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08" r:id="rId4"/>
    <p:sldMasterId id="2147483744" r:id="rId5"/>
    <p:sldMasterId id="2147483759" r:id="rId6"/>
    <p:sldMasterId id="2147484120" r:id="rId7"/>
    <p:sldMasterId id="2147484124" r:id="rId8"/>
    <p:sldMasterId id="2147484144" r:id="rId9"/>
    <p:sldMasterId id="2147484151" r:id="rId10"/>
    <p:sldMasterId id="2147483648" r:id="rId11"/>
    <p:sldMasterId id="2147484190" r:id="rId12"/>
    <p:sldMasterId id="2147484203" r:id="rId13"/>
  </p:sldMasterIdLst>
  <p:notesMasterIdLst>
    <p:notesMasterId r:id="rId108"/>
  </p:notesMasterIdLst>
  <p:handoutMasterIdLst>
    <p:handoutMasterId r:id="rId109"/>
  </p:handoutMasterIdLst>
  <p:sldIdLst>
    <p:sldId id="256" r:id="rId14"/>
    <p:sldId id="1643" r:id="rId15"/>
    <p:sldId id="269" r:id="rId16"/>
    <p:sldId id="1388" r:id="rId17"/>
    <p:sldId id="258" r:id="rId18"/>
    <p:sldId id="1375" r:id="rId19"/>
    <p:sldId id="1734" r:id="rId20"/>
    <p:sldId id="1369" r:id="rId21"/>
    <p:sldId id="1781" r:id="rId22"/>
    <p:sldId id="1364" r:id="rId23"/>
    <p:sldId id="1782" r:id="rId24"/>
    <p:sldId id="1783" r:id="rId25"/>
    <p:sldId id="1648" r:id="rId26"/>
    <p:sldId id="1640" r:id="rId27"/>
    <p:sldId id="1784" r:id="rId28"/>
    <p:sldId id="1726" r:id="rId29"/>
    <p:sldId id="1771" r:id="rId30"/>
    <p:sldId id="1362" r:id="rId31"/>
    <p:sldId id="1778" r:id="rId32"/>
    <p:sldId id="1779" r:id="rId33"/>
    <p:sldId id="291" r:id="rId34"/>
    <p:sldId id="1774" r:id="rId35"/>
    <p:sldId id="1668" r:id="rId36"/>
    <p:sldId id="1682" r:id="rId37"/>
    <p:sldId id="1683" r:id="rId38"/>
    <p:sldId id="1684" r:id="rId39"/>
    <p:sldId id="1685" r:id="rId40"/>
    <p:sldId id="1686" r:id="rId41"/>
    <p:sldId id="1613" r:id="rId42"/>
    <p:sldId id="1614" r:id="rId43"/>
    <p:sldId id="1615" r:id="rId44"/>
    <p:sldId id="1654" r:id="rId45"/>
    <p:sldId id="1617" r:id="rId46"/>
    <p:sldId id="1635" r:id="rId47"/>
    <p:sldId id="1636" r:id="rId48"/>
    <p:sldId id="1637" r:id="rId49"/>
    <p:sldId id="1638" r:id="rId50"/>
    <p:sldId id="1639" r:id="rId51"/>
    <p:sldId id="1590" r:id="rId52"/>
    <p:sldId id="1599" r:id="rId53"/>
    <p:sldId id="1600" r:id="rId54"/>
    <p:sldId id="1601" r:id="rId55"/>
    <p:sldId id="1607" r:id="rId56"/>
    <p:sldId id="1608" r:id="rId57"/>
    <p:sldId id="319" r:id="rId58"/>
    <p:sldId id="1626" r:id="rId59"/>
    <p:sldId id="1656" r:id="rId60"/>
    <p:sldId id="1657" r:id="rId61"/>
    <p:sldId id="1658" r:id="rId62"/>
    <p:sldId id="1628" r:id="rId63"/>
    <p:sldId id="1629" r:id="rId64"/>
    <p:sldId id="1659" r:id="rId65"/>
    <p:sldId id="1660" r:id="rId66"/>
    <p:sldId id="1661" r:id="rId67"/>
    <p:sldId id="1662" r:id="rId68"/>
    <p:sldId id="1663" r:id="rId69"/>
    <p:sldId id="1664" r:id="rId70"/>
    <p:sldId id="1693" r:id="rId71"/>
    <p:sldId id="1557" r:id="rId72"/>
    <p:sldId id="1558" r:id="rId73"/>
    <p:sldId id="1735" r:id="rId74"/>
    <p:sldId id="1780" r:id="rId75"/>
    <p:sldId id="1361" r:id="rId76"/>
    <p:sldId id="1742" r:id="rId77"/>
    <p:sldId id="1743" r:id="rId78"/>
    <p:sldId id="1744" r:id="rId79"/>
    <p:sldId id="1749" r:id="rId80"/>
    <p:sldId id="1767" r:id="rId81"/>
    <p:sldId id="1750" r:id="rId82"/>
    <p:sldId id="1768" r:id="rId83"/>
    <p:sldId id="1766" r:id="rId84"/>
    <p:sldId id="1732" r:id="rId85"/>
    <p:sldId id="1760" r:id="rId86"/>
    <p:sldId id="1764" r:id="rId87"/>
    <p:sldId id="1763" r:id="rId88"/>
    <p:sldId id="1733" r:id="rId89"/>
    <p:sldId id="1718" r:id="rId90"/>
    <p:sldId id="1727" r:id="rId91"/>
    <p:sldId id="1739" r:id="rId92"/>
    <p:sldId id="1769" r:id="rId93"/>
    <p:sldId id="1736" r:id="rId94"/>
    <p:sldId id="1756" r:id="rId95"/>
    <p:sldId id="1755" r:id="rId96"/>
    <p:sldId id="1770" r:id="rId97"/>
    <p:sldId id="1747" r:id="rId98"/>
    <p:sldId id="1370" r:id="rId99"/>
    <p:sldId id="276" r:id="rId100"/>
    <p:sldId id="1752" r:id="rId101"/>
    <p:sldId id="274" r:id="rId102"/>
    <p:sldId id="1775" r:id="rId103"/>
    <p:sldId id="1644" r:id="rId104"/>
    <p:sldId id="1666" r:id="rId105"/>
    <p:sldId id="1646" r:id="rId106"/>
    <p:sldId id="1667" r:id="rId10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43FF3A-00FB-4BE7-B213-C5613E49160E}">
          <p14:sldIdLst>
            <p14:sldId id="256"/>
            <p14:sldId id="1643"/>
            <p14:sldId id="269"/>
            <p14:sldId id="1388"/>
            <p14:sldId id="258"/>
            <p14:sldId id="1375"/>
            <p14:sldId id="1734"/>
            <p14:sldId id="1369"/>
            <p14:sldId id="1781"/>
            <p14:sldId id="1364"/>
            <p14:sldId id="1782"/>
            <p14:sldId id="1783"/>
            <p14:sldId id="1648"/>
            <p14:sldId id="1640"/>
            <p14:sldId id="1784"/>
            <p14:sldId id="1726"/>
            <p14:sldId id="1771"/>
            <p14:sldId id="1362"/>
            <p14:sldId id="1778"/>
            <p14:sldId id="1779"/>
            <p14:sldId id="291"/>
            <p14:sldId id="1774"/>
            <p14:sldId id="1668"/>
            <p14:sldId id="1682"/>
            <p14:sldId id="1683"/>
            <p14:sldId id="1684"/>
            <p14:sldId id="1685"/>
            <p14:sldId id="1686"/>
            <p14:sldId id="1613"/>
            <p14:sldId id="1614"/>
            <p14:sldId id="1615"/>
            <p14:sldId id="1654"/>
            <p14:sldId id="1617"/>
            <p14:sldId id="1635"/>
            <p14:sldId id="1636"/>
            <p14:sldId id="1637"/>
            <p14:sldId id="1638"/>
            <p14:sldId id="1639"/>
            <p14:sldId id="1590"/>
            <p14:sldId id="1599"/>
            <p14:sldId id="1600"/>
            <p14:sldId id="1601"/>
            <p14:sldId id="1607"/>
            <p14:sldId id="1608"/>
            <p14:sldId id="319"/>
            <p14:sldId id="1626"/>
            <p14:sldId id="1656"/>
            <p14:sldId id="1657"/>
            <p14:sldId id="1658"/>
            <p14:sldId id="1628"/>
            <p14:sldId id="1629"/>
            <p14:sldId id="1659"/>
            <p14:sldId id="1660"/>
            <p14:sldId id="1661"/>
            <p14:sldId id="1662"/>
            <p14:sldId id="1663"/>
            <p14:sldId id="1664"/>
            <p14:sldId id="1693"/>
            <p14:sldId id="1557"/>
            <p14:sldId id="1558"/>
            <p14:sldId id="1735"/>
            <p14:sldId id="1780"/>
            <p14:sldId id="1361"/>
            <p14:sldId id="1742"/>
            <p14:sldId id="1743"/>
            <p14:sldId id="1744"/>
            <p14:sldId id="1749"/>
            <p14:sldId id="1767"/>
            <p14:sldId id="1750"/>
            <p14:sldId id="1768"/>
            <p14:sldId id="1766"/>
            <p14:sldId id="1732"/>
            <p14:sldId id="1760"/>
            <p14:sldId id="1764"/>
            <p14:sldId id="1763"/>
            <p14:sldId id="1733"/>
            <p14:sldId id="1718"/>
            <p14:sldId id="1727"/>
            <p14:sldId id="1739"/>
            <p14:sldId id="1769"/>
            <p14:sldId id="1736"/>
            <p14:sldId id="1756"/>
            <p14:sldId id="1755"/>
            <p14:sldId id="1770"/>
            <p14:sldId id="1747"/>
            <p14:sldId id="1370"/>
            <p14:sldId id="276"/>
            <p14:sldId id="1752"/>
            <p14:sldId id="274"/>
            <p14:sldId id="1775"/>
            <p14:sldId id="1644"/>
            <p14:sldId id="1666"/>
            <p14:sldId id="1646"/>
            <p14:sldId id="16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rowles" initials="kl" lastIdx="44" clrIdx="0">
    <p:extLst>
      <p:ext uri="{19B8F6BF-5375-455C-9EA6-DF929625EA0E}">
        <p15:presenceInfo xmlns:p15="http://schemas.microsoft.com/office/powerpoint/2012/main" userId="S::klrowles_gmail.com#ext#@blackandveatch.onmicrosoft.com::fae9b2a3-f84a-4981-9944-24589a601882" providerId="AD"/>
      </p:ext>
    </p:extLst>
  </p:cmAuthor>
  <p:cmAuthor id="2" name="Dean, Jake" initials="DJ" lastIdx="16" clrIdx="1">
    <p:extLst>
      <p:ext uri="{19B8F6BF-5375-455C-9EA6-DF929625EA0E}">
        <p15:presenceInfo xmlns:p15="http://schemas.microsoft.com/office/powerpoint/2012/main" userId="S::deanj1@bv.com::c6e2a7b5-23e0-4be3-95cd-4881f4af242d" providerId="AD"/>
      </p:ext>
    </p:extLst>
  </p:cmAuthor>
  <p:cmAuthor id="3" name="Simpson, Stephen L. (Steve)" initials="S(" lastIdx="3" clrIdx="2">
    <p:extLst>
      <p:ext uri="{19B8F6BF-5375-455C-9EA6-DF929625EA0E}">
        <p15:presenceInfo xmlns:p15="http://schemas.microsoft.com/office/powerpoint/2012/main" userId="S::simpsonsl@bv.com::080268e0-f1b3-48ac-be81-2d0727811d8e" providerId="AD"/>
      </p:ext>
    </p:extLst>
  </p:cmAuthor>
  <p:cmAuthor id="4" name="Valentine, Corinne" initials="VC" lastIdx="3" clrIdx="3">
    <p:extLst>
      <p:ext uri="{19B8F6BF-5375-455C-9EA6-DF929625EA0E}">
        <p15:presenceInfo xmlns:p15="http://schemas.microsoft.com/office/powerpoint/2012/main" userId="S::valentinec@bv.com::8a467ed3-9deb-463d-ab6a-4ca4654ec7f3" providerId="AD"/>
      </p:ext>
    </p:extLst>
  </p:cmAuthor>
  <p:cmAuthor id="5" name="Kristin Rowles" initials="KR" lastIdx="8" clrIdx="4">
    <p:extLst>
      <p:ext uri="{19B8F6BF-5375-455C-9EA6-DF929625EA0E}">
        <p15:presenceInfo xmlns:p15="http://schemas.microsoft.com/office/powerpoint/2012/main" userId="S::krowles_h2opolicycenter.org#ext#@blackandveatch.onmicrosoft.com::b03246c8-e55a-4b35-b717-7b938a581544" providerId="AD"/>
      </p:ext>
    </p:extLst>
  </p:cmAuthor>
  <p:cmAuthor id="6" name="Kristin Rowles" initials="KR [2]" lastIdx="3" clrIdx="5">
    <p:extLst>
      <p:ext uri="{19B8F6BF-5375-455C-9EA6-DF929625EA0E}">
        <p15:presenceInfo xmlns:p15="http://schemas.microsoft.com/office/powerpoint/2012/main" userId="Kristin Rowl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740B"/>
    <a:srgbClr val="F3901F"/>
    <a:srgbClr val="F7B163"/>
    <a:srgbClr val="9F2148"/>
    <a:srgbClr val="511125"/>
    <a:srgbClr val="944C15"/>
    <a:srgbClr val="EBA252"/>
    <a:srgbClr val="1D5563"/>
    <a:srgbClr val="2B7F93"/>
    <a:srgbClr val="308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3ECC2D-38D4-4CCF-BF50-57CB21AD176B}" v="1" dt="2022-08-24T17:22:11.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viewProps" Target="viewProp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slide" Target="slides/slide89.xml"/><Relationship Id="rId110" Type="http://schemas.openxmlformats.org/officeDocument/2006/relationships/commentAuthors" Target="commentAuthors.xml"/><Relationship Id="rId115"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notesMaster" Target="notesMasters/notesMaster1.xml"/><Relationship Id="rId116" Type="http://schemas.microsoft.com/office/2015/10/relationships/revisionInfo" Target="revisionInfo.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handoutMaster" Target="handoutMasters/handoutMaster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4.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agan Szydzik" userId="S::mszydzik_h2opolicycenter.org#ext#@blackandveatch.onmicrosoft.com::34fc248e-29e3-43b6-b6f1-2b1e71766a7f" providerId="AD" clId="Web-{40FC4A50-5EF1-4F27-8947-04E301D128FB}"/>
    <pc:docChg chg="addSld modSld sldOrd modSection">
      <pc:chgData name="Meagan Szydzik" userId="S::mszydzik_h2opolicycenter.org#ext#@blackandveatch.onmicrosoft.com::34fc248e-29e3-43b6-b6f1-2b1e71766a7f" providerId="AD" clId="Web-{40FC4A50-5EF1-4F27-8947-04E301D128FB}" dt="2022-08-16T13:52:01.663" v="12" actId="1076"/>
      <pc:docMkLst>
        <pc:docMk/>
      </pc:docMkLst>
      <pc:sldChg chg="addSp modSp">
        <pc:chgData name="Meagan Szydzik" userId="S::mszydzik_h2opolicycenter.org#ext#@blackandveatch.onmicrosoft.com::34fc248e-29e3-43b6-b6f1-2b1e71766a7f" providerId="AD" clId="Web-{40FC4A50-5EF1-4F27-8947-04E301D128FB}" dt="2022-08-16T13:52:01.663" v="12" actId="1076"/>
        <pc:sldMkLst>
          <pc:docMk/>
          <pc:sldMk cId="3259435416" sldId="1734"/>
        </pc:sldMkLst>
        <pc:spChg chg="add mod">
          <ac:chgData name="Meagan Szydzik" userId="S::mszydzik_h2opolicycenter.org#ext#@blackandveatch.onmicrosoft.com::34fc248e-29e3-43b6-b6f1-2b1e71766a7f" providerId="AD" clId="Web-{40FC4A50-5EF1-4F27-8947-04E301D128FB}" dt="2022-08-16T13:52:01.663" v="12" actId="1076"/>
          <ac:spMkLst>
            <pc:docMk/>
            <pc:sldMk cId="3259435416" sldId="1734"/>
            <ac:spMk id="6" creationId="{7923D069-E111-0F7B-0FB7-C82BA518DC4E}"/>
          </ac:spMkLst>
        </pc:spChg>
      </pc:sldChg>
      <pc:sldChg chg="modSp add ord">
        <pc:chgData name="Meagan Szydzik" userId="S::mszydzik_h2opolicycenter.org#ext#@blackandveatch.onmicrosoft.com::34fc248e-29e3-43b6-b6f1-2b1e71766a7f" providerId="AD" clId="Web-{40FC4A50-5EF1-4F27-8947-04E301D128FB}" dt="2022-08-16T13:51:37.538" v="9" actId="20577"/>
        <pc:sldMkLst>
          <pc:docMk/>
          <pc:sldMk cId="3924451765" sldId="1752"/>
        </pc:sldMkLst>
        <pc:spChg chg="mod">
          <ac:chgData name="Meagan Szydzik" userId="S::mszydzik_h2opolicycenter.org#ext#@blackandveatch.onmicrosoft.com::34fc248e-29e3-43b6-b6f1-2b1e71766a7f" providerId="AD" clId="Web-{40FC4A50-5EF1-4F27-8947-04E301D128FB}" dt="2022-08-16T13:51:37.538" v="9" actId="20577"/>
          <ac:spMkLst>
            <pc:docMk/>
            <pc:sldMk cId="3924451765" sldId="1752"/>
            <ac:spMk id="50180" creationId="{79FD33E9-D524-4E14-BACF-D9806EF334E1}"/>
          </ac:spMkLst>
        </pc:spChg>
      </pc:sldChg>
    </pc:docChg>
  </pc:docChgLst>
  <pc:docChgLst>
    <pc:chgData name="Kristin Rowles" userId="S::krowles_h2opolicycenter.org#ext#@blackandveatch.onmicrosoft.com::b03246c8-e55a-4b35-b717-7b938a581544" providerId="AD" clId="Web-{D50FEB2E-F9B9-4003-9EE1-B99C3C9C39AE}"/>
    <pc:docChg chg="modSld">
      <pc:chgData name="Kristin Rowles" userId="S::krowles_h2opolicycenter.org#ext#@blackandveatch.onmicrosoft.com::b03246c8-e55a-4b35-b717-7b938a581544" providerId="AD" clId="Web-{D50FEB2E-F9B9-4003-9EE1-B99C3C9C39AE}" dt="2022-08-18T17:09:20.950" v="3"/>
      <pc:docMkLst>
        <pc:docMk/>
      </pc:docMkLst>
      <pc:sldChg chg="modSp">
        <pc:chgData name="Kristin Rowles" userId="S::krowles_h2opolicycenter.org#ext#@blackandveatch.onmicrosoft.com::b03246c8-e55a-4b35-b717-7b938a581544" providerId="AD" clId="Web-{D50FEB2E-F9B9-4003-9EE1-B99C3C9C39AE}" dt="2022-08-18T17:09:20.950" v="3"/>
        <pc:sldMkLst>
          <pc:docMk/>
          <pc:sldMk cId="1704381972" sldId="1682"/>
        </pc:sldMkLst>
        <pc:graphicFrameChg chg="mod modGraphic">
          <ac:chgData name="Kristin Rowles" userId="S::krowles_h2opolicycenter.org#ext#@blackandveatch.onmicrosoft.com::b03246c8-e55a-4b35-b717-7b938a581544" providerId="AD" clId="Web-{D50FEB2E-F9B9-4003-9EE1-B99C3C9C39AE}" dt="2022-08-18T17:09:20.950" v="3"/>
          <ac:graphicFrameMkLst>
            <pc:docMk/>
            <pc:sldMk cId="1704381972" sldId="1682"/>
            <ac:graphicFrameMk id="4" creationId="{2F724ADB-CCB9-ED47-4C50-F15258C7F5F4}"/>
          </ac:graphicFrameMkLst>
        </pc:graphicFrameChg>
      </pc:sldChg>
    </pc:docChg>
  </pc:docChgLst>
  <pc:docChgLst>
    <pc:chgData name="Kristin Rowles" userId="S::krowles_h2opolicycenter.org#ext#@blackandveatch.onmicrosoft.com::b03246c8-e55a-4b35-b717-7b938a581544" providerId="AD" clId="Web-{D37A42AD-060C-4748-AA46-5DC845152D71}"/>
    <pc:docChg chg="modSld">
      <pc:chgData name="Kristin Rowles" userId="S::krowles_h2opolicycenter.org#ext#@blackandveatch.onmicrosoft.com::b03246c8-e55a-4b35-b717-7b938a581544" providerId="AD" clId="Web-{D37A42AD-060C-4748-AA46-5DC845152D71}" dt="2022-03-11T20:07:45.436" v="12" actId="1076"/>
      <pc:docMkLst>
        <pc:docMk/>
      </pc:docMkLst>
      <pc:sldChg chg="addSp delSp modSp">
        <pc:chgData name="Kristin Rowles" userId="S::krowles_h2opolicycenter.org#ext#@blackandveatch.onmicrosoft.com::b03246c8-e55a-4b35-b717-7b938a581544" providerId="AD" clId="Web-{D37A42AD-060C-4748-AA46-5DC845152D71}" dt="2022-03-11T20:07:45.436" v="12" actId="1076"/>
        <pc:sldMkLst>
          <pc:docMk/>
          <pc:sldMk cId="149640635" sldId="1640"/>
        </pc:sldMkLst>
        <pc:spChg chg="mod">
          <ac:chgData name="Kristin Rowles" userId="S::krowles_h2opolicycenter.org#ext#@blackandveatch.onmicrosoft.com::b03246c8-e55a-4b35-b717-7b938a581544" providerId="AD" clId="Web-{D37A42AD-060C-4748-AA46-5DC845152D71}" dt="2022-03-11T20:07:34.530" v="9" actId="1076"/>
          <ac:spMkLst>
            <pc:docMk/>
            <pc:sldMk cId="149640635" sldId="1640"/>
            <ac:spMk id="2" creationId="{F080CFE6-750D-4015-97B2-67EA0998ED79}"/>
          </ac:spMkLst>
        </pc:spChg>
        <pc:spChg chg="add del">
          <ac:chgData name="Kristin Rowles" userId="S::krowles_h2opolicycenter.org#ext#@blackandveatch.onmicrosoft.com::b03246c8-e55a-4b35-b717-7b938a581544" providerId="AD" clId="Web-{D37A42AD-060C-4748-AA46-5DC845152D71}" dt="2022-03-11T20:06:33.606" v="1"/>
          <ac:spMkLst>
            <pc:docMk/>
            <pc:sldMk cId="149640635" sldId="1640"/>
            <ac:spMk id="3" creationId="{9E16AF2F-B508-4C83-A571-952BFD66BEC8}"/>
          </ac:spMkLst>
        </pc:spChg>
        <pc:spChg chg="mod">
          <ac:chgData name="Kristin Rowles" userId="S::krowles_h2opolicycenter.org#ext#@blackandveatch.onmicrosoft.com::b03246c8-e55a-4b35-b717-7b938a581544" providerId="AD" clId="Web-{D37A42AD-060C-4748-AA46-5DC845152D71}" dt="2022-03-11T20:07:15.498" v="6"/>
          <ac:spMkLst>
            <pc:docMk/>
            <pc:sldMk cId="149640635" sldId="1640"/>
            <ac:spMk id="4" creationId="{F3507329-5162-4CB0-A87D-07C8B044F448}"/>
          </ac:spMkLst>
        </pc:spChg>
        <pc:spChg chg="add del">
          <ac:chgData name="Kristin Rowles" userId="S::krowles_h2opolicycenter.org#ext#@blackandveatch.onmicrosoft.com::b03246c8-e55a-4b35-b717-7b938a581544" providerId="AD" clId="Web-{D37A42AD-060C-4748-AA46-5DC845152D71}" dt="2022-03-11T20:07:15.498" v="6"/>
          <ac:spMkLst>
            <pc:docMk/>
            <pc:sldMk cId="149640635" sldId="1640"/>
            <ac:spMk id="7" creationId="{AB45A142-4255-493C-8284-5D566C121B10}"/>
          </ac:spMkLst>
        </pc:spChg>
        <pc:spChg chg="add del">
          <ac:chgData name="Kristin Rowles" userId="S::krowles_h2opolicycenter.org#ext#@blackandveatch.onmicrosoft.com::b03246c8-e55a-4b35-b717-7b938a581544" providerId="AD" clId="Web-{D37A42AD-060C-4748-AA46-5DC845152D71}" dt="2022-03-11T20:07:04.950" v="3"/>
          <ac:spMkLst>
            <pc:docMk/>
            <pc:sldMk cId="149640635" sldId="1640"/>
            <ac:spMk id="16" creationId="{19C25042-017F-4E57-68B7-E1B9341D43F9}"/>
          </ac:spMkLst>
        </pc:spChg>
        <pc:spChg chg="add">
          <ac:chgData name="Kristin Rowles" userId="S::krowles_h2opolicycenter.org#ext#@blackandveatch.onmicrosoft.com::b03246c8-e55a-4b35-b717-7b938a581544" providerId="AD" clId="Web-{D37A42AD-060C-4748-AA46-5DC845152D71}" dt="2022-03-11T20:07:15.498" v="6"/>
          <ac:spMkLst>
            <pc:docMk/>
            <pc:sldMk cId="149640635" sldId="1640"/>
            <ac:spMk id="17" creationId="{D4771268-CB57-404A-9271-370EB28F6090}"/>
          </ac:spMkLst>
        </pc:spChg>
        <pc:spChg chg="add del">
          <ac:chgData name="Kristin Rowles" userId="S::krowles_h2opolicycenter.org#ext#@blackandveatch.onmicrosoft.com::b03246c8-e55a-4b35-b717-7b938a581544" providerId="AD" clId="Web-{D37A42AD-060C-4748-AA46-5DC845152D71}" dt="2022-03-11T20:07:04.950" v="3"/>
          <ac:spMkLst>
            <pc:docMk/>
            <pc:sldMk cId="149640635" sldId="1640"/>
            <ac:spMk id="19" creationId="{5E39A796-BE83-48B1-B33F-35C4A32AAB57}"/>
          </ac:spMkLst>
        </pc:spChg>
        <pc:spChg chg="add del">
          <ac:chgData name="Kristin Rowles" userId="S::krowles_h2opolicycenter.org#ext#@blackandveatch.onmicrosoft.com::b03246c8-e55a-4b35-b717-7b938a581544" providerId="AD" clId="Web-{D37A42AD-060C-4748-AA46-5DC845152D71}" dt="2022-03-11T20:07:04.950" v="3"/>
          <ac:spMkLst>
            <pc:docMk/>
            <pc:sldMk cId="149640635" sldId="1640"/>
            <ac:spMk id="21" creationId="{72F84B47-E267-4194-8194-831DB7B5547F}"/>
          </ac:spMkLst>
        </pc:spChg>
        <pc:spChg chg="add del">
          <ac:chgData name="Kristin Rowles" userId="S::krowles_h2opolicycenter.org#ext#@blackandveatch.onmicrosoft.com::b03246c8-e55a-4b35-b717-7b938a581544" providerId="AD" clId="Web-{D37A42AD-060C-4748-AA46-5DC845152D71}" dt="2022-03-11T20:07:15.498" v="5"/>
          <ac:spMkLst>
            <pc:docMk/>
            <pc:sldMk cId="149640635" sldId="1640"/>
            <ac:spMk id="23" creationId="{75EF0DB0-C3AA-6C4A-7286-72AF6D6E83D0}"/>
          </ac:spMkLst>
        </pc:spChg>
        <pc:picChg chg="mod">
          <ac:chgData name="Kristin Rowles" userId="S::krowles_h2opolicycenter.org#ext#@blackandveatch.onmicrosoft.com::b03246c8-e55a-4b35-b717-7b938a581544" providerId="AD" clId="Web-{D37A42AD-060C-4748-AA46-5DC845152D71}" dt="2022-03-11T20:07:45.436" v="12" actId="1076"/>
          <ac:picMkLst>
            <pc:docMk/>
            <pc:sldMk cId="149640635" sldId="1640"/>
            <ac:picMk id="5" creationId="{88DCBE26-326F-4B8B-8264-14B7B3C67DA2}"/>
          </ac:picMkLst>
        </pc:picChg>
        <pc:cxnChg chg="add del">
          <ac:chgData name="Kristin Rowles" userId="S::krowles_h2opolicycenter.org#ext#@blackandveatch.onmicrosoft.com::b03246c8-e55a-4b35-b717-7b938a581544" providerId="AD" clId="Web-{D37A42AD-060C-4748-AA46-5DC845152D71}" dt="2022-03-11T20:07:15.498" v="6"/>
          <ac:cxnSpMkLst>
            <pc:docMk/>
            <pc:sldMk cId="149640635" sldId="1640"/>
            <ac:cxnSpMk id="12" creationId="{38FB9660-F42F-4313-BBC4-47C007FE484C}"/>
          </ac:cxnSpMkLst>
        </pc:cxnChg>
        <pc:cxnChg chg="add del">
          <ac:chgData name="Kristin Rowles" userId="S::krowles_h2opolicycenter.org#ext#@blackandveatch.onmicrosoft.com::b03246c8-e55a-4b35-b717-7b938a581544" providerId="AD" clId="Web-{D37A42AD-060C-4748-AA46-5DC845152D71}" dt="2022-03-11T20:07:15.498" v="5"/>
          <ac:cxnSpMkLst>
            <pc:docMk/>
            <pc:sldMk cId="149640635" sldId="1640"/>
            <ac:cxnSpMk id="25" creationId="{A7F400EE-A8A5-48AF-B4D6-291B52C6F0B0}"/>
          </ac:cxnSpMkLst>
        </pc:cxnChg>
      </pc:sldChg>
    </pc:docChg>
  </pc:docChgLst>
  <pc:docChgLst>
    <pc:chgData name="Mark Masters" userId="1c05a10c-b2db-4166-88a9-b59c9c0e327d" providerId="ADAL" clId="{45213CB3-4DB2-4BEF-A72D-F8A26D18CB56}"/>
    <pc:docChg chg="modSld">
      <pc:chgData name="Mark Masters" userId="1c05a10c-b2db-4166-88a9-b59c9c0e327d" providerId="ADAL" clId="{45213CB3-4DB2-4BEF-A72D-F8A26D18CB56}" dt="2022-08-19T02:23:26.872" v="25" actId="12789"/>
      <pc:docMkLst>
        <pc:docMk/>
      </pc:docMkLst>
      <pc:sldChg chg="modSp mod">
        <pc:chgData name="Mark Masters" userId="1c05a10c-b2db-4166-88a9-b59c9c0e327d" providerId="ADAL" clId="{45213CB3-4DB2-4BEF-A72D-F8A26D18CB56}" dt="2022-08-19T02:21:54.034" v="14" actId="113"/>
        <pc:sldMkLst>
          <pc:docMk/>
          <pc:sldMk cId="3624063273" sldId="291"/>
        </pc:sldMkLst>
        <pc:spChg chg="mod">
          <ac:chgData name="Mark Masters" userId="1c05a10c-b2db-4166-88a9-b59c9c0e327d" providerId="ADAL" clId="{45213CB3-4DB2-4BEF-A72D-F8A26D18CB56}" dt="2022-08-19T02:21:54.034" v="14" actId="113"/>
          <ac:spMkLst>
            <pc:docMk/>
            <pc:sldMk cId="3624063273" sldId="291"/>
            <ac:spMk id="2" creationId="{6805BE1B-E0B5-4879-87E0-312B999EC30D}"/>
          </ac:spMkLst>
        </pc:spChg>
      </pc:sldChg>
      <pc:sldChg chg="modSp mod">
        <pc:chgData name="Mark Masters" userId="1c05a10c-b2db-4166-88a9-b59c9c0e327d" providerId="ADAL" clId="{45213CB3-4DB2-4BEF-A72D-F8A26D18CB56}" dt="2022-08-19T02:22:10.348" v="17" actId="2062"/>
        <pc:sldMkLst>
          <pc:docMk/>
          <pc:sldMk cId="1860248497" sldId="1668"/>
        </pc:sldMkLst>
        <pc:graphicFrameChg chg="modGraphic">
          <ac:chgData name="Mark Masters" userId="1c05a10c-b2db-4166-88a9-b59c9c0e327d" providerId="ADAL" clId="{45213CB3-4DB2-4BEF-A72D-F8A26D18CB56}" dt="2022-08-19T02:22:10.348" v="17" actId="2062"/>
          <ac:graphicFrameMkLst>
            <pc:docMk/>
            <pc:sldMk cId="1860248497" sldId="1668"/>
            <ac:graphicFrameMk id="4" creationId="{2F724ADB-CCB9-ED47-4C50-F15258C7F5F4}"/>
          </ac:graphicFrameMkLst>
        </pc:graphicFrameChg>
      </pc:sldChg>
      <pc:sldChg chg="modSp mod">
        <pc:chgData name="Mark Masters" userId="1c05a10c-b2db-4166-88a9-b59c9c0e327d" providerId="ADAL" clId="{45213CB3-4DB2-4BEF-A72D-F8A26D18CB56}" dt="2022-08-19T02:22:21.531" v="18" actId="113"/>
        <pc:sldMkLst>
          <pc:docMk/>
          <pc:sldMk cId="1704381972" sldId="1682"/>
        </pc:sldMkLst>
        <pc:spChg chg="mod">
          <ac:chgData name="Mark Masters" userId="1c05a10c-b2db-4166-88a9-b59c9c0e327d" providerId="ADAL" clId="{45213CB3-4DB2-4BEF-A72D-F8A26D18CB56}" dt="2022-08-19T02:22:21.531" v="18" actId="113"/>
          <ac:spMkLst>
            <pc:docMk/>
            <pc:sldMk cId="1704381972" sldId="1682"/>
            <ac:spMk id="2" creationId="{BB408F5C-82E1-440B-9122-54951ADAA771}"/>
          </ac:spMkLst>
        </pc:spChg>
      </pc:sldChg>
      <pc:sldChg chg="modSp mod">
        <pc:chgData name="Mark Masters" userId="1c05a10c-b2db-4166-88a9-b59c9c0e327d" providerId="ADAL" clId="{45213CB3-4DB2-4BEF-A72D-F8A26D18CB56}" dt="2022-08-19T02:22:32.731" v="19" actId="113"/>
        <pc:sldMkLst>
          <pc:docMk/>
          <pc:sldMk cId="1488306640" sldId="1683"/>
        </pc:sldMkLst>
        <pc:spChg chg="mod">
          <ac:chgData name="Mark Masters" userId="1c05a10c-b2db-4166-88a9-b59c9c0e327d" providerId="ADAL" clId="{45213CB3-4DB2-4BEF-A72D-F8A26D18CB56}" dt="2022-08-19T02:22:32.731" v="19" actId="113"/>
          <ac:spMkLst>
            <pc:docMk/>
            <pc:sldMk cId="1488306640" sldId="1683"/>
            <ac:spMk id="2" creationId="{AA956062-19B6-C3EA-8385-8DF2ED667A22}"/>
          </ac:spMkLst>
        </pc:spChg>
      </pc:sldChg>
      <pc:sldChg chg="modSp mod">
        <pc:chgData name="Mark Masters" userId="1c05a10c-b2db-4166-88a9-b59c9c0e327d" providerId="ADAL" clId="{45213CB3-4DB2-4BEF-A72D-F8A26D18CB56}" dt="2022-08-19T02:22:48.862" v="20" actId="113"/>
        <pc:sldMkLst>
          <pc:docMk/>
          <pc:sldMk cId="1994929796" sldId="1684"/>
        </pc:sldMkLst>
        <pc:spChg chg="mod">
          <ac:chgData name="Mark Masters" userId="1c05a10c-b2db-4166-88a9-b59c9c0e327d" providerId="ADAL" clId="{45213CB3-4DB2-4BEF-A72D-F8A26D18CB56}" dt="2022-08-19T02:22:48.862" v="20" actId="113"/>
          <ac:spMkLst>
            <pc:docMk/>
            <pc:sldMk cId="1994929796" sldId="1684"/>
            <ac:spMk id="2" creationId="{AA956062-19B6-C3EA-8385-8DF2ED667A22}"/>
          </ac:spMkLst>
        </pc:spChg>
      </pc:sldChg>
      <pc:sldChg chg="modSp mod">
        <pc:chgData name="Mark Masters" userId="1c05a10c-b2db-4166-88a9-b59c9c0e327d" providerId="ADAL" clId="{45213CB3-4DB2-4BEF-A72D-F8A26D18CB56}" dt="2022-08-19T02:23:06.646" v="21" actId="113"/>
        <pc:sldMkLst>
          <pc:docMk/>
          <pc:sldMk cId="2706370789" sldId="1685"/>
        </pc:sldMkLst>
        <pc:spChg chg="mod">
          <ac:chgData name="Mark Masters" userId="1c05a10c-b2db-4166-88a9-b59c9c0e327d" providerId="ADAL" clId="{45213CB3-4DB2-4BEF-A72D-F8A26D18CB56}" dt="2022-08-19T02:23:06.646" v="21" actId="113"/>
          <ac:spMkLst>
            <pc:docMk/>
            <pc:sldMk cId="2706370789" sldId="1685"/>
            <ac:spMk id="2" creationId="{AA956062-19B6-C3EA-8385-8DF2ED667A22}"/>
          </ac:spMkLst>
        </pc:spChg>
      </pc:sldChg>
      <pc:sldChg chg="modSp mod">
        <pc:chgData name="Mark Masters" userId="1c05a10c-b2db-4166-88a9-b59c9c0e327d" providerId="ADAL" clId="{45213CB3-4DB2-4BEF-A72D-F8A26D18CB56}" dt="2022-08-19T02:23:26.872" v="25" actId="12789"/>
        <pc:sldMkLst>
          <pc:docMk/>
          <pc:sldMk cId="1426450860" sldId="1686"/>
        </pc:sldMkLst>
        <pc:graphicFrameChg chg="mod modGraphic">
          <ac:chgData name="Mark Masters" userId="1c05a10c-b2db-4166-88a9-b59c9c0e327d" providerId="ADAL" clId="{45213CB3-4DB2-4BEF-A72D-F8A26D18CB56}" dt="2022-08-19T02:23:26.872" v="25" actId="12789"/>
          <ac:graphicFrameMkLst>
            <pc:docMk/>
            <pc:sldMk cId="1426450860" sldId="1686"/>
            <ac:graphicFrameMk id="5" creationId="{7FDEEA2D-7555-417A-4F11-DF97EF5376C9}"/>
          </ac:graphicFrameMkLst>
        </pc:graphicFrameChg>
      </pc:sldChg>
      <pc:sldChg chg="modSp mod">
        <pc:chgData name="Mark Masters" userId="1c05a10c-b2db-4166-88a9-b59c9c0e327d" providerId="ADAL" clId="{45213CB3-4DB2-4BEF-A72D-F8A26D18CB56}" dt="2022-08-19T02:21:45.806" v="13" actId="20577"/>
        <pc:sldMkLst>
          <pc:docMk/>
          <pc:sldMk cId="2299982834" sldId="1779"/>
        </pc:sldMkLst>
        <pc:graphicFrameChg chg="modGraphic">
          <ac:chgData name="Mark Masters" userId="1c05a10c-b2db-4166-88a9-b59c9c0e327d" providerId="ADAL" clId="{45213CB3-4DB2-4BEF-A72D-F8A26D18CB56}" dt="2022-08-19T02:21:45.806" v="13" actId="20577"/>
          <ac:graphicFrameMkLst>
            <pc:docMk/>
            <pc:sldMk cId="2299982834" sldId="1779"/>
            <ac:graphicFrameMk id="7" creationId="{21F51B57-8056-D52B-CCA3-7B23C9D68AB2}"/>
          </ac:graphicFrameMkLst>
        </pc:graphicFrameChg>
      </pc:sldChg>
    </pc:docChg>
  </pc:docChgLst>
  <pc:docChgLst>
    <pc:chgData name="Kristin Rowles" userId="S::krowles_h2opolicycenter.org#ext#@blackandveatch.onmicrosoft.com::b03246c8-e55a-4b35-b717-7b938a581544" providerId="AD" clId="Web-{CCA6B1F9-64BC-4DC3-9F53-4DB894A84E0F}"/>
    <pc:docChg chg="addSld modSld">
      <pc:chgData name="Kristin Rowles" userId="S::krowles_h2opolicycenter.org#ext#@blackandveatch.onmicrosoft.com::b03246c8-e55a-4b35-b717-7b938a581544" providerId="AD" clId="Web-{CCA6B1F9-64BC-4DC3-9F53-4DB894A84E0F}" dt="2022-03-11T18:52:02.524" v="16"/>
      <pc:docMkLst>
        <pc:docMk/>
      </pc:docMkLst>
      <pc:sldChg chg="modSp">
        <pc:chgData name="Kristin Rowles" userId="S::krowles_h2opolicycenter.org#ext#@blackandveatch.onmicrosoft.com::b03246c8-e55a-4b35-b717-7b938a581544" providerId="AD" clId="Web-{CCA6B1F9-64BC-4DC3-9F53-4DB894A84E0F}" dt="2022-03-11T18:49:03.191" v="1"/>
        <pc:sldMkLst>
          <pc:docMk/>
          <pc:sldMk cId="4215803176" sldId="279"/>
        </pc:sldMkLst>
        <pc:graphicFrameChg chg="mod modGraphic">
          <ac:chgData name="Kristin Rowles" userId="S::krowles_h2opolicycenter.org#ext#@blackandveatch.onmicrosoft.com::b03246c8-e55a-4b35-b717-7b938a581544" providerId="AD" clId="Web-{CCA6B1F9-64BC-4DC3-9F53-4DB894A84E0F}" dt="2022-03-11T18:49:03.191" v="1"/>
          <ac:graphicFrameMkLst>
            <pc:docMk/>
            <pc:sldMk cId="4215803176" sldId="279"/>
            <ac:graphicFrameMk id="8" creationId="{AEB95CB7-CE2E-4BD3-BF6B-E6FDD07217EA}"/>
          </ac:graphicFrameMkLst>
        </pc:graphicFrameChg>
      </pc:sldChg>
      <pc:sldChg chg="addSp delSp modSp addCm">
        <pc:chgData name="Kristin Rowles" userId="S::krowles_h2opolicycenter.org#ext#@blackandveatch.onmicrosoft.com::b03246c8-e55a-4b35-b717-7b938a581544" providerId="AD" clId="Web-{CCA6B1F9-64BC-4DC3-9F53-4DB894A84E0F}" dt="2022-03-11T18:52:02.524" v="16"/>
        <pc:sldMkLst>
          <pc:docMk/>
          <pc:sldMk cId="761025107" sldId="1378"/>
        </pc:sldMkLst>
        <pc:picChg chg="del">
          <ac:chgData name="Kristin Rowles" userId="S::krowles_h2opolicycenter.org#ext#@blackandveatch.onmicrosoft.com::b03246c8-e55a-4b35-b717-7b938a581544" providerId="AD" clId="Web-{CCA6B1F9-64BC-4DC3-9F53-4DB894A84E0F}" dt="2022-03-11T18:49:45.130" v="2"/>
          <ac:picMkLst>
            <pc:docMk/>
            <pc:sldMk cId="761025107" sldId="1378"/>
            <ac:picMk id="3" creationId="{E3D56ADE-5830-4472-BEC8-9E4CC07FC64A}"/>
          </ac:picMkLst>
        </pc:picChg>
        <pc:picChg chg="add mod">
          <ac:chgData name="Kristin Rowles" userId="S::krowles_h2opolicycenter.org#ext#@blackandveatch.onmicrosoft.com::b03246c8-e55a-4b35-b717-7b938a581544" providerId="AD" clId="Web-{CCA6B1F9-64BC-4DC3-9F53-4DB894A84E0F}" dt="2022-03-11T18:50:03.177" v="6" actId="1076"/>
          <ac:picMkLst>
            <pc:docMk/>
            <pc:sldMk cId="761025107" sldId="1378"/>
            <ac:picMk id="4" creationId="{92EC6EC1-1731-4D5F-ADD8-7E2E2A86A0D6}"/>
          </ac:picMkLst>
        </pc:picChg>
      </pc:sldChg>
      <pc:sldChg chg="add">
        <pc:chgData name="Kristin Rowles" userId="S::krowles_h2opolicycenter.org#ext#@blackandveatch.onmicrosoft.com::b03246c8-e55a-4b35-b717-7b938a581544" providerId="AD" clId="Web-{CCA6B1F9-64BC-4DC3-9F53-4DB894A84E0F}" dt="2022-03-11T18:50:27.600" v="7"/>
        <pc:sldMkLst>
          <pc:docMk/>
          <pc:sldMk cId="3331190557" sldId="1391"/>
        </pc:sldMkLst>
      </pc:sldChg>
      <pc:sldChg chg="add">
        <pc:chgData name="Kristin Rowles" userId="S::krowles_h2opolicycenter.org#ext#@blackandveatch.onmicrosoft.com::b03246c8-e55a-4b35-b717-7b938a581544" providerId="AD" clId="Web-{CCA6B1F9-64BC-4DC3-9F53-4DB894A84E0F}" dt="2022-03-11T18:50:49.319" v="8"/>
        <pc:sldMkLst>
          <pc:docMk/>
          <pc:sldMk cId="104253269" sldId="1392"/>
        </pc:sldMkLst>
      </pc:sldChg>
      <pc:sldChg chg="add">
        <pc:chgData name="Kristin Rowles" userId="S::krowles_h2opolicycenter.org#ext#@blackandveatch.onmicrosoft.com::b03246c8-e55a-4b35-b717-7b938a581544" providerId="AD" clId="Web-{CCA6B1F9-64BC-4DC3-9F53-4DB894A84E0F}" dt="2022-03-11T18:51:09.351" v="9"/>
        <pc:sldMkLst>
          <pc:docMk/>
          <pc:sldMk cId="1968426854" sldId="1393"/>
        </pc:sldMkLst>
      </pc:sldChg>
      <pc:sldChg chg="modSp add">
        <pc:chgData name="Kristin Rowles" userId="S::krowles_h2opolicycenter.org#ext#@blackandveatch.onmicrosoft.com::b03246c8-e55a-4b35-b717-7b938a581544" providerId="AD" clId="Web-{CCA6B1F9-64BC-4DC3-9F53-4DB894A84E0F}" dt="2022-03-11T18:51:52.900" v="15" actId="20577"/>
        <pc:sldMkLst>
          <pc:docMk/>
          <pc:sldMk cId="1767062693" sldId="1394"/>
        </pc:sldMkLst>
        <pc:spChg chg="mod">
          <ac:chgData name="Kristin Rowles" userId="S::krowles_h2opolicycenter.org#ext#@blackandveatch.onmicrosoft.com::b03246c8-e55a-4b35-b717-7b938a581544" providerId="AD" clId="Web-{CCA6B1F9-64BC-4DC3-9F53-4DB894A84E0F}" dt="2022-03-11T18:51:52.900" v="15" actId="20577"/>
          <ac:spMkLst>
            <pc:docMk/>
            <pc:sldMk cId="1767062693" sldId="1394"/>
            <ac:spMk id="5" creationId="{84A2F505-C61E-4E04-84B9-CC466F6C5607}"/>
          </ac:spMkLst>
        </pc:spChg>
      </pc:sldChg>
    </pc:docChg>
  </pc:docChgLst>
  <pc:docChgLst>
    <pc:chgData name="Kristin Rowles" userId="S::krowles_h2opolicycenter.org#ext#@blackandveatch.onmicrosoft.com::b03246c8-e55a-4b35-b717-7b938a581544" providerId="AD" clId="Web-{93094A38-A638-4BA0-A8C0-A905BBAC62DD}"/>
    <pc:docChg chg="">
      <pc:chgData name="Kristin Rowles" userId="S::krowles_h2opolicycenter.org#ext#@blackandveatch.onmicrosoft.com::b03246c8-e55a-4b35-b717-7b938a581544" providerId="AD" clId="Web-{93094A38-A638-4BA0-A8C0-A905BBAC62DD}" dt="2022-08-19T14:46:01.588" v="0"/>
      <pc:docMkLst>
        <pc:docMk/>
      </pc:docMkLst>
      <pc:sldChg chg="delCm">
        <pc:chgData name="Kristin Rowles" userId="S::krowles_h2opolicycenter.org#ext#@blackandveatch.onmicrosoft.com::b03246c8-e55a-4b35-b717-7b938a581544" providerId="AD" clId="Web-{93094A38-A638-4BA0-A8C0-A905BBAC62DD}" dt="2022-08-19T14:46:01.588" v="0"/>
        <pc:sldMkLst>
          <pc:docMk/>
          <pc:sldMk cId="3259435416" sldId="1734"/>
        </pc:sldMkLst>
      </pc:sldChg>
    </pc:docChg>
  </pc:docChgLst>
  <pc:docChgLst>
    <pc:chgData name="Simpson, Stephen L. (Steve)" userId="080268e0-f1b3-48ac-be81-2d0727811d8e" providerId="ADAL" clId="{ED3ECC2D-38D4-4CCF-BF50-57CB21AD176B}"/>
    <pc:docChg chg="modSld">
      <pc:chgData name="Simpson, Stephen L. (Steve)" userId="080268e0-f1b3-48ac-be81-2d0727811d8e" providerId="ADAL" clId="{ED3ECC2D-38D4-4CCF-BF50-57CB21AD176B}" dt="2022-08-24T17:28:15.913" v="62" actId="20577"/>
      <pc:docMkLst>
        <pc:docMk/>
      </pc:docMkLst>
      <pc:sldChg chg="modSp mod">
        <pc:chgData name="Simpson, Stephen L. (Steve)" userId="080268e0-f1b3-48ac-be81-2d0727811d8e" providerId="ADAL" clId="{ED3ECC2D-38D4-4CCF-BF50-57CB21AD176B}" dt="2022-08-24T17:28:15.913" v="62" actId="20577"/>
        <pc:sldMkLst>
          <pc:docMk/>
          <pc:sldMk cId="4291618596" sldId="1749"/>
        </pc:sldMkLst>
        <pc:spChg chg="mod">
          <ac:chgData name="Simpson, Stephen L. (Steve)" userId="080268e0-f1b3-48ac-be81-2d0727811d8e" providerId="ADAL" clId="{ED3ECC2D-38D4-4CCF-BF50-57CB21AD176B}" dt="2022-08-24T17:28:15.913" v="62" actId="20577"/>
          <ac:spMkLst>
            <pc:docMk/>
            <pc:sldMk cId="4291618596" sldId="1749"/>
            <ac:spMk id="3" creationId="{3418F0AB-4C88-557E-4030-C06105483343}"/>
          </ac:spMkLst>
        </pc:spChg>
      </pc:sldChg>
    </pc:docChg>
  </pc:docChgLst>
  <pc:docChgLst>
    <pc:chgData name="Valentine, Corinne" userId="8a467ed3-9deb-463d-ab6a-4ca4654ec7f3" providerId="ADAL" clId="{35396860-778F-4AA8-A7B5-81788F32C99F}"/>
    <pc:docChg chg="custSel addSld delSld modSld modSection">
      <pc:chgData name="Valentine, Corinne" userId="8a467ed3-9deb-463d-ab6a-4ca4654ec7f3" providerId="ADAL" clId="{35396860-778F-4AA8-A7B5-81788F32C99F}" dt="2022-08-16T20:42:20.364" v="862" actId="6549"/>
      <pc:docMkLst>
        <pc:docMk/>
      </pc:docMkLst>
      <pc:sldChg chg="add">
        <pc:chgData name="Valentine, Corinne" userId="8a467ed3-9deb-463d-ab6a-4ca4654ec7f3" providerId="ADAL" clId="{35396860-778F-4AA8-A7B5-81788F32C99F}" dt="2022-08-16T17:09:20.885" v="0"/>
        <pc:sldMkLst>
          <pc:docMk/>
          <pc:sldMk cId="2362552993" sldId="1718"/>
        </pc:sldMkLst>
      </pc:sldChg>
      <pc:sldChg chg="add">
        <pc:chgData name="Valentine, Corinne" userId="8a467ed3-9deb-463d-ab6a-4ca4654ec7f3" providerId="ADAL" clId="{35396860-778F-4AA8-A7B5-81788F32C99F}" dt="2022-08-16T17:09:20.885" v="0"/>
        <pc:sldMkLst>
          <pc:docMk/>
          <pc:sldMk cId="2610908519" sldId="1727"/>
        </pc:sldMkLst>
      </pc:sldChg>
      <pc:sldChg chg="modSp add">
        <pc:chgData name="Valentine, Corinne" userId="8a467ed3-9deb-463d-ab6a-4ca4654ec7f3" providerId="ADAL" clId="{35396860-778F-4AA8-A7B5-81788F32C99F}" dt="2022-08-16T20:36:46.305" v="841" actId="20577"/>
        <pc:sldMkLst>
          <pc:docMk/>
          <pc:sldMk cId="4183594195" sldId="1739"/>
        </pc:sldMkLst>
        <pc:graphicFrameChg chg="mod">
          <ac:chgData name="Valentine, Corinne" userId="8a467ed3-9deb-463d-ab6a-4ca4654ec7f3" providerId="ADAL" clId="{35396860-778F-4AA8-A7B5-81788F32C99F}" dt="2022-08-16T20:36:46.305" v="841" actId="20577"/>
          <ac:graphicFrameMkLst>
            <pc:docMk/>
            <pc:sldMk cId="4183594195" sldId="1739"/>
            <ac:graphicFrameMk id="3" creationId="{254EC850-3A47-452B-A0BE-AB4BBB53395A}"/>
          </ac:graphicFrameMkLst>
        </pc:graphicFrameChg>
      </pc:sldChg>
      <pc:sldChg chg="modSp add mod">
        <pc:chgData name="Valentine, Corinne" userId="8a467ed3-9deb-463d-ab6a-4ca4654ec7f3" providerId="ADAL" clId="{35396860-778F-4AA8-A7B5-81788F32C99F}" dt="2022-08-16T20:42:20.364" v="862" actId="6549"/>
        <pc:sldMkLst>
          <pc:docMk/>
          <pc:sldMk cId="1296642362" sldId="1760"/>
        </pc:sldMkLst>
        <pc:spChg chg="mod">
          <ac:chgData name="Valentine, Corinne" userId="8a467ed3-9deb-463d-ab6a-4ca4654ec7f3" providerId="ADAL" clId="{35396860-778F-4AA8-A7B5-81788F32C99F}" dt="2022-08-16T20:42:20.364" v="862" actId="6549"/>
          <ac:spMkLst>
            <pc:docMk/>
            <pc:sldMk cId="1296642362" sldId="1760"/>
            <ac:spMk id="2" creationId="{90759C0F-8189-E793-2528-161E39B844C7}"/>
          </ac:spMkLst>
        </pc:spChg>
        <pc:spChg chg="mod">
          <ac:chgData name="Valentine, Corinne" userId="8a467ed3-9deb-463d-ab6a-4ca4654ec7f3" providerId="ADAL" clId="{35396860-778F-4AA8-A7B5-81788F32C99F}" dt="2022-08-16T20:42:02.249" v="860" actId="14100"/>
          <ac:spMkLst>
            <pc:docMk/>
            <pc:sldMk cId="1296642362" sldId="1760"/>
            <ac:spMk id="3" creationId="{A369D536-4F69-44E4-B2D2-E20DE2E2F69A}"/>
          </ac:spMkLst>
        </pc:spChg>
      </pc:sldChg>
      <pc:sldChg chg="modSp add del mod">
        <pc:chgData name="Valentine, Corinne" userId="8a467ed3-9deb-463d-ab6a-4ca4654ec7f3" providerId="ADAL" clId="{35396860-778F-4AA8-A7B5-81788F32C99F}" dt="2022-08-16T20:42:10.203" v="861" actId="47"/>
        <pc:sldMkLst>
          <pc:docMk/>
          <pc:sldMk cId="3269875572" sldId="1762"/>
        </pc:sldMkLst>
        <pc:spChg chg="mod">
          <ac:chgData name="Valentine, Corinne" userId="8a467ed3-9deb-463d-ab6a-4ca4654ec7f3" providerId="ADAL" clId="{35396860-778F-4AA8-A7B5-81788F32C99F}" dt="2022-08-16T18:33:34.358" v="101" actId="20577"/>
          <ac:spMkLst>
            <pc:docMk/>
            <pc:sldMk cId="3269875572" sldId="1762"/>
            <ac:spMk id="3" creationId="{27B22B96-30D7-14BC-10CC-97210A42B667}"/>
          </ac:spMkLst>
        </pc:spChg>
      </pc:sldChg>
      <pc:sldChg chg="modSp add mod">
        <pc:chgData name="Valentine, Corinne" userId="8a467ed3-9deb-463d-ab6a-4ca4654ec7f3" providerId="ADAL" clId="{35396860-778F-4AA8-A7B5-81788F32C99F}" dt="2022-08-16T20:41:06.508" v="848" actId="20577"/>
        <pc:sldMkLst>
          <pc:docMk/>
          <pc:sldMk cId="2797670604" sldId="1763"/>
        </pc:sldMkLst>
        <pc:spChg chg="mod">
          <ac:chgData name="Valentine, Corinne" userId="8a467ed3-9deb-463d-ab6a-4ca4654ec7f3" providerId="ADAL" clId="{35396860-778F-4AA8-A7B5-81788F32C99F}" dt="2022-08-16T20:41:06.508" v="848" actId="20577"/>
          <ac:spMkLst>
            <pc:docMk/>
            <pc:sldMk cId="2797670604" sldId="1763"/>
            <ac:spMk id="7" creationId="{8AFA1D48-C186-4E4D-9E2F-EA41AE4A9C04}"/>
          </ac:spMkLst>
        </pc:spChg>
      </pc:sldChg>
      <pc:sldChg chg="modSp add mod">
        <pc:chgData name="Valentine, Corinne" userId="8a467ed3-9deb-463d-ab6a-4ca4654ec7f3" providerId="ADAL" clId="{35396860-778F-4AA8-A7B5-81788F32C99F}" dt="2022-08-16T18:40:16.029" v="415" actId="14100"/>
        <pc:sldMkLst>
          <pc:docMk/>
          <pc:sldMk cId="2035943847" sldId="1764"/>
        </pc:sldMkLst>
        <pc:graphicFrameChg chg="mod modGraphic">
          <ac:chgData name="Valentine, Corinne" userId="8a467ed3-9deb-463d-ab6a-4ca4654ec7f3" providerId="ADAL" clId="{35396860-778F-4AA8-A7B5-81788F32C99F}" dt="2022-08-16T18:40:16.029" v="415" actId="14100"/>
          <ac:graphicFrameMkLst>
            <pc:docMk/>
            <pc:sldMk cId="2035943847" sldId="1764"/>
            <ac:graphicFrameMk id="2" creationId="{4E924BD3-316D-A752-BF83-34CEDBBDDC7E}"/>
          </ac:graphicFrameMkLst>
        </pc:graphicFrameChg>
      </pc:sldChg>
      <pc:sldChg chg="modSp add">
        <pc:chgData name="Valentine, Corinne" userId="8a467ed3-9deb-463d-ab6a-4ca4654ec7f3" providerId="ADAL" clId="{35396860-778F-4AA8-A7B5-81788F32C99F}" dt="2022-08-16T20:36:54.511" v="842" actId="20577"/>
        <pc:sldMkLst>
          <pc:docMk/>
          <pc:sldMk cId="2776142461" sldId="1769"/>
        </pc:sldMkLst>
        <pc:graphicFrameChg chg="mod">
          <ac:chgData name="Valentine, Corinne" userId="8a467ed3-9deb-463d-ab6a-4ca4654ec7f3" providerId="ADAL" clId="{35396860-778F-4AA8-A7B5-81788F32C99F}" dt="2022-08-16T20:36:54.511" v="842" actId="20577"/>
          <ac:graphicFrameMkLst>
            <pc:docMk/>
            <pc:sldMk cId="2776142461" sldId="1769"/>
            <ac:graphicFrameMk id="3" creationId="{254EC850-3A47-452B-A0BE-AB4BBB53395A}"/>
          </ac:graphicFrameMkLst>
        </pc:graphicFrameChg>
      </pc:sldChg>
    </pc:docChg>
  </pc:docChgLst>
  <pc:docChgLst>
    <pc:chgData name="Kristin Rowles" userId="S::krowles_h2opolicycenter.org#ext#@blackandveatch.onmicrosoft.com::b03246c8-e55a-4b35-b717-7b938a581544" providerId="AD" clId="Web-{6B0117AC-3570-45C8-9EF2-B0B82BA2CDB2}"/>
    <pc:docChg chg="modSld">
      <pc:chgData name="Kristin Rowles" userId="S::krowles_h2opolicycenter.org#ext#@blackandveatch.onmicrosoft.com::b03246c8-e55a-4b35-b717-7b938a581544" providerId="AD" clId="Web-{6B0117AC-3570-45C8-9EF2-B0B82BA2CDB2}" dt="2022-03-11T17:35:13.306" v="40" actId="20577"/>
      <pc:docMkLst>
        <pc:docMk/>
      </pc:docMkLst>
      <pc:sldChg chg="modSp">
        <pc:chgData name="Kristin Rowles" userId="S::krowles_h2opolicycenter.org#ext#@blackandveatch.onmicrosoft.com::b03246c8-e55a-4b35-b717-7b938a581544" providerId="AD" clId="Web-{6B0117AC-3570-45C8-9EF2-B0B82BA2CDB2}" dt="2022-03-11T17:33:51.522" v="8" actId="20577"/>
        <pc:sldMkLst>
          <pc:docMk/>
          <pc:sldMk cId="2115055263" sldId="1382"/>
        </pc:sldMkLst>
        <pc:spChg chg="mod">
          <ac:chgData name="Kristin Rowles" userId="S::krowles_h2opolicycenter.org#ext#@blackandveatch.onmicrosoft.com::b03246c8-e55a-4b35-b717-7b938a581544" providerId="AD" clId="Web-{6B0117AC-3570-45C8-9EF2-B0B82BA2CDB2}" dt="2022-03-11T17:33:41.663" v="4" actId="20577"/>
          <ac:spMkLst>
            <pc:docMk/>
            <pc:sldMk cId="2115055263" sldId="1382"/>
            <ac:spMk id="3" creationId="{515E6FA6-3F33-444F-871A-B94FE7398CB3}"/>
          </ac:spMkLst>
        </pc:spChg>
        <pc:spChg chg="mod">
          <ac:chgData name="Kristin Rowles" userId="S::krowles_h2opolicycenter.org#ext#@blackandveatch.onmicrosoft.com::b03246c8-e55a-4b35-b717-7b938a581544" providerId="AD" clId="Web-{6B0117AC-3570-45C8-9EF2-B0B82BA2CDB2}" dt="2022-03-11T17:33:51.522" v="8" actId="20577"/>
          <ac:spMkLst>
            <pc:docMk/>
            <pc:sldMk cId="2115055263" sldId="1382"/>
            <ac:spMk id="4" creationId="{2496AA3D-F0DA-400E-935F-3A46451A722A}"/>
          </ac:spMkLst>
        </pc:spChg>
      </pc:sldChg>
      <pc:sldChg chg="modSp">
        <pc:chgData name="Kristin Rowles" userId="S::krowles_h2opolicycenter.org#ext#@blackandveatch.onmicrosoft.com::b03246c8-e55a-4b35-b717-7b938a581544" providerId="AD" clId="Web-{6B0117AC-3570-45C8-9EF2-B0B82BA2CDB2}" dt="2022-03-11T17:35:13.306" v="40" actId="20577"/>
        <pc:sldMkLst>
          <pc:docMk/>
          <pc:sldMk cId="1953300446" sldId="1383"/>
        </pc:sldMkLst>
        <pc:spChg chg="mod">
          <ac:chgData name="Kristin Rowles" userId="S::krowles_h2opolicycenter.org#ext#@blackandveatch.onmicrosoft.com::b03246c8-e55a-4b35-b717-7b938a581544" providerId="AD" clId="Web-{6B0117AC-3570-45C8-9EF2-B0B82BA2CDB2}" dt="2022-03-11T17:35:13.306" v="40" actId="20577"/>
          <ac:spMkLst>
            <pc:docMk/>
            <pc:sldMk cId="1953300446" sldId="1383"/>
            <ac:spMk id="3" creationId="{E352DA7E-0964-4CC7-9162-2F76AD2B6B07}"/>
          </ac:spMkLst>
        </pc:spChg>
      </pc:sldChg>
    </pc:docChg>
  </pc:docChgLst>
  <pc:docChgLst>
    <pc:chgData name="Dean, Jake" userId="c6e2a7b5-23e0-4be3-95cd-4881f4af242d" providerId="ADAL" clId="{7FB01CF0-6612-41E3-91C5-193BE60F3BA3}"/>
    <pc:docChg chg="undo redo custSel delSld modSld delMainMaster modMainMaster delSection modSection">
      <pc:chgData name="Dean, Jake" userId="c6e2a7b5-23e0-4be3-95cd-4881f4af242d" providerId="ADAL" clId="{7FB01CF0-6612-41E3-91C5-193BE60F3BA3}" dt="2022-08-05T14:32:44.959" v="155" actId="20577"/>
      <pc:docMkLst>
        <pc:docMk/>
      </pc:docMkLst>
      <pc:sldChg chg="modSp mod">
        <pc:chgData name="Dean, Jake" userId="c6e2a7b5-23e0-4be3-95cd-4881f4af242d" providerId="ADAL" clId="{7FB01CF0-6612-41E3-91C5-193BE60F3BA3}" dt="2022-08-05T14:22:33.971" v="9" actId="20577"/>
        <pc:sldMkLst>
          <pc:docMk/>
          <pc:sldMk cId="947161435" sldId="256"/>
        </pc:sldMkLst>
        <pc:spChg chg="mod">
          <ac:chgData name="Dean, Jake" userId="c6e2a7b5-23e0-4be3-95cd-4881f4af242d" providerId="ADAL" clId="{7FB01CF0-6612-41E3-91C5-193BE60F3BA3}" dt="2022-08-05T14:22:33.971" v="9" actId="20577"/>
          <ac:spMkLst>
            <pc:docMk/>
            <pc:sldMk cId="947161435" sldId="256"/>
            <ac:spMk id="3" creationId="{37B9471A-3D3D-4110-AB09-077D263C08AD}"/>
          </ac:spMkLst>
        </pc:spChg>
      </pc:sldChg>
      <pc:sldChg chg="modSp del mod">
        <pc:chgData name="Dean, Jake" userId="c6e2a7b5-23e0-4be3-95cd-4881f4af242d" providerId="ADAL" clId="{7FB01CF0-6612-41E3-91C5-193BE60F3BA3}" dt="2022-08-05T14:28:25.274" v="81" actId="20577"/>
        <pc:sldMkLst>
          <pc:docMk/>
          <pc:sldMk cId="1029133208" sldId="258"/>
        </pc:sldMkLst>
        <pc:spChg chg="mod">
          <ac:chgData name="Dean, Jake" userId="c6e2a7b5-23e0-4be3-95cd-4881f4af242d" providerId="ADAL" clId="{7FB01CF0-6612-41E3-91C5-193BE60F3BA3}" dt="2022-08-05T14:28:25.274" v="81" actId="20577"/>
          <ac:spMkLst>
            <pc:docMk/>
            <pc:sldMk cId="1029133208" sldId="258"/>
            <ac:spMk id="5" creationId="{BA712FE3-F0E1-44C0-9604-2B792329C17D}"/>
          </ac:spMkLst>
        </pc:spChg>
      </pc:sldChg>
      <pc:sldChg chg="modSp del mod">
        <pc:chgData name="Dean, Jake" userId="c6e2a7b5-23e0-4be3-95cd-4881f4af242d" providerId="ADAL" clId="{7FB01CF0-6612-41E3-91C5-193BE60F3BA3}" dt="2022-08-05T14:27:48.887" v="76" actId="6549"/>
        <pc:sldMkLst>
          <pc:docMk/>
          <pc:sldMk cId="429053133" sldId="274"/>
        </pc:sldMkLst>
        <pc:spChg chg="mod">
          <ac:chgData name="Dean, Jake" userId="c6e2a7b5-23e0-4be3-95cd-4881f4af242d" providerId="ADAL" clId="{7FB01CF0-6612-41E3-91C5-193BE60F3BA3}" dt="2022-08-05T14:27:48.887" v="76" actId="6549"/>
          <ac:spMkLst>
            <pc:docMk/>
            <pc:sldMk cId="429053133" sldId="274"/>
            <ac:spMk id="3" creationId="{AB2EFB88-3FC4-4311-A3D9-76BA00FB70CF}"/>
          </ac:spMkLst>
        </pc:spChg>
      </pc:sldChg>
      <pc:sldChg chg="modSp del mod">
        <pc:chgData name="Dean, Jake" userId="c6e2a7b5-23e0-4be3-95cd-4881f4af242d" providerId="ADAL" clId="{7FB01CF0-6612-41E3-91C5-193BE60F3BA3}" dt="2022-08-05T14:29:59.781" v="138" actId="20577"/>
        <pc:sldMkLst>
          <pc:docMk/>
          <pc:sldMk cId="1377860159" sldId="276"/>
        </pc:sldMkLst>
        <pc:spChg chg="mod">
          <ac:chgData name="Dean, Jake" userId="c6e2a7b5-23e0-4be3-95cd-4881f4af242d" providerId="ADAL" clId="{7FB01CF0-6612-41E3-91C5-193BE60F3BA3}" dt="2022-08-05T14:29:59.781" v="138" actId="20577"/>
          <ac:spMkLst>
            <pc:docMk/>
            <pc:sldMk cId="1377860159" sldId="276"/>
            <ac:spMk id="5" creationId="{BA712FE3-F0E1-44C0-9604-2B792329C17D}"/>
          </ac:spMkLst>
        </pc:spChg>
      </pc:sldChg>
      <pc:sldChg chg="del">
        <pc:chgData name="Dean, Jake" userId="c6e2a7b5-23e0-4be3-95cd-4881f4af242d" providerId="ADAL" clId="{7FB01CF0-6612-41E3-91C5-193BE60F3BA3}" dt="2022-08-05T14:26:48.942" v="47" actId="2696"/>
        <pc:sldMkLst>
          <pc:docMk/>
          <pc:sldMk cId="3825982510" sldId="292"/>
        </pc:sldMkLst>
      </pc:sldChg>
      <pc:sldChg chg="del">
        <pc:chgData name="Dean, Jake" userId="c6e2a7b5-23e0-4be3-95cd-4881f4af242d" providerId="ADAL" clId="{7FB01CF0-6612-41E3-91C5-193BE60F3BA3}" dt="2022-08-05T14:26:48.942" v="47" actId="2696"/>
        <pc:sldMkLst>
          <pc:docMk/>
          <pc:sldMk cId="212529270" sldId="1304"/>
        </pc:sldMkLst>
      </pc:sldChg>
      <pc:sldChg chg="modSp mod">
        <pc:chgData name="Dean, Jake" userId="c6e2a7b5-23e0-4be3-95cd-4881f4af242d" providerId="ADAL" clId="{7FB01CF0-6612-41E3-91C5-193BE60F3BA3}" dt="2022-08-05T14:29:01.082" v="94" actId="20577"/>
        <pc:sldMkLst>
          <pc:docMk/>
          <pc:sldMk cId="3345949154" sldId="1361"/>
        </pc:sldMkLst>
        <pc:spChg chg="mod">
          <ac:chgData name="Dean, Jake" userId="c6e2a7b5-23e0-4be3-95cd-4881f4af242d" providerId="ADAL" clId="{7FB01CF0-6612-41E3-91C5-193BE60F3BA3}" dt="2022-08-05T14:29:01.082" v="94" actId="20577"/>
          <ac:spMkLst>
            <pc:docMk/>
            <pc:sldMk cId="3345949154" sldId="1361"/>
            <ac:spMk id="5" creationId="{BA712FE3-F0E1-44C0-9604-2B792329C17D}"/>
          </ac:spMkLst>
        </pc:spChg>
      </pc:sldChg>
      <pc:sldChg chg="del">
        <pc:chgData name="Dean, Jake" userId="c6e2a7b5-23e0-4be3-95cd-4881f4af242d" providerId="ADAL" clId="{7FB01CF0-6612-41E3-91C5-193BE60F3BA3}" dt="2022-08-05T14:26:48.942" v="47" actId="2696"/>
        <pc:sldMkLst>
          <pc:docMk/>
          <pc:sldMk cId="2285420399" sldId="1369"/>
        </pc:sldMkLst>
      </pc:sldChg>
      <pc:sldChg chg="del">
        <pc:chgData name="Dean, Jake" userId="c6e2a7b5-23e0-4be3-95cd-4881f4af242d" providerId="ADAL" clId="{7FB01CF0-6612-41E3-91C5-193BE60F3BA3}" dt="2022-08-05T14:26:48.942" v="47" actId="2696"/>
        <pc:sldMkLst>
          <pc:docMk/>
          <pc:sldMk cId="4280075436" sldId="1370"/>
        </pc:sldMkLst>
      </pc:sldChg>
      <pc:sldChg chg="addSp delSp">
        <pc:chgData name="Dean, Jake" userId="c6e2a7b5-23e0-4be3-95cd-4881f4af242d" providerId="ADAL" clId="{7FB01CF0-6612-41E3-91C5-193BE60F3BA3}" dt="2022-08-05T14:27:09.026" v="54"/>
        <pc:sldMkLst>
          <pc:docMk/>
          <pc:sldMk cId="3070482730" sldId="1388"/>
        </pc:sldMkLst>
        <pc:picChg chg="add del">
          <ac:chgData name="Dean, Jake" userId="c6e2a7b5-23e0-4be3-95cd-4881f4af242d" providerId="ADAL" clId="{7FB01CF0-6612-41E3-91C5-193BE60F3BA3}" dt="2022-08-05T14:27:09.026" v="54"/>
          <ac:picMkLst>
            <pc:docMk/>
            <pc:sldMk cId="3070482730" sldId="1388"/>
            <ac:picMk id="2050" creationId="{101CB3DD-5215-418A-B473-1E35ADF97557}"/>
          </ac:picMkLst>
        </pc:picChg>
      </pc:sldChg>
      <pc:sldChg chg="del">
        <pc:chgData name="Dean, Jake" userId="c6e2a7b5-23e0-4be3-95cd-4881f4af242d" providerId="ADAL" clId="{7FB01CF0-6612-41E3-91C5-193BE60F3BA3}" dt="2022-08-05T14:26:48.942" v="47" actId="2696"/>
        <pc:sldMkLst>
          <pc:docMk/>
          <pc:sldMk cId="519681625" sldId="1611"/>
        </pc:sldMkLst>
      </pc:sldChg>
      <pc:sldChg chg="del">
        <pc:chgData name="Dean, Jake" userId="c6e2a7b5-23e0-4be3-95cd-4881f4af242d" providerId="ADAL" clId="{7FB01CF0-6612-41E3-91C5-193BE60F3BA3}" dt="2022-08-05T14:26:48.942" v="47" actId="2696"/>
        <pc:sldMkLst>
          <pc:docMk/>
          <pc:sldMk cId="2878096836" sldId="1618"/>
        </pc:sldMkLst>
      </pc:sldChg>
      <pc:sldChg chg="del">
        <pc:chgData name="Dean, Jake" userId="c6e2a7b5-23e0-4be3-95cd-4881f4af242d" providerId="ADAL" clId="{7FB01CF0-6612-41E3-91C5-193BE60F3BA3}" dt="2022-08-05T14:26:48.942" v="47" actId="2696"/>
        <pc:sldMkLst>
          <pc:docMk/>
          <pc:sldMk cId="2674383625" sldId="1619"/>
        </pc:sldMkLst>
      </pc:sldChg>
      <pc:sldChg chg="del">
        <pc:chgData name="Dean, Jake" userId="c6e2a7b5-23e0-4be3-95cd-4881f4af242d" providerId="ADAL" clId="{7FB01CF0-6612-41E3-91C5-193BE60F3BA3}" dt="2022-08-05T14:26:48.942" v="47" actId="2696"/>
        <pc:sldMkLst>
          <pc:docMk/>
          <pc:sldMk cId="817039508" sldId="1620"/>
        </pc:sldMkLst>
      </pc:sldChg>
      <pc:sldChg chg="del">
        <pc:chgData name="Dean, Jake" userId="c6e2a7b5-23e0-4be3-95cd-4881f4af242d" providerId="ADAL" clId="{7FB01CF0-6612-41E3-91C5-193BE60F3BA3}" dt="2022-08-05T14:26:48.942" v="47" actId="2696"/>
        <pc:sldMkLst>
          <pc:docMk/>
          <pc:sldMk cId="886909897" sldId="1621"/>
        </pc:sldMkLst>
      </pc:sldChg>
      <pc:sldChg chg="del">
        <pc:chgData name="Dean, Jake" userId="c6e2a7b5-23e0-4be3-95cd-4881f4af242d" providerId="ADAL" clId="{7FB01CF0-6612-41E3-91C5-193BE60F3BA3}" dt="2022-08-05T14:26:48.942" v="47" actId="2696"/>
        <pc:sldMkLst>
          <pc:docMk/>
          <pc:sldMk cId="3606535169" sldId="1622"/>
        </pc:sldMkLst>
      </pc:sldChg>
      <pc:sldChg chg="del">
        <pc:chgData name="Dean, Jake" userId="c6e2a7b5-23e0-4be3-95cd-4881f4af242d" providerId="ADAL" clId="{7FB01CF0-6612-41E3-91C5-193BE60F3BA3}" dt="2022-08-05T14:26:48.942" v="47" actId="2696"/>
        <pc:sldMkLst>
          <pc:docMk/>
          <pc:sldMk cId="3200386394" sldId="1640"/>
        </pc:sldMkLst>
      </pc:sldChg>
      <pc:sldChg chg="del">
        <pc:chgData name="Dean, Jake" userId="c6e2a7b5-23e0-4be3-95cd-4881f4af242d" providerId="ADAL" clId="{7FB01CF0-6612-41E3-91C5-193BE60F3BA3}" dt="2022-08-05T14:26:48.942" v="47" actId="2696"/>
        <pc:sldMkLst>
          <pc:docMk/>
          <pc:sldMk cId="3796283904" sldId="1641"/>
        </pc:sldMkLst>
      </pc:sldChg>
      <pc:sldChg chg="addSp delSp modSp mod">
        <pc:chgData name="Dean, Jake" userId="c6e2a7b5-23e0-4be3-95cd-4881f4af242d" providerId="ADAL" clId="{7FB01CF0-6612-41E3-91C5-193BE60F3BA3}" dt="2022-08-05T14:24:32.202" v="46" actId="114"/>
        <pc:sldMkLst>
          <pc:docMk/>
          <pc:sldMk cId="2313164390" sldId="1643"/>
        </pc:sldMkLst>
        <pc:spChg chg="mod">
          <ac:chgData name="Dean, Jake" userId="c6e2a7b5-23e0-4be3-95cd-4881f4af242d" providerId="ADAL" clId="{7FB01CF0-6612-41E3-91C5-193BE60F3BA3}" dt="2022-08-05T14:24:32.202" v="46" actId="114"/>
          <ac:spMkLst>
            <pc:docMk/>
            <pc:sldMk cId="2313164390" sldId="1643"/>
            <ac:spMk id="5" creationId="{A4E9B974-F3CA-48C5-B1F8-B3FBB3E69BA0}"/>
          </ac:spMkLst>
        </pc:spChg>
        <pc:graphicFrameChg chg="add mod modGraphic">
          <ac:chgData name="Dean, Jake" userId="c6e2a7b5-23e0-4be3-95cd-4881f4af242d" providerId="ADAL" clId="{7FB01CF0-6612-41E3-91C5-193BE60F3BA3}" dt="2022-08-05T14:23:04.363" v="20" actId="403"/>
          <ac:graphicFrameMkLst>
            <pc:docMk/>
            <pc:sldMk cId="2313164390" sldId="1643"/>
            <ac:graphicFrameMk id="2" creationId="{5E37F391-8A1F-449E-9001-EFCCC148775E}"/>
          </ac:graphicFrameMkLst>
        </pc:graphicFrameChg>
        <pc:graphicFrameChg chg="del mod">
          <ac:chgData name="Dean, Jake" userId="c6e2a7b5-23e0-4be3-95cd-4881f4af242d" providerId="ADAL" clId="{7FB01CF0-6612-41E3-91C5-193BE60F3BA3}" dt="2022-08-05T14:22:38.678" v="11" actId="478"/>
          <ac:graphicFrameMkLst>
            <pc:docMk/>
            <pc:sldMk cId="2313164390" sldId="1643"/>
            <ac:graphicFrameMk id="7" creationId="{CFEEED19-5C4A-47AB-B960-5247E8823F8A}"/>
          </ac:graphicFrameMkLst>
        </pc:graphicFrameChg>
        <pc:graphicFrameChg chg="del mod">
          <ac:chgData name="Dean, Jake" userId="c6e2a7b5-23e0-4be3-95cd-4881f4af242d" providerId="ADAL" clId="{7FB01CF0-6612-41E3-91C5-193BE60F3BA3}" dt="2022-08-05T14:22:40.254" v="13" actId="478"/>
          <ac:graphicFrameMkLst>
            <pc:docMk/>
            <pc:sldMk cId="2313164390" sldId="1643"/>
            <ac:graphicFrameMk id="15" creationId="{65AA94DA-CFC4-1740-08CB-F416DB2D80B5}"/>
          </ac:graphicFrameMkLst>
        </pc:graphicFrameChg>
      </pc:sldChg>
      <pc:sldChg chg="del">
        <pc:chgData name="Dean, Jake" userId="c6e2a7b5-23e0-4be3-95cd-4881f4af242d" providerId="ADAL" clId="{7FB01CF0-6612-41E3-91C5-193BE60F3BA3}" dt="2022-08-05T14:26:48.942" v="47" actId="2696"/>
        <pc:sldMkLst>
          <pc:docMk/>
          <pc:sldMk cId="1457550376" sldId="1644"/>
        </pc:sldMkLst>
      </pc:sldChg>
      <pc:sldChg chg="del">
        <pc:chgData name="Dean, Jake" userId="c6e2a7b5-23e0-4be3-95cd-4881f4af242d" providerId="ADAL" clId="{7FB01CF0-6612-41E3-91C5-193BE60F3BA3}" dt="2022-08-05T14:26:48.942" v="47" actId="2696"/>
        <pc:sldMkLst>
          <pc:docMk/>
          <pc:sldMk cId="2484913636" sldId="1645"/>
        </pc:sldMkLst>
      </pc:sldChg>
      <pc:sldChg chg="del">
        <pc:chgData name="Dean, Jake" userId="c6e2a7b5-23e0-4be3-95cd-4881f4af242d" providerId="ADAL" clId="{7FB01CF0-6612-41E3-91C5-193BE60F3BA3}" dt="2022-08-05T14:26:48.942" v="47" actId="2696"/>
        <pc:sldMkLst>
          <pc:docMk/>
          <pc:sldMk cId="42078926" sldId="1646"/>
        </pc:sldMkLst>
      </pc:sldChg>
      <pc:sldChg chg="del">
        <pc:chgData name="Dean, Jake" userId="c6e2a7b5-23e0-4be3-95cd-4881f4af242d" providerId="ADAL" clId="{7FB01CF0-6612-41E3-91C5-193BE60F3BA3}" dt="2022-08-05T14:26:48.942" v="47" actId="2696"/>
        <pc:sldMkLst>
          <pc:docMk/>
          <pc:sldMk cId="2995757055" sldId="1647"/>
        </pc:sldMkLst>
      </pc:sldChg>
      <pc:sldChg chg="del">
        <pc:chgData name="Dean, Jake" userId="c6e2a7b5-23e0-4be3-95cd-4881f4af242d" providerId="ADAL" clId="{7FB01CF0-6612-41E3-91C5-193BE60F3BA3}" dt="2022-08-05T14:26:48.942" v="47" actId="2696"/>
        <pc:sldMkLst>
          <pc:docMk/>
          <pc:sldMk cId="538137884" sldId="1648"/>
        </pc:sldMkLst>
      </pc:sldChg>
      <pc:sldChg chg="del">
        <pc:chgData name="Dean, Jake" userId="c6e2a7b5-23e0-4be3-95cd-4881f4af242d" providerId="ADAL" clId="{7FB01CF0-6612-41E3-91C5-193BE60F3BA3}" dt="2022-08-05T14:26:48.942" v="47" actId="2696"/>
        <pc:sldMkLst>
          <pc:docMk/>
          <pc:sldMk cId="2889020596" sldId="1649"/>
        </pc:sldMkLst>
      </pc:sldChg>
      <pc:sldChg chg="del">
        <pc:chgData name="Dean, Jake" userId="c6e2a7b5-23e0-4be3-95cd-4881f4af242d" providerId="ADAL" clId="{7FB01CF0-6612-41E3-91C5-193BE60F3BA3}" dt="2022-08-05T14:26:48.942" v="47" actId="2696"/>
        <pc:sldMkLst>
          <pc:docMk/>
          <pc:sldMk cId="1207872548" sldId="1650"/>
        </pc:sldMkLst>
      </pc:sldChg>
      <pc:sldChg chg="del">
        <pc:chgData name="Dean, Jake" userId="c6e2a7b5-23e0-4be3-95cd-4881f4af242d" providerId="ADAL" clId="{7FB01CF0-6612-41E3-91C5-193BE60F3BA3}" dt="2022-08-05T14:26:48.942" v="47" actId="2696"/>
        <pc:sldMkLst>
          <pc:docMk/>
          <pc:sldMk cId="469694713" sldId="1651"/>
        </pc:sldMkLst>
      </pc:sldChg>
      <pc:sldChg chg="del">
        <pc:chgData name="Dean, Jake" userId="c6e2a7b5-23e0-4be3-95cd-4881f4af242d" providerId="ADAL" clId="{7FB01CF0-6612-41E3-91C5-193BE60F3BA3}" dt="2022-08-05T14:26:48.942" v="47" actId="2696"/>
        <pc:sldMkLst>
          <pc:docMk/>
          <pc:sldMk cId="1275871576" sldId="1655"/>
        </pc:sldMkLst>
      </pc:sldChg>
      <pc:sldChg chg="del">
        <pc:chgData name="Dean, Jake" userId="c6e2a7b5-23e0-4be3-95cd-4881f4af242d" providerId="ADAL" clId="{7FB01CF0-6612-41E3-91C5-193BE60F3BA3}" dt="2022-08-05T14:26:48.942" v="47" actId="2696"/>
        <pc:sldMkLst>
          <pc:docMk/>
          <pc:sldMk cId="4157417536" sldId="1656"/>
        </pc:sldMkLst>
      </pc:sldChg>
      <pc:sldChg chg="del">
        <pc:chgData name="Dean, Jake" userId="c6e2a7b5-23e0-4be3-95cd-4881f4af242d" providerId="ADAL" clId="{7FB01CF0-6612-41E3-91C5-193BE60F3BA3}" dt="2022-08-05T14:26:48.942" v="47" actId="2696"/>
        <pc:sldMkLst>
          <pc:docMk/>
          <pc:sldMk cId="1144083808" sldId="1658"/>
        </pc:sldMkLst>
      </pc:sldChg>
      <pc:sldChg chg="del">
        <pc:chgData name="Dean, Jake" userId="c6e2a7b5-23e0-4be3-95cd-4881f4af242d" providerId="ADAL" clId="{7FB01CF0-6612-41E3-91C5-193BE60F3BA3}" dt="2022-08-05T14:26:48.942" v="47" actId="2696"/>
        <pc:sldMkLst>
          <pc:docMk/>
          <pc:sldMk cId="603132120" sldId="1659"/>
        </pc:sldMkLst>
      </pc:sldChg>
      <pc:sldChg chg="del">
        <pc:chgData name="Dean, Jake" userId="c6e2a7b5-23e0-4be3-95cd-4881f4af242d" providerId="ADAL" clId="{7FB01CF0-6612-41E3-91C5-193BE60F3BA3}" dt="2022-08-05T14:26:48.942" v="47" actId="2696"/>
        <pc:sldMkLst>
          <pc:docMk/>
          <pc:sldMk cId="1297572953" sldId="1661"/>
        </pc:sldMkLst>
      </pc:sldChg>
      <pc:sldChg chg="del">
        <pc:chgData name="Dean, Jake" userId="c6e2a7b5-23e0-4be3-95cd-4881f4af242d" providerId="ADAL" clId="{7FB01CF0-6612-41E3-91C5-193BE60F3BA3}" dt="2022-08-05T14:26:48.942" v="47" actId="2696"/>
        <pc:sldMkLst>
          <pc:docMk/>
          <pc:sldMk cId="4241388336" sldId="1662"/>
        </pc:sldMkLst>
      </pc:sldChg>
      <pc:sldChg chg="del">
        <pc:chgData name="Dean, Jake" userId="c6e2a7b5-23e0-4be3-95cd-4881f4af242d" providerId="ADAL" clId="{7FB01CF0-6612-41E3-91C5-193BE60F3BA3}" dt="2022-08-05T14:26:48.942" v="47" actId="2696"/>
        <pc:sldMkLst>
          <pc:docMk/>
          <pc:sldMk cId="1214324098" sldId="1663"/>
        </pc:sldMkLst>
      </pc:sldChg>
      <pc:sldChg chg="del">
        <pc:chgData name="Dean, Jake" userId="c6e2a7b5-23e0-4be3-95cd-4881f4af242d" providerId="ADAL" clId="{7FB01CF0-6612-41E3-91C5-193BE60F3BA3}" dt="2022-08-05T14:26:48.942" v="47" actId="2696"/>
        <pc:sldMkLst>
          <pc:docMk/>
          <pc:sldMk cId="1986133243" sldId="1664"/>
        </pc:sldMkLst>
      </pc:sldChg>
      <pc:sldChg chg="del">
        <pc:chgData name="Dean, Jake" userId="c6e2a7b5-23e0-4be3-95cd-4881f4af242d" providerId="ADAL" clId="{7FB01CF0-6612-41E3-91C5-193BE60F3BA3}" dt="2022-08-05T14:26:48.942" v="47" actId="2696"/>
        <pc:sldMkLst>
          <pc:docMk/>
          <pc:sldMk cId="1785126554" sldId="1665"/>
        </pc:sldMkLst>
      </pc:sldChg>
      <pc:sldChg chg="del">
        <pc:chgData name="Dean, Jake" userId="c6e2a7b5-23e0-4be3-95cd-4881f4af242d" providerId="ADAL" clId="{7FB01CF0-6612-41E3-91C5-193BE60F3BA3}" dt="2022-08-05T14:26:48.942" v="47" actId="2696"/>
        <pc:sldMkLst>
          <pc:docMk/>
          <pc:sldMk cId="4261718868" sldId="1666"/>
        </pc:sldMkLst>
      </pc:sldChg>
      <pc:sldChg chg="del">
        <pc:chgData name="Dean, Jake" userId="c6e2a7b5-23e0-4be3-95cd-4881f4af242d" providerId="ADAL" clId="{7FB01CF0-6612-41E3-91C5-193BE60F3BA3}" dt="2022-08-05T14:26:48.942" v="47" actId="2696"/>
        <pc:sldMkLst>
          <pc:docMk/>
          <pc:sldMk cId="1258267424" sldId="1667"/>
        </pc:sldMkLst>
      </pc:sldChg>
      <pc:sldChg chg="del">
        <pc:chgData name="Dean, Jake" userId="c6e2a7b5-23e0-4be3-95cd-4881f4af242d" providerId="ADAL" clId="{7FB01CF0-6612-41E3-91C5-193BE60F3BA3}" dt="2022-08-05T14:26:48.942" v="47" actId="2696"/>
        <pc:sldMkLst>
          <pc:docMk/>
          <pc:sldMk cId="3044791280" sldId="1668"/>
        </pc:sldMkLst>
      </pc:sldChg>
      <pc:sldChg chg="del">
        <pc:chgData name="Dean, Jake" userId="c6e2a7b5-23e0-4be3-95cd-4881f4af242d" providerId="ADAL" clId="{7FB01CF0-6612-41E3-91C5-193BE60F3BA3}" dt="2022-08-05T14:26:48.942" v="47" actId="2696"/>
        <pc:sldMkLst>
          <pc:docMk/>
          <pc:sldMk cId="2301065465" sldId="1669"/>
        </pc:sldMkLst>
      </pc:sldChg>
      <pc:sldChg chg="del">
        <pc:chgData name="Dean, Jake" userId="c6e2a7b5-23e0-4be3-95cd-4881f4af242d" providerId="ADAL" clId="{7FB01CF0-6612-41E3-91C5-193BE60F3BA3}" dt="2022-08-05T14:26:48.942" v="47" actId="2696"/>
        <pc:sldMkLst>
          <pc:docMk/>
          <pc:sldMk cId="2558822302" sldId="1670"/>
        </pc:sldMkLst>
      </pc:sldChg>
      <pc:sldChg chg="del">
        <pc:chgData name="Dean, Jake" userId="c6e2a7b5-23e0-4be3-95cd-4881f4af242d" providerId="ADAL" clId="{7FB01CF0-6612-41E3-91C5-193BE60F3BA3}" dt="2022-08-05T14:26:48.942" v="47" actId="2696"/>
        <pc:sldMkLst>
          <pc:docMk/>
          <pc:sldMk cId="1607768233" sldId="1714"/>
        </pc:sldMkLst>
      </pc:sldChg>
      <pc:sldChg chg="del">
        <pc:chgData name="Dean, Jake" userId="c6e2a7b5-23e0-4be3-95cd-4881f4af242d" providerId="ADAL" clId="{7FB01CF0-6612-41E3-91C5-193BE60F3BA3}" dt="2022-08-05T14:26:48.942" v="47" actId="2696"/>
        <pc:sldMkLst>
          <pc:docMk/>
          <pc:sldMk cId="3221598034" sldId="1716"/>
        </pc:sldMkLst>
      </pc:sldChg>
      <pc:sldChg chg="del">
        <pc:chgData name="Dean, Jake" userId="c6e2a7b5-23e0-4be3-95cd-4881f4af242d" providerId="ADAL" clId="{7FB01CF0-6612-41E3-91C5-193BE60F3BA3}" dt="2022-08-05T14:26:48.942" v="47" actId="2696"/>
        <pc:sldMkLst>
          <pc:docMk/>
          <pc:sldMk cId="3496413969" sldId="1717"/>
        </pc:sldMkLst>
      </pc:sldChg>
      <pc:sldChg chg="del">
        <pc:chgData name="Dean, Jake" userId="c6e2a7b5-23e0-4be3-95cd-4881f4af242d" providerId="ADAL" clId="{7FB01CF0-6612-41E3-91C5-193BE60F3BA3}" dt="2022-08-05T14:26:48.942" v="47" actId="2696"/>
        <pc:sldMkLst>
          <pc:docMk/>
          <pc:sldMk cId="2362552993" sldId="1718"/>
        </pc:sldMkLst>
      </pc:sldChg>
      <pc:sldChg chg="del">
        <pc:chgData name="Dean, Jake" userId="c6e2a7b5-23e0-4be3-95cd-4881f4af242d" providerId="ADAL" clId="{7FB01CF0-6612-41E3-91C5-193BE60F3BA3}" dt="2022-08-05T14:26:48.942" v="47" actId="2696"/>
        <pc:sldMkLst>
          <pc:docMk/>
          <pc:sldMk cId="1997559667" sldId="1725"/>
        </pc:sldMkLst>
      </pc:sldChg>
      <pc:sldChg chg="del">
        <pc:chgData name="Dean, Jake" userId="c6e2a7b5-23e0-4be3-95cd-4881f4af242d" providerId="ADAL" clId="{7FB01CF0-6612-41E3-91C5-193BE60F3BA3}" dt="2022-08-05T14:26:48.942" v="47" actId="2696"/>
        <pc:sldMkLst>
          <pc:docMk/>
          <pc:sldMk cId="2880239692" sldId="1726"/>
        </pc:sldMkLst>
      </pc:sldChg>
      <pc:sldChg chg="del">
        <pc:chgData name="Dean, Jake" userId="c6e2a7b5-23e0-4be3-95cd-4881f4af242d" providerId="ADAL" clId="{7FB01CF0-6612-41E3-91C5-193BE60F3BA3}" dt="2022-08-05T14:26:48.942" v="47" actId="2696"/>
        <pc:sldMkLst>
          <pc:docMk/>
          <pc:sldMk cId="3863383635" sldId="1727"/>
        </pc:sldMkLst>
      </pc:sldChg>
      <pc:sldChg chg="del">
        <pc:chgData name="Dean, Jake" userId="c6e2a7b5-23e0-4be3-95cd-4881f4af242d" providerId="ADAL" clId="{7FB01CF0-6612-41E3-91C5-193BE60F3BA3}" dt="2022-08-05T14:26:48.942" v="47" actId="2696"/>
        <pc:sldMkLst>
          <pc:docMk/>
          <pc:sldMk cId="2610908519" sldId="1728"/>
        </pc:sldMkLst>
      </pc:sldChg>
      <pc:sldChg chg="del">
        <pc:chgData name="Dean, Jake" userId="c6e2a7b5-23e0-4be3-95cd-4881f4af242d" providerId="ADAL" clId="{7FB01CF0-6612-41E3-91C5-193BE60F3BA3}" dt="2022-08-05T14:26:48.942" v="47" actId="2696"/>
        <pc:sldMkLst>
          <pc:docMk/>
          <pc:sldMk cId="3938620402" sldId="1729"/>
        </pc:sldMkLst>
      </pc:sldChg>
      <pc:sldChg chg="del">
        <pc:chgData name="Dean, Jake" userId="c6e2a7b5-23e0-4be3-95cd-4881f4af242d" providerId="ADAL" clId="{7FB01CF0-6612-41E3-91C5-193BE60F3BA3}" dt="2022-08-05T14:26:48.942" v="47" actId="2696"/>
        <pc:sldMkLst>
          <pc:docMk/>
          <pc:sldMk cId="1304686000" sldId="1730"/>
        </pc:sldMkLst>
      </pc:sldChg>
      <pc:sldChg chg="del">
        <pc:chgData name="Dean, Jake" userId="c6e2a7b5-23e0-4be3-95cd-4881f4af242d" providerId="ADAL" clId="{7FB01CF0-6612-41E3-91C5-193BE60F3BA3}" dt="2022-08-05T14:26:48.942" v="47" actId="2696"/>
        <pc:sldMkLst>
          <pc:docMk/>
          <pc:sldMk cId="2405704901" sldId="1732"/>
        </pc:sldMkLst>
      </pc:sldChg>
      <pc:sldChg chg="modSp mod">
        <pc:chgData name="Dean, Jake" userId="c6e2a7b5-23e0-4be3-95cd-4881f4af242d" providerId="ADAL" clId="{7FB01CF0-6612-41E3-91C5-193BE60F3BA3}" dt="2022-08-05T14:32:44.959" v="155" actId="20577"/>
        <pc:sldMkLst>
          <pc:docMk/>
          <pc:sldMk cId="2507406800" sldId="1732"/>
        </pc:sldMkLst>
        <pc:spChg chg="mod">
          <ac:chgData name="Dean, Jake" userId="c6e2a7b5-23e0-4be3-95cd-4881f4af242d" providerId="ADAL" clId="{7FB01CF0-6612-41E3-91C5-193BE60F3BA3}" dt="2022-08-05T14:32:44.959" v="155" actId="20577"/>
          <ac:spMkLst>
            <pc:docMk/>
            <pc:sldMk cId="2507406800" sldId="1732"/>
            <ac:spMk id="4" creationId="{BECB03B5-413A-4199-9FC9-AB7EF0A737A9}"/>
          </ac:spMkLst>
        </pc:spChg>
        <pc:spChg chg="mod">
          <ac:chgData name="Dean, Jake" userId="c6e2a7b5-23e0-4be3-95cd-4881f4af242d" providerId="ADAL" clId="{7FB01CF0-6612-41E3-91C5-193BE60F3BA3}" dt="2022-08-05T14:29:23.534" v="112" actId="20577"/>
          <ac:spMkLst>
            <pc:docMk/>
            <pc:sldMk cId="2507406800" sldId="1732"/>
            <ac:spMk id="5" creationId="{BA712FE3-F0E1-44C0-9604-2B792329C17D}"/>
          </ac:spMkLst>
        </pc:spChg>
      </pc:sldChg>
      <pc:sldChg chg="modSp mod">
        <pc:chgData name="Dean, Jake" userId="c6e2a7b5-23e0-4be3-95cd-4881f4af242d" providerId="ADAL" clId="{7FB01CF0-6612-41E3-91C5-193BE60F3BA3}" dt="2022-08-05T14:29:31.327" v="124" actId="20577"/>
        <pc:sldMkLst>
          <pc:docMk/>
          <pc:sldMk cId="1440236137" sldId="1733"/>
        </pc:sldMkLst>
        <pc:spChg chg="mod">
          <ac:chgData name="Dean, Jake" userId="c6e2a7b5-23e0-4be3-95cd-4881f4af242d" providerId="ADAL" clId="{7FB01CF0-6612-41E3-91C5-193BE60F3BA3}" dt="2022-08-05T14:29:31.327" v="124" actId="20577"/>
          <ac:spMkLst>
            <pc:docMk/>
            <pc:sldMk cId="1440236137" sldId="1733"/>
            <ac:spMk id="5" creationId="{BA712FE3-F0E1-44C0-9604-2B792329C17D}"/>
          </ac:spMkLst>
        </pc:spChg>
      </pc:sldChg>
      <pc:sldChg chg="del">
        <pc:chgData name="Dean, Jake" userId="c6e2a7b5-23e0-4be3-95cd-4881f4af242d" providerId="ADAL" clId="{7FB01CF0-6612-41E3-91C5-193BE60F3BA3}" dt="2022-08-05T14:26:48.942" v="47" actId="2696"/>
        <pc:sldMkLst>
          <pc:docMk/>
          <pc:sldMk cId="3124761235" sldId="1733"/>
        </pc:sldMkLst>
      </pc:sldChg>
      <pc:sldChg chg="modSp mod">
        <pc:chgData name="Dean, Jake" userId="c6e2a7b5-23e0-4be3-95cd-4881f4af242d" providerId="ADAL" clId="{7FB01CF0-6612-41E3-91C5-193BE60F3BA3}" dt="2022-08-05T14:32:14.834" v="151" actId="1076"/>
        <pc:sldMkLst>
          <pc:docMk/>
          <pc:sldMk cId="3259435416" sldId="1734"/>
        </pc:sldMkLst>
        <pc:spChg chg="mod">
          <ac:chgData name="Dean, Jake" userId="c6e2a7b5-23e0-4be3-95cd-4881f4af242d" providerId="ADAL" clId="{7FB01CF0-6612-41E3-91C5-193BE60F3BA3}" dt="2022-08-05T14:32:14.834" v="151" actId="1076"/>
          <ac:spMkLst>
            <pc:docMk/>
            <pc:sldMk cId="3259435416" sldId="1734"/>
            <ac:spMk id="17" creationId="{A0CCE165-AE0E-41F1-A935-6001B7C7F5E2}"/>
          </ac:spMkLst>
        </pc:spChg>
      </pc:sldChg>
      <pc:sldChg chg="del">
        <pc:chgData name="Dean, Jake" userId="c6e2a7b5-23e0-4be3-95cd-4881f4af242d" providerId="ADAL" clId="{7FB01CF0-6612-41E3-91C5-193BE60F3BA3}" dt="2022-08-05T14:26:48.942" v="47" actId="2696"/>
        <pc:sldMkLst>
          <pc:docMk/>
          <pc:sldMk cId="1505365685" sldId="1735"/>
        </pc:sldMkLst>
      </pc:sldChg>
      <pc:sldChg chg="del">
        <pc:chgData name="Dean, Jake" userId="c6e2a7b5-23e0-4be3-95cd-4881f4af242d" providerId="ADAL" clId="{7FB01CF0-6612-41E3-91C5-193BE60F3BA3}" dt="2022-08-05T14:26:48.942" v="47" actId="2696"/>
        <pc:sldMkLst>
          <pc:docMk/>
          <pc:sldMk cId="3027905031" sldId="2932"/>
        </pc:sldMkLst>
      </pc:sldChg>
      <pc:sldChg chg="del">
        <pc:chgData name="Dean, Jake" userId="c6e2a7b5-23e0-4be3-95cd-4881f4af242d" providerId="ADAL" clId="{7FB01CF0-6612-41E3-91C5-193BE60F3BA3}" dt="2022-08-05T14:26:48.942" v="47" actId="2696"/>
        <pc:sldMkLst>
          <pc:docMk/>
          <pc:sldMk cId="3852203874" sldId="2933"/>
        </pc:sldMkLst>
      </pc:sldChg>
      <pc:sldChg chg="del">
        <pc:chgData name="Dean, Jake" userId="c6e2a7b5-23e0-4be3-95cd-4881f4af242d" providerId="ADAL" clId="{7FB01CF0-6612-41E3-91C5-193BE60F3BA3}" dt="2022-08-05T14:26:48.942" v="47" actId="2696"/>
        <pc:sldMkLst>
          <pc:docMk/>
          <pc:sldMk cId="3624063273" sldId="2934"/>
        </pc:sldMkLst>
      </pc:sldChg>
      <pc:sldChg chg="del">
        <pc:chgData name="Dean, Jake" userId="c6e2a7b5-23e0-4be3-95cd-4881f4af242d" providerId="ADAL" clId="{7FB01CF0-6612-41E3-91C5-193BE60F3BA3}" dt="2022-08-05T14:26:48.942" v="47" actId="2696"/>
        <pc:sldMkLst>
          <pc:docMk/>
          <pc:sldMk cId="3393914599" sldId="2935"/>
        </pc:sldMkLst>
      </pc:sldChg>
      <pc:sldChg chg="del">
        <pc:chgData name="Dean, Jake" userId="c6e2a7b5-23e0-4be3-95cd-4881f4af242d" providerId="ADAL" clId="{7FB01CF0-6612-41E3-91C5-193BE60F3BA3}" dt="2022-08-05T14:26:48.942" v="47" actId="2696"/>
        <pc:sldMkLst>
          <pc:docMk/>
          <pc:sldMk cId="2024791906" sldId="2936"/>
        </pc:sldMkLst>
      </pc:sldChg>
      <pc:sldChg chg="del">
        <pc:chgData name="Dean, Jake" userId="c6e2a7b5-23e0-4be3-95cd-4881f4af242d" providerId="ADAL" clId="{7FB01CF0-6612-41E3-91C5-193BE60F3BA3}" dt="2022-08-05T14:26:48.942" v="47" actId="2696"/>
        <pc:sldMkLst>
          <pc:docMk/>
          <pc:sldMk cId="2488507467" sldId="2937"/>
        </pc:sldMkLst>
      </pc:sldChg>
      <pc:sldChg chg="del">
        <pc:chgData name="Dean, Jake" userId="c6e2a7b5-23e0-4be3-95cd-4881f4af242d" providerId="ADAL" clId="{7FB01CF0-6612-41E3-91C5-193BE60F3BA3}" dt="2022-08-05T14:26:48.942" v="47" actId="2696"/>
        <pc:sldMkLst>
          <pc:docMk/>
          <pc:sldMk cId="2663263003" sldId="2938"/>
        </pc:sldMkLst>
      </pc:sldChg>
      <pc:sldChg chg="del">
        <pc:chgData name="Dean, Jake" userId="c6e2a7b5-23e0-4be3-95cd-4881f4af242d" providerId="ADAL" clId="{7FB01CF0-6612-41E3-91C5-193BE60F3BA3}" dt="2022-08-05T14:26:48.942" v="47" actId="2696"/>
        <pc:sldMkLst>
          <pc:docMk/>
          <pc:sldMk cId="423167720" sldId="2939"/>
        </pc:sldMkLst>
      </pc:sldChg>
      <pc:sldChg chg="del">
        <pc:chgData name="Dean, Jake" userId="c6e2a7b5-23e0-4be3-95cd-4881f4af242d" providerId="ADAL" clId="{7FB01CF0-6612-41E3-91C5-193BE60F3BA3}" dt="2022-08-05T14:26:48.942" v="47" actId="2696"/>
        <pc:sldMkLst>
          <pc:docMk/>
          <pc:sldMk cId="2862074223" sldId="2940"/>
        </pc:sldMkLst>
      </pc:sldChg>
      <pc:sldChg chg="del">
        <pc:chgData name="Dean, Jake" userId="c6e2a7b5-23e0-4be3-95cd-4881f4af242d" providerId="ADAL" clId="{7FB01CF0-6612-41E3-91C5-193BE60F3BA3}" dt="2022-08-05T14:26:48.942" v="47" actId="2696"/>
        <pc:sldMkLst>
          <pc:docMk/>
          <pc:sldMk cId="2420659478" sldId="2941"/>
        </pc:sldMkLst>
      </pc:sldChg>
      <pc:sldChg chg="del">
        <pc:chgData name="Dean, Jake" userId="c6e2a7b5-23e0-4be3-95cd-4881f4af242d" providerId="ADAL" clId="{7FB01CF0-6612-41E3-91C5-193BE60F3BA3}" dt="2022-08-05T14:26:48.942" v="47" actId="2696"/>
        <pc:sldMkLst>
          <pc:docMk/>
          <pc:sldMk cId="3656076249" sldId="2942"/>
        </pc:sldMkLst>
      </pc:sldChg>
      <pc:sldChg chg="del">
        <pc:chgData name="Dean, Jake" userId="c6e2a7b5-23e0-4be3-95cd-4881f4af242d" providerId="ADAL" clId="{7FB01CF0-6612-41E3-91C5-193BE60F3BA3}" dt="2022-08-05T14:26:48.942" v="47" actId="2696"/>
        <pc:sldMkLst>
          <pc:docMk/>
          <pc:sldMk cId="977204603" sldId="2943"/>
        </pc:sldMkLst>
      </pc:sldChg>
      <pc:sldChg chg="del">
        <pc:chgData name="Dean, Jake" userId="c6e2a7b5-23e0-4be3-95cd-4881f4af242d" providerId="ADAL" clId="{7FB01CF0-6612-41E3-91C5-193BE60F3BA3}" dt="2022-08-05T14:26:48.942" v="47" actId="2696"/>
        <pc:sldMkLst>
          <pc:docMk/>
          <pc:sldMk cId="2603474959" sldId="2944"/>
        </pc:sldMkLst>
      </pc:sldChg>
      <pc:sldChg chg="del">
        <pc:chgData name="Dean, Jake" userId="c6e2a7b5-23e0-4be3-95cd-4881f4af242d" providerId="ADAL" clId="{7FB01CF0-6612-41E3-91C5-193BE60F3BA3}" dt="2022-08-05T14:26:48.942" v="47" actId="2696"/>
        <pc:sldMkLst>
          <pc:docMk/>
          <pc:sldMk cId="2644728100" sldId="2945"/>
        </pc:sldMkLst>
      </pc:sldChg>
      <pc:sldChg chg="del">
        <pc:chgData name="Dean, Jake" userId="c6e2a7b5-23e0-4be3-95cd-4881f4af242d" providerId="ADAL" clId="{7FB01CF0-6612-41E3-91C5-193BE60F3BA3}" dt="2022-08-05T14:26:48.942" v="47" actId="2696"/>
        <pc:sldMkLst>
          <pc:docMk/>
          <pc:sldMk cId="1107309441" sldId="2946"/>
        </pc:sldMkLst>
      </pc:sldChg>
      <pc:sldChg chg="del">
        <pc:chgData name="Dean, Jake" userId="c6e2a7b5-23e0-4be3-95cd-4881f4af242d" providerId="ADAL" clId="{7FB01CF0-6612-41E3-91C5-193BE60F3BA3}" dt="2022-08-05T14:26:48.942" v="47" actId="2696"/>
        <pc:sldMkLst>
          <pc:docMk/>
          <pc:sldMk cId="1502324859" sldId="2947"/>
        </pc:sldMkLst>
      </pc:sldChg>
      <pc:sldChg chg="del">
        <pc:chgData name="Dean, Jake" userId="c6e2a7b5-23e0-4be3-95cd-4881f4af242d" providerId="ADAL" clId="{7FB01CF0-6612-41E3-91C5-193BE60F3BA3}" dt="2022-08-05T14:26:48.942" v="47" actId="2696"/>
        <pc:sldMkLst>
          <pc:docMk/>
          <pc:sldMk cId="2489583604" sldId="2948"/>
        </pc:sldMkLst>
      </pc:sldChg>
      <pc:sldChg chg="del">
        <pc:chgData name="Dean, Jake" userId="c6e2a7b5-23e0-4be3-95cd-4881f4af242d" providerId="ADAL" clId="{7FB01CF0-6612-41E3-91C5-193BE60F3BA3}" dt="2022-08-05T14:26:48.942" v="47" actId="2696"/>
        <pc:sldMkLst>
          <pc:docMk/>
          <pc:sldMk cId="918116671" sldId="2949"/>
        </pc:sldMkLst>
      </pc:sldChg>
      <pc:sldChg chg="del">
        <pc:chgData name="Dean, Jake" userId="c6e2a7b5-23e0-4be3-95cd-4881f4af242d" providerId="ADAL" clId="{7FB01CF0-6612-41E3-91C5-193BE60F3BA3}" dt="2022-08-05T14:26:48.942" v="47" actId="2696"/>
        <pc:sldMkLst>
          <pc:docMk/>
          <pc:sldMk cId="2306217257" sldId="2950"/>
        </pc:sldMkLst>
      </pc:sldChg>
      <pc:sldChg chg="del">
        <pc:chgData name="Dean, Jake" userId="c6e2a7b5-23e0-4be3-95cd-4881f4af242d" providerId="ADAL" clId="{7FB01CF0-6612-41E3-91C5-193BE60F3BA3}" dt="2022-08-05T14:26:48.942" v="47" actId="2696"/>
        <pc:sldMkLst>
          <pc:docMk/>
          <pc:sldMk cId="2805642386" sldId="2951"/>
        </pc:sldMkLst>
      </pc:sldChg>
      <pc:sldChg chg="del">
        <pc:chgData name="Dean, Jake" userId="c6e2a7b5-23e0-4be3-95cd-4881f4af242d" providerId="ADAL" clId="{7FB01CF0-6612-41E3-91C5-193BE60F3BA3}" dt="2022-08-05T14:26:48.942" v="47" actId="2696"/>
        <pc:sldMkLst>
          <pc:docMk/>
          <pc:sldMk cId="1495105723" sldId="2952"/>
        </pc:sldMkLst>
      </pc:sldChg>
      <pc:sldChg chg="del">
        <pc:chgData name="Dean, Jake" userId="c6e2a7b5-23e0-4be3-95cd-4881f4af242d" providerId="ADAL" clId="{7FB01CF0-6612-41E3-91C5-193BE60F3BA3}" dt="2022-08-05T14:26:48.942" v="47" actId="2696"/>
        <pc:sldMkLst>
          <pc:docMk/>
          <pc:sldMk cId="878473177" sldId="2953"/>
        </pc:sldMkLst>
      </pc:sldChg>
      <pc:sldChg chg="del">
        <pc:chgData name="Dean, Jake" userId="c6e2a7b5-23e0-4be3-95cd-4881f4af242d" providerId="ADAL" clId="{7FB01CF0-6612-41E3-91C5-193BE60F3BA3}" dt="2022-08-05T14:26:48.942" v="47" actId="2696"/>
        <pc:sldMkLst>
          <pc:docMk/>
          <pc:sldMk cId="4089885334" sldId="2954"/>
        </pc:sldMkLst>
      </pc:sldChg>
      <pc:sldChg chg="del">
        <pc:chgData name="Dean, Jake" userId="c6e2a7b5-23e0-4be3-95cd-4881f4af242d" providerId="ADAL" clId="{7FB01CF0-6612-41E3-91C5-193BE60F3BA3}" dt="2022-08-05T14:26:48.942" v="47" actId="2696"/>
        <pc:sldMkLst>
          <pc:docMk/>
          <pc:sldMk cId="3049404803" sldId="2955"/>
        </pc:sldMkLst>
      </pc:sldChg>
      <pc:sldChg chg="del">
        <pc:chgData name="Dean, Jake" userId="c6e2a7b5-23e0-4be3-95cd-4881f4af242d" providerId="ADAL" clId="{7FB01CF0-6612-41E3-91C5-193BE60F3BA3}" dt="2022-08-05T14:26:48.942" v="47" actId="2696"/>
        <pc:sldMkLst>
          <pc:docMk/>
          <pc:sldMk cId="746961945" sldId="2956"/>
        </pc:sldMkLst>
      </pc:sldChg>
      <pc:sldChg chg="del">
        <pc:chgData name="Dean, Jake" userId="c6e2a7b5-23e0-4be3-95cd-4881f4af242d" providerId="ADAL" clId="{7FB01CF0-6612-41E3-91C5-193BE60F3BA3}" dt="2022-08-05T14:26:48.942" v="47" actId="2696"/>
        <pc:sldMkLst>
          <pc:docMk/>
          <pc:sldMk cId="3050010932" sldId="2957"/>
        </pc:sldMkLst>
      </pc:sldChg>
      <pc:sldChg chg="del">
        <pc:chgData name="Dean, Jake" userId="c6e2a7b5-23e0-4be3-95cd-4881f4af242d" providerId="ADAL" clId="{7FB01CF0-6612-41E3-91C5-193BE60F3BA3}" dt="2022-08-05T14:26:48.942" v="47" actId="2696"/>
        <pc:sldMkLst>
          <pc:docMk/>
          <pc:sldMk cId="513613044" sldId="2958"/>
        </pc:sldMkLst>
      </pc:sldChg>
      <pc:sldChg chg="del">
        <pc:chgData name="Dean, Jake" userId="c6e2a7b5-23e0-4be3-95cd-4881f4af242d" providerId="ADAL" clId="{7FB01CF0-6612-41E3-91C5-193BE60F3BA3}" dt="2022-08-05T14:26:48.942" v="47" actId="2696"/>
        <pc:sldMkLst>
          <pc:docMk/>
          <pc:sldMk cId="1852926383" sldId="2959"/>
        </pc:sldMkLst>
      </pc:sldChg>
      <pc:sldChg chg="del">
        <pc:chgData name="Dean, Jake" userId="c6e2a7b5-23e0-4be3-95cd-4881f4af242d" providerId="ADAL" clId="{7FB01CF0-6612-41E3-91C5-193BE60F3BA3}" dt="2022-08-05T14:26:48.942" v="47" actId="2696"/>
        <pc:sldMkLst>
          <pc:docMk/>
          <pc:sldMk cId="1766303425" sldId="2960"/>
        </pc:sldMkLst>
      </pc:sldChg>
      <pc:sldChg chg="del">
        <pc:chgData name="Dean, Jake" userId="c6e2a7b5-23e0-4be3-95cd-4881f4af242d" providerId="ADAL" clId="{7FB01CF0-6612-41E3-91C5-193BE60F3BA3}" dt="2022-08-05T14:26:48.942" v="47" actId="2696"/>
        <pc:sldMkLst>
          <pc:docMk/>
          <pc:sldMk cId="831020467" sldId="2961"/>
        </pc:sldMkLst>
      </pc:sldChg>
      <pc:sldChg chg="del">
        <pc:chgData name="Dean, Jake" userId="c6e2a7b5-23e0-4be3-95cd-4881f4af242d" providerId="ADAL" clId="{7FB01CF0-6612-41E3-91C5-193BE60F3BA3}" dt="2022-08-05T14:26:48.942" v="47" actId="2696"/>
        <pc:sldMkLst>
          <pc:docMk/>
          <pc:sldMk cId="4044353354" sldId="2962"/>
        </pc:sldMkLst>
      </pc:sldChg>
      <pc:sldChg chg="del">
        <pc:chgData name="Dean, Jake" userId="c6e2a7b5-23e0-4be3-95cd-4881f4af242d" providerId="ADAL" clId="{7FB01CF0-6612-41E3-91C5-193BE60F3BA3}" dt="2022-08-05T14:26:48.942" v="47" actId="2696"/>
        <pc:sldMkLst>
          <pc:docMk/>
          <pc:sldMk cId="1118744492" sldId="2963"/>
        </pc:sldMkLst>
      </pc:sldChg>
      <pc:sldChg chg="del">
        <pc:chgData name="Dean, Jake" userId="c6e2a7b5-23e0-4be3-95cd-4881f4af242d" providerId="ADAL" clId="{7FB01CF0-6612-41E3-91C5-193BE60F3BA3}" dt="2022-08-05T14:26:48.942" v="47" actId="2696"/>
        <pc:sldMkLst>
          <pc:docMk/>
          <pc:sldMk cId="1247593850" sldId="2964"/>
        </pc:sldMkLst>
      </pc:sldChg>
      <pc:sldChg chg="del">
        <pc:chgData name="Dean, Jake" userId="c6e2a7b5-23e0-4be3-95cd-4881f4af242d" providerId="ADAL" clId="{7FB01CF0-6612-41E3-91C5-193BE60F3BA3}" dt="2022-08-05T14:26:48.942" v="47" actId="2696"/>
        <pc:sldMkLst>
          <pc:docMk/>
          <pc:sldMk cId="3213743416" sldId="2965"/>
        </pc:sldMkLst>
      </pc:sldChg>
      <pc:sldChg chg="del">
        <pc:chgData name="Dean, Jake" userId="c6e2a7b5-23e0-4be3-95cd-4881f4af242d" providerId="ADAL" clId="{7FB01CF0-6612-41E3-91C5-193BE60F3BA3}" dt="2022-08-05T14:26:48.942" v="47" actId="2696"/>
        <pc:sldMkLst>
          <pc:docMk/>
          <pc:sldMk cId="1363237646" sldId="2966"/>
        </pc:sldMkLst>
      </pc:sldChg>
      <pc:sldChg chg="del">
        <pc:chgData name="Dean, Jake" userId="c6e2a7b5-23e0-4be3-95cd-4881f4af242d" providerId="ADAL" clId="{7FB01CF0-6612-41E3-91C5-193BE60F3BA3}" dt="2022-08-05T14:26:48.942" v="47" actId="2696"/>
        <pc:sldMkLst>
          <pc:docMk/>
          <pc:sldMk cId="3841917393" sldId="2967"/>
        </pc:sldMkLst>
      </pc:sldChg>
      <pc:sldChg chg="del">
        <pc:chgData name="Dean, Jake" userId="c6e2a7b5-23e0-4be3-95cd-4881f4af242d" providerId="ADAL" clId="{7FB01CF0-6612-41E3-91C5-193BE60F3BA3}" dt="2022-08-05T14:26:48.942" v="47" actId="2696"/>
        <pc:sldMkLst>
          <pc:docMk/>
          <pc:sldMk cId="4020053546" sldId="2968"/>
        </pc:sldMkLst>
      </pc:sldChg>
      <pc:sldChg chg="del">
        <pc:chgData name="Dean, Jake" userId="c6e2a7b5-23e0-4be3-95cd-4881f4af242d" providerId="ADAL" clId="{7FB01CF0-6612-41E3-91C5-193BE60F3BA3}" dt="2022-08-05T14:26:48.942" v="47" actId="2696"/>
        <pc:sldMkLst>
          <pc:docMk/>
          <pc:sldMk cId="28782880" sldId="2969"/>
        </pc:sldMkLst>
      </pc:sldChg>
      <pc:sldChg chg="del">
        <pc:chgData name="Dean, Jake" userId="c6e2a7b5-23e0-4be3-95cd-4881f4af242d" providerId="ADAL" clId="{7FB01CF0-6612-41E3-91C5-193BE60F3BA3}" dt="2022-08-05T14:26:48.942" v="47" actId="2696"/>
        <pc:sldMkLst>
          <pc:docMk/>
          <pc:sldMk cId="4251223702" sldId="2970"/>
        </pc:sldMkLst>
      </pc:sldChg>
      <pc:sldChg chg="del">
        <pc:chgData name="Dean, Jake" userId="c6e2a7b5-23e0-4be3-95cd-4881f4af242d" providerId="ADAL" clId="{7FB01CF0-6612-41E3-91C5-193BE60F3BA3}" dt="2022-08-05T14:26:48.942" v="47" actId="2696"/>
        <pc:sldMkLst>
          <pc:docMk/>
          <pc:sldMk cId="2610102509" sldId="2971"/>
        </pc:sldMkLst>
      </pc:sldChg>
      <pc:sldChg chg="del">
        <pc:chgData name="Dean, Jake" userId="c6e2a7b5-23e0-4be3-95cd-4881f4af242d" providerId="ADAL" clId="{7FB01CF0-6612-41E3-91C5-193BE60F3BA3}" dt="2022-08-05T14:26:48.942" v="47" actId="2696"/>
        <pc:sldMkLst>
          <pc:docMk/>
          <pc:sldMk cId="1148220747" sldId="2972"/>
        </pc:sldMkLst>
      </pc:sldChg>
      <pc:sldChg chg="del">
        <pc:chgData name="Dean, Jake" userId="c6e2a7b5-23e0-4be3-95cd-4881f4af242d" providerId="ADAL" clId="{7FB01CF0-6612-41E3-91C5-193BE60F3BA3}" dt="2022-08-05T14:26:48.942" v="47" actId="2696"/>
        <pc:sldMkLst>
          <pc:docMk/>
          <pc:sldMk cId="1641219436" sldId="2973"/>
        </pc:sldMkLst>
      </pc:sldChg>
      <pc:sldChg chg="del">
        <pc:chgData name="Dean, Jake" userId="c6e2a7b5-23e0-4be3-95cd-4881f4af242d" providerId="ADAL" clId="{7FB01CF0-6612-41E3-91C5-193BE60F3BA3}" dt="2022-08-05T14:26:48.942" v="47" actId="2696"/>
        <pc:sldMkLst>
          <pc:docMk/>
          <pc:sldMk cId="3869791740" sldId="2974"/>
        </pc:sldMkLst>
      </pc:sldChg>
      <pc:sldChg chg="del">
        <pc:chgData name="Dean, Jake" userId="c6e2a7b5-23e0-4be3-95cd-4881f4af242d" providerId="ADAL" clId="{7FB01CF0-6612-41E3-91C5-193BE60F3BA3}" dt="2022-08-05T14:26:48.942" v="47" actId="2696"/>
        <pc:sldMkLst>
          <pc:docMk/>
          <pc:sldMk cId="1168812191" sldId="2975"/>
        </pc:sldMkLst>
      </pc:sldChg>
      <pc:sldChg chg="del">
        <pc:chgData name="Dean, Jake" userId="c6e2a7b5-23e0-4be3-95cd-4881f4af242d" providerId="ADAL" clId="{7FB01CF0-6612-41E3-91C5-193BE60F3BA3}" dt="2022-08-05T14:26:48.942" v="47" actId="2696"/>
        <pc:sldMkLst>
          <pc:docMk/>
          <pc:sldMk cId="1631166684" sldId="2976"/>
        </pc:sldMkLst>
      </pc:sldChg>
      <pc:sldChg chg="del">
        <pc:chgData name="Dean, Jake" userId="c6e2a7b5-23e0-4be3-95cd-4881f4af242d" providerId="ADAL" clId="{7FB01CF0-6612-41E3-91C5-193BE60F3BA3}" dt="2022-08-05T14:26:48.942" v="47" actId="2696"/>
        <pc:sldMkLst>
          <pc:docMk/>
          <pc:sldMk cId="2730491708" sldId="2977"/>
        </pc:sldMkLst>
      </pc:sldChg>
      <pc:sldChg chg="del">
        <pc:chgData name="Dean, Jake" userId="c6e2a7b5-23e0-4be3-95cd-4881f4af242d" providerId="ADAL" clId="{7FB01CF0-6612-41E3-91C5-193BE60F3BA3}" dt="2022-08-05T14:26:48.942" v="47" actId="2696"/>
        <pc:sldMkLst>
          <pc:docMk/>
          <pc:sldMk cId="1507422626" sldId="2978"/>
        </pc:sldMkLst>
      </pc:sldChg>
      <pc:sldChg chg="del">
        <pc:chgData name="Dean, Jake" userId="c6e2a7b5-23e0-4be3-95cd-4881f4af242d" providerId="ADAL" clId="{7FB01CF0-6612-41E3-91C5-193BE60F3BA3}" dt="2022-08-05T14:26:48.942" v="47" actId="2696"/>
        <pc:sldMkLst>
          <pc:docMk/>
          <pc:sldMk cId="1302681071" sldId="2979"/>
        </pc:sldMkLst>
      </pc:sldChg>
      <pc:sldChg chg="del">
        <pc:chgData name="Dean, Jake" userId="c6e2a7b5-23e0-4be3-95cd-4881f4af242d" providerId="ADAL" clId="{7FB01CF0-6612-41E3-91C5-193BE60F3BA3}" dt="2022-08-05T14:26:48.942" v="47" actId="2696"/>
        <pc:sldMkLst>
          <pc:docMk/>
          <pc:sldMk cId="1615063833" sldId="2980"/>
        </pc:sldMkLst>
      </pc:sldChg>
      <pc:sldChg chg="del">
        <pc:chgData name="Dean, Jake" userId="c6e2a7b5-23e0-4be3-95cd-4881f4af242d" providerId="ADAL" clId="{7FB01CF0-6612-41E3-91C5-193BE60F3BA3}" dt="2022-08-05T14:26:48.942" v="47" actId="2696"/>
        <pc:sldMkLst>
          <pc:docMk/>
          <pc:sldMk cId="4128011618" sldId="2981"/>
        </pc:sldMkLst>
      </pc:sldChg>
      <pc:sldChg chg="del">
        <pc:chgData name="Dean, Jake" userId="c6e2a7b5-23e0-4be3-95cd-4881f4af242d" providerId="ADAL" clId="{7FB01CF0-6612-41E3-91C5-193BE60F3BA3}" dt="2022-08-05T14:26:48.942" v="47" actId="2696"/>
        <pc:sldMkLst>
          <pc:docMk/>
          <pc:sldMk cId="564633934" sldId="2982"/>
        </pc:sldMkLst>
      </pc:sldChg>
      <pc:sldChg chg="del">
        <pc:chgData name="Dean, Jake" userId="c6e2a7b5-23e0-4be3-95cd-4881f4af242d" providerId="ADAL" clId="{7FB01CF0-6612-41E3-91C5-193BE60F3BA3}" dt="2022-08-05T14:26:48.942" v="47" actId="2696"/>
        <pc:sldMkLst>
          <pc:docMk/>
          <pc:sldMk cId="1767396475" sldId="2983"/>
        </pc:sldMkLst>
      </pc:sldChg>
      <pc:sldChg chg="del">
        <pc:chgData name="Dean, Jake" userId="c6e2a7b5-23e0-4be3-95cd-4881f4af242d" providerId="ADAL" clId="{7FB01CF0-6612-41E3-91C5-193BE60F3BA3}" dt="2022-08-05T14:26:48.942" v="47" actId="2696"/>
        <pc:sldMkLst>
          <pc:docMk/>
          <pc:sldMk cId="1005359191" sldId="2984"/>
        </pc:sldMkLst>
      </pc:sldChg>
      <pc:sldChg chg="del">
        <pc:chgData name="Dean, Jake" userId="c6e2a7b5-23e0-4be3-95cd-4881f4af242d" providerId="ADAL" clId="{7FB01CF0-6612-41E3-91C5-193BE60F3BA3}" dt="2022-08-05T14:26:48.942" v="47" actId="2696"/>
        <pc:sldMkLst>
          <pc:docMk/>
          <pc:sldMk cId="74716240" sldId="2985"/>
        </pc:sldMkLst>
      </pc:sldChg>
      <pc:sldChg chg="del">
        <pc:chgData name="Dean, Jake" userId="c6e2a7b5-23e0-4be3-95cd-4881f4af242d" providerId="ADAL" clId="{7FB01CF0-6612-41E3-91C5-193BE60F3BA3}" dt="2022-08-05T14:26:48.942" v="47" actId="2696"/>
        <pc:sldMkLst>
          <pc:docMk/>
          <pc:sldMk cId="1823061263" sldId="2986"/>
        </pc:sldMkLst>
      </pc:sldChg>
      <pc:sldChg chg="del">
        <pc:chgData name="Dean, Jake" userId="c6e2a7b5-23e0-4be3-95cd-4881f4af242d" providerId="ADAL" clId="{7FB01CF0-6612-41E3-91C5-193BE60F3BA3}" dt="2022-08-05T14:26:48.942" v="47" actId="2696"/>
        <pc:sldMkLst>
          <pc:docMk/>
          <pc:sldMk cId="3129876276" sldId="2987"/>
        </pc:sldMkLst>
      </pc:sldChg>
      <pc:sldChg chg="del">
        <pc:chgData name="Dean, Jake" userId="c6e2a7b5-23e0-4be3-95cd-4881f4af242d" providerId="ADAL" clId="{7FB01CF0-6612-41E3-91C5-193BE60F3BA3}" dt="2022-08-05T14:26:48.942" v="47" actId="2696"/>
        <pc:sldMkLst>
          <pc:docMk/>
          <pc:sldMk cId="2551438908" sldId="2988"/>
        </pc:sldMkLst>
      </pc:sldChg>
      <pc:sldChg chg="del">
        <pc:chgData name="Dean, Jake" userId="c6e2a7b5-23e0-4be3-95cd-4881f4af242d" providerId="ADAL" clId="{7FB01CF0-6612-41E3-91C5-193BE60F3BA3}" dt="2022-08-05T14:26:48.942" v="47" actId="2696"/>
        <pc:sldMkLst>
          <pc:docMk/>
          <pc:sldMk cId="2614968707" sldId="2989"/>
        </pc:sldMkLst>
      </pc:sldChg>
      <pc:sldChg chg="del">
        <pc:chgData name="Dean, Jake" userId="c6e2a7b5-23e0-4be3-95cd-4881f4af242d" providerId="ADAL" clId="{7FB01CF0-6612-41E3-91C5-193BE60F3BA3}" dt="2022-08-05T14:26:48.942" v="47" actId="2696"/>
        <pc:sldMkLst>
          <pc:docMk/>
          <pc:sldMk cId="1324279987" sldId="2990"/>
        </pc:sldMkLst>
      </pc:sldChg>
      <pc:sldChg chg="del">
        <pc:chgData name="Dean, Jake" userId="c6e2a7b5-23e0-4be3-95cd-4881f4af242d" providerId="ADAL" clId="{7FB01CF0-6612-41E3-91C5-193BE60F3BA3}" dt="2022-08-05T14:26:48.942" v="47" actId="2696"/>
        <pc:sldMkLst>
          <pc:docMk/>
          <pc:sldMk cId="230828612" sldId="2991"/>
        </pc:sldMkLst>
      </pc:sldChg>
      <pc:sldChg chg="del">
        <pc:chgData name="Dean, Jake" userId="c6e2a7b5-23e0-4be3-95cd-4881f4af242d" providerId="ADAL" clId="{7FB01CF0-6612-41E3-91C5-193BE60F3BA3}" dt="2022-08-05T14:26:48.942" v="47" actId="2696"/>
        <pc:sldMkLst>
          <pc:docMk/>
          <pc:sldMk cId="746527954" sldId="2992"/>
        </pc:sldMkLst>
      </pc:sldChg>
      <pc:sldChg chg="del">
        <pc:chgData name="Dean, Jake" userId="c6e2a7b5-23e0-4be3-95cd-4881f4af242d" providerId="ADAL" clId="{7FB01CF0-6612-41E3-91C5-193BE60F3BA3}" dt="2022-08-05T14:26:48.942" v="47" actId="2696"/>
        <pc:sldMkLst>
          <pc:docMk/>
          <pc:sldMk cId="2490395429" sldId="2993"/>
        </pc:sldMkLst>
      </pc:sldChg>
      <pc:sldChg chg="del">
        <pc:chgData name="Dean, Jake" userId="c6e2a7b5-23e0-4be3-95cd-4881f4af242d" providerId="ADAL" clId="{7FB01CF0-6612-41E3-91C5-193BE60F3BA3}" dt="2022-08-05T14:26:48.942" v="47" actId="2696"/>
        <pc:sldMkLst>
          <pc:docMk/>
          <pc:sldMk cId="2274989431" sldId="2994"/>
        </pc:sldMkLst>
      </pc:sldChg>
      <pc:sldChg chg="del">
        <pc:chgData name="Dean, Jake" userId="c6e2a7b5-23e0-4be3-95cd-4881f4af242d" providerId="ADAL" clId="{7FB01CF0-6612-41E3-91C5-193BE60F3BA3}" dt="2022-08-05T14:26:48.942" v="47" actId="2696"/>
        <pc:sldMkLst>
          <pc:docMk/>
          <pc:sldMk cId="1557861576" sldId="2995"/>
        </pc:sldMkLst>
      </pc:sldChg>
      <pc:sldChg chg="del">
        <pc:chgData name="Dean, Jake" userId="c6e2a7b5-23e0-4be3-95cd-4881f4af242d" providerId="ADAL" clId="{7FB01CF0-6612-41E3-91C5-193BE60F3BA3}" dt="2022-08-05T14:26:48.942" v="47" actId="2696"/>
        <pc:sldMkLst>
          <pc:docMk/>
          <pc:sldMk cId="3965628814" sldId="2996"/>
        </pc:sldMkLst>
      </pc:sldChg>
      <pc:sldChg chg="del">
        <pc:chgData name="Dean, Jake" userId="c6e2a7b5-23e0-4be3-95cd-4881f4af242d" providerId="ADAL" clId="{7FB01CF0-6612-41E3-91C5-193BE60F3BA3}" dt="2022-08-05T14:26:48.942" v="47" actId="2696"/>
        <pc:sldMkLst>
          <pc:docMk/>
          <pc:sldMk cId="1582725085" sldId="2997"/>
        </pc:sldMkLst>
      </pc:sldChg>
      <pc:sldChg chg="del">
        <pc:chgData name="Dean, Jake" userId="c6e2a7b5-23e0-4be3-95cd-4881f4af242d" providerId="ADAL" clId="{7FB01CF0-6612-41E3-91C5-193BE60F3BA3}" dt="2022-08-05T14:26:48.942" v="47" actId="2696"/>
        <pc:sldMkLst>
          <pc:docMk/>
          <pc:sldMk cId="141614651" sldId="2998"/>
        </pc:sldMkLst>
      </pc:sldChg>
      <pc:sldChg chg="del">
        <pc:chgData name="Dean, Jake" userId="c6e2a7b5-23e0-4be3-95cd-4881f4af242d" providerId="ADAL" clId="{7FB01CF0-6612-41E3-91C5-193BE60F3BA3}" dt="2022-08-05T14:26:48.942" v="47" actId="2696"/>
        <pc:sldMkLst>
          <pc:docMk/>
          <pc:sldMk cId="1954470513" sldId="2999"/>
        </pc:sldMkLst>
      </pc:sldChg>
      <pc:sldChg chg="del">
        <pc:chgData name="Dean, Jake" userId="c6e2a7b5-23e0-4be3-95cd-4881f4af242d" providerId="ADAL" clId="{7FB01CF0-6612-41E3-91C5-193BE60F3BA3}" dt="2022-08-05T14:26:48.942" v="47" actId="2696"/>
        <pc:sldMkLst>
          <pc:docMk/>
          <pc:sldMk cId="223082359" sldId="3000"/>
        </pc:sldMkLst>
      </pc:sldChg>
      <pc:sldMasterChg chg="del delSldLayout">
        <pc:chgData name="Dean, Jake" userId="c6e2a7b5-23e0-4be3-95cd-4881f4af242d" providerId="ADAL" clId="{7FB01CF0-6612-41E3-91C5-193BE60F3BA3}" dt="2022-08-05T14:26:48.942" v="47" actId="2696"/>
        <pc:sldMasterMkLst>
          <pc:docMk/>
          <pc:sldMasterMk cId="3946446176" sldId="2147483648"/>
        </pc:sldMasterMkLst>
        <pc:sldLayoutChg chg="del">
          <pc:chgData name="Dean, Jake" userId="c6e2a7b5-23e0-4be3-95cd-4881f4af242d" providerId="ADAL" clId="{7FB01CF0-6612-41E3-91C5-193BE60F3BA3}" dt="2022-08-05T14:26:48.942" v="47" actId="2696"/>
          <pc:sldLayoutMkLst>
            <pc:docMk/>
            <pc:sldMasterMk cId="3946446176" sldId="2147483648"/>
            <pc:sldLayoutMk cId="3974769623" sldId="2147483649"/>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953360039" sldId="2147483650"/>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1847259349" sldId="2147483651"/>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878430801" sldId="2147483652"/>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2008926792" sldId="2147483653"/>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3260741110" sldId="2147483654"/>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1576907656" sldId="2147483655"/>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1096020755" sldId="2147483656"/>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3244314851" sldId="2147483657"/>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4125209775" sldId="2147483658"/>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1032183472" sldId="2147483659"/>
          </pc:sldLayoutMkLst>
        </pc:sldLayoutChg>
        <pc:sldLayoutChg chg="del">
          <pc:chgData name="Dean, Jake" userId="c6e2a7b5-23e0-4be3-95cd-4881f4af242d" providerId="ADAL" clId="{7FB01CF0-6612-41E3-91C5-193BE60F3BA3}" dt="2022-08-05T14:26:48.942" v="47" actId="2696"/>
          <pc:sldLayoutMkLst>
            <pc:docMk/>
            <pc:sldMasterMk cId="3946446176" sldId="2147483648"/>
            <pc:sldLayoutMk cId="2767853720" sldId="2147483660"/>
          </pc:sldLayoutMkLst>
        </pc:sldLayoutChg>
      </pc:sldMasterChg>
      <pc:sldMasterChg chg="delSldLayout modSldLayout">
        <pc:chgData name="Dean, Jake" userId="c6e2a7b5-23e0-4be3-95cd-4881f4af242d" providerId="ADAL" clId="{7FB01CF0-6612-41E3-91C5-193BE60F3BA3}" dt="2022-08-05T14:31:52.946" v="150" actId="2696"/>
        <pc:sldMasterMkLst>
          <pc:docMk/>
          <pc:sldMasterMk cId="919983426" sldId="2147484108"/>
        </pc:sldMasterMkLst>
        <pc:sldLayoutChg chg="del">
          <pc:chgData name="Dean, Jake" userId="c6e2a7b5-23e0-4be3-95cd-4881f4af242d" providerId="ADAL" clId="{7FB01CF0-6612-41E3-91C5-193BE60F3BA3}" dt="2022-08-05T14:26:48.942" v="47" actId="2696"/>
          <pc:sldLayoutMkLst>
            <pc:docMk/>
            <pc:sldMasterMk cId="919983426" sldId="2147484108"/>
            <pc:sldLayoutMk cId="2729625858" sldId="2147483783"/>
          </pc:sldLayoutMkLst>
        </pc:sldLayoutChg>
        <pc:sldLayoutChg chg="del">
          <pc:chgData name="Dean, Jake" userId="c6e2a7b5-23e0-4be3-95cd-4881f4af242d" providerId="ADAL" clId="{7FB01CF0-6612-41E3-91C5-193BE60F3BA3}" dt="2022-08-05T14:31:04.179" v="140" actId="2696"/>
          <pc:sldLayoutMkLst>
            <pc:docMk/>
            <pc:sldMasterMk cId="919983426" sldId="2147484108"/>
            <pc:sldLayoutMk cId="3292679578" sldId="2147484082"/>
          </pc:sldLayoutMkLst>
        </pc:sldLayoutChg>
        <pc:sldLayoutChg chg="addSp delSp modSp mod">
          <pc:chgData name="Dean, Jake" userId="c6e2a7b5-23e0-4be3-95cd-4881f4af242d" providerId="ADAL" clId="{7FB01CF0-6612-41E3-91C5-193BE60F3BA3}" dt="2022-08-05T14:31:37.246" v="148" actId="14100"/>
          <pc:sldLayoutMkLst>
            <pc:docMk/>
            <pc:sldMasterMk cId="919983426" sldId="2147484108"/>
            <pc:sldLayoutMk cId="1003226101" sldId="2147484085"/>
          </pc:sldLayoutMkLst>
          <pc:spChg chg="mod">
            <ac:chgData name="Dean, Jake" userId="c6e2a7b5-23e0-4be3-95cd-4881f4af242d" providerId="ADAL" clId="{7FB01CF0-6612-41E3-91C5-193BE60F3BA3}" dt="2022-08-05T14:31:37.246" v="148" actId="14100"/>
            <ac:spMkLst>
              <pc:docMk/>
              <pc:sldMasterMk cId="919983426" sldId="2147484108"/>
              <pc:sldLayoutMk cId="1003226101" sldId="2147484085"/>
              <ac:spMk id="28" creationId="{55CF8BBB-5271-4674-9570-BCD5064D5993}"/>
            </ac:spMkLst>
          </pc:spChg>
          <pc:picChg chg="del">
            <ac:chgData name="Dean, Jake" userId="c6e2a7b5-23e0-4be3-95cd-4881f4af242d" providerId="ADAL" clId="{7FB01CF0-6612-41E3-91C5-193BE60F3BA3}" dt="2022-08-05T14:31:26.383" v="144" actId="478"/>
            <ac:picMkLst>
              <pc:docMk/>
              <pc:sldMasterMk cId="919983426" sldId="2147484108"/>
              <pc:sldLayoutMk cId="1003226101" sldId="2147484085"/>
              <ac:picMk id="17" creationId="{39ADB789-3417-4E1E-AF17-EE4BC4481DBA}"/>
            </ac:picMkLst>
          </pc:picChg>
          <pc:picChg chg="add mod ord">
            <ac:chgData name="Dean, Jake" userId="c6e2a7b5-23e0-4be3-95cd-4881f4af242d" providerId="ADAL" clId="{7FB01CF0-6612-41E3-91C5-193BE60F3BA3}" dt="2022-08-05T14:31:33.943" v="147" actId="167"/>
            <ac:picMkLst>
              <pc:docMk/>
              <pc:sldMasterMk cId="919983426" sldId="2147484108"/>
              <pc:sldLayoutMk cId="1003226101" sldId="2147484085"/>
              <ac:picMk id="18" creationId="{565FEE52-FC92-4372-BF79-87A30C07FC30}"/>
            </ac:picMkLst>
          </pc:picChg>
        </pc:sldLayoutChg>
        <pc:sldLayoutChg chg="del">
          <pc:chgData name="Dean, Jake" userId="c6e2a7b5-23e0-4be3-95cd-4881f4af242d" providerId="ADAL" clId="{7FB01CF0-6612-41E3-91C5-193BE60F3BA3}" dt="2022-08-05T14:30:39.166" v="139" actId="2696"/>
          <pc:sldLayoutMkLst>
            <pc:docMk/>
            <pc:sldMasterMk cId="919983426" sldId="2147484108"/>
            <pc:sldLayoutMk cId="3292679578" sldId="2147484098"/>
          </pc:sldLayoutMkLst>
        </pc:sldLayoutChg>
        <pc:sldLayoutChg chg="del">
          <pc:chgData name="Dean, Jake" userId="c6e2a7b5-23e0-4be3-95cd-4881f4af242d" providerId="ADAL" clId="{7FB01CF0-6612-41E3-91C5-193BE60F3BA3}" dt="2022-08-05T14:31:41.340" v="149" actId="2696"/>
          <pc:sldLayoutMkLst>
            <pc:docMk/>
            <pc:sldMasterMk cId="919983426" sldId="2147484108"/>
            <pc:sldLayoutMk cId="1003226101" sldId="2147484099"/>
          </pc:sldLayoutMkLst>
        </pc:sldLayoutChg>
        <pc:sldLayoutChg chg="del">
          <pc:chgData name="Dean, Jake" userId="c6e2a7b5-23e0-4be3-95cd-4881f4af242d" providerId="ADAL" clId="{7FB01CF0-6612-41E3-91C5-193BE60F3BA3}" dt="2022-08-05T14:31:52.946" v="150" actId="2696"/>
          <pc:sldLayoutMkLst>
            <pc:docMk/>
            <pc:sldMasterMk cId="919983426" sldId="2147484108"/>
            <pc:sldLayoutMk cId="2899756165" sldId="2147484100"/>
          </pc:sldLayoutMkLst>
        </pc:sldLayoutChg>
        <pc:sldLayoutChg chg="del">
          <pc:chgData name="Dean, Jake" userId="c6e2a7b5-23e0-4be3-95cd-4881f4af242d" providerId="ADAL" clId="{7FB01CF0-6612-41E3-91C5-193BE60F3BA3}" dt="2022-08-05T14:26:48.942" v="47" actId="2696"/>
          <pc:sldLayoutMkLst>
            <pc:docMk/>
            <pc:sldMasterMk cId="919983426" sldId="2147484108"/>
            <pc:sldLayoutMk cId="4014689078" sldId="2147484104"/>
          </pc:sldLayoutMkLst>
        </pc:sldLayoutChg>
        <pc:sldLayoutChg chg="modSp mod">
          <pc:chgData name="Dean, Jake" userId="c6e2a7b5-23e0-4be3-95cd-4881f4af242d" providerId="ADAL" clId="{7FB01CF0-6612-41E3-91C5-193BE60F3BA3}" dt="2022-08-05T14:31:14.529" v="142" actId="14100"/>
          <pc:sldLayoutMkLst>
            <pc:docMk/>
            <pc:sldMasterMk cId="919983426" sldId="2147484108"/>
            <pc:sldLayoutMk cId="3292679578" sldId="2147484109"/>
          </pc:sldLayoutMkLst>
          <pc:spChg chg="mod">
            <ac:chgData name="Dean, Jake" userId="c6e2a7b5-23e0-4be3-95cd-4881f4af242d" providerId="ADAL" clId="{7FB01CF0-6612-41E3-91C5-193BE60F3BA3}" dt="2022-08-05T14:31:14.529" v="142" actId="14100"/>
            <ac:spMkLst>
              <pc:docMk/>
              <pc:sldMasterMk cId="919983426" sldId="2147484108"/>
              <pc:sldLayoutMk cId="3292679578" sldId="2147484109"/>
              <ac:spMk id="16" creationId="{B9421DB7-D1CF-4046-ABC6-51BFF64E45CD}"/>
            </ac:spMkLst>
          </pc:spChg>
        </pc:sldLayoutChg>
      </pc:sldMasterChg>
      <pc:sldMasterChg chg="delSldLayout">
        <pc:chgData name="Dean, Jake" userId="c6e2a7b5-23e0-4be3-95cd-4881f4af242d" providerId="ADAL" clId="{7FB01CF0-6612-41E3-91C5-193BE60F3BA3}" dt="2022-08-05T14:26:48.942" v="47" actId="2696"/>
        <pc:sldMasterMkLst>
          <pc:docMk/>
          <pc:sldMasterMk cId="172638511" sldId="2147484144"/>
        </pc:sldMasterMkLst>
        <pc:sldLayoutChg chg="del">
          <pc:chgData name="Dean, Jake" userId="c6e2a7b5-23e0-4be3-95cd-4881f4af242d" providerId="ADAL" clId="{7FB01CF0-6612-41E3-91C5-193BE60F3BA3}" dt="2022-08-05T14:26:48.942" v="47" actId="2696"/>
          <pc:sldLayoutMkLst>
            <pc:docMk/>
            <pc:sldMasterMk cId="172638511" sldId="2147484144"/>
            <pc:sldLayoutMk cId="1634999654" sldId="2147484150"/>
          </pc:sldLayoutMkLst>
        </pc:sldLayoutChg>
      </pc:sldMasterChg>
    </pc:docChg>
  </pc:docChgLst>
  <pc:docChgLst>
    <pc:chgData name="Kristin Rowles" userId="S::krowles_h2opolicycenter.org#ext#@blackandveatch.onmicrosoft.com::b03246c8-e55a-4b35-b717-7b938a581544" providerId="AD" clId="Web-{FD2345B1-EA95-4767-AE43-4F24239A3689}"/>
    <pc:docChg chg="modSld">
      <pc:chgData name="Kristin Rowles" userId="S::krowles_h2opolicycenter.org#ext#@blackandveatch.onmicrosoft.com::b03246c8-e55a-4b35-b717-7b938a581544" providerId="AD" clId="Web-{FD2345B1-EA95-4767-AE43-4F24239A3689}" dt="2022-03-11T19:52:55.467" v="0" actId="20577"/>
      <pc:docMkLst>
        <pc:docMk/>
      </pc:docMkLst>
      <pc:sldChg chg="modSp">
        <pc:chgData name="Kristin Rowles" userId="S::krowles_h2opolicycenter.org#ext#@blackandveatch.onmicrosoft.com::b03246c8-e55a-4b35-b717-7b938a581544" providerId="AD" clId="Web-{FD2345B1-EA95-4767-AE43-4F24239A3689}" dt="2022-03-11T19:52:55.467" v="0" actId="20577"/>
        <pc:sldMkLst>
          <pc:docMk/>
          <pc:sldMk cId="2679778468" sldId="1362"/>
        </pc:sldMkLst>
        <pc:spChg chg="mod">
          <ac:chgData name="Kristin Rowles" userId="S::krowles_h2opolicycenter.org#ext#@blackandveatch.onmicrosoft.com::b03246c8-e55a-4b35-b717-7b938a581544" providerId="AD" clId="Web-{FD2345B1-EA95-4767-AE43-4F24239A3689}" dt="2022-03-11T19:52:55.467" v="0" actId="20577"/>
          <ac:spMkLst>
            <pc:docMk/>
            <pc:sldMk cId="2679778468" sldId="1362"/>
            <ac:spMk id="4" creationId="{BECB03B5-413A-4199-9FC9-AB7EF0A737A9}"/>
          </ac:spMkLst>
        </pc:spChg>
      </pc:sldChg>
    </pc:docChg>
  </pc:docChgLst>
  <pc:docChgLst>
    <pc:chgData name="Kristin Rowles" userId="S::krowles_h2opolicycenter.org#ext#@blackandveatch.onmicrosoft.com::b03246c8-e55a-4b35-b717-7b938a581544" providerId="AD" clId="Web-{99BBA12F-C1C7-41E3-8CB8-CD8D10D473E0}"/>
    <pc:docChg chg="modSld">
      <pc:chgData name="Kristin Rowles" userId="S::krowles_h2opolicycenter.org#ext#@blackandveatch.onmicrosoft.com::b03246c8-e55a-4b35-b717-7b938a581544" providerId="AD" clId="Web-{99BBA12F-C1C7-41E3-8CB8-CD8D10D473E0}" dt="2022-03-11T17:57:09.819" v="283"/>
      <pc:docMkLst>
        <pc:docMk/>
      </pc:docMkLst>
      <pc:sldChg chg="addSp delSp modSp">
        <pc:chgData name="Kristin Rowles" userId="S::krowles_h2opolicycenter.org#ext#@blackandveatch.onmicrosoft.com::b03246c8-e55a-4b35-b717-7b938a581544" providerId="AD" clId="Web-{99BBA12F-C1C7-41E3-8CB8-CD8D10D473E0}" dt="2022-03-11T17:57:09.819" v="283"/>
        <pc:sldMkLst>
          <pc:docMk/>
          <pc:sldMk cId="4215803176" sldId="279"/>
        </pc:sldMkLst>
        <pc:spChg chg="del">
          <ac:chgData name="Kristin Rowles" userId="S::krowles_h2opolicycenter.org#ext#@blackandveatch.onmicrosoft.com::b03246c8-e55a-4b35-b717-7b938a581544" providerId="AD" clId="Web-{99BBA12F-C1C7-41E3-8CB8-CD8D10D473E0}" dt="2022-03-11T17:53:41.094" v="87"/>
          <ac:spMkLst>
            <pc:docMk/>
            <pc:sldMk cId="4215803176" sldId="279"/>
            <ac:spMk id="2" creationId="{EC367161-799D-46AD-804E-6FA4DBF0DDAF}"/>
          </ac:spMkLst>
        </pc:spChg>
        <pc:spChg chg="del mod">
          <ac:chgData name="Kristin Rowles" userId="S::krowles_h2opolicycenter.org#ext#@blackandveatch.onmicrosoft.com::b03246c8-e55a-4b35-b717-7b938a581544" providerId="AD" clId="Web-{99BBA12F-C1C7-41E3-8CB8-CD8D10D473E0}" dt="2022-03-11T17:53:39.547" v="86"/>
          <ac:spMkLst>
            <pc:docMk/>
            <pc:sldMk cId="4215803176" sldId="279"/>
            <ac:spMk id="6" creationId="{86AD16D7-4920-4DFF-A559-624AA6B9887F}"/>
          </ac:spMkLst>
        </pc:spChg>
        <pc:graphicFrameChg chg="add mod modGraphic">
          <ac:chgData name="Kristin Rowles" userId="S::krowles_h2opolicycenter.org#ext#@blackandveatch.onmicrosoft.com::b03246c8-e55a-4b35-b717-7b938a581544" providerId="AD" clId="Web-{99BBA12F-C1C7-41E3-8CB8-CD8D10D473E0}" dt="2022-03-11T17:56:41.069" v="282"/>
          <ac:graphicFrameMkLst>
            <pc:docMk/>
            <pc:sldMk cId="4215803176" sldId="279"/>
            <ac:graphicFrameMk id="8" creationId="{AEB95CB7-CE2E-4BD3-BF6B-E6FDD07217EA}"/>
          </ac:graphicFrameMkLst>
        </pc:graphicFrameChg>
        <pc:graphicFrameChg chg="add mod modGraphic">
          <ac:chgData name="Kristin Rowles" userId="S::krowles_h2opolicycenter.org#ext#@blackandveatch.onmicrosoft.com::b03246c8-e55a-4b35-b717-7b938a581544" providerId="AD" clId="Web-{99BBA12F-C1C7-41E3-8CB8-CD8D10D473E0}" dt="2022-03-11T17:57:09.819" v="283"/>
          <ac:graphicFrameMkLst>
            <pc:docMk/>
            <pc:sldMk cId="4215803176" sldId="279"/>
            <ac:graphicFrameMk id="14" creationId="{891560FB-0248-48ED-A1FE-CCFB36AA3D82}"/>
          </ac:graphicFrameMkLst>
        </pc:graphicFrameChg>
      </pc:sldChg>
    </pc:docChg>
  </pc:docChgLst>
  <pc:docChgLst>
    <pc:chgData name="Dean, Jake" userId="S::deanj1@bv.com::c6e2a7b5-23e0-4be3-95cd-4881f4af242d" providerId="AD" clId="Web-{1922291C-8133-18B1-841E-ABD34044AE78}"/>
    <pc:docChg chg="addSld delSld modSld">
      <pc:chgData name="Dean, Jake" userId="S::deanj1@bv.com::c6e2a7b5-23e0-4be3-95cd-4881f4af242d" providerId="AD" clId="Web-{1922291C-8133-18B1-841E-ABD34044AE78}" dt="2022-05-04T14:42:50.995" v="304" actId="20577"/>
      <pc:docMkLst>
        <pc:docMk/>
      </pc:docMkLst>
      <pc:sldChg chg="modSp">
        <pc:chgData name="Dean, Jake" userId="S::deanj1@bv.com::c6e2a7b5-23e0-4be3-95cd-4881f4af242d" providerId="AD" clId="Web-{1922291C-8133-18B1-841E-ABD34044AE78}" dt="2022-05-04T14:33:56.010" v="3" actId="20577"/>
        <pc:sldMkLst>
          <pc:docMk/>
          <pc:sldMk cId="947161435" sldId="256"/>
        </pc:sldMkLst>
        <pc:spChg chg="mod">
          <ac:chgData name="Dean, Jake" userId="S::deanj1@bv.com::c6e2a7b5-23e0-4be3-95cd-4881f4af242d" providerId="AD" clId="Web-{1922291C-8133-18B1-841E-ABD34044AE78}" dt="2022-05-04T14:33:56.010" v="3" actId="20577"/>
          <ac:spMkLst>
            <pc:docMk/>
            <pc:sldMk cId="947161435" sldId="256"/>
            <ac:spMk id="3" creationId="{37B9471A-3D3D-4110-AB09-077D263C08AD}"/>
          </ac:spMkLst>
        </pc:spChg>
      </pc:sldChg>
      <pc:sldChg chg="del">
        <pc:chgData name="Dean, Jake" userId="S::deanj1@bv.com::c6e2a7b5-23e0-4be3-95cd-4881f4af242d" providerId="AD" clId="Web-{1922291C-8133-18B1-841E-ABD34044AE78}" dt="2022-05-04T14:35:13.809" v="38"/>
        <pc:sldMkLst>
          <pc:docMk/>
          <pc:sldMk cId="1682928706" sldId="259"/>
        </pc:sldMkLst>
      </pc:sldChg>
      <pc:sldChg chg="del">
        <pc:chgData name="Dean, Jake" userId="S::deanj1@bv.com::c6e2a7b5-23e0-4be3-95cd-4881f4af242d" providerId="AD" clId="Web-{1922291C-8133-18B1-841E-ABD34044AE78}" dt="2022-05-04T14:35:13.825" v="39"/>
        <pc:sldMkLst>
          <pc:docMk/>
          <pc:sldMk cId="4090029831" sldId="260"/>
        </pc:sldMkLst>
      </pc:sldChg>
      <pc:sldChg chg="del">
        <pc:chgData name="Dean, Jake" userId="S::deanj1@bv.com::c6e2a7b5-23e0-4be3-95cd-4881f4af242d" providerId="AD" clId="Web-{1922291C-8133-18B1-841E-ABD34044AE78}" dt="2022-05-04T14:35:13.809" v="37"/>
        <pc:sldMkLst>
          <pc:docMk/>
          <pc:sldMk cId="2547012751" sldId="261"/>
        </pc:sldMkLst>
      </pc:sldChg>
      <pc:sldChg chg="del">
        <pc:chgData name="Dean, Jake" userId="S::deanj1@bv.com::c6e2a7b5-23e0-4be3-95cd-4881f4af242d" providerId="AD" clId="Web-{1922291C-8133-18B1-841E-ABD34044AE78}" dt="2022-05-04T14:35:13.934" v="85"/>
        <pc:sldMkLst>
          <pc:docMk/>
          <pc:sldMk cId="2045768386" sldId="272"/>
        </pc:sldMkLst>
      </pc:sldChg>
      <pc:sldChg chg="del">
        <pc:chgData name="Dean, Jake" userId="S::deanj1@bv.com::c6e2a7b5-23e0-4be3-95cd-4881f4af242d" providerId="AD" clId="Web-{1922291C-8133-18B1-841E-ABD34044AE78}" dt="2022-05-04T14:34:39.339" v="5"/>
        <pc:sldMkLst>
          <pc:docMk/>
          <pc:sldMk cId="4215803176" sldId="279"/>
        </pc:sldMkLst>
      </pc:sldChg>
      <pc:sldChg chg="modSp">
        <pc:chgData name="Dean, Jake" userId="S::deanj1@bv.com::c6e2a7b5-23e0-4be3-95cd-4881f4af242d" providerId="AD" clId="Web-{1922291C-8133-18B1-841E-ABD34044AE78}" dt="2022-05-04T14:42:50.995" v="304" actId="20577"/>
        <pc:sldMkLst>
          <pc:docMk/>
          <pc:sldMk cId="3825982510" sldId="292"/>
        </pc:sldMkLst>
        <pc:spChg chg="mod">
          <ac:chgData name="Dean, Jake" userId="S::deanj1@bv.com::c6e2a7b5-23e0-4be3-95cd-4881f4af242d" providerId="AD" clId="Web-{1922291C-8133-18B1-841E-ABD34044AE78}" dt="2022-05-04T14:42:50.995" v="304" actId="20577"/>
          <ac:spMkLst>
            <pc:docMk/>
            <pc:sldMk cId="3825982510" sldId="292"/>
            <ac:spMk id="50180" creationId="{79FD33E9-D524-4E14-BACF-D9806EF334E1}"/>
          </ac:spMkLst>
        </pc:spChg>
      </pc:sldChg>
      <pc:sldChg chg="del">
        <pc:chgData name="Dean, Jake" userId="S::deanj1@bv.com::c6e2a7b5-23e0-4be3-95cd-4881f4af242d" providerId="AD" clId="Web-{1922291C-8133-18B1-841E-ABD34044AE78}" dt="2022-05-04T14:35:13.887" v="74"/>
        <pc:sldMkLst>
          <pc:docMk/>
          <pc:sldMk cId="0" sldId="569"/>
        </pc:sldMkLst>
      </pc:sldChg>
      <pc:sldChg chg="del">
        <pc:chgData name="Dean, Jake" userId="S::deanj1@bv.com::c6e2a7b5-23e0-4be3-95cd-4881f4af242d" providerId="AD" clId="Web-{1922291C-8133-18B1-841E-ABD34044AE78}" dt="2022-05-04T14:35:13.825" v="43"/>
        <pc:sldMkLst>
          <pc:docMk/>
          <pc:sldMk cId="0" sldId="574"/>
        </pc:sldMkLst>
      </pc:sldChg>
      <pc:sldChg chg="del">
        <pc:chgData name="Dean, Jake" userId="S::deanj1@bv.com::c6e2a7b5-23e0-4be3-95cd-4881f4af242d" providerId="AD" clId="Web-{1922291C-8133-18B1-841E-ABD34044AE78}" dt="2022-05-04T14:35:13.887" v="73"/>
        <pc:sldMkLst>
          <pc:docMk/>
          <pc:sldMk cId="1030218976" sldId="575"/>
        </pc:sldMkLst>
      </pc:sldChg>
      <pc:sldChg chg="del">
        <pc:chgData name="Dean, Jake" userId="S::deanj1@bv.com::c6e2a7b5-23e0-4be3-95cd-4881f4af242d" providerId="AD" clId="Web-{1922291C-8133-18B1-841E-ABD34044AE78}" dt="2022-05-04T14:35:13.887" v="69"/>
        <pc:sldMkLst>
          <pc:docMk/>
          <pc:sldMk cId="3069918874" sldId="577"/>
        </pc:sldMkLst>
      </pc:sldChg>
      <pc:sldChg chg="del">
        <pc:chgData name="Dean, Jake" userId="S::deanj1@bv.com::c6e2a7b5-23e0-4be3-95cd-4881f4af242d" providerId="AD" clId="Web-{1922291C-8133-18B1-841E-ABD34044AE78}" dt="2022-05-04T14:35:13.887" v="72"/>
        <pc:sldMkLst>
          <pc:docMk/>
          <pc:sldMk cId="1981422053" sldId="578"/>
        </pc:sldMkLst>
      </pc:sldChg>
      <pc:sldChg chg="del">
        <pc:chgData name="Dean, Jake" userId="S::deanj1@bv.com::c6e2a7b5-23e0-4be3-95cd-4881f4af242d" providerId="AD" clId="Web-{1922291C-8133-18B1-841E-ABD34044AE78}" dt="2022-05-04T14:35:13.887" v="71"/>
        <pc:sldMkLst>
          <pc:docMk/>
          <pc:sldMk cId="3647462015" sldId="582"/>
        </pc:sldMkLst>
      </pc:sldChg>
      <pc:sldChg chg="del">
        <pc:chgData name="Dean, Jake" userId="S::deanj1@bv.com::c6e2a7b5-23e0-4be3-95cd-4881f4af242d" providerId="AD" clId="Web-{1922291C-8133-18B1-841E-ABD34044AE78}" dt="2022-05-04T14:35:13.887" v="70"/>
        <pc:sldMkLst>
          <pc:docMk/>
          <pc:sldMk cId="764807941" sldId="583"/>
        </pc:sldMkLst>
      </pc:sldChg>
      <pc:sldChg chg="del">
        <pc:chgData name="Dean, Jake" userId="S::deanj1@bv.com::c6e2a7b5-23e0-4be3-95cd-4881f4af242d" providerId="AD" clId="Web-{1922291C-8133-18B1-841E-ABD34044AE78}" dt="2022-05-04T14:35:13.872" v="65"/>
        <pc:sldMkLst>
          <pc:docMk/>
          <pc:sldMk cId="1348960082" sldId="584"/>
        </pc:sldMkLst>
      </pc:sldChg>
      <pc:sldChg chg="del">
        <pc:chgData name="Dean, Jake" userId="S::deanj1@bv.com::c6e2a7b5-23e0-4be3-95cd-4881f4af242d" providerId="AD" clId="Web-{1922291C-8133-18B1-841E-ABD34044AE78}" dt="2022-05-04T14:35:13.872" v="68"/>
        <pc:sldMkLst>
          <pc:docMk/>
          <pc:sldMk cId="1357125227" sldId="585"/>
        </pc:sldMkLst>
      </pc:sldChg>
      <pc:sldChg chg="del">
        <pc:chgData name="Dean, Jake" userId="S::deanj1@bv.com::c6e2a7b5-23e0-4be3-95cd-4881f4af242d" providerId="AD" clId="Web-{1922291C-8133-18B1-841E-ABD34044AE78}" dt="2022-05-04T14:35:13.872" v="67"/>
        <pc:sldMkLst>
          <pc:docMk/>
          <pc:sldMk cId="3982207926" sldId="586"/>
        </pc:sldMkLst>
      </pc:sldChg>
      <pc:sldChg chg="del">
        <pc:chgData name="Dean, Jake" userId="S::deanj1@bv.com::c6e2a7b5-23e0-4be3-95cd-4881f4af242d" providerId="AD" clId="Web-{1922291C-8133-18B1-841E-ABD34044AE78}" dt="2022-05-04T14:35:13.872" v="66"/>
        <pc:sldMkLst>
          <pc:docMk/>
          <pc:sldMk cId="4279685292" sldId="587"/>
        </pc:sldMkLst>
      </pc:sldChg>
      <pc:sldChg chg="del">
        <pc:chgData name="Dean, Jake" userId="S::deanj1@bv.com::c6e2a7b5-23e0-4be3-95cd-4881f4af242d" providerId="AD" clId="Web-{1922291C-8133-18B1-841E-ABD34044AE78}" dt="2022-05-04T14:35:13.872" v="64"/>
        <pc:sldMkLst>
          <pc:docMk/>
          <pc:sldMk cId="1468859571" sldId="588"/>
        </pc:sldMkLst>
      </pc:sldChg>
      <pc:sldChg chg="del">
        <pc:chgData name="Dean, Jake" userId="S::deanj1@bv.com::c6e2a7b5-23e0-4be3-95cd-4881f4af242d" providerId="AD" clId="Web-{1922291C-8133-18B1-841E-ABD34044AE78}" dt="2022-05-04T14:35:13.872" v="60"/>
        <pc:sldMkLst>
          <pc:docMk/>
          <pc:sldMk cId="3930968466" sldId="589"/>
        </pc:sldMkLst>
      </pc:sldChg>
      <pc:sldChg chg="del">
        <pc:chgData name="Dean, Jake" userId="S::deanj1@bv.com::c6e2a7b5-23e0-4be3-95cd-4881f4af242d" providerId="AD" clId="Web-{1922291C-8133-18B1-841E-ABD34044AE78}" dt="2022-05-04T14:35:13.856" v="56"/>
        <pc:sldMkLst>
          <pc:docMk/>
          <pc:sldMk cId="169161017" sldId="590"/>
        </pc:sldMkLst>
      </pc:sldChg>
      <pc:sldChg chg="del">
        <pc:chgData name="Dean, Jake" userId="S::deanj1@bv.com::c6e2a7b5-23e0-4be3-95cd-4881f4af242d" providerId="AD" clId="Web-{1922291C-8133-18B1-841E-ABD34044AE78}" dt="2022-05-04T14:35:13.856" v="55"/>
        <pc:sldMkLst>
          <pc:docMk/>
          <pc:sldMk cId="1179201092" sldId="593"/>
        </pc:sldMkLst>
      </pc:sldChg>
      <pc:sldChg chg="del">
        <pc:chgData name="Dean, Jake" userId="S::deanj1@bv.com::c6e2a7b5-23e0-4be3-95cd-4881f4af242d" providerId="AD" clId="Web-{1922291C-8133-18B1-841E-ABD34044AE78}" dt="2022-05-04T14:35:13.856" v="54"/>
        <pc:sldMkLst>
          <pc:docMk/>
          <pc:sldMk cId="4256160616" sldId="594"/>
        </pc:sldMkLst>
      </pc:sldChg>
      <pc:sldChg chg="del">
        <pc:chgData name="Dean, Jake" userId="S::deanj1@bv.com::c6e2a7b5-23e0-4be3-95cd-4881f4af242d" providerId="AD" clId="Web-{1922291C-8133-18B1-841E-ABD34044AE78}" dt="2022-05-04T14:35:13.856" v="53"/>
        <pc:sldMkLst>
          <pc:docMk/>
          <pc:sldMk cId="463284175" sldId="595"/>
        </pc:sldMkLst>
      </pc:sldChg>
      <pc:sldChg chg="del">
        <pc:chgData name="Dean, Jake" userId="S::deanj1@bv.com::c6e2a7b5-23e0-4be3-95cd-4881f4af242d" providerId="AD" clId="Web-{1922291C-8133-18B1-841E-ABD34044AE78}" dt="2022-05-04T14:35:13.856" v="52"/>
        <pc:sldMkLst>
          <pc:docMk/>
          <pc:sldMk cId="100068625" sldId="596"/>
        </pc:sldMkLst>
      </pc:sldChg>
      <pc:sldChg chg="del">
        <pc:chgData name="Dean, Jake" userId="S::deanj1@bv.com::c6e2a7b5-23e0-4be3-95cd-4881f4af242d" providerId="AD" clId="Web-{1922291C-8133-18B1-841E-ABD34044AE78}" dt="2022-05-04T14:35:13.840" v="49"/>
        <pc:sldMkLst>
          <pc:docMk/>
          <pc:sldMk cId="4129622243" sldId="597"/>
        </pc:sldMkLst>
      </pc:sldChg>
      <pc:sldChg chg="del">
        <pc:chgData name="Dean, Jake" userId="S::deanj1@bv.com::c6e2a7b5-23e0-4be3-95cd-4881f4af242d" providerId="AD" clId="Web-{1922291C-8133-18B1-841E-ABD34044AE78}" dt="2022-05-04T14:35:13.840" v="51"/>
        <pc:sldMkLst>
          <pc:docMk/>
          <pc:sldMk cId="45417008" sldId="598"/>
        </pc:sldMkLst>
      </pc:sldChg>
      <pc:sldChg chg="del">
        <pc:chgData name="Dean, Jake" userId="S::deanj1@bv.com::c6e2a7b5-23e0-4be3-95cd-4881f4af242d" providerId="AD" clId="Web-{1922291C-8133-18B1-841E-ABD34044AE78}" dt="2022-05-04T14:35:13.840" v="48"/>
        <pc:sldMkLst>
          <pc:docMk/>
          <pc:sldMk cId="3072726764" sldId="599"/>
        </pc:sldMkLst>
      </pc:sldChg>
      <pc:sldChg chg="del">
        <pc:chgData name="Dean, Jake" userId="S::deanj1@bv.com::c6e2a7b5-23e0-4be3-95cd-4881f4af242d" providerId="AD" clId="Web-{1922291C-8133-18B1-841E-ABD34044AE78}" dt="2022-05-04T14:35:13.840" v="50"/>
        <pc:sldMkLst>
          <pc:docMk/>
          <pc:sldMk cId="4284756744" sldId="600"/>
        </pc:sldMkLst>
      </pc:sldChg>
      <pc:sldChg chg="del">
        <pc:chgData name="Dean, Jake" userId="S::deanj1@bv.com::c6e2a7b5-23e0-4be3-95cd-4881f4af242d" providerId="AD" clId="Web-{1922291C-8133-18B1-841E-ABD34044AE78}" dt="2022-05-04T14:35:13.840" v="44"/>
        <pc:sldMkLst>
          <pc:docMk/>
          <pc:sldMk cId="213595247" sldId="604"/>
        </pc:sldMkLst>
      </pc:sldChg>
      <pc:sldChg chg="del">
        <pc:chgData name="Dean, Jake" userId="S::deanj1@bv.com::c6e2a7b5-23e0-4be3-95cd-4881f4af242d" providerId="AD" clId="Web-{1922291C-8133-18B1-841E-ABD34044AE78}" dt="2022-05-04T14:35:13.840" v="46"/>
        <pc:sldMkLst>
          <pc:docMk/>
          <pc:sldMk cId="3002990210" sldId="605"/>
        </pc:sldMkLst>
      </pc:sldChg>
      <pc:sldChg chg="del">
        <pc:chgData name="Dean, Jake" userId="S::deanj1@bv.com::c6e2a7b5-23e0-4be3-95cd-4881f4af242d" providerId="AD" clId="Web-{1922291C-8133-18B1-841E-ABD34044AE78}" dt="2022-05-04T14:35:13.872" v="63"/>
        <pc:sldMkLst>
          <pc:docMk/>
          <pc:sldMk cId="2643522929" sldId="606"/>
        </pc:sldMkLst>
      </pc:sldChg>
      <pc:sldChg chg="del">
        <pc:chgData name="Dean, Jake" userId="S::deanj1@bv.com::c6e2a7b5-23e0-4be3-95cd-4881f4af242d" providerId="AD" clId="Web-{1922291C-8133-18B1-841E-ABD34044AE78}" dt="2022-05-04T14:35:13.872" v="61"/>
        <pc:sldMkLst>
          <pc:docMk/>
          <pc:sldMk cId="956716164" sldId="607"/>
        </pc:sldMkLst>
      </pc:sldChg>
      <pc:sldChg chg="del">
        <pc:chgData name="Dean, Jake" userId="S::deanj1@bv.com::c6e2a7b5-23e0-4be3-95cd-4881f4af242d" providerId="AD" clId="Web-{1922291C-8133-18B1-841E-ABD34044AE78}" dt="2022-05-04T14:35:13.872" v="62"/>
        <pc:sldMkLst>
          <pc:docMk/>
          <pc:sldMk cId="3695504366" sldId="608"/>
        </pc:sldMkLst>
      </pc:sldChg>
      <pc:sldChg chg="del">
        <pc:chgData name="Dean, Jake" userId="S::deanj1@bv.com::c6e2a7b5-23e0-4be3-95cd-4881f4af242d" providerId="AD" clId="Web-{1922291C-8133-18B1-841E-ABD34044AE78}" dt="2022-05-04T14:35:13.872" v="59"/>
        <pc:sldMkLst>
          <pc:docMk/>
          <pc:sldMk cId="1554445180" sldId="609"/>
        </pc:sldMkLst>
      </pc:sldChg>
      <pc:sldChg chg="del">
        <pc:chgData name="Dean, Jake" userId="S::deanj1@bv.com::c6e2a7b5-23e0-4be3-95cd-4881f4af242d" providerId="AD" clId="Web-{1922291C-8133-18B1-841E-ABD34044AE78}" dt="2022-05-04T14:35:13.856" v="58"/>
        <pc:sldMkLst>
          <pc:docMk/>
          <pc:sldMk cId="2425977589" sldId="610"/>
        </pc:sldMkLst>
      </pc:sldChg>
      <pc:sldChg chg="del">
        <pc:chgData name="Dean, Jake" userId="S::deanj1@bv.com::c6e2a7b5-23e0-4be3-95cd-4881f4af242d" providerId="AD" clId="Web-{1922291C-8133-18B1-841E-ABD34044AE78}" dt="2022-05-04T14:35:13.856" v="57"/>
        <pc:sldMkLst>
          <pc:docMk/>
          <pc:sldMk cId="20993792" sldId="611"/>
        </pc:sldMkLst>
      </pc:sldChg>
      <pc:sldChg chg="del">
        <pc:chgData name="Dean, Jake" userId="S::deanj1@bv.com::c6e2a7b5-23e0-4be3-95cd-4881f4af242d" providerId="AD" clId="Web-{1922291C-8133-18B1-841E-ABD34044AE78}" dt="2022-05-04T14:35:13.840" v="45"/>
        <pc:sldMkLst>
          <pc:docMk/>
          <pc:sldMk cId="1820000277" sldId="612"/>
        </pc:sldMkLst>
      </pc:sldChg>
      <pc:sldChg chg="del">
        <pc:chgData name="Dean, Jake" userId="S::deanj1@bv.com::c6e2a7b5-23e0-4be3-95cd-4881f4af242d" providerId="AD" clId="Web-{1922291C-8133-18B1-841E-ABD34044AE78}" dt="2022-05-04T14:35:13.840" v="47"/>
        <pc:sldMkLst>
          <pc:docMk/>
          <pc:sldMk cId="211970939" sldId="613"/>
        </pc:sldMkLst>
      </pc:sldChg>
      <pc:sldChg chg="del">
        <pc:chgData name="Dean, Jake" userId="S::deanj1@bv.com::c6e2a7b5-23e0-4be3-95cd-4881f4af242d" providerId="AD" clId="Web-{1922291C-8133-18B1-841E-ABD34044AE78}" dt="2022-05-04T14:35:13.762" v="17"/>
        <pc:sldMkLst>
          <pc:docMk/>
          <pc:sldMk cId="1607768233" sldId="1304"/>
        </pc:sldMkLst>
      </pc:sldChg>
      <pc:sldChg chg="del">
        <pc:chgData name="Dean, Jake" userId="S::deanj1@bv.com::c6e2a7b5-23e0-4be3-95cd-4881f4af242d" providerId="AD" clId="Web-{1922291C-8133-18B1-841E-ABD34044AE78}" dt="2022-05-04T14:35:13.825" v="42"/>
        <pc:sldMkLst>
          <pc:docMk/>
          <pc:sldMk cId="701900920" sldId="1329"/>
        </pc:sldMkLst>
      </pc:sldChg>
      <pc:sldChg chg="del">
        <pc:chgData name="Dean, Jake" userId="S::deanj1@bv.com::c6e2a7b5-23e0-4be3-95cd-4881f4af242d" providerId="AD" clId="Web-{1922291C-8133-18B1-841E-ABD34044AE78}" dt="2022-05-04T14:35:13.934" v="86"/>
        <pc:sldMkLst>
          <pc:docMk/>
          <pc:sldMk cId="3345949154" sldId="1361"/>
        </pc:sldMkLst>
      </pc:sldChg>
      <pc:sldChg chg="del">
        <pc:chgData name="Dean, Jake" userId="S::deanj1@bv.com::c6e2a7b5-23e0-4be3-95cd-4881f4af242d" providerId="AD" clId="Web-{1922291C-8133-18B1-841E-ABD34044AE78}" dt="2022-05-04T14:35:13.903" v="81"/>
        <pc:sldMkLst>
          <pc:docMk/>
          <pc:sldMk cId="2679778468" sldId="1362"/>
        </pc:sldMkLst>
      </pc:sldChg>
      <pc:sldChg chg="del">
        <pc:chgData name="Dean, Jake" userId="S::deanj1@bv.com::c6e2a7b5-23e0-4be3-95cd-4881f4af242d" providerId="AD" clId="Web-{1922291C-8133-18B1-841E-ABD34044AE78}" dt="2022-05-04T14:35:13.809" v="36"/>
        <pc:sldMkLst>
          <pc:docMk/>
          <pc:sldMk cId="4278814925" sldId="1363"/>
        </pc:sldMkLst>
      </pc:sldChg>
      <pc:sldChg chg="del">
        <pc:chgData name="Dean, Jake" userId="S::deanj1@bv.com::c6e2a7b5-23e0-4be3-95cd-4881f4af242d" providerId="AD" clId="Web-{1922291C-8133-18B1-841E-ABD34044AE78}" dt="2022-05-04T14:35:13.887" v="75"/>
        <pc:sldMkLst>
          <pc:docMk/>
          <pc:sldMk cId="4229928695" sldId="1364"/>
        </pc:sldMkLst>
      </pc:sldChg>
      <pc:sldChg chg="del">
        <pc:chgData name="Dean, Jake" userId="S::deanj1@bv.com::c6e2a7b5-23e0-4be3-95cd-4881f4af242d" providerId="AD" clId="Web-{1922291C-8133-18B1-841E-ABD34044AE78}" dt="2022-05-04T14:35:13.747" v="8"/>
        <pc:sldMkLst>
          <pc:docMk/>
          <pc:sldMk cId="1282058527" sldId="1366"/>
        </pc:sldMkLst>
      </pc:sldChg>
      <pc:sldChg chg="del">
        <pc:chgData name="Dean, Jake" userId="S::deanj1@bv.com::c6e2a7b5-23e0-4be3-95cd-4881f4af242d" providerId="AD" clId="Web-{1922291C-8133-18B1-841E-ABD34044AE78}" dt="2022-05-04T14:35:13.747" v="6"/>
        <pc:sldMkLst>
          <pc:docMk/>
          <pc:sldMk cId="2298676708" sldId="1368"/>
        </pc:sldMkLst>
      </pc:sldChg>
      <pc:sldChg chg="modSp">
        <pc:chgData name="Dean, Jake" userId="S::deanj1@bv.com::c6e2a7b5-23e0-4be3-95cd-4881f4af242d" providerId="AD" clId="Web-{1922291C-8133-18B1-841E-ABD34044AE78}" dt="2022-05-04T14:36:09.373" v="116" actId="20577"/>
        <pc:sldMkLst>
          <pc:docMk/>
          <pc:sldMk cId="2285420399" sldId="1369"/>
        </pc:sldMkLst>
        <pc:spChg chg="mod">
          <ac:chgData name="Dean, Jake" userId="S::deanj1@bv.com::c6e2a7b5-23e0-4be3-95cd-4881f4af242d" providerId="AD" clId="Web-{1922291C-8133-18B1-841E-ABD34044AE78}" dt="2022-05-04T14:36:02.295" v="111" actId="20577"/>
          <ac:spMkLst>
            <pc:docMk/>
            <pc:sldMk cId="2285420399" sldId="1369"/>
            <ac:spMk id="4" creationId="{BECB03B5-413A-4199-9FC9-AB7EF0A737A9}"/>
          </ac:spMkLst>
        </pc:spChg>
        <pc:spChg chg="mod">
          <ac:chgData name="Dean, Jake" userId="S::deanj1@bv.com::c6e2a7b5-23e0-4be3-95cd-4881f4af242d" providerId="AD" clId="Web-{1922291C-8133-18B1-841E-ABD34044AE78}" dt="2022-05-04T14:36:09.373" v="116" actId="20577"/>
          <ac:spMkLst>
            <pc:docMk/>
            <pc:sldMk cId="2285420399" sldId="1369"/>
            <ac:spMk id="5" creationId="{BA712FE3-F0E1-44C0-9604-2B792329C17D}"/>
          </ac:spMkLst>
        </pc:spChg>
      </pc:sldChg>
      <pc:sldChg chg="modSp">
        <pc:chgData name="Dean, Jake" userId="S::deanj1@bv.com::c6e2a7b5-23e0-4be3-95cd-4881f4af242d" providerId="AD" clId="Web-{1922291C-8133-18B1-841E-ABD34044AE78}" dt="2022-05-04T14:41:52.899" v="264" actId="20577"/>
        <pc:sldMkLst>
          <pc:docMk/>
          <pc:sldMk cId="4280075436" sldId="1370"/>
        </pc:sldMkLst>
        <pc:spChg chg="mod">
          <ac:chgData name="Dean, Jake" userId="S::deanj1@bv.com::c6e2a7b5-23e0-4be3-95cd-4881f4af242d" providerId="AD" clId="Web-{1922291C-8133-18B1-841E-ABD34044AE78}" dt="2022-05-04T14:41:34.961" v="255" actId="20577"/>
          <ac:spMkLst>
            <pc:docMk/>
            <pc:sldMk cId="4280075436" sldId="1370"/>
            <ac:spMk id="4" creationId="{BECB03B5-413A-4199-9FC9-AB7EF0A737A9}"/>
          </ac:spMkLst>
        </pc:spChg>
        <pc:spChg chg="mod">
          <ac:chgData name="Dean, Jake" userId="S::deanj1@bv.com::c6e2a7b5-23e0-4be3-95cd-4881f4af242d" providerId="AD" clId="Web-{1922291C-8133-18B1-841E-ABD34044AE78}" dt="2022-05-04T14:41:52.899" v="264" actId="20577"/>
          <ac:spMkLst>
            <pc:docMk/>
            <pc:sldMk cId="4280075436" sldId="1370"/>
            <ac:spMk id="5" creationId="{BA712FE3-F0E1-44C0-9604-2B792329C17D}"/>
          </ac:spMkLst>
        </pc:spChg>
      </pc:sldChg>
      <pc:sldChg chg="del">
        <pc:chgData name="Dean, Jake" userId="S::deanj1@bv.com::c6e2a7b5-23e0-4be3-95cd-4881f4af242d" providerId="AD" clId="Web-{1922291C-8133-18B1-841E-ABD34044AE78}" dt="2022-05-04T14:35:13.778" v="24"/>
        <pc:sldMkLst>
          <pc:docMk/>
          <pc:sldMk cId="238929657" sldId="1372"/>
        </pc:sldMkLst>
      </pc:sldChg>
      <pc:sldChg chg="del">
        <pc:chgData name="Dean, Jake" userId="S::deanj1@bv.com::c6e2a7b5-23e0-4be3-95cd-4881f4af242d" providerId="AD" clId="Web-{1922291C-8133-18B1-841E-ABD34044AE78}" dt="2022-05-04T14:35:13.778" v="20"/>
        <pc:sldMkLst>
          <pc:docMk/>
          <pc:sldMk cId="2264613693" sldId="1373"/>
        </pc:sldMkLst>
      </pc:sldChg>
      <pc:sldChg chg="del">
        <pc:chgData name="Dean, Jake" userId="S::deanj1@bv.com::c6e2a7b5-23e0-4be3-95cd-4881f4af242d" providerId="AD" clId="Web-{1922291C-8133-18B1-841E-ABD34044AE78}" dt="2022-05-04T14:35:13.778" v="19"/>
        <pc:sldMkLst>
          <pc:docMk/>
          <pc:sldMk cId="3194518600" sldId="1374"/>
        </pc:sldMkLst>
      </pc:sldChg>
      <pc:sldChg chg="del">
        <pc:chgData name="Dean, Jake" userId="S::deanj1@bv.com::c6e2a7b5-23e0-4be3-95cd-4881f4af242d" providerId="AD" clId="Web-{1922291C-8133-18B1-841E-ABD34044AE78}" dt="2022-05-04T14:35:13.950" v="92"/>
        <pc:sldMkLst>
          <pc:docMk/>
          <pc:sldMk cId="361654340" sldId="1375"/>
        </pc:sldMkLst>
      </pc:sldChg>
      <pc:sldChg chg="del">
        <pc:chgData name="Dean, Jake" userId="S::deanj1@bv.com::c6e2a7b5-23e0-4be3-95cd-4881f4af242d" providerId="AD" clId="Web-{1922291C-8133-18B1-841E-ABD34044AE78}" dt="2022-05-04T14:35:13.919" v="84"/>
        <pc:sldMkLst>
          <pc:docMk/>
          <pc:sldMk cId="2889282685" sldId="1376"/>
        </pc:sldMkLst>
      </pc:sldChg>
      <pc:sldChg chg="del">
        <pc:chgData name="Dean, Jake" userId="S::deanj1@bv.com::c6e2a7b5-23e0-4be3-95cd-4881f4af242d" providerId="AD" clId="Web-{1922291C-8133-18B1-841E-ABD34044AE78}" dt="2022-05-04T14:35:13.919" v="83"/>
        <pc:sldMkLst>
          <pc:docMk/>
          <pc:sldMk cId="2457861833" sldId="1377"/>
        </pc:sldMkLst>
      </pc:sldChg>
      <pc:sldChg chg="del">
        <pc:chgData name="Dean, Jake" userId="S::deanj1@bv.com::c6e2a7b5-23e0-4be3-95cd-4881f4af242d" providerId="AD" clId="Web-{1922291C-8133-18B1-841E-ABD34044AE78}" dt="2022-05-04T14:35:13.950" v="90"/>
        <pc:sldMkLst>
          <pc:docMk/>
          <pc:sldMk cId="761025107" sldId="1378"/>
        </pc:sldMkLst>
      </pc:sldChg>
      <pc:sldChg chg="del">
        <pc:chgData name="Dean, Jake" userId="S::deanj1@bv.com::c6e2a7b5-23e0-4be3-95cd-4881f4af242d" providerId="AD" clId="Web-{1922291C-8133-18B1-841E-ABD34044AE78}" dt="2022-05-04T14:35:13.778" v="23"/>
        <pc:sldMkLst>
          <pc:docMk/>
          <pc:sldMk cId="3028067258" sldId="1381"/>
        </pc:sldMkLst>
      </pc:sldChg>
      <pc:sldChg chg="del">
        <pc:chgData name="Dean, Jake" userId="S::deanj1@bv.com::c6e2a7b5-23e0-4be3-95cd-4881f4af242d" providerId="AD" clId="Web-{1922291C-8133-18B1-841E-ABD34044AE78}" dt="2022-05-04T14:35:13.825" v="41"/>
        <pc:sldMkLst>
          <pc:docMk/>
          <pc:sldMk cId="2115055263" sldId="1382"/>
        </pc:sldMkLst>
      </pc:sldChg>
      <pc:sldChg chg="del">
        <pc:chgData name="Dean, Jake" userId="S::deanj1@bv.com::c6e2a7b5-23e0-4be3-95cd-4881f4af242d" providerId="AD" clId="Web-{1922291C-8133-18B1-841E-ABD34044AE78}" dt="2022-05-04T14:35:13.825" v="40"/>
        <pc:sldMkLst>
          <pc:docMk/>
          <pc:sldMk cId="1953300446" sldId="1383"/>
        </pc:sldMkLst>
      </pc:sldChg>
      <pc:sldChg chg="del">
        <pc:chgData name="Dean, Jake" userId="S::deanj1@bv.com::c6e2a7b5-23e0-4be3-95cd-4881f4af242d" providerId="AD" clId="Web-{1922291C-8133-18B1-841E-ABD34044AE78}" dt="2022-05-04T14:35:13.778" v="21"/>
        <pc:sldMkLst>
          <pc:docMk/>
          <pc:sldMk cId="3217721436" sldId="1389"/>
        </pc:sldMkLst>
      </pc:sldChg>
      <pc:sldChg chg="del">
        <pc:chgData name="Dean, Jake" userId="S::deanj1@bv.com::c6e2a7b5-23e0-4be3-95cd-4881f4af242d" providerId="AD" clId="Web-{1922291C-8133-18B1-841E-ABD34044AE78}" dt="2022-05-04T14:35:13.950" v="91"/>
        <pc:sldMkLst>
          <pc:docMk/>
          <pc:sldMk cId="3331190557" sldId="1391"/>
        </pc:sldMkLst>
      </pc:sldChg>
      <pc:sldChg chg="del">
        <pc:chgData name="Dean, Jake" userId="S::deanj1@bv.com::c6e2a7b5-23e0-4be3-95cd-4881f4af242d" providerId="AD" clId="Web-{1922291C-8133-18B1-841E-ABD34044AE78}" dt="2022-05-04T14:35:13.934" v="89"/>
        <pc:sldMkLst>
          <pc:docMk/>
          <pc:sldMk cId="104253269" sldId="1392"/>
        </pc:sldMkLst>
      </pc:sldChg>
      <pc:sldChg chg="del">
        <pc:chgData name="Dean, Jake" userId="S::deanj1@bv.com::c6e2a7b5-23e0-4be3-95cd-4881f4af242d" providerId="AD" clId="Web-{1922291C-8133-18B1-841E-ABD34044AE78}" dt="2022-05-04T14:35:13.934" v="88"/>
        <pc:sldMkLst>
          <pc:docMk/>
          <pc:sldMk cId="1968426854" sldId="1393"/>
        </pc:sldMkLst>
      </pc:sldChg>
      <pc:sldChg chg="del">
        <pc:chgData name="Dean, Jake" userId="S::deanj1@bv.com::c6e2a7b5-23e0-4be3-95cd-4881f4af242d" providerId="AD" clId="Web-{1922291C-8133-18B1-841E-ABD34044AE78}" dt="2022-05-04T14:35:13.934" v="87"/>
        <pc:sldMkLst>
          <pc:docMk/>
          <pc:sldMk cId="1767062693" sldId="1394"/>
        </pc:sldMkLst>
      </pc:sldChg>
      <pc:sldChg chg="del">
        <pc:chgData name="Dean, Jake" userId="S::deanj1@bv.com::c6e2a7b5-23e0-4be3-95cd-4881f4af242d" providerId="AD" clId="Web-{1922291C-8133-18B1-841E-ABD34044AE78}" dt="2022-05-04T14:35:13.903" v="80"/>
        <pc:sldMkLst>
          <pc:docMk/>
          <pc:sldMk cId="3737589954" sldId="1395"/>
        </pc:sldMkLst>
      </pc:sldChg>
      <pc:sldChg chg="del">
        <pc:chgData name="Dean, Jake" userId="S::deanj1@bv.com::c6e2a7b5-23e0-4be3-95cd-4881f4af242d" providerId="AD" clId="Web-{1922291C-8133-18B1-841E-ABD34044AE78}" dt="2022-05-04T14:35:13.903" v="79"/>
        <pc:sldMkLst>
          <pc:docMk/>
          <pc:sldMk cId="2282831949" sldId="1396"/>
        </pc:sldMkLst>
      </pc:sldChg>
      <pc:sldChg chg="del">
        <pc:chgData name="Dean, Jake" userId="S::deanj1@bv.com::c6e2a7b5-23e0-4be3-95cd-4881f4af242d" providerId="AD" clId="Web-{1922291C-8133-18B1-841E-ABD34044AE78}" dt="2022-05-04T14:35:13.903" v="78"/>
        <pc:sldMkLst>
          <pc:docMk/>
          <pc:sldMk cId="4027032827" sldId="1397"/>
        </pc:sldMkLst>
      </pc:sldChg>
      <pc:sldChg chg="del">
        <pc:chgData name="Dean, Jake" userId="S::deanj1@bv.com::c6e2a7b5-23e0-4be3-95cd-4881f4af242d" providerId="AD" clId="Web-{1922291C-8133-18B1-841E-ABD34044AE78}" dt="2022-05-04T14:35:13.903" v="77"/>
        <pc:sldMkLst>
          <pc:docMk/>
          <pc:sldMk cId="699255804" sldId="1398"/>
        </pc:sldMkLst>
      </pc:sldChg>
      <pc:sldChg chg="del">
        <pc:chgData name="Dean, Jake" userId="S::deanj1@bv.com::c6e2a7b5-23e0-4be3-95cd-4881f4af242d" providerId="AD" clId="Web-{1922291C-8133-18B1-841E-ABD34044AE78}" dt="2022-05-04T14:35:13.903" v="76"/>
        <pc:sldMkLst>
          <pc:docMk/>
          <pc:sldMk cId="3256803027" sldId="1399"/>
        </pc:sldMkLst>
      </pc:sldChg>
      <pc:sldChg chg="del">
        <pc:chgData name="Dean, Jake" userId="S::deanj1@bv.com::c6e2a7b5-23e0-4be3-95cd-4881f4af242d" providerId="AD" clId="Web-{1922291C-8133-18B1-841E-ABD34044AE78}" dt="2022-05-04T14:35:13.809" v="35"/>
        <pc:sldMkLst>
          <pc:docMk/>
          <pc:sldMk cId="848530317" sldId="1400"/>
        </pc:sldMkLst>
      </pc:sldChg>
      <pc:sldChg chg="del">
        <pc:chgData name="Dean, Jake" userId="S::deanj1@bv.com::c6e2a7b5-23e0-4be3-95cd-4881f4af242d" providerId="AD" clId="Web-{1922291C-8133-18B1-841E-ABD34044AE78}" dt="2022-05-04T14:35:13.762" v="15"/>
        <pc:sldMkLst>
          <pc:docMk/>
          <pc:sldMk cId="3135782145" sldId="1588"/>
        </pc:sldMkLst>
      </pc:sldChg>
      <pc:sldChg chg="del">
        <pc:chgData name="Dean, Jake" userId="S::deanj1@bv.com::c6e2a7b5-23e0-4be3-95cd-4881f4af242d" providerId="AD" clId="Web-{1922291C-8133-18B1-841E-ABD34044AE78}" dt="2022-05-04T14:35:13.762" v="14"/>
        <pc:sldMkLst>
          <pc:docMk/>
          <pc:sldMk cId="4022431891" sldId="1589"/>
        </pc:sldMkLst>
      </pc:sldChg>
      <pc:sldChg chg="del">
        <pc:chgData name="Dean, Jake" userId="S::deanj1@bv.com::c6e2a7b5-23e0-4be3-95cd-4881f4af242d" providerId="AD" clId="Web-{1922291C-8133-18B1-841E-ABD34044AE78}" dt="2022-05-04T14:35:13.762" v="13"/>
        <pc:sldMkLst>
          <pc:docMk/>
          <pc:sldMk cId="562607751" sldId="1590"/>
        </pc:sldMkLst>
      </pc:sldChg>
      <pc:sldChg chg="del">
        <pc:chgData name="Dean, Jake" userId="S::deanj1@bv.com::c6e2a7b5-23e0-4be3-95cd-4881f4af242d" providerId="AD" clId="Web-{1922291C-8133-18B1-841E-ABD34044AE78}" dt="2022-05-04T14:35:13.762" v="12"/>
        <pc:sldMkLst>
          <pc:docMk/>
          <pc:sldMk cId="4029213931" sldId="1595"/>
        </pc:sldMkLst>
      </pc:sldChg>
      <pc:sldChg chg="del">
        <pc:chgData name="Dean, Jake" userId="S::deanj1@bv.com::c6e2a7b5-23e0-4be3-95cd-4881f4af242d" providerId="AD" clId="Web-{1922291C-8133-18B1-841E-ABD34044AE78}" dt="2022-05-04T14:35:13.762" v="16"/>
        <pc:sldMkLst>
          <pc:docMk/>
          <pc:sldMk cId="519681625" sldId="1611"/>
        </pc:sldMkLst>
      </pc:sldChg>
      <pc:sldChg chg="del">
        <pc:chgData name="Dean, Jake" userId="S::deanj1@bv.com::c6e2a7b5-23e0-4be3-95cd-4881f4af242d" providerId="AD" clId="Web-{1922291C-8133-18B1-841E-ABD34044AE78}" dt="2022-05-04T14:35:13.762" v="11"/>
        <pc:sldMkLst>
          <pc:docMk/>
          <pc:sldMk cId="3742434965" sldId="1613"/>
        </pc:sldMkLst>
      </pc:sldChg>
      <pc:sldChg chg="del">
        <pc:chgData name="Dean, Jake" userId="S::deanj1@bv.com::c6e2a7b5-23e0-4be3-95cd-4881f4af242d" providerId="AD" clId="Web-{1922291C-8133-18B1-841E-ABD34044AE78}" dt="2022-05-04T14:35:13.762" v="9"/>
        <pc:sldMkLst>
          <pc:docMk/>
          <pc:sldMk cId="4108446395" sldId="1614"/>
        </pc:sldMkLst>
      </pc:sldChg>
      <pc:sldChg chg="del">
        <pc:chgData name="Dean, Jake" userId="S::deanj1@bv.com::c6e2a7b5-23e0-4be3-95cd-4881f4af242d" providerId="AD" clId="Web-{1922291C-8133-18B1-841E-ABD34044AE78}" dt="2022-05-04T14:35:13.762" v="10"/>
        <pc:sldMkLst>
          <pc:docMk/>
          <pc:sldMk cId="1472632689" sldId="1617"/>
        </pc:sldMkLst>
      </pc:sldChg>
      <pc:sldChg chg="del">
        <pc:chgData name="Dean, Jake" userId="S::deanj1@bv.com::c6e2a7b5-23e0-4be3-95cd-4881f4af242d" providerId="AD" clId="Web-{1922291C-8133-18B1-841E-ABD34044AE78}" dt="2022-05-04T14:35:13.778" v="22"/>
        <pc:sldMkLst>
          <pc:docMk/>
          <pc:sldMk cId="1161129721" sldId="1624"/>
        </pc:sldMkLst>
      </pc:sldChg>
      <pc:sldChg chg="del">
        <pc:chgData name="Dean, Jake" userId="S::deanj1@bv.com::c6e2a7b5-23e0-4be3-95cd-4881f4af242d" providerId="AD" clId="Web-{1922291C-8133-18B1-841E-ABD34044AE78}" dt="2022-05-04T14:35:13.794" v="34"/>
        <pc:sldMkLst>
          <pc:docMk/>
          <pc:sldMk cId="519648707" sldId="1627"/>
        </pc:sldMkLst>
      </pc:sldChg>
      <pc:sldChg chg="del">
        <pc:chgData name="Dean, Jake" userId="S::deanj1@bv.com::c6e2a7b5-23e0-4be3-95cd-4881f4af242d" providerId="AD" clId="Web-{1922291C-8133-18B1-841E-ABD34044AE78}" dt="2022-05-04T14:35:13.794" v="33"/>
        <pc:sldMkLst>
          <pc:docMk/>
          <pc:sldMk cId="3908015019" sldId="1628"/>
        </pc:sldMkLst>
      </pc:sldChg>
      <pc:sldChg chg="del">
        <pc:chgData name="Dean, Jake" userId="S::deanj1@bv.com::c6e2a7b5-23e0-4be3-95cd-4881f4af242d" providerId="AD" clId="Web-{1922291C-8133-18B1-841E-ABD34044AE78}" dt="2022-05-04T14:35:13.794" v="32"/>
        <pc:sldMkLst>
          <pc:docMk/>
          <pc:sldMk cId="207812509" sldId="1629"/>
        </pc:sldMkLst>
      </pc:sldChg>
      <pc:sldChg chg="del">
        <pc:chgData name="Dean, Jake" userId="S::deanj1@bv.com::c6e2a7b5-23e0-4be3-95cd-4881f4af242d" providerId="AD" clId="Web-{1922291C-8133-18B1-841E-ABD34044AE78}" dt="2022-05-04T14:35:13.794" v="29"/>
        <pc:sldMkLst>
          <pc:docMk/>
          <pc:sldMk cId="3990104748" sldId="1630"/>
        </pc:sldMkLst>
      </pc:sldChg>
      <pc:sldChg chg="del">
        <pc:chgData name="Dean, Jake" userId="S::deanj1@bv.com::c6e2a7b5-23e0-4be3-95cd-4881f4af242d" providerId="AD" clId="Web-{1922291C-8133-18B1-841E-ABD34044AE78}" dt="2022-05-04T14:35:13.794" v="30"/>
        <pc:sldMkLst>
          <pc:docMk/>
          <pc:sldMk cId="3081590236" sldId="1631"/>
        </pc:sldMkLst>
      </pc:sldChg>
      <pc:sldChg chg="del">
        <pc:chgData name="Dean, Jake" userId="S::deanj1@bv.com::c6e2a7b5-23e0-4be3-95cd-4881f4af242d" providerId="AD" clId="Web-{1922291C-8133-18B1-841E-ABD34044AE78}" dt="2022-05-04T14:35:13.794" v="27"/>
        <pc:sldMkLst>
          <pc:docMk/>
          <pc:sldMk cId="1627472419" sldId="1632"/>
        </pc:sldMkLst>
      </pc:sldChg>
      <pc:sldChg chg="del">
        <pc:chgData name="Dean, Jake" userId="S::deanj1@bv.com::c6e2a7b5-23e0-4be3-95cd-4881f4af242d" providerId="AD" clId="Web-{1922291C-8133-18B1-841E-ABD34044AE78}" dt="2022-05-04T14:35:13.794" v="28"/>
        <pc:sldMkLst>
          <pc:docMk/>
          <pc:sldMk cId="1532435992" sldId="1633"/>
        </pc:sldMkLst>
      </pc:sldChg>
      <pc:sldChg chg="del">
        <pc:chgData name="Dean, Jake" userId="S::deanj1@bv.com::c6e2a7b5-23e0-4be3-95cd-4881f4af242d" providerId="AD" clId="Web-{1922291C-8133-18B1-841E-ABD34044AE78}" dt="2022-05-04T14:35:13.794" v="26"/>
        <pc:sldMkLst>
          <pc:docMk/>
          <pc:sldMk cId="3289895167" sldId="1634"/>
        </pc:sldMkLst>
      </pc:sldChg>
      <pc:sldChg chg="del">
        <pc:chgData name="Dean, Jake" userId="S::deanj1@bv.com::c6e2a7b5-23e0-4be3-95cd-4881f4af242d" providerId="AD" clId="Web-{1922291C-8133-18B1-841E-ABD34044AE78}" dt="2022-05-04T14:35:13.778" v="25"/>
        <pc:sldMkLst>
          <pc:docMk/>
          <pc:sldMk cId="3109589591" sldId="1635"/>
        </pc:sldMkLst>
      </pc:sldChg>
      <pc:sldChg chg="del">
        <pc:chgData name="Dean, Jake" userId="S::deanj1@bv.com::c6e2a7b5-23e0-4be3-95cd-4881f4af242d" providerId="AD" clId="Web-{1922291C-8133-18B1-841E-ABD34044AE78}" dt="2022-05-04T14:35:13.747" v="7"/>
        <pc:sldMkLst>
          <pc:docMk/>
          <pc:sldMk cId="4012151656" sldId="1636"/>
        </pc:sldMkLst>
      </pc:sldChg>
      <pc:sldChg chg="del">
        <pc:chgData name="Dean, Jake" userId="S::deanj1@bv.com::c6e2a7b5-23e0-4be3-95cd-4881f4af242d" providerId="AD" clId="Web-{1922291C-8133-18B1-841E-ABD34044AE78}" dt="2022-05-04T14:35:13.794" v="31"/>
        <pc:sldMkLst>
          <pc:docMk/>
          <pc:sldMk cId="149640635" sldId="1640"/>
        </pc:sldMkLst>
      </pc:sldChg>
      <pc:sldChg chg="del">
        <pc:chgData name="Dean, Jake" userId="S::deanj1@bv.com::c6e2a7b5-23e0-4be3-95cd-4881f4af242d" providerId="AD" clId="Web-{1922291C-8133-18B1-841E-ABD34044AE78}" dt="2022-05-04T14:35:13.919" v="82"/>
        <pc:sldMkLst>
          <pc:docMk/>
          <pc:sldMk cId="1318834812" sldId="1641"/>
        </pc:sldMkLst>
      </pc:sldChg>
      <pc:sldChg chg="del">
        <pc:chgData name="Dean, Jake" userId="S::deanj1@bv.com::c6e2a7b5-23e0-4be3-95cd-4881f4af242d" providerId="AD" clId="Web-{1922291C-8133-18B1-841E-ABD34044AE78}" dt="2022-05-04T14:35:13.762" v="18"/>
        <pc:sldMkLst>
          <pc:docMk/>
          <pc:sldMk cId="2769564087" sldId="1642"/>
        </pc:sldMkLst>
      </pc:sldChg>
      <pc:sldChg chg="add">
        <pc:chgData name="Dean, Jake" userId="S::deanj1@bv.com::c6e2a7b5-23e0-4be3-95cd-4881f4af242d" providerId="AD" clId="Web-{1922291C-8133-18B1-841E-ABD34044AE78}" dt="2022-05-04T14:34:32.292" v="4"/>
        <pc:sldMkLst>
          <pc:docMk/>
          <pc:sldMk cId="2313164390" sldId="1643"/>
        </pc:sldMkLst>
      </pc:sldChg>
      <pc:sldChg chg="modSp add replId">
        <pc:chgData name="Dean, Jake" userId="S::deanj1@bv.com::c6e2a7b5-23e0-4be3-95cd-4881f4af242d" providerId="AD" clId="Web-{1922291C-8133-18B1-841E-ABD34044AE78}" dt="2022-05-04T14:38:15.065" v="156" actId="20577"/>
        <pc:sldMkLst>
          <pc:docMk/>
          <pc:sldMk cId="1457550376" sldId="1644"/>
        </pc:sldMkLst>
        <pc:spChg chg="mod">
          <ac:chgData name="Dean, Jake" userId="S::deanj1@bv.com::c6e2a7b5-23e0-4be3-95cd-4881f4af242d" providerId="AD" clId="Web-{1922291C-8133-18B1-841E-ABD34044AE78}" dt="2022-05-04T14:38:04.455" v="139" actId="20577"/>
          <ac:spMkLst>
            <pc:docMk/>
            <pc:sldMk cId="1457550376" sldId="1644"/>
            <ac:spMk id="4" creationId="{BECB03B5-413A-4199-9FC9-AB7EF0A737A9}"/>
          </ac:spMkLst>
        </pc:spChg>
        <pc:spChg chg="mod">
          <ac:chgData name="Dean, Jake" userId="S::deanj1@bv.com::c6e2a7b5-23e0-4be3-95cd-4881f4af242d" providerId="AD" clId="Web-{1922291C-8133-18B1-841E-ABD34044AE78}" dt="2022-05-04T14:38:15.065" v="156" actId="20577"/>
          <ac:spMkLst>
            <pc:docMk/>
            <pc:sldMk cId="1457550376" sldId="1644"/>
            <ac:spMk id="5" creationId="{BA712FE3-F0E1-44C0-9604-2B792329C17D}"/>
          </ac:spMkLst>
        </pc:spChg>
      </pc:sldChg>
      <pc:sldChg chg="modSp add replId">
        <pc:chgData name="Dean, Jake" userId="S::deanj1@bv.com::c6e2a7b5-23e0-4be3-95cd-4881f4af242d" providerId="AD" clId="Web-{1922291C-8133-18B1-841E-ABD34044AE78}" dt="2022-05-04T14:40:34.288" v="242" actId="20577"/>
        <pc:sldMkLst>
          <pc:docMk/>
          <pc:sldMk cId="2484913636" sldId="1645"/>
        </pc:sldMkLst>
        <pc:spChg chg="mod">
          <ac:chgData name="Dean, Jake" userId="S::deanj1@bv.com::c6e2a7b5-23e0-4be3-95cd-4881f4af242d" providerId="AD" clId="Web-{1922291C-8133-18B1-841E-ABD34044AE78}" dt="2022-05-04T14:40:27.397" v="239" actId="20577"/>
          <ac:spMkLst>
            <pc:docMk/>
            <pc:sldMk cId="2484913636" sldId="1645"/>
            <ac:spMk id="4" creationId="{BECB03B5-413A-4199-9FC9-AB7EF0A737A9}"/>
          </ac:spMkLst>
        </pc:spChg>
        <pc:spChg chg="mod">
          <ac:chgData name="Dean, Jake" userId="S::deanj1@bv.com::c6e2a7b5-23e0-4be3-95cd-4881f4af242d" providerId="AD" clId="Web-{1922291C-8133-18B1-841E-ABD34044AE78}" dt="2022-05-04T14:40:34.288" v="242" actId="20577"/>
          <ac:spMkLst>
            <pc:docMk/>
            <pc:sldMk cId="2484913636" sldId="1645"/>
            <ac:spMk id="5" creationId="{BA712FE3-F0E1-44C0-9604-2B792329C17D}"/>
          </ac:spMkLst>
        </pc:spChg>
      </pc:sldChg>
      <pc:sldChg chg="modSp add replId">
        <pc:chgData name="Dean, Jake" userId="S::deanj1@bv.com::c6e2a7b5-23e0-4be3-95cd-4881f4af242d" providerId="AD" clId="Web-{1922291C-8133-18B1-841E-ABD34044AE78}" dt="2022-05-04T14:40:04.334" v="215" actId="20577"/>
        <pc:sldMkLst>
          <pc:docMk/>
          <pc:sldMk cId="42078926" sldId="1646"/>
        </pc:sldMkLst>
        <pc:spChg chg="mod">
          <ac:chgData name="Dean, Jake" userId="S::deanj1@bv.com::c6e2a7b5-23e0-4be3-95cd-4881f4af242d" providerId="AD" clId="Web-{1922291C-8133-18B1-841E-ABD34044AE78}" dt="2022-05-04T14:39:56.490" v="205" actId="20577"/>
          <ac:spMkLst>
            <pc:docMk/>
            <pc:sldMk cId="42078926" sldId="1646"/>
            <ac:spMk id="4" creationId="{BECB03B5-413A-4199-9FC9-AB7EF0A737A9}"/>
          </ac:spMkLst>
        </pc:spChg>
        <pc:spChg chg="mod">
          <ac:chgData name="Dean, Jake" userId="S::deanj1@bv.com::c6e2a7b5-23e0-4be3-95cd-4881f4af242d" providerId="AD" clId="Web-{1922291C-8133-18B1-841E-ABD34044AE78}" dt="2022-05-04T14:40:04.334" v="215" actId="20577"/>
          <ac:spMkLst>
            <pc:docMk/>
            <pc:sldMk cId="42078926" sldId="1646"/>
            <ac:spMk id="5" creationId="{BA712FE3-F0E1-44C0-9604-2B792329C17D}"/>
          </ac:spMkLst>
        </pc:spChg>
      </pc:sldChg>
      <pc:sldChg chg="modSp add replId">
        <pc:chgData name="Dean, Jake" userId="S::deanj1@bv.com::c6e2a7b5-23e0-4be3-95cd-4881f4af242d" providerId="AD" clId="Web-{1922291C-8133-18B1-841E-ABD34044AE78}" dt="2022-05-04T14:39:43.802" v="193" actId="20577"/>
        <pc:sldMkLst>
          <pc:docMk/>
          <pc:sldMk cId="2995757055" sldId="1647"/>
        </pc:sldMkLst>
        <pc:spChg chg="mod">
          <ac:chgData name="Dean, Jake" userId="S::deanj1@bv.com::c6e2a7b5-23e0-4be3-95cd-4881f4af242d" providerId="AD" clId="Web-{1922291C-8133-18B1-841E-ABD34044AE78}" dt="2022-05-04T14:39:35.692" v="190" actId="20577"/>
          <ac:spMkLst>
            <pc:docMk/>
            <pc:sldMk cId="2995757055" sldId="1647"/>
            <ac:spMk id="4" creationId="{BECB03B5-413A-4199-9FC9-AB7EF0A737A9}"/>
          </ac:spMkLst>
        </pc:spChg>
        <pc:spChg chg="mod">
          <ac:chgData name="Dean, Jake" userId="S::deanj1@bv.com::c6e2a7b5-23e0-4be3-95cd-4881f4af242d" providerId="AD" clId="Web-{1922291C-8133-18B1-841E-ABD34044AE78}" dt="2022-05-04T14:39:43.802" v="193" actId="20577"/>
          <ac:spMkLst>
            <pc:docMk/>
            <pc:sldMk cId="2995757055" sldId="1647"/>
            <ac:spMk id="5" creationId="{BA712FE3-F0E1-44C0-9604-2B792329C17D}"/>
          </ac:spMkLst>
        </pc:spChg>
      </pc:sldChg>
      <pc:sldChg chg="modSp add replId">
        <pc:chgData name="Dean, Jake" userId="S::deanj1@bv.com::c6e2a7b5-23e0-4be3-95cd-4881f4af242d" providerId="AD" clId="Web-{1922291C-8133-18B1-841E-ABD34044AE78}" dt="2022-05-04T14:39:08.035" v="177" actId="20577"/>
        <pc:sldMkLst>
          <pc:docMk/>
          <pc:sldMk cId="538137884" sldId="1648"/>
        </pc:sldMkLst>
        <pc:spChg chg="mod">
          <ac:chgData name="Dean, Jake" userId="S::deanj1@bv.com::c6e2a7b5-23e0-4be3-95cd-4881f4af242d" providerId="AD" clId="Web-{1922291C-8133-18B1-841E-ABD34044AE78}" dt="2022-05-04T14:39:01.191" v="174" actId="20577"/>
          <ac:spMkLst>
            <pc:docMk/>
            <pc:sldMk cId="538137884" sldId="1648"/>
            <ac:spMk id="4" creationId="{BECB03B5-413A-4199-9FC9-AB7EF0A737A9}"/>
          </ac:spMkLst>
        </pc:spChg>
        <pc:spChg chg="mod">
          <ac:chgData name="Dean, Jake" userId="S::deanj1@bv.com::c6e2a7b5-23e0-4be3-95cd-4881f4af242d" providerId="AD" clId="Web-{1922291C-8133-18B1-841E-ABD34044AE78}" dt="2022-05-04T14:39:08.035" v="177" actId="20577"/>
          <ac:spMkLst>
            <pc:docMk/>
            <pc:sldMk cId="538137884" sldId="1648"/>
            <ac:spMk id="5" creationId="{BA712FE3-F0E1-44C0-9604-2B792329C17D}"/>
          </ac:spMkLst>
        </pc:spChg>
      </pc:sldChg>
      <pc:sldChg chg="add">
        <pc:chgData name="Dean, Jake" userId="S::deanj1@bv.com::c6e2a7b5-23e0-4be3-95cd-4881f4af242d" providerId="AD" clId="Web-{1922291C-8133-18B1-841E-ABD34044AE78}" dt="2022-05-04T14:37:40.642" v="117"/>
        <pc:sldMkLst>
          <pc:docMk/>
          <pc:sldMk cId="2889020596" sldId="1649"/>
        </pc:sldMkLst>
      </pc:sldChg>
      <pc:sldChg chg="add">
        <pc:chgData name="Dean, Jake" userId="S::deanj1@bv.com::c6e2a7b5-23e0-4be3-95cd-4881f4af242d" providerId="AD" clId="Web-{1922291C-8133-18B1-841E-ABD34044AE78}" dt="2022-05-04T14:37:40.782" v="118"/>
        <pc:sldMkLst>
          <pc:docMk/>
          <pc:sldMk cId="1207872548" sldId="1650"/>
        </pc:sldMkLst>
      </pc:sldChg>
      <pc:sldChg chg="add">
        <pc:chgData name="Dean, Jake" userId="S::deanj1@bv.com::c6e2a7b5-23e0-4be3-95cd-4881f4af242d" providerId="AD" clId="Web-{1922291C-8133-18B1-841E-ABD34044AE78}" dt="2022-05-04T14:37:40.939" v="119"/>
        <pc:sldMkLst>
          <pc:docMk/>
          <pc:sldMk cId="469694713" sldId="1651"/>
        </pc:sldMkLst>
      </pc:sldChg>
      <pc:sldChg chg="add">
        <pc:chgData name="Dean, Jake" userId="S::deanj1@bv.com::c6e2a7b5-23e0-4be3-95cd-4881f4af242d" providerId="AD" clId="Web-{1922291C-8133-18B1-841E-ABD34044AE78}" dt="2022-05-04T14:38:41.175" v="157"/>
        <pc:sldMkLst>
          <pc:docMk/>
          <pc:sldMk cId="524274213" sldId="1652"/>
        </pc:sldMkLst>
      </pc:sldChg>
      <pc:sldChg chg="add">
        <pc:chgData name="Dean, Jake" userId="S::deanj1@bv.com::c6e2a7b5-23e0-4be3-95cd-4881f4af242d" providerId="AD" clId="Web-{1922291C-8133-18B1-841E-ABD34044AE78}" dt="2022-05-04T14:38:41.300" v="158"/>
        <pc:sldMkLst>
          <pc:docMk/>
          <pc:sldMk cId="4195787005" sldId="1653"/>
        </pc:sldMkLst>
      </pc:sldChg>
      <pc:sldChg chg="add">
        <pc:chgData name="Dean, Jake" userId="S::deanj1@bv.com::c6e2a7b5-23e0-4be3-95cd-4881f4af242d" providerId="AD" clId="Web-{1922291C-8133-18B1-841E-ABD34044AE78}" dt="2022-05-04T14:40:49.835" v="243"/>
        <pc:sldMkLst>
          <pc:docMk/>
          <pc:sldMk cId="1175679174" sldId="1654"/>
        </pc:sldMkLst>
      </pc:sldChg>
      <pc:sldChg chg="add">
        <pc:chgData name="Dean, Jake" userId="S::deanj1@bv.com::c6e2a7b5-23e0-4be3-95cd-4881f4af242d" providerId="AD" clId="Web-{1922291C-8133-18B1-841E-ABD34044AE78}" dt="2022-05-04T14:40:50.179" v="244"/>
        <pc:sldMkLst>
          <pc:docMk/>
          <pc:sldMk cId="1275871576" sldId="1655"/>
        </pc:sldMkLst>
      </pc:sldChg>
      <pc:sldChg chg="add">
        <pc:chgData name="Dean, Jake" userId="S::deanj1@bv.com::c6e2a7b5-23e0-4be3-95cd-4881f4af242d" providerId="AD" clId="Web-{1922291C-8133-18B1-841E-ABD34044AE78}" dt="2022-05-04T14:40:50.522" v="245"/>
        <pc:sldMkLst>
          <pc:docMk/>
          <pc:sldMk cId="4157417536" sldId="1656"/>
        </pc:sldMkLst>
      </pc:sldChg>
      <pc:sldChg chg="modSp add">
        <pc:chgData name="Dean, Jake" userId="S::deanj1@bv.com::c6e2a7b5-23e0-4be3-95cd-4881f4af242d" providerId="AD" clId="Web-{1922291C-8133-18B1-841E-ABD34044AE78}" dt="2022-05-04T14:40:56.585" v="247" actId="1076"/>
        <pc:sldMkLst>
          <pc:docMk/>
          <pc:sldMk cId="779620725" sldId="1657"/>
        </pc:sldMkLst>
        <pc:spChg chg="mod">
          <ac:chgData name="Dean, Jake" userId="S::deanj1@bv.com::c6e2a7b5-23e0-4be3-95cd-4881f4af242d" providerId="AD" clId="Web-{1922291C-8133-18B1-841E-ABD34044AE78}" dt="2022-05-04T14:40:56.585" v="247" actId="1076"/>
          <ac:spMkLst>
            <pc:docMk/>
            <pc:sldMk cId="779620725" sldId="1657"/>
            <ac:spMk id="17" creationId="{A0CCE165-AE0E-41F1-A935-6001B7C7F5E2}"/>
          </ac:spMkLst>
        </pc:spChg>
      </pc:sldChg>
      <pc:sldChg chg="modSp add replId">
        <pc:chgData name="Dean, Jake" userId="S::deanj1@bv.com::c6e2a7b5-23e0-4be3-95cd-4881f4af242d" providerId="AD" clId="Web-{1922291C-8133-18B1-841E-ABD34044AE78}" dt="2022-05-04T14:42:38.760" v="303" actId="20577"/>
        <pc:sldMkLst>
          <pc:docMk/>
          <pc:sldMk cId="1144083808" sldId="1658"/>
        </pc:sldMkLst>
        <pc:spChg chg="mod">
          <ac:chgData name="Dean, Jake" userId="S::deanj1@bv.com::c6e2a7b5-23e0-4be3-95cd-4881f4af242d" providerId="AD" clId="Web-{1922291C-8133-18B1-841E-ABD34044AE78}" dt="2022-05-04T14:42:30.182" v="294" actId="20577"/>
          <ac:spMkLst>
            <pc:docMk/>
            <pc:sldMk cId="1144083808" sldId="1658"/>
            <ac:spMk id="4" creationId="{BECB03B5-413A-4199-9FC9-AB7EF0A737A9}"/>
          </ac:spMkLst>
        </pc:spChg>
        <pc:spChg chg="mod">
          <ac:chgData name="Dean, Jake" userId="S::deanj1@bv.com::c6e2a7b5-23e0-4be3-95cd-4881f4af242d" providerId="AD" clId="Web-{1922291C-8133-18B1-841E-ABD34044AE78}" dt="2022-05-04T14:42:38.760" v="303" actId="20577"/>
          <ac:spMkLst>
            <pc:docMk/>
            <pc:sldMk cId="1144083808" sldId="1658"/>
            <ac:spMk id="5" creationId="{BA712FE3-F0E1-44C0-9604-2B792329C17D}"/>
          </ac:spMkLst>
        </pc:spChg>
      </pc:sldChg>
      <pc:sldChg chg="add replId">
        <pc:chgData name="Dean, Jake" userId="S::deanj1@bv.com::c6e2a7b5-23e0-4be3-95cd-4881f4af242d" providerId="AD" clId="Web-{1922291C-8133-18B1-841E-ABD34044AE78}" dt="2022-05-04T14:42:00.321" v="265"/>
        <pc:sldMkLst>
          <pc:docMk/>
          <pc:sldMk cId="603132120" sldId="1659"/>
        </pc:sldMkLst>
      </pc:sldChg>
      <pc:sldMasterChg chg="addSldLayout">
        <pc:chgData name="Dean, Jake" userId="S::deanj1@bv.com::c6e2a7b5-23e0-4be3-95cd-4881f4af242d" providerId="AD" clId="Web-{1922291C-8133-18B1-841E-ABD34044AE78}" dt="2022-05-04T14:38:41.175" v="157"/>
        <pc:sldMasterMkLst>
          <pc:docMk/>
          <pc:sldMasterMk cId="1723602922" sldId="2147483756"/>
        </pc:sldMasterMkLst>
        <pc:sldLayoutChg chg="add">
          <pc:chgData name="Dean, Jake" userId="S::deanj1@bv.com::c6e2a7b5-23e0-4be3-95cd-4881f4af242d" providerId="AD" clId="Web-{1922291C-8133-18B1-841E-ABD34044AE78}" dt="2022-05-04T14:38:41.175" v="157"/>
          <pc:sldLayoutMkLst>
            <pc:docMk/>
            <pc:sldMasterMk cId="1723602922" sldId="2147483756"/>
            <pc:sldLayoutMk cId="3292679578" sldId="2147484101"/>
          </pc:sldLayoutMkLst>
        </pc:sldLayoutChg>
        <pc:sldLayoutChg chg="add">
          <pc:chgData name="Dean, Jake" userId="S::deanj1@bv.com::c6e2a7b5-23e0-4be3-95cd-4881f4af242d" providerId="AD" clId="Web-{1922291C-8133-18B1-841E-ABD34044AE78}" dt="2022-05-04T14:38:41.175" v="157"/>
          <pc:sldLayoutMkLst>
            <pc:docMk/>
            <pc:sldMasterMk cId="1723602922" sldId="2147483756"/>
            <pc:sldLayoutMk cId="793475502" sldId="2147484102"/>
          </pc:sldLayoutMkLst>
        </pc:sldLayoutChg>
        <pc:sldLayoutChg chg="add">
          <pc:chgData name="Dean, Jake" userId="S::deanj1@bv.com::c6e2a7b5-23e0-4be3-95cd-4881f4af242d" providerId="AD" clId="Web-{1922291C-8133-18B1-841E-ABD34044AE78}" dt="2022-05-04T14:38:41.175" v="157"/>
          <pc:sldLayoutMkLst>
            <pc:docMk/>
            <pc:sldMasterMk cId="1723602922" sldId="2147483756"/>
            <pc:sldLayoutMk cId="3898506557" sldId="2147484103"/>
          </pc:sldLayoutMkLst>
        </pc:sldLayoutChg>
        <pc:sldLayoutChg chg="add">
          <pc:chgData name="Dean, Jake" userId="S::deanj1@bv.com::c6e2a7b5-23e0-4be3-95cd-4881f4af242d" providerId="AD" clId="Web-{1922291C-8133-18B1-841E-ABD34044AE78}" dt="2022-05-04T14:38:41.175" v="157"/>
          <pc:sldLayoutMkLst>
            <pc:docMk/>
            <pc:sldMasterMk cId="1723602922" sldId="2147483756"/>
            <pc:sldLayoutMk cId="1003226101" sldId="2147484104"/>
          </pc:sldLayoutMkLst>
        </pc:sldLayoutChg>
        <pc:sldLayoutChg chg="add">
          <pc:chgData name="Dean, Jake" userId="S::deanj1@bv.com::c6e2a7b5-23e0-4be3-95cd-4881f4af242d" providerId="AD" clId="Web-{1922291C-8133-18B1-841E-ABD34044AE78}" dt="2022-05-04T14:38:41.175" v="157"/>
          <pc:sldLayoutMkLst>
            <pc:docMk/>
            <pc:sldMasterMk cId="1723602922" sldId="2147483756"/>
            <pc:sldLayoutMk cId="2975130204" sldId="2147484105"/>
          </pc:sldLayoutMkLst>
        </pc:sldLayoutChg>
        <pc:sldLayoutChg chg="add">
          <pc:chgData name="Dean, Jake" userId="S::deanj1@bv.com::c6e2a7b5-23e0-4be3-95cd-4881f4af242d" providerId="AD" clId="Web-{1922291C-8133-18B1-841E-ABD34044AE78}" dt="2022-05-04T14:38:41.175" v="157"/>
          <pc:sldLayoutMkLst>
            <pc:docMk/>
            <pc:sldMasterMk cId="1723602922" sldId="2147483756"/>
            <pc:sldLayoutMk cId="2537889890" sldId="2147484106"/>
          </pc:sldLayoutMkLst>
        </pc:sldLayoutChg>
        <pc:sldLayoutChg chg="add">
          <pc:chgData name="Dean, Jake" userId="S::deanj1@bv.com::c6e2a7b5-23e0-4be3-95cd-4881f4af242d" providerId="AD" clId="Web-{1922291C-8133-18B1-841E-ABD34044AE78}" dt="2022-05-04T14:38:41.175" v="157"/>
          <pc:sldLayoutMkLst>
            <pc:docMk/>
            <pc:sldMasterMk cId="1723602922" sldId="2147483756"/>
            <pc:sldLayoutMk cId="2899756165" sldId="2147484107"/>
          </pc:sldLayoutMkLst>
        </pc:sldLayoutChg>
        <pc:sldLayoutChg chg="add">
          <pc:chgData name="Dean, Jake" userId="S::deanj1@bv.com::c6e2a7b5-23e0-4be3-95cd-4881f4af242d" providerId="AD" clId="Web-{1922291C-8133-18B1-841E-ABD34044AE78}" dt="2022-05-04T14:38:41.175" v="157"/>
          <pc:sldLayoutMkLst>
            <pc:docMk/>
            <pc:sldMasterMk cId="1723602922" sldId="2147483756"/>
            <pc:sldLayoutMk cId="466255458" sldId="2147484108"/>
          </pc:sldLayoutMkLst>
        </pc:sldLayoutChg>
        <pc:sldLayoutChg chg="add">
          <pc:chgData name="Dean, Jake" userId="S::deanj1@bv.com::c6e2a7b5-23e0-4be3-95cd-4881f4af242d" providerId="AD" clId="Web-{1922291C-8133-18B1-841E-ABD34044AE78}" dt="2022-05-04T14:38:41.175" v="157"/>
          <pc:sldLayoutMkLst>
            <pc:docMk/>
            <pc:sldMasterMk cId="1723602922" sldId="2147483756"/>
            <pc:sldLayoutMk cId="3503297411" sldId="2147484109"/>
          </pc:sldLayoutMkLst>
        </pc:sldLayoutChg>
        <pc:sldLayoutChg chg="add">
          <pc:chgData name="Dean, Jake" userId="S::deanj1@bv.com::c6e2a7b5-23e0-4be3-95cd-4881f4af242d" providerId="AD" clId="Web-{1922291C-8133-18B1-841E-ABD34044AE78}" dt="2022-05-04T14:38:41.175" v="157"/>
          <pc:sldLayoutMkLst>
            <pc:docMk/>
            <pc:sldMasterMk cId="1723602922" sldId="2147483756"/>
            <pc:sldLayoutMk cId="4078380143" sldId="2147484110"/>
          </pc:sldLayoutMkLst>
        </pc:sldLayoutChg>
      </pc:sldMasterChg>
      <pc:sldMasterChg chg="addSldLayout">
        <pc:chgData name="Dean, Jake" userId="S::deanj1@bv.com::c6e2a7b5-23e0-4be3-95cd-4881f4af242d" providerId="AD" clId="Web-{1922291C-8133-18B1-841E-ABD34044AE78}" dt="2022-05-04T14:37:40.642" v="117"/>
        <pc:sldMasterMkLst>
          <pc:docMk/>
          <pc:sldMasterMk cId="919983426" sldId="2147484108"/>
        </pc:sldMasterMkLst>
        <pc:sldLayoutChg chg="add">
          <pc:chgData name="Dean, Jake" userId="S::deanj1@bv.com::c6e2a7b5-23e0-4be3-95cd-4881f4af242d" providerId="AD" clId="Web-{1922291C-8133-18B1-841E-ABD34044AE78}" dt="2022-05-04T14:34:32.292" v="4"/>
          <pc:sldLayoutMkLst>
            <pc:docMk/>
            <pc:sldMasterMk cId="919983426" sldId="2147484108"/>
            <pc:sldLayoutMk cId="3292679578" sldId="2147484109"/>
          </pc:sldLayoutMkLst>
        </pc:sldLayoutChg>
        <pc:sldLayoutChg chg="add">
          <pc:chgData name="Dean, Jake" userId="S::deanj1@bv.com::c6e2a7b5-23e0-4be3-95cd-4881f4af242d" providerId="AD" clId="Web-{1922291C-8133-18B1-841E-ABD34044AE78}" dt="2022-05-04T14:37:40.642" v="117"/>
          <pc:sldLayoutMkLst>
            <pc:docMk/>
            <pc:sldMasterMk cId="919983426" sldId="2147484108"/>
            <pc:sldLayoutMk cId="3292679578" sldId="2147484110"/>
          </pc:sldLayoutMkLst>
        </pc:sldLayoutChg>
        <pc:sldLayoutChg chg="add">
          <pc:chgData name="Dean, Jake" userId="S::deanj1@bv.com::c6e2a7b5-23e0-4be3-95cd-4881f4af242d" providerId="AD" clId="Web-{1922291C-8133-18B1-841E-ABD34044AE78}" dt="2022-05-04T14:34:32.292" v="4"/>
          <pc:sldLayoutMkLst>
            <pc:docMk/>
            <pc:sldMasterMk cId="919983426" sldId="2147484108"/>
            <pc:sldLayoutMk cId="1003226101" sldId="2147484113"/>
          </pc:sldLayoutMkLst>
        </pc:sldLayoutChg>
        <pc:sldLayoutChg chg="add">
          <pc:chgData name="Dean, Jake" userId="S::deanj1@bv.com::c6e2a7b5-23e0-4be3-95cd-4881f4af242d" providerId="AD" clId="Web-{1922291C-8133-18B1-841E-ABD34044AE78}" dt="2022-05-04T14:37:40.642" v="117"/>
          <pc:sldLayoutMkLst>
            <pc:docMk/>
            <pc:sldMasterMk cId="919983426" sldId="2147484108"/>
            <pc:sldLayoutMk cId="1003226101" sldId="2147484114"/>
          </pc:sldLayoutMkLst>
        </pc:sldLayoutChg>
        <pc:sldLayoutChg chg="add">
          <pc:chgData name="Dean, Jake" userId="S::deanj1@bv.com::c6e2a7b5-23e0-4be3-95cd-4881f4af242d" providerId="AD" clId="Web-{1922291C-8133-18B1-841E-ABD34044AE78}" dt="2022-05-04T14:37:40.642" v="117"/>
          <pc:sldLayoutMkLst>
            <pc:docMk/>
            <pc:sldMasterMk cId="919983426" sldId="2147484108"/>
            <pc:sldLayoutMk cId="2899756165" sldId="2147484118"/>
          </pc:sldLayoutMkLst>
        </pc:sldLayoutChg>
      </pc:sldMasterChg>
    </pc:docChg>
  </pc:docChgLst>
  <pc:docChgLst>
    <pc:chgData name="Kristin Rowles" userId="52661407-a469-4b91-ae0a-deb2877c1a50" providerId="ADAL" clId="{03F3EBDD-30CB-49C7-B0B4-F4195228B570}"/>
    <pc:docChg chg="undo custSel addSld delSld modSld sldOrd addMainMaster delMainMaster modMainMaster modNotesMaster modHandout">
      <pc:chgData name="Kristin Rowles" userId="52661407-a469-4b91-ae0a-deb2877c1a50" providerId="ADAL" clId="{03F3EBDD-30CB-49C7-B0B4-F4195228B570}" dt="2022-05-10T14:36:55.665" v="7604"/>
      <pc:docMkLst>
        <pc:docMk/>
      </pc:docMkLst>
      <pc:sldChg chg="modSp mod">
        <pc:chgData name="Kristin Rowles" userId="52661407-a469-4b91-ae0a-deb2877c1a50" providerId="ADAL" clId="{03F3EBDD-30CB-49C7-B0B4-F4195228B570}" dt="2022-05-09T16:10:35.022" v="7596"/>
        <pc:sldMkLst>
          <pc:docMk/>
          <pc:sldMk cId="3825982510" sldId="292"/>
        </pc:sldMkLst>
        <pc:spChg chg="mod">
          <ac:chgData name="Kristin Rowles" userId="52661407-a469-4b91-ae0a-deb2877c1a50" providerId="ADAL" clId="{03F3EBDD-30CB-49C7-B0B4-F4195228B570}" dt="2022-05-09T16:10:35.022" v="7596"/>
          <ac:spMkLst>
            <pc:docMk/>
            <pc:sldMk cId="3825982510" sldId="292"/>
            <ac:spMk id="50180" creationId="{79FD33E9-D524-4E14-BACF-D9806EF334E1}"/>
          </ac:spMkLst>
        </pc:spChg>
      </pc:sldChg>
      <pc:sldChg chg="modSp mod">
        <pc:chgData name="Kristin Rowles" userId="52661407-a469-4b91-ae0a-deb2877c1a50" providerId="ADAL" clId="{03F3EBDD-30CB-49C7-B0B4-F4195228B570}" dt="2022-05-09T15:23:16.704" v="6969" actId="20577"/>
        <pc:sldMkLst>
          <pc:docMk/>
          <pc:sldMk cId="2285420399" sldId="1369"/>
        </pc:sldMkLst>
        <pc:spChg chg="mod">
          <ac:chgData name="Kristin Rowles" userId="52661407-a469-4b91-ae0a-deb2877c1a50" providerId="ADAL" clId="{03F3EBDD-30CB-49C7-B0B4-F4195228B570}" dt="2022-05-09T15:23:16.704" v="6969" actId="20577"/>
          <ac:spMkLst>
            <pc:docMk/>
            <pc:sldMk cId="2285420399" sldId="1369"/>
            <ac:spMk id="5" creationId="{BA712FE3-F0E1-44C0-9604-2B792329C17D}"/>
          </ac:spMkLst>
        </pc:spChg>
      </pc:sldChg>
      <pc:sldChg chg="delSp mod">
        <pc:chgData name="Kristin Rowles" userId="52661407-a469-4b91-ae0a-deb2877c1a50" providerId="ADAL" clId="{03F3EBDD-30CB-49C7-B0B4-F4195228B570}" dt="2022-05-09T15:43:11.225" v="7025" actId="478"/>
        <pc:sldMkLst>
          <pc:docMk/>
          <pc:sldMk cId="1457550376" sldId="1644"/>
        </pc:sldMkLst>
        <pc:spChg chg="del">
          <ac:chgData name="Kristin Rowles" userId="52661407-a469-4b91-ae0a-deb2877c1a50" providerId="ADAL" clId="{03F3EBDD-30CB-49C7-B0B4-F4195228B570}" dt="2022-05-09T15:43:11.225" v="7025" actId="478"/>
          <ac:spMkLst>
            <pc:docMk/>
            <pc:sldMk cId="1457550376" sldId="1644"/>
            <ac:spMk id="5" creationId="{BA712FE3-F0E1-44C0-9604-2B792329C17D}"/>
          </ac:spMkLst>
        </pc:spChg>
      </pc:sldChg>
      <pc:sldChg chg="modSp mod">
        <pc:chgData name="Kristin Rowles" userId="52661407-a469-4b91-ae0a-deb2877c1a50" providerId="ADAL" clId="{03F3EBDD-30CB-49C7-B0B4-F4195228B570}" dt="2022-05-09T16:00:37.177" v="7427" actId="20577"/>
        <pc:sldMkLst>
          <pc:docMk/>
          <pc:sldMk cId="2484913636" sldId="1645"/>
        </pc:sldMkLst>
        <pc:spChg chg="mod">
          <ac:chgData name="Kristin Rowles" userId="52661407-a469-4b91-ae0a-deb2877c1a50" providerId="ADAL" clId="{03F3EBDD-30CB-49C7-B0B4-F4195228B570}" dt="2022-05-09T16:00:37.177" v="7427" actId="20577"/>
          <ac:spMkLst>
            <pc:docMk/>
            <pc:sldMk cId="2484913636" sldId="1645"/>
            <ac:spMk id="5" creationId="{BA712FE3-F0E1-44C0-9604-2B792329C17D}"/>
          </ac:spMkLst>
        </pc:spChg>
      </pc:sldChg>
      <pc:sldChg chg="modSp mod">
        <pc:chgData name="Kristin Rowles" userId="52661407-a469-4b91-ae0a-deb2877c1a50" providerId="ADAL" clId="{03F3EBDD-30CB-49C7-B0B4-F4195228B570}" dt="2022-05-09T15:51:00.031" v="7321" actId="20577"/>
        <pc:sldMkLst>
          <pc:docMk/>
          <pc:sldMk cId="42078926" sldId="1646"/>
        </pc:sldMkLst>
        <pc:spChg chg="mod">
          <ac:chgData name="Kristin Rowles" userId="52661407-a469-4b91-ae0a-deb2877c1a50" providerId="ADAL" clId="{03F3EBDD-30CB-49C7-B0B4-F4195228B570}" dt="2022-05-09T15:51:00.031" v="7321" actId="20577"/>
          <ac:spMkLst>
            <pc:docMk/>
            <pc:sldMk cId="42078926" sldId="1646"/>
            <ac:spMk id="5" creationId="{BA712FE3-F0E1-44C0-9604-2B792329C17D}"/>
          </ac:spMkLst>
        </pc:spChg>
      </pc:sldChg>
      <pc:sldChg chg="modSp mod">
        <pc:chgData name="Kristin Rowles" userId="52661407-a469-4b91-ae0a-deb2877c1a50" providerId="ADAL" clId="{03F3EBDD-30CB-49C7-B0B4-F4195228B570}" dt="2022-05-04T18:58:35.164" v="41" actId="20577"/>
        <pc:sldMkLst>
          <pc:docMk/>
          <pc:sldMk cId="2995757055" sldId="1647"/>
        </pc:sldMkLst>
        <pc:spChg chg="mod">
          <ac:chgData name="Kristin Rowles" userId="52661407-a469-4b91-ae0a-deb2877c1a50" providerId="ADAL" clId="{03F3EBDD-30CB-49C7-B0B4-F4195228B570}" dt="2022-05-04T18:58:35.164" v="41" actId="20577"/>
          <ac:spMkLst>
            <pc:docMk/>
            <pc:sldMk cId="2995757055" sldId="1647"/>
            <ac:spMk id="5" creationId="{BA712FE3-F0E1-44C0-9604-2B792329C17D}"/>
          </ac:spMkLst>
        </pc:spChg>
      </pc:sldChg>
      <pc:sldChg chg="modSp mod">
        <pc:chgData name="Kristin Rowles" userId="52661407-a469-4b91-ae0a-deb2877c1a50" providerId="ADAL" clId="{03F3EBDD-30CB-49C7-B0B4-F4195228B570}" dt="2022-05-09T15:43:25.423" v="7039" actId="20577"/>
        <pc:sldMkLst>
          <pc:docMk/>
          <pc:sldMk cId="538137884" sldId="1648"/>
        </pc:sldMkLst>
        <pc:spChg chg="mod">
          <ac:chgData name="Kristin Rowles" userId="52661407-a469-4b91-ae0a-deb2877c1a50" providerId="ADAL" clId="{03F3EBDD-30CB-49C7-B0B4-F4195228B570}" dt="2022-05-09T15:43:25.423" v="7039" actId="20577"/>
          <ac:spMkLst>
            <pc:docMk/>
            <pc:sldMk cId="538137884" sldId="1648"/>
            <ac:spMk id="5" creationId="{BA712FE3-F0E1-44C0-9604-2B792329C17D}"/>
          </ac:spMkLst>
        </pc:spChg>
      </pc:sldChg>
      <pc:sldChg chg="modSp mod">
        <pc:chgData name="Kristin Rowles" userId="52661407-a469-4b91-ae0a-deb2877c1a50" providerId="ADAL" clId="{03F3EBDD-30CB-49C7-B0B4-F4195228B570}" dt="2022-05-09T15:23:24.583" v="6970" actId="20577"/>
        <pc:sldMkLst>
          <pc:docMk/>
          <pc:sldMk cId="1207872548" sldId="1650"/>
        </pc:sldMkLst>
        <pc:spChg chg="mod">
          <ac:chgData name="Kristin Rowles" userId="52661407-a469-4b91-ae0a-deb2877c1a50" providerId="ADAL" clId="{03F3EBDD-30CB-49C7-B0B4-F4195228B570}" dt="2022-05-09T15:23:24.583" v="6970" actId="20577"/>
          <ac:spMkLst>
            <pc:docMk/>
            <pc:sldMk cId="1207872548" sldId="1650"/>
            <ac:spMk id="3" creationId="{0B39886D-FCF3-4391-95B6-0AED568726FE}"/>
          </ac:spMkLst>
        </pc:spChg>
      </pc:sldChg>
      <pc:sldChg chg="del">
        <pc:chgData name="Kristin Rowles" userId="52661407-a469-4b91-ae0a-deb2877c1a50" providerId="ADAL" clId="{03F3EBDD-30CB-49C7-B0B4-F4195228B570}" dt="2022-05-04T18:58:23.032" v="29" actId="47"/>
        <pc:sldMkLst>
          <pc:docMk/>
          <pc:sldMk cId="524274213" sldId="1652"/>
        </pc:sldMkLst>
      </pc:sldChg>
      <pc:sldChg chg="del">
        <pc:chgData name="Kristin Rowles" userId="52661407-a469-4b91-ae0a-deb2877c1a50" providerId="ADAL" clId="{03F3EBDD-30CB-49C7-B0B4-F4195228B570}" dt="2022-05-04T18:58:23.032" v="29" actId="47"/>
        <pc:sldMkLst>
          <pc:docMk/>
          <pc:sldMk cId="4195787005" sldId="1653"/>
        </pc:sldMkLst>
      </pc:sldChg>
      <pc:sldChg chg="del">
        <pc:chgData name="Kristin Rowles" userId="52661407-a469-4b91-ae0a-deb2877c1a50" providerId="ADAL" clId="{03F3EBDD-30CB-49C7-B0B4-F4195228B570}" dt="2022-05-09T16:04:54.647" v="7435" actId="47"/>
        <pc:sldMkLst>
          <pc:docMk/>
          <pc:sldMk cId="1175679174" sldId="1654"/>
        </pc:sldMkLst>
      </pc:sldChg>
      <pc:sldChg chg="addSp modSp mod">
        <pc:chgData name="Kristin Rowles" userId="52661407-a469-4b91-ae0a-deb2877c1a50" providerId="ADAL" clId="{03F3EBDD-30CB-49C7-B0B4-F4195228B570}" dt="2022-05-09T16:07:33.104" v="7464" actId="20577"/>
        <pc:sldMkLst>
          <pc:docMk/>
          <pc:sldMk cId="1275871576" sldId="1655"/>
        </pc:sldMkLst>
        <pc:spChg chg="mod">
          <ac:chgData name="Kristin Rowles" userId="52661407-a469-4b91-ae0a-deb2877c1a50" providerId="ADAL" clId="{03F3EBDD-30CB-49C7-B0B4-F4195228B570}" dt="2022-05-09T16:07:33.104" v="7464" actId="20577"/>
          <ac:spMkLst>
            <pc:docMk/>
            <pc:sldMk cId="1275871576" sldId="1655"/>
            <ac:spMk id="4" creationId="{B72C1989-7EB3-4D06-A138-E44B34706616}"/>
          </ac:spMkLst>
        </pc:spChg>
        <pc:spChg chg="add mod">
          <ac:chgData name="Kristin Rowles" userId="52661407-a469-4b91-ae0a-deb2877c1a50" providerId="ADAL" clId="{03F3EBDD-30CB-49C7-B0B4-F4195228B570}" dt="2022-05-09T16:01:37.846" v="7428"/>
          <ac:spMkLst>
            <pc:docMk/>
            <pc:sldMk cId="1275871576" sldId="1655"/>
            <ac:spMk id="23" creationId="{8263947A-ECF1-8F3F-96EC-A7F310CC8F32}"/>
          </ac:spMkLst>
        </pc:spChg>
      </pc:sldChg>
      <pc:sldChg chg="addSp delSp modSp del mod">
        <pc:chgData name="Kristin Rowles" userId="52661407-a469-4b91-ae0a-deb2877c1a50" providerId="ADAL" clId="{03F3EBDD-30CB-49C7-B0B4-F4195228B570}" dt="2022-05-09T16:45:37.140" v="7602" actId="47"/>
        <pc:sldMkLst>
          <pc:docMk/>
          <pc:sldMk cId="779620725" sldId="1657"/>
        </pc:sldMkLst>
        <pc:spChg chg="add mod">
          <ac:chgData name="Kristin Rowles" userId="52661407-a469-4b91-ae0a-deb2877c1a50" providerId="ADAL" clId="{03F3EBDD-30CB-49C7-B0B4-F4195228B570}" dt="2022-05-09T16:44:42.208" v="7597"/>
          <ac:spMkLst>
            <pc:docMk/>
            <pc:sldMk cId="779620725" sldId="1657"/>
            <ac:spMk id="18" creationId="{BE8E9ADD-269B-FF43-AAD5-11F5F37C48AF}"/>
          </ac:spMkLst>
        </pc:spChg>
        <pc:spChg chg="add mod">
          <ac:chgData name="Kristin Rowles" userId="52661407-a469-4b91-ae0a-deb2877c1a50" providerId="ADAL" clId="{03F3EBDD-30CB-49C7-B0B4-F4195228B570}" dt="2022-05-09T16:44:42.208" v="7597"/>
          <ac:spMkLst>
            <pc:docMk/>
            <pc:sldMk cId="779620725" sldId="1657"/>
            <ac:spMk id="19" creationId="{0147F949-A83F-C2A6-4A19-9ED5297563B2}"/>
          </ac:spMkLst>
        </pc:spChg>
        <pc:grpChg chg="add del mod">
          <ac:chgData name="Kristin Rowles" userId="52661407-a469-4b91-ae0a-deb2877c1a50" providerId="ADAL" clId="{03F3EBDD-30CB-49C7-B0B4-F4195228B570}" dt="2022-05-09T16:44:44.570" v="7598" actId="478"/>
          <ac:grpSpMkLst>
            <pc:docMk/>
            <pc:sldMk cId="779620725" sldId="1657"/>
            <ac:grpSpMk id="16" creationId="{04AD32C4-EDE6-5563-2DF4-28D445DE49FC}"/>
          </ac:grpSpMkLst>
        </pc:grpChg>
      </pc:sldChg>
      <pc:sldChg chg="modSp mod">
        <pc:chgData name="Kristin Rowles" userId="52661407-a469-4b91-ae0a-deb2877c1a50" providerId="ADAL" clId="{03F3EBDD-30CB-49C7-B0B4-F4195228B570}" dt="2022-05-09T16:09:38.431" v="7546" actId="20577"/>
        <pc:sldMkLst>
          <pc:docMk/>
          <pc:sldMk cId="1144083808" sldId="1658"/>
        </pc:sldMkLst>
        <pc:spChg chg="mod">
          <ac:chgData name="Kristin Rowles" userId="52661407-a469-4b91-ae0a-deb2877c1a50" providerId="ADAL" clId="{03F3EBDD-30CB-49C7-B0B4-F4195228B570}" dt="2022-05-09T16:09:38.431" v="7546" actId="20577"/>
          <ac:spMkLst>
            <pc:docMk/>
            <pc:sldMk cId="1144083808" sldId="1658"/>
            <ac:spMk id="5" creationId="{BA712FE3-F0E1-44C0-9604-2B792329C17D}"/>
          </ac:spMkLst>
        </pc:spChg>
      </pc:sldChg>
      <pc:sldChg chg="delSp mod">
        <pc:chgData name="Kristin Rowles" userId="52661407-a469-4b91-ae0a-deb2877c1a50" providerId="ADAL" clId="{03F3EBDD-30CB-49C7-B0B4-F4195228B570}" dt="2022-05-09T16:09:47.623" v="7547" actId="478"/>
        <pc:sldMkLst>
          <pc:docMk/>
          <pc:sldMk cId="603132120" sldId="1659"/>
        </pc:sldMkLst>
        <pc:spChg chg="del">
          <ac:chgData name="Kristin Rowles" userId="52661407-a469-4b91-ae0a-deb2877c1a50" providerId="ADAL" clId="{03F3EBDD-30CB-49C7-B0B4-F4195228B570}" dt="2022-05-09T16:09:47.623" v="7547" actId="478"/>
          <ac:spMkLst>
            <pc:docMk/>
            <pc:sldMk cId="603132120" sldId="1659"/>
            <ac:spMk id="5" creationId="{BA712FE3-F0E1-44C0-9604-2B792329C17D}"/>
          </ac:spMkLst>
        </pc:spChg>
      </pc:sldChg>
      <pc:sldChg chg="add del ord">
        <pc:chgData name="Kristin Rowles" userId="52661407-a469-4b91-ae0a-deb2877c1a50" providerId="ADAL" clId="{03F3EBDD-30CB-49C7-B0B4-F4195228B570}" dt="2022-05-04T18:57:07.702" v="3" actId="47"/>
        <pc:sldMkLst>
          <pc:docMk/>
          <pc:sldMk cId="2325851336" sldId="1660"/>
        </pc:sldMkLst>
      </pc:sldChg>
      <pc:sldChg chg="modSp add mod ord">
        <pc:chgData name="Kristin Rowles" userId="52661407-a469-4b91-ae0a-deb2877c1a50" providerId="ADAL" clId="{03F3EBDD-30CB-49C7-B0B4-F4195228B570}" dt="2022-05-04T18:58:12.377" v="28" actId="20577"/>
        <pc:sldMkLst>
          <pc:docMk/>
          <pc:sldMk cId="1297572953" sldId="1661"/>
        </pc:sldMkLst>
        <pc:spChg chg="mod">
          <ac:chgData name="Kristin Rowles" userId="52661407-a469-4b91-ae0a-deb2877c1a50" providerId="ADAL" clId="{03F3EBDD-30CB-49C7-B0B4-F4195228B570}" dt="2022-05-04T18:58:12.377" v="28" actId="20577"/>
          <ac:spMkLst>
            <pc:docMk/>
            <pc:sldMk cId="1297572953" sldId="1661"/>
            <ac:spMk id="3" creationId="{E68E4D4E-2AC0-40F1-8BAA-33BA066D21ED}"/>
          </ac:spMkLst>
        </pc:spChg>
      </pc:sldChg>
      <pc:sldChg chg="modSp new mod">
        <pc:chgData name="Kristin Rowles" userId="52661407-a469-4b91-ae0a-deb2877c1a50" providerId="ADAL" clId="{03F3EBDD-30CB-49C7-B0B4-F4195228B570}" dt="2022-05-04T19:08:19.018" v="1356" actId="113"/>
        <pc:sldMkLst>
          <pc:docMk/>
          <pc:sldMk cId="4241388336" sldId="1662"/>
        </pc:sldMkLst>
        <pc:spChg chg="mod">
          <ac:chgData name="Kristin Rowles" userId="52661407-a469-4b91-ae0a-deb2877c1a50" providerId="ADAL" clId="{03F3EBDD-30CB-49C7-B0B4-F4195228B570}" dt="2022-05-04T19:00:19.064" v="109" actId="404"/>
          <ac:spMkLst>
            <pc:docMk/>
            <pc:sldMk cId="4241388336" sldId="1662"/>
            <ac:spMk id="2" creationId="{642A5C24-6B05-3150-65AB-F80ADA270C1B}"/>
          </ac:spMkLst>
        </pc:spChg>
        <pc:spChg chg="mod">
          <ac:chgData name="Kristin Rowles" userId="52661407-a469-4b91-ae0a-deb2877c1a50" providerId="ADAL" clId="{03F3EBDD-30CB-49C7-B0B4-F4195228B570}" dt="2022-05-04T19:08:19.018" v="1356" actId="113"/>
          <ac:spMkLst>
            <pc:docMk/>
            <pc:sldMk cId="4241388336" sldId="1662"/>
            <ac:spMk id="3" creationId="{DF1C4428-DAC4-6DEF-8597-05EB344E7B70}"/>
          </ac:spMkLst>
        </pc:spChg>
      </pc:sldChg>
      <pc:sldChg chg="modSp add mod">
        <pc:chgData name="Kristin Rowles" userId="52661407-a469-4b91-ae0a-deb2877c1a50" providerId="ADAL" clId="{03F3EBDD-30CB-49C7-B0B4-F4195228B570}" dt="2022-05-09T15:56:27.335" v="7376" actId="179"/>
        <pc:sldMkLst>
          <pc:docMk/>
          <pc:sldMk cId="1214324098" sldId="1663"/>
        </pc:sldMkLst>
        <pc:spChg chg="mod">
          <ac:chgData name="Kristin Rowles" userId="52661407-a469-4b91-ae0a-deb2877c1a50" providerId="ADAL" clId="{03F3EBDD-30CB-49C7-B0B4-F4195228B570}" dt="2022-05-04T19:06:42.542" v="1267" actId="20577"/>
          <ac:spMkLst>
            <pc:docMk/>
            <pc:sldMk cId="1214324098" sldId="1663"/>
            <ac:spMk id="2" creationId="{642A5C24-6B05-3150-65AB-F80ADA270C1B}"/>
          </ac:spMkLst>
        </pc:spChg>
        <pc:spChg chg="mod">
          <ac:chgData name="Kristin Rowles" userId="52661407-a469-4b91-ae0a-deb2877c1a50" providerId="ADAL" clId="{03F3EBDD-30CB-49C7-B0B4-F4195228B570}" dt="2022-05-09T15:56:27.335" v="7376" actId="179"/>
          <ac:spMkLst>
            <pc:docMk/>
            <pc:sldMk cId="1214324098" sldId="1663"/>
            <ac:spMk id="3" creationId="{DF1C4428-DAC4-6DEF-8597-05EB344E7B70}"/>
          </ac:spMkLst>
        </pc:spChg>
      </pc:sldChg>
      <pc:sldChg chg="add del">
        <pc:chgData name="Kristin Rowles" userId="52661407-a469-4b91-ae0a-deb2877c1a50" providerId="ADAL" clId="{03F3EBDD-30CB-49C7-B0B4-F4195228B570}" dt="2022-05-04T19:08:24.609" v="1357" actId="47"/>
        <pc:sldMkLst>
          <pc:docMk/>
          <pc:sldMk cId="110290985" sldId="1664"/>
        </pc:sldMkLst>
      </pc:sldChg>
      <pc:sldChg chg="modSp add mod">
        <pc:chgData name="Kristin Rowles" userId="52661407-a469-4b91-ae0a-deb2877c1a50" providerId="ADAL" clId="{03F3EBDD-30CB-49C7-B0B4-F4195228B570}" dt="2022-05-09T15:56:46.191" v="7378" actId="179"/>
        <pc:sldMkLst>
          <pc:docMk/>
          <pc:sldMk cId="1986133243" sldId="1664"/>
        </pc:sldMkLst>
        <pc:spChg chg="mod">
          <ac:chgData name="Kristin Rowles" userId="52661407-a469-4b91-ae0a-deb2877c1a50" providerId="ADAL" clId="{03F3EBDD-30CB-49C7-B0B4-F4195228B570}" dt="2022-05-09T15:56:46.191" v="7378" actId="179"/>
          <ac:spMkLst>
            <pc:docMk/>
            <pc:sldMk cId="1986133243" sldId="1664"/>
            <ac:spMk id="3" creationId="{DF1C4428-DAC4-6DEF-8597-05EB344E7B70}"/>
          </ac:spMkLst>
        </pc:spChg>
      </pc:sldChg>
      <pc:sldChg chg="modSp add mod">
        <pc:chgData name="Kristin Rowles" userId="52661407-a469-4b91-ae0a-deb2877c1a50" providerId="ADAL" clId="{03F3EBDD-30CB-49C7-B0B4-F4195228B570}" dt="2022-05-09T15:57:23.016" v="7385" actId="179"/>
        <pc:sldMkLst>
          <pc:docMk/>
          <pc:sldMk cId="1785126554" sldId="1665"/>
        </pc:sldMkLst>
        <pc:spChg chg="mod">
          <ac:chgData name="Kristin Rowles" userId="52661407-a469-4b91-ae0a-deb2877c1a50" providerId="ADAL" clId="{03F3EBDD-30CB-49C7-B0B4-F4195228B570}" dt="2022-05-09T15:57:23.016" v="7385" actId="179"/>
          <ac:spMkLst>
            <pc:docMk/>
            <pc:sldMk cId="1785126554" sldId="1665"/>
            <ac:spMk id="3" creationId="{DF1C4428-DAC4-6DEF-8597-05EB344E7B70}"/>
          </ac:spMkLst>
        </pc:spChg>
      </pc:sldChg>
      <pc:sldChg chg="modSp add mod">
        <pc:chgData name="Kristin Rowles" userId="52661407-a469-4b91-ae0a-deb2877c1a50" providerId="ADAL" clId="{03F3EBDD-30CB-49C7-B0B4-F4195228B570}" dt="2022-05-09T15:59:47.062" v="7411" actId="27636"/>
        <pc:sldMkLst>
          <pc:docMk/>
          <pc:sldMk cId="4261718868" sldId="1666"/>
        </pc:sldMkLst>
        <pc:spChg chg="mod">
          <ac:chgData name="Kristin Rowles" userId="52661407-a469-4b91-ae0a-deb2877c1a50" providerId="ADAL" clId="{03F3EBDD-30CB-49C7-B0B4-F4195228B570}" dt="2022-05-04T19:18:05.856" v="2989" actId="20577"/>
          <ac:spMkLst>
            <pc:docMk/>
            <pc:sldMk cId="4261718868" sldId="1666"/>
            <ac:spMk id="2" creationId="{642A5C24-6B05-3150-65AB-F80ADA270C1B}"/>
          </ac:spMkLst>
        </pc:spChg>
        <pc:spChg chg="mod">
          <ac:chgData name="Kristin Rowles" userId="52661407-a469-4b91-ae0a-deb2877c1a50" providerId="ADAL" clId="{03F3EBDD-30CB-49C7-B0B4-F4195228B570}" dt="2022-05-09T15:59:47.062" v="7411" actId="27636"/>
          <ac:spMkLst>
            <pc:docMk/>
            <pc:sldMk cId="4261718868" sldId="1666"/>
            <ac:spMk id="3" creationId="{DF1C4428-DAC4-6DEF-8597-05EB344E7B70}"/>
          </ac:spMkLst>
        </pc:spChg>
      </pc:sldChg>
      <pc:sldChg chg="modSp add mod">
        <pc:chgData name="Kristin Rowles" userId="52661407-a469-4b91-ae0a-deb2877c1a50" providerId="ADAL" clId="{03F3EBDD-30CB-49C7-B0B4-F4195228B570}" dt="2022-05-09T15:57:39.938" v="7389" actId="179"/>
        <pc:sldMkLst>
          <pc:docMk/>
          <pc:sldMk cId="1258267424" sldId="1667"/>
        </pc:sldMkLst>
        <pc:spChg chg="mod">
          <ac:chgData name="Kristin Rowles" userId="52661407-a469-4b91-ae0a-deb2877c1a50" providerId="ADAL" clId="{03F3EBDD-30CB-49C7-B0B4-F4195228B570}" dt="2022-05-09T15:57:39.938" v="7389" actId="179"/>
          <ac:spMkLst>
            <pc:docMk/>
            <pc:sldMk cId="1258267424" sldId="1667"/>
            <ac:spMk id="3" creationId="{DF1C4428-DAC4-6DEF-8597-05EB344E7B70}"/>
          </ac:spMkLst>
        </pc:spChg>
      </pc:sldChg>
      <pc:sldChg chg="modSp add mod">
        <pc:chgData name="Kristin Rowles" userId="52661407-a469-4b91-ae0a-deb2877c1a50" providerId="ADAL" clId="{03F3EBDD-30CB-49C7-B0B4-F4195228B570}" dt="2022-05-09T15:59:41.575" v="7409" actId="403"/>
        <pc:sldMkLst>
          <pc:docMk/>
          <pc:sldMk cId="3044791280" sldId="1668"/>
        </pc:sldMkLst>
        <pc:spChg chg="mod">
          <ac:chgData name="Kristin Rowles" userId="52661407-a469-4b91-ae0a-deb2877c1a50" providerId="ADAL" clId="{03F3EBDD-30CB-49C7-B0B4-F4195228B570}" dt="2022-05-09T15:59:41.575" v="7409" actId="403"/>
          <ac:spMkLst>
            <pc:docMk/>
            <pc:sldMk cId="3044791280" sldId="1668"/>
            <ac:spMk id="3" creationId="{DF1C4428-DAC4-6DEF-8597-05EB344E7B70}"/>
          </ac:spMkLst>
        </pc:spChg>
      </pc:sldChg>
      <pc:sldChg chg="modSp add mod">
        <pc:chgData name="Kristin Rowles" userId="52661407-a469-4b91-ae0a-deb2877c1a50" providerId="ADAL" clId="{03F3EBDD-30CB-49C7-B0B4-F4195228B570}" dt="2022-05-09T15:59:36.078" v="7408" actId="403"/>
        <pc:sldMkLst>
          <pc:docMk/>
          <pc:sldMk cId="2301065465" sldId="1669"/>
        </pc:sldMkLst>
        <pc:spChg chg="mod">
          <ac:chgData name="Kristin Rowles" userId="52661407-a469-4b91-ae0a-deb2877c1a50" providerId="ADAL" clId="{03F3EBDD-30CB-49C7-B0B4-F4195228B570}" dt="2022-05-09T15:59:36.078" v="7408" actId="403"/>
          <ac:spMkLst>
            <pc:docMk/>
            <pc:sldMk cId="2301065465" sldId="1669"/>
            <ac:spMk id="3" creationId="{DF1C4428-DAC4-6DEF-8597-05EB344E7B70}"/>
          </ac:spMkLst>
        </pc:spChg>
      </pc:sldChg>
      <pc:sldChg chg="modSp add mod">
        <pc:chgData name="Kristin Rowles" userId="52661407-a469-4b91-ae0a-deb2877c1a50" providerId="ADAL" clId="{03F3EBDD-30CB-49C7-B0B4-F4195228B570}" dt="2022-05-09T16:00:21.110" v="7413" actId="11"/>
        <pc:sldMkLst>
          <pc:docMk/>
          <pc:sldMk cId="2558822302" sldId="1670"/>
        </pc:sldMkLst>
        <pc:spChg chg="mod">
          <ac:chgData name="Kristin Rowles" userId="52661407-a469-4b91-ae0a-deb2877c1a50" providerId="ADAL" clId="{03F3EBDD-30CB-49C7-B0B4-F4195228B570}" dt="2022-05-04T21:06:49.160" v="6850" actId="113"/>
          <ac:spMkLst>
            <pc:docMk/>
            <pc:sldMk cId="2558822302" sldId="1670"/>
            <ac:spMk id="2" creationId="{642A5C24-6B05-3150-65AB-F80ADA270C1B}"/>
          </ac:spMkLst>
        </pc:spChg>
        <pc:spChg chg="mod">
          <ac:chgData name="Kristin Rowles" userId="52661407-a469-4b91-ae0a-deb2877c1a50" providerId="ADAL" clId="{03F3EBDD-30CB-49C7-B0B4-F4195228B570}" dt="2022-05-09T16:00:21.110" v="7413" actId="11"/>
          <ac:spMkLst>
            <pc:docMk/>
            <pc:sldMk cId="2558822302" sldId="1670"/>
            <ac:spMk id="3" creationId="{DF1C4428-DAC4-6DEF-8597-05EB344E7B70}"/>
          </ac:spMkLst>
        </pc:spChg>
      </pc:sldChg>
      <pc:sldChg chg="modSp mod">
        <pc:chgData name="Kristin Rowles" userId="52661407-a469-4b91-ae0a-deb2877c1a50" providerId="ADAL" clId="{03F3EBDD-30CB-49C7-B0B4-F4195228B570}" dt="2022-05-09T15:23:40.706" v="7024" actId="20577"/>
        <pc:sldMkLst>
          <pc:docMk/>
          <pc:sldMk cId="1607768233" sldId="1714"/>
        </pc:sldMkLst>
        <pc:spChg chg="mod">
          <ac:chgData name="Kristin Rowles" userId="52661407-a469-4b91-ae0a-deb2877c1a50" providerId="ADAL" clId="{03F3EBDD-30CB-49C7-B0B4-F4195228B570}" dt="2022-05-09T15:23:40.706" v="7024" actId="20577"/>
          <ac:spMkLst>
            <pc:docMk/>
            <pc:sldMk cId="1607768233" sldId="1714"/>
            <ac:spMk id="188418" creationId="{8556B9BD-B03A-41A1-A1BA-48FC0A34DF7B}"/>
          </ac:spMkLst>
        </pc:spChg>
      </pc:sldChg>
      <pc:sldChg chg="del">
        <pc:chgData name="Kristin Rowles" userId="52661407-a469-4b91-ae0a-deb2877c1a50" providerId="ADAL" clId="{03F3EBDD-30CB-49C7-B0B4-F4195228B570}" dt="2022-05-09T15:50:27.595" v="7305" actId="2696"/>
        <pc:sldMkLst>
          <pc:docMk/>
          <pc:sldMk cId="2763677484" sldId="1715"/>
        </pc:sldMkLst>
      </pc:sldChg>
      <pc:sldChg chg="modSp">
        <pc:chgData name="Kristin Rowles" userId="52661407-a469-4b91-ae0a-deb2877c1a50" providerId="ADAL" clId="{03F3EBDD-30CB-49C7-B0B4-F4195228B570}" dt="2022-05-09T15:50:32.903" v="7307" actId="20577"/>
        <pc:sldMkLst>
          <pc:docMk/>
          <pc:sldMk cId="2362552993" sldId="1718"/>
        </pc:sldMkLst>
        <pc:graphicFrameChg chg="mod">
          <ac:chgData name="Kristin Rowles" userId="52661407-a469-4b91-ae0a-deb2877c1a50" providerId="ADAL" clId="{03F3EBDD-30CB-49C7-B0B4-F4195228B570}" dt="2022-05-09T15:50:32.903" v="7307" actId="20577"/>
          <ac:graphicFrameMkLst>
            <pc:docMk/>
            <pc:sldMk cId="2362552993" sldId="1718"/>
            <ac:graphicFrameMk id="14" creationId="{741383CF-C345-4C27-BB6B-C49B43E9C017}"/>
          </ac:graphicFrameMkLst>
        </pc:graphicFrameChg>
      </pc:sldChg>
      <pc:sldChg chg="add del">
        <pc:chgData name="Kristin Rowles" userId="52661407-a469-4b91-ae0a-deb2877c1a50" providerId="ADAL" clId="{03F3EBDD-30CB-49C7-B0B4-F4195228B570}" dt="2022-05-09T16:07:07.217" v="7447" actId="47"/>
        <pc:sldMkLst>
          <pc:docMk/>
          <pc:sldMk cId="3547686722" sldId="1722"/>
        </pc:sldMkLst>
      </pc:sldChg>
      <pc:sldChg chg="delSp add del mod">
        <pc:chgData name="Kristin Rowles" userId="52661407-a469-4b91-ae0a-deb2877c1a50" providerId="ADAL" clId="{03F3EBDD-30CB-49C7-B0B4-F4195228B570}" dt="2022-05-09T16:09:11.411" v="7528" actId="47"/>
        <pc:sldMkLst>
          <pc:docMk/>
          <pc:sldMk cId="1703747163" sldId="1724"/>
        </pc:sldMkLst>
        <pc:spChg chg="del">
          <ac:chgData name="Kristin Rowles" userId="52661407-a469-4b91-ae0a-deb2877c1a50" providerId="ADAL" clId="{03F3EBDD-30CB-49C7-B0B4-F4195228B570}" dt="2022-05-09T16:08:15.532" v="7513" actId="21"/>
          <ac:spMkLst>
            <pc:docMk/>
            <pc:sldMk cId="1703747163" sldId="1724"/>
            <ac:spMk id="15" creationId="{5FE180AB-9A30-4645-BB19-A1D82251F149}"/>
          </ac:spMkLst>
        </pc:spChg>
      </pc:sldChg>
      <pc:sldChg chg="add">
        <pc:chgData name="Kristin Rowles" userId="52661407-a469-4b91-ae0a-deb2877c1a50" providerId="ADAL" clId="{03F3EBDD-30CB-49C7-B0B4-F4195228B570}" dt="2022-05-09T16:04:52.342" v="7434"/>
        <pc:sldMkLst>
          <pc:docMk/>
          <pc:sldMk cId="1997559667" sldId="1725"/>
        </pc:sldMkLst>
      </pc:sldChg>
      <pc:sldChg chg="addSp delSp modSp add mod">
        <pc:chgData name="Kristin Rowles" userId="52661407-a469-4b91-ae0a-deb2877c1a50" providerId="ADAL" clId="{03F3EBDD-30CB-49C7-B0B4-F4195228B570}" dt="2022-05-09T16:07:43.327" v="7483" actId="20577"/>
        <pc:sldMkLst>
          <pc:docMk/>
          <pc:sldMk cId="2880239692" sldId="1726"/>
        </pc:sldMkLst>
        <pc:spChg chg="mod">
          <ac:chgData name="Kristin Rowles" userId="52661407-a469-4b91-ae0a-deb2877c1a50" providerId="ADAL" clId="{03F3EBDD-30CB-49C7-B0B4-F4195228B570}" dt="2022-05-09T16:07:43.327" v="7483" actId="20577"/>
          <ac:spMkLst>
            <pc:docMk/>
            <pc:sldMk cId="2880239692" sldId="1726"/>
            <ac:spMk id="4" creationId="{B72C1989-7EB3-4D06-A138-E44B34706616}"/>
          </ac:spMkLst>
        </pc:spChg>
        <pc:spChg chg="mod">
          <ac:chgData name="Kristin Rowles" userId="52661407-a469-4b91-ae0a-deb2877c1a50" providerId="ADAL" clId="{03F3EBDD-30CB-49C7-B0B4-F4195228B570}" dt="2022-05-09T16:06:48.966" v="7446" actId="14100"/>
          <ac:spMkLst>
            <pc:docMk/>
            <pc:sldMk cId="2880239692" sldId="1726"/>
            <ac:spMk id="26" creationId="{88E64161-6FCF-4E59-A81D-707B6C6D2255}"/>
          </ac:spMkLst>
        </pc:spChg>
        <pc:spChg chg="mod">
          <ac:chgData name="Kristin Rowles" userId="52661407-a469-4b91-ae0a-deb2877c1a50" providerId="ADAL" clId="{03F3EBDD-30CB-49C7-B0B4-F4195228B570}" dt="2022-05-09T16:06:44.734" v="7445" actId="1076"/>
          <ac:spMkLst>
            <pc:docMk/>
            <pc:sldMk cId="2880239692" sldId="1726"/>
            <ac:spMk id="31" creationId="{50A1CCF5-8799-4116-9BDF-A9203A0E7830}"/>
          </ac:spMkLst>
        </pc:spChg>
        <pc:picChg chg="add mod ord">
          <ac:chgData name="Kristin Rowles" userId="52661407-a469-4b91-ae0a-deb2877c1a50" providerId="ADAL" clId="{03F3EBDD-30CB-49C7-B0B4-F4195228B570}" dt="2022-05-09T16:06:32.430" v="7443" actId="1076"/>
          <ac:picMkLst>
            <pc:docMk/>
            <pc:sldMk cId="2880239692" sldId="1726"/>
            <ac:picMk id="21" creationId="{F578223D-0AA2-8BDB-96DE-85FFABA3AF67}"/>
          </ac:picMkLst>
        </pc:picChg>
        <pc:picChg chg="del">
          <ac:chgData name="Kristin Rowles" userId="52661407-a469-4b91-ae0a-deb2877c1a50" providerId="ADAL" clId="{03F3EBDD-30CB-49C7-B0B4-F4195228B570}" dt="2022-05-09T16:06:16.039" v="7441" actId="478"/>
          <ac:picMkLst>
            <pc:docMk/>
            <pc:sldMk cId="2880239692" sldId="1726"/>
            <ac:picMk id="24" creationId="{02E52B7A-BB4F-4F11-900D-6483C44AC293}"/>
          </ac:picMkLst>
        </pc:picChg>
      </pc:sldChg>
      <pc:sldChg chg="modSp add mod">
        <pc:chgData name="Kristin Rowles" userId="52661407-a469-4b91-ae0a-deb2877c1a50" providerId="ADAL" clId="{03F3EBDD-30CB-49C7-B0B4-F4195228B570}" dt="2022-05-09T15:45:07.089" v="7112" actId="5793"/>
        <pc:sldMkLst>
          <pc:docMk/>
          <pc:sldMk cId="3938620402" sldId="1729"/>
        </pc:sldMkLst>
        <pc:spChg chg="mod">
          <ac:chgData name="Kristin Rowles" userId="52661407-a469-4b91-ae0a-deb2877c1a50" providerId="ADAL" clId="{03F3EBDD-30CB-49C7-B0B4-F4195228B570}" dt="2022-05-09T15:45:07.089" v="7112" actId="5793"/>
          <ac:spMkLst>
            <pc:docMk/>
            <pc:sldMk cId="3938620402" sldId="1729"/>
            <ac:spMk id="3" creationId="{44EED4E0-6F3C-B807-CD5C-AB2677D4CFC7}"/>
          </ac:spMkLst>
        </pc:spChg>
      </pc:sldChg>
      <pc:sldChg chg="modSp add mod">
        <pc:chgData name="Kristin Rowles" userId="52661407-a469-4b91-ae0a-deb2877c1a50" providerId="ADAL" clId="{03F3EBDD-30CB-49C7-B0B4-F4195228B570}" dt="2022-05-09T15:47:55.593" v="7303" actId="27636"/>
        <pc:sldMkLst>
          <pc:docMk/>
          <pc:sldMk cId="1304686000" sldId="1730"/>
        </pc:sldMkLst>
        <pc:spChg chg="mod">
          <ac:chgData name="Kristin Rowles" userId="52661407-a469-4b91-ae0a-deb2877c1a50" providerId="ADAL" clId="{03F3EBDD-30CB-49C7-B0B4-F4195228B570}" dt="2022-05-09T15:47:55.593" v="7303" actId="27636"/>
          <ac:spMkLst>
            <pc:docMk/>
            <pc:sldMk cId="1304686000" sldId="1730"/>
            <ac:spMk id="3" creationId="{44EED4E0-6F3C-B807-CD5C-AB2677D4CFC7}"/>
          </ac:spMkLst>
        </pc:spChg>
      </pc:sldChg>
      <pc:sldChg chg="add del">
        <pc:chgData name="Kristin Rowles" userId="52661407-a469-4b91-ae0a-deb2877c1a50" providerId="ADAL" clId="{03F3EBDD-30CB-49C7-B0B4-F4195228B570}" dt="2022-05-09T16:45:29.790" v="7600" actId="47"/>
        <pc:sldMkLst>
          <pc:docMk/>
          <pc:sldMk cId="1201856118" sldId="1731"/>
        </pc:sldMkLst>
      </pc:sldChg>
      <pc:sldChg chg="add del">
        <pc:chgData name="Kristin Rowles" userId="52661407-a469-4b91-ae0a-deb2877c1a50" providerId="ADAL" clId="{03F3EBDD-30CB-49C7-B0B4-F4195228B570}" dt="2022-05-09T16:04:16.750" v="7432"/>
        <pc:sldMkLst>
          <pc:docMk/>
          <pc:sldMk cId="4106919163" sldId="1731"/>
        </pc:sldMkLst>
      </pc:sldChg>
      <pc:sldChg chg="modSp add mod">
        <pc:chgData name="Kristin Rowles" userId="52661407-a469-4b91-ae0a-deb2877c1a50" providerId="ADAL" clId="{03F3EBDD-30CB-49C7-B0B4-F4195228B570}" dt="2022-05-09T16:07:57.479" v="7509" actId="20577"/>
        <pc:sldMkLst>
          <pc:docMk/>
          <pc:sldMk cId="2405704901" sldId="1732"/>
        </pc:sldMkLst>
        <pc:spChg chg="mod">
          <ac:chgData name="Kristin Rowles" userId="52661407-a469-4b91-ae0a-deb2877c1a50" providerId="ADAL" clId="{03F3EBDD-30CB-49C7-B0B4-F4195228B570}" dt="2022-05-09T16:07:57.479" v="7509" actId="20577"/>
          <ac:spMkLst>
            <pc:docMk/>
            <pc:sldMk cId="2405704901" sldId="1732"/>
            <ac:spMk id="4" creationId="{B72C1989-7EB3-4D06-A138-E44B34706616}"/>
          </ac:spMkLst>
        </pc:spChg>
      </pc:sldChg>
      <pc:sldChg chg="addSp modSp add mod ord">
        <pc:chgData name="Kristin Rowles" userId="52661407-a469-4b91-ae0a-deb2877c1a50" providerId="ADAL" clId="{03F3EBDD-30CB-49C7-B0B4-F4195228B570}" dt="2022-05-09T16:09:06.567" v="7527" actId="14100"/>
        <pc:sldMkLst>
          <pc:docMk/>
          <pc:sldMk cId="3124761235" sldId="1733"/>
        </pc:sldMkLst>
        <pc:spChg chg="add mod">
          <ac:chgData name="Kristin Rowles" userId="52661407-a469-4b91-ae0a-deb2877c1a50" providerId="ADAL" clId="{03F3EBDD-30CB-49C7-B0B4-F4195228B570}" dt="2022-05-09T16:08:23.471" v="7516" actId="14100"/>
          <ac:spMkLst>
            <pc:docMk/>
            <pc:sldMk cId="3124761235" sldId="1733"/>
            <ac:spMk id="18" creationId="{466C9857-03B2-CCC8-A281-902E7F4A6279}"/>
          </ac:spMkLst>
        </pc:spChg>
        <pc:spChg chg="add mod">
          <ac:chgData name="Kristin Rowles" userId="52661407-a469-4b91-ae0a-deb2877c1a50" providerId="ADAL" clId="{03F3EBDD-30CB-49C7-B0B4-F4195228B570}" dt="2022-05-09T16:08:53.551" v="7523" actId="1076"/>
          <ac:spMkLst>
            <pc:docMk/>
            <pc:sldMk cId="3124761235" sldId="1733"/>
            <ac:spMk id="19" creationId="{9701AB5D-F764-FEFD-69DC-9B3FA0247FCF}"/>
          </ac:spMkLst>
        </pc:spChg>
        <pc:spChg chg="add mod">
          <ac:chgData name="Kristin Rowles" userId="52661407-a469-4b91-ae0a-deb2877c1a50" providerId="ADAL" clId="{03F3EBDD-30CB-49C7-B0B4-F4195228B570}" dt="2022-05-09T16:09:06.567" v="7527" actId="14100"/>
          <ac:spMkLst>
            <pc:docMk/>
            <pc:sldMk cId="3124761235" sldId="1733"/>
            <ac:spMk id="20" creationId="{857A0755-AEFC-B6AD-19A2-50653BDE84D2}"/>
          </ac:spMkLst>
        </pc:spChg>
        <pc:grpChg chg="mod">
          <ac:chgData name="Kristin Rowles" userId="52661407-a469-4b91-ae0a-deb2877c1a50" providerId="ADAL" clId="{03F3EBDD-30CB-49C7-B0B4-F4195228B570}" dt="2022-05-09T16:08:47.119" v="7522" actId="1076"/>
          <ac:grpSpMkLst>
            <pc:docMk/>
            <pc:sldMk cId="3124761235" sldId="1733"/>
            <ac:grpSpMk id="16" creationId="{12D09129-4F6C-4D41-B597-9FA0B2816849}"/>
          </ac:grpSpMkLst>
        </pc:grpChg>
      </pc:sldChg>
      <pc:sldChg chg="add">
        <pc:chgData name="Kristin Rowles" userId="52661407-a469-4b91-ae0a-deb2877c1a50" providerId="ADAL" clId="{03F3EBDD-30CB-49C7-B0B4-F4195228B570}" dt="2022-05-09T16:45:26.263" v="7599"/>
        <pc:sldMkLst>
          <pc:docMk/>
          <pc:sldMk cId="3259435416" sldId="1734"/>
        </pc:sldMkLst>
      </pc:sldChg>
      <pc:sldChg chg="add">
        <pc:chgData name="Kristin Rowles" userId="52661407-a469-4b91-ae0a-deb2877c1a50" providerId="ADAL" clId="{03F3EBDD-30CB-49C7-B0B4-F4195228B570}" dt="2022-05-09T16:45:35.372" v="7601"/>
        <pc:sldMkLst>
          <pc:docMk/>
          <pc:sldMk cId="1505365685" sldId="1735"/>
        </pc:sldMkLst>
      </pc:sldChg>
      <pc:sldChg chg="add">
        <pc:chgData name="Kristin Rowles" userId="52661407-a469-4b91-ae0a-deb2877c1a50" providerId="ADAL" clId="{03F3EBDD-30CB-49C7-B0B4-F4195228B570}" dt="2022-05-10T14:36:55.665" v="7604"/>
        <pc:sldMkLst>
          <pc:docMk/>
          <pc:sldMk cId="3027905031" sldId="2932"/>
        </pc:sldMkLst>
      </pc:sldChg>
      <pc:sldChg chg="add">
        <pc:chgData name="Kristin Rowles" userId="52661407-a469-4b91-ae0a-deb2877c1a50" providerId="ADAL" clId="{03F3EBDD-30CB-49C7-B0B4-F4195228B570}" dt="2022-05-10T14:36:55.665" v="7604"/>
        <pc:sldMkLst>
          <pc:docMk/>
          <pc:sldMk cId="3852203874" sldId="2933"/>
        </pc:sldMkLst>
      </pc:sldChg>
      <pc:sldChg chg="add">
        <pc:chgData name="Kristin Rowles" userId="52661407-a469-4b91-ae0a-deb2877c1a50" providerId="ADAL" clId="{03F3EBDD-30CB-49C7-B0B4-F4195228B570}" dt="2022-05-10T14:36:55.665" v="7604"/>
        <pc:sldMkLst>
          <pc:docMk/>
          <pc:sldMk cId="3624063273" sldId="2934"/>
        </pc:sldMkLst>
      </pc:sldChg>
      <pc:sldChg chg="add">
        <pc:chgData name="Kristin Rowles" userId="52661407-a469-4b91-ae0a-deb2877c1a50" providerId="ADAL" clId="{03F3EBDD-30CB-49C7-B0B4-F4195228B570}" dt="2022-05-10T14:36:55.665" v="7604"/>
        <pc:sldMkLst>
          <pc:docMk/>
          <pc:sldMk cId="3393914599" sldId="2935"/>
        </pc:sldMkLst>
      </pc:sldChg>
      <pc:sldChg chg="add">
        <pc:chgData name="Kristin Rowles" userId="52661407-a469-4b91-ae0a-deb2877c1a50" providerId="ADAL" clId="{03F3EBDD-30CB-49C7-B0B4-F4195228B570}" dt="2022-05-10T14:36:55.665" v="7604"/>
        <pc:sldMkLst>
          <pc:docMk/>
          <pc:sldMk cId="2024791906" sldId="2936"/>
        </pc:sldMkLst>
      </pc:sldChg>
      <pc:sldChg chg="add">
        <pc:chgData name="Kristin Rowles" userId="52661407-a469-4b91-ae0a-deb2877c1a50" providerId="ADAL" clId="{03F3EBDD-30CB-49C7-B0B4-F4195228B570}" dt="2022-05-10T14:36:55.665" v="7604"/>
        <pc:sldMkLst>
          <pc:docMk/>
          <pc:sldMk cId="2488507467" sldId="2937"/>
        </pc:sldMkLst>
      </pc:sldChg>
      <pc:sldChg chg="add">
        <pc:chgData name="Kristin Rowles" userId="52661407-a469-4b91-ae0a-deb2877c1a50" providerId="ADAL" clId="{03F3EBDD-30CB-49C7-B0B4-F4195228B570}" dt="2022-05-10T14:36:55.665" v="7604"/>
        <pc:sldMkLst>
          <pc:docMk/>
          <pc:sldMk cId="2663263003" sldId="2938"/>
        </pc:sldMkLst>
      </pc:sldChg>
      <pc:sldChg chg="add">
        <pc:chgData name="Kristin Rowles" userId="52661407-a469-4b91-ae0a-deb2877c1a50" providerId="ADAL" clId="{03F3EBDD-30CB-49C7-B0B4-F4195228B570}" dt="2022-05-10T14:36:55.665" v="7604"/>
        <pc:sldMkLst>
          <pc:docMk/>
          <pc:sldMk cId="423167720" sldId="2939"/>
        </pc:sldMkLst>
      </pc:sldChg>
      <pc:sldChg chg="add">
        <pc:chgData name="Kristin Rowles" userId="52661407-a469-4b91-ae0a-deb2877c1a50" providerId="ADAL" clId="{03F3EBDD-30CB-49C7-B0B4-F4195228B570}" dt="2022-05-10T14:36:55.665" v="7604"/>
        <pc:sldMkLst>
          <pc:docMk/>
          <pc:sldMk cId="2862074223" sldId="2940"/>
        </pc:sldMkLst>
      </pc:sldChg>
      <pc:sldChg chg="add">
        <pc:chgData name="Kristin Rowles" userId="52661407-a469-4b91-ae0a-deb2877c1a50" providerId="ADAL" clId="{03F3EBDD-30CB-49C7-B0B4-F4195228B570}" dt="2022-05-10T14:36:55.665" v="7604"/>
        <pc:sldMkLst>
          <pc:docMk/>
          <pc:sldMk cId="2420659478" sldId="2941"/>
        </pc:sldMkLst>
      </pc:sldChg>
      <pc:sldChg chg="add">
        <pc:chgData name="Kristin Rowles" userId="52661407-a469-4b91-ae0a-deb2877c1a50" providerId="ADAL" clId="{03F3EBDD-30CB-49C7-B0B4-F4195228B570}" dt="2022-05-10T14:36:55.665" v="7604"/>
        <pc:sldMkLst>
          <pc:docMk/>
          <pc:sldMk cId="3656076249" sldId="2942"/>
        </pc:sldMkLst>
      </pc:sldChg>
      <pc:sldChg chg="add">
        <pc:chgData name="Kristin Rowles" userId="52661407-a469-4b91-ae0a-deb2877c1a50" providerId="ADAL" clId="{03F3EBDD-30CB-49C7-B0B4-F4195228B570}" dt="2022-05-10T14:36:55.665" v="7604"/>
        <pc:sldMkLst>
          <pc:docMk/>
          <pc:sldMk cId="977204603" sldId="2943"/>
        </pc:sldMkLst>
      </pc:sldChg>
      <pc:sldChg chg="add">
        <pc:chgData name="Kristin Rowles" userId="52661407-a469-4b91-ae0a-deb2877c1a50" providerId="ADAL" clId="{03F3EBDD-30CB-49C7-B0B4-F4195228B570}" dt="2022-05-10T14:36:55.665" v="7604"/>
        <pc:sldMkLst>
          <pc:docMk/>
          <pc:sldMk cId="2603474959" sldId="2944"/>
        </pc:sldMkLst>
      </pc:sldChg>
      <pc:sldChg chg="add">
        <pc:chgData name="Kristin Rowles" userId="52661407-a469-4b91-ae0a-deb2877c1a50" providerId="ADAL" clId="{03F3EBDD-30CB-49C7-B0B4-F4195228B570}" dt="2022-05-10T14:36:55.665" v="7604"/>
        <pc:sldMkLst>
          <pc:docMk/>
          <pc:sldMk cId="2644728100" sldId="2945"/>
        </pc:sldMkLst>
      </pc:sldChg>
      <pc:sldChg chg="add">
        <pc:chgData name="Kristin Rowles" userId="52661407-a469-4b91-ae0a-deb2877c1a50" providerId="ADAL" clId="{03F3EBDD-30CB-49C7-B0B4-F4195228B570}" dt="2022-05-10T14:36:55.665" v="7604"/>
        <pc:sldMkLst>
          <pc:docMk/>
          <pc:sldMk cId="1107309441" sldId="2946"/>
        </pc:sldMkLst>
      </pc:sldChg>
      <pc:sldChg chg="add">
        <pc:chgData name="Kristin Rowles" userId="52661407-a469-4b91-ae0a-deb2877c1a50" providerId="ADAL" clId="{03F3EBDD-30CB-49C7-B0B4-F4195228B570}" dt="2022-05-10T14:36:55.665" v="7604"/>
        <pc:sldMkLst>
          <pc:docMk/>
          <pc:sldMk cId="1502324859" sldId="2947"/>
        </pc:sldMkLst>
      </pc:sldChg>
      <pc:sldChg chg="add">
        <pc:chgData name="Kristin Rowles" userId="52661407-a469-4b91-ae0a-deb2877c1a50" providerId="ADAL" clId="{03F3EBDD-30CB-49C7-B0B4-F4195228B570}" dt="2022-05-10T14:36:55.665" v="7604"/>
        <pc:sldMkLst>
          <pc:docMk/>
          <pc:sldMk cId="2489583604" sldId="2948"/>
        </pc:sldMkLst>
      </pc:sldChg>
      <pc:sldChg chg="add">
        <pc:chgData name="Kristin Rowles" userId="52661407-a469-4b91-ae0a-deb2877c1a50" providerId="ADAL" clId="{03F3EBDD-30CB-49C7-B0B4-F4195228B570}" dt="2022-05-10T14:36:55.665" v="7604"/>
        <pc:sldMkLst>
          <pc:docMk/>
          <pc:sldMk cId="918116671" sldId="2949"/>
        </pc:sldMkLst>
      </pc:sldChg>
      <pc:sldChg chg="add">
        <pc:chgData name="Kristin Rowles" userId="52661407-a469-4b91-ae0a-deb2877c1a50" providerId="ADAL" clId="{03F3EBDD-30CB-49C7-B0B4-F4195228B570}" dt="2022-05-10T14:36:55.665" v="7604"/>
        <pc:sldMkLst>
          <pc:docMk/>
          <pc:sldMk cId="2306217257" sldId="2950"/>
        </pc:sldMkLst>
      </pc:sldChg>
      <pc:sldChg chg="add">
        <pc:chgData name="Kristin Rowles" userId="52661407-a469-4b91-ae0a-deb2877c1a50" providerId="ADAL" clId="{03F3EBDD-30CB-49C7-B0B4-F4195228B570}" dt="2022-05-10T14:36:55.665" v="7604"/>
        <pc:sldMkLst>
          <pc:docMk/>
          <pc:sldMk cId="2805642386" sldId="2951"/>
        </pc:sldMkLst>
      </pc:sldChg>
      <pc:sldChg chg="add">
        <pc:chgData name="Kristin Rowles" userId="52661407-a469-4b91-ae0a-deb2877c1a50" providerId="ADAL" clId="{03F3EBDD-30CB-49C7-B0B4-F4195228B570}" dt="2022-05-10T14:36:55.665" v="7604"/>
        <pc:sldMkLst>
          <pc:docMk/>
          <pc:sldMk cId="1495105723" sldId="2952"/>
        </pc:sldMkLst>
      </pc:sldChg>
      <pc:sldChg chg="add">
        <pc:chgData name="Kristin Rowles" userId="52661407-a469-4b91-ae0a-deb2877c1a50" providerId="ADAL" clId="{03F3EBDD-30CB-49C7-B0B4-F4195228B570}" dt="2022-05-10T14:36:55.665" v="7604"/>
        <pc:sldMkLst>
          <pc:docMk/>
          <pc:sldMk cId="878473177" sldId="2953"/>
        </pc:sldMkLst>
      </pc:sldChg>
      <pc:sldChg chg="add">
        <pc:chgData name="Kristin Rowles" userId="52661407-a469-4b91-ae0a-deb2877c1a50" providerId="ADAL" clId="{03F3EBDD-30CB-49C7-B0B4-F4195228B570}" dt="2022-05-10T14:36:55.665" v="7604"/>
        <pc:sldMkLst>
          <pc:docMk/>
          <pc:sldMk cId="4089885334" sldId="2954"/>
        </pc:sldMkLst>
      </pc:sldChg>
      <pc:sldChg chg="add">
        <pc:chgData name="Kristin Rowles" userId="52661407-a469-4b91-ae0a-deb2877c1a50" providerId="ADAL" clId="{03F3EBDD-30CB-49C7-B0B4-F4195228B570}" dt="2022-05-10T14:36:55.665" v="7604"/>
        <pc:sldMkLst>
          <pc:docMk/>
          <pc:sldMk cId="3049404803" sldId="2955"/>
        </pc:sldMkLst>
      </pc:sldChg>
      <pc:sldChg chg="add">
        <pc:chgData name="Kristin Rowles" userId="52661407-a469-4b91-ae0a-deb2877c1a50" providerId="ADAL" clId="{03F3EBDD-30CB-49C7-B0B4-F4195228B570}" dt="2022-05-10T14:36:55.665" v="7604"/>
        <pc:sldMkLst>
          <pc:docMk/>
          <pc:sldMk cId="746961945" sldId="2956"/>
        </pc:sldMkLst>
      </pc:sldChg>
      <pc:sldChg chg="add">
        <pc:chgData name="Kristin Rowles" userId="52661407-a469-4b91-ae0a-deb2877c1a50" providerId="ADAL" clId="{03F3EBDD-30CB-49C7-B0B4-F4195228B570}" dt="2022-05-10T14:36:55.665" v="7604"/>
        <pc:sldMkLst>
          <pc:docMk/>
          <pc:sldMk cId="3050010932" sldId="2957"/>
        </pc:sldMkLst>
      </pc:sldChg>
      <pc:sldChg chg="add">
        <pc:chgData name="Kristin Rowles" userId="52661407-a469-4b91-ae0a-deb2877c1a50" providerId="ADAL" clId="{03F3EBDD-30CB-49C7-B0B4-F4195228B570}" dt="2022-05-10T14:36:55.665" v="7604"/>
        <pc:sldMkLst>
          <pc:docMk/>
          <pc:sldMk cId="513613044" sldId="2958"/>
        </pc:sldMkLst>
      </pc:sldChg>
      <pc:sldChg chg="add">
        <pc:chgData name="Kristin Rowles" userId="52661407-a469-4b91-ae0a-deb2877c1a50" providerId="ADAL" clId="{03F3EBDD-30CB-49C7-B0B4-F4195228B570}" dt="2022-05-10T14:36:55.665" v="7604"/>
        <pc:sldMkLst>
          <pc:docMk/>
          <pc:sldMk cId="1852926383" sldId="2959"/>
        </pc:sldMkLst>
      </pc:sldChg>
      <pc:sldChg chg="add">
        <pc:chgData name="Kristin Rowles" userId="52661407-a469-4b91-ae0a-deb2877c1a50" providerId="ADAL" clId="{03F3EBDD-30CB-49C7-B0B4-F4195228B570}" dt="2022-05-10T14:36:55.665" v="7604"/>
        <pc:sldMkLst>
          <pc:docMk/>
          <pc:sldMk cId="1766303425" sldId="2960"/>
        </pc:sldMkLst>
      </pc:sldChg>
      <pc:sldChg chg="add">
        <pc:chgData name="Kristin Rowles" userId="52661407-a469-4b91-ae0a-deb2877c1a50" providerId="ADAL" clId="{03F3EBDD-30CB-49C7-B0B4-F4195228B570}" dt="2022-05-10T14:36:55.665" v="7604"/>
        <pc:sldMkLst>
          <pc:docMk/>
          <pc:sldMk cId="831020467" sldId="2961"/>
        </pc:sldMkLst>
      </pc:sldChg>
      <pc:sldChg chg="add">
        <pc:chgData name="Kristin Rowles" userId="52661407-a469-4b91-ae0a-deb2877c1a50" providerId="ADAL" clId="{03F3EBDD-30CB-49C7-B0B4-F4195228B570}" dt="2022-05-10T14:36:55.665" v="7604"/>
        <pc:sldMkLst>
          <pc:docMk/>
          <pc:sldMk cId="4044353354" sldId="2962"/>
        </pc:sldMkLst>
      </pc:sldChg>
      <pc:sldChg chg="add">
        <pc:chgData name="Kristin Rowles" userId="52661407-a469-4b91-ae0a-deb2877c1a50" providerId="ADAL" clId="{03F3EBDD-30CB-49C7-B0B4-F4195228B570}" dt="2022-05-10T14:36:55.665" v="7604"/>
        <pc:sldMkLst>
          <pc:docMk/>
          <pc:sldMk cId="1118744492" sldId="2963"/>
        </pc:sldMkLst>
      </pc:sldChg>
      <pc:sldChg chg="add">
        <pc:chgData name="Kristin Rowles" userId="52661407-a469-4b91-ae0a-deb2877c1a50" providerId="ADAL" clId="{03F3EBDD-30CB-49C7-B0B4-F4195228B570}" dt="2022-05-10T14:36:55.665" v="7604"/>
        <pc:sldMkLst>
          <pc:docMk/>
          <pc:sldMk cId="1247593850" sldId="2964"/>
        </pc:sldMkLst>
      </pc:sldChg>
      <pc:sldChg chg="add">
        <pc:chgData name="Kristin Rowles" userId="52661407-a469-4b91-ae0a-deb2877c1a50" providerId="ADAL" clId="{03F3EBDD-30CB-49C7-B0B4-F4195228B570}" dt="2022-05-10T14:36:55.665" v="7604"/>
        <pc:sldMkLst>
          <pc:docMk/>
          <pc:sldMk cId="3213743416" sldId="2965"/>
        </pc:sldMkLst>
      </pc:sldChg>
      <pc:sldChg chg="add">
        <pc:chgData name="Kristin Rowles" userId="52661407-a469-4b91-ae0a-deb2877c1a50" providerId="ADAL" clId="{03F3EBDD-30CB-49C7-B0B4-F4195228B570}" dt="2022-05-10T14:36:55.665" v="7604"/>
        <pc:sldMkLst>
          <pc:docMk/>
          <pc:sldMk cId="1363237646" sldId="2966"/>
        </pc:sldMkLst>
      </pc:sldChg>
      <pc:sldChg chg="add">
        <pc:chgData name="Kristin Rowles" userId="52661407-a469-4b91-ae0a-deb2877c1a50" providerId="ADAL" clId="{03F3EBDD-30CB-49C7-B0B4-F4195228B570}" dt="2022-05-10T14:36:55.665" v="7604"/>
        <pc:sldMkLst>
          <pc:docMk/>
          <pc:sldMk cId="3841917393" sldId="2967"/>
        </pc:sldMkLst>
      </pc:sldChg>
      <pc:sldChg chg="add">
        <pc:chgData name="Kristin Rowles" userId="52661407-a469-4b91-ae0a-deb2877c1a50" providerId="ADAL" clId="{03F3EBDD-30CB-49C7-B0B4-F4195228B570}" dt="2022-05-10T14:36:55.665" v="7604"/>
        <pc:sldMkLst>
          <pc:docMk/>
          <pc:sldMk cId="4020053546" sldId="2968"/>
        </pc:sldMkLst>
      </pc:sldChg>
      <pc:sldMasterChg chg="add addSldLayout">
        <pc:chgData name="Kristin Rowles" userId="52661407-a469-4b91-ae0a-deb2877c1a50" providerId="ADAL" clId="{03F3EBDD-30CB-49C7-B0B4-F4195228B570}" dt="2022-05-10T14:36:55.665" v="7603" actId="27028"/>
        <pc:sldMasterMkLst>
          <pc:docMk/>
          <pc:sldMasterMk cId="3946446176" sldId="2147483648"/>
        </pc:sldMasterMkLst>
        <pc:sldLayoutChg chg="add">
          <pc:chgData name="Kristin Rowles" userId="52661407-a469-4b91-ae0a-deb2877c1a50" providerId="ADAL" clId="{03F3EBDD-30CB-49C7-B0B4-F4195228B570}" dt="2022-05-10T14:36:55.665" v="7603" actId="27028"/>
          <pc:sldLayoutMkLst>
            <pc:docMk/>
            <pc:sldMasterMk cId="3946446176" sldId="2147483648"/>
            <pc:sldLayoutMk cId="3974769623" sldId="2147483649"/>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953360039" sldId="2147483650"/>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1847259349" sldId="2147483651"/>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878430801" sldId="2147483652"/>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2008926792" sldId="2147483653"/>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3260741110" sldId="2147483654"/>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1576907656" sldId="2147483655"/>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1096020755" sldId="2147483656"/>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3244314851" sldId="2147483657"/>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4125209775" sldId="2147483658"/>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1032183472" sldId="2147483659"/>
          </pc:sldLayoutMkLst>
        </pc:sldLayoutChg>
        <pc:sldLayoutChg chg="add">
          <pc:chgData name="Kristin Rowles" userId="52661407-a469-4b91-ae0a-deb2877c1a50" providerId="ADAL" clId="{03F3EBDD-30CB-49C7-B0B4-F4195228B570}" dt="2022-05-10T14:36:55.665" v="7603" actId="27028"/>
          <pc:sldLayoutMkLst>
            <pc:docMk/>
            <pc:sldMasterMk cId="3946446176" sldId="2147483648"/>
            <pc:sldLayoutMk cId="2767853720" sldId="2147483660"/>
          </pc:sldLayoutMkLst>
        </pc:sldLayoutChg>
      </pc:sldMasterChg>
      <pc:sldMasterChg chg="del delSldLayout">
        <pc:chgData name="Kristin Rowles" userId="52661407-a469-4b91-ae0a-deb2877c1a50" providerId="ADAL" clId="{03F3EBDD-30CB-49C7-B0B4-F4195228B570}" dt="2022-05-04T18:58:23.032" v="29" actId="47"/>
        <pc:sldMasterMkLst>
          <pc:docMk/>
          <pc:sldMasterMk cId="1723602922" sldId="2147483756"/>
        </pc:sldMasterMkLst>
        <pc:sldLayoutChg chg="del">
          <pc:chgData name="Kristin Rowles" userId="52661407-a469-4b91-ae0a-deb2877c1a50" providerId="ADAL" clId="{03F3EBDD-30CB-49C7-B0B4-F4195228B570}" dt="2022-05-04T18:58:23.032" v="29" actId="47"/>
          <pc:sldLayoutMkLst>
            <pc:docMk/>
            <pc:sldMasterMk cId="1723602922" sldId="2147483756"/>
            <pc:sldLayoutMk cId="157398764" sldId="2147483757"/>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1821524871" sldId="2147483758"/>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3292679578" sldId="2147484101"/>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793475502" sldId="2147484102"/>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3898506557" sldId="2147484103"/>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1003226101" sldId="2147484104"/>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2975130204" sldId="2147484105"/>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2537889890" sldId="2147484106"/>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2899756165" sldId="2147484107"/>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466255458" sldId="2147484108"/>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3503297411" sldId="2147484109"/>
          </pc:sldLayoutMkLst>
        </pc:sldLayoutChg>
        <pc:sldLayoutChg chg="del">
          <pc:chgData name="Kristin Rowles" userId="52661407-a469-4b91-ae0a-deb2877c1a50" providerId="ADAL" clId="{03F3EBDD-30CB-49C7-B0B4-F4195228B570}" dt="2022-05-04T18:58:23.032" v="29" actId="47"/>
          <pc:sldLayoutMkLst>
            <pc:docMk/>
            <pc:sldMasterMk cId="1723602922" sldId="2147483756"/>
            <pc:sldLayoutMk cId="4078380143" sldId="2147484110"/>
          </pc:sldLayoutMkLst>
        </pc:sldLayoutChg>
      </pc:sldMasterChg>
      <pc:sldMasterChg chg="replId modSldLayout">
        <pc:chgData name="Kristin Rowles" userId="52661407-a469-4b91-ae0a-deb2877c1a50" providerId="ADAL" clId="{03F3EBDD-30CB-49C7-B0B4-F4195228B570}" dt="2022-05-10T14:36:55.665" v="7603" actId="27028"/>
        <pc:sldMasterMkLst>
          <pc:docMk/>
          <pc:sldMasterMk cId="919983426" sldId="2147484108"/>
        </pc:sldMasterMkLst>
        <pc:sldLayoutChg chg="replId">
          <pc:chgData name="Kristin Rowles" userId="52661407-a469-4b91-ae0a-deb2877c1a50" providerId="ADAL" clId="{03F3EBDD-30CB-49C7-B0B4-F4195228B570}" dt="2022-05-10T14:36:55.665" v="7603" actId="27028"/>
          <pc:sldLayoutMkLst>
            <pc:docMk/>
            <pc:sldMasterMk cId="919983426" sldId="2147484108"/>
            <pc:sldLayoutMk cId="3292679578" sldId="2147484109"/>
          </pc:sldLayoutMkLst>
        </pc:sldLayoutChg>
        <pc:sldLayoutChg chg="replId">
          <pc:chgData name="Kristin Rowles" userId="52661407-a469-4b91-ae0a-deb2877c1a50" providerId="ADAL" clId="{03F3EBDD-30CB-49C7-B0B4-F4195228B570}" dt="2022-05-10T14:36:55.665" v="7603" actId="27028"/>
          <pc:sldLayoutMkLst>
            <pc:docMk/>
            <pc:sldMasterMk cId="919983426" sldId="2147484108"/>
            <pc:sldLayoutMk cId="793475502" sldId="2147484110"/>
          </pc:sldLayoutMkLst>
        </pc:sldLayoutChg>
        <pc:sldLayoutChg chg="replId">
          <pc:chgData name="Kristin Rowles" userId="52661407-a469-4b91-ae0a-deb2877c1a50" providerId="ADAL" clId="{03F3EBDD-30CB-49C7-B0B4-F4195228B570}" dt="2022-05-10T14:36:55.665" v="7603" actId="27028"/>
          <pc:sldLayoutMkLst>
            <pc:docMk/>
            <pc:sldMasterMk cId="919983426" sldId="2147484108"/>
            <pc:sldLayoutMk cId="1003226101" sldId="2147484111"/>
          </pc:sldLayoutMkLst>
        </pc:sldLayoutChg>
        <pc:sldLayoutChg chg="replId">
          <pc:chgData name="Kristin Rowles" userId="52661407-a469-4b91-ae0a-deb2877c1a50" providerId="ADAL" clId="{03F3EBDD-30CB-49C7-B0B4-F4195228B570}" dt="2022-05-10T14:36:55.665" v="7603" actId="27028"/>
          <pc:sldLayoutMkLst>
            <pc:docMk/>
            <pc:sldMasterMk cId="919983426" sldId="2147484108"/>
            <pc:sldLayoutMk cId="1375218802" sldId="2147484112"/>
          </pc:sldLayoutMkLst>
        </pc:sldLayoutChg>
        <pc:sldLayoutChg chg="replId">
          <pc:chgData name="Kristin Rowles" userId="52661407-a469-4b91-ae0a-deb2877c1a50" providerId="ADAL" clId="{03F3EBDD-30CB-49C7-B0B4-F4195228B570}" dt="2022-05-10T14:36:55.665" v="7603" actId="27028"/>
          <pc:sldLayoutMkLst>
            <pc:docMk/>
            <pc:sldMasterMk cId="919983426" sldId="2147484108"/>
            <pc:sldLayoutMk cId="2975130204" sldId="2147484113"/>
          </pc:sldLayoutMkLst>
        </pc:sldLayoutChg>
        <pc:sldLayoutChg chg="replId">
          <pc:chgData name="Kristin Rowles" userId="52661407-a469-4b91-ae0a-deb2877c1a50" providerId="ADAL" clId="{03F3EBDD-30CB-49C7-B0B4-F4195228B570}" dt="2022-05-10T14:36:55.665" v="7603" actId="27028"/>
          <pc:sldLayoutMkLst>
            <pc:docMk/>
            <pc:sldMasterMk cId="919983426" sldId="2147484108"/>
            <pc:sldLayoutMk cId="3503297411" sldId="2147484114"/>
          </pc:sldLayoutMkLst>
        </pc:sldLayoutChg>
        <pc:sldLayoutChg chg="replId">
          <pc:chgData name="Kristin Rowles" userId="52661407-a469-4b91-ae0a-deb2877c1a50" providerId="ADAL" clId="{03F3EBDD-30CB-49C7-B0B4-F4195228B570}" dt="2022-05-10T14:36:55.665" v="7603" actId="27028"/>
          <pc:sldLayoutMkLst>
            <pc:docMk/>
            <pc:sldMasterMk cId="919983426" sldId="2147484108"/>
            <pc:sldLayoutMk cId="4078380143" sldId="2147484115"/>
          </pc:sldLayoutMkLst>
        </pc:sldLayoutChg>
        <pc:sldLayoutChg chg="replId">
          <pc:chgData name="Kristin Rowles" userId="52661407-a469-4b91-ae0a-deb2877c1a50" providerId="ADAL" clId="{03F3EBDD-30CB-49C7-B0B4-F4195228B570}" dt="2022-05-10T14:36:55.665" v="7603" actId="27028"/>
          <pc:sldLayoutMkLst>
            <pc:docMk/>
            <pc:sldMasterMk cId="919983426" sldId="2147484108"/>
            <pc:sldLayoutMk cId="1240115839" sldId="2147484116"/>
          </pc:sldLayoutMkLst>
        </pc:sldLayoutChg>
      </pc:sldMasterChg>
    </pc:docChg>
  </pc:docChgLst>
  <pc:docChgLst>
    <pc:chgData name="Dean, Jake" userId="c6e2a7b5-23e0-4be3-95cd-4881f4af242d" providerId="ADAL" clId="{6C2D922B-93A2-4280-97B6-5B4931DAE1D2}"/>
    <pc:docChg chg="undo redo custSel addSld delSld modSld sldOrd modMainMaster">
      <pc:chgData name="Dean, Jake" userId="c6e2a7b5-23e0-4be3-95cd-4881f4af242d" providerId="ADAL" clId="{6C2D922B-93A2-4280-97B6-5B4931DAE1D2}" dt="2022-03-14T12:37:11.182" v="557" actId="1076"/>
      <pc:docMkLst>
        <pc:docMk/>
      </pc:docMkLst>
      <pc:sldChg chg="modSp add del mod ord">
        <pc:chgData name="Dean, Jake" userId="c6e2a7b5-23e0-4be3-95cd-4881f4af242d" providerId="ADAL" clId="{6C2D922B-93A2-4280-97B6-5B4931DAE1D2}" dt="2022-03-10T13:37:37.899" v="84" actId="20577"/>
        <pc:sldMkLst>
          <pc:docMk/>
          <pc:sldMk cId="947161435" sldId="256"/>
        </pc:sldMkLst>
        <pc:spChg chg="mod">
          <ac:chgData name="Dean, Jake" userId="c6e2a7b5-23e0-4be3-95cd-4881f4af242d" providerId="ADAL" clId="{6C2D922B-93A2-4280-97B6-5B4931DAE1D2}" dt="2022-03-10T13:36:49.138" v="69" actId="20577"/>
          <ac:spMkLst>
            <pc:docMk/>
            <pc:sldMk cId="947161435" sldId="256"/>
            <ac:spMk id="2" creationId="{41FB70B3-7A7A-46E1-8980-D98E169A54C6}"/>
          </ac:spMkLst>
        </pc:spChg>
        <pc:spChg chg="mod">
          <ac:chgData name="Dean, Jake" userId="c6e2a7b5-23e0-4be3-95cd-4881f4af242d" providerId="ADAL" clId="{6C2D922B-93A2-4280-97B6-5B4931DAE1D2}" dt="2022-03-10T13:37:37.899" v="84" actId="20577"/>
          <ac:spMkLst>
            <pc:docMk/>
            <pc:sldMk cId="947161435" sldId="256"/>
            <ac:spMk id="3" creationId="{37B9471A-3D3D-4110-AB09-077D263C08AD}"/>
          </ac:spMkLst>
        </pc:spChg>
      </pc:sldChg>
      <pc:sldChg chg="modSp mod">
        <pc:chgData name="Dean, Jake" userId="c6e2a7b5-23e0-4be3-95cd-4881f4af242d" providerId="ADAL" clId="{6C2D922B-93A2-4280-97B6-5B4931DAE1D2}" dt="2022-03-10T13:42:01.274" v="157" actId="20577"/>
        <pc:sldMkLst>
          <pc:docMk/>
          <pc:sldMk cId="1029133208" sldId="258"/>
        </pc:sldMkLst>
        <pc:spChg chg="mod">
          <ac:chgData name="Dean, Jake" userId="c6e2a7b5-23e0-4be3-95cd-4881f4af242d" providerId="ADAL" clId="{6C2D922B-93A2-4280-97B6-5B4931DAE1D2}" dt="2022-03-10T13:42:01.274" v="157" actId="20577"/>
          <ac:spMkLst>
            <pc:docMk/>
            <pc:sldMk cId="1029133208" sldId="258"/>
            <ac:spMk id="5" creationId="{BA712FE3-F0E1-44C0-9604-2B792329C17D}"/>
          </ac:spMkLst>
        </pc:spChg>
      </pc:sldChg>
      <pc:sldChg chg="modSp mod delCm">
        <pc:chgData name="Dean, Jake" userId="c6e2a7b5-23e0-4be3-95cd-4881f4af242d" providerId="ADAL" clId="{6C2D922B-93A2-4280-97B6-5B4931DAE1D2}" dt="2022-03-10T13:41:44.217" v="151" actId="1592"/>
        <pc:sldMkLst>
          <pc:docMk/>
          <pc:sldMk cId="2360397394" sldId="269"/>
        </pc:sldMkLst>
        <pc:spChg chg="mod">
          <ac:chgData name="Dean, Jake" userId="c6e2a7b5-23e0-4be3-95cd-4881f4af242d" providerId="ADAL" clId="{6C2D922B-93A2-4280-97B6-5B4931DAE1D2}" dt="2022-03-10T13:40:04.588" v="110"/>
          <ac:spMkLst>
            <pc:docMk/>
            <pc:sldMk cId="2360397394" sldId="269"/>
            <ac:spMk id="4" creationId="{BFFE8225-56D8-4C6D-9069-F6E84F64647A}"/>
          </ac:spMkLst>
        </pc:spChg>
        <pc:spChg chg="mod">
          <ac:chgData name="Dean, Jake" userId="c6e2a7b5-23e0-4be3-95cd-4881f4af242d" providerId="ADAL" clId="{6C2D922B-93A2-4280-97B6-5B4931DAE1D2}" dt="2022-03-10T13:41:36.512" v="148"/>
          <ac:spMkLst>
            <pc:docMk/>
            <pc:sldMk cId="2360397394" sldId="269"/>
            <ac:spMk id="6" creationId="{448E06C1-6FB2-493B-AB4F-FA2B46B0A9CB}"/>
          </ac:spMkLst>
        </pc:spChg>
        <pc:spChg chg="mod">
          <ac:chgData name="Dean, Jake" userId="c6e2a7b5-23e0-4be3-95cd-4881f4af242d" providerId="ADAL" clId="{6C2D922B-93A2-4280-97B6-5B4931DAE1D2}" dt="2022-03-10T13:41:05.947" v="145" actId="6549"/>
          <ac:spMkLst>
            <pc:docMk/>
            <pc:sldMk cId="2360397394" sldId="269"/>
            <ac:spMk id="7" creationId="{B83D2B40-3D30-4B10-9B59-66CDDA35918F}"/>
          </ac:spMkLst>
        </pc:spChg>
        <pc:spChg chg="mod">
          <ac:chgData name="Dean, Jake" userId="c6e2a7b5-23e0-4be3-95cd-4881f4af242d" providerId="ADAL" clId="{6C2D922B-93A2-4280-97B6-5B4931DAE1D2}" dt="2022-03-10T13:39:56.465" v="109" actId="6549"/>
          <ac:spMkLst>
            <pc:docMk/>
            <pc:sldMk cId="2360397394" sldId="269"/>
            <ac:spMk id="8" creationId="{B9B41F5E-6BBF-4721-9C85-8740584FB95D}"/>
          </ac:spMkLst>
        </pc:spChg>
        <pc:spChg chg="mod">
          <ac:chgData name="Dean, Jake" userId="c6e2a7b5-23e0-4be3-95cd-4881f4af242d" providerId="ADAL" clId="{6C2D922B-93A2-4280-97B6-5B4931DAE1D2}" dt="2022-03-10T13:40:22.476" v="112" actId="20577"/>
          <ac:spMkLst>
            <pc:docMk/>
            <pc:sldMk cId="2360397394" sldId="269"/>
            <ac:spMk id="17" creationId="{EC084513-8D0C-4F76-9698-20C94F34CAAF}"/>
          </ac:spMkLst>
        </pc:spChg>
        <pc:spChg chg="mod">
          <ac:chgData name="Dean, Jake" userId="c6e2a7b5-23e0-4be3-95cd-4881f4af242d" providerId="ADAL" clId="{6C2D922B-93A2-4280-97B6-5B4931DAE1D2}" dt="2022-03-10T13:41:39.041" v="149"/>
          <ac:spMkLst>
            <pc:docMk/>
            <pc:sldMk cId="2360397394" sldId="269"/>
            <ac:spMk id="31" creationId="{8F5D2D33-ED1D-45BD-8047-B4AD28EAE502}"/>
          </ac:spMkLst>
        </pc:spChg>
        <pc:spChg chg="mod">
          <ac:chgData name="Dean, Jake" userId="c6e2a7b5-23e0-4be3-95cd-4881f4af242d" providerId="ADAL" clId="{6C2D922B-93A2-4280-97B6-5B4931DAE1D2}" dt="2022-03-10T13:40:49.667" v="136" actId="20577"/>
          <ac:spMkLst>
            <pc:docMk/>
            <pc:sldMk cId="2360397394" sldId="269"/>
            <ac:spMk id="33" creationId="{1AE906DC-CCF4-459B-B68C-4893D93B4B23}"/>
          </ac:spMkLst>
        </pc:spChg>
        <pc:spChg chg="mod">
          <ac:chgData name="Dean, Jake" userId="c6e2a7b5-23e0-4be3-95cd-4881f4af242d" providerId="ADAL" clId="{6C2D922B-93A2-4280-97B6-5B4931DAE1D2}" dt="2022-03-10T13:41:08.983" v="146"/>
          <ac:spMkLst>
            <pc:docMk/>
            <pc:sldMk cId="2360397394" sldId="269"/>
            <ac:spMk id="35" creationId="{F97EFFF9-3C18-46AA-8889-8EC5018A1C82}"/>
          </ac:spMkLst>
        </pc:spChg>
        <pc:spChg chg="mod">
          <ac:chgData name="Dean, Jake" userId="c6e2a7b5-23e0-4be3-95cd-4881f4af242d" providerId="ADAL" clId="{6C2D922B-93A2-4280-97B6-5B4931DAE1D2}" dt="2022-03-10T13:41:33.307" v="147"/>
          <ac:spMkLst>
            <pc:docMk/>
            <pc:sldMk cId="2360397394" sldId="269"/>
            <ac:spMk id="37" creationId="{0D8CA5D7-0FFE-474E-8ECC-0D4319FB28F3}"/>
          </ac:spMkLst>
        </pc:spChg>
        <pc:spChg chg="mod">
          <ac:chgData name="Dean, Jake" userId="c6e2a7b5-23e0-4be3-95cd-4881f4af242d" providerId="ADAL" clId="{6C2D922B-93A2-4280-97B6-5B4931DAE1D2}" dt="2022-03-10T13:41:42.168" v="150"/>
          <ac:spMkLst>
            <pc:docMk/>
            <pc:sldMk cId="2360397394" sldId="269"/>
            <ac:spMk id="39" creationId="{80C6A09E-C75D-4EE7-B360-25BB43A3CBC5}"/>
          </ac:spMkLst>
        </pc:spChg>
      </pc:sldChg>
      <pc:sldChg chg="modSp mod delCm modCm">
        <pc:chgData name="Dean, Jake" userId="c6e2a7b5-23e0-4be3-95cd-4881f4af242d" providerId="ADAL" clId="{6C2D922B-93A2-4280-97B6-5B4931DAE1D2}" dt="2022-03-10T13:41:47.741" v="152" actId="1592"/>
        <pc:sldMkLst>
          <pc:docMk/>
          <pc:sldMk cId="4215803176" sldId="279"/>
        </pc:sldMkLst>
        <pc:spChg chg="mod">
          <ac:chgData name="Dean, Jake" userId="c6e2a7b5-23e0-4be3-95cd-4881f4af242d" providerId="ADAL" clId="{6C2D922B-93A2-4280-97B6-5B4931DAE1D2}" dt="2022-03-10T13:39:16.685" v="96" actId="1076"/>
          <ac:spMkLst>
            <pc:docMk/>
            <pc:sldMk cId="4215803176" sldId="279"/>
            <ac:spMk id="2" creationId="{EC367161-799D-46AD-804E-6FA4DBF0DDAF}"/>
          </ac:spMkLst>
        </pc:spChg>
        <pc:spChg chg="mod">
          <ac:chgData name="Dean, Jake" userId="c6e2a7b5-23e0-4be3-95cd-4881f4af242d" providerId="ADAL" clId="{6C2D922B-93A2-4280-97B6-5B4931DAE1D2}" dt="2022-03-10T13:38:52.795" v="90" actId="1076"/>
          <ac:spMkLst>
            <pc:docMk/>
            <pc:sldMk cId="4215803176" sldId="279"/>
            <ac:spMk id="5" creationId="{A4E9B974-F3CA-48C5-B1F8-B3FBB3E69BA0}"/>
          </ac:spMkLst>
        </pc:spChg>
        <pc:spChg chg="mod">
          <ac:chgData name="Dean, Jake" userId="c6e2a7b5-23e0-4be3-95cd-4881f4af242d" providerId="ADAL" clId="{6C2D922B-93A2-4280-97B6-5B4931DAE1D2}" dt="2022-03-10T13:39:09.456" v="94" actId="1076"/>
          <ac:spMkLst>
            <pc:docMk/>
            <pc:sldMk cId="4215803176" sldId="279"/>
            <ac:spMk id="6" creationId="{86AD16D7-4920-4DFF-A559-624AA6B9887F}"/>
          </ac:spMkLst>
        </pc:spChg>
      </pc:sldChg>
      <pc:sldChg chg="del">
        <pc:chgData name="Dean, Jake" userId="c6e2a7b5-23e0-4be3-95cd-4881f4af242d" providerId="ADAL" clId="{6C2D922B-93A2-4280-97B6-5B4931DAE1D2}" dt="2022-03-10T14:09:37.830" v="383" actId="2696"/>
        <pc:sldMkLst>
          <pc:docMk/>
          <pc:sldMk cId="2884559826" sldId="302"/>
        </pc:sldMkLst>
      </pc:sldChg>
      <pc:sldChg chg="modSp add mod">
        <pc:chgData name="Dean, Jake" userId="c6e2a7b5-23e0-4be3-95cd-4881f4af242d" providerId="ADAL" clId="{6C2D922B-93A2-4280-97B6-5B4931DAE1D2}" dt="2022-03-10T14:19:10.282" v="437" actId="207"/>
        <pc:sldMkLst>
          <pc:docMk/>
          <pc:sldMk cId="2339730700" sldId="1320"/>
        </pc:sldMkLst>
        <pc:spChg chg="mod">
          <ac:chgData name="Dean, Jake" userId="c6e2a7b5-23e0-4be3-95cd-4881f4af242d" providerId="ADAL" clId="{6C2D922B-93A2-4280-97B6-5B4931DAE1D2}" dt="2022-03-10T14:02:03.466" v="347" actId="2711"/>
          <ac:spMkLst>
            <pc:docMk/>
            <pc:sldMk cId="2339730700" sldId="1320"/>
            <ac:spMk id="5" creationId="{743876B3-2DE5-48AC-92C5-591DC7B213DA}"/>
          </ac:spMkLst>
        </pc:spChg>
        <pc:spChg chg="mod">
          <ac:chgData name="Dean, Jake" userId="c6e2a7b5-23e0-4be3-95cd-4881f4af242d" providerId="ADAL" clId="{6C2D922B-93A2-4280-97B6-5B4931DAE1D2}" dt="2022-03-10T14:19:10.282" v="437" actId="207"/>
          <ac:spMkLst>
            <pc:docMk/>
            <pc:sldMk cId="2339730700" sldId="1320"/>
            <ac:spMk id="50179" creationId="{A597E36F-024D-4C0D-8DD4-B47E10F3DB27}"/>
          </ac:spMkLst>
        </pc:spChg>
      </pc:sldChg>
      <pc:sldChg chg="modSp mod">
        <pc:chgData name="Dean, Jake" userId="c6e2a7b5-23e0-4be3-95cd-4881f4af242d" providerId="ADAL" clId="{6C2D922B-93A2-4280-97B6-5B4931DAE1D2}" dt="2022-03-10T14:18:01.563" v="385"/>
        <pc:sldMkLst>
          <pc:docMk/>
          <pc:sldMk cId="701900920" sldId="1329"/>
        </pc:sldMkLst>
        <pc:spChg chg="mod">
          <ac:chgData name="Dean, Jake" userId="c6e2a7b5-23e0-4be3-95cd-4881f4af242d" providerId="ADAL" clId="{6C2D922B-93A2-4280-97B6-5B4931DAE1D2}" dt="2022-03-10T14:18:01.563" v="385"/>
          <ac:spMkLst>
            <pc:docMk/>
            <pc:sldMk cId="701900920" sldId="1329"/>
            <ac:spMk id="5" creationId="{BA712FE3-F0E1-44C0-9604-2B792329C17D}"/>
          </ac:spMkLst>
        </pc:spChg>
      </pc:sldChg>
      <pc:sldChg chg="addSp delSp modSp mod">
        <pc:chgData name="Dean, Jake" userId="c6e2a7b5-23e0-4be3-95cd-4881f4af242d" providerId="ADAL" clId="{6C2D922B-93A2-4280-97B6-5B4931DAE1D2}" dt="2022-03-10T13:59:08.433" v="269" actId="478"/>
        <pc:sldMkLst>
          <pc:docMk/>
          <pc:sldMk cId="2950556257" sldId="1331"/>
        </pc:sldMkLst>
        <pc:spChg chg="add del mod">
          <ac:chgData name="Dean, Jake" userId="c6e2a7b5-23e0-4be3-95cd-4881f4af242d" providerId="ADAL" clId="{6C2D922B-93A2-4280-97B6-5B4931DAE1D2}" dt="2022-03-10T13:58:21.121" v="259" actId="478"/>
          <ac:spMkLst>
            <pc:docMk/>
            <pc:sldMk cId="2950556257" sldId="1331"/>
            <ac:spMk id="4" creationId="{ABF32211-0083-4863-B2AB-C366D036A9B9}"/>
          </ac:spMkLst>
        </pc:spChg>
        <pc:spChg chg="add del mod">
          <ac:chgData name="Dean, Jake" userId="c6e2a7b5-23e0-4be3-95cd-4881f4af242d" providerId="ADAL" clId="{6C2D922B-93A2-4280-97B6-5B4931DAE1D2}" dt="2022-03-10T13:59:08.433" v="269" actId="478"/>
          <ac:spMkLst>
            <pc:docMk/>
            <pc:sldMk cId="2950556257" sldId="1331"/>
            <ac:spMk id="6" creationId="{7AA53116-B87B-4E6B-B12F-01E4D7E8D1DB}"/>
          </ac:spMkLst>
        </pc:spChg>
        <pc:spChg chg="mod">
          <ac:chgData name="Dean, Jake" userId="c6e2a7b5-23e0-4be3-95cd-4881f4af242d" providerId="ADAL" clId="{6C2D922B-93A2-4280-97B6-5B4931DAE1D2}" dt="2022-03-10T13:58:49.782" v="266" actId="255"/>
          <ac:spMkLst>
            <pc:docMk/>
            <pc:sldMk cId="2950556257" sldId="1331"/>
            <ac:spMk id="18" creationId="{948783F9-AE72-4533-940D-E570E4558F35}"/>
          </ac:spMkLst>
        </pc:spChg>
        <pc:spChg chg="add del mod">
          <ac:chgData name="Dean, Jake" userId="c6e2a7b5-23e0-4be3-95cd-4881f4af242d" providerId="ADAL" clId="{6C2D922B-93A2-4280-97B6-5B4931DAE1D2}" dt="2022-03-10T13:59:05.956" v="268" actId="21"/>
          <ac:spMkLst>
            <pc:docMk/>
            <pc:sldMk cId="2950556257" sldId="1331"/>
            <ac:spMk id="21" creationId="{8300CB5A-7E35-42E3-8FE4-C0E31A548B3F}"/>
          </ac:spMkLst>
        </pc:spChg>
      </pc:sldChg>
      <pc:sldChg chg="del">
        <pc:chgData name="Dean, Jake" userId="c6e2a7b5-23e0-4be3-95cd-4881f4af242d" providerId="ADAL" clId="{6C2D922B-93A2-4280-97B6-5B4931DAE1D2}" dt="2022-03-10T14:01:26.004" v="344" actId="2696"/>
        <pc:sldMkLst>
          <pc:docMk/>
          <pc:sldMk cId="722959688" sldId="1332"/>
        </pc:sldMkLst>
      </pc:sldChg>
      <pc:sldChg chg="del">
        <pc:chgData name="Dean, Jake" userId="c6e2a7b5-23e0-4be3-95cd-4881f4af242d" providerId="ADAL" clId="{6C2D922B-93A2-4280-97B6-5B4931DAE1D2}" dt="2022-03-10T14:01:37.605" v="345" actId="2696"/>
        <pc:sldMkLst>
          <pc:docMk/>
          <pc:sldMk cId="1819618488" sldId="1333"/>
        </pc:sldMkLst>
      </pc:sldChg>
      <pc:sldChg chg="ord">
        <pc:chgData name="Dean, Jake" userId="c6e2a7b5-23e0-4be3-95cd-4881f4af242d" providerId="ADAL" clId="{6C2D922B-93A2-4280-97B6-5B4931DAE1D2}" dt="2022-03-10T14:07:55.740" v="363"/>
        <pc:sldMkLst>
          <pc:docMk/>
          <pc:sldMk cId="4229928695" sldId="1364"/>
        </pc:sldMkLst>
      </pc:sldChg>
      <pc:sldChg chg="addSp delSp modSp mod">
        <pc:chgData name="Dean, Jake" userId="c6e2a7b5-23e0-4be3-95cd-4881f4af242d" providerId="ADAL" clId="{6C2D922B-93A2-4280-97B6-5B4931DAE1D2}" dt="2022-03-10T14:09:14.618" v="382" actId="20577"/>
        <pc:sldMkLst>
          <pc:docMk/>
          <pc:sldMk cId="2285420399" sldId="1369"/>
        </pc:sldMkLst>
        <pc:spChg chg="mod">
          <ac:chgData name="Dean, Jake" userId="c6e2a7b5-23e0-4be3-95cd-4881f4af242d" providerId="ADAL" clId="{6C2D922B-93A2-4280-97B6-5B4931DAE1D2}" dt="2022-03-10T14:09:14.618" v="382" actId="20577"/>
          <ac:spMkLst>
            <pc:docMk/>
            <pc:sldMk cId="2285420399" sldId="1369"/>
            <ac:spMk id="5" creationId="{BA712FE3-F0E1-44C0-9604-2B792329C17D}"/>
          </ac:spMkLst>
        </pc:spChg>
        <pc:inkChg chg="add del">
          <ac:chgData name="Dean, Jake" userId="c6e2a7b5-23e0-4be3-95cd-4881f4af242d" providerId="ADAL" clId="{6C2D922B-93A2-4280-97B6-5B4931DAE1D2}" dt="2022-03-10T14:08:59.073" v="369" actId="9405"/>
          <ac:inkMkLst>
            <pc:docMk/>
            <pc:sldMk cId="2285420399" sldId="1369"/>
            <ac:inkMk id="3" creationId="{661FB3A3-8646-435D-B5DC-5A71133D66C1}"/>
          </ac:inkMkLst>
        </pc:inkChg>
        <pc:inkChg chg="add del">
          <ac:chgData name="Dean, Jake" userId="c6e2a7b5-23e0-4be3-95cd-4881f4af242d" providerId="ADAL" clId="{6C2D922B-93A2-4280-97B6-5B4931DAE1D2}" dt="2022-03-10T14:08:57.873" v="368" actId="9405"/>
          <ac:inkMkLst>
            <pc:docMk/>
            <pc:sldMk cId="2285420399" sldId="1369"/>
            <ac:inkMk id="6" creationId="{B67B3052-3465-4EB5-AEEF-1C3D785A4995}"/>
          </ac:inkMkLst>
        </pc:inkChg>
        <pc:inkChg chg="add del">
          <ac:chgData name="Dean, Jake" userId="c6e2a7b5-23e0-4be3-95cd-4881f4af242d" providerId="ADAL" clId="{6C2D922B-93A2-4280-97B6-5B4931DAE1D2}" dt="2022-03-10T14:08:57.274" v="367" actId="9405"/>
          <ac:inkMkLst>
            <pc:docMk/>
            <pc:sldMk cId="2285420399" sldId="1369"/>
            <ac:inkMk id="7" creationId="{9A5E2B77-91FC-42DB-8F79-54BBE3374DCE}"/>
          </ac:inkMkLst>
        </pc:inkChg>
      </pc:sldChg>
      <pc:sldChg chg="modSp mod">
        <pc:chgData name="Dean, Jake" userId="c6e2a7b5-23e0-4be3-95cd-4881f4af242d" providerId="ADAL" clId="{6C2D922B-93A2-4280-97B6-5B4931DAE1D2}" dt="2022-03-10T14:18:37.425" v="435" actId="6549"/>
        <pc:sldMkLst>
          <pc:docMk/>
          <pc:sldMk cId="361654340" sldId="1375"/>
        </pc:sldMkLst>
        <pc:spChg chg="mod">
          <ac:chgData name="Dean, Jake" userId="c6e2a7b5-23e0-4be3-95cd-4881f4af242d" providerId="ADAL" clId="{6C2D922B-93A2-4280-97B6-5B4931DAE1D2}" dt="2022-03-10T14:18:37.425" v="435" actId="6549"/>
          <ac:spMkLst>
            <pc:docMk/>
            <pc:sldMk cId="361654340" sldId="1375"/>
            <ac:spMk id="5" creationId="{BA712FE3-F0E1-44C0-9604-2B792329C17D}"/>
          </ac:spMkLst>
        </pc:spChg>
      </pc:sldChg>
      <pc:sldChg chg="addSp delSp mod">
        <pc:chgData name="Dean, Jake" userId="c6e2a7b5-23e0-4be3-95cd-4881f4af242d" providerId="ADAL" clId="{6C2D922B-93A2-4280-97B6-5B4931DAE1D2}" dt="2022-03-10T14:05:15.375" v="360" actId="9405"/>
        <pc:sldMkLst>
          <pc:docMk/>
          <pc:sldMk cId="2889282685" sldId="1376"/>
        </pc:sldMkLst>
        <pc:inkChg chg="add">
          <ac:chgData name="Dean, Jake" userId="c6e2a7b5-23e0-4be3-95cd-4881f4af242d" providerId="ADAL" clId="{6C2D922B-93A2-4280-97B6-5B4931DAE1D2}" dt="2022-03-10T14:04:53.425" v="353" actId="9405"/>
          <ac:inkMkLst>
            <pc:docMk/>
            <pc:sldMk cId="2889282685" sldId="1376"/>
            <ac:inkMk id="4" creationId="{D1B8341D-BA99-4B41-ABEF-DB95636160B2}"/>
          </ac:inkMkLst>
        </pc:inkChg>
        <pc:inkChg chg="add del">
          <ac:chgData name="Dean, Jake" userId="c6e2a7b5-23e0-4be3-95cd-4881f4af242d" providerId="ADAL" clId="{6C2D922B-93A2-4280-97B6-5B4931DAE1D2}" dt="2022-03-10T14:05:12.466" v="359" actId="9405"/>
          <ac:inkMkLst>
            <pc:docMk/>
            <pc:sldMk cId="2889282685" sldId="1376"/>
            <ac:inkMk id="6" creationId="{5458A9CD-5428-45ED-B2C7-2BAA00E6BCDA}"/>
          </ac:inkMkLst>
        </pc:inkChg>
        <pc:inkChg chg="add">
          <ac:chgData name="Dean, Jake" userId="c6e2a7b5-23e0-4be3-95cd-4881f4af242d" providerId="ADAL" clId="{6C2D922B-93A2-4280-97B6-5B4931DAE1D2}" dt="2022-03-10T14:05:15.375" v="360" actId="9405"/>
          <ac:inkMkLst>
            <pc:docMk/>
            <pc:sldMk cId="2889282685" sldId="1376"/>
            <ac:inkMk id="7" creationId="{5A9B163F-FF13-4335-87F2-84C17BFC895E}"/>
          </ac:inkMkLst>
        </pc:inkChg>
      </pc:sldChg>
      <pc:sldChg chg="addSp delSp mod">
        <pc:chgData name="Dean, Jake" userId="c6e2a7b5-23e0-4be3-95cd-4881f4af242d" providerId="ADAL" clId="{6C2D922B-93A2-4280-97B6-5B4931DAE1D2}" dt="2022-03-10T14:06:10.643" v="361" actId="9405"/>
        <pc:sldMkLst>
          <pc:docMk/>
          <pc:sldMk cId="2457861833" sldId="1377"/>
        </pc:sldMkLst>
        <pc:inkChg chg="add del">
          <ac:chgData name="Dean, Jake" userId="c6e2a7b5-23e0-4be3-95cd-4881f4af242d" providerId="ADAL" clId="{6C2D922B-93A2-4280-97B6-5B4931DAE1D2}" dt="2022-03-10T14:05:10.273" v="358" actId="9405"/>
          <ac:inkMkLst>
            <pc:docMk/>
            <pc:sldMk cId="2457861833" sldId="1377"/>
            <ac:inkMk id="8" creationId="{0813E761-DA39-48CE-B8C3-5586B86B4BF8}"/>
          </ac:inkMkLst>
        </pc:inkChg>
        <pc:inkChg chg="add del">
          <ac:chgData name="Dean, Jake" userId="c6e2a7b5-23e0-4be3-95cd-4881f4af242d" providerId="ADAL" clId="{6C2D922B-93A2-4280-97B6-5B4931DAE1D2}" dt="2022-03-10T14:05:09.761" v="357" actId="9405"/>
          <ac:inkMkLst>
            <pc:docMk/>
            <pc:sldMk cId="2457861833" sldId="1377"/>
            <ac:inkMk id="9" creationId="{B687B540-F00D-4FDE-833E-B820DD64D159}"/>
          </ac:inkMkLst>
        </pc:inkChg>
        <pc:inkChg chg="add">
          <ac:chgData name="Dean, Jake" userId="c6e2a7b5-23e0-4be3-95cd-4881f4af242d" providerId="ADAL" clId="{6C2D922B-93A2-4280-97B6-5B4931DAE1D2}" dt="2022-03-10T14:06:10.643" v="361" actId="9405"/>
          <ac:inkMkLst>
            <pc:docMk/>
            <pc:sldMk cId="2457861833" sldId="1377"/>
            <ac:inkMk id="15" creationId="{B9632D94-297F-40EF-A32B-F313809E2FD5}"/>
          </ac:inkMkLst>
        </pc:inkChg>
      </pc:sldChg>
      <pc:sldChg chg="modSp mod addCm modCm">
        <pc:chgData name="Dean, Jake" userId="c6e2a7b5-23e0-4be3-95cd-4881f4af242d" providerId="ADAL" clId="{6C2D922B-93A2-4280-97B6-5B4931DAE1D2}" dt="2022-03-10T13:49:25.993" v="214"/>
        <pc:sldMkLst>
          <pc:docMk/>
          <pc:sldMk cId="761025107" sldId="1378"/>
        </pc:sldMkLst>
        <pc:picChg chg="mod">
          <ac:chgData name="Dean, Jake" userId="c6e2a7b5-23e0-4be3-95cd-4881f4af242d" providerId="ADAL" clId="{6C2D922B-93A2-4280-97B6-5B4931DAE1D2}" dt="2022-03-10T13:49:13.773" v="212" actId="1076"/>
          <ac:picMkLst>
            <pc:docMk/>
            <pc:sldMk cId="761025107" sldId="1378"/>
            <ac:picMk id="3" creationId="{E3D56ADE-5830-4472-BEC8-9E4CC07FC64A}"/>
          </ac:picMkLst>
        </pc:picChg>
      </pc:sldChg>
      <pc:sldChg chg="modSp mod">
        <pc:chgData name="Dean, Jake" userId="c6e2a7b5-23e0-4be3-95cd-4881f4af242d" providerId="ADAL" clId="{6C2D922B-93A2-4280-97B6-5B4931DAE1D2}" dt="2022-03-10T14:02:50.829" v="350" actId="207"/>
        <pc:sldMkLst>
          <pc:docMk/>
          <pc:sldMk cId="766470653" sldId="1380"/>
        </pc:sldMkLst>
        <pc:spChg chg="mod">
          <ac:chgData name="Dean, Jake" userId="c6e2a7b5-23e0-4be3-95cd-4881f4af242d" providerId="ADAL" clId="{6C2D922B-93A2-4280-97B6-5B4931DAE1D2}" dt="2022-03-10T14:02:50.829" v="350" actId="207"/>
          <ac:spMkLst>
            <pc:docMk/>
            <pc:sldMk cId="766470653" sldId="1380"/>
            <ac:spMk id="4" creationId="{A3FC48F4-0BF6-43F3-9332-135EC5B97FB3}"/>
          </ac:spMkLst>
        </pc:spChg>
      </pc:sldChg>
      <pc:sldChg chg="addSp delSp modSp mod">
        <pc:chgData name="Dean, Jake" userId="c6e2a7b5-23e0-4be3-95cd-4881f4af242d" providerId="ADAL" clId="{6C2D922B-93A2-4280-97B6-5B4931DAE1D2}" dt="2022-03-14T12:37:11.182" v="557" actId="1076"/>
        <pc:sldMkLst>
          <pc:docMk/>
          <pc:sldMk cId="2115055263" sldId="1382"/>
        </pc:sldMkLst>
        <pc:spChg chg="mod">
          <ac:chgData name="Dean, Jake" userId="c6e2a7b5-23e0-4be3-95cd-4881f4af242d" providerId="ADAL" clId="{6C2D922B-93A2-4280-97B6-5B4931DAE1D2}" dt="2022-03-10T13:50:16.602" v="231" actId="20577"/>
          <ac:spMkLst>
            <pc:docMk/>
            <pc:sldMk cId="2115055263" sldId="1382"/>
            <ac:spMk id="2" creationId="{97C1C561-8FA7-4747-9BE6-5B2FCFCFB00C}"/>
          </ac:spMkLst>
        </pc:spChg>
        <pc:spChg chg="del mod">
          <ac:chgData name="Dean, Jake" userId="c6e2a7b5-23e0-4be3-95cd-4881f4af242d" providerId="ADAL" clId="{6C2D922B-93A2-4280-97B6-5B4931DAE1D2}" dt="2022-03-14T12:36:45.311" v="551" actId="12084"/>
          <ac:spMkLst>
            <pc:docMk/>
            <pc:sldMk cId="2115055263" sldId="1382"/>
            <ac:spMk id="3" creationId="{515E6FA6-3F33-444F-871A-B94FE7398CB3}"/>
          </ac:spMkLst>
        </pc:spChg>
        <pc:spChg chg="del mod">
          <ac:chgData name="Dean, Jake" userId="c6e2a7b5-23e0-4be3-95cd-4881f4af242d" providerId="ADAL" clId="{6C2D922B-93A2-4280-97B6-5B4931DAE1D2}" dt="2022-03-14T12:36:35.574" v="549" actId="478"/>
          <ac:spMkLst>
            <pc:docMk/>
            <pc:sldMk cId="2115055263" sldId="1382"/>
            <ac:spMk id="4" creationId="{2496AA3D-F0DA-400E-935F-3A46451A722A}"/>
          </ac:spMkLst>
        </pc:spChg>
        <pc:spChg chg="add mod">
          <ac:chgData name="Dean, Jake" userId="c6e2a7b5-23e0-4be3-95cd-4881f4af242d" providerId="ADAL" clId="{6C2D922B-93A2-4280-97B6-5B4931DAE1D2}" dt="2022-03-14T12:36:20.622" v="543"/>
          <ac:spMkLst>
            <pc:docMk/>
            <pc:sldMk cId="2115055263" sldId="1382"/>
            <ac:spMk id="6" creationId="{1D73AC2B-B4E2-43F2-8BA9-099D8DA00691}"/>
          </ac:spMkLst>
        </pc:spChg>
        <pc:spChg chg="mod">
          <ac:chgData name="Dean, Jake" userId="c6e2a7b5-23e0-4be3-95cd-4881f4af242d" providerId="ADAL" clId="{6C2D922B-93A2-4280-97B6-5B4931DAE1D2}" dt="2022-03-14T12:36:20.622" v="543"/>
          <ac:spMkLst>
            <pc:docMk/>
            <pc:sldMk cId="2115055263" sldId="1382"/>
            <ac:spMk id="8" creationId="{A8DD0DEF-0267-4F5F-92E0-46A16EA23E2A}"/>
          </ac:spMkLst>
        </pc:spChg>
        <pc:spChg chg="mod">
          <ac:chgData name="Dean, Jake" userId="c6e2a7b5-23e0-4be3-95cd-4881f4af242d" providerId="ADAL" clId="{6C2D922B-93A2-4280-97B6-5B4931DAE1D2}" dt="2022-03-14T12:36:20.622" v="543"/>
          <ac:spMkLst>
            <pc:docMk/>
            <pc:sldMk cId="2115055263" sldId="1382"/>
            <ac:spMk id="9" creationId="{358BAD20-E494-44BD-8FCA-2F49C5A192ED}"/>
          </ac:spMkLst>
        </pc:spChg>
        <pc:spChg chg="mod">
          <ac:chgData name="Dean, Jake" userId="c6e2a7b5-23e0-4be3-95cd-4881f4af242d" providerId="ADAL" clId="{6C2D922B-93A2-4280-97B6-5B4931DAE1D2}" dt="2022-03-14T12:36:20.622" v="543"/>
          <ac:spMkLst>
            <pc:docMk/>
            <pc:sldMk cId="2115055263" sldId="1382"/>
            <ac:spMk id="10" creationId="{2AB5EA43-D604-4051-98D4-CA8AE92883AC}"/>
          </ac:spMkLst>
        </pc:spChg>
        <pc:spChg chg="mod">
          <ac:chgData name="Dean, Jake" userId="c6e2a7b5-23e0-4be3-95cd-4881f4af242d" providerId="ADAL" clId="{6C2D922B-93A2-4280-97B6-5B4931DAE1D2}" dt="2022-03-14T12:36:20.622" v="543"/>
          <ac:spMkLst>
            <pc:docMk/>
            <pc:sldMk cId="2115055263" sldId="1382"/>
            <ac:spMk id="11" creationId="{EA9F14B8-8CC3-45EB-97ED-A61029E2DF5B}"/>
          </ac:spMkLst>
        </pc:spChg>
        <pc:spChg chg="mod">
          <ac:chgData name="Dean, Jake" userId="c6e2a7b5-23e0-4be3-95cd-4881f4af242d" providerId="ADAL" clId="{6C2D922B-93A2-4280-97B6-5B4931DAE1D2}" dt="2022-03-14T12:36:20.622" v="543"/>
          <ac:spMkLst>
            <pc:docMk/>
            <pc:sldMk cId="2115055263" sldId="1382"/>
            <ac:spMk id="12" creationId="{E900A180-A46C-4D49-8326-4866D2F3E715}"/>
          </ac:spMkLst>
        </pc:spChg>
        <pc:spChg chg="mod">
          <ac:chgData name="Dean, Jake" userId="c6e2a7b5-23e0-4be3-95cd-4881f4af242d" providerId="ADAL" clId="{6C2D922B-93A2-4280-97B6-5B4931DAE1D2}" dt="2022-03-14T12:36:20.622" v="543"/>
          <ac:spMkLst>
            <pc:docMk/>
            <pc:sldMk cId="2115055263" sldId="1382"/>
            <ac:spMk id="13" creationId="{2FA710D7-01A9-4C94-8A65-E7474704C4E1}"/>
          </ac:spMkLst>
        </pc:spChg>
        <pc:spChg chg="mod">
          <ac:chgData name="Dean, Jake" userId="c6e2a7b5-23e0-4be3-95cd-4881f4af242d" providerId="ADAL" clId="{6C2D922B-93A2-4280-97B6-5B4931DAE1D2}" dt="2022-03-14T12:36:20.622" v="543"/>
          <ac:spMkLst>
            <pc:docMk/>
            <pc:sldMk cId="2115055263" sldId="1382"/>
            <ac:spMk id="14" creationId="{DE9FD003-4B8C-45CB-8F4B-B155E6D1C0F4}"/>
          </ac:spMkLst>
        </pc:spChg>
        <pc:spChg chg="mod">
          <ac:chgData name="Dean, Jake" userId="c6e2a7b5-23e0-4be3-95cd-4881f4af242d" providerId="ADAL" clId="{6C2D922B-93A2-4280-97B6-5B4931DAE1D2}" dt="2022-03-14T12:36:20.622" v="543"/>
          <ac:spMkLst>
            <pc:docMk/>
            <pc:sldMk cId="2115055263" sldId="1382"/>
            <ac:spMk id="15" creationId="{582C4C9C-6753-4363-863A-768E7D514283}"/>
          </ac:spMkLst>
        </pc:spChg>
        <pc:spChg chg="mod">
          <ac:chgData name="Dean, Jake" userId="c6e2a7b5-23e0-4be3-95cd-4881f4af242d" providerId="ADAL" clId="{6C2D922B-93A2-4280-97B6-5B4931DAE1D2}" dt="2022-03-14T12:36:20.622" v="543"/>
          <ac:spMkLst>
            <pc:docMk/>
            <pc:sldMk cId="2115055263" sldId="1382"/>
            <ac:spMk id="16" creationId="{89927476-580E-4CCC-A182-ED13E2C4831A}"/>
          </ac:spMkLst>
        </pc:spChg>
        <pc:spChg chg="mod">
          <ac:chgData name="Dean, Jake" userId="c6e2a7b5-23e0-4be3-95cd-4881f4af242d" providerId="ADAL" clId="{6C2D922B-93A2-4280-97B6-5B4931DAE1D2}" dt="2022-03-14T12:36:20.622" v="543"/>
          <ac:spMkLst>
            <pc:docMk/>
            <pc:sldMk cId="2115055263" sldId="1382"/>
            <ac:spMk id="17" creationId="{B8B46F5F-1DE3-4AC6-A290-EA0F78D26DC9}"/>
          </ac:spMkLst>
        </pc:spChg>
        <pc:spChg chg="mod">
          <ac:chgData name="Dean, Jake" userId="c6e2a7b5-23e0-4be3-95cd-4881f4af242d" providerId="ADAL" clId="{6C2D922B-93A2-4280-97B6-5B4931DAE1D2}" dt="2022-03-14T12:36:20.622" v="543"/>
          <ac:spMkLst>
            <pc:docMk/>
            <pc:sldMk cId="2115055263" sldId="1382"/>
            <ac:spMk id="18" creationId="{91D40FDD-85CD-4E71-8BDC-79A4B716F747}"/>
          </ac:spMkLst>
        </pc:spChg>
        <pc:spChg chg="mod">
          <ac:chgData name="Dean, Jake" userId="c6e2a7b5-23e0-4be3-95cd-4881f4af242d" providerId="ADAL" clId="{6C2D922B-93A2-4280-97B6-5B4931DAE1D2}" dt="2022-03-14T12:36:20.622" v="543"/>
          <ac:spMkLst>
            <pc:docMk/>
            <pc:sldMk cId="2115055263" sldId="1382"/>
            <ac:spMk id="19" creationId="{388222CB-D7AB-4751-86D9-656140DADA3B}"/>
          </ac:spMkLst>
        </pc:spChg>
        <pc:spChg chg="mod">
          <ac:chgData name="Dean, Jake" userId="c6e2a7b5-23e0-4be3-95cd-4881f4af242d" providerId="ADAL" clId="{6C2D922B-93A2-4280-97B6-5B4931DAE1D2}" dt="2022-03-14T12:36:20.622" v="543"/>
          <ac:spMkLst>
            <pc:docMk/>
            <pc:sldMk cId="2115055263" sldId="1382"/>
            <ac:spMk id="20" creationId="{557EBDF6-602D-4F63-83B9-6D156D9F0626}"/>
          </ac:spMkLst>
        </pc:spChg>
        <pc:spChg chg="mod">
          <ac:chgData name="Dean, Jake" userId="c6e2a7b5-23e0-4be3-95cd-4881f4af242d" providerId="ADAL" clId="{6C2D922B-93A2-4280-97B6-5B4931DAE1D2}" dt="2022-03-14T12:36:20.622" v="543"/>
          <ac:spMkLst>
            <pc:docMk/>
            <pc:sldMk cId="2115055263" sldId="1382"/>
            <ac:spMk id="21" creationId="{24A44906-C764-45B4-A9ED-C8B78B5AC606}"/>
          </ac:spMkLst>
        </pc:spChg>
        <pc:spChg chg="mod">
          <ac:chgData name="Dean, Jake" userId="c6e2a7b5-23e0-4be3-95cd-4881f4af242d" providerId="ADAL" clId="{6C2D922B-93A2-4280-97B6-5B4931DAE1D2}" dt="2022-03-14T12:36:20.622" v="543"/>
          <ac:spMkLst>
            <pc:docMk/>
            <pc:sldMk cId="2115055263" sldId="1382"/>
            <ac:spMk id="22" creationId="{3EFE635D-E611-48E4-8B37-48C8B34F7FFF}"/>
          </ac:spMkLst>
        </pc:spChg>
        <pc:spChg chg="mod">
          <ac:chgData name="Dean, Jake" userId="c6e2a7b5-23e0-4be3-95cd-4881f4af242d" providerId="ADAL" clId="{6C2D922B-93A2-4280-97B6-5B4931DAE1D2}" dt="2022-03-14T12:36:27.590" v="546" actId="20577"/>
          <ac:spMkLst>
            <pc:docMk/>
            <pc:sldMk cId="2115055263" sldId="1382"/>
            <ac:spMk id="23" creationId="{8667844C-2D6C-4A17-B7F4-DBECCA72358D}"/>
          </ac:spMkLst>
        </pc:spChg>
        <pc:spChg chg="mod">
          <ac:chgData name="Dean, Jake" userId="c6e2a7b5-23e0-4be3-95cd-4881f4af242d" providerId="ADAL" clId="{6C2D922B-93A2-4280-97B6-5B4931DAE1D2}" dt="2022-03-14T12:36:20.622" v="543"/>
          <ac:spMkLst>
            <pc:docMk/>
            <pc:sldMk cId="2115055263" sldId="1382"/>
            <ac:spMk id="24" creationId="{38FB8490-C5F6-4EC9-99D0-52BEEB39AC81}"/>
          </ac:spMkLst>
        </pc:spChg>
        <pc:spChg chg="mod">
          <ac:chgData name="Dean, Jake" userId="c6e2a7b5-23e0-4be3-95cd-4881f4af242d" providerId="ADAL" clId="{6C2D922B-93A2-4280-97B6-5B4931DAE1D2}" dt="2022-03-14T12:36:20.622" v="543"/>
          <ac:spMkLst>
            <pc:docMk/>
            <pc:sldMk cId="2115055263" sldId="1382"/>
            <ac:spMk id="26" creationId="{A098D572-D7E0-4609-B18E-3AA88C8D1786}"/>
          </ac:spMkLst>
        </pc:spChg>
        <pc:spChg chg="mod">
          <ac:chgData name="Dean, Jake" userId="c6e2a7b5-23e0-4be3-95cd-4881f4af242d" providerId="ADAL" clId="{6C2D922B-93A2-4280-97B6-5B4931DAE1D2}" dt="2022-03-14T12:36:20.622" v="543"/>
          <ac:spMkLst>
            <pc:docMk/>
            <pc:sldMk cId="2115055263" sldId="1382"/>
            <ac:spMk id="27" creationId="{C911DAC7-4F80-4842-AB50-55B2F927790E}"/>
          </ac:spMkLst>
        </pc:spChg>
        <pc:spChg chg="mod">
          <ac:chgData name="Dean, Jake" userId="c6e2a7b5-23e0-4be3-95cd-4881f4af242d" providerId="ADAL" clId="{6C2D922B-93A2-4280-97B6-5B4931DAE1D2}" dt="2022-03-14T12:36:20.622" v="543"/>
          <ac:spMkLst>
            <pc:docMk/>
            <pc:sldMk cId="2115055263" sldId="1382"/>
            <ac:spMk id="28" creationId="{18F08EFF-5E2E-4613-BADC-A5042AF7595F}"/>
          </ac:spMkLst>
        </pc:spChg>
        <pc:spChg chg="mod">
          <ac:chgData name="Dean, Jake" userId="c6e2a7b5-23e0-4be3-95cd-4881f4af242d" providerId="ADAL" clId="{6C2D922B-93A2-4280-97B6-5B4931DAE1D2}" dt="2022-03-14T12:36:20.622" v="543"/>
          <ac:spMkLst>
            <pc:docMk/>
            <pc:sldMk cId="2115055263" sldId="1382"/>
            <ac:spMk id="29" creationId="{7FC230C4-6E26-476C-B151-A6BA12C78A3B}"/>
          </ac:spMkLst>
        </pc:spChg>
        <pc:spChg chg="mod">
          <ac:chgData name="Dean, Jake" userId="c6e2a7b5-23e0-4be3-95cd-4881f4af242d" providerId="ADAL" clId="{6C2D922B-93A2-4280-97B6-5B4931DAE1D2}" dt="2022-03-14T12:36:20.622" v="543"/>
          <ac:spMkLst>
            <pc:docMk/>
            <pc:sldMk cId="2115055263" sldId="1382"/>
            <ac:spMk id="30" creationId="{9A1178B4-932F-4C60-B629-CFFB785A4D1F}"/>
          </ac:spMkLst>
        </pc:spChg>
        <pc:spChg chg="mod">
          <ac:chgData name="Dean, Jake" userId="c6e2a7b5-23e0-4be3-95cd-4881f4af242d" providerId="ADAL" clId="{6C2D922B-93A2-4280-97B6-5B4931DAE1D2}" dt="2022-03-14T12:36:20.622" v="543"/>
          <ac:spMkLst>
            <pc:docMk/>
            <pc:sldMk cId="2115055263" sldId="1382"/>
            <ac:spMk id="31" creationId="{8E9F3943-361C-42E5-A7A0-4398A7E81289}"/>
          </ac:spMkLst>
        </pc:spChg>
        <pc:spChg chg="mod">
          <ac:chgData name="Dean, Jake" userId="c6e2a7b5-23e0-4be3-95cd-4881f4af242d" providerId="ADAL" clId="{6C2D922B-93A2-4280-97B6-5B4931DAE1D2}" dt="2022-03-14T12:36:20.622" v="543"/>
          <ac:spMkLst>
            <pc:docMk/>
            <pc:sldMk cId="2115055263" sldId="1382"/>
            <ac:spMk id="32" creationId="{9C0CE0E7-AC49-45A1-8437-CED3CB73B34A}"/>
          </ac:spMkLst>
        </pc:spChg>
        <pc:spChg chg="mod">
          <ac:chgData name="Dean, Jake" userId="c6e2a7b5-23e0-4be3-95cd-4881f4af242d" providerId="ADAL" clId="{6C2D922B-93A2-4280-97B6-5B4931DAE1D2}" dt="2022-03-14T12:36:20.622" v="543"/>
          <ac:spMkLst>
            <pc:docMk/>
            <pc:sldMk cId="2115055263" sldId="1382"/>
            <ac:spMk id="33" creationId="{22CC7900-D826-4C08-BF75-04414A5BC9D5}"/>
          </ac:spMkLst>
        </pc:spChg>
        <pc:spChg chg="mod">
          <ac:chgData name="Dean, Jake" userId="c6e2a7b5-23e0-4be3-95cd-4881f4af242d" providerId="ADAL" clId="{6C2D922B-93A2-4280-97B6-5B4931DAE1D2}" dt="2022-03-14T12:36:20.622" v="543"/>
          <ac:spMkLst>
            <pc:docMk/>
            <pc:sldMk cId="2115055263" sldId="1382"/>
            <ac:spMk id="34" creationId="{190B2AFE-203E-4FF9-BA6C-2233F12C851D}"/>
          </ac:spMkLst>
        </pc:spChg>
        <pc:spChg chg="mod">
          <ac:chgData name="Dean, Jake" userId="c6e2a7b5-23e0-4be3-95cd-4881f4af242d" providerId="ADAL" clId="{6C2D922B-93A2-4280-97B6-5B4931DAE1D2}" dt="2022-03-14T12:36:20.622" v="543"/>
          <ac:spMkLst>
            <pc:docMk/>
            <pc:sldMk cId="2115055263" sldId="1382"/>
            <ac:spMk id="35" creationId="{02049ADD-332B-4065-A400-6310CA24A4B3}"/>
          </ac:spMkLst>
        </pc:spChg>
        <pc:spChg chg="mod">
          <ac:chgData name="Dean, Jake" userId="c6e2a7b5-23e0-4be3-95cd-4881f4af242d" providerId="ADAL" clId="{6C2D922B-93A2-4280-97B6-5B4931DAE1D2}" dt="2022-03-14T12:36:20.622" v="543"/>
          <ac:spMkLst>
            <pc:docMk/>
            <pc:sldMk cId="2115055263" sldId="1382"/>
            <ac:spMk id="36" creationId="{14947A30-A110-4A69-B2F6-E2F84C1FA657}"/>
          </ac:spMkLst>
        </pc:spChg>
        <pc:spChg chg="mod">
          <ac:chgData name="Dean, Jake" userId="c6e2a7b5-23e0-4be3-95cd-4881f4af242d" providerId="ADAL" clId="{6C2D922B-93A2-4280-97B6-5B4931DAE1D2}" dt="2022-03-14T12:36:20.622" v="543"/>
          <ac:spMkLst>
            <pc:docMk/>
            <pc:sldMk cId="2115055263" sldId="1382"/>
            <ac:spMk id="37" creationId="{A4A89598-56D0-4DCD-9B45-2626C7064728}"/>
          </ac:spMkLst>
        </pc:spChg>
        <pc:spChg chg="mod">
          <ac:chgData name="Dean, Jake" userId="c6e2a7b5-23e0-4be3-95cd-4881f4af242d" providerId="ADAL" clId="{6C2D922B-93A2-4280-97B6-5B4931DAE1D2}" dt="2022-03-14T12:36:20.622" v="543"/>
          <ac:spMkLst>
            <pc:docMk/>
            <pc:sldMk cId="2115055263" sldId="1382"/>
            <ac:spMk id="38" creationId="{EB48D218-FDDC-4D26-90E7-5E2F2A5C2E40}"/>
          </ac:spMkLst>
        </pc:spChg>
        <pc:spChg chg="mod">
          <ac:chgData name="Dean, Jake" userId="c6e2a7b5-23e0-4be3-95cd-4881f4af242d" providerId="ADAL" clId="{6C2D922B-93A2-4280-97B6-5B4931DAE1D2}" dt="2022-03-14T12:36:20.622" v="543"/>
          <ac:spMkLst>
            <pc:docMk/>
            <pc:sldMk cId="2115055263" sldId="1382"/>
            <ac:spMk id="39" creationId="{1397AB74-13E1-471D-AFE2-99E35EE57782}"/>
          </ac:spMkLst>
        </pc:spChg>
        <pc:spChg chg="mod">
          <ac:chgData name="Dean, Jake" userId="c6e2a7b5-23e0-4be3-95cd-4881f4af242d" providerId="ADAL" clId="{6C2D922B-93A2-4280-97B6-5B4931DAE1D2}" dt="2022-03-14T12:36:20.622" v="543"/>
          <ac:spMkLst>
            <pc:docMk/>
            <pc:sldMk cId="2115055263" sldId="1382"/>
            <ac:spMk id="40" creationId="{81D85445-0A24-4B58-A2B0-D86980965DD3}"/>
          </ac:spMkLst>
        </pc:spChg>
        <pc:spChg chg="mod">
          <ac:chgData name="Dean, Jake" userId="c6e2a7b5-23e0-4be3-95cd-4881f4af242d" providerId="ADAL" clId="{6C2D922B-93A2-4280-97B6-5B4931DAE1D2}" dt="2022-03-14T12:36:30.870" v="547" actId="20577"/>
          <ac:spMkLst>
            <pc:docMk/>
            <pc:sldMk cId="2115055263" sldId="1382"/>
            <ac:spMk id="41" creationId="{A67BC32D-3238-4A19-9F39-1F816E4FA888}"/>
          </ac:spMkLst>
        </pc:spChg>
        <pc:spChg chg="mod">
          <ac:chgData name="Dean, Jake" userId="c6e2a7b5-23e0-4be3-95cd-4881f4af242d" providerId="ADAL" clId="{6C2D922B-93A2-4280-97B6-5B4931DAE1D2}" dt="2022-03-14T12:36:20.622" v="543"/>
          <ac:spMkLst>
            <pc:docMk/>
            <pc:sldMk cId="2115055263" sldId="1382"/>
            <ac:spMk id="42" creationId="{FEC79CD5-6E1A-44D7-96C5-5E342DDD63F8}"/>
          </ac:spMkLst>
        </pc:spChg>
        <pc:spChg chg="add del mod">
          <ac:chgData name="Dean, Jake" userId="c6e2a7b5-23e0-4be3-95cd-4881f4af242d" providerId="ADAL" clId="{6C2D922B-93A2-4280-97B6-5B4931DAE1D2}" dt="2022-03-14T12:36:38.195" v="550" actId="478"/>
          <ac:spMkLst>
            <pc:docMk/>
            <pc:sldMk cId="2115055263" sldId="1382"/>
            <ac:spMk id="44" creationId="{59DCC932-E748-4885-A2A0-A080F6F4FEC9}"/>
          </ac:spMkLst>
        </pc:spChg>
        <pc:grpChg chg="add mod">
          <ac:chgData name="Dean, Jake" userId="c6e2a7b5-23e0-4be3-95cd-4881f4af242d" providerId="ADAL" clId="{6C2D922B-93A2-4280-97B6-5B4931DAE1D2}" dt="2022-03-14T12:36:20.622" v="543"/>
          <ac:grpSpMkLst>
            <pc:docMk/>
            <pc:sldMk cId="2115055263" sldId="1382"/>
            <ac:grpSpMk id="7" creationId="{1A2A080B-5FDB-420F-91E3-85BCFEBCB1FC}"/>
          </ac:grpSpMkLst>
        </pc:grpChg>
        <pc:grpChg chg="add mod">
          <ac:chgData name="Dean, Jake" userId="c6e2a7b5-23e0-4be3-95cd-4881f4af242d" providerId="ADAL" clId="{6C2D922B-93A2-4280-97B6-5B4931DAE1D2}" dt="2022-03-14T12:36:20.622" v="543"/>
          <ac:grpSpMkLst>
            <pc:docMk/>
            <pc:sldMk cId="2115055263" sldId="1382"/>
            <ac:grpSpMk id="25" creationId="{EA76B489-70DF-4D9E-9AA9-5E689BFB7118}"/>
          </ac:grpSpMkLst>
        </pc:grpChg>
        <pc:graphicFrameChg chg="add mod">
          <ac:chgData name="Dean, Jake" userId="c6e2a7b5-23e0-4be3-95cd-4881f4af242d" providerId="ADAL" clId="{6C2D922B-93A2-4280-97B6-5B4931DAE1D2}" dt="2022-03-14T12:37:11.182" v="557" actId="1076"/>
          <ac:graphicFrameMkLst>
            <pc:docMk/>
            <pc:sldMk cId="2115055263" sldId="1382"/>
            <ac:graphicFrameMk id="45" creationId="{113E31BC-EB75-4ACF-BF33-BD8C950798F7}"/>
          </ac:graphicFrameMkLst>
        </pc:graphicFrameChg>
      </pc:sldChg>
      <pc:sldChg chg="modSp mod">
        <pc:chgData name="Dean, Jake" userId="c6e2a7b5-23e0-4be3-95cd-4881f4af242d" providerId="ADAL" clId="{6C2D922B-93A2-4280-97B6-5B4931DAE1D2}" dt="2022-03-10T13:50:39.220" v="232" actId="207"/>
        <pc:sldMkLst>
          <pc:docMk/>
          <pc:sldMk cId="1953300446" sldId="1383"/>
        </pc:sldMkLst>
        <pc:spChg chg="mod">
          <ac:chgData name="Dean, Jake" userId="c6e2a7b5-23e0-4be3-95cd-4881f4af242d" providerId="ADAL" clId="{6C2D922B-93A2-4280-97B6-5B4931DAE1D2}" dt="2022-03-10T13:50:39.220" v="232" actId="207"/>
          <ac:spMkLst>
            <pc:docMk/>
            <pc:sldMk cId="1953300446" sldId="1383"/>
            <ac:spMk id="3" creationId="{E352DA7E-0964-4CC7-9162-2F76AD2B6B07}"/>
          </ac:spMkLst>
        </pc:spChg>
      </pc:sldChg>
      <pc:sldChg chg="modSp mod">
        <pc:chgData name="Dean, Jake" userId="c6e2a7b5-23e0-4be3-95cd-4881f4af242d" providerId="ADAL" clId="{6C2D922B-93A2-4280-97B6-5B4931DAE1D2}" dt="2022-03-10T14:03:31.771" v="351" actId="207"/>
        <pc:sldMkLst>
          <pc:docMk/>
          <pc:sldMk cId="1915707751" sldId="1384"/>
        </pc:sldMkLst>
        <pc:spChg chg="mod">
          <ac:chgData name="Dean, Jake" userId="c6e2a7b5-23e0-4be3-95cd-4881f4af242d" providerId="ADAL" clId="{6C2D922B-93A2-4280-97B6-5B4931DAE1D2}" dt="2022-03-10T14:03:31.771" v="351" actId="207"/>
          <ac:spMkLst>
            <pc:docMk/>
            <pc:sldMk cId="1915707751" sldId="1384"/>
            <ac:spMk id="4" creationId="{A3FC48F4-0BF6-43F3-9332-135EC5B97FB3}"/>
          </ac:spMkLst>
        </pc:spChg>
      </pc:sldChg>
      <pc:sldChg chg="modSp mod">
        <pc:chgData name="Dean, Jake" userId="c6e2a7b5-23e0-4be3-95cd-4881f4af242d" providerId="ADAL" clId="{6C2D922B-93A2-4280-97B6-5B4931DAE1D2}" dt="2022-03-10T14:03:37.107" v="352" actId="207"/>
        <pc:sldMkLst>
          <pc:docMk/>
          <pc:sldMk cId="2247727886" sldId="1385"/>
        </pc:sldMkLst>
        <pc:spChg chg="mod">
          <ac:chgData name="Dean, Jake" userId="c6e2a7b5-23e0-4be3-95cd-4881f4af242d" providerId="ADAL" clId="{6C2D922B-93A2-4280-97B6-5B4931DAE1D2}" dt="2022-03-10T14:03:37.107" v="352" actId="207"/>
          <ac:spMkLst>
            <pc:docMk/>
            <pc:sldMk cId="2247727886" sldId="1385"/>
            <ac:spMk id="6" creationId="{316072A8-BF1E-4601-90A7-868AAA88C7DB}"/>
          </ac:spMkLst>
        </pc:spChg>
      </pc:sldChg>
      <pc:sldChg chg="addSp delSp modSp add mod addCm modCm">
        <pc:chgData name="Dean, Jake" userId="c6e2a7b5-23e0-4be3-95cd-4881f4af242d" providerId="ADAL" clId="{6C2D922B-93A2-4280-97B6-5B4931DAE1D2}" dt="2022-03-10T14:00:32.812" v="318"/>
        <pc:sldMkLst>
          <pc:docMk/>
          <pc:sldMk cId="1782171" sldId="1387"/>
        </pc:sldMkLst>
        <pc:spChg chg="add del mod">
          <ac:chgData name="Dean, Jake" userId="c6e2a7b5-23e0-4be3-95cd-4881f4af242d" providerId="ADAL" clId="{6C2D922B-93A2-4280-97B6-5B4931DAE1D2}" dt="2022-03-10T13:59:45.986" v="280" actId="478"/>
          <ac:spMkLst>
            <pc:docMk/>
            <pc:sldMk cId="1782171" sldId="1387"/>
            <ac:spMk id="4" creationId="{5CB2E073-EA7E-47B1-BC68-18626F151941}"/>
          </ac:spMkLst>
        </pc:spChg>
        <pc:spChg chg="add del mod">
          <ac:chgData name="Dean, Jake" userId="c6e2a7b5-23e0-4be3-95cd-4881f4af242d" providerId="ADAL" clId="{6C2D922B-93A2-4280-97B6-5B4931DAE1D2}" dt="2022-03-10T13:59:43.235" v="279" actId="478"/>
          <ac:spMkLst>
            <pc:docMk/>
            <pc:sldMk cId="1782171" sldId="1387"/>
            <ac:spMk id="11" creationId="{9D271237-595C-4CAB-91E8-B599B6402517}"/>
          </ac:spMkLst>
        </pc:spChg>
        <pc:spChg chg="add mod">
          <ac:chgData name="Dean, Jake" userId="c6e2a7b5-23e0-4be3-95cd-4881f4af242d" providerId="ADAL" clId="{6C2D922B-93A2-4280-97B6-5B4931DAE1D2}" dt="2022-03-10T14:00:08.669" v="316" actId="14100"/>
          <ac:spMkLst>
            <pc:docMk/>
            <pc:sldMk cId="1782171" sldId="1387"/>
            <ac:spMk id="12" creationId="{D91C3B56-803C-44CD-B5DD-35F20E43EF76}"/>
          </ac:spMkLst>
        </pc:spChg>
        <pc:spChg chg="del">
          <ac:chgData name="Dean, Jake" userId="c6e2a7b5-23e0-4be3-95cd-4881f4af242d" providerId="ADAL" clId="{6C2D922B-93A2-4280-97B6-5B4931DAE1D2}" dt="2022-03-10T13:59:14.112" v="271" actId="478"/>
          <ac:spMkLst>
            <pc:docMk/>
            <pc:sldMk cId="1782171" sldId="1387"/>
            <ac:spMk id="18" creationId="{948783F9-AE72-4533-940D-E570E4558F35}"/>
          </ac:spMkLst>
        </pc:spChg>
      </pc:sldChg>
      <pc:sldChg chg="add del">
        <pc:chgData name="Dean, Jake" userId="c6e2a7b5-23e0-4be3-95cd-4881f4af242d" providerId="ADAL" clId="{6C2D922B-93A2-4280-97B6-5B4931DAE1D2}" dt="2022-03-10T13:58:22.295" v="260" actId="2890"/>
        <pc:sldMkLst>
          <pc:docMk/>
          <pc:sldMk cId="2577318338" sldId="1387"/>
        </pc:sldMkLst>
      </pc:sldChg>
      <pc:sldChg chg="addSp delSp modSp new mod ord">
        <pc:chgData name="Dean, Jake" userId="c6e2a7b5-23e0-4be3-95cd-4881f4af242d" providerId="ADAL" clId="{6C2D922B-93A2-4280-97B6-5B4931DAE1D2}" dt="2022-03-11T02:58:17.450" v="541" actId="1076"/>
        <pc:sldMkLst>
          <pc:docMk/>
          <pc:sldMk cId="3070482730" sldId="1388"/>
        </pc:sldMkLst>
        <pc:spChg chg="del mod">
          <ac:chgData name="Dean, Jake" userId="c6e2a7b5-23e0-4be3-95cd-4881f4af242d" providerId="ADAL" clId="{6C2D922B-93A2-4280-97B6-5B4931DAE1D2}" dt="2022-03-11T02:55:27.112" v="497" actId="478"/>
          <ac:spMkLst>
            <pc:docMk/>
            <pc:sldMk cId="3070482730" sldId="1388"/>
            <ac:spMk id="2" creationId="{D2E52202-7FBC-454F-9B97-4DCB9257772C}"/>
          </ac:spMkLst>
        </pc:spChg>
        <pc:spChg chg="add del mod">
          <ac:chgData name="Dean, Jake" userId="c6e2a7b5-23e0-4be3-95cd-4881f4af242d" providerId="ADAL" clId="{6C2D922B-93A2-4280-97B6-5B4931DAE1D2}" dt="2022-03-11T02:55:38.958" v="511" actId="478"/>
          <ac:spMkLst>
            <pc:docMk/>
            <pc:sldMk cId="3070482730" sldId="1388"/>
            <ac:spMk id="9" creationId="{0F2CF2D3-9CE0-4624-A402-51CD19C93854}"/>
          </ac:spMkLst>
        </pc:spChg>
        <pc:spChg chg="add mod">
          <ac:chgData name="Dean, Jake" userId="c6e2a7b5-23e0-4be3-95cd-4881f4af242d" providerId="ADAL" clId="{6C2D922B-93A2-4280-97B6-5B4931DAE1D2}" dt="2022-03-11T02:55:36.097" v="510" actId="20577"/>
          <ac:spMkLst>
            <pc:docMk/>
            <pc:sldMk cId="3070482730" sldId="1388"/>
            <ac:spMk id="10" creationId="{387C58FC-AEAC-4E46-9499-BF6B00987861}"/>
          </ac:spMkLst>
        </pc:spChg>
        <pc:graphicFrameChg chg="add del mod">
          <ac:chgData name="Dean, Jake" userId="c6e2a7b5-23e0-4be3-95cd-4881f4af242d" providerId="ADAL" clId="{6C2D922B-93A2-4280-97B6-5B4931DAE1D2}" dt="2022-03-11T02:52:35.799" v="472"/>
          <ac:graphicFrameMkLst>
            <pc:docMk/>
            <pc:sldMk cId="3070482730" sldId="1388"/>
            <ac:graphicFrameMk id="4" creationId="{68724E5B-9CEA-482C-9E6E-EDE39F922EBC}"/>
          </ac:graphicFrameMkLst>
        </pc:graphicFrameChg>
        <pc:graphicFrameChg chg="add mod modGraphic">
          <ac:chgData name="Dean, Jake" userId="c6e2a7b5-23e0-4be3-95cd-4881f4af242d" providerId="ADAL" clId="{6C2D922B-93A2-4280-97B6-5B4931DAE1D2}" dt="2022-03-11T02:58:17.450" v="541" actId="1076"/>
          <ac:graphicFrameMkLst>
            <pc:docMk/>
            <pc:sldMk cId="3070482730" sldId="1388"/>
            <ac:graphicFrameMk id="5" creationId="{D7792608-9211-4B4F-966C-0BD40BFF57F5}"/>
          </ac:graphicFrameMkLst>
        </pc:graphicFrameChg>
        <pc:graphicFrameChg chg="add del mod">
          <ac:chgData name="Dean, Jake" userId="c6e2a7b5-23e0-4be3-95cd-4881f4af242d" providerId="ADAL" clId="{6C2D922B-93A2-4280-97B6-5B4931DAE1D2}" dt="2022-03-11T02:53:25" v="479"/>
          <ac:graphicFrameMkLst>
            <pc:docMk/>
            <pc:sldMk cId="3070482730" sldId="1388"/>
            <ac:graphicFrameMk id="6" creationId="{9DE789AD-9A0B-4D2C-B94A-A559EF09F09D}"/>
          </ac:graphicFrameMkLst>
        </pc:graphicFrameChg>
        <pc:graphicFrameChg chg="add mod modGraphic">
          <ac:chgData name="Dean, Jake" userId="c6e2a7b5-23e0-4be3-95cd-4881f4af242d" providerId="ADAL" clId="{6C2D922B-93A2-4280-97B6-5B4931DAE1D2}" dt="2022-03-11T02:58:17.450" v="541" actId="1076"/>
          <ac:graphicFrameMkLst>
            <pc:docMk/>
            <pc:sldMk cId="3070482730" sldId="1388"/>
            <ac:graphicFrameMk id="7" creationId="{3DC9A4CF-FEE0-4BF7-BFDD-35F7105D5A3B}"/>
          </ac:graphicFrameMkLst>
        </pc:graphicFrameChg>
      </pc:sldChg>
      <pc:sldChg chg="add del">
        <pc:chgData name="Dean, Jake" userId="c6e2a7b5-23e0-4be3-95cd-4881f4af242d" providerId="ADAL" clId="{6C2D922B-93A2-4280-97B6-5B4931DAE1D2}" dt="2022-03-11T02:54:24.566" v="484"/>
        <pc:sldMkLst>
          <pc:docMk/>
          <pc:sldMk cId="1422158109" sldId="1389"/>
        </pc:sldMkLst>
      </pc:sldChg>
      <pc:sldChg chg="addSp delSp modSp add del mod setBg delDesignElem">
        <pc:chgData name="Dean, Jake" userId="c6e2a7b5-23e0-4be3-95cd-4881f4af242d" providerId="ADAL" clId="{6C2D922B-93A2-4280-97B6-5B4931DAE1D2}" dt="2022-03-11T02:58:29.100" v="542" actId="2696"/>
        <pc:sldMkLst>
          <pc:docMk/>
          <pc:sldMk cId="1745741703" sldId="1398"/>
        </pc:sldMkLst>
        <pc:spChg chg="del">
          <ac:chgData name="Dean, Jake" userId="c6e2a7b5-23e0-4be3-95cd-4881f4af242d" providerId="ADAL" clId="{6C2D922B-93A2-4280-97B6-5B4931DAE1D2}" dt="2022-03-11T02:54:34.195" v="486"/>
          <ac:spMkLst>
            <pc:docMk/>
            <pc:sldMk cId="1745741703" sldId="1398"/>
            <ac:spMk id="12" creationId="{A4AC5506-6312-4701-8D3C-40187889A947}"/>
          </ac:spMkLst>
        </pc:spChg>
        <pc:graphicFrameChg chg="add del">
          <ac:chgData name="Dean, Jake" userId="c6e2a7b5-23e0-4be3-95cd-4881f4af242d" providerId="ADAL" clId="{6C2D922B-93A2-4280-97B6-5B4931DAE1D2}" dt="2022-03-11T02:55:08.321" v="492" actId="478"/>
          <ac:graphicFrameMkLst>
            <pc:docMk/>
            <pc:sldMk cId="1745741703" sldId="1398"/>
            <ac:graphicFrameMk id="6" creationId="{023165C7-A80F-4D63-986D-13FFE3AAC2E4}"/>
          </ac:graphicFrameMkLst>
        </pc:graphicFrameChg>
        <pc:graphicFrameChg chg="add del mod">
          <ac:chgData name="Dean, Jake" userId="c6e2a7b5-23e0-4be3-95cd-4881f4af242d" providerId="ADAL" clId="{6C2D922B-93A2-4280-97B6-5B4931DAE1D2}" dt="2022-03-11T02:55:06.506" v="490"/>
          <ac:graphicFrameMkLst>
            <pc:docMk/>
            <pc:sldMk cId="1745741703" sldId="1398"/>
            <ac:graphicFrameMk id="7" creationId="{E5D4FA93-2509-4F3B-973F-41270B4F80FE}"/>
          </ac:graphicFrameMkLst>
        </pc:graphicFrameChg>
        <pc:graphicFrameChg chg="add del mod">
          <ac:chgData name="Dean, Jake" userId="c6e2a7b5-23e0-4be3-95cd-4881f4af242d" providerId="ADAL" clId="{6C2D922B-93A2-4280-97B6-5B4931DAE1D2}" dt="2022-03-11T02:55:06.506" v="490"/>
          <ac:graphicFrameMkLst>
            <pc:docMk/>
            <pc:sldMk cId="1745741703" sldId="1398"/>
            <ac:graphicFrameMk id="8" creationId="{ED880A10-E88A-47E4-93EF-8D1B62944911}"/>
          </ac:graphicFrameMkLst>
        </pc:graphicFrameChg>
        <pc:graphicFrameChg chg="add del">
          <ac:chgData name="Dean, Jake" userId="c6e2a7b5-23e0-4be3-95cd-4881f4af242d" providerId="ADAL" clId="{6C2D922B-93A2-4280-97B6-5B4931DAE1D2}" dt="2022-03-11T02:55:07.496" v="491" actId="478"/>
          <ac:graphicFrameMkLst>
            <pc:docMk/>
            <pc:sldMk cId="1745741703" sldId="1398"/>
            <ac:graphicFrameMk id="10" creationId="{22168684-010F-4BB5-9FAB-35AD38F4E11F}"/>
          </ac:graphicFrameMkLst>
        </pc:graphicFrameChg>
      </pc:sldChg>
      <pc:sldMasterChg chg="modSldLayout">
        <pc:chgData name="Dean, Jake" userId="c6e2a7b5-23e0-4be3-95cd-4881f4af242d" providerId="ADAL" clId="{6C2D922B-93A2-4280-97B6-5B4931DAE1D2}" dt="2022-03-10T14:20:05.909" v="438" actId="14100"/>
        <pc:sldMasterMkLst>
          <pc:docMk/>
          <pc:sldMasterMk cId="919983426" sldId="2147484108"/>
        </pc:sldMasterMkLst>
        <pc:sldLayoutChg chg="addSp delSp modSp mod">
          <pc:chgData name="Dean, Jake" userId="c6e2a7b5-23e0-4be3-95cd-4881f4af242d" providerId="ADAL" clId="{6C2D922B-93A2-4280-97B6-5B4931DAE1D2}" dt="2022-03-10T14:20:05.909" v="438" actId="14100"/>
          <pc:sldLayoutMkLst>
            <pc:docMk/>
            <pc:sldMasterMk cId="919983426" sldId="2147484108"/>
            <pc:sldLayoutMk cId="1003226101" sldId="2147484111"/>
          </pc:sldLayoutMkLst>
          <pc:spChg chg="add del mod">
            <ac:chgData name="Dean, Jake" userId="c6e2a7b5-23e0-4be3-95cd-4881f4af242d" providerId="ADAL" clId="{6C2D922B-93A2-4280-97B6-5B4931DAE1D2}" dt="2022-03-10T13:46:06.747" v="184" actId="478"/>
            <ac:spMkLst>
              <pc:docMk/>
              <pc:sldMasterMk cId="919983426" sldId="2147484108"/>
              <pc:sldLayoutMk cId="1003226101" sldId="2147484111"/>
              <ac:spMk id="17" creationId="{919301C3-A416-4CEB-AA22-988CA8494F04}"/>
            </ac:spMkLst>
          </pc:spChg>
          <pc:spChg chg="mod">
            <ac:chgData name="Dean, Jake" userId="c6e2a7b5-23e0-4be3-95cd-4881f4af242d" providerId="ADAL" clId="{6C2D922B-93A2-4280-97B6-5B4931DAE1D2}" dt="2022-03-10T14:20:05.909" v="438" actId="14100"/>
            <ac:spMkLst>
              <pc:docMk/>
              <pc:sldMasterMk cId="919983426" sldId="2147484108"/>
              <pc:sldLayoutMk cId="1003226101" sldId="2147484111"/>
              <ac:spMk id="28" creationId="{55CF8BBB-5271-4674-9570-BCD5064D5993}"/>
            </ac:spMkLst>
          </pc:spChg>
          <pc:picChg chg="add del mod">
            <ac:chgData name="Dean, Jake" userId="c6e2a7b5-23e0-4be3-95cd-4881f4af242d" providerId="ADAL" clId="{6C2D922B-93A2-4280-97B6-5B4931DAE1D2}" dt="2022-03-10T13:46:34.034" v="187" actId="478"/>
            <ac:picMkLst>
              <pc:docMk/>
              <pc:sldMasterMk cId="919983426" sldId="2147484108"/>
              <pc:sldLayoutMk cId="1003226101" sldId="2147484111"/>
              <ac:picMk id="18" creationId="{38DCD0B1-51BA-44F1-BD41-919DB4CF544A}"/>
            </ac:picMkLst>
          </pc:picChg>
          <pc:picChg chg="add mod ord">
            <ac:chgData name="Dean, Jake" userId="c6e2a7b5-23e0-4be3-95cd-4881f4af242d" providerId="ADAL" clId="{6C2D922B-93A2-4280-97B6-5B4931DAE1D2}" dt="2022-03-10T13:46:55.871" v="189" actId="167"/>
            <ac:picMkLst>
              <pc:docMk/>
              <pc:sldMasterMk cId="919983426" sldId="2147484108"/>
              <pc:sldLayoutMk cId="1003226101" sldId="2147484111"/>
              <ac:picMk id="19" creationId="{BF7E9CD6-B964-42CF-AB05-9098162B7BC3}"/>
            </ac:picMkLst>
          </pc:picChg>
          <pc:picChg chg="del">
            <ac:chgData name="Dean, Jake" userId="c6e2a7b5-23e0-4be3-95cd-4881f4af242d" providerId="ADAL" clId="{6C2D922B-93A2-4280-97B6-5B4931DAE1D2}" dt="2022-03-10T13:46:03.226" v="182" actId="478"/>
            <ac:picMkLst>
              <pc:docMk/>
              <pc:sldMasterMk cId="919983426" sldId="2147484108"/>
              <pc:sldLayoutMk cId="1003226101" sldId="2147484111"/>
              <ac:picMk id="27" creationId="{5C54DC08-04CE-4130-8269-862A3B378A11}"/>
            </ac:picMkLst>
          </pc:picChg>
        </pc:sldLayoutChg>
        <pc:sldLayoutChg chg="addSp delSp modSp mod">
          <pc:chgData name="Dean, Jake" userId="c6e2a7b5-23e0-4be3-95cd-4881f4af242d" providerId="ADAL" clId="{6C2D922B-93A2-4280-97B6-5B4931DAE1D2}" dt="2022-03-10T13:47:36.834" v="194" actId="1076"/>
          <pc:sldLayoutMkLst>
            <pc:docMk/>
            <pc:sldMasterMk cId="919983426" sldId="2147484108"/>
            <pc:sldLayoutMk cId="3292679578" sldId="2147484111"/>
          </pc:sldLayoutMkLst>
          <pc:spChg chg="del">
            <ac:chgData name="Dean, Jake" userId="c6e2a7b5-23e0-4be3-95cd-4881f4af242d" providerId="ADAL" clId="{6C2D922B-93A2-4280-97B6-5B4931DAE1D2}" dt="2022-03-10T13:43:53.698" v="160" actId="478"/>
            <ac:spMkLst>
              <pc:docMk/>
              <pc:sldMasterMk cId="919983426" sldId="2147484108"/>
              <pc:sldLayoutMk cId="3292679578" sldId="2147484111"/>
              <ac:spMk id="11" creationId="{73486ED4-C0B5-488E-B700-24743450091C}"/>
            </ac:spMkLst>
          </pc:spChg>
          <pc:spChg chg="add del mod">
            <ac:chgData name="Dean, Jake" userId="c6e2a7b5-23e0-4be3-95cd-4881f4af242d" providerId="ADAL" clId="{6C2D922B-93A2-4280-97B6-5B4931DAE1D2}" dt="2022-03-10T13:43:51.494" v="159"/>
            <ac:spMkLst>
              <pc:docMk/>
              <pc:sldMasterMk cId="919983426" sldId="2147484108"/>
              <pc:sldLayoutMk cId="3292679578" sldId="2147484111"/>
              <ac:spMk id="13" creationId="{F345CF9F-D21B-48E0-BEBF-51CF8FEFB62D}"/>
            </ac:spMkLst>
          </pc:spChg>
          <pc:spChg chg="add del mod">
            <ac:chgData name="Dean, Jake" userId="c6e2a7b5-23e0-4be3-95cd-4881f4af242d" providerId="ADAL" clId="{6C2D922B-93A2-4280-97B6-5B4931DAE1D2}" dt="2022-03-10T13:44:02.500" v="164" actId="478"/>
            <ac:spMkLst>
              <pc:docMk/>
              <pc:sldMasterMk cId="919983426" sldId="2147484108"/>
              <pc:sldLayoutMk cId="3292679578" sldId="2147484111"/>
              <ac:spMk id="14" creationId="{EA36D388-2F16-46A5-BB80-9A6B7E6A7031}"/>
            </ac:spMkLst>
          </pc:spChg>
          <pc:spChg chg="add mod ord">
            <ac:chgData name="Dean, Jake" userId="c6e2a7b5-23e0-4be3-95cd-4881f4af242d" providerId="ADAL" clId="{6C2D922B-93A2-4280-97B6-5B4931DAE1D2}" dt="2022-03-10T13:47:36.834" v="194" actId="1076"/>
            <ac:spMkLst>
              <pc:docMk/>
              <pc:sldMasterMk cId="919983426" sldId="2147484108"/>
              <pc:sldLayoutMk cId="3292679578" sldId="2147484111"/>
              <ac:spMk id="16" creationId="{B9421DB7-D1CF-4046-ABC6-51BFF64E45CD}"/>
            </ac:spMkLst>
          </pc:spChg>
          <pc:picChg chg="del">
            <ac:chgData name="Dean, Jake" userId="c6e2a7b5-23e0-4be3-95cd-4881f4af242d" providerId="ADAL" clId="{6C2D922B-93A2-4280-97B6-5B4931DAE1D2}" dt="2022-03-10T13:43:56.083" v="161" actId="478"/>
            <ac:picMkLst>
              <pc:docMk/>
              <pc:sldMasterMk cId="919983426" sldId="2147484108"/>
              <pc:sldLayoutMk cId="3292679578" sldId="2147484111"/>
              <ac:picMk id="9" creationId="{41EF8FCC-FF83-4CFA-A5BE-3DA32292BFB9}"/>
            </ac:picMkLst>
          </pc:picChg>
          <pc:picChg chg="del">
            <ac:chgData name="Dean, Jake" userId="c6e2a7b5-23e0-4be3-95cd-4881f4af242d" providerId="ADAL" clId="{6C2D922B-93A2-4280-97B6-5B4931DAE1D2}" dt="2022-03-10T13:43:57.737" v="162" actId="478"/>
            <ac:picMkLst>
              <pc:docMk/>
              <pc:sldMasterMk cId="919983426" sldId="2147484108"/>
              <pc:sldLayoutMk cId="3292679578" sldId="2147484111"/>
              <ac:picMk id="10" creationId="{3DAD1289-D983-40A2-BD1C-905242ED6D2A}"/>
            </ac:picMkLst>
          </pc:picChg>
          <pc:picChg chg="add mod ord">
            <ac:chgData name="Dean, Jake" userId="c6e2a7b5-23e0-4be3-95cd-4881f4af242d" providerId="ADAL" clId="{6C2D922B-93A2-4280-97B6-5B4931DAE1D2}" dt="2022-03-10T13:44:31.330" v="169" actId="167"/>
            <ac:picMkLst>
              <pc:docMk/>
              <pc:sldMasterMk cId="919983426" sldId="2147484108"/>
              <pc:sldLayoutMk cId="3292679578" sldId="2147484111"/>
              <ac:picMk id="15" creationId="{09FB8AB8-15F6-47DF-8DB7-E64748AD06BF}"/>
            </ac:picMkLst>
          </pc:picChg>
        </pc:sldLayoutChg>
        <pc:sldLayoutChg chg="addSp delSp modSp mod">
          <pc:chgData name="Dean, Jake" userId="c6e2a7b5-23e0-4be3-95cd-4881f4af242d" providerId="ADAL" clId="{6C2D922B-93A2-4280-97B6-5B4931DAE1D2}" dt="2022-03-10T13:47:57.186" v="198" actId="1076"/>
          <pc:sldLayoutMkLst>
            <pc:docMk/>
            <pc:sldMasterMk cId="919983426" sldId="2147484108"/>
            <pc:sldLayoutMk cId="2899756165" sldId="2147484117"/>
          </pc:sldLayoutMkLst>
          <pc:spChg chg="mod">
            <ac:chgData name="Dean, Jake" userId="c6e2a7b5-23e0-4be3-95cd-4881f4af242d" providerId="ADAL" clId="{6C2D922B-93A2-4280-97B6-5B4931DAE1D2}" dt="2022-03-10T13:47:57.186" v="198" actId="1076"/>
            <ac:spMkLst>
              <pc:docMk/>
              <pc:sldMasterMk cId="919983426" sldId="2147484108"/>
              <pc:sldLayoutMk cId="2899756165" sldId="2147484117"/>
              <ac:spMk id="17" creationId="{97CB77B1-6EE5-4C6A-AF43-538BCE70FDE9}"/>
            </ac:spMkLst>
          </pc:spChg>
          <pc:picChg chg="del">
            <ac:chgData name="Dean, Jake" userId="c6e2a7b5-23e0-4be3-95cd-4881f4af242d" providerId="ADAL" clId="{6C2D922B-93A2-4280-97B6-5B4931DAE1D2}" dt="2022-03-10T13:47:09.298" v="192" actId="478"/>
            <ac:picMkLst>
              <pc:docMk/>
              <pc:sldMasterMk cId="919983426" sldId="2147484108"/>
              <pc:sldLayoutMk cId="2899756165" sldId="2147484117"/>
              <ac:picMk id="16" creationId="{7AA5F7E8-D8E9-4A71-A8AE-D073F9D34CD0}"/>
            </ac:picMkLst>
          </pc:picChg>
          <pc:picChg chg="add mod ord">
            <ac:chgData name="Dean, Jake" userId="c6e2a7b5-23e0-4be3-95cd-4881f4af242d" providerId="ADAL" clId="{6C2D922B-93A2-4280-97B6-5B4931DAE1D2}" dt="2022-03-10T13:47:53.218" v="197" actId="1076"/>
            <ac:picMkLst>
              <pc:docMk/>
              <pc:sldMasterMk cId="919983426" sldId="2147484108"/>
              <pc:sldLayoutMk cId="2899756165" sldId="2147484117"/>
              <ac:picMk id="18" creationId="{6D34FCB7-3306-4281-A19A-8B0A052827FF}"/>
            </ac:picMkLst>
          </pc:picChg>
        </pc:sldLayoutChg>
      </pc:sldMasterChg>
    </pc:docChg>
  </pc:docChgLst>
  <pc:docChgLst>
    <pc:chgData name="Kristin Rowles" userId="S::krowles_h2opolicycenter.org#ext#@blackandveatch.onmicrosoft.com::b03246c8-e55a-4b35-b717-7b938a581544" providerId="AD" clId="Web-{DDB8D57D-C047-4C8E-93AC-3004CB3586F1}"/>
    <pc:docChg chg="modSld">
      <pc:chgData name="Kristin Rowles" userId="S::krowles_h2opolicycenter.org#ext#@blackandveatch.onmicrosoft.com::b03246c8-e55a-4b35-b717-7b938a581544" providerId="AD" clId="Web-{DDB8D57D-C047-4C8E-93AC-3004CB3586F1}" dt="2022-05-09T15:42:48.670" v="0" actId="20577"/>
      <pc:docMkLst>
        <pc:docMk/>
      </pc:docMkLst>
      <pc:sldChg chg="modSp">
        <pc:chgData name="Kristin Rowles" userId="S::krowles_h2opolicycenter.org#ext#@blackandveatch.onmicrosoft.com::b03246c8-e55a-4b35-b717-7b938a581544" providerId="AD" clId="Web-{DDB8D57D-C047-4C8E-93AC-3004CB3586F1}" dt="2022-05-09T15:42:48.670" v="0" actId="20577"/>
        <pc:sldMkLst>
          <pc:docMk/>
          <pc:sldMk cId="1457550376" sldId="1644"/>
        </pc:sldMkLst>
        <pc:spChg chg="mod">
          <ac:chgData name="Kristin Rowles" userId="S::krowles_h2opolicycenter.org#ext#@blackandveatch.onmicrosoft.com::b03246c8-e55a-4b35-b717-7b938a581544" providerId="AD" clId="Web-{DDB8D57D-C047-4C8E-93AC-3004CB3586F1}" dt="2022-05-09T15:42:48.670" v="0" actId="20577"/>
          <ac:spMkLst>
            <pc:docMk/>
            <pc:sldMk cId="1457550376" sldId="1644"/>
            <ac:spMk id="5" creationId="{BA712FE3-F0E1-44C0-9604-2B792329C17D}"/>
          </ac:spMkLst>
        </pc:spChg>
      </pc:sldChg>
    </pc:docChg>
  </pc:docChgLst>
  <pc:docChgLst>
    <pc:chgData name="Courtney Cooper" userId="S::ccooper_h2opolicycenter.org#ext#@blackandveatch.onmicrosoft.com::7f7b0edc-818a-4629-bb0b-4e2000911217" providerId="AD" clId="Web-{9975E60F-D009-F621-1BEC-5C22F892F5CD}"/>
    <pc:docChg chg="addSld modSld addMainMaster modMainMaster modSection">
      <pc:chgData name="Courtney Cooper" userId="S::ccooper_h2opolicycenter.org#ext#@blackandveatch.onmicrosoft.com::7f7b0edc-818a-4629-bb0b-4e2000911217" providerId="AD" clId="Web-{9975E60F-D009-F621-1BEC-5C22F892F5CD}" dt="2022-08-19T17:24:04.289" v="90" actId="1076"/>
      <pc:docMkLst>
        <pc:docMk/>
      </pc:docMkLst>
      <pc:sldChg chg="modSp">
        <pc:chgData name="Courtney Cooper" userId="S::ccooper_h2opolicycenter.org#ext#@blackandveatch.onmicrosoft.com::7f7b0edc-818a-4629-bb0b-4e2000911217" providerId="AD" clId="Web-{9975E60F-D009-F621-1BEC-5C22F892F5CD}" dt="2022-08-19T17:23:13.209" v="84" actId="1076"/>
        <pc:sldMkLst>
          <pc:docMk/>
          <pc:sldMk cId="1488306640" sldId="1683"/>
        </pc:sldMkLst>
        <pc:spChg chg="mod">
          <ac:chgData name="Courtney Cooper" userId="S::ccooper_h2opolicycenter.org#ext#@blackandveatch.onmicrosoft.com::7f7b0edc-818a-4629-bb0b-4e2000911217" providerId="AD" clId="Web-{9975E60F-D009-F621-1BEC-5C22F892F5CD}" dt="2022-08-19T17:23:01.662" v="83" actId="1076"/>
          <ac:spMkLst>
            <pc:docMk/>
            <pc:sldMk cId="1488306640" sldId="1683"/>
            <ac:spMk id="2" creationId="{AA956062-19B6-C3EA-8385-8DF2ED667A22}"/>
          </ac:spMkLst>
        </pc:spChg>
        <pc:graphicFrameChg chg="mod">
          <ac:chgData name="Courtney Cooper" userId="S::ccooper_h2opolicycenter.org#ext#@blackandveatch.onmicrosoft.com::7f7b0edc-818a-4629-bb0b-4e2000911217" providerId="AD" clId="Web-{9975E60F-D009-F621-1BEC-5C22F892F5CD}" dt="2022-08-19T17:23:13.209" v="84" actId="1076"/>
          <ac:graphicFrameMkLst>
            <pc:docMk/>
            <pc:sldMk cId="1488306640" sldId="1683"/>
            <ac:graphicFrameMk id="5" creationId="{DE52C140-670F-5623-360E-8D7ACDBD94D9}"/>
          </ac:graphicFrameMkLst>
        </pc:graphicFrameChg>
      </pc:sldChg>
      <pc:sldChg chg="modSp">
        <pc:chgData name="Courtney Cooper" userId="S::ccooper_h2opolicycenter.org#ext#@blackandveatch.onmicrosoft.com::7f7b0edc-818a-4629-bb0b-4e2000911217" providerId="AD" clId="Web-{9975E60F-D009-F621-1BEC-5C22F892F5CD}" dt="2022-08-19T17:23:39.554" v="87" actId="1076"/>
        <pc:sldMkLst>
          <pc:docMk/>
          <pc:sldMk cId="1994929796" sldId="1684"/>
        </pc:sldMkLst>
        <pc:spChg chg="mod">
          <ac:chgData name="Courtney Cooper" userId="S::ccooper_h2opolicycenter.org#ext#@blackandveatch.onmicrosoft.com::7f7b0edc-818a-4629-bb0b-4e2000911217" providerId="AD" clId="Web-{9975E60F-D009-F621-1BEC-5C22F892F5CD}" dt="2022-08-19T17:23:28.975" v="85" actId="1076"/>
          <ac:spMkLst>
            <pc:docMk/>
            <pc:sldMk cId="1994929796" sldId="1684"/>
            <ac:spMk id="2" creationId="{AA956062-19B6-C3EA-8385-8DF2ED667A22}"/>
          </ac:spMkLst>
        </pc:spChg>
        <pc:graphicFrameChg chg="mod">
          <ac:chgData name="Courtney Cooper" userId="S::ccooper_h2opolicycenter.org#ext#@blackandveatch.onmicrosoft.com::7f7b0edc-818a-4629-bb0b-4e2000911217" providerId="AD" clId="Web-{9975E60F-D009-F621-1BEC-5C22F892F5CD}" dt="2022-08-19T17:23:39.554" v="87" actId="1076"/>
          <ac:graphicFrameMkLst>
            <pc:docMk/>
            <pc:sldMk cId="1994929796" sldId="1684"/>
            <ac:graphicFrameMk id="5" creationId="{DE52C140-670F-5623-360E-8D7ACDBD94D9}"/>
          </ac:graphicFrameMkLst>
        </pc:graphicFrameChg>
      </pc:sldChg>
      <pc:sldChg chg="modSp">
        <pc:chgData name="Courtney Cooper" userId="S::ccooper_h2opolicycenter.org#ext#@blackandveatch.onmicrosoft.com::7f7b0edc-818a-4629-bb0b-4e2000911217" providerId="AD" clId="Web-{9975E60F-D009-F621-1BEC-5C22F892F5CD}" dt="2022-08-19T17:24:04.289" v="90" actId="1076"/>
        <pc:sldMkLst>
          <pc:docMk/>
          <pc:sldMk cId="2706370789" sldId="1685"/>
        </pc:sldMkLst>
        <pc:spChg chg="mod">
          <ac:chgData name="Courtney Cooper" userId="S::ccooper_h2opolicycenter.org#ext#@blackandveatch.onmicrosoft.com::7f7b0edc-818a-4629-bb0b-4e2000911217" providerId="AD" clId="Web-{9975E60F-D009-F621-1BEC-5C22F892F5CD}" dt="2022-08-19T17:23:52.679" v="88" actId="1076"/>
          <ac:spMkLst>
            <pc:docMk/>
            <pc:sldMk cId="2706370789" sldId="1685"/>
            <ac:spMk id="2" creationId="{AA956062-19B6-C3EA-8385-8DF2ED667A22}"/>
          </ac:spMkLst>
        </pc:spChg>
        <pc:spChg chg="mod">
          <ac:chgData name="Courtney Cooper" userId="S::ccooper_h2opolicycenter.org#ext#@blackandveatch.onmicrosoft.com::7f7b0edc-818a-4629-bb0b-4e2000911217" providerId="AD" clId="Web-{9975E60F-D009-F621-1BEC-5C22F892F5CD}" dt="2022-08-19T17:24:04.289" v="90" actId="1076"/>
          <ac:spMkLst>
            <pc:docMk/>
            <pc:sldMk cId="2706370789" sldId="1685"/>
            <ac:spMk id="3" creationId="{DEAA2775-8FEA-C422-C550-B013B360CDCB}"/>
          </ac:spMkLst>
        </pc:spChg>
        <pc:graphicFrameChg chg="mod">
          <ac:chgData name="Courtney Cooper" userId="S::ccooper_h2opolicycenter.org#ext#@blackandveatch.onmicrosoft.com::7f7b0edc-818a-4629-bb0b-4e2000911217" providerId="AD" clId="Web-{9975E60F-D009-F621-1BEC-5C22F892F5CD}" dt="2022-08-19T17:23:58.586" v="89" actId="1076"/>
          <ac:graphicFrameMkLst>
            <pc:docMk/>
            <pc:sldMk cId="2706370789" sldId="1685"/>
            <ac:graphicFrameMk id="5" creationId="{DE52C140-670F-5623-360E-8D7ACDBD94D9}"/>
          </ac:graphicFrameMkLst>
        </pc:graphicFrameChg>
      </pc:sldChg>
      <pc:sldChg chg="modSp">
        <pc:chgData name="Courtney Cooper" userId="S::ccooper_h2opolicycenter.org#ext#@blackandveatch.onmicrosoft.com::7f7b0edc-818a-4629-bb0b-4e2000911217" providerId="AD" clId="Web-{9975E60F-D009-F621-1BEC-5C22F892F5CD}" dt="2022-08-19T17:16:53.465" v="2" actId="20577"/>
        <pc:sldMkLst>
          <pc:docMk/>
          <pc:sldMk cId="1807714631" sldId="1771"/>
        </pc:sldMkLst>
        <pc:spChg chg="mod">
          <ac:chgData name="Courtney Cooper" userId="S::ccooper_h2opolicycenter.org#ext#@blackandveatch.onmicrosoft.com::7f7b0edc-818a-4629-bb0b-4e2000911217" providerId="AD" clId="Web-{9975E60F-D009-F621-1BEC-5C22F892F5CD}" dt="2022-08-19T17:16:53.465" v="2" actId="20577"/>
          <ac:spMkLst>
            <pc:docMk/>
            <pc:sldMk cId="1807714631" sldId="1771"/>
            <ac:spMk id="3" creationId="{D04CA43A-54DD-491D-8B4B-9BCA7BFC52A3}"/>
          </ac:spMkLst>
        </pc:spChg>
      </pc:sldChg>
      <pc:sldChg chg="modSp">
        <pc:chgData name="Courtney Cooper" userId="S::ccooper_h2opolicycenter.org#ext#@blackandveatch.onmicrosoft.com::7f7b0edc-818a-4629-bb0b-4e2000911217" providerId="AD" clId="Web-{9975E60F-D009-F621-1BEC-5C22F892F5CD}" dt="2022-08-19T17:17:07.747" v="5" actId="20577"/>
        <pc:sldMkLst>
          <pc:docMk/>
          <pc:sldMk cId="340112871" sldId="1780"/>
        </pc:sldMkLst>
        <pc:spChg chg="mod">
          <ac:chgData name="Courtney Cooper" userId="S::ccooper_h2opolicycenter.org#ext#@blackandveatch.onmicrosoft.com::7f7b0edc-818a-4629-bb0b-4e2000911217" providerId="AD" clId="Web-{9975E60F-D009-F621-1BEC-5C22F892F5CD}" dt="2022-08-19T17:17:07.747" v="5" actId="20577"/>
          <ac:spMkLst>
            <pc:docMk/>
            <pc:sldMk cId="340112871" sldId="1780"/>
            <ac:spMk id="3" creationId="{D04CA43A-54DD-491D-8B4B-9BCA7BFC52A3}"/>
          </ac:spMkLst>
        </pc:spChg>
      </pc:sldChg>
      <pc:sldChg chg="add modNotes">
        <pc:chgData name="Courtney Cooper" userId="S::ccooper_h2opolicycenter.org#ext#@blackandveatch.onmicrosoft.com::7f7b0edc-818a-4629-bb0b-4e2000911217" providerId="AD" clId="Web-{9975E60F-D009-F621-1BEC-5C22F892F5CD}" dt="2022-08-19T17:20:32.455" v="82"/>
        <pc:sldMkLst>
          <pc:docMk/>
          <pc:sldMk cId="3141654507" sldId="1781"/>
        </pc:sldMkLst>
      </pc:sldChg>
      <pc:sldMasterChg chg="modSldLayout">
        <pc:chgData name="Courtney Cooper" userId="S::ccooper_h2opolicycenter.org#ext#@blackandveatch.onmicrosoft.com::7f7b0edc-818a-4629-bb0b-4e2000911217" providerId="AD" clId="Web-{9975E60F-D009-F621-1BEC-5C22F892F5CD}" dt="2022-08-19T17:17:45.982" v="6"/>
        <pc:sldMasterMkLst>
          <pc:docMk/>
          <pc:sldMasterMk cId="1588265595" sldId="2147484151"/>
        </pc:sldMasterMkLst>
        <pc:sldLayoutChg chg="replId">
          <pc:chgData name="Courtney Cooper" userId="S::ccooper_h2opolicycenter.org#ext#@blackandveatch.onmicrosoft.com::7f7b0edc-818a-4629-bb0b-4e2000911217" providerId="AD" clId="Web-{9975E60F-D009-F621-1BEC-5C22F892F5CD}" dt="2022-08-19T17:17:45.982" v="6"/>
          <pc:sldLayoutMkLst>
            <pc:docMk/>
            <pc:sldMasterMk cId="1588265595" sldId="2147484151"/>
            <pc:sldLayoutMk cId="1270565505" sldId="2147484206"/>
          </pc:sldLayoutMkLst>
        </pc:sldLayoutChg>
        <pc:sldLayoutChg chg="replId">
          <pc:chgData name="Courtney Cooper" userId="S::ccooper_h2opolicycenter.org#ext#@blackandveatch.onmicrosoft.com::7f7b0edc-818a-4629-bb0b-4e2000911217" providerId="AD" clId="Web-{9975E60F-D009-F621-1BEC-5C22F892F5CD}" dt="2022-08-19T17:17:45.982" v="6"/>
          <pc:sldLayoutMkLst>
            <pc:docMk/>
            <pc:sldMasterMk cId="1588265595" sldId="2147484151"/>
            <pc:sldLayoutMk cId="3133432377" sldId="2147484210"/>
          </pc:sldLayoutMkLst>
        </pc:sldLayoutChg>
        <pc:sldLayoutChg chg="replId">
          <pc:chgData name="Courtney Cooper" userId="S::ccooper_h2opolicycenter.org#ext#@blackandveatch.onmicrosoft.com::7f7b0edc-818a-4629-bb0b-4e2000911217" providerId="AD" clId="Web-{9975E60F-D009-F621-1BEC-5C22F892F5CD}" dt="2022-08-19T17:17:45.982" v="6"/>
          <pc:sldLayoutMkLst>
            <pc:docMk/>
            <pc:sldMasterMk cId="1588265595" sldId="2147484151"/>
            <pc:sldLayoutMk cId="3486806742" sldId="2147484212"/>
          </pc:sldLayoutMkLst>
        </pc:sldLayoutChg>
        <pc:sldLayoutChg chg="replId">
          <pc:chgData name="Courtney Cooper" userId="S::ccooper_h2opolicycenter.org#ext#@blackandveatch.onmicrosoft.com::7f7b0edc-818a-4629-bb0b-4e2000911217" providerId="AD" clId="Web-{9975E60F-D009-F621-1BEC-5C22F892F5CD}" dt="2022-08-19T17:17:45.982" v="6"/>
          <pc:sldLayoutMkLst>
            <pc:docMk/>
            <pc:sldMasterMk cId="1588265595" sldId="2147484151"/>
            <pc:sldLayoutMk cId="3423571464" sldId="2147484213"/>
          </pc:sldLayoutMkLst>
        </pc:sldLayoutChg>
        <pc:sldLayoutChg chg="replId">
          <pc:chgData name="Courtney Cooper" userId="S::ccooper_h2opolicycenter.org#ext#@blackandveatch.onmicrosoft.com::7f7b0edc-818a-4629-bb0b-4e2000911217" providerId="AD" clId="Web-{9975E60F-D009-F621-1BEC-5C22F892F5CD}" dt="2022-08-19T17:17:45.982" v="6"/>
          <pc:sldLayoutMkLst>
            <pc:docMk/>
            <pc:sldMasterMk cId="1588265595" sldId="2147484151"/>
            <pc:sldLayoutMk cId="1415040715" sldId="2147484216"/>
          </pc:sldLayoutMkLst>
        </pc:sldLayoutChg>
      </pc:sldMasterChg>
      <pc:sldMasterChg chg="add addSldLayout">
        <pc:chgData name="Courtney Cooper" userId="S::ccooper_h2opolicycenter.org#ext#@blackandveatch.onmicrosoft.com::7f7b0edc-818a-4629-bb0b-4e2000911217" providerId="AD" clId="Web-{9975E60F-D009-F621-1BEC-5C22F892F5CD}" dt="2022-08-19T17:17:45.982" v="6"/>
        <pc:sldMasterMkLst>
          <pc:docMk/>
          <pc:sldMasterMk cId="919983426" sldId="2147484203"/>
        </pc:sldMasterMkLst>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3898506557" sldId="2147484179"/>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2537889890" sldId="2147484180"/>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2899756165" sldId="2147484181"/>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466255458" sldId="2147484182"/>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2201305190" sldId="2147484183"/>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3292679578" sldId="2147484204"/>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793475502" sldId="2147484205"/>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1003226101" sldId="2147484207"/>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1375218802" sldId="2147484208"/>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2975130204" sldId="2147484209"/>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1240115839" sldId="2147484211"/>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3503297411" sldId="2147484214"/>
          </pc:sldLayoutMkLst>
        </pc:sldLayoutChg>
        <pc:sldLayoutChg chg="add">
          <pc:chgData name="Courtney Cooper" userId="S::ccooper_h2opolicycenter.org#ext#@blackandveatch.onmicrosoft.com::7f7b0edc-818a-4629-bb0b-4e2000911217" providerId="AD" clId="Web-{9975E60F-D009-F621-1BEC-5C22F892F5CD}" dt="2022-08-19T17:17:45.982" v="6"/>
          <pc:sldLayoutMkLst>
            <pc:docMk/>
            <pc:sldMasterMk cId="919983426" sldId="2147484203"/>
            <pc:sldLayoutMk cId="4078380143" sldId="2147484215"/>
          </pc:sldLayoutMkLst>
        </pc:sldLayoutChg>
      </pc:sldMasterChg>
    </pc:docChg>
  </pc:docChgLst>
  <pc:docChgLst>
    <pc:chgData name="Kristin Rowles" userId="52661407-a469-4b91-ae0a-deb2877c1a50" providerId="ADAL" clId="{7BF529FC-27E1-4DDE-B158-9D67A0CD6C24}"/>
    <pc:docChg chg="custSel addSld delSld modSld sldOrd">
      <pc:chgData name="Kristin Rowles" userId="52661407-a469-4b91-ae0a-deb2877c1a50" providerId="ADAL" clId="{7BF529FC-27E1-4DDE-B158-9D67A0CD6C24}" dt="2022-03-11T20:05:21.852" v="781" actId="14100"/>
      <pc:docMkLst>
        <pc:docMk/>
      </pc:docMkLst>
      <pc:sldChg chg="add ord">
        <pc:chgData name="Kristin Rowles" userId="52661407-a469-4b91-ae0a-deb2877c1a50" providerId="ADAL" clId="{7BF529FC-27E1-4DDE-B158-9D67A0CD6C24}" dt="2022-03-11T19:51:07.968" v="764"/>
        <pc:sldMkLst>
          <pc:docMk/>
          <pc:sldMk cId="1682928706" sldId="259"/>
        </pc:sldMkLst>
      </pc:sldChg>
      <pc:sldChg chg="ord addCm modCm">
        <pc:chgData name="Kristin Rowles" userId="52661407-a469-4b91-ae0a-deb2877c1a50" providerId="ADAL" clId="{7BF529FC-27E1-4DDE-B158-9D67A0CD6C24}" dt="2022-03-11T19:51:07.968" v="764"/>
        <pc:sldMkLst>
          <pc:docMk/>
          <pc:sldMk cId="4090029831" sldId="260"/>
        </pc:sldMkLst>
      </pc:sldChg>
      <pc:sldChg chg="ord">
        <pc:chgData name="Kristin Rowles" userId="52661407-a469-4b91-ae0a-deb2877c1a50" providerId="ADAL" clId="{7BF529FC-27E1-4DDE-B158-9D67A0CD6C24}" dt="2022-03-11T19:51:07.968" v="764"/>
        <pc:sldMkLst>
          <pc:docMk/>
          <pc:sldMk cId="2547012751" sldId="261"/>
        </pc:sldMkLst>
      </pc:sldChg>
      <pc:sldChg chg="ord">
        <pc:chgData name="Kristin Rowles" userId="52661407-a469-4b91-ae0a-deb2877c1a50" providerId="ADAL" clId="{7BF529FC-27E1-4DDE-B158-9D67A0CD6C24}" dt="2022-03-11T19:37:30.172" v="746"/>
        <pc:sldMkLst>
          <pc:docMk/>
          <pc:sldMk cId="429053133" sldId="274"/>
        </pc:sldMkLst>
      </pc:sldChg>
      <pc:sldChg chg="modSp mod">
        <pc:chgData name="Kristin Rowles" userId="52661407-a469-4b91-ae0a-deb2877c1a50" providerId="ADAL" clId="{7BF529FC-27E1-4DDE-B158-9D67A0CD6C24}" dt="2022-03-11T19:38:32.123" v="761" actId="20577"/>
        <pc:sldMkLst>
          <pc:docMk/>
          <pc:sldMk cId="3825982510" sldId="292"/>
        </pc:sldMkLst>
        <pc:spChg chg="mod">
          <ac:chgData name="Kristin Rowles" userId="52661407-a469-4b91-ae0a-deb2877c1a50" providerId="ADAL" clId="{7BF529FC-27E1-4DDE-B158-9D67A0CD6C24}" dt="2022-03-11T19:38:32.123" v="761" actId="20577"/>
          <ac:spMkLst>
            <pc:docMk/>
            <pc:sldMk cId="3825982510" sldId="292"/>
            <ac:spMk id="50179" creationId="{A597E36F-024D-4C0D-8DD4-B47E10F3DB27}"/>
          </ac:spMkLst>
        </pc:spChg>
        <pc:spChg chg="mod">
          <ac:chgData name="Kristin Rowles" userId="52661407-a469-4b91-ae0a-deb2877c1a50" providerId="ADAL" clId="{7BF529FC-27E1-4DDE-B158-9D67A0CD6C24}" dt="2022-03-11T19:38:24.398" v="751" actId="20577"/>
          <ac:spMkLst>
            <pc:docMk/>
            <pc:sldMk cId="3825982510" sldId="292"/>
            <ac:spMk id="50180" creationId="{79FD33E9-D524-4E14-BACF-D9806EF334E1}"/>
          </ac:spMkLst>
        </pc:spChg>
      </pc:sldChg>
      <pc:sldChg chg="add">
        <pc:chgData name="Kristin Rowles" userId="52661407-a469-4b91-ae0a-deb2877c1a50" providerId="ADAL" clId="{7BF529FC-27E1-4DDE-B158-9D67A0CD6C24}" dt="2022-03-11T19:50:11.973" v="762"/>
        <pc:sldMkLst>
          <pc:docMk/>
          <pc:sldMk cId="0" sldId="569"/>
        </pc:sldMkLst>
      </pc:sldChg>
      <pc:sldChg chg="add">
        <pc:chgData name="Kristin Rowles" userId="52661407-a469-4b91-ae0a-deb2877c1a50" providerId="ADAL" clId="{7BF529FC-27E1-4DDE-B158-9D67A0CD6C24}" dt="2022-03-11T19:50:11.973" v="762"/>
        <pc:sldMkLst>
          <pc:docMk/>
          <pc:sldMk cId="0" sldId="574"/>
        </pc:sldMkLst>
      </pc:sldChg>
      <pc:sldChg chg="add">
        <pc:chgData name="Kristin Rowles" userId="52661407-a469-4b91-ae0a-deb2877c1a50" providerId="ADAL" clId="{7BF529FC-27E1-4DDE-B158-9D67A0CD6C24}" dt="2022-03-11T19:50:11.973" v="762"/>
        <pc:sldMkLst>
          <pc:docMk/>
          <pc:sldMk cId="1030218976" sldId="575"/>
        </pc:sldMkLst>
      </pc:sldChg>
      <pc:sldChg chg="add">
        <pc:chgData name="Kristin Rowles" userId="52661407-a469-4b91-ae0a-deb2877c1a50" providerId="ADAL" clId="{7BF529FC-27E1-4DDE-B158-9D67A0CD6C24}" dt="2022-03-11T19:50:11.973" v="762"/>
        <pc:sldMkLst>
          <pc:docMk/>
          <pc:sldMk cId="3069918874" sldId="577"/>
        </pc:sldMkLst>
      </pc:sldChg>
      <pc:sldChg chg="add">
        <pc:chgData name="Kristin Rowles" userId="52661407-a469-4b91-ae0a-deb2877c1a50" providerId="ADAL" clId="{7BF529FC-27E1-4DDE-B158-9D67A0CD6C24}" dt="2022-03-11T19:50:11.973" v="762"/>
        <pc:sldMkLst>
          <pc:docMk/>
          <pc:sldMk cId="1981422053" sldId="578"/>
        </pc:sldMkLst>
      </pc:sldChg>
      <pc:sldChg chg="add">
        <pc:chgData name="Kristin Rowles" userId="52661407-a469-4b91-ae0a-deb2877c1a50" providerId="ADAL" clId="{7BF529FC-27E1-4DDE-B158-9D67A0CD6C24}" dt="2022-03-11T19:50:11.973" v="762"/>
        <pc:sldMkLst>
          <pc:docMk/>
          <pc:sldMk cId="3647462015" sldId="582"/>
        </pc:sldMkLst>
      </pc:sldChg>
      <pc:sldChg chg="add">
        <pc:chgData name="Kristin Rowles" userId="52661407-a469-4b91-ae0a-deb2877c1a50" providerId="ADAL" clId="{7BF529FC-27E1-4DDE-B158-9D67A0CD6C24}" dt="2022-03-11T19:50:11.973" v="762"/>
        <pc:sldMkLst>
          <pc:docMk/>
          <pc:sldMk cId="764807941" sldId="583"/>
        </pc:sldMkLst>
      </pc:sldChg>
      <pc:sldChg chg="add">
        <pc:chgData name="Kristin Rowles" userId="52661407-a469-4b91-ae0a-deb2877c1a50" providerId="ADAL" clId="{7BF529FC-27E1-4DDE-B158-9D67A0CD6C24}" dt="2022-03-11T19:50:11.973" v="762"/>
        <pc:sldMkLst>
          <pc:docMk/>
          <pc:sldMk cId="1348960082" sldId="584"/>
        </pc:sldMkLst>
      </pc:sldChg>
      <pc:sldChg chg="add">
        <pc:chgData name="Kristin Rowles" userId="52661407-a469-4b91-ae0a-deb2877c1a50" providerId="ADAL" clId="{7BF529FC-27E1-4DDE-B158-9D67A0CD6C24}" dt="2022-03-11T19:50:11.973" v="762"/>
        <pc:sldMkLst>
          <pc:docMk/>
          <pc:sldMk cId="1357125227" sldId="585"/>
        </pc:sldMkLst>
      </pc:sldChg>
      <pc:sldChg chg="add">
        <pc:chgData name="Kristin Rowles" userId="52661407-a469-4b91-ae0a-deb2877c1a50" providerId="ADAL" clId="{7BF529FC-27E1-4DDE-B158-9D67A0CD6C24}" dt="2022-03-11T19:50:11.973" v="762"/>
        <pc:sldMkLst>
          <pc:docMk/>
          <pc:sldMk cId="3982207926" sldId="586"/>
        </pc:sldMkLst>
      </pc:sldChg>
      <pc:sldChg chg="add">
        <pc:chgData name="Kristin Rowles" userId="52661407-a469-4b91-ae0a-deb2877c1a50" providerId="ADAL" clId="{7BF529FC-27E1-4DDE-B158-9D67A0CD6C24}" dt="2022-03-11T19:50:11.973" v="762"/>
        <pc:sldMkLst>
          <pc:docMk/>
          <pc:sldMk cId="4279685292" sldId="587"/>
        </pc:sldMkLst>
      </pc:sldChg>
      <pc:sldChg chg="add">
        <pc:chgData name="Kristin Rowles" userId="52661407-a469-4b91-ae0a-deb2877c1a50" providerId="ADAL" clId="{7BF529FC-27E1-4DDE-B158-9D67A0CD6C24}" dt="2022-03-11T19:50:11.973" v="762"/>
        <pc:sldMkLst>
          <pc:docMk/>
          <pc:sldMk cId="1468859571" sldId="588"/>
        </pc:sldMkLst>
      </pc:sldChg>
      <pc:sldChg chg="add">
        <pc:chgData name="Kristin Rowles" userId="52661407-a469-4b91-ae0a-deb2877c1a50" providerId="ADAL" clId="{7BF529FC-27E1-4DDE-B158-9D67A0CD6C24}" dt="2022-03-11T19:50:11.973" v="762"/>
        <pc:sldMkLst>
          <pc:docMk/>
          <pc:sldMk cId="3930968466" sldId="589"/>
        </pc:sldMkLst>
      </pc:sldChg>
      <pc:sldChg chg="add">
        <pc:chgData name="Kristin Rowles" userId="52661407-a469-4b91-ae0a-deb2877c1a50" providerId="ADAL" clId="{7BF529FC-27E1-4DDE-B158-9D67A0CD6C24}" dt="2022-03-11T19:50:11.973" v="762"/>
        <pc:sldMkLst>
          <pc:docMk/>
          <pc:sldMk cId="169161017" sldId="590"/>
        </pc:sldMkLst>
      </pc:sldChg>
      <pc:sldChg chg="add">
        <pc:chgData name="Kristin Rowles" userId="52661407-a469-4b91-ae0a-deb2877c1a50" providerId="ADAL" clId="{7BF529FC-27E1-4DDE-B158-9D67A0CD6C24}" dt="2022-03-11T19:50:11.973" v="762"/>
        <pc:sldMkLst>
          <pc:docMk/>
          <pc:sldMk cId="1179201092" sldId="593"/>
        </pc:sldMkLst>
      </pc:sldChg>
      <pc:sldChg chg="add">
        <pc:chgData name="Kristin Rowles" userId="52661407-a469-4b91-ae0a-deb2877c1a50" providerId="ADAL" clId="{7BF529FC-27E1-4DDE-B158-9D67A0CD6C24}" dt="2022-03-11T19:50:11.973" v="762"/>
        <pc:sldMkLst>
          <pc:docMk/>
          <pc:sldMk cId="4256160616" sldId="594"/>
        </pc:sldMkLst>
      </pc:sldChg>
      <pc:sldChg chg="add">
        <pc:chgData name="Kristin Rowles" userId="52661407-a469-4b91-ae0a-deb2877c1a50" providerId="ADAL" clId="{7BF529FC-27E1-4DDE-B158-9D67A0CD6C24}" dt="2022-03-11T19:50:11.973" v="762"/>
        <pc:sldMkLst>
          <pc:docMk/>
          <pc:sldMk cId="463284175" sldId="595"/>
        </pc:sldMkLst>
      </pc:sldChg>
      <pc:sldChg chg="add">
        <pc:chgData name="Kristin Rowles" userId="52661407-a469-4b91-ae0a-deb2877c1a50" providerId="ADAL" clId="{7BF529FC-27E1-4DDE-B158-9D67A0CD6C24}" dt="2022-03-11T19:50:11.973" v="762"/>
        <pc:sldMkLst>
          <pc:docMk/>
          <pc:sldMk cId="100068625" sldId="596"/>
        </pc:sldMkLst>
      </pc:sldChg>
      <pc:sldChg chg="add">
        <pc:chgData name="Kristin Rowles" userId="52661407-a469-4b91-ae0a-deb2877c1a50" providerId="ADAL" clId="{7BF529FC-27E1-4DDE-B158-9D67A0CD6C24}" dt="2022-03-11T19:50:11.973" v="762"/>
        <pc:sldMkLst>
          <pc:docMk/>
          <pc:sldMk cId="4129622243" sldId="597"/>
        </pc:sldMkLst>
      </pc:sldChg>
      <pc:sldChg chg="add">
        <pc:chgData name="Kristin Rowles" userId="52661407-a469-4b91-ae0a-deb2877c1a50" providerId="ADAL" clId="{7BF529FC-27E1-4DDE-B158-9D67A0CD6C24}" dt="2022-03-11T19:50:11.973" v="762"/>
        <pc:sldMkLst>
          <pc:docMk/>
          <pc:sldMk cId="45417008" sldId="598"/>
        </pc:sldMkLst>
      </pc:sldChg>
      <pc:sldChg chg="add">
        <pc:chgData name="Kristin Rowles" userId="52661407-a469-4b91-ae0a-deb2877c1a50" providerId="ADAL" clId="{7BF529FC-27E1-4DDE-B158-9D67A0CD6C24}" dt="2022-03-11T19:50:11.973" v="762"/>
        <pc:sldMkLst>
          <pc:docMk/>
          <pc:sldMk cId="3072726764" sldId="599"/>
        </pc:sldMkLst>
      </pc:sldChg>
      <pc:sldChg chg="add">
        <pc:chgData name="Kristin Rowles" userId="52661407-a469-4b91-ae0a-deb2877c1a50" providerId="ADAL" clId="{7BF529FC-27E1-4DDE-B158-9D67A0CD6C24}" dt="2022-03-11T19:50:11.973" v="762"/>
        <pc:sldMkLst>
          <pc:docMk/>
          <pc:sldMk cId="4284756744" sldId="600"/>
        </pc:sldMkLst>
      </pc:sldChg>
      <pc:sldChg chg="add">
        <pc:chgData name="Kristin Rowles" userId="52661407-a469-4b91-ae0a-deb2877c1a50" providerId="ADAL" clId="{7BF529FC-27E1-4DDE-B158-9D67A0CD6C24}" dt="2022-03-11T19:50:11.973" v="762"/>
        <pc:sldMkLst>
          <pc:docMk/>
          <pc:sldMk cId="213595247" sldId="604"/>
        </pc:sldMkLst>
      </pc:sldChg>
      <pc:sldChg chg="add">
        <pc:chgData name="Kristin Rowles" userId="52661407-a469-4b91-ae0a-deb2877c1a50" providerId="ADAL" clId="{7BF529FC-27E1-4DDE-B158-9D67A0CD6C24}" dt="2022-03-11T19:50:11.973" v="762"/>
        <pc:sldMkLst>
          <pc:docMk/>
          <pc:sldMk cId="3002990210" sldId="605"/>
        </pc:sldMkLst>
      </pc:sldChg>
      <pc:sldChg chg="add">
        <pc:chgData name="Kristin Rowles" userId="52661407-a469-4b91-ae0a-deb2877c1a50" providerId="ADAL" clId="{7BF529FC-27E1-4DDE-B158-9D67A0CD6C24}" dt="2022-03-11T19:50:11.973" v="762"/>
        <pc:sldMkLst>
          <pc:docMk/>
          <pc:sldMk cId="2643522929" sldId="606"/>
        </pc:sldMkLst>
      </pc:sldChg>
      <pc:sldChg chg="add">
        <pc:chgData name="Kristin Rowles" userId="52661407-a469-4b91-ae0a-deb2877c1a50" providerId="ADAL" clId="{7BF529FC-27E1-4DDE-B158-9D67A0CD6C24}" dt="2022-03-11T19:50:11.973" v="762"/>
        <pc:sldMkLst>
          <pc:docMk/>
          <pc:sldMk cId="956716164" sldId="607"/>
        </pc:sldMkLst>
      </pc:sldChg>
      <pc:sldChg chg="add">
        <pc:chgData name="Kristin Rowles" userId="52661407-a469-4b91-ae0a-deb2877c1a50" providerId="ADAL" clId="{7BF529FC-27E1-4DDE-B158-9D67A0CD6C24}" dt="2022-03-11T19:50:11.973" v="762"/>
        <pc:sldMkLst>
          <pc:docMk/>
          <pc:sldMk cId="3695504366" sldId="608"/>
        </pc:sldMkLst>
      </pc:sldChg>
      <pc:sldChg chg="add">
        <pc:chgData name="Kristin Rowles" userId="52661407-a469-4b91-ae0a-deb2877c1a50" providerId="ADAL" clId="{7BF529FC-27E1-4DDE-B158-9D67A0CD6C24}" dt="2022-03-11T19:50:11.973" v="762"/>
        <pc:sldMkLst>
          <pc:docMk/>
          <pc:sldMk cId="1554445180" sldId="609"/>
        </pc:sldMkLst>
      </pc:sldChg>
      <pc:sldChg chg="add">
        <pc:chgData name="Kristin Rowles" userId="52661407-a469-4b91-ae0a-deb2877c1a50" providerId="ADAL" clId="{7BF529FC-27E1-4DDE-B158-9D67A0CD6C24}" dt="2022-03-11T19:50:11.973" v="762"/>
        <pc:sldMkLst>
          <pc:docMk/>
          <pc:sldMk cId="2425977589" sldId="610"/>
        </pc:sldMkLst>
      </pc:sldChg>
      <pc:sldChg chg="add">
        <pc:chgData name="Kristin Rowles" userId="52661407-a469-4b91-ae0a-deb2877c1a50" providerId="ADAL" clId="{7BF529FC-27E1-4DDE-B158-9D67A0CD6C24}" dt="2022-03-11T19:50:11.973" v="762"/>
        <pc:sldMkLst>
          <pc:docMk/>
          <pc:sldMk cId="20993792" sldId="611"/>
        </pc:sldMkLst>
      </pc:sldChg>
      <pc:sldChg chg="add">
        <pc:chgData name="Kristin Rowles" userId="52661407-a469-4b91-ae0a-deb2877c1a50" providerId="ADAL" clId="{7BF529FC-27E1-4DDE-B158-9D67A0CD6C24}" dt="2022-03-11T19:50:11.973" v="762"/>
        <pc:sldMkLst>
          <pc:docMk/>
          <pc:sldMk cId="1820000277" sldId="612"/>
        </pc:sldMkLst>
      </pc:sldChg>
      <pc:sldChg chg="add">
        <pc:chgData name="Kristin Rowles" userId="52661407-a469-4b91-ae0a-deb2877c1a50" providerId="ADAL" clId="{7BF529FC-27E1-4DDE-B158-9D67A0CD6C24}" dt="2022-03-11T19:50:11.973" v="762"/>
        <pc:sldMkLst>
          <pc:docMk/>
          <pc:sldMk cId="211970939" sldId="613"/>
        </pc:sldMkLst>
      </pc:sldChg>
      <pc:sldChg chg="del">
        <pc:chgData name="Kristin Rowles" userId="52661407-a469-4b91-ae0a-deb2877c1a50" providerId="ADAL" clId="{7BF529FC-27E1-4DDE-B158-9D67A0CD6C24}" dt="2022-03-11T17:39:37.483" v="24" actId="47"/>
        <pc:sldMkLst>
          <pc:docMk/>
          <pc:sldMk cId="2339730700" sldId="1320"/>
        </pc:sldMkLst>
      </pc:sldChg>
      <pc:sldChg chg="ord addCm modCm">
        <pc:chgData name="Kristin Rowles" userId="52661407-a469-4b91-ae0a-deb2877c1a50" providerId="ADAL" clId="{7BF529FC-27E1-4DDE-B158-9D67A0CD6C24}" dt="2022-03-11T19:51:33.194" v="766"/>
        <pc:sldMkLst>
          <pc:docMk/>
          <pc:sldMk cId="701900920" sldId="1329"/>
        </pc:sldMkLst>
      </pc:sldChg>
      <pc:sldChg chg="del">
        <pc:chgData name="Kristin Rowles" userId="52661407-a469-4b91-ae0a-deb2877c1a50" providerId="ADAL" clId="{7BF529FC-27E1-4DDE-B158-9D67A0CD6C24}" dt="2022-03-11T17:39:48.077" v="26" actId="47"/>
        <pc:sldMkLst>
          <pc:docMk/>
          <pc:sldMk cId="2950556257" sldId="1331"/>
        </pc:sldMkLst>
      </pc:sldChg>
      <pc:sldChg chg="modSp mod">
        <pc:chgData name="Kristin Rowles" userId="52661407-a469-4b91-ae0a-deb2877c1a50" providerId="ADAL" clId="{7BF529FC-27E1-4DDE-B158-9D67A0CD6C24}" dt="2022-03-11T19:37:17.806" v="744" actId="6549"/>
        <pc:sldMkLst>
          <pc:docMk/>
          <pc:sldMk cId="1282058527" sldId="1366"/>
        </pc:sldMkLst>
        <pc:spChg chg="mod">
          <ac:chgData name="Kristin Rowles" userId="52661407-a469-4b91-ae0a-deb2877c1a50" providerId="ADAL" clId="{7BF529FC-27E1-4DDE-B158-9D67A0CD6C24}" dt="2022-03-11T19:37:17.806" v="744" actId="6549"/>
          <ac:spMkLst>
            <pc:docMk/>
            <pc:sldMk cId="1282058527" sldId="1366"/>
            <ac:spMk id="5" creationId="{BA712FE3-F0E1-44C0-9604-2B792329C17D}"/>
          </ac:spMkLst>
        </pc:spChg>
      </pc:sldChg>
      <pc:sldChg chg="addSp delSp modSp mod">
        <pc:chgData name="Kristin Rowles" userId="52661407-a469-4b91-ae0a-deb2877c1a50" providerId="ADAL" clId="{7BF529FC-27E1-4DDE-B158-9D67A0CD6C24}" dt="2022-03-11T19:36:37.335" v="742" actId="122"/>
        <pc:sldMkLst>
          <pc:docMk/>
          <pc:sldMk cId="238929657" sldId="1372"/>
        </pc:sldMkLst>
        <pc:spChg chg="add mod">
          <ac:chgData name="Kristin Rowles" userId="52661407-a469-4b91-ae0a-deb2877c1a50" providerId="ADAL" clId="{7BF529FC-27E1-4DDE-B158-9D67A0CD6C24}" dt="2022-03-11T19:36:37.335" v="742" actId="122"/>
          <ac:spMkLst>
            <pc:docMk/>
            <pc:sldMk cId="238929657" sldId="1372"/>
            <ac:spMk id="5" creationId="{0F7164E7-73E5-4628-B4A2-194F6C728A69}"/>
          </ac:spMkLst>
        </pc:spChg>
        <pc:spChg chg="add del mod">
          <ac:chgData name="Kristin Rowles" userId="52661407-a469-4b91-ae0a-deb2877c1a50" providerId="ADAL" clId="{7BF529FC-27E1-4DDE-B158-9D67A0CD6C24}" dt="2022-03-11T19:07:45.749" v="419" actId="478"/>
          <ac:spMkLst>
            <pc:docMk/>
            <pc:sldMk cId="238929657" sldId="1372"/>
            <ac:spMk id="6" creationId="{98B0ED5B-6645-4678-B2A6-980BE99B28AE}"/>
          </ac:spMkLst>
        </pc:spChg>
        <pc:spChg chg="mod">
          <ac:chgData name="Kristin Rowles" userId="52661407-a469-4b91-ae0a-deb2877c1a50" providerId="ADAL" clId="{7BF529FC-27E1-4DDE-B158-9D67A0CD6C24}" dt="2022-03-11T19:02:45.391" v="62" actId="20577"/>
          <ac:spMkLst>
            <pc:docMk/>
            <pc:sldMk cId="238929657" sldId="1372"/>
            <ac:spMk id="11" creationId="{E4F60D99-7BCA-4E8D-95B0-0BBB8E99B82B}"/>
          </ac:spMkLst>
        </pc:spChg>
        <pc:graphicFrameChg chg="add mod modGraphic">
          <ac:chgData name="Kristin Rowles" userId="52661407-a469-4b91-ae0a-deb2877c1a50" providerId="ADAL" clId="{7BF529FC-27E1-4DDE-B158-9D67A0CD6C24}" dt="2022-03-11T19:36:20.777" v="708" actId="1076"/>
          <ac:graphicFrameMkLst>
            <pc:docMk/>
            <pc:sldMk cId="238929657" sldId="1372"/>
            <ac:graphicFrameMk id="7" creationId="{D7AAB746-AC27-49FC-9024-97D786F09031}"/>
          </ac:graphicFrameMkLst>
        </pc:graphicFrameChg>
        <pc:picChg chg="del">
          <ac:chgData name="Kristin Rowles" userId="52661407-a469-4b91-ae0a-deb2877c1a50" providerId="ADAL" clId="{7BF529FC-27E1-4DDE-B158-9D67A0CD6C24}" dt="2022-03-11T19:02:29.912" v="31" actId="478"/>
          <ac:picMkLst>
            <pc:docMk/>
            <pc:sldMk cId="238929657" sldId="1372"/>
            <ac:picMk id="10" creationId="{5B5CC433-361C-4AD0-9710-80A2798F3478}"/>
          </ac:picMkLst>
        </pc:picChg>
      </pc:sldChg>
      <pc:sldChg chg="del">
        <pc:chgData name="Kristin Rowles" userId="52661407-a469-4b91-ae0a-deb2877c1a50" providerId="ADAL" clId="{7BF529FC-27E1-4DDE-B158-9D67A0CD6C24}" dt="2022-03-11T17:39:34.592" v="23" actId="47"/>
        <pc:sldMkLst>
          <pc:docMk/>
          <pc:sldMk cId="766470653" sldId="1380"/>
        </pc:sldMkLst>
      </pc:sldChg>
      <pc:sldChg chg="ord">
        <pc:chgData name="Kristin Rowles" userId="52661407-a469-4b91-ae0a-deb2877c1a50" providerId="ADAL" clId="{7BF529FC-27E1-4DDE-B158-9D67A0CD6C24}" dt="2022-03-11T19:51:07.968" v="764"/>
        <pc:sldMkLst>
          <pc:docMk/>
          <pc:sldMk cId="2115055263" sldId="1382"/>
        </pc:sldMkLst>
      </pc:sldChg>
      <pc:sldChg chg="addSp delSp modSp mod ord">
        <pc:chgData name="Kristin Rowles" userId="52661407-a469-4b91-ae0a-deb2877c1a50" providerId="ADAL" clId="{7BF529FC-27E1-4DDE-B158-9D67A0CD6C24}" dt="2022-03-11T19:51:07.968" v="764"/>
        <pc:sldMkLst>
          <pc:docMk/>
          <pc:sldMk cId="1953300446" sldId="1383"/>
        </pc:sldMkLst>
        <pc:spChg chg="del">
          <ac:chgData name="Kristin Rowles" userId="52661407-a469-4b91-ae0a-deb2877c1a50" providerId="ADAL" clId="{7BF529FC-27E1-4DDE-B158-9D67A0CD6C24}" dt="2022-03-11T17:37:16.035" v="2" actId="478"/>
          <ac:spMkLst>
            <pc:docMk/>
            <pc:sldMk cId="1953300446" sldId="1383"/>
            <ac:spMk id="3" creationId="{E352DA7E-0964-4CC7-9162-2F76AD2B6B07}"/>
          </ac:spMkLst>
        </pc:spChg>
        <pc:spChg chg="add mod">
          <ac:chgData name="Kristin Rowles" userId="52661407-a469-4b91-ae0a-deb2877c1a50" providerId="ADAL" clId="{7BF529FC-27E1-4DDE-B158-9D67A0CD6C24}" dt="2022-03-11T17:38:16.458" v="19" actId="27636"/>
          <ac:spMkLst>
            <pc:docMk/>
            <pc:sldMk cId="1953300446" sldId="1383"/>
            <ac:spMk id="7" creationId="{457A062F-48BA-476F-8B57-688C707C28BB}"/>
          </ac:spMkLst>
        </pc:spChg>
        <pc:spChg chg="add del mod">
          <ac:chgData name="Kristin Rowles" userId="52661407-a469-4b91-ae0a-deb2877c1a50" providerId="ADAL" clId="{7BF529FC-27E1-4DDE-B158-9D67A0CD6C24}" dt="2022-03-11T17:37:18.910" v="3" actId="478"/>
          <ac:spMkLst>
            <pc:docMk/>
            <pc:sldMk cId="1953300446" sldId="1383"/>
            <ac:spMk id="8" creationId="{69A6ADE0-E047-418D-8D76-206EAE57A856}"/>
          </ac:spMkLst>
        </pc:spChg>
        <pc:spChg chg="add del mod">
          <ac:chgData name="Kristin Rowles" userId="52661407-a469-4b91-ae0a-deb2877c1a50" providerId="ADAL" clId="{7BF529FC-27E1-4DDE-B158-9D67A0CD6C24}" dt="2022-03-11T17:37:31.819" v="6" actId="478"/>
          <ac:spMkLst>
            <pc:docMk/>
            <pc:sldMk cId="1953300446" sldId="1383"/>
            <ac:spMk id="10" creationId="{3D17E4AE-359C-4FDC-9367-4A83412230B1}"/>
          </ac:spMkLst>
        </pc:spChg>
        <pc:picChg chg="del">
          <ac:chgData name="Kristin Rowles" userId="52661407-a469-4b91-ae0a-deb2877c1a50" providerId="ADAL" clId="{7BF529FC-27E1-4DDE-B158-9D67A0CD6C24}" dt="2022-03-11T17:37:26.173" v="5" actId="478"/>
          <ac:picMkLst>
            <pc:docMk/>
            <pc:sldMk cId="1953300446" sldId="1383"/>
            <ac:picMk id="6" creationId="{5467A91F-48ED-4718-AB53-E931E3484CF4}"/>
          </ac:picMkLst>
        </pc:picChg>
        <pc:picChg chg="add mod">
          <ac:chgData name="Kristin Rowles" userId="52661407-a469-4b91-ae0a-deb2877c1a50" providerId="ADAL" clId="{7BF529FC-27E1-4DDE-B158-9D67A0CD6C24}" dt="2022-03-11T17:38:04.298" v="15" actId="1076"/>
          <ac:picMkLst>
            <pc:docMk/>
            <pc:sldMk cId="1953300446" sldId="1383"/>
            <ac:picMk id="11" creationId="{F6A1325F-3E6D-4F94-84C3-0F915F5FF301}"/>
          </ac:picMkLst>
        </pc:picChg>
      </pc:sldChg>
      <pc:sldChg chg="del">
        <pc:chgData name="Kristin Rowles" userId="52661407-a469-4b91-ae0a-deb2877c1a50" providerId="ADAL" clId="{7BF529FC-27E1-4DDE-B158-9D67A0CD6C24}" dt="2022-03-11T17:39:33.628" v="22" actId="47"/>
        <pc:sldMkLst>
          <pc:docMk/>
          <pc:sldMk cId="1915707751" sldId="1384"/>
        </pc:sldMkLst>
      </pc:sldChg>
      <pc:sldChg chg="del">
        <pc:chgData name="Kristin Rowles" userId="52661407-a469-4b91-ae0a-deb2877c1a50" providerId="ADAL" clId="{7BF529FC-27E1-4DDE-B158-9D67A0CD6C24}" dt="2022-03-11T17:39:32.296" v="21" actId="47"/>
        <pc:sldMkLst>
          <pc:docMk/>
          <pc:sldMk cId="2247727886" sldId="1385"/>
        </pc:sldMkLst>
      </pc:sldChg>
      <pc:sldChg chg="del">
        <pc:chgData name="Kristin Rowles" userId="52661407-a469-4b91-ae0a-deb2877c1a50" providerId="ADAL" clId="{7BF529FC-27E1-4DDE-B158-9D67A0CD6C24}" dt="2022-03-11T17:39:39.291" v="25" actId="47"/>
        <pc:sldMkLst>
          <pc:docMk/>
          <pc:sldMk cId="1782171" sldId="1387"/>
        </pc:sldMkLst>
      </pc:sldChg>
      <pc:sldChg chg="add">
        <pc:chgData name="Kristin Rowles" userId="52661407-a469-4b91-ae0a-deb2877c1a50" providerId="ADAL" clId="{7BF529FC-27E1-4DDE-B158-9D67A0CD6C24}" dt="2022-03-11T19:00:41.679" v="29"/>
        <pc:sldMkLst>
          <pc:docMk/>
          <pc:sldMk cId="519648707" sldId="1627"/>
        </pc:sldMkLst>
      </pc:sldChg>
      <pc:sldChg chg="add">
        <pc:chgData name="Kristin Rowles" userId="52661407-a469-4b91-ae0a-deb2877c1a50" providerId="ADAL" clId="{7BF529FC-27E1-4DDE-B158-9D67A0CD6C24}" dt="2022-03-11T19:02:27.313" v="30" actId="2890"/>
        <pc:sldMkLst>
          <pc:docMk/>
          <pc:sldMk cId="3289895167" sldId="1634"/>
        </pc:sldMkLst>
      </pc:sldChg>
      <pc:sldChg chg="addSp delSp modSp new mod ord">
        <pc:chgData name="Kristin Rowles" userId="52661407-a469-4b91-ae0a-deb2877c1a50" providerId="ADAL" clId="{7BF529FC-27E1-4DDE-B158-9D67A0CD6C24}" dt="2022-03-11T19:31:15.599" v="485"/>
        <pc:sldMkLst>
          <pc:docMk/>
          <pc:sldMk cId="3109589591" sldId="1635"/>
        </pc:sldMkLst>
        <pc:spChg chg="del">
          <ac:chgData name="Kristin Rowles" userId="52661407-a469-4b91-ae0a-deb2877c1a50" providerId="ADAL" clId="{7BF529FC-27E1-4DDE-B158-9D67A0CD6C24}" dt="2022-03-11T19:30:10.707" v="439" actId="478"/>
          <ac:spMkLst>
            <pc:docMk/>
            <pc:sldMk cId="3109589591" sldId="1635"/>
            <ac:spMk id="2" creationId="{33DCEC52-0ECF-4706-8CA8-828FBEC4D8CF}"/>
          </ac:spMkLst>
        </pc:spChg>
        <pc:spChg chg="del">
          <ac:chgData name="Kristin Rowles" userId="52661407-a469-4b91-ae0a-deb2877c1a50" providerId="ADAL" clId="{7BF529FC-27E1-4DDE-B158-9D67A0CD6C24}" dt="2022-03-11T19:29:37.458" v="430"/>
          <ac:spMkLst>
            <pc:docMk/>
            <pc:sldMk cId="3109589591" sldId="1635"/>
            <ac:spMk id="3" creationId="{797CED04-26DD-49C0-8889-4A4E78B98ACB}"/>
          </ac:spMkLst>
        </pc:spChg>
        <pc:spChg chg="add mod">
          <ac:chgData name="Kristin Rowles" userId="52661407-a469-4b91-ae0a-deb2877c1a50" providerId="ADAL" clId="{7BF529FC-27E1-4DDE-B158-9D67A0CD6C24}" dt="2022-03-11T19:31:09.571" v="483" actId="1076"/>
          <ac:spMkLst>
            <pc:docMk/>
            <pc:sldMk cId="3109589591" sldId="1635"/>
            <ac:spMk id="7" creationId="{BF4BC0D4-5BA1-4DEE-8327-0DEDB9D32E59}"/>
          </ac:spMkLst>
        </pc:spChg>
        <pc:picChg chg="add mod modCrop">
          <ac:chgData name="Kristin Rowles" userId="52661407-a469-4b91-ae0a-deb2877c1a50" providerId="ADAL" clId="{7BF529FC-27E1-4DDE-B158-9D67A0CD6C24}" dt="2022-03-11T19:30:37.103" v="445" actId="1076"/>
          <ac:picMkLst>
            <pc:docMk/>
            <pc:sldMk cId="3109589591" sldId="1635"/>
            <ac:picMk id="6" creationId="{5E6B01C7-4A01-42DF-BE7E-9DB128BC6D83}"/>
          </ac:picMkLst>
        </pc:picChg>
      </pc:sldChg>
      <pc:sldChg chg="add">
        <pc:chgData name="Kristin Rowles" userId="52661407-a469-4b91-ae0a-deb2877c1a50" providerId="ADAL" clId="{7BF529FC-27E1-4DDE-B158-9D67A0CD6C24}" dt="2022-03-11T19:37:13.186" v="743"/>
        <pc:sldMkLst>
          <pc:docMk/>
          <pc:sldMk cId="4012151656" sldId="1636"/>
        </pc:sldMkLst>
      </pc:sldChg>
      <pc:sldChg chg="addSp delSp modSp add mod setBg modClrScheme delDesignElem chgLayout">
        <pc:chgData name="Kristin Rowles" userId="52661407-a469-4b91-ae0a-deb2877c1a50" providerId="ADAL" clId="{7BF529FC-27E1-4DDE-B158-9D67A0CD6C24}" dt="2022-03-11T20:05:21.852" v="781" actId="14100"/>
        <pc:sldMkLst>
          <pc:docMk/>
          <pc:sldMk cId="149640635" sldId="1640"/>
        </pc:sldMkLst>
        <pc:spChg chg="mod ord">
          <ac:chgData name="Kristin Rowles" userId="52661407-a469-4b91-ae0a-deb2877c1a50" providerId="ADAL" clId="{7BF529FC-27E1-4DDE-B158-9D67A0CD6C24}" dt="2022-03-11T20:05:12.808" v="779" actId="26606"/>
          <ac:spMkLst>
            <pc:docMk/>
            <pc:sldMk cId="149640635" sldId="1640"/>
            <ac:spMk id="2" creationId="{F080CFE6-750D-4015-97B2-67EA0998ED79}"/>
          </ac:spMkLst>
        </pc:spChg>
        <pc:spChg chg="add del mod ord">
          <ac:chgData name="Kristin Rowles" userId="52661407-a469-4b91-ae0a-deb2877c1a50" providerId="ADAL" clId="{7BF529FC-27E1-4DDE-B158-9D67A0CD6C24}" dt="2022-03-11T20:04:52.105" v="773" actId="26606"/>
          <ac:spMkLst>
            <pc:docMk/>
            <pc:sldMk cId="149640635" sldId="1640"/>
            <ac:spMk id="3" creationId="{96329E2D-9CC1-43F2-9867-53D5A9378341}"/>
          </ac:spMkLst>
        </pc:spChg>
        <pc:spChg chg="mod ord">
          <ac:chgData name="Kristin Rowles" userId="52661407-a469-4b91-ae0a-deb2877c1a50" providerId="ADAL" clId="{7BF529FC-27E1-4DDE-B158-9D67A0CD6C24}" dt="2022-03-11T20:05:12.808" v="779" actId="26606"/>
          <ac:spMkLst>
            <pc:docMk/>
            <pc:sldMk cId="149640635" sldId="1640"/>
            <ac:spMk id="4" creationId="{F3507329-5162-4CB0-A87D-07C8B044F448}"/>
          </ac:spMkLst>
        </pc:spChg>
        <pc:spChg chg="add">
          <ac:chgData name="Kristin Rowles" userId="52661407-a469-4b91-ae0a-deb2877c1a50" providerId="ADAL" clId="{7BF529FC-27E1-4DDE-B158-9D67A0CD6C24}" dt="2022-03-11T20:05:12.808" v="779" actId="26606"/>
          <ac:spMkLst>
            <pc:docMk/>
            <pc:sldMk cId="149640635" sldId="1640"/>
            <ac:spMk id="7" creationId="{AB45A142-4255-493C-8284-5D566C121B10}"/>
          </ac:spMkLst>
        </pc:spChg>
        <pc:spChg chg="add del">
          <ac:chgData name="Kristin Rowles" userId="52661407-a469-4b91-ae0a-deb2877c1a50" providerId="ADAL" clId="{7BF529FC-27E1-4DDE-B158-9D67A0CD6C24}" dt="2022-03-11T20:05:00.235" v="774" actId="700"/>
          <ac:spMkLst>
            <pc:docMk/>
            <pc:sldMk cId="149640635" sldId="1640"/>
            <ac:spMk id="10" creationId="{1707FC24-6981-43D9-B525-C7832BA22463}"/>
          </ac:spMkLst>
        </pc:spChg>
        <pc:spChg chg="del">
          <ac:chgData name="Kristin Rowles" userId="52661407-a469-4b91-ae0a-deb2877c1a50" providerId="ADAL" clId="{7BF529FC-27E1-4DDE-B158-9D67A0CD6C24}" dt="2022-03-11T20:04:37.808" v="768"/>
          <ac:spMkLst>
            <pc:docMk/>
            <pc:sldMk cId="149640635" sldId="1640"/>
            <ac:spMk id="24" creationId="{1707FC24-6981-43D9-B525-C7832BA22463}"/>
          </ac:spMkLst>
        </pc:spChg>
        <pc:picChg chg="mod ord">
          <ac:chgData name="Kristin Rowles" userId="52661407-a469-4b91-ae0a-deb2877c1a50" providerId="ADAL" clId="{7BF529FC-27E1-4DDE-B158-9D67A0CD6C24}" dt="2022-03-11T20:05:21.852" v="781" actId="14100"/>
          <ac:picMkLst>
            <pc:docMk/>
            <pc:sldMk cId="149640635" sldId="1640"/>
            <ac:picMk id="5" creationId="{88DCBE26-326F-4B8B-8264-14B7B3C67DA2}"/>
          </ac:picMkLst>
        </pc:picChg>
        <pc:cxnChg chg="add">
          <ac:chgData name="Kristin Rowles" userId="52661407-a469-4b91-ae0a-deb2877c1a50" providerId="ADAL" clId="{7BF529FC-27E1-4DDE-B158-9D67A0CD6C24}" dt="2022-03-11T20:05:12.808" v="779" actId="26606"/>
          <ac:cxnSpMkLst>
            <pc:docMk/>
            <pc:sldMk cId="149640635" sldId="1640"/>
            <ac:cxnSpMk id="12" creationId="{38FB9660-F42F-4313-BBC4-47C007FE484C}"/>
          </ac:cxnSpMkLst>
        </pc:cxnChg>
      </pc:sldChg>
    </pc:docChg>
  </pc:docChgLst>
  <pc:docChgLst>
    <pc:chgData name="Kristin Rowles" userId="S::krowles_h2opolicycenter.org#ext#@blackandveatch.onmicrosoft.com::b03246c8-e55a-4b35-b717-7b938a581544" providerId="AD" clId="Web-{14C1EB14-128B-47FC-B9B9-B689FFEA9069}"/>
    <pc:docChg chg="modSld">
      <pc:chgData name="Kristin Rowles" userId="S::krowles_h2opolicycenter.org#ext#@blackandveatch.onmicrosoft.com::b03246c8-e55a-4b35-b717-7b938a581544" providerId="AD" clId="Web-{14C1EB14-128B-47FC-B9B9-B689FFEA9069}" dt="2022-03-14T13:34:53.672" v="50" actId="20577"/>
      <pc:docMkLst>
        <pc:docMk/>
      </pc:docMkLst>
      <pc:sldChg chg="modSp">
        <pc:chgData name="Kristin Rowles" userId="S::krowles_h2opolicycenter.org#ext#@blackandveatch.onmicrosoft.com::b03246c8-e55a-4b35-b717-7b938a581544" providerId="AD" clId="Web-{14C1EB14-128B-47FC-B9B9-B689FFEA9069}" dt="2022-03-14T13:31:55.745" v="30" actId="20577"/>
        <pc:sldMkLst>
          <pc:docMk/>
          <pc:sldMk cId="4027032827" sldId="1397"/>
        </pc:sldMkLst>
        <pc:spChg chg="mod">
          <ac:chgData name="Kristin Rowles" userId="S::krowles_h2opolicycenter.org#ext#@blackandveatch.onmicrosoft.com::b03246c8-e55a-4b35-b717-7b938a581544" providerId="AD" clId="Web-{14C1EB14-128B-47FC-B9B9-B689FFEA9069}" dt="2022-03-14T13:31:55.745" v="30" actId="20577"/>
          <ac:spMkLst>
            <pc:docMk/>
            <pc:sldMk cId="4027032827" sldId="1397"/>
            <ac:spMk id="14" creationId="{4B610B93-46EE-476E-86EC-C96A7F6463FB}"/>
          </ac:spMkLst>
        </pc:spChg>
        <pc:spChg chg="mod">
          <ac:chgData name="Kristin Rowles" userId="S::krowles_h2opolicycenter.org#ext#@blackandveatch.onmicrosoft.com::b03246c8-e55a-4b35-b717-7b938a581544" providerId="AD" clId="Web-{14C1EB14-128B-47FC-B9B9-B689FFEA9069}" dt="2022-03-14T13:31:13.728" v="13" actId="20577"/>
          <ac:spMkLst>
            <pc:docMk/>
            <pc:sldMk cId="4027032827" sldId="1397"/>
            <ac:spMk id="15" creationId="{347D6517-6185-4B56-B826-0FAA5E4E71F5}"/>
          </ac:spMkLst>
        </pc:spChg>
      </pc:sldChg>
      <pc:sldChg chg="modSp">
        <pc:chgData name="Kristin Rowles" userId="S::krowles_h2opolicycenter.org#ext#@blackandveatch.onmicrosoft.com::b03246c8-e55a-4b35-b717-7b938a581544" providerId="AD" clId="Web-{14C1EB14-128B-47FC-B9B9-B689FFEA9069}" dt="2022-03-14T13:33:07.716" v="44" actId="20577"/>
        <pc:sldMkLst>
          <pc:docMk/>
          <pc:sldMk cId="3256803027" sldId="1399"/>
        </pc:sldMkLst>
        <pc:spChg chg="mod">
          <ac:chgData name="Kristin Rowles" userId="S::krowles_h2opolicycenter.org#ext#@blackandveatch.onmicrosoft.com::b03246c8-e55a-4b35-b717-7b938a581544" providerId="AD" clId="Web-{14C1EB14-128B-47FC-B9B9-B689FFEA9069}" dt="2022-03-14T13:33:07.716" v="44" actId="20577"/>
          <ac:spMkLst>
            <pc:docMk/>
            <pc:sldMk cId="3256803027" sldId="1399"/>
            <ac:spMk id="3" creationId="{93DA6851-157D-4FC7-9916-678ADF0DBFC3}"/>
          </ac:spMkLst>
        </pc:spChg>
      </pc:sldChg>
      <pc:sldChg chg="modSp">
        <pc:chgData name="Kristin Rowles" userId="S::krowles_h2opolicycenter.org#ext#@blackandveatch.onmicrosoft.com::b03246c8-e55a-4b35-b717-7b938a581544" providerId="AD" clId="Web-{14C1EB14-128B-47FC-B9B9-B689FFEA9069}" dt="2022-03-14T13:33:56.624" v="48" actId="20577"/>
        <pc:sldMkLst>
          <pc:docMk/>
          <pc:sldMk cId="3081590236" sldId="1631"/>
        </pc:sldMkLst>
        <pc:spChg chg="mod">
          <ac:chgData name="Kristin Rowles" userId="S::krowles_h2opolicycenter.org#ext#@blackandveatch.onmicrosoft.com::b03246c8-e55a-4b35-b717-7b938a581544" providerId="AD" clId="Web-{14C1EB14-128B-47FC-B9B9-B689FFEA9069}" dt="2022-03-14T13:33:56.624" v="48" actId="20577"/>
          <ac:spMkLst>
            <pc:docMk/>
            <pc:sldMk cId="3081590236" sldId="1631"/>
            <ac:spMk id="4" creationId="{8A6363AC-48BF-4FDC-8AA7-B1AA4EE7F5AF}"/>
          </ac:spMkLst>
        </pc:spChg>
      </pc:sldChg>
      <pc:sldChg chg="modSp">
        <pc:chgData name="Kristin Rowles" userId="S::krowles_h2opolicycenter.org#ext#@blackandveatch.onmicrosoft.com::b03246c8-e55a-4b35-b717-7b938a581544" providerId="AD" clId="Web-{14C1EB14-128B-47FC-B9B9-B689FFEA9069}" dt="2022-03-14T13:34:53.672" v="50" actId="20577"/>
        <pc:sldMkLst>
          <pc:docMk/>
          <pc:sldMk cId="4012151656" sldId="1636"/>
        </pc:sldMkLst>
        <pc:spChg chg="mod">
          <ac:chgData name="Kristin Rowles" userId="S::krowles_h2opolicycenter.org#ext#@blackandveatch.onmicrosoft.com::b03246c8-e55a-4b35-b717-7b938a581544" providerId="AD" clId="Web-{14C1EB14-128B-47FC-B9B9-B689FFEA9069}" dt="2022-03-14T13:34:53.672" v="50" actId="20577"/>
          <ac:spMkLst>
            <pc:docMk/>
            <pc:sldMk cId="4012151656" sldId="1636"/>
            <ac:spMk id="3" creationId="{93DA6851-157D-4FC7-9916-678ADF0DBFC3}"/>
          </ac:spMkLst>
        </pc:spChg>
      </pc:sldChg>
    </pc:docChg>
  </pc:docChgLst>
  <pc:docChgLst>
    <pc:chgData name="Kristin Rowles" userId="S::krowles_h2opolicycenter.org#ext#@blackandveatch.onmicrosoft.com::b03246c8-e55a-4b35-b717-7b938a581544" providerId="AD" clId="Web-{5FD6279C-29B5-4C6B-B854-2AA913D02199}"/>
    <pc:docChg chg="modSld">
      <pc:chgData name="Kristin Rowles" userId="S::krowles_h2opolicycenter.org#ext#@blackandveatch.onmicrosoft.com::b03246c8-e55a-4b35-b717-7b938a581544" providerId="AD" clId="Web-{5FD6279C-29B5-4C6B-B854-2AA913D02199}" dt="2022-03-11T17:50:17.716" v="32" actId="1076"/>
      <pc:docMkLst>
        <pc:docMk/>
      </pc:docMkLst>
      <pc:sldChg chg="modSp">
        <pc:chgData name="Kristin Rowles" userId="S::krowles_h2opolicycenter.org#ext#@blackandveatch.onmicrosoft.com::b03246c8-e55a-4b35-b717-7b938a581544" providerId="AD" clId="Web-{5FD6279C-29B5-4C6B-B854-2AA913D02199}" dt="2022-03-11T17:50:17.716" v="32" actId="1076"/>
        <pc:sldMkLst>
          <pc:docMk/>
          <pc:sldMk cId="4215803176" sldId="279"/>
        </pc:sldMkLst>
        <pc:spChg chg="mod">
          <ac:chgData name="Kristin Rowles" userId="S::krowles_h2opolicycenter.org#ext#@blackandveatch.onmicrosoft.com::b03246c8-e55a-4b35-b717-7b938a581544" providerId="AD" clId="Web-{5FD6279C-29B5-4C6B-B854-2AA913D02199}" dt="2022-03-11T17:50:17.716" v="32" actId="1076"/>
          <ac:spMkLst>
            <pc:docMk/>
            <pc:sldMk cId="4215803176" sldId="279"/>
            <ac:spMk id="6" creationId="{86AD16D7-4920-4DFF-A559-624AA6B9887F}"/>
          </ac:spMkLst>
        </pc:spChg>
      </pc:sldChg>
      <pc:sldChg chg="modSp">
        <pc:chgData name="Kristin Rowles" userId="S::krowles_h2opolicycenter.org#ext#@blackandveatch.onmicrosoft.com::b03246c8-e55a-4b35-b717-7b938a581544" providerId="AD" clId="Web-{5FD6279C-29B5-4C6B-B854-2AA913D02199}" dt="2022-03-11T17:49:30.418" v="27"/>
        <pc:sldMkLst>
          <pc:docMk/>
          <pc:sldMk cId="3070482730" sldId="1388"/>
        </pc:sldMkLst>
        <pc:graphicFrameChg chg="mod modGraphic">
          <ac:chgData name="Kristin Rowles" userId="S::krowles_h2opolicycenter.org#ext#@blackandveatch.onmicrosoft.com::b03246c8-e55a-4b35-b717-7b938a581544" providerId="AD" clId="Web-{5FD6279C-29B5-4C6B-B854-2AA913D02199}" dt="2022-03-11T17:49:19.527" v="23"/>
          <ac:graphicFrameMkLst>
            <pc:docMk/>
            <pc:sldMk cId="3070482730" sldId="1388"/>
            <ac:graphicFrameMk id="5" creationId="{D7792608-9211-4B4F-966C-0BD40BFF57F5}"/>
          </ac:graphicFrameMkLst>
        </pc:graphicFrameChg>
        <pc:graphicFrameChg chg="mod modGraphic">
          <ac:chgData name="Kristin Rowles" userId="S::krowles_h2opolicycenter.org#ext#@blackandveatch.onmicrosoft.com::b03246c8-e55a-4b35-b717-7b938a581544" providerId="AD" clId="Web-{5FD6279C-29B5-4C6B-B854-2AA913D02199}" dt="2022-03-11T17:49:30.418" v="27"/>
          <ac:graphicFrameMkLst>
            <pc:docMk/>
            <pc:sldMk cId="3070482730" sldId="1388"/>
            <ac:graphicFrameMk id="7" creationId="{3DC9A4CF-FEE0-4BF7-BFDD-35F7105D5A3B}"/>
          </ac:graphicFrameMkLst>
        </pc:graphicFrameChg>
      </pc:sldChg>
    </pc:docChg>
  </pc:docChgLst>
  <pc:docChgLst>
    <pc:chgData name="Simpson, Stephen L. (Steve)" userId="080268e0-f1b3-48ac-be81-2d0727811d8e" providerId="ADAL" clId="{2E9A190B-5343-4652-8196-5F3EC4EC3409}"/>
    <pc:docChg chg="modNotesMaster modHandout">
      <pc:chgData name="Simpson, Stephen L. (Steve)" userId="080268e0-f1b3-48ac-be81-2d0727811d8e" providerId="ADAL" clId="{2E9A190B-5343-4652-8196-5F3EC4EC3409}" dt="2022-03-14T14:30:02.690" v="0"/>
      <pc:docMkLst>
        <pc:docMk/>
      </pc:docMkLst>
    </pc:docChg>
  </pc:docChgLst>
  <pc:docChgLst>
    <pc:chgData name="Valentine, Corinne" userId="8a467ed3-9deb-463d-ab6a-4ca4654ec7f3" providerId="ADAL" clId="{F398BCD4-6B09-44D8-9CEA-1AE7577F9C03}"/>
    <pc:docChg chg="undo custSel addSld delSld modSld sldOrd">
      <pc:chgData name="Valentine, Corinne" userId="8a467ed3-9deb-463d-ab6a-4ca4654ec7f3" providerId="ADAL" clId="{F398BCD4-6B09-44D8-9CEA-1AE7577F9C03}" dt="2022-03-11T20:10:05.188" v="70" actId="1076"/>
      <pc:docMkLst>
        <pc:docMk/>
      </pc:docMkLst>
      <pc:sldChg chg="addSp delSp modSp mod ord">
        <pc:chgData name="Valentine, Corinne" userId="8a467ed3-9deb-463d-ab6a-4ca4654ec7f3" providerId="ADAL" clId="{F398BCD4-6B09-44D8-9CEA-1AE7577F9C03}" dt="2022-03-11T18:22:45.678" v="11" actId="478"/>
        <pc:sldMkLst>
          <pc:docMk/>
          <pc:sldMk cId="238929657" sldId="1372"/>
        </pc:sldMkLst>
        <pc:spChg chg="del">
          <ac:chgData name="Valentine, Corinne" userId="8a467ed3-9deb-463d-ab6a-4ca4654ec7f3" providerId="ADAL" clId="{F398BCD4-6B09-44D8-9CEA-1AE7577F9C03}" dt="2022-03-11T18:22:27.994" v="4" actId="478"/>
          <ac:spMkLst>
            <pc:docMk/>
            <pc:sldMk cId="238929657" sldId="1372"/>
            <ac:spMk id="2" creationId="{7DBB6B28-9D6C-4E9A-B1F6-C9A094F48337}"/>
          </ac:spMkLst>
        </pc:spChg>
        <pc:spChg chg="del">
          <ac:chgData name="Valentine, Corinne" userId="8a467ed3-9deb-463d-ab6a-4ca4654ec7f3" providerId="ADAL" clId="{F398BCD4-6B09-44D8-9CEA-1AE7577F9C03}" dt="2022-03-11T18:22:31.172" v="5" actId="478"/>
          <ac:spMkLst>
            <pc:docMk/>
            <pc:sldMk cId="238929657" sldId="1372"/>
            <ac:spMk id="3" creationId="{E9FAEDD7-3846-494D-B7EA-BDA5FA12C6A4}"/>
          </ac:spMkLst>
        </pc:spChg>
        <pc:spChg chg="add del mod">
          <ac:chgData name="Valentine, Corinne" userId="8a467ed3-9deb-463d-ab6a-4ca4654ec7f3" providerId="ADAL" clId="{F398BCD4-6B09-44D8-9CEA-1AE7577F9C03}" dt="2022-03-11T18:22:40.513" v="9" actId="478"/>
          <ac:spMkLst>
            <pc:docMk/>
            <pc:sldMk cId="238929657" sldId="1372"/>
            <ac:spMk id="6" creationId="{3C876D3F-94D3-4B66-9060-AE3EDA97FCE6}"/>
          </ac:spMkLst>
        </pc:spChg>
        <pc:spChg chg="add del mod">
          <ac:chgData name="Valentine, Corinne" userId="8a467ed3-9deb-463d-ab6a-4ca4654ec7f3" providerId="ADAL" clId="{F398BCD4-6B09-44D8-9CEA-1AE7577F9C03}" dt="2022-03-11T18:22:36.450" v="7" actId="478"/>
          <ac:spMkLst>
            <pc:docMk/>
            <pc:sldMk cId="238929657" sldId="1372"/>
            <ac:spMk id="8" creationId="{12CEC70E-94A0-4F03-BE66-E55AA8D02DD1}"/>
          </ac:spMkLst>
        </pc:spChg>
        <pc:spChg chg="add del mod">
          <ac:chgData name="Valentine, Corinne" userId="8a467ed3-9deb-463d-ab6a-4ca4654ec7f3" providerId="ADAL" clId="{F398BCD4-6B09-44D8-9CEA-1AE7577F9C03}" dt="2022-03-11T18:22:37.837" v="8" actId="478"/>
          <ac:spMkLst>
            <pc:docMk/>
            <pc:sldMk cId="238929657" sldId="1372"/>
            <ac:spMk id="9" creationId="{15E42D1F-3772-41DC-8E4E-E72647FBF511}"/>
          </ac:spMkLst>
        </pc:spChg>
        <pc:spChg chg="add mod">
          <ac:chgData name="Valentine, Corinne" userId="8a467ed3-9deb-463d-ab6a-4ca4654ec7f3" providerId="ADAL" clId="{F398BCD4-6B09-44D8-9CEA-1AE7577F9C03}" dt="2022-03-11T18:22:42.516" v="10"/>
          <ac:spMkLst>
            <pc:docMk/>
            <pc:sldMk cId="238929657" sldId="1372"/>
            <ac:spMk id="11" creationId="{E4F60D99-7BCA-4E8D-95B0-0BBB8E99B82B}"/>
          </ac:spMkLst>
        </pc:spChg>
        <pc:picChg chg="add mod">
          <ac:chgData name="Valentine, Corinne" userId="8a467ed3-9deb-463d-ab6a-4ca4654ec7f3" providerId="ADAL" clId="{F398BCD4-6B09-44D8-9CEA-1AE7577F9C03}" dt="2022-03-11T18:22:32.569" v="6"/>
          <ac:picMkLst>
            <pc:docMk/>
            <pc:sldMk cId="238929657" sldId="1372"/>
            <ac:picMk id="10" creationId="{5B5CC433-361C-4AD0-9710-80A2798F3478}"/>
          </ac:picMkLst>
        </pc:picChg>
        <pc:picChg chg="add del mod">
          <ac:chgData name="Valentine, Corinne" userId="8a467ed3-9deb-463d-ab6a-4ca4654ec7f3" providerId="ADAL" clId="{F398BCD4-6B09-44D8-9CEA-1AE7577F9C03}" dt="2022-03-11T18:22:45.678" v="11" actId="478"/>
          <ac:picMkLst>
            <pc:docMk/>
            <pc:sldMk cId="238929657" sldId="1372"/>
            <ac:picMk id="12" creationId="{5D9419CB-1723-42F6-A546-FB3262688878}"/>
          </ac:picMkLst>
        </pc:picChg>
      </pc:sldChg>
      <pc:sldChg chg="addSp delSp modSp mod">
        <pc:chgData name="Valentine, Corinne" userId="8a467ed3-9deb-463d-ab6a-4ca4654ec7f3" providerId="ADAL" clId="{F398BCD4-6B09-44D8-9CEA-1AE7577F9C03}" dt="2022-03-11T18:30:33.252" v="39" actId="1076"/>
        <pc:sldMkLst>
          <pc:docMk/>
          <pc:sldMk cId="2889282685" sldId="1376"/>
        </pc:sldMkLst>
        <pc:spChg chg="mod ord">
          <ac:chgData name="Valentine, Corinne" userId="8a467ed3-9deb-463d-ab6a-4ca4654ec7f3" providerId="ADAL" clId="{F398BCD4-6B09-44D8-9CEA-1AE7577F9C03}" dt="2022-03-11T18:30:06.054" v="30" actId="164"/>
          <ac:spMkLst>
            <pc:docMk/>
            <pc:sldMk cId="2889282685" sldId="1376"/>
            <ac:spMk id="21" creationId="{E716C7ED-03B4-4DEF-92B1-330315687769}"/>
          </ac:spMkLst>
        </pc:spChg>
        <pc:grpChg chg="add mod">
          <ac:chgData name="Valentine, Corinne" userId="8a467ed3-9deb-463d-ab6a-4ca4654ec7f3" providerId="ADAL" clId="{F398BCD4-6B09-44D8-9CEA-1AE7577F9C03}" dt="2022-03-11T18:30:33.252" v="39" actId="1076"/>
          <ac:grpSpMkLst>
            <pc:docMk/>
            <pc:sldMk cId="2889282685" sldId="1376"/>
            <ac:grpSpMk id="16" creationId="{12D09129-4F6C-4D41-B597-9FA0B2816849}"/>
          </ac:grpSpMkLst>
        </pc:grpChg>
        <pc:grpChg chg="del">
          <ac:chgData name="Valentine, Corinne" userId="8a467ed3-9deb-463d-ab6a-4ca4654ec7f3" providerId="ADAL" clId="{F398BCD4-6B09-44D8-9CEA-1AE7577F9C03}" dt="2022-03-11T18:28:23.305" v="20" actId="478"/>
          <ac:grpSpMkLst>
            <pc:docMk/>
            <pc:sldMk cId="2889282685" sldId="1376"/>
            <ac:grpSpMk id="22" creationId="{14420B76-4BDD-4BC4-860E-6F5731601302}"/>
          </ac:grpSpMkLst>
        </pc:grpChg>
        <pc:picChg chg="add mod">
          <ac:chgData name="Valentine, Corinne" userId="8a467ed3-9deb-463d-ab6a-4ca4654ec7f3" providerId="ADAL" clId="{F398BCD4-6B09-44D8-9CEA-1AE7577F9C03}" dt="2022-03-11T18:30:06.054" v="30" actId="164"/>
          <ac:picMkLst>
            <pc:docMk/>
            <pc:sldMk cId="2889282685" sldId="1376"/>
            <ac:picMk id="8" creationId="{6F24161F-ADBD-4E01-8CA9-B8F916D90171}"/>
          </ac:picMkLst>
        </pc:picChg>
        <pc:picChg chg="add mod">
          <ac:chgData name="Valentine, Corinne" userId="8a467ed3-9deb-463d-ab6a-4ca4654ec7f3" providerId="ADAL" clId="{F398BCD4-6B09-44D8-9CEA-1AE7577F9C03}" dt="2022-03-11T18:30:06.054" v="30" actId="164"/>
          <ac:picMkLst>
            <pc:docMk/>
            <pc:sldMk cId="2889282685" sldId="1376"/>
            <ac:picMk id="15" creationId="{3F415370-EC51-4416-B858-89F31AA1E619}"/>
          </ac:picMkLst>
        </pc:picChg>
        <pc:inkChg chg="del">
          <ac:chgData name="Valentine, Corinne" userId="8a467ed3-9deb-463d-ab6a-4ca4654ec7f3" providerId="ADAL" clId="{F398BCD4-6B09-44D8-9CEA-1AE7577F9C03}" dt="2022-03-11T18:28:26.966" v="21" actId="478"/>
          <ac:inkMkLst>
            <pc:docMk/>
            <pc:sldMk cId="2889282685" sldId="1376"/>
            <ac:inkMk id="4" creationId="{D1B8341D-BA99-4B41-ABEF-DB95636160B2}"/>
          </ac:inkMkLst>
        </pc:inkChg>
        <pc:inkChg chg="del">
          <ac:chgData name="Valentine, Corinne" userId="8a467ed3-9deb-463d-ab6a-4ca4654ec7f3" providerId="ADAL" clId="{F398BCD4-6B09-44D8-9CEA-1AE7577F9C03}" dt="2022-03-11T18:28:28.059" v="22" actId="478"/>
          <ac:inkMkLst>
            <pc:docMk/>
            <pc:sldMk cId="2889282685" sldId="1376"/>
            <ac:inkMk id="7" creationId="{5A9B163F-FF13-4335-87F2-84C17BFC895E}"/>
          </ac:inkMkLst>
        </pc:inkChg>
      </pc:sldChg>
      <pc:sldChg chg="addSp delSp modSp mod">
        <pc:chgData name="Valentine, Corinne" userId="8a467ed3-9deb-463d-ab6a-4ca4654ec7f3" providerId="ADAL" clId="{F398BCD4-6B09-44D8-9CEA-1AE7577F9C03}" dt="2022-03-11T18:36:42.680" v="48" actId="14100"/>
        <pc:sldMkLst>
          <pc:docMk/>
          <pc:sldMk cId="2457861833" sldId="1377"/>
        </pc:sldMkLst>
        <pc:spChg chg="mod ord topLvl">
          <ac:chgData name="Valentine, Corinne" userId="8a467ed3-9deb-463d-ab6a-4ca4654ec7f3" providerId="ADAL" clId="{F398BCD4-6B09-44D8-9CEA-1AE7577F9C03}" dt="2022-03-11T18:31:07.796" v="42" actId="166"/>
          <ac:spMkLst>
            <pc:docMk/>
            <pc:sldMk cId="2457861833" sldId="1377"/>
            <ac:spMk id="18" creationId="{2BD6361C-3FA3-41D8-943E-8B6AD8EC6E1E}"/>
          </ac:spMkLst>
        </pc:spChg>
        <pc:spChg chg="mod ord topLvl">
          <ac:chgData name="Valentine, Corinne" userId="8a467ed3-9deb-463d-ab6a-4ca4654ec7f3" providerId="ADAL" clId="{F398BCD4-6B09-44D8-9CEA-1AE7577F9C03}" dt="2022-03-11T18:36:31.748" v="46" actId="14100"/>
          <ac:spMkLst>
            <pc:docMk/>
            <pc:sldMk cId="2457861833" sldId="1377"/>
            <ac:spMk id="19" creationId="{069AEEC6-AC65-4463-AF39-A8AC29DBEB14}"/>
          </ac:spMkLst>
        </pc:spChg>
        <pc:spChg chg="mod ord topLvl">
          <ac:chgData name="Valentine, Corinne" userId="8a467ed3-9deb-463d-ab6a-4ca4654ec7f3" providerId="ADAL" clId="{F398BCD4-6B09-44D8-9CEA-1AE7577F9C03}" dt="2022-03-11T18:36:42.680" v="48" actId="14100"/>
          <ac:spMkLst>
            <pc:docMk/>
            <pc:sldMk cId="2457861833" sldId="1377"/>
            <ac:spMk id="20" creationId="{AEE4BE0C-5957-4E3F-B6A6-09D8BB2E8FB0}"/>
          </ac:spMkLst>
        </pc:spChg>
        <pc:grpChg chg="del">
          <ac:chgData name="Valentine, Corinne" userId="8a467ed3-9deb-463d-ab6a-4ca4654ec7f3" providerId="ADAL" clId="{F398BCD4-6B09-44D8-9CEA-1AE7577F9C03}" dt="2022-03-11T18:30:58.423" v="41" actId="165"/>
          <ac:grpSpMkLst>
            <pc:docMk/>
            <pc:sldMk cId="2457861833" sldId="1377"/>
            <ac:grpSpMk id="21" creationId="{69D78062-9E78-4159-A27D-7F595ECF6F29}"/>
          </ac:grpSpMkLst>
        </pc:grpChg>
        <pc:picChg chg="del mod ord topLvl">
          <ac:chgData name="Valentine, Corinne" userId="8a467ed3-9deb-463d-ab6a-4ca4654ec7f3" providerId="ADAL" clId="{F398BCD4-6B09-44D8-9CEA-1AE7577F9C03}" dt="2022-03-11T18:31:10.991" v="43" actId="478"/>
          <ac:picMkLst>
            <pc:docMk/>
            <pc:sldMk cId="2457861833" sldId="1377"/>
            <ac:picMk id="16" creationId="{937BAC4D-BD60-426C-B9B9-7F8A455A704C}"/>
          </ac:picMkLst>
        </pc:picChg>
        <pc:picChg chg="add mod">
          <ac:chgData name="Valentine, Corinne" userId="8a467ed3-9deb-463d-ab6a-4ca4654ec7f3" providerId="ADAL" clId="{F398BCD4-6B09-44D8-9CEA-1AE7577F9C03}" dt="2022-03-11T18:36:22.038" v="45" actId="1076"/>
          <ac:picMkLst>
            <pc:docMk/>
            <pc:sldMk cId="2457861833" sldId="1377"/>
            <ac:picMk id="24" creationId="{5DD6FEE3-DAED-49C9-8B2A-DFCD21A45263}"/>
          </ac:picMkLst>
        </pc:picChg>
      </pc:sldChg>
      <pc:sldChg chg="del">
        <pc:chgData name="Valentine, Corinne" userId="8a467ed3-9deb-463d-ab6a-4ca4654ec7f3" providerId="ADAL" clId="{F398BCD4-6B09-44D8-9CEA-1AE7577F9C03}" dt="2022-03-11T18:21:13.976" v="0" actId="47"/>
        <pc:sldMkLst>
          <pc:docMk/>
          <pc:sldMk cId="1932772382" sldId="1386"/>
        </pc:sldMkLst>
      </pc:sldChg>
      <pc:sldChg chg="add">
        <pc:chgData name="Valentine, Corinne" userId="8a467ed3-9deb-463d-ab6a-4ca4654ec7f3" providerId="ADAL" clId="{F398BCD4-6B09-44D8-9CEA-1AE7577F9C03}" dt="2022-03-11T18:22:09.887" v="1" actId="2890"/>
        <pc:sldMkLst>
          <pc:docMk/>
          <pc:sldMk cId="3217721436" sldId="1389"/>
        </pc:sldMkLst>
      </pc:sldChg>
      <pc:sldChg chg="addSp delSp modSp add mod ord">
        <pc:chgData name="Valentine, Corinne" userId="8a467ed3-9deb-463d-ab6a-4ca4654ec7f3" providerId="ADAL" clId="{F398BCD4-6B09-44D8-9CEA-1AE7577F9C03}" dt="2022-03-11T18:26:01.373" v="19"/>
        <pc:sldMkLst>
          <pc:docMk/>
          <pc:sldMk cId="3450363640" sldId="1390"/>
        </pc:sldMkLst>
        <pc:spChg chg="del">
          <ac:chgData name="Valentine, Corinne" userId="8a467ed3-9deb-463d-ab6a-4ca4654ec7f3" providerId="ADAL" clId="{F398BCD4-6B09-44D8-9CEA-1AE7577F9C03}" dt="2022-03-11T18:25:47.763" v="15" actId="478"/>
          <ac:spMkLst>
            <pc:docMk/>
            <pc:sldMk cId="3450363640" sldId="1390"/>
            <ac:spMk id="2" creationId="{7DBB6B28-9D6C-4E9A-B1F6-C9A094F48337}"/>
          </ac:spMkLst>
        </pc:spChg>
        <pc:spChg chg="del">
          <ac:chgData name="Valentine, Corinne" userId="8a467ed3-9deb-463d-ab6a-4ca4654ec7f3" providerId="ADAL" clId="{F398BCD4-6B09-44D8-9CEA-1AE7577F9C03}" dt="2022-03-11T18:25:49.669" v="16" actId="478"/>
          <ac:spMkLst>
            <pc:docMk/>
            <pc:sldMk cId="3450363640" sldId="1390"/>
            <ac:spMk id="3" creationId="{E9FAEDD7-3846-494D-B7EA-BDA5FA12C6A4}"/>
          </ac:spMkLst>
        </pc:spChg>
        <pc:spChg chg="add del mod">
          <ac:chgData name="Valentine, Corinne" userId="8a467ed3-9deb-463d-ab6a-4ca4654ec7f3" providerId="ADAL" clId="{F398BCD4-6B09-44D8-9CEA-1AE7577F9C03}" dt="2022-03-11T18:25:50.620" v="17" actId="478"/>
          <ac:spMkLst>
            <pc:docMk/>
            <pc:sldMk cId="3450363640" sldId="1390"/>
            <ac:spMk id="6" creationId="{C00C1040-25CC-4877-B67A-A03CDA25E92F}"/>
          </ac:spMkLst>
        </pc:spChg>
        <pc:spChg chg="add del mod">
          <ac:chgData name="Valentine, Corinne" userId="8a467ed3-9deb-463d-ab6a-4ca4654ec7f3" providerId="ADAL" clId="{F398BCD4-6B09-44D8-9CEA-1AE7577F9C03}" dt="2022-03-11T18:25:51.397" v="18" actId="478"/>
          <ac:spMkLst>
            <pc:docMk/>
            <pc:sldMk cId="3450363640" sldId="1390"/>
            <ac:spMk id="8" creationId="{9697F7A7-FC24-44D7-8CD9-D3DDEC4432F2}"/>
          </ac:spMkLst>
        </pc:spChg>
        <pc:spChg chg="add mod">
          <ac:chgData name="Valentine, Corinne" userId="8a467ed3-9deb-463d-ab6a-4ca4654ec7f3" providerId="ADAL" clId="{F398BCD4-6B09-44D8-9CEA-1AE7577F9C03}" dt="2022-03-11T18:26:01.373" v="19"/>
          <ac:spMkLst>
            <pc:docMk/>
            <pc:sldMk cId="3450363640" sldId="1390"/>
            <ac:spMk id="9" creationId="{4D978F31-C88C-404C-85FC-01732B1E4625}"/>
          </ac:spMkLst>
        </pc:spChg>
        <pc:picChg chg="add mod">
          <ac:chgData name="Valentine, Corinne" userId="8a467ed3-9deb-463d-ab6a-4ca4654ec7f3" providerId="ADAL" clId="{F398BCD4-6B09-44D8-9CEA-1AE7577F9C03}" dt="2022-03-11T18:26:01.373" v="19"/>
          <ac:picMkLst>
            <pc:docMk/>
            <pc:sldMk cId="3450363640" sldId="1390"/>
            <ac:picMk id="10" creationId="{62224491-A837-4A20-8A9F-6D37A7DB82A8}"/>
          </ac:picMkLst>
        </pc:picChg>
      </pc:sldChg>
      <pc:sldChg chg="addSp delSp modSp add mod">
        <pc:chgData name="Valentine, Corinne" userId="8a467ed3-9deb-463d-ab6a-4ca4654ec7f3" providerId="ADAL" clId="{F398BCD4-6B09-44D8-9CEA-1AE7577F9C03}" dt="2022-03-11T20:10:05.188" v="70" actId="1076"/>
        <pc:sldMkLst>
          <pc:docMk/>
          <pc:sldMk cId="1318834812" sldId="1641"/>
        </pc:sldMkLst>
        <pc:spChg chg="del">
          <ac:chgData name="Valentine, Corinne" userId="8a467ed3-9deb-463d-ab6a-4ca4654ec7f3" providerId="ADAL" clId="{F398BCD4-6B09-44D8-9CEA-1AE7577F9C03}" dt="2022-03-11T20:07:16.305" v="50" actId="478"/>
          <ac:spMkLst>
            <pc:docMk/>
            <pc:sldMk cId="1318834812" sldId="1641"/>
            <ac:spMk id="7" creationId="{71A79253-308C-4C23-8945-D5CC5904E48D}"/>
          </ac:spMkLst>
        </pc:spChg>
        <pc:spChg chg="del">
          <ac:chgData name="Valentine, Corinne" userId="8a467ed3-9deb-463d-ab6a-4ca4654ec7f3" providerId="ADAL" clId="{F398BCD4-6B09-44D8-9CEA-1AE7577F9C03}" dt="2022-03-11T20:07:24.423" v="54" actId="478"/>
          <ac:spMkLst>
            <pc:docMk/>
            <pc:sldMk cId="1318834812" sldId="1641"/>
            <ac:spMk id="17" creationId="{A0CCE165-AE0E-41F1-A935-6001B7C7F5E2}"/>
          </ac:spMkLst>
        </pc:spChg>
        <pc:spChg chg="del">
          <ac:chgData name="Valentine, Corinne" userId="8a467ed3-9deb-463d-ab6a-4ca4654ec7f3" providerId="ADAL" clId="{F398BCD4-6B09-44D8-9CEA-1AE7577F9C03}" dt="2022-03-11T20:07:24.423" v="54" actId="478"/>
          <ac:spMkLst>
            <pc:docMk/>
            <pc:sldMk cId="1318834812" sldId="1641"/>
            <ac:spMk id="18" creationId="{2BD6361C-3FA3-41D8-943E-8B6AD8EC6E1E}"/>
          </ac:spMkLst>
        </pc:spChg>
        <pc:spChg chg="del">
          <ac:chgData name="Valentine, Corinne" userId="8a467ed3-9deb-463d-ab6a-4ca4654ec7f3" providerId="ADAL" clId="{F398BCD4-6B09-44D8-9CEA-1AE7577F9C03}" dt="2022-03-11T20:07:24.423" v="54" actId="478"/>
          <ac:spMkLst>
            <pc:docMk/>
            <pc:sldMk cId="1318834812" sldId="1641"/>
            <ac:spMk id="19" creationId="{069AEEC6-AC65-4463-AF39-A8AC29DBEB14}"/>
          </ac:spMkLst>
        </pc:spChg>
        <pc:spChg chg="del">
          <ac:chgData name="Valentine, Corinne" userId="8a467ed3-9deb-463d-ab6a-4ca4654ec7f3" providerId="ADAL" clId="{F398BCD4-6B09-44D8-9CEA-1AE7577F9C03}" dt="2022-03-11T20:07:25.952" v="55" actId="478"/>
          <ac:spMkLst>
            <pc:docMk/>
            <pc:sldMk cId="1318834812" sldId="1641"/>
            <ac:spMk id="20" creationId="{AEE4BE0C-5957-4E3F-B6A6-09D8BB2E8FB0}"/>
          </ac:spMkLst>
        </pc:spChg>
        <pc:graphicFrameChg chg="del">
          <ac:chgData name="Valentine, Corinne" userId="8a467ed3-9deb-463d-ab6a-4ca4654ec7f3" providerId="ADAL" clId="{F398BCD4-6B09-44D8-9CEA-1AE7577F9C03}" dt="2022-03-11T20:07:18.972" v="51" actId="478"/>
          <ac:graphicFrameMkLst>
            <pc:docMk/>
            <pc:sldMk cId="1318834812" sldId="1641"/>
            <ac:graphicFrameMk id="6" creationId="{890EA7F4-BFF3-4992-A05A-CDEC64BB0F41}"/>
          </ac:graphicFrameMkLst>
        </pc:graphicFrameChg>
        <pc:picChg chg="add mod">
          <ac:chgData name="Valentine, Corinne" userId="8a467ed3-9deb-463d-ab6a-4ca4654ec7f3" providerId="ADAL" clId="{F398BCD4-6B09-44D8-9CEA-1AE7577F9C03}" dt="2022-03-11T20:09:42.415" v="66" actId="1076"/>
          <ac:picMkLst>
            <pc:docMk/>
            <pc:sldMk cId="1318834812" sldId="1641"/>
            <ac:picMk id="9" creationId="{0A290262-0238-4CAD-B67C-A7567AF58E6D}"/>
          </ac:picMkLst>
        </pc:picChg>
        <pc:picChg chg="add mod">
          <ac:chgData name="Valentine, Corinne" userId="8a467ed3-9deb-463d-ab6a-4ca4654ec7f3" providerId="ADAL" clId="{F398BCD4-6B09-44D8-9CEA-1AE7577F9C03}" dt="2022-03-11T20:10:00.593" v="69" actId="1076"/>
          <ac:picMkLst>
            <pc:docMk/>
            <pc:sldMk cId="1318834812" sldId="1641"/>
            <ac:picMk id="21" creationId="{E922B2FF-C542-478F-A51E-CA86A5221092}"/>
          </ac:picMkLst>
        </pc:picChg>
        <pc:picChg chg="add mod">
          <ac:chgData name="Valentine, Corinne" userId="8a467ed3-9deb-463d-ab6a-4ca4654ec7f3" providerId="ADAL" clId="{F398BCD4-6B09-44D8-9CEA-1AE7577F9C03}" dt="2022-03-11T20:10:05.188" v="70" actId="1076"/>
          <ac:picMkLst>
            <pc:docMk/>
            <pc:sldMk cId="1318834812" sldId="1641"/>
            <ac:picMk id="23" creationId="{CC7A7034-03CF-4F97-BF77-E3F2BA1EE5A2}"/>
          </ac:picMkLst>
        </pc:picChg>
        <pc:picChg chg="del">
          <ac:chgData name="Valentine, Corinne" userId="8a467ed3-9deb-463d-ab6a-4ca4654ec7f3" providerId="ADAL" clId="{F398BCD4-6B09-44D8-9CEA-1AE7577F9C03}" dt="2022-03-11T20:07:20.905" v="52" actId="478"/>
          <ac:picMkLst>
            <pc:docMk/>
            <pc:sldMk cId="1318834812" sldId="1641"/>
            <ac:picMk id="24" creationId="{5DD6FEE3-DAED-49C9-8B2A-DFCD21A45263}"/>
          </ac:picMkLst>
        </pc:picChg>
        <pc:picChg chg="add mod">
          <ac:chgData name="Valentine, Corinne" userId="8a467ed3-9deb-463d-ab6a-4ca4654ec7f3" providerId="ADAL" clId="{F398BCD4-6B09-44D8-9CEA-1AE7577F9C03}" dt="2022-03-11T20:09:52.183" v="67" actId="1076"/>
          <ac:picMkLst>
            <pc:docMk/>
            <pc:sldMk cId="1318834812" sldId="1641"/>
            <ac:picMk id="28" creationId="{F61CE8C0-6B25-4A58-A307-5A8E77430207}"/>
          </ac:picMkLst>
        </pc:picChg>
        <pc:inkChg chg="del">
          <ac:chgData name="Valentine, Corinne" userId="8a467ed3-9deb-463d-ab6a-4ca4654ec7f3" providerId="ADAL" clId="{F398BCD4-6B09-44D8-9CEA-1AE7577F9C03}" dt="2022-03-11T20:07:22.687" v="53" actId="478"/>
          <ac:inkMkLst>
            <pc:docMk/>
            <pc:sldMk cId="1318834812" sldId="1641"/>
            <ac:inkMk id="15" creationId="{B9632D94-297F-40EF-A32B-F313809E2FD5}"/>
          </ac:inkMkLst>
        </pc:inkChg>
        <pc:cxnChg chg="del">
          <ac:chgData name="Valentine, Corinne" userId="8a467ed3-9deb-463d-ab6a-4ca4654ec7f3" providerId="ADAL" clId="{F398BCD4-6B09-44D8-9CEA-1AE7577F9C03}" dt="2022-03-11T20:07:29.376" v="58" actId="478"/>
          <ac:cxnSpMkLst>
            <pc:docMk/>
            <pc:sldMk cId="1318834812" sldId="1641"/>
            <ac:cxnSpMk id="25" creationId="{B34BF830-60A7-4E6A-B3D7-F41E5A3F554E}"/>
          </ac:cxnSpMkLst>
        </pc:cxnChg>
        <pc:cxnChg chg="del">
          <ac:chgData name="Valentine, Corinne" userId="8a467ed3-9deb-463d-ab6a-4ca4654ec7f3" providerId="ADAL" clId="{F398BCD4-6B09-44D8-9CEA-1AE7577F9C03}" dt="2022-03-11T20:07:30.368" v="59" actId="478"/>
          <ac:cxnSpMkLst>
            <pc:docMk/>
            <pc:sldMk cId="1318834812" sldId="1641"/>
            <ac:cxnSpMk id="27" creationId="{1841C920-563A-4E44-A2EB-A4B831621335}"/>
          </ac:cxnSpMkLst>
        </pc:cxnChg>
        <pc:cxnChg chg="del">
          <ac:chgData name="Valentine, Corinne" userId="8a467ed3-9deb-463d-ab6a-4ca4654ec7f3" providerId="ADAL" clId="{F398BCD4-6B09-44D8-9CEA-1AE7577F9C03}" dt="2022-03-11T20:07:28.561" v="57" actId="478"/>
          <ac:cxnSpMkLst>
            <pc:docMk/>
            <pc:sldMk cId="1318834812" sldId="1641"/>
            <ac:cxnSpMk id="29" creationId="{632598E3-1F0F-49BF-9B5D-468BA893561C}"/>
          </ac:cxnSpMkLst>
        </pc:cxnChg>
        <pc:cxnChg chg="del">
          <ac:chgData name="Valentine, Corinne" userId="8a467ed3-9deb-463d-ab6a-4ca4654ec7f3" providerId="ADAL" clId="{F398BCD4-6B09-44D8-9CEA-1AE7577F9C03}" dt="2022-03-11T20:07:27.368" v="56" actId="478"/>
          <ac:cxnSpMkLst>
            <pc:docMk/>
            <pc:sldMk cId="1318834812" sldId="1641"/>
            <ac:cxnSpMk id="30" creationId="{70F39063-E5B8-4815-A013-7649D31B2596}"/>
          </ac:cxnSpMkLst>
        </pc:cxnChg>
      </pc:sldChg>
    </pc:docChg>
  </pc:docChgLst>
  <pc:docChgLst>
    <pc:chgData name="Simpson, Stephen L. (Steve)" userId="080268e0-f1b3-48ac-be81-2d0727811d8e" providerId="ADAL" clId="{6C61EE72-801E-433E-807C-E3F2E5F2A942}"/>
    <pc:docChg chg="custSel addSld delSld modSld">
      <pc:chgData name="Simpson, Stephen L. (Steve)" userId="080268e0-f1b3-48ac-be81-2d0727811d8e" providerId="ADAL" clId="{6C61EE72-801E-433E-807C-E3F2E5F2A942}" dt="2022-03-13T23:24:42.468" v="46" actId="47"/>
      <pc:docMkLst>
        <pc:docMk/>
      </pc:docMkLst>
      <pc:sldChg chg="add">
        <pc:chgData name="Simpson, Stephen L. (Steve)" userId="080268e0-f1b3-48ac-be81-2d0727811d8e" providerId="ADAL" clId="{6C61EE72-801E-433E-807C-E3F2E5F2A942}" dt="2022-03-13T23:22:01.937" v="33"/>
        <pc:sldMkLst>
          <pc:docMk/>
          <pc:sldMk cId="1607768233" sldId="1304"/>
        </pc:sldMkLst>
      </pc:sldChg>
      <pc:sldChg chg="del">
        <pc:chgData name="Simpson, Stephen L. (Steve)" userId="080268e0-f1b3-48ac-be81-2d0727811d8e" providerId="ADAL" clId="{6C61EE72-801E-433E-807C-E3F2E5F2A942}" dt="2022-03-13T23:02:51.070" v="25" actId="47"/>
        <pc:sldMkLst>
          <pc:docMk/>
          <pc:sldMk cId="1259872681" sldId="1365"/>
        </pc:sldMkLst>
      </pc:sldChg>
      <pc:sldChg chg="modSp mod">
        <pc:chgData name="Simpson, Stephen L. (Steve)" userId="080268e0-f1b3-48ac-be81-2d0727811d8e" providerId="ADAL" clId="{6C61EE72-801E-433E-807C-E3F2E5F2A942}" dt="2022-03-13T23:01:29.723" v="23" actId="20577"/>
        <pc:sldMkLst>
          <pc:docMk/>
          <pc:sldMk cId="3028067258" sldId="1381"/>
        </pc:sldMkLst>
        <pc:spChg chg="mod">
          <ac:chgData name="Simpson, Stephen L. (Steve)" userId="080268e0-f1b3-48ac-be81-2d0727811d8e" providerId="ADAL" clId="{6C61EE72-801E-433E-807C-E3F2E5F2A942}" dt="2022-03-13T23:01:29.723" v="23" actId="20577"/>
          <ac:spMkLst>
            <pc:docMk/>
            <pc:sldMk cId="3028067258" sldId="1381"/>
            <ac:spMk id="5" creationId="{BA712FE3-F0E1-44C0-9604-2B792329C17D}"/>
          </ac:spMkLst>
        </pc:spChg>
      </pc:sldChg>
      <pc:sldChg chg="del">
        <pc:chgData name="Simpson, Stephen L. (Steve)" userId="080268e0-f1b3-48ac-be81-2d0727811d8e" providerId="ADAL" clId="{6C61EE72-801E-433E-807C-E3F2E5F2A942}" dt="2022-03-13T23:02:55.035" v="26" actId="47"/>
        <pc:sldMkLst>
          <pc:docMk/>
          <pc:sldMk cId="3450363640" sldId="1390"/>
        </pc:sldMkLst>
      </pc:sldChg>
      <pc:sldChg chg="add">
        <pc:chgData name="Simpson, Stephen L. (Steve)" userId="080268e0-f1b3-48ac-be81-2d0727811d8e" providerId="ADAL" clId="{6C61EE72-801E-433E-807C-E3F2E5F2A942}" dt="2022-03-13T23:22:01.937" v="33"/>
        <pc:sldMkLst>
          <pc:docMk/>
          <pc:sldMk cId="3135782145" sldId="1588"/>
        </pc:sldMkLst>
      </pc:sldChg>
      <pc:sldChg chg="add">
        <pc:chgData name="Simpson, Stephen L. (Steve)" userId="080268e0-f1b3-48ac-be81-2d0727811d8e" providerId="ADAL" clId="{6C61EE72-801E-433E-807C-E3F2E5F2A942}" dt="2022-03-13T23:22:01.937" v="33"/>
        <pc:sldMkLst>
          <pc:docMk/>
          <pc:sldMk cId="4022431891" sldId="1589"/>
        </pc:sldMkLst>
      </pc:sldChg>
      <pc:sldChg chg="add">
        <pc:chgData name="Simpson, Stephen L. (Steve)" userId="080268e0-f1b3-48ac-be81-2d0727811d8e" providerId="ADAL" clId="{6C61EE72-801E-433E-807C-E3F2E5F2A942}" dt="2022-03-13T23:22:01.937" v="33"/>
        <pc:sldMkLst>
          <pc:docMk/>
          <pc:sldMk cId="562607751" sldId="1590"/>
        </pc:sldMkLst>
      </pc:sldChg>
      <pc:sldChg chg="add del">
        <pc:chgData name="Simpson, Stephen L. (Steve)" userId="080268e0-f1b3-48ac-be81-2d0727811d8e" providerId="ADAL" clId="{6C61EE72-801E-433E-807C-E3F2E5F2A942}" dt="2022-03-13T23:24:41.321" v="45" actId="47"/>
        <pc:sldMkLst>
          <pc:docMk/>
          <pc:sldMk cId="2671517662" sldId="1591"/>
        </pc:sldMkLst>
      </pc:sldChg>
      <pc:sldChg chg="add">
        <pc:chgData name="Simpson, Stephen L. (Steve)" userId="080268e0-f1b3-48ac-be81-2d0727811d8e" providerId="ADAL" clId="{6C61EE72-801E-433E-807C-E3F2E5F2A942}" dt="2022-03-13T23:22:01.937" v="33"/>
        <pc:sldMkLst>
          <pc:docMk/>
          <pc:sldMk cId="4029213931" sldId="1595"/>
        </pc:sldMkLst>
      </pc:sldChg>
      <pc:sldChg chg="modSp add mod">
        <pc:chgData name="Simpson, Stephen L. (Steve)" userId="080268e0-f1b3-48ac-be81-2d0727811d8e" providerId="ADAL" clId="{6C61EE72-801E-433E-807C-E3F2E5F2A942}" dt="2022-03-13T23:23:18.293" v="44" actId="1076"/>
        <pc:sldMkLst>
          <pc:docMk/>
          <pc:sldMk cId="519681625" sldId="1611"/>
        </pc:sldMkLst>
        <pc:spChg chg="mod">
          <ac:chgData name="Simpson, Stephen L. (Steve)" userId="080268e0-f1b3-48ac-be81-2d0727811d8e" providerId="ADAL" clId="{6C61EE72-801E-433E-807C-E3F2E5F2A942}" dt="2022-03-13T23:22:26.246" v="39" actId="27636"/>
          <ac:spMkLst>
            <pc:docMk/>
            <pc:sldMk cId="519681625" sldId="1611"/>
            <ac:spMk id="7" creationId="{63C8D2DD-8FB6-40EA-BEE3-71D10B48DEFB}"/>
          </ac:spMkLst>
        </pc:spChg>
        <pc:spChg chg="mod">
          <ac:chgData name="Simpson, Stephen L. (Steve)" userId="080268e0-f1b3-48ac-be81-2d0727811d8e" providerId="ADAL" clId="{6C61EE72-801E-433E-807C-E3F2E5F2A942}" dt="2022-03-13T23:23:11.733" v="43" actId="1076"/>
          <ac:spMkLst>
            <pc:docMk/>
            <pc:sldMk cId="519681625" sldId="1611"/>
            <ac:spMk id="12" creationId="{35DFEBDF-6BDC-4BD3-98E6-065E97EEEC8F}"/>
          </ac:spMkLst>
        </pc:spChg>
        <pc:spChg chg="mod">
          <ac:chgData name="Simpson, Stephen L. (Steve)" userId="080268e0-f1b3-48ac-be81-2d0727811d8e" providerId="ADAL" clId="{6C61EE72-801E-433E-807C-E3F2E5F2A942}" dt="2022-03-13T23:23:18.293" v="44" actId="1076"/>
          <ac:spMkLst>
            <pc:docMk/>
            <pc:sldMk cId="519681625" sldId="1611"/>
            <ac:spMk id="13" creationId="{D870B2A4-8212-46AE-A41A-34764F314CA2}"/>
          </ac:spMkLst>
        </pc:spChg>
      </pc:sldChg>
      <pc:sldChg chg="add">
        <pc:chgData name="Simpson, Stephen L. (Steve)" userId="080268e0-f1b3-48ac-be81-2d0727811d8e" providerId="ADAL" clId="{6C61EE72-801E-433E-807C-E3F2E5F2A942}" dt="2022-03-13T23:22:01.937" v="33"/>
        <pc:sldMkLst>
          <pc:docMk/>
          <pc:sldMk cId="3742434965" sldId="1613"/>
        </pc:sldMkLst>
      </pc:sldChg>
      <pc:sldChg chg="add">
        <pc:chgData name="Simpson, Stephen L. (Steve)" userId="080268e0-f1b3-48ac-be81-2d0727811d8e" providerId="ADAL" clId="{6C61EE72-801E-433E-807C-E3F2E5F2A942}" dt="2022-03-13T23:22:01.937" v="33"/>
        <pc:sldMkLst>
          <pc:docMk/>
          <pc:sldMk cId="4108446395" sldId="1614"/>
        </pc:sldMkLst>
      </pc:sldChg>
      <pc:sldChg chg="add">
        <pc:chgData name="Simpson, Stephen L. (Steve)" userId="080268e0-f1b3-48ac-be81-2d0727811d8e" providerId="ADAL" clId="{6C61EE72-801E-433E-807C-E3F2E5F2A942}" dt="2022-03-13T23:22:01.937" v="33"/>
        <pc:sldMkLst>
          <pc:docMk/>
          <pc:sldMk cId="1472632689" sldId="1617"/>
        </pc:sldMkLst>
      </pc:sldChg>
      <pc:sldChg chg="add del">
        <pc:chgData name="Simpson, Stephen L. (Steve)" userId="080268e0-f1b3-48ac-be81-2d0727811d8e" providerId="ADAL" clId="{6C61EE72-801E-433E-807C-E3F2E5F2A942}" dt="2022-03-13T23:24:42.468" v="46" actId="47"/>
        <pc:sldMkLst>
          <pc:docMk/>
          <pc:sldMk cId="2878096836" sldId="1618"/>
        </pc:sldMkLst>
      </pc:sldChg>
      <pc:sldChg chg="add">
        <pc:chgData name="Simpson, Stephen L. (Steve)" userId="080268e0-f1b3-48ac-be81-2d0727811d8e" providerId="ADAL" clId="{6C61EE72-801E-433E-807C-E3F2E5F2A942}" dt="2022-03-13T23:02:12.420" v="24"/>
        <pc:sldMkLst>
          <pc:docMk/>
          <pc:sldMk cId="1161129721" sldId="1624"/>
        </pc:sldMkLst>
      </pc:sldChg>
      <pc:sldChg chg="addSp delSp modSp new mod">
        <pc:chgData name="Simpson, Stephen L. (Steve)" userId="080268e0-f1b3-48ac-be81-2d0727811d8e" providerId="ADAL" clId="{6C61EE72-801E-433E-807C-E3F2E5F2A942}" dt="2022-03-13T23:18:06.179" v="32" actId="14100"/>
        <pc:sldMkLst>
          <pc:docMk/>
          <pc:sldMk cId="2769564087" sldId="1642"/>
        </pc:sldMkLst>
        <pc:spChg chg="del">
          <ac:chgData name="Simpson, Stephen L. (Steve)" userId="080268e0-f1b3-48ac-be81-2d0727811d8e" providerId="ADAL" clId="{6C61EE72-801E-433E-807C-E3F2E5F2A942}" dt="2022-03-13T23:17:53.772" v="28" actId="931"/>
          <ac:spMkLst>
            <pc:docMk/>
            <pc:sldMk cId="2769564087" sldId="1642"/>
            <ac:spMk id="3" creationId="{8A4BC987-FC89-4CC0-8846-E3A94FAFF264}"/>
          </ac:spMkLst>
        </pc:spChg>
        <pc:picChg chg="add mod">
          <ac:chgData name="Simpson, Stephen L. (Steve)" userId="080268e0-f1b3-48ac-be81-2d0727811d8e" providerId="ADAL" clId="{6C61EE72-801E-433E-807C-E3F2E5F2A942}" dt="2022-03-13T23:18:06.179" v="32" actId="14100"/>
          <ac:picMkLst>
            <pc:docMk/>
            <pc:sldMk cId="2769564087" sldId="1642"/>
            <ac:picMk id="6" creationId="{05046D90-BE07-4CA4-AA51-BBA893732E1B}"/>
          </ac:picMkLst>
        </pc:picChg>
      </pc:sldChg>
    </pc:docChg>
  </pc:docChgLst>
  <pc:docChgLst>
    <pc:chgData name="Meagan Szydzik" userId="S::mszydzik_h2opolicycenter.org#ext#@blackandveatch.onmicrosoft.com::34fc248e-29e3-43b6-b6f1-2b1e71766a7f" providerId="AD" clId="Web-{A089AC27-A1A1-4810-B03E-93EF7B911843}"/>
    <pc:docChg chg="sldOrd">
      <pc:chgData name="Meagan Szydzik" userId="S::mszydzik_h2opolicycenter.org#ext#@blackandveatch.onmicrosoft.com::34fc248e-29e3-43b6-b6f1-2b1e71766a7f" providerId="AD" clId="Web-{A089AC27-A1A1-4810-B03E-93EF7B911843}" dt="2022-08-12T02:42:49.363" v="0"/>
      <pc:docMkLst>
        <pc:docMk/>
      </pc:docMkLst>
      <pc:sldChg chg="ord">
        <pc:chgData name="Meagan Szydzik" userId="S::mszydzik_h2opolicycenter.org#ext#@blackandveatch.onmicrosoft.com::34fc248e-29e3-43b6-b6f1-2b1e71766a7f" providerId="AD" clId="Web-{A089AC27-A1A1-4810-B03E-93EF7B911843}" dt="2022-08-12T02:42:49.363" v="0"/>
        <pc:sldMkLst>
          <pc:docMk/>
          <pc:sldMk cId="3259435416" sldId="1734"/>
        </pc:sldMkLst>
      </pc:sldChg>
    </pc:docChg>
  </pc:docChgLst>
  <pc:docChgLst>
    <pc:chgData name="Kristin Rowles" userId="52661407-a469-4b91-ae0a-deb2877c1a50" providerId="ADAL" clId="{40A24711-07D1-4BC4-9976-D122245C3A84}"/>
    <pc:docChg chg="undo custSel addSld delSld modSld sldOrd modSection">
      <pc:chgData name="Kristin Rowles" userId="52661407-a469-4b91-ae0a-deb2877c1a50" providerId="ADAL" clId="{40A24711-07D1-4BC4-9976-D122245C3A84}" dt="2022-08-19T19:27:49.125" v="6565" actId="2711"/>
      <pc:docMkLst>
        <pc:docMk/>
      </pc:docMkLst>
      <pc:sldChg chg="add del">
        <pc:chgData name="Kristin Rowles" userId="52661407-a469-4b91-ae0a-deb2877c1a50" providerId="ADAL" clId="{40A24711-07D1-4BC4-9976-D122245C3A84}" dt="2022-08-18T16:44:25.852" v="6169" actId="47"/>
        <pc:sldMkLst>
          <pc:docMk/>
          <pc:sldMk cId="3852203874" sldId="257"/>
        </pc:sldMkLst>
      </pc:sldChg>
      <pc:sldChg chg="modSp add del mod">
        <pc:chgData name="Kristin Rowles" userId="52661407-a469-4b91-ae0a-deb2877c1a50" providerId="ADAL" clId="{40A24711-07D1-4BC4-9976-D122245C3A84}" dt="2022-08-18T18:49:24.003" v="6413" actId="122"/>
        <pc:sldMkLst>
          <pc:docMk/>
          <pc:sldMk cId="3624063273" sldId="291"/>
        </pc:sldMkLst>
        <pc:spChg chg="mod">
          <ac:chgData name="Kristin Rowles" userId="52661407-a469-4b91-ae0a-deb2877c1a50" providerId="ADAL" clId="{40A24711-07D1-4BC4-9976-D122245C3A84}" dt="2022-08-18T18:49:24.003" v="6413" actId="122"/>
          <ac:spMkLst>
            <pc:docMk/>
            <pc:sldMk cId="3624063273" sldId="291"/>
            <ac:spMk id="2" creationId="{6805BE1B-E0B5-4879-87E0-312B999EC30D}"/>
          </ac:spMkLst>
        </pc:spChg>
      </pc:sldChg>
      <pc:sldChg chg="add del">
        <pc:chgData name="Kristin Rowles" userId="52661407-a469-4b91-ae0a-deb2877c1a50" providerId="ADAL" clId="{40A24711-07D1-4BC4-9976-D122245C3A84}" dt="2022-08-18T16:43:52.931" v="6154"/>
        <pc:sldMkLst>
          <pc:docMk/>
          <pc:sldMk cId="4089885334" sldId="319"/>
        </pc:sldMkLst>
      </pc:sldChg>
      <pc:sldChg chg="add">
        <pc:chgData name="Kristin Rowles" userId="52661407-a469-4b91-ae0a-deb2877c1a50" providerId="ADAL" clId="{40A24711-07D1-4BC4-9976-D122245C3A84}" dt="2022-08-18T16:51:54.545" v="6359"/>
        <pc:sldMkLst>
          <pc:docMk/>
          <pc:sldMk cId="2236637375" sldId="1361"/>
        </pc:sldMkLst>
      </pc:sldChg>
      <pc:sldChg chg="del">
        <pc:chgData name="Kristin Rowles" userId="52661407-a469-4b91-ae0a-deb2877c1a50" providerId="ADAL" clId="{40A24711-07D1-4BC4-9976-D122245C3A84}" dt="2022-08-18T16:51:43.420" v="6358" actId="2696"/>
        <pc:sldMkLst>
          <pc:docMk/>
          <pc:sldMk cId="3345949154" sldId="1361"/>
        </pc:sldMkLst>
      </pc:sldChg>
      <pc:sldChg chg="modSp mod">
        <pc:chgData name="Kristin Rowles" userId="52661407-a469-4b91-ae0a-deb2877c1a50" providerId="ADAL" clId="{40A24711-07D1-4BC4-9976-D122245C3A84}" dt="2022-08-18T16:44:05.110" v="6168" actId="20577"/>
        <pc:sldMkLst>
          <pc:docMk/>
          <pc:sldMk cId="2679778468" sldId="1362"/>
        </pc:sldMkLst>
        <pc:spChg chg="mod">
          <ac:chgData name="Kristin Rowles" userId="52661407-a469-4b91-ae0a-deb2877c1a50" providerId="ADAL" clId="{40A24711-07D1-4BC4-9976-D122245C3A84}" dt="2022-08-18T16:44:05.110" v="6168" actId="20577"/>
          <ac:spMkLst>
            <pc:docMk/>
            <pc:sldMk cId="2679778468" sldId="1362"/>
            <ac:spMk id="5" creationId="{BA712FE3-F0E1-44C0-9604-2B792329C17D}"/>
          </ac:spMkLst>
        </pc:spChg>
      </pc:sldChg>
      <pc:sldChg chg="modSp add mod">
        <pc:chgData name="Kristin Rowles" userId="52661407-a469-4b91-ae0a-deb2877c1a50" providerId="ADAL" clId="{40A24711-07D1-4BC4-9976-D122245C3A84}" dt="2022-08-18T17:59:38.398" v="6381" actId="20577"/>
        <pc:sldMkLst>
          <pc:docMk/>
          <pc:sldMk cId="1992056774" sldId="1364"/>
        </pc:sldMkLst>
        <pc:spChg chg="mod">
          <ac:chgData name="Kristin Rowles" userId="52661407-a469-4b91-ae0a-deb2877c1a50" providerId="ADAL" clId="{40A24711-07D1-4BC4-9976-D122245C3A84}" dt="2022-08-18T17:59:38.398" v="6381" actId="20577"/>
          <ac:spMkLst>
            <pc:docMk/>
            <pc:sldMk cId="1992056774" sldId="1364"/>
            <ac:spMk id="5" creationId="{BA712FE3-F0E1-44C0-9604-2B792329C17D}"/>
          </ac:spMkLst>
        </pc:spChg>
      </pc:sldChg>
      <pc:sldChg chg="del">
        <pc:chgData name="Kristin Rowles" userId="52661407-a469-4b91-ae0a-deb2877c1a50" providerId="ADAL" clId="{40A24711-07D1-4BC4-9976-D122245C3A84}" dt="2022-08-18T16:51:23.192" v="6356" actId="2696"/>
        <pc:sldMkLst>
          <pc:docMk/>
          <pc:sldMk cId="4229928695" sldId="1364"/>
        </pc:sldMkLst>
      </pc:sldChg>
      <pc:sldChg chg="modSp mod">
        <pc:chgData name="Kristin Rowles" userId="52661407-a469-4b91-ae0a-deb2877c1a50" providerId="ADAL" clId="{40A24711-07D1-4BC4-9976-D122245C3A84}" dt="2022-08-19T19:27:49.125" v="6565" actId="2711"/>
        <pc:sldMkLst>
          <pc:docMk/>
          <pc:sldMk cId="3070482730" sldId="1388"/>
        </pc:sldMkLst>
        <pc:graphicFrameChg chg="modGraphic">
          <ac:chgData name="Kristin Rowles" userId="52661407-a469-4b91-ae0a-deb2877c1a50" providerId="ADAL" clId="{40A24711-07D1-4BC4-9976-D122245C3A84}" dt="2022-08-19T19:27:43.727" v="6564" actId="2711"/>
          <ac:graphicFrameMkLst>
            <pc:docMk/>
            <pc:sldMk cId="3070482730" sldId="1388"/>
            <ac:graphicFrameMk id="5" creationId="{D7792608-9211-4B4F-966C-0BD40BFF57F5}"/>
          </ac:graphicFrameMkLst>
        </pc:graphicFrameChg>
        <pc:graphicFrameChg chg="modGraphic">
          <ac:chgData name="Kristin Rowles" userId="52661407-a469-4b91-ae0a-deb2877c1a50" providerId="ADAL" clId="{40A24711-07D1-4BC4-9976-D122245C3A84}" dt="2022-08-19T19:27:49.125" v="6565" actId="2711"/>
          <ac:graphicFrameMkLst>
            <pc:docMk/>
            <pc:sldMk cId="3070482730" sldId="1388"/>
            <ac:graphicFrameMk id="7" creationId="{3DC9A4CF-FEE0-4BF7-BFDD-35F7105D5A3B}"/>
          </ac:graphicFrameMkLst>
        </pc:graphicFrameChg>
      </pc:sldChg>
      <pc:sldChg chg="add del">
        <pc:chgData name="Kristin Rowles" userId="52661407-a469-4b91-ae0a-deb2877c1a50" providerId="ADAL" clId="{40A24711-07D1-4BC4-9976-D122245C3A84}" dt="2022-08-18T16:43:52.931" v="6154"/>
        <pc:sldMkLst>
          <pc:docMk/>
          <pc:sldMk cId="3841917393" sldId="1557"/>
        </pc:sldMkLst>
      </pc:sldChg>
      <pc:sldChg chg="add del">
        <pc:chgData name="Kristin Rowles" userId="52661407-a469-4b91-ae0a-deb2877c1a50" providerId="ADAL" clId="{40A24711-07D1-4BC4-9976-D122245C3A84}" dt="2022-08-18T16:43:52.931" v="6154"/>
        <pc:sldMkLst>
          <pc:docMk/>
          <pc:sldMk cId="4020053546" sldId="1558"/>
        </pc:sldMkLst>
      </pc:sldChg>
      <pc:sldChg chg="add del">
        <pc:chgData name="Kristin Rowles" userId="52661407-a469-4b91-ae0a-deb2877c1a50" providerId="ADAL" clId="{40A24711-07D1-4BC4-9976-D122245C3A84}" dt="2022-08-18T16:43:52.931" v="6154"/>
        <pc:sldMkLst>
          <pc:docMk/>
          <pc:sldMk cId="2489583604" sldId="1590"/>
        </pc:sldMkLst>
      </pc:sldChg>
      <pc:sldChg chg="add del">
        <pc:chgData name="Kristin Rowles" userId="52661407-a469-4b91-ae0a-deb2877c1a50" providerId="ADAL" clId="{40A24711-07D1-4BC4-9976-D122245C3A84}" dt="2022-08-18T16:43:52.931" v="6154"/>
        <pc:sldMkLst>
          <pc:docMk/>
          <pc:sldMk cId="918116671" sldId="1599"/>
        </pc:sldMkLst>
      </pc:sldChg>
      <pc:sldChg chg="add del">
        <pc:chgData name="Kristin Rowles" userId="52661407-a469-4b91-ae0a-deb2877c1a50" providerId="ADAL" clId="{40A24711-07D1-4BC4-9976-D122245C3A84}" dt="2022-08-18T16:43:52.931" v="6154"/>
        <pc:sldMkLst>
          <pc:docMk/>
          <pc:sldMk cId="2306217257" sldId="1600"/>
        </pc:sldMkLst>
      </pc:sldChg>
      <pc:sldChg chg="add del">
        <pc:chgData name="Kristin Rowles" userId="52661407-a469-4b91-ae0a-deb2877c1a50" providerId="ADAL" clId="{40A24711-07D1-4BC4-9976-D122245C3A84}" dt="2022-08-18T16:43:52.931" v="6154"/>
        <pc:sldMkLst>
          <pc:docMk/>
          <pc:sldMk cId="2805642386" sldId="1601"/>
        </pc:sldMkLst>
      </pc:sldChg>
      <pc:sldChg chg="add del">
        <pc:chgData name="Kristin Rowles" userId="52661407-a469-4b91-ae0a-deb2877c1a50" providerId="ADAL" clId="{40A24711-07D1-4BC4-9976-D122245C3A84}" dt="2022-08-18T16:43:52.931" v="6154"/>
        <pc:sldMkLst>
          <pc:docMk/>
          <pc:sldMk cId="1495105723" sldId="1607"/>
        </pc:sldMkLst>
      </pc:sldChg>
      <pc:sldChg chg="add del">
        <pc:chgData name="Kristin Rowles" userId="52661407-a469-4b91-ae0a-deb2877c1a50" providerId="ADAL" clId="{40A24711-07D1-4BC4-9976-D122245C3A84}" dt="2022-08-18T16:43:52.931" v="6154"/>
        <pc:sldMkLst>
          <pc:docMk/>
          <pc:sldMk cId="878473177" sldId="1608"/>
        </pc:sldMkLst>
      </pc:sldChg>
      <pc:sldChg chg="add del">
        <pc:chgData name="Kristin Rowles" userId="52661407-a469-4b91-ae0a-deb2877c1a50" providerId="ADAL" clId="{40A24711-07D1-4BC4-9976-D122245C3A84}" dt="2022-08-18T16:43:52.931" v="6154"/>
        <pc:sldMkLst>
          <pc:docMk/>
          <pc:sldMk cId="2663263003" sldId="1613"/>
        </pc:sldMkLst>
      </pc:sldChg>
      <pc:sldChg chg="add del">
        <pc:chgData name="Kristin Rowles" userId="52661407-a469-4b91-ae0a-deb2877c1a50" providerId="ADAL" clId="{40A24711-07D1-4BC4-9976-D122245C3A84}" dt="2022-08-18T16:43:52.931" v="6154"/>
        <pc:sldMkLst>
          <pc:docMk/>
          <pc:sldMk cId="423167720" sldId="1614"/>
        </pc:sldMkLst>
      </pc:sldChg>
      <pc:sldChg chg="add del">
        <pc:chgData name="Kristin Rowles" userId="52661407-a469-4b91-ae0a-deb2877c1a50" providerId="ADAL" clId="{40A24711-07D1-4BC4-9976-D122245C3A84}" dt="2022-08-18T16:43:52.931" v="6154"/>
        <pc:sldMkLst>
          <pc:docMk/>
          <pc:sldMk cId="2862074223" sldId="1615"/>
        </pc:sldMkLst>
      </pc:sldChg>
      <pc:sldChg chg="add del">
        <pc:chgData name="Kristin Rowles" userId="52661407-a469-4b91-ae0a-deb2877c1a50" providerId="ADAL" clId="{40A24711-07D1-4BC4-9976-D122245C3A84}" dt="2022-08-18T16:43:52.931" v="6154"/>
        <pc:sldMkLst>
          <pc:docMk/>
          <pc:sldMk cId="3656076249" sldId="1617"/>
        </pc:sldMkLst>
      </pc:sldChg>
      <pc:sldChg chg="add del">
        <pc:chgData name="Kristin Rowles" userId="52661407-a469-4b91-ae0a-deb2877c1a50" providerId="ADAL" clId="{40A24711-07D1-4BC4-9976-D122245C3A84}" dt="2022-08-18T16:43:52.931" v="6154"/>
        <pc:sldMkLst>
          <pc:docMk/>
          <pc:sldMk cId="3049404803" sldId="1626"/>
        </pc:sldMkLst>
      </pc:sldChg>
      <pc:sldChg chg="add del">
        <pc:chgData name="Kristin Rowles" userId="52661407-a469-4b91-ae0a-deb2877c1a50" providerId="ADAL" clId="{40A24711-07D1-4BC4-9976-D122245C3A84}" dt="2022-08-18T16:43:52.931" v="6154"/>
        <pc:sldMkLst>
          <pc:docMk/>
          <pc:sldMk cId="1852926383" sldId="1628"/>
        </pc:sldMkLst>
      </pc:sldChg>
      <pc:sldChg chg="add del">
        <pc:chgData name="Kristin Rowles" userId="52661407-a469-4b91-ae0a-deb2877c1a50" providerId="ADAL" clId="{40A24711-07D1-4BC4-9976-D122245C3A84}" dt="2022-08-18T16:43:52.931" v="6154"/>
        <pc:sldMkLst>
          <pc:docMk/>
          <pc:sldMk cId="1766303425" sldId="1629"/>
        </pc:sldMkLst>
      </pc:sldChg>
      <pc:sldChg chg="add del">
        <pc:chgData name="Kristin Rowles" userId="52661407-a469-4b91-ae0a-deb2877c1a50" providerId="ADAL" clId="{40A24711-07D1-4BC4-9976-D122245C3A84}" dt="2022-08-18T16:43:52.931" v="6154"/>
        <pc:sldMkLst>
          <pc:docMk/>
          <pc:sldMk cId="977204603" sldId="1635"/>
        </pc:sldMkLst>
      </pc:sldChg>
      <pc:sldChg chg="modSp add del mod">
        <pc:chgData name="Kristin Rowles" userId="52661407-a469-4b91-ae0a-deb2877c1a50" providerId="ADAL" clId="{40A24711-07D1-4BC4-9976-D122245C3A84}" dt="2022-08-18T16:43:52.931" v="6154"/>
        <pc:sldMkLst>
          <pc:docMk/>
          <pc:sldMk cId="2603474959" sldId="1636"/>
        </pc:sldMkLst>
        <pc:spChg chg="mod">
          <ac:chgData name="Kristin Rowles" userId="52661407-a469-4b91-ae0a-deb2877c1a50" providerId="ADAL" clId="{40A24711-07D1-4BC4-9976-D122245C3A84}" dt="2022-08-18T16:43:52.931" v="6154"/>
          <ac:spMkLst>
            <pc:docMk/>
            <pc:sldMk cId="2603474959" sldId="1636"/>
            <ac:spMk id="2" creationId="{CC880CC8-E196-4A35-952E-973D103815B7}"/>
          </ac:spMkLst>
        </pc:spChg>
      </pc:sldChg>
      <pc:sldChg chg="add del">
        <pc:chgData name="Kristin Rowles" userId="52661407-a469-4b91-ae0a-deb2877c1a50" providerId="ADAL" clId="{40A24711-07D1-4BC4-9976-D122245C3A84}" dt="2022-08-18T16:43:52.931" v="6154"/>
        <pc:sldMkLst>
          <pc:docMk/>
          <pc:sldMk cId="2644728100" sldId="1637"/>
        </pc:sldMkLst>
      </pc:sldChg>
      <pc:sldChg chg="add del">
        <pc:chgData name="Kristin Rowles" userId="52661407-a469-4b91-ae0a-deb2877c1a50" providerId="ADAL" clId="{40A24711-07D1-4BC4-9976-D122245C3A84}" dt="2022-08-18T16:43:52.931" v="6154"/>
        <pc:sldMkLst>
          <pc:docMk/>
          <pc:sldMk cId="1107309441" sldId="1638"/>
        </pc:sldMkLst>
      </pc:sldChg>
      <pc:sldChg chg="add del">
        <pc:chgData name="Kristin Rowles" userId="52661407-a469-4b91-ae0a-deb2877c1a50" providerId="ADAL" clId="{40A24711-07D1-4BC4-9976-D122245C3A84}" dt="2022-08-18T16:43:52.931" v="6154"/>
        <pc:sldMkLst>
          <pc:docMk/>
          <pc:sldMk cId="1502324859" sldId="1639"/>
        </pc:sldMkLst>
      </pc:sldChg>
      <pc:sldChg chg="add del">
        <pc:chgData name="Kristin Rowles" userId="52661407-a469-4b91-ae0a-deb2877c1a50" providerId="ADAL" clId="{40A24711-07D1-4BC4-9976-D122245C3A84}" dt="2022-08-19T19:08:23.898" v="6557"/>
        <pc:sldMkLst>
          <pc:docMk/>
          <pc:sldMk cId="3200386394" sldId="1640"/>
        </pc:sldMkLst>
      </pc:sldChg>
      <pc:sldChg chg="add del">
        <pc:chgData name="Kristin Rowles" userId="52661407-a469-4b91-ae0a-deb2877c1a50" providerId="ADAL" clId="{40A24711-07D1-4BC4-9976-D122245C3A84}" dt="2022-08-19T19:10:44.920" v="6562" actId="47"/>
        <pc:sldMkLst>
          <pc:docMk/>
          <pc:sldMk cId="1741102905" sldId="1641"/>
        </pc:sldMkLst>
      </pc:sldChg>
      <pc:sldChg chg="add del">
        <pc:chgData name="Kristin Rowles" userId="52661407-a469-4b91-ae0a-deb2877c1a50" providerId="ADAL" clId="{40A24711-07D1-4BC4-9976-D122245C3A84}" dt="2022-08-18T16:51:23.192" v="6356" actId="2696"/>
        <pc:sldMkLst>
          <pc:docMk/>
          <pc:sldMk cId="3796283904" sldId="1641"/>
        </pc:sldMkLst>
      </pc:sldChg>
      <pc:sldChg chg="add del">
        <pc:chgData name="Kristin Rowles" userId="52661407-a469-4b91-ae0a-deb2877c1a50" providerId="ADAL" clId="{40A24711-07D1-4BC4-9976-D122245C3A84}" dt="2022-08-19T19:10:44.920" v="6562" actId="47"/>
        <pc:sldMkLst>
          <pc:docMk/>
          <pc:sldMk cId="3141708958" sldId="1642"/>
        </pc:sldMkLst>
      </pc:sldChg>
      <pc:sldChg chg="modSp add del mod">
        <pc:chgData name="Kristin Rowles" userId="52661407-a469-4b91-ae0a-deb2877c1a50" providerId="ADAL" clId="{40A24711-07D1-4BC4-9976-D122245C3A84}" dt="2022-08-18T16:51:23.192" v="6356" actId="2696"/>
        <pc:sldMkLst>
          <pc:docMk/>
          <pc:sldMk cId="4105461374" sldId="1642"/>
        </pc:sldMkLst>
        <pc:spChg chg="mod">
          <ac:chgData name="Kristin Rowles" userId="52661407-a469-4b91-ae0a-deb2877c1a50" providerId="ADAL" clId="{40A24711-07D1-4BC4-9976-D122245C3A84}" dt="2022-08-18T16:50:31.398" v="6331" actId="6549"/>
          <ac:spMkLst>
            <pc:docMk/>
            <pc:sldMk cId="4105461374" sldId="1642"/>
            <ac:spMk id="3" creationId="{F76720B6-00E2-7A16-317B-F9AF83423335}"/>
          </ac:spMkLst>
        </pc:spChg>
      </pc:sldChg>
      <pc:sldChg chg="modSp mod">
        <pc:chgData name="Kristin Rowles" userId="52661407-a469-4b91-ae0a-deb2877c1a50" providerId="ADAL" clId="{40A24711-07D1-4BC4-9976-D122245C3A84}" dt="2022-08-16T18:43:41.917" v="193" actId="1076"/>
        <pc:sldMkLst>
          <pc:docMk/>
          <pc:sldMk cId="2313164390" sldId="1643"/>
        </pc:sldMkLst>
        <pc:graphicFrameChg chg="mod modGraphic">
          <ac:chgData name="Kristin Rowles" userId="52661407-a469-4b91-ae0a-deb2877c1a50" providerId="ADAL" clId="{40A24711-07D1-4BC4-9976-D122245C3A84}" dt="2022-08-16T18:43:41.917" v="193" actId="1076"/>
          <ac:graphicFrameMkLst>
            <pc:docMk/>
            <pc:sldMk cId="2313164390" sldId="1643"/>
            <ac:graphicFrameMk id="2" creationId="{5E37F391-8A1F-449E-9001-EFCCC148775E}"/>
          </ac:graphicFrameMkLst>
        </pc:graphicFrameChg>
      </pc:sldChg>
      <pc:sldChg chg="add del">
        <pc:chgData name="Kristin Rowles" userId="52661407-a469-4b91-ae0a-deb2877c1a50" providerId="ADAL" clId="{40A24711-07D1-4BC4-9976-D122245C3A84}" dt="2022-08-19T15:11:38.161" v="6556" actId="2696"/>
        <pc:sldMkLst>
          <pc:docMk/>
          <pc:sldMk cId="2371290183" sldId="1644"/>
        </pc:sldMkLst>
      </pc:sldChg>
      <pc:sldChg chg="add del">
        <pc:chgData name="Kristin Rowles" userId="52661407-a469-4b91-ae0a-deb2877c1a50" providerId="ADAL" clId="{40A24711-07D1-4BC4-9976-D122245C3A84}" dt="2022-08-19T15:10:25.879" v="6551"/>
        <pc:sldMkLst>
          <pc:docMk/>
          <pc:sldMk cId="3831775355" sldId="1644"/>
        </pc:sldMkLst>
      </pc:sldChg>
      <pc:sldChg chg="add del">
        <pc:chgData name="Kristin Rowles" userId="52661407-a469-4b91-ae0a-deb2877c1a50" providerId="ADAL" clId="{40A24711-07D1-4BC4-9976-D122245C3A84}" dt="2022-08-18T16:51:23.192" v="6356" actId="2696"/>
        <pc:sldMkLst>
          <pc:docMk/>
          <pc:sldMk cId="1347781947" sldId="1645"/>
        </pc:sldMkLst>
      </pc:sldChg>
      <pc:sldChg chg="add del">
        <pc:chgData name="Kristin Rowles" userId="52661407-a469-4b91-ae0a-deb2877c1a50" providerId="ADAL" clId="{40A24711-07D1-4BC4-9976-D122245C3A84}" dt="2022-08-19T19:10:44.920" v="6562" actId="47"/>
        <pc:sldMkLst>
          <pc:docMk/>
          <pc:sldMk cId="2495813279" sldId="1645"/>
        </pc:sldMkLst>
      </pc:sldChg>
      <pc:sldChg chg="add del">
        <pc:chgData name="Kristin Rowles" userId="52661407-a469-4b91-ae0a-deb2877c1a50" providerId="ADAL" clId="{40A24711-07D1-4BC4-9976-D122245C3A84}" dt="2022-08-19T15:10:25.879" v="6551"/>
        <pc:sldMkLst>
          <pc:docMk/>
          <pc:sldMk cId="2089680641" sldId="1646"/>
        </pc:sldMkLst>
      </pc:sldChg>
      <pc:sldChg chg="add del">
        <pc:chgData name="Kristin Rowles" userId="52661407-a469-4b91-ae0a-deb2877c1a50" providerId="ADAL" clId="{40A24711-07D1-4BC4-9976-D122245C3A84}" dt="2022-08-19T15:11:38.161" v="6556" actId="2696"/>
        <pc:sldMkLst>
          <pc:docMk/>
          <pc:sldMk cId="3025906974" sldId="1646"/>
        </pc:sldMkLst>
      </pc:sldChg>
      <pc:sldChg chg="add del">
        <pc:chgData name="Kristin Rowles" userId="52661407-a469-4b91-ae0a-deb2877c1a50" providerId="ADAL" clId="{40A24711-07D1-4BC4-9976-D122245C3A84}" dt="2022-08-18T16:44:25.852" v="6169" actId="47"/>
        <pc:sldMkLst>
          <pc:docMk/>
          <pc:sldMk cId="575686300" sldId="1647"/>
        </pc:sldMkLst>
      </pc:sldChg>
      <pc:sldChg chg="add del">
        <pc:chgData name="Kristin Rowles" userId="52661407-a469-4b91-ae0a-deb2877c1a50" providerId="ADAL" clId="{40A24711-07D1-4BC4-9976-D122245C3A84}" dt="2022-08-18T16:51:23.192" v="6356" actId="2696"/>
        <pc:sldMkLst>
          <pc:docMk/>
          <pc:sldMk cId="2400483786" sldId="1648"/>
        </pc:sldMkLst>
      </pc:sldChg>
      <pc:sldChg chg="add del ord">
        <pc:chgData name="Kristin Rowles" userId="52661407-a469-4b91-ae0a-deb2877c1a50" providerId="ADAL" clId="{40A24711-07D1-4BC4-9976-D122245C3A84}" dt="2022-08-19T19:10:34.675" v="6561"/>
        <pc:sldMkLst>
          <pc:docMk/>
          <pc:sldMk cId="3164600159" sldId="1648"/>
        </pc:sldMkLst>
      </pc:sldChg>
      <pc:sldChg chg="add del">
        <pc:chgData name="Kristin Rowles" userId="52661407-a469-4b91-ae0a-deb2877c1a50" providerId="ADAL" clId="{40A24711-07D1-4BC4-9976-D122245C3A84}" dt="2022-08-18T16:43:52.931" v="6154"/>
        <pc:sldMkLst>
          <pc:docMk/>
          <pc:sldMk cId="2420659478" sldId="1654"/>
        </pc:sldMkLst>
      </pc:sldChg>
      <pc:sldChg chg="add del">
        <pc:chgData name="Kristin Rowles" userId="52661407-a469-4b91-ae0a-deb2877c1a50" providerId="ADAL" clId="{40A24711-07D1-4BC4-9976-D122245C3A84}" dt="2022-08-18T16:43:52.931" v="6154"/>
        <pc:sldMkLst>
          <pc:docMk/>
          <pc:sldMk cId="746961945" sldId="1656"/>
        </pc:sldMkLst>
      </pc:sldChg>
      <pc:sldChg chg="add del">
        <pc:chgData name="Kristin Rowles" userId="52661407-a469-4b91-ae0a-deb2877c1a50" providerId="ADAL" clId="{40A24711-07D1-4BC4-9976-D122245C3A84}" dt="2022-08-18T16:43:52.931" v="6154"/>
        <pc:sldMkLst>
          <pc:docMk/>
          <pc:sldMk cId="3050010932" sldId="1657"/>
        </pc:sldMkLst>
      </pc:sldChg>
      <pc:sldChg chg="add del">
        <pc:chgData name="Kristin Rowles" userId="52661407-a469-4b91-ae0a-deb2877c1a50" providerId="ADAL" clId="{40A24711-07D1-4BC4-9976-D122245C3A84}" dt="2022-08-18T16:43:52.931" v="6154"/>
        <pc:sldMkLst>
          <pc:docMk/>
          <pc:sldMk cId="513613044" sldId="1658"/>
        </pc:sldMkLst>
      </pc:sldChg>
      <pc:sldChg chg="add del">
        <pc:chgData name="Kristin Rowles" userId="52661407-a469-4b91-ae0a-deb2877c1a50" providerId="ADAL" clId="{40A24711-07D1-4BC4-9976-D122245C3A84}" dt="2022-08-18T16:43:52.931" v="6154"/>
        <pc:sldMkLst>
          <pc:docMk/>
          <pc:sldMk cId="944402816" sldId="1659"/>
        </pc:sldMkLst>
      </pc:sldChg>
      <pc:sldChg chg="add del">
        <pc:chgData name="Kristin Rowles" userId="52661407-a469-4b91-ae0a-deb2877c1a50" providerId="ADAL" clId="{40A24711-07D1-4BC4-9976-D122245C3A84}" dt="2022-08-18T16:43:52.931" v="6154"/>
        <pc:sldMkLst>
          <pc:docMk/>
          <pc:sldMk cId="3661734233" sldId="1660"/>
        </pc:sldMkLst>
      </pc:sldChg>
      <pc:sldChg chg="add del">
        <pc:chgData name="Kristin Rowles" userId="52661407-a469-4b91-ae0a-deb2877c1a50" providerId="ADAL" clId="{40A24711-07D1-4BC4-9976-D122245C3A84}" dt="2022-08-18T16:43:52.931" v="6154"/>
        <pc:sldMkLst>
          <pc:docMk/>
          <pc:sldMk cId="1629926746" sldId="1661"/>
        </pc:sldMkLst>
      </pc:sldChg>
      <pc:sldChg chg="add del">
        <pc:chgData name="Kristin Rowles" userId="52661407-a469-4b91-ae0a-deb2877c1a50" providerId="ADAL" clId="{40A24711-07D1-4BC4-9976-D122245C3A84}" dt="2022-08-18T16:43:52.931" v="6154"/>
        <pc:sldMkLst>
          <pc:docMk/>
          <pc:sldMk cId="3617455618" sldId="1662"/>
        </pc:sldMkLst>
      </pc:sldChg>
      <pc:sldChg chg="add del">
        <pc:chgData name="Kristin Rowles" userId="52661407-a469-4b91-ae0a-deb2877c1a50" providerId="ADAL" clId="{40A24711-07D1-4BC4-9976-D122245C3A84}" dt="2022-08-18T16:43:52.931" v="6154"/>
        <pc:sldMkLst>
          <pc:docMk/>
          <pc:sldMk cId="3484610466" sldId="1663"/>
        </pc:sldMkLst>
      </pc:sldChg>
      <pc:sldChg chg="add del">
        <pc:chgData name="Kristin Rowles" userId="52661407-a469-4b91-ae0a-deb2877c1a50" providerId="ADAL" clId="{40A24711-07D1-4BC4-9976-D122245C3A84}" dt="2022-08-18T16:43:52.931" v="6154"/>
        <pc:sldMkLst>
          <pc:docMk/>
          <pc:sldMk cId="175838048" sldId="1664"/>
        </pc:sldMkLst>
      </pc:sldChg>
      <pc:sldChg chg="add del">
        <pc:chgData name="Kristin Rowles" userId="52661407-a469-4b91-ae0a-deb2877c1a50" providerId="ADAL" clId="{40A24711-07D1-4BC4-9976-D122245C3A84}" dt="2022-08-19T15:11:38.161" v="6556" actId="2696"/>
        <pc:sldMkLst>
          <pc:docMk/>
          <pc:sldMk cId="3307613205" sldId="1666"/>
        </pc:sldMkLst>
      </pc:sldChg>
      <pc:sldChg chg="add del">
        <pc:chgData name="Kristin Rowles" userId="52661407-a469-4b91-ae0a-deb2877c1a50" providerId="ADAL" clId="{40A24711-07D1-4BC4-9976-D122245C3A84}" dt="2022-08-19T15:10:25.879" v="6551"/>
        <pc:sldMkLst>
          <pc:docMk/>
          <pc:sldMk cId="4194267419" sldId="1666"/>
        </pc:sldMkLst>
      </pc:sldChg>
      <pc:sldChg chg="add del">
        <pc:chgData name="Kristin Rowles" userId="52661407-a469-4b91-ae0a-deb2877c1a50" providerId="ADAL" clId="{40A24711-07D1-4BC4-9976-D122245C3A84}" dt="2022-08-19T15:11:38.161" v="6556" actId="2696"/>
        <pc:sldMkLst>
          <pc:docMk/>
          <pc:sldMk cId="2010017172" sldId="1667"/>
        </pc:sldMkLst>
      </pc:sldChg>
      <pc:sldChg chg="modSp add del mod">
        <pc:chgData name="Kristin Rowles" userId="52661407-a469-4b91-ae0a-deb2877c1a50" providerId="ADAL" clId="{40A24711-07D1-4BC4-9976-D122245C3A84}" dt="2022-08-18T18:50:04.116" v="6418" actId="122"/>
        <pc:sldMkLst>
          <pc:docMk/>
          <pc:sldMk cId="1860248497" sldId="1668"/>
        </pc:sldMkLst>
        <pc:spChg chg="mod">
          <ac:chgData name="Kristin Rowles" userId="52661407-a469-4b91-ae0a-deb2877c1a50" providerId="ADAL" clId="{40A24711-07D1-4BC4-9976-D122245C3A84}" dt="2022-08-18T18:49:29.683" v="6414" actId="122"/>
          <ac:spMkLst>
            <pc:docMk/>
            <pc:sldMk cId="1860248497" sldId="1668"/>
            <ac:spMk id="2" creationId="{BB408F5C-82E1-440B-9122-54951ADAA771}"/>
          </ac:spMkLst>
        </pc:spChg>
        <pc:graphicFrameChg chg="mod modGraphic">
          <ac:chgData name="Kristin Rowles" userId="52661407-a469-4b91-ae0a-deb2877c1a50" providerId="ADAL" clId="{40A24711-07D1-4BC4-9976-D122245C3A84}" dt="2022-08-18T18:50:04.116" v="6418" actId="122"/>
          <ac:graphicFrameMkLst>
            <pc:docMk/>
            <pc:sldMk cId="1860248497" sldId="1668"/>
            <ac:graphicFrameMk id="4" creationId="{2F724ADB-CCB9-ED47-4C50-F15258C7F5F4}"/>
          </ac:graphicFrameMkLst>
        </pc:graphicFrameChg>
      </pc:sldChg>
      <pc:sldChg chg="modSp add del mod">
        <pc:chgData name="Kristin Rowles" userId="52661407-a469-4b91-ae0a-deb2877c1a50" providerId="ADAL" clId="{40A24711-07D1-4BC4-9976-D122245C3A84}" dt="2022-08-18T18:51:07.587" v="6433" actId="207"/>
        <pc:sldMkLst>
          <pc:docMk/>
          <pc:sldMk cId="1704381972" sldId="1682"/>
        </pc:sldMkLst>
        <pc:spChg chg="mod">
          <ac:chgData name="Kristin Rowles" userId="52661407-a469-4b91-ae0a-deb2877c1a50" providerId="ADAL" clId="{40A24711-07D1-4BC4-9976-D122245C3A84}" dt="2022-08-18T18:50:19.271" v="6425" actId="20577"/>
          <ac:spMkLst>
            <pc:docMk/>
            <pc:sldMk cId="1704381972" sldId="1682"/>
            <ac:spMk id="2" creationId="{BB408F5C-82E1-440B-9122-54951ADAA771}"/>
          </ac:spMkLst>
        </pc:spChg>
        <pc:spChg chg="mod">
          <ac:chgData name="Kristin Rowles" userId="52661407-a469-4b91-ae0a-deb2877c1a50" providerId="ADAL" clId="{40A24711-07D1-4BC4-9976-D122245C3A84}" dt="2022-08-18T18:50:55.705" v="6432" actId="1076"/>
          <ac:spMkLst>
            <pc:docMk/>
            <pc:sldMk cId="1704381972" sldId="1682"/>
            <ac:spMk id="3" creationId="{F6A33AE6-8A52-0FF3-3601-1726E87FB701}"/>
          </ac:spMkLst>
        </pc:spChg>
        <pc:graphicFrameChg chg="mod modGraphic">
          <ac:chgData name="Kristin Rowles" userId="52661407-a469-4b91-ae0a-deb2877c1a50" providerId="ADAL" clId="{40A24711-07D1-4BC4-9976-D122245C3A84}" dt="2022-08-18T18:51:07.587" v="6433" actId="207"/>
          <ac:graphicFrameMkLst>
            <pc:docMk/>
            <pc:sldMk cId="1704381972" sldId="1682"/>
            <ac:graphicFrameMk id="4" creationId="{2F724ADB-CCB9-ED47-4C50-F15258C7F5F4}"/>
          </ac:graphicFrameMkLst>
        </pc:graphicFrameChg>
      </pc:sldChg>
      <pc:sldChg chg="modSp add del mod">
        <pc:chgData name="Kristin Rowles" userId="52661407-a469-4b91-ae0a-deb2877c1a50" providerId="ADAL" clId="{40A24711-07D1-4BC4-9976-D122245C3A84}" dt="2022-08-18T18:52:59.002" v="6462" actId="6549"/>
        <pc:sldMkLst>
          <pc:docMk/>
          <pc:sldMk cId="1488306640" sldId="1683"/>
        </pc:sldMkLst>
        <pc:spChg chg="mod">
          <ac:chgData name="Kristin Rowles" userId="52661407-a469-4b91-ae0a-deb2877c1a50" providerId="ADAL" clId="{40A24711-07D1-4BC4-9976-D122245C3A84}" dt="2022-08-18T18:51:23.458" v="6439" actId="1076"/>
          <ac:spMkLst>
            <pc:docMk/>
            <pc:sldMk cId="1488306640" sldId="1683"/>
            <ac:spMk id="2" creationId="{AA956062-19B6-C3EA-8385-8DF2ED667A22}"/>
          </ac:spMkLst>
        </pc:spChg>
        <pc:graphicFrameChg chg="mod modGraphic">
          <ac:chgData name="Kristin Rowles" userId="52661407-a469-4b91-ae0a-deb2877c1a50" providerId="ADAL" clId="{40A24711-07D1-4BC4-9976-D122245C3A84}" dt="2022-08-18T18:52:59.002" v="6462" actId="6549"/>
          <ac:graphicFrameMkLst>
            <pc:docMk/>
            <pc:sldMk cId="1488306640" sldId="1683"/>
            <ac:graphicFrameMk id="5" creationId="{DE52C140-670F-5623-360E-8D7ACDBD94D9}"/>
          </ac:graphicFrameMkLst>
        </pc:graphicFrameChg>
      </pc:sldChg>
      <pc:sldChg chg="modSp add del mod">
        <pc:chgData name="Kristin Rowles" userId="52661407-a469-4b91-ae0a-deb2877c1a50" providerId="ADAL" clId="{40A24711-07D1-4BC4-9976-D122245C3A84}" dt="2022-08-18T18:55:09.498" v="6490" actId="1076"/>
        <pc:sldMkLst>
          <pc:docMk/>
          <pc:sldMk cId="1994929796" sldId="1684"/>
        </pc:sldMkLst>
        <pc:spChg chg="mod">
          <ac:chgData name="Kristin Rowles" userId="52661407-a469-4b91-ae0a-deb2877c1a50" providerId="ADAL" clId="{40A24711-07D1-4BC4-9976-D122245C3A84}" dt="2022-08-18T18:52:43.369" v="6458" actId="14100"/>
          <ac:spMkLst>
            <pc:docMk/>
            <pc:sldMk cId="1994929796" sldId="1684"/>
            <ac:spMk id="2" creationId="{AA956062-19B6-C3EA-8385-8DF2ED667A22}"/>
          </ac:spMkLst>
        </pc:spChg>
        <pc:graphicFrameChg chg="mod modGraphic">
          <ac:chgData name="Kristin Rowles" userId="52661407-a469-4b91-ae0a-deb2877c1a50" providerId="ADAL" clId="{40A24711-07D1-4BC4-9976-D122245C3A84}" dt="2022-08-18T18:55:09.498" v="6490" actId="1076"/>
          <ac:graphicFrameMkLst>
            <pc:docMk/>
            <pc:sldMk cId="1994929796" sldId="1684"/>
            <ac:graphicFrameMk id="5" creationId="{DE52C140-670F-5623-360E-8D7ACDBD94D9}"/>
          </ac:graphicFrameMkLst>
        </pc:graphicFrameChg>
      </pc:sldChg>
      <pc:sldChg chg="modSp add del mod">
        <pc:chgData name="Kristin Rowles" userId="52661407-a469-4b91-ae0a-deb2877c1a50" providerId="ADAL" clId="{40A24711-07D1-4BC4-9976-D122245C3A84}" dt="2022-08-18T18:55:48.125" v="6503" actId="113"/>
        <pc:sldMkLst>
          <pc:docMk/>
          <pc:sldMk cId="2706370789" sldId="1685"/>
        </pc:sldMkLst>
        <pc:spChg chg="mod">
          <ac:chgData name="Kristin Rowles" userId="52661407-a469-4b91-ae0a-deb2877c1a50" providerId="ADAL" clId="{40A24711-07D1-4BC4-9976-D122245C3A84}" dt="2022-08-18T18:54:54.082" v="6487" actId="14100"/>
          <ac:spMkLst>
            <pc:docMk/>
            <pc:sldMk cId="2706370789" sldId="1685"/>
            <ac:spMk id="2" creationId="{AA956062-19B6-C3EA-8385-8DF2ED667A22}"/>
          </ac:spMkLst>
        </pc:spChg>
        <pc:graphicFrameChg chg="modGraphic">
          <ac:chgData name="Kristin Rowles" userId="52661407-a469-4b91-ae0a-deb2877c1a50" providerId="ADAL" clId="{40A24711-07D1-4BC4-9976-D122245C3A84}" dt="2022-08-18T18:55:48.125" v="6503" actId="113"/>
          <ac:graphicFrameMkLst>
            <pc:docMk/>
            <pc:sldMk cId="2706370789" sldId="1685"/>
            <ac:graphicFrameMk id="5" creationId="{DE52C140-670F-5623-360E-8D7ACDBD94D9}"/>
          </ac:graphicFrameMkLst>
        </pc:graphicFrameChg>
      </pc:sldChg>
      <pc:sldChg chg="modSp add del mod">
        <pc:chgData name="Kristin Rowles" userId="52661407-a469-4b91-ae0a-deb2877c1a50" providerId="ADAL" clId="{40A24711-07D1-4BC4-9976-D122245C3A84}" dt="2022-08-18T18:57:04.945" v="6518" actId="1076"/>
        <pc:sldMkLst>
          <pc:docMk/>
          <pc:sldMk cId="1426450860" sldId="1686"/>
        </pc:sldMkLst>
        <pc:graphicFrameChg chg="mod modGraphic">
          <ac:chgData name="Kristin Rowles" userId="52661407-a469-4b91-ae0a-deb2877c1a50" providerId="ADAL" clId="{40A24711-07D1-4BC4-9976-D122245C3A84}" dt="2022-08-18T18:57:04.945" v="6518" actId="1076"/>
          <ac:graphicFrameMkLst>
            <pc:docMk/>
            <pc:sldMk cId="1426450860" sldId="1686"/>
            <ac:graphicFrameMk id="5" creationId="{7FDEEA2D-7555-417A-4F11-DF97EF5376C9}"/>
          </ac:graphicFrameMkLst>
        </pc:graphicFrameChg>
      </pc:sldChg>
      <pc:sldChg chg="modSp add del mod">
        <pc:chgData name="Kristin Rowles" userId="52661407-a469-4b91-ae0a-deb2877c1a50" providerId="ADAL" clId="{40A24711-07D1-4BC4-9976-D122245C3A84}" dt="2022-08-18T18:58:34.586" v="6546" actId="1076"/>
        <pc:sldMkLst>
          <pc:docMk/>
          <pc:sldMk cId="1197533704" sldId="1693"/>
        </pc:sldMkLst>
        <pc:spChg chg="mod">
          <ac:chgData name="Kristin Rowles" userId="52661407-a469-4b91-ae0a-deb2877c1a50" providerId="ADAL" clId="{40A24711-07D1-4BC4-9976-D122245C3A84}" dt="2022-08-18T18:58:22.850" v="6543" actId="1076"/>
          <ac:spMkLst>
            <pc:docMk/>
            <pc:sldMk cId="1197533704" sldId="1693"/>
            <ac:spMk id="2" creationId="{6294B888-74A2-B4B0-F7B5-6A338080B461}"/>
          </ac:spMkLst>
        </pc:spChg>
        <pc:graphicFrameChg chg="mod modGraphic">
          <ac:chgData name="Kristin Rowles" userId="52661407-a469-4b91-ae0a-deb2877c1a50" providerId="ADAL" clId="{40A24711-07D1-4BC4-9976-D122245C3A84}" dt="2022-08-18T18:58:34.586" v="6546" actId="1076"/>
          <ac:graphicFrameMkLst>
            <pc:docMk/>
            <pc:sldMk cId="1197533704" sldId="1693"/>
            <ac:graphicFrameMk id="4" creationId="{7465A68B-8B68-4B59-011B-BF564B6C5DDB}"/>
          </ac:graphicFrameMkLst>
        </pc:graphicFrameChg>
      </pc:sldChg>
      <pc:sldChg chg="modSp mod ord">
        <pc:chgData name="Kristin Rowles" userId="52661407-a469-4b91-ae0a-deb2877c1a50" providerId="ADAL" clId="{40A24711-07D1-4BC4-9976-D122245C3A84}" dt="2022-08-18T16:51:17.990" v="6355"/>
        <pc:sldMkLst>
          <pc:docMk/>
          <pc:sldMk cId="3442468845" sldId="1735"/>
        </pc:sldMkLst>
        <pc:spChg chg="mod">
          <ac:chgData name="Kristin Rowles" userId="52661407-a469-4b91-ae0a-deb2877c1a50" providerId="ADAL" clId="{40A24711-07D1-4BC4-9976-D122245C3A84}" dt="2022-08-18T16:50:52.275" v="6353" actId="20577"/>
          <ac:spMkLst>
            <pc:docMk/>
            <pc:sldMk cId="3442468845" sldId="1735"/>
            <ac:spMk id="4" creationId="{BECB03B5-413A-4199-9FC9-AB7EF0A737A9}"/>
          </ac:spMkLst>
        </pc:spChg>
      </pc:sldChg>
      <pc:sldChg chg="modSp mod">
        <pc:chgData name="Kristin Rowles" userId="52661407-a469-4b91-ae0a-deb2877c1a50" providerId="ADAL" clId="{40A24711-07D1-4BC4-9976-D122245C3A84}" dt="2022-08-16T20:43:33.803" v="3365" actId="20577"/>
        <pc:sldMkLst>
          <pc:docMk/>
          <pc:sldMk cId="2867969273" sldId="1736"/>
        </pc:sldMkLst>
        <pc:spChg chg="mod">
          <ac:chgData name="Kristin Rowles" userId="52661407-a469-4b91-ae0a-deb2877c1a50" providerId="ADAL" clId="{40A24711-07D1-4BC4-9976-D122245C3A84}" dt="2022-08-16T20:43:33.803" v="3365" actId="20577"/>
          <ac:spMkLst>
            <pc:docMk/>
            <pc:sldMk cId="2867969273" sldId="1736"/>
            <ac:spMk id="4" creationId="{BECB03B5-413A-4199-9FC9-AB7EF0A737A9}"/>
          </ac:spMkLst>
        </pc:spChg>
      </pc:sldChg>
      <pc:sldChg chg="modSp del mod">
        <pc:chgData name="Kristin Rowles" userId="52661407-a469-4b91-ae0a-deb2877c1a50" providerId="ADAL" clId="{40A24711-07D1-4BC4-9976-D122245C3A84}" dt="2022-08-18T16:51:43.420" v="6358" actId="2696"/>
        <pc:sldMkLst>
          <pc:docMk/>
          <pc:sldMk cId="2434907594" sldId="1742"/>
        </pc:sldMkLst>
        <pc:spChg chg="mod">
          <ac:chgData name="Kristin Rowles" userId="52661407-a469-4b91-ae0a-deb2877c1a50" providerId="ADAL" clId="{40A24711-07D1-4BC4-9976-D122245C3A84}" dt="2022-08-16T18:49:15.223" v="309" actId="948"/>
          <ac:spMkLst>
            <pc:docMk/>
            <pc:sldMk cId="2434907594" sldId="1742"/>
            <ac:spMk id="3" creationId="{A369D536-4F69-44E4-B2D2-E20DE2E2F69A}"/>
          </ac:spMkLst>
        </pc:spChg>
      </pc:sldChg>
      <pc:sldChg chg="add">
        <pc:chgData name="Kristin Rowles" userId="52661407-a469-4b91-ae0a-deb2877c1a50" providerId="ADAL" clId="{40A24711-07D1-4BC4-9976-D122245C3A84}" dt="2022-08-18T16:51:54.545" v="6359"/>
        <pc:sldMkLst>
          <pc:docMk/>
          <pc:sldMk cId="2583041865" sldId="1742"/>
        </pc:sldMkLst>
      </pc:sldChg>
      <pc:sldChg chg="addSp delSp modSp del mod">
        <pc:chgData name="Kristin Rowles" userId="52661407-a469-4b91-ae0a-deb2877c1a50" providerId="ADAL" clId="{40A24711-07D1-4BC4-9976-D122245C3A84}" dt="2022-08-18T16:51:43.420" v="6358" actId="2696"/>
        <pc:sldMkLst>
          <pc:docMk/>
          <pc:sldMk cId="1482180672" sldId="1743"/>
        </pc:sldMkLst>
        <pc:spChg chg="mod">
          <ac:chgData name="Kristin Rowles" userId="52661407-a469-4b91-ae0a-deb2877c1a50" providerId="ADAL" clId="{40A24711-07D1-4BC4-9976-D122245C3A84}" dt="2022-08-16T20:03:05.751" v="576" actId="1076"/>
          <ac:spMkLst>
            <pc:docMk/>
            <pc:sldMk cId="1482180672" sldId="1743"/>
            <ac:spMk id="2" creationId="{953B3FBF-571B-9FDC-E7E6-82EFC2FBF8D1}"/>
          </ac:spMkLst>
        </pc:spChg>
        <pc:spChg chg="del mod">
          <ac:chgData name="Kristin Rowles" userId="52661407-a469-4b91-ae0a-deb2877c1a50" providerId="ADAL" clId="{40A24711-07D1-4BC4-9976-D122245C3A84}" dt="2022-08-16T20:02:26.596" v="566" actId="478"/>
          <ac:spMkLst>
            <pc:docMk/>
            <pc:sldMk cId="1482180672" sldId="1743"/>
            <ac:spMk id="3" creationId="{8405ABCE-7E6A-B777-6DCE-036FE9E0855B}"/>
          </ac:spMkLst>
        </pc:spChg>
        <pc:spChg chg="add del mod">
          <ac:chgData name="Kristin Rowles" userId="52661407-a469-4b91-ae0a-deb2877c1a50" providerId="ADAL" clId="{40A24711-07D1-4BC4-9976-D122245C3A84}" dt="2022-08-16T20:02:04.157" v="561" actId="21"/>
          <ac:spMkLst>
            <pc:docMk/>
            <pc:sldMk cId="1482180672" sldId="1743"/>
            <ac:spMk id="6" creationId="{61420DFA-3601-C542-D359-E68CC46F7A13}"/>
          </ac:spMkLst>
        </pc:spChg>
        <pc:spChg chg="add del mod">
          <ac:chgData name="Kristin Rowles" userId="52661407-a469-4b91-ae0a-deb2877c1a50" providerId="ADAL" clId="{40A24711-07D1-4BC4-9976-D122245C3A84}" dt="2022-08-16T20:02:31.905" v="567"/>
          <ac:spMkLst>
            <pc:docMk/>
            <pc:sldMk cId="1482180672" sldId="1743"/>
            <ac:spMk id="8" creationId="{312B2A80-947F-3661-F5C3-583A5BD72723}"/>
          </ac:spMkLst>
        </pc:spChg>
        <pc:spChg chg="add del mod">
          <ac:chgData name="Kristin Rowles" userId="52661407-a469-4b91-ae0a-deb2877c1a50" providerId="ADAL" clId="{40A24711-07D1-4BC4-9976-D122245C3A84}" dt="2022-08-16T20:08:32.599" v="1010" actId="478"/>
          <ac:spMkLst>
            <pc:docMk/>
            <pc:sldMk cId="1482180672" sldId="1743"/>
            <ac:spMk id="10" creationId="{B97B3485-DBA2-CB62-05E6-90C248809A08}"/>
          </ac:spMkLst>
        </pc:spChg>
        <pc:spChg chg="add del mod">
          <ac:chgData name="Kristin Rowles" userId="52661407-a469-4b91-ae0a-deb2877c1a50" providerId="ADAL" clId="{40A24711-07D1-4BC4-9976-D122245C3A84}" dt="2022-08-16T20:03:02.084" v="575" actId="478"/>
          <ac:spMkLst>
            <pc:docMk/>
            <pc:sldMk cId="1482180672" sldId="1743"/>
            <ac:spMk id="11" creationId="{C6E0295D-1ADA-FA4E-0A6B-37C5FA532A3C}"/>
          </ac:spMkLst>
        </pc:spChg>
        <pc:graphicFrameChg chg="add del mod">
          <ac:chgData name="Kristin Rowles" userId="52661407-a469-4b91-ae0a-deb2877c1a50" providerId="ADAL" clId="{40A24711-07D1-4BC4-9976-D122245C3A84}" dt="2022-08-16T20:02:04.157" v="561" actId="21"/>
          <ac:graphicFrameMkLst>
            <pc:docMk/>
            <pc:sldMk cId="1482180672" sldId="1743"/>
            <ac:graphicFrameMk id="5" creationId="{DE05B4A4-A249-F611-4E1D-7343355CFAB5}"/>
          </ac:graphicFrameMkLst>
        </pc:graphicFrameChg>
        <pc:graphicFrameChg chg="add del mod modGraphic">
          <ac:chgData name="Kristin Rowles" userId="52661407-a469-4b91-ae0a-deb2877c1a50" providerId="ADAL" clId="{40A24711-07D1-4BC4-9976-D122245C3A84}" dt="2022-08-16T21:00:22.363" v="5418" actId="1076"/>
          <ac:graphicFrameMkLst>
            <pc:docMk/>
            <pc:sldMk cId="1482180672" sldId="1743"/>
            <ac:graphicFrameMk id="9" creationId="{33B7C87E-FBCA-C898-3BC3-AAD40369A490}"/>
          </ac:graphicFrameMkLst>
        </pc:graphicFrameChg>
      </pc:sldChg>
      <pc:sldChg chg="add">
        <pc:chgData name="Kristin Rowles" userId="52661407-a469-4b91-ae0a-deb2877c1a50" providerId="ADAL" clId="{40A24711-07D1-4BC4-9976-D122245C3A84}" dt="2022-08-18T16:51:54.545" v="6359"/>
        <pc:sldMkLst>
          <pc:docMk/>
          <pc:sldMk cId="1761118780" sldId="1743"/>
        </pc:sldMkLst>
      </pc:sldChg>
      <pc:sldChg chg="modSp del mod">
        <pc:chgData name="Kristin Rowles" userId="52661407-a469-4b91-ae0a-deb2877c1a50" providerId="ADAL" clId="{40A24711-07D1-4BC4-9976-D122245C3A84}" dt="2022-08-18T16:51:43.420" v="6358" actId="2696"/>
        <pc:sldMkLst>
          <pc:docMk/>
          <pc:sldMk cId="2112275788" sldId="1744"/>
        </pc:sldMkLst>
        <pc:spChg chg="mod">
          <ac:chgData name="Kristin Rowles" userId="52661407-a469-4b91-ae0a-deb2877c1a50" providerId="ADAL" clId="{40A24711-07D1-4BC4-9976-D122245C3A84}" dt="2022-08-16T20:24:57.714" v="2384" actId="404"/>
          <ac:spMkLst>
            <pc:docMk/>
            <pc:sldMk cId="2112275788" sldId="1744"/>
            <ac:spMk id="2" creationId="{AD9A03E0-BA37-A007-3CF7-50A3C1652CF2}"/>
          </ac:spMkLst>
        </pc:spChg>
        <pc:spChg chg="mod">
          <ac:chgData name="Kristin Rowles" userId="52661407-a469-4b91-ae0a-deb2877c1a50" providerId="ADAL" clId="{40A24711-07D1-4BC4-9976-D122245C3A84}" dt="2022-08-16T20:24:29.714" v="2377" actId="207"/>
          <ac:spMkLst>
            <pc:docMk/>
            <pc:sldMk cId="2112275788" sldId="1744"/>
            <ac:spMk id="3" creationId="{4CA68025-928D-9DE7-74B3-EE69859DB68F}"/>
          </ac:spMkLst>
        </pc:spChg>
      </pc:sldChg>
      <pc:sldChg chg="add">
        <pc:chgData name="Kristin Rowles" userId="52661407-a469-4b91-ae0a-deb2877c1a50" providerId="ADAL" clId="{40A24711-07D1-4BC4-9976-D122245C3A84}" dt="2022-08-18T16:51:54.545" v="6359"/>
        <pc:sldMkLst>
          <pc:docMk/>
          <pc:sldMk cId="3882566367" sldId="1744"/>
        </pc:sldMkLst>
      </pc:sldChg>
      <pc:sldChg chg="del">
        <pc:chgData name="Kristin Rowles" userId="52661407-a469-4b91-ae0a-deb2877c1a50" providerId="ADAL" clId="{40A24711-07D1-4BC4-9976-D122245C3A84}" dt="2022-08-16T20:10:47.361" v="1193" actId="2696"/>
        <pc:sldMkLst>
          <pc:docMk/>
          <pc:sldMk cId="1450159067" sldId="1745"/>
        </pc:sldMkLst>
      </pc:sldChg>
      <pc:sldChg chg="del">
        <pc:chgData name="Kristin Rowles" userId="52661407-a469-4b91-ae0a-deb2877c1a50" providerId="ADAL" clId="{40A24711-07D1-4BC4-9976-D122245C3A84}" dt="2022-08-16T18:49:47.423" v="355" actId="2696"/>
        <pc:sldMkLst>
          <pc:docMk/>
          <pc:sldMk cId="411099889" sldId="1746"/>
        </pc:sldMkLst>
      </pc:sldChg>
      <pc:sldChg chg="addSp delSp modSp add mod modNotesTx">
        <pc:chgData name="Kristin Rowles" userId="52661407-a469-4b91-ae0a-deb2877c1a50" providerId="ADAL" clId="{40A24711-07D1-4BC4-9976-D122245C3A84}" dt="2022-08-16T21:09:04.826" v="6136" actId="20577"/>
        <pc:sldMkLst>
          <pc:docMk/>
          <pc:sldMk cId="3200381359" sldId="1747"/>
        </pc:sldMkLst>
        <pc:spChg chg="mod">
          <ac:chgData name="Kristin Rowles" userId="52661407-a469-4b91-ae0a-deb2877c1a50" providerId="ADAL" clId="{40A24711-07D1-4BC4-9976-D122245C3A84}" dt="2022-08-16T21:04:59.675" v="5479" actId="27636"/>
          <ac:spMkLst>
            <pc:docMk/>
            <pc:sldMk cId="3200381359" sldId="1747"/>
            <ac:spMk id="2" creationId="{CC5756C6-F144-467C-911F-1E889958BD62}"/>
          </ac:spMkLst>
        </pc:spChg>
        <pc:spChg chg="del mod">
          <ac:chgData name="Kristin Rowles" userId="52661407-a469-4b91-ae0a-deb2877c1a50" providerId="ADAL" clId="{40A24711-07D1-4BC4-9976-D122245C3A84}" dt="2022-08-16T21:05:32.222" v="5487" actId="478"/>
          <ac:spMkLst>
            <pc:docMk/>
            <pc:sldMk cId="3200381359" sldId="1747"/>
            <ac:spMk id="3" creationId="{67061016-F91E-29C9-FC5D-7672D352CD92}"/>
          </ac:spMkLst>
        </pc:spChg>
        <pc:spChg chg="add del">
          <ac:chgData name="Kristin Rowles" userId="52661407-a469-4b91-ae0a-deb2877c1a50" providerId="ADAL" clId="{40A24711-07D1-4BC4-9976-D122245C3A84}" dt="2022-08-16T21:00:15.168" v="5417" actId="22"/>
          <ac:spMkLst>
            <pc:docMk/>
            <pc:sldMk cId="3200381359" sldId="1747"/>
            <ac:spMk id="6" creationId="{57642181-88E6-F185-75B3-2BBDD7F7271E}"/>
          </ac:spMkLst>
        </pc:spChg>
        <pc:spChg chg="add del mod">
          <ac:chgData name="Kristin Rowles" userId="52661407-a469-4b91-ae0a-deb2877c1a50" providerId="ADAL" clId="{40A24711-07D1-4BC4-9976-D122245C3A84}" dt="2022-08-16T21:05:43.378" v="5489" actId="478"/>
          <ac:spMkLst>
            <pc:docMk/>
            <pc:sldMk cId="3200381359" sldId="1747"/>
            <ac:spMk id="9" creationId="{E8F2D818-A256-6077-9EE7-C47A1D4790B8}"/>
          </ac:spMkLst>
        </pc:spChg>
        <pc:graphicFrameChg chg="add mod modGraphic">
          <ac:chgData name="Kristin Rowles" userId="52661407-a469-4b91-ae0a-deb2877c1a50" providerId="ADAL" clId="{40A24711-07D1-4BC4-9976-D122245C3A84}" dt="2022-08-16T21:08:32.285" v="5962" actId="20577"/>
          <ac:graphicFrameMkLst>
            <pc:docMk/>
            <pc:sldMk cId="3200381359" sldId="1747"/>
            <ac:graphicFrameMk id="7" creationId="{79961607-0FA5-6D9A-250C-81DE66733D08}"/>
          </ac:graphicFrameMkLst>
        </pc:graphicFrameChg>
      </pc:sldChg>
      <pc:sldChg chg="del">
        <pc:chgData name="Kristin Rowles" userId="52661407-a469-4b91-ae0a-deb2877c1a50" providerId="ADAL" clId="{40A24711-07D1-4BC4-9976-D122245C3A84}" dt="2022-08-16T20:13:18.072" v="1620" actId="2696"/>
        <pc:sldMkLst>
          <pc:docMk/>
          <pc:sldMk cId="3232104073" sldId="1747"/>
        </pc:sldMkLst>
      </pc:sldChg>
      <pc:sldChg chg="del">
        <pc:chgData name="Kristin Rowles" userId="52661407-a469-4b91-ae0a-deb2877c1a50" providerId="ADAL" clId="{40A24711-07D1-4BC4-9976-D122245C3A84}" dt="2022-08-16T20:14:40.393" v="1824" actId="2696"/>
        <pc:sldMkLst>
          <pc:docMk/>
          <pc:sldMk cId="2423506463" sldId="1748"/>
        </pc:sldMkLst>
      </pc:sldChg>
      <pc:sldChg chg="modSp del mod">
        <pc:chgData name="Kristin Rowles" userId="52661407-a469-4b91-ae0a-deb2877c1a50" providerId="ADAL" clId="{40A24711-07D1-4BC4-9976-D122245C3A84}" dt="2022-08-18T16:51:43.420" v="6358" actId="2696"/>
        <pc:sldMkLst>
          <pc:docMk/>
          <pc:sldMk cId="2389778462" sldId="1749"/>
        </pc:sldMkLst>
        <pc:spChg chg="mod">
          <ac:chgData name="Kristin Rowles" userId="52661407-a469-4b91-ae0a-deb2877c1a50" providerId="ADAL" clId="{40A24711-07D1-4BC4-9976-D122245C3A84}" dt="2022-08-16T20:24:53.907" v="2383" actId="404"/>
          <ac:spMkLst>
            <pc:docMk/>
            <pc:sldMk cId="2389778462" sldId="1749"/>
            <ac:spMk id="2" creationId="{7A548603-AF9E-3234-0041-258F0091E74F}"/>
          </ac:spMkLst>
        </pc:spChg>
        <pc:spChg chg="mod">
          <ac:chgData name="Kristin Rowles" userId="52661407-a469-4b91-ae0a-deb2877c1a50" providerId="ADAL" clId="{40A24711-07D1-4BC4-9976-D122245C3A84}" dt="2022-08-16T21:10:22.540" v="6141" actId="404"/>
          <ac:spMkLst>
            <pc:docMk/>
            <pc:sldMk cId="2389778462" sldId="1749"/>
            <ac:spMk id="3" creationId="{3418F0AB-4C88-557E-4030-C06105483343}"/>
          </ac:spMkLst>
        </pc:spChg>
      </pc:sldChg>
      <pc:sldChg chg="add">
        <pc:chgData name="Kristin Rowles" userId="52661407-a469-4b91-ae0a-deb2877c1a50" providerId="ADAL" clId="{40A24711-07D1-4BC4-9976-D122245C3A84}" dt="2022-08-18T16:51:54.545" v="6359"/>
        <pc:sldMkLst>
          <pc:docMk/>
          <pc:sldMk cId="4291618596" sldId="1749"/>
        </pc:sldMkLst>
      </pc:sldChg>
      <pc:sldChg chg="add">
        <pc:chgData name="Kristin Rowles" userId="52661407-a469-4b91-ae0a-deb2877c1a50" providerId="ADAL" clId="{40A24711-07D1-4BC4-9976-D122245C3A84}" dt="2022-08-18T16:51:54.545" v="6359"/>
        <pc:sldMkLst>
          <pc:docMk/>
          <pc:sldMk cId="3066206414" sldId="1750"/>
        </pc:sldMkLst>
      </pc:sldChg>
      <pc:sldChg chg="modSp del mod">
        <pc:chgData name="Kristin Rowles" userId="52661407-a469-4b91-ae0a-deb2877c1a50" providerId="ADAL" clId="{40A24711-07D1-4BC4-9976-D122245C3A84}" dt="2022-08-18T16:51:43.420" v="6358" actId="2696"/>
        <pc:sldMkLst>
          <pc:docMk/>
          <pc:sldMk cId="3499881074" sldId="1750"/>
        </pc:sldMkLst>
        <pc:spChg chg="mod">
          <ac:chgData name="Kristin Rowles" userId="52661407-a469-4b91-ae0a-deb2877c1a50" providerId="ADAL" clId="{40A24711-07D1-4BC4-9976-D122245C3A84}" dt="2022-08-16T20:25:10.405" v="2406" actId="6549"/>
          <ac:spMkLst>
            <pc:docMk/>
            <pc:sldMk cId="3499881074" sldId="1750"/>
            <ac:spMk id="2" creationId="{26B092A5-8B7F-342A-58D8-3A28457FE753}"/>
          </ac:spMkLst>
        </pc:spChg>
        <pc:spChg chg="mod">
          <ac:chgData name="Kristin Rowles" userId="52661407-a469-4b91-ae0a-deb2877c1a50" providerId="ADAL" clId="{40A24711-07D1-4BC4-9976-D122245C3A84}" dt="2022-08-16T21:10:08.901" v="6139" actId="404"/>
          <ac:spMkLst>
            <pc:docMk/>
            <pc:sldMk cId="3499881074" sldId="1750"/>
            <ac:spMk id="3" creationId="{CF9FD7F1-1121-1A41-9C72-8C7540055CDB}"/>
          </ac:spMkLst>
        </pc:spChg>
      </pc:sldChg>
      <pc:sldChg chg="del">
        <pc:chgData name="Kristin Rowles" userId="52661407-a469-4b91-ae0a-deb2877c1a50" providerId="ADAL" clId="{40A24711-07D1-4BC4-9976-D122245C3A84}" dt="2022-08-16T20:36:11.978" v="3248" actId="2696"/>
        <pc:sldMkLst>
          <pc:docMk/>
          <pc:sldMk cId="3162592292" sldId="1751"/>
        </pc:sldMkLst>
      </pc:sldChg>
      <pc:sldChg chg="addSp delSp modSp add mod modNotesTx">
        <pc:chgData name="Kristin Rowles" userId="52661407-a469-4b91-ae0a-deb2877c1a50" providerId="ADAL" clId="{40A24711-07D1-4BC4-9976-D122245C3A84}" dt="2022-08-16T20:58:39.091" v="5273" actId="20577"/>
        <pc:sldMkLst>
          <pc:docMk/>
          <pc:sldMk cId="2983021887" sldId="1755"/>
        </pc:sldMkLst>
        <pc:spChg chg="mod">
          <ac:chgData name="Kristin Rowles" userId="52661407-a469-4b91-ae0a-deb2877c1a50" providerId="ADAL" clId="{40A24711-07D1-4BC4-9976-D122245C3A84}" dt="2022-08-16T20:58:39.091" v="5273" actId="20577"/>
          <ac:spMkLst>
            <pc:docMk/>
            <pc:sldMk cId="2983021887" sldId="1755"/>
            <ac:spMk id="2" creationId="{4037E8CC-D590-569D-B6FB-12B32724BE6D}"/>
          </ac:spMkLst>
        </pc:spChg>
        <pc:spChg chg="del mod">
          <ac:chgData name="Kristin Rowles" userId="52661407-a469-4b91-ae0a-deb2877c1a50" providerId="ADAL" clId="{40A24711-07D1-4BC4-9976-D122245C3A84}" dt="2022-08-16T20:46:53.455" v="3591" actId="478"/>
          <ac:spMkLst>
            <pc:docMk/>
            <pc:sldMk cId="2983021887" sldId="1755"/>
            <ac:spMk id="3" creationId="{039F7C72-A562-A0B9-904A-4E3F63867175}"/>
          </ac:spMkLst>
        </pc:spChg>
        <pc:spChg chg="mod">
          <ac:chgData name="Kristin Rowles" userId="52661407-a469-4b91-ae0a-deb2877c1a50" providerId="ADAL" clId="{40A24711-07D1-4BC4-9976-D122245C3A84}" dt="2022-08-16T20:56:00.455" v="4641" actId="27636"/>
          <ac:spMkLst>
            <pc:docMk/>
            <pc:sldMk cId="2983021887" sldId="1755"/>
            <ac:spMk id="4" creationId="{765910ED-F5D6-B4C0-1DE7-E8C5B501F9A4}"/>
          </ac:spMkLst>
        </pc:spChg>
        <pc:spChg chg="add del mod">
          <ac:chgData name="Kristin Rowles" userId="52661407-a469-4b91-ae0a-deb2877c1a50" providerId="ADAL" clId="{40A24711-07D1-4BC4-9976-D122245C3A84}" dt="2022-08-16T20:50:58.637" v="4050" actId="478"/>
          <ac:spMkLst>
            <pc:docMk/>
            <pc:sldMk cId="2983021887" sldId="1755"/>
            <ac:spMk id="6" creationId="{F6B126B9-090C-4443-EE71-409B5293AB5D}"/>
          </ac:spMkLst>
        </pc:spChg>
        <pc:spChg chg="add del mod">
          <ac:chgData name="Kristin Rowles" userId="52661407-a469-4b91-ae0a-deb2877c1a50" providerId="ADAL" clId="{40A24711-07D1-4BC4-9976-D122245C3A84}" dt="2022-08-16T20:47:01.082" v="3593" actId="478"/>
          <ac:spMkLst>
            <pc:docMk/>
            <pc:sldMk cId="2983021887" sldId="1755"/>
            <ac:spMk id="8" creationId="{5C422BC8-41DA-64A6-8272-136DEF31533C}"/>
          </ac:spMkLst>
        </pc:spChg>
      </pc:sldChg>
      <pc:sldChg chg="modSp add mod">
        <pc:chgData name="Kristin Rowles" userId="52661407-a469-4b91-ae0a-deb2877c1a50" providerId="ADAL" clId="{40A24711-07D1-4BC4-9976-D122245C3A84}" dt="2022-08-16T20:44:21.420" v="3558" actId="6549"/>
        <pc:sldMkLst>
          <pc:docMk/>
          <pc:sldMk cId="2404492095" sldId="1756"/>
        </pc:sldMkLst>
        <pc:spChg chg="mod">
          <ac:chgData name="Kristin Rowles" userId="52661407-a469-4b91-ae0a-deb2877c1a50" providerId="ADAL" clId="{40A24711-07D1-4BC4-9976-D122245C3A84}" dt="2022-08-16T20:44:21.420" v="3558" actId="6549"/>
          <ac:spMkLst>
            <pc:docMk/>
            <pc:sldMk cId="2404492095" sldId="1756"/>
            <ac:spMk id="3" creationId="{2CA482BC-FB92-65F9-9F2E-7D0978527962}"/>
          </ac:spMkLst>
        </pc:spChg>
      </pc:sldChg>
      <pc:sldChg chg="modSp add del mod">
        <pc:chgData name="Kristin Rowles" userId="52661407-a469-4b91-ae0a-deb2877c1a50" providerId="ADAL" clId="{40A24711-07D1-4BC4-9976-D122245C3A84}" dt="2022-08-16T20:37:25.593" v="3270" actId="47"/>
        <pc:sldMkLst>
          <pc:docMk/>
          <pc:sldMk cId="3350682788" sldId="1765"/>
        </pc:sldMkLst>
        <pc:spChg chg="mod">
          <ac:chgData name="Kristin Rowles" userId="52661407-a469-4b91-ae0a-deb2877c1a50" providerId="ADAL" clId="{40A24711-07D1-4BC4-9976-D122245C3A84}" dt="2022-08-16T18:50:03.239" v="382" actId="20577"/>
          <ac:spMkLst>
            <pc:docMk/>
            <pc:sldMk cId="3350682788" sldId="1765"/>
            <ac:spMk id="2" creationId="{291B26A4-9B88-F2D1-DC01-54E095D07BF4}"/>
          </ac:spMkLst>
        </pc:spChg>
        <pc:spChg chg="mod">
          <ac:chgData name="Kristin Rowles" userId="52661407-a469-4b91-ae0a-deb2877c1a50" providerId="ADAL" clId="{40A24711-07D1-4BC4-9976-D122245C3A84}" dt="2022-08-16T20:26:02.739" v="2410" actId="5793"/>
          <ac:spMkLst>
            <pc:docMk/>
            <pc:sldMk cId="3350682788" sldId="1765"/>
            <ac:spMk id="3" creationId="{393A830A-07F2-EE1F-2AFB-8203DD1BBBED}"/>
          </ac:spMkLst>
        </pc:spChg>
      </pc:sldChg>
      <pc:sldChg chg="add">
        <pc:chgData name="Kristin Rowles" userId="52661407-a469-4b91-ae0a-deb2877c1a50" providerId="ADAL" clId="{40A24711-07D1-4BC4-9976-D122245C3A84}" dt="2022-08-18T16:51:54.545" v="6359"/>
        <pc:sldMkLst>
          <pc:docMk/>
          <pc:sldMk cId="2648543584" sldId="1766"/>
        </pc:sldMkLst>
      </pc:sldChg>
      <pc:sldChg chg="modSp add del mod ord">
        <pc:chgData name="Kristin Rowles" userId="52661407-a469-4b91-ae0a-deb2877c1a50" providerId="ADAL" clId="{40A24711-07D1-4BC4-9976-D122245C3A84}" dt="2022-08-18T16:51:43.420" v="6358" actId="2696"/>
        <pc:sldMkLst>
          <pc:docMk/>
          <pc:sldMk cId="2689927095" sldId="1766"/>
        </pc:sldMkLst>
        <pc:spChg chg="mod">
          <ac:chgData name="Kristin Rowles" userId="52661407-a469-4b91-ae0a-deb2877c1a50" providerId="ADAL" clId="{40A24711-07D1-4BC4-9976-D122245C3A84}" dt="2022-08-16T20:38:33.250" v="3336" actId="20577"/>
          <ac:spMkLst>
            <pc:docMk/>
            <pc:sldMk cId="2689927095" sldId="1766"/>
            <ac:spMk id="3" creationId="{97DED798-91A2-A579-F9EA-13946EDC0C23}"/>
          </ac:spMkLst>
        </pc:spChg>
      </pc:sldChg>
      <pc:sldChg chg="add">
        <pc:chgData name="Kristin Rowles" userId="52661407-a469-4b91-ae0a-deb2877c1a50" providerId="ADAL" clId="{40A24711-07D1-4BC4-9976-D122245C3A84}" dt="2022-08-18T16:51:54.545" v="6359"/>
        <pc:sldMkLst>
          <pc:docMk/>
          <pc:sldMk cId="1490813955" sldId="1767"/>
        </pc:sldMkLst>
      </pc:sldChg>
      <pc:sldChg chg="add del">
        <pc:chgData name="Kristin Rowles" userId="52661407-a469-4b91-ae0a-deb2877c1a50" providerId="ADAL" clId="{40A24711-07D1-4BC4-9976-D122245C3A84}" dt="2022-08-16T20:06:47.370" v="880" actId="2696"/>
        <pc:sldMkLst>
          <pc:docMk/>
          <pc:sldMk cId="3632945758" sldId="1767"/>
        </pc:sldMkLst>
      </pc:sldChg>
      <pc:sldChg chg="modSp add del mod">
        <pc:chgData name="Kristin Rowles" userId="52661407-a469-4b91-ae0a-deb2877c1a50" providerId="ADAL" clId="{40A24711-07D1-4BC4-9976-D122245C3A84}" dt="2022-08-18T16:51:43.420" v="6358" actId="2696"/>
        <pc:sldMkLst>
          <pc:docMk/>
          <pc:sldMk cId="3672934647" sldId="1767"/>
        </pc:sldMkLst>
        <pc:spChg chg="mod">
          <ac:chgData name="Kristin Rowles" userId="52661407-a469-4b91-ae0a-deb2877c1a50" providerId="ADAL" clId="{40A24711-07D1-4BC4-9976-D122245C3A84}" dt="2022-08-16T20:26:40.625" v="2414" actId="14100"/>
          <ac:spMkLst>
            <pc:docMk/>
            <pc:sldMk cId="3672934647" sldId="1767"/>
            <ac:spMk id="2" creationId="{953B3FBF-571B-9FDC-E7E6-82EFC2FBF8D1}"/>
          </ac:spMkLst>
        </pc:spChg>
        <pc:graphicFrameChg chg="mod modGraphic">
          <ac:chgData name="Kristin Rowles" userId="52661407-a469-4b91-ae0a-deb2877c1a50" providerId="ADAL" clId="{40A24711-07D1-4BC4-9976-D122245C3A84}" dt="2022-08-16T20:34:40.780" v="3226" actId="255"/>
          <ac:graphicFrameMkLst>
            <pc:docMk/>
            <pc:sldMk cId="3672934647" sldId="1767"/>
            <ac:graphicFrameMk id="9" creationId="{33B7C87E-FBCA-C898-3BC3-AAD40369A490}"/>
          </ac:graphicFrameMkLst>
        </pc:graphicFrameChg>
      </pc:sldChg>
      <pc:sldChg chg="modSp add del mod">
        <pc:chgData name="Kristin Rowles" userId="52661407-a469-4b91-ae0a-deb2877c1a50" providerId="ADAL" clId="{40A24711-07D1-4BC4-9976-D122245C3A84}" dt="2022-08-18T16:51:43.420" v="6358" actId="2696"/>
        <pc:sldMkLst>
          <pc:docMk/>
          <pc:sldMk cId="2693199792" sldId="1768"/>
        </pc:sldMkLst>
        <pc:spChg chg="mod">
          <ac:chgData name="Kristin Rowles" userId="52661407-a469-4b91-ae0a-deb2877c1a50" providerId="ADAL" clId="{40A24711-07D1-4BC4-9976-D122245C3A84}" dt="2022-08-16T20:39:24.770" v="3349" actId="27636"/>
          <ac:spMkLst>
            <pc:docMk/>
            <pc:sldMk cId="2693199792" sldId="1768"/>
            <ac:spMk id="3" creationId="{CF9FD7F1-1121-1A41-9C72-8C7540055CDB}"/>
          </ac:spMkLst>
        </pc:spChg>
      </pc:sldChg>
      <pc:sldChg chg="add">
        <pc:chgData name="Kristin Rowles" userId="52661407-a469-4b91-ae0a-deb2877c1a50" providerId="ADAL" clId="{40A24711-07D1-4BC4-9976-D122245C3A84}" dt="2022-08-18T16:51:54.545" v="6359"/>
        <pc:sldMkLst>
          <pc:docMk/>
          <pc:sldMk cId="3750615975" sldId="1768"/>
        </pc:sldMkLst>
      </pc:sldChg>
      <pc:sldChg chg="modSp add mod modNotesTx">
        <pc:chgData name="Kristin Rowles" userId="52661407-a469-4b91-ae0a-deb2877c1a50" providerId="ADAL" clId="{40A24711-07D1-4BC4-9976-D122245C3A84}" dt="2022-08-16T20:59:00.205" v="5318" actId="404"/>
        <pc:sldMkLst>
          <pc:docMk/>
          <pc:sldMk cId="3775203187" sldId="1770"/>
        </pc:sldMkLst>
        <pc:spChg chg="mod">
          <ac:chgData name="Kristin Rowles" userId="52661407-a469-4b91-ae0a-deb2877c1a50" providerId="ADAL" clId="{40A24711-07D1-4BC4-9976-D122245C3A84}" dt="2022-08-16T20:59:00.205" v="5318" actId="404"/>
          <ac:spMkLst>
            <pc:docMk/>
            <pc:sldMk cId="3775203187" sldId="1770"/>
            <ac:spMk id="2" creationId="{4037E8CC-D590-569D-B6FB-12B32724BE6D}"/>
          </ac:spMkLst>
        </pc:spChg>
      </pc:sldChg>
      <pc:sldChg chg="add del">
        <pc:chgData name="Kristin Rowles" userId="52661407-a469-4b91-ae0a-deb2877c1a50" providerId="ADAL" clId="{40A24711-07D1-4BC4-9976-D122245C3A84}" dt="2022-08-16T21:09:10.739" v="6137" actId="2696"/>
        <pc:sldMkLst>
          <pc:docMk/>
          <pc:sldMk cId="1107371382" sldId="1771"/>
        </pc:sldMkLst>
      </pc:sldChg>
      <pc:sldChg chg="add del">
        <pc:chgData name="Kristin Rowles" userId="52661407-a469-4b91-ae0a-deb2877c1a50" providerId="ADAL" clId="{40A24711-07D1-4BC4-9976-D122245C3A84}" dt="2022-08-18T16:51:23.192" v="6356" actId="2696"/>
        <pc:sldMkLst>
          <pc:docMk/>
          <pc:sldMk cId="263752013" sldId="1772"/>
        </pc:sldMkLst>
      </pc:sldChg>
      <pc:sldChg chg="add del">
        <pc:chgData name="Kristin Rowles" userId="52661407-a469-4b91-ae0a-deb2877c1a50" providerId="ADAL" clId="{40A24711-07D1-4BC4-9976-D122245C3A84}" dt="2022-08-19T19:10:44.920" v="6562" actId="47"/>
        <pc:sldMkLst>
          <pc:docMk/>
          <pc:sldMk cId="1326218259" sldId="1772"/>
        </pc:sldMkLst>
      </pc:sldChg>
      <pc:sldChg chg="add del">
        <pc:chgData name="Kristin Rowles" userId="52661407-a469-4b91-ae0a-deb2877c1a50" providerId="ADAL" clId="{40A24711-07D1-4BC4-9976-D122245C3A84}" dt="2022-08-18T14:41:28.745" v="6148" actId="47"/>
        <pc:sldMkLst>
          <pc:docMk/>
          <pc:sldMk cId="3011977291" sldId="1773"/>
        </pc:sldMkLst>
      </pc:sldChg>
      <pc:sldChg chg="add del">
        <pc:chgData name="Kristin Rowles" userId="52661407-a469-4b91-ae0a-deb2877c1a50" providerId="ADAL" clId="{40A24711-07D1-4BC4-9976-D122245C3A84}" dt="2022-08-18T16:43:59.552" v="6155" actId="47"/>
        <pc:sldMkLst>
          <pc:docMk/>
          <pc:sldMk cId="3027905031" sldId="1773"/>
        </pc:sldMkLst>
      </pc:sldChg>
      <pc:sldChg chg="add del">
        <pc:chgData name="Kristin Rowles" userId="52661407-a469-4b91-ae0a-deb2877c1a50" providerId="ADAL" clId="{40A24711-07D1-4BC4-9976-D122245C3A84}" dt="2022-08-18T16:43:52.931" v="6154"/>
        <pc:sldMkLst>
          <pc:docMk/>
          <pc:sldMk cId="3393914599" sldId="1774"/>
        </pc:sldMkLst>
      </pc:sldChg>
      <pc:sldChg chg="add del">
        <pc:chgData name="Kristin Rowles" userId="52661407-a469-4b91-ae0a-deb2877c1a50" providerId="ADAL" clId="{40A24711-07D1-4BC4-9976-D122245C3A84}" dt="2022-08-19T15:11:38.161" v="6556" actId="2696"/>
        <pc:sldMkLst>
          <pc:docMk/>
          <pc:sldMk cId="2727115809" sldId="1775"/>
        </pc:sldMkLst>
      </pc:sldChg>
      <pc:sldChg chg="add del">
        <pc:chgData name="Kristin Rowles" userId="52661407-a469-4b91-ae0a-deb2877c1a50" providerId="ADAL" clId="{40A24711-07D1-4BC4-9976-D122245C3A84}" dt="2022-08-19T15:10:25.879" v="6551"/>
        <pc:sldMkLst>
          <pc:docMk/>
          <pc:sldMk cId="4202849472" sldId="1775"/>
        </pc:sldMkLst>
      </pc:sldChg>
      <pc:sldChg chg="del">
        <pc:chgData name="Kristin Rowles" userId="52661407-a469-4b91-ae0a-deb2877c1a50" providerId="ADAL" clId="{40A24711-07D1-4BC4-9976-D122245C3A84}" dt="2022-08-18T16:44:25.852" v="6169" actId="47"/>
        <pc:sldMkLst>
          <pc:docMk/>
          <pc:sldMk cId="3389754283" sldId="1776"/>
        </pc:sldMkLst>
      </pc:sldChg>
      <pc:sldChg chg="del">
        <pc:chgData name="Kristin Rowles" userId="52661407-a469-4b91-ae0a-deb2877c1a50" providerId="ADAL" clId="{40A24711-07D1-4BC4-9976-D122245C3A84}" dt="2022-08-18T16:44:25.852" v="6169" actId="47"/>
        <pc:sldMkLst>
          <pc:docMk/>
          <pc:sldMk cId="2981674472" sldId="1777"/>
        </pc:sldMkLst>
      </pc:sldChg>
      <pc:sldChg chg="modSp mod">
        <pc:chgData name="Kristin Rowles" userId="52661407-a469-4b91-ae0a-deb2877c1a50" providerId="ADAL" clId="{40A24711-07D1-4BC4-9976-D122245C3A84}" dt="2022-08-18T18:47:35.884" v="6383" actId="122"/>
        <pc:sldMkLst>
          <pc:docMk/>
          <pc:sldMk cId="275582362" sldId="1778"/>
        </pc:sldMkLst>
        <pc:spChg chg="mod">
          <ac:chgData name="Kristin Rowles" userId="52661407-a469-4b91-ae0a-deb2877c1a50" providerId="ADAL" clId="{40A24711-07D1-4BC4-9976-D122245C3A84}" dt="2022-08-18T18:47:35.884" v="6383" actId="122"/>
          <ac:spMkLst>
            <pc:docMk/>
            <pc:sldMk cId="275582362" sldId="1778"/>
            <ac:spMk id="2" creationId="{549F0E5E-F388-409A-AA34-8B07E5D3B724}"/>
          </ac:spMkLst>
        </pc:spChg>
      </pc:sldChg>
      <pc:sldChg chg="modSp mod">
        <pc:chgData name="Kristin Rowles" userId="52661407-a469-4b91-ae0a-deb2877c1a50" providerId="ADAL" clId="{40A24711-07D1-4BC4-9976-D122245C3A84}" dt="2022-08-18T18:49:19.409" v="6412" actId="1076"/>
        <pc:sldMkLst>
          <pc:docMk/>
          <pc:sldMk cId="2299982834" sldId="1779"/>
        </pc:sldMkLst>
        <pc:spChg chg="mod">
          <ac:chgData name="Kristin Rowles" userId="52661407-a469-4b91-ae0a-deb2877c1a50" providerId="ADAL" clId="{40A24711-07D1-4BC4-9976-D122245C3A84}" dt="2022-08-18T18:47:45.944" v="6386" actId="1076"/>
          <ac:spMkLst>
            <pc:docMk/>
            <pc:sldMk cId="2299982834" sldId="1779"/>
            <ac:spMk id="2" creationId="{CDB97185-750C-D4C4-34D1-6DBBCF2FF2B4}"/>
          </ac:spMkLst>
        </pc:spChg>
        <pc:spChg chg="mod">
          <ac:chgData name="Kristin Rowles" userId="52661407-a469-4b91-ae0a-deb2877c1a50" providerId="ADAL" clId="{40A24711-07D1-4BC4-9976-D122245C3A84}" dt="2022-08-18T16:45:03.395" v="6181" actId="1076"/>
          <ac:spMkLst>
            <pc:docMk/>
            <pc:sldMk cId="2299982834" sldId="1779"/>
            <ac:spMk id="5" creationId="{4778E6F4-881D-1303-5D65-74C10D35CC8A}"/>
          </ac:spMkLst>
        </pc:spChg>
        <pc:graphicFrameChg chg="mod modGraphic">
          <ac:chgData name="Kristin Rowles" userId="52661407-a469-4b91-ae0a-deb2877c1a50" providerId="ADAL" clId="{40A24711-07D1-4BC4-9976-D122245C3A84}" dt="2022-08-18T18:49:19.409" v="6412" actId="1076"/>
          <ac:graphicFrameMkLst>
            <pc:docMk/>
            <pc:sldMk cId="2299982834" sldId="1779"/>
            <ac:graphicFrameMk id="7" creationId="{21F51B57-8056-D52B-CCA3-7B23C9D68AB2}"/>
          </ac:graphicFrameMkLst>
        </pc:graphicFrameChg>
      </pc:sldChg>
      <pc:sldChg chg="add">
        <pc:chgData name="Kristin Rowles" userId="52661407-a469-4b91-ae0a-deb2877c1a50" providerId="ADAL" clId="{40A24711-07D1-4BC4-9976-D122245C3A84}" dt="2022-08-18T18:00:16.097" v="6382"/>
        <pc:sldMkLst>
          <pc:docMk/>
          <pc:sldMk cId="340112871" sldId="1780"/>
        </pc:sldMkLst>
      </pc:sldChg>
      <pc:sldChg chg="del">
        <pc:chgData name="Kristin Rowles" userId="52661407-a469-4b91-ae0a-deb2877c1a50" providerId="ADAL" clId="{40A24711-07D1-4BC4-9976-D122245C3A84}" dt="2022-08-18T16:49:39.502" v="6252" actId="47"/>
        <pc:sldMkLst>
          <pc:docMk/>
          <pc:sldMk cId="4024718261" sldId="1780"/>
        </pc:sldMkLst>
      </pc:sldChg>
      <pc:sldChg chg="del">
        <pc:chgData name="Kristin Rowles" userId="52661407-a469-4b91-ae0a-deb2877c1a50" providerId="ADAL" clId="{40A24711-07D1-4BC4-9976-D122245C3A84}" dt="2022-08-19T15:11:01.388" v="6554"/>
        <pc:sldMkLst>
          <pc:docMk/>
          <pc:sldMk cId="1592565455" sldId="1781"/>
        </pc:sldMkLst>
      </pc:sldChg>
      <pc:sldChg chg="add">
        <pc:chgData name="Kristin Rowles" userId="52661407-a469-4b91-ae0a-deb2877c1a50" providerId="ADAL" clId="{40A24711-07D1-4BC4-9976-D122245C3A84}" dt="2022-08-19T19:08:23.898" v="6557"/>
        <pc:sldMkLst>
          <pc:docMk/>
          <pc:sldMk cId="3796283904" sldId="1782"/>
        </pc:sldMkLst>
      </pc:sldChg>
      <pc:sldChg chg="add">
        <pc:chgData name="Kristin Rowles" userId="52661407-a469-4b91-ae0a-deb2877c1a50" providerId="ADAL" clId="{40A24711-07D1-4BC4-9976-D122245C3A84}" dt="2022-08-19T19:08:23.898" v="6557"/>
        <pc:sldMkLst>
          <pc:docMk/>
          <pc:sldMk cId="1347781947" sldId="1783"/>
        </pc:sldMkLst>
      </pc:sldChg>
      <pc:sldChg chg="add">
        <pc:chgData name="Kristin Rowles" userId="52661407-a469-4b91-ae0a-deb2877c1a50" providerId="ADAL" clId="{40A24711-07D1-4BC4-9976-D122245C3A84}" dt="2022-08-19T19:08:23.898" v="6557"/>
        <pc:sldMkLst>
          <pc:docMk/>
          <pc:sldMk cId="2164015819" sldId="1784"/>
        </pc:sldMkLst>
      </pc:sldChg>
    </pc:docChg>
  </pc:docChgLst>
  <pc:docChgLst>
    <pc:chgData name="Kristin Rowles" userId="S::krowles_h2opolicycenter.org#ext#@blackandveatch.onmicrosoft.com::b03246c8-e55a-4b35-b717-7b938a581544" providerId="AD" clId="Web-{EB13CD34-2F30-403E-8654-53CD6C0EF0BF}"/>
    <pc:docChg chg="modSld sldOrd">
      <pc:chgData name="Kristin Rowles" userId="S::krowles_h2opolicycenter.org#ext#@blackandveatch.onmicrosoft.com::b03246c8-e55a-4b35-b717-7b938a581544" providerId="AD" clId="Web-{EB13CD34-2F30-403E-8654-53CD6C0EF0BF}" dt="2022-03-11T19:43:32.482" v="21"/>
      <pc:docMkLst>
        <pc:docMk/>
      </pc:docMkLst>
      <pc:sldChg chg="delSp modSp">
        <pc:chgData name="Kristin Rowles" userId="S::krowles_h2opolicycenter.org#ext#@blackandveatch.onmicrosoft.com::b03246c8-e55a-4b35-b717-7b938a581544" providerId="AD" clId="Web-{EB13CD34-2F30-403E-8654-53CD6C0EF0BF}" dt="2022-03-11T19:43:32.482" v="21"/>
        <pc:sldMkLst>
          <pc:docMk/>
          <pc:sldMk cId="429053133" sldId="274"/>
        </pc:sldMkLst>
        <pc:spChg chg="mod">
          <ac:chgData name="Kristin Rowles" userId="S::krowles_h2opolicycenter.org#ext#@blackandveatch.onmicrosoft.com::b03246c8-e55a-4b35-b717-7b938a581544" providerId="AD" clId="Web-{EB13CD34-2F30-403E-8654-53CD6C0EF0BF}" dt="2022-03-11T19:43:16.857" v="14" actId="20577"/>
          <ac:spMkLst>
            <pc:docMk/>
            <pc:sldMk cId="429053133" sldId="274"/>
            <ac:spMk id="3" creationId="{AB2EFB88-3FC4-4311-A3D9-76BA00FB70CF}"/>
          </ac:spMkLst>
        </pc:spChg>
        <pc:spChg chg="del mod">
          <ac:chgData name="Kristin Rowles" userId="S::krowles_h2opolicycenter.org#ext#@blackandveatch.onmicrosoft.com::b03246c8-e55a-4b35-b717-7b938a581544" providerId="AD" clId="Web-{EB13CD34-2F30-403E-8654-53CD6C0EF0BF}" dt="2022-03-11T19:43:28.748" v="18"/>
          <ac:spMkLst>
            <pc:docMk/>
            <pc:sldMk cId="429053133" sldId="274"/>
            <ac:spMk id="31" creationId="{AC32EEA1-DC91-4D1E-AE2A-87F87DB2C20B}"/>
          </ac:spMkLst>
        </pc:spChg>
        <pc:grpChg chg="del">
          <ac:chgData name="Kristin Rowles" userId="S::krowles_h2opolicycenter.org#ext#@blackandveatch.onmicrosoft.com::b03246c8-e55a-4b35-b717-7b938a581544" providerId="AD" clId="Web-{EB13CD34-2F30-403E-8654-53CD6C0EF0BF}" dt="2022-03-11T19:43:32.482" v="21"/>
          <ac:grpSpMkLst>
            <pc:docMk/>
            <pc:sldMk cId="429053133" sldId="274"/>
            <ac:grpSpMk id="34" creationId="{E3042460-B09C-46F8-83EB-47443A7C8DD4}"/>
          </ac:grpSpMkLst>
        </pc:grpChg>
        <pc:grpChg chg="del">
          <ac:chgData name="Kristin Rowles" userId="S::krowles_h2opolicycenter.org#ext#@blackandveatch.onmicrosoft.com::b03246c8-e55a-4b35-b717-7b938a581544" providerId="AD" clId="Web-{EB13CD34-2F30-403E-8654-53CD6C0EF0BF}" dt="2022-03-11T19:43:31.685" v="20"/>
          <ac:grpSpMkLst>
            <pc:docMk/>
            <pc:sldMk cId="429053133" sldId="274"/>
            <ac:grpSpMk id="35" creationId="{6DA32609-9B69-4546-8912-182D0CA07BFD}"/>
          </ac:grpSpMkLst>
        </pc:grpChg>
        <pc:grpChg chg="del">
          <ac:chgData name="Kristin Rowles" userId="S::krowles_h2opolicycenter.org#ext#@blackandveatch.onmicrosoft.com::b03246c8-e55a-4b35-b717-7b938a581544" providerId="AD" clId="Web-{EB13CD34-2F30-403E-8654-53CD6C0EF0BF}" dt="2022-03-11T19:43:30.935" v="19"/>
          <ac:grpSpMkLst>
            <pc:docMk/>
            <pc:sldMk cId="429053133" sldId="274"/>
            <ac:grpSpMk id="36" creationId="{ACE4165E-C679-4D3F-89CF-33D91E1E051A}"/>
          </ac:grpSpMkLst>
        </pc:grpChg>
        <pc:picChg chg="del">
          <ac:chgData name="Kristin Rowles" userId="S::krowles_h2opolicycenter.org#ext#@blackandveatch.onmicrosoft.com::b03246c8-e55a-4b35-b717-7b938a581544" providerId="AD" clId="Web-{EB13CD34-2F30-403E-8654-53CD6C0EF0BF}" dt="2022-03-11T19:43:20.388" v="16"/>
          <ac:picMkLst>
            <pc:docMk/>
            <pc:sldMk cId="429053133" sldId="274"/>
            <ac:picMk id="6" creationId="{15EB3E4B-8B93-4F9C-BBB4-63E373725AFF}"/>
          </ac:picMkLst>
        </pc:picChg>
        <pc:picChg chg="del">
          <ac:chgData name="Kristin Rowles" userId="S::krowles_h2opolicycenter.org#ext#@blackandveatch.onmicrosoft.com::b03246c8-e55a-4b35-b717-7b938a581544" providerId="AD" clId="Web-{EB13CD34-2F30-403E-8654-53CD6C0EF0BF}" dt="2022-03-11T19:43:19.482" v="15"/>
          <ac:picMkLst>
            <pc:docMk/>
            <pc:sldMk cId="429053133" sldId="274"/>
            <ac:picMk id="29" creationId="{338CEAB8-3AF7-47DC-8E89-B6E6163530FE}"/>
          </ac:picMkLst>
        </pc:picChg>
      </pc:sldChg>
      <pc:sldChg chg="modSp">
        <pc:chgData name="Kristin Rowles" userId="S::krowles_h2opolicycenter.org#ext#@blackandveatch.onmicrosoft.com::b03246c8-e55a-4b35-b717-7b938a581544" providerId="AD" clId="Web-{EB13CD34-2F30-403E-8654-53CD6C0EF0BF}" dt="2022-03-11T19:41:40.793" v="9" actId="20577"/>
        <pc:sldMkLst>
          <pc:docMk/>
          <pc:sldMk cId="4278814925" sldId="1363"/>
        </pc:sldMkLst>
        <pc:spChg chg="mod">
          <ac:chgData name="Kristin Rowles" userId="S::krowles_h2opolicycenter.org#ext#@blackandveatch.onmicrosoft.com::b03246c8-e55a-4b35-b717-7b938a581544" providerId="AD" clId="Web-{EB13CD34-2F30-403E-8654-53CD6C0EF0BF}" dt="2022-03-11T19:41:40.793" v="9" actId="20577"/>
          <ac:spMkLst>
            <pc:docMk/>
            <pc:sldMk cId="4278814925" sldId="1363"/>
            <ac:spMk id="5" creationId="{BA712FE3-F0E1-44C0-9604-2B792329C17D}"/>
          </ac:spMkLst>
        </pc:spChg>
      </pc:sldChg>
      <pc:sldChg chg="ord addCm">
        <pc:chgData name="Kristin Rowles" userId="S::krowles_h2opolicycenter.org#ext#@blackandveatch.onmicrosoft.com::b03246c8-e55a-4b35-b717-7b938a581544" providerId="AD" clId="Web-{EB13CD34-2F30-403E-8654-53CD6C0EF0BF}" dt="2022-03-11T19:42:24.872" v="11"/>
        <pc:sldMkLst>
          <pc:docMk/>
          <pc:sldMk cId="3289895167" sldId="1634"/>
        </pc:sldMkLst>
      </pc:sldChg>
    </pc:docChg>
  </pc:docChgLst>
  <pc:docChgLst>
    <pc:chgData name="Meagan Szydzik" userId="d0705a18-8158-47f4-ad5b-7b490e8985a2" providerId="ADAL" clId="{34B94B74-4B1A-4646-BD1D-FE3E4494BE2D}"/>
    <pc:docChg chg="undo redo custSel addSld delSld modSld modSection">
      <pc:chgData name="Meagan Szydzik" userId="d0705a18-8158-47f4-ad5b-7b490e8985a2" providerId="ADAL" clId="{34B94B74-4B1A-4646-BD1D-FE3E4494BE2D}" dt="2022-08-12T02:30:43.496" v="3566" actId="1076"/>
      <pc:docMkLst>
        <pc:docMk/>
      </pc:docMkLst>
      <pc:sldChg chg="addSp delSp modSp mod">
        <pc:chgData name="Meagan Szydzik" userId="d0705a18-8158-47f4-ad5b-7b490e8985a2" providerId="ADAL" clId="{34B94B74-4B1A-4646-BD1D-FE3E4494BE2D}" dt="2022-08-12T02:30:43.496" v="3566" actId="1076"/>
        <pc:sldMkLst>
          <pc:docMk/>
          <pc:sldMk cId="2360397394" sldId="269"/>
        </pc:sldMkLst>
        <pc:spChg chg="mod">
          <ac:chgData name="Meagan Szydzik" userId="d0705a18-8158-47f4-ad5b-7b490e8985a2" providerId="ADAL" clId="{34B94B74-4B1A-4646-BD1D-FE3E4494BE2D}" dt="2022-08-12T02:27:39.912" v="3533" actId="1076"/>
          <ac:spMkLst>
            <pc:docMk/>
            <pc:sldMk cId="2360397394" sldId="269"/>
            <ac:spMk id="4" creationId="{BFFE8225-56D8-4C6D-9069-F6E84F64647A}"/>
          </ac:spMkLst>
        </pc:spChg>
        <pc:spChg chg="mod">
          <ac:chgData name="Meagan Szydzik" userId="d0705a18-8158-47f4-ad5b-7b490e8985a2" providerId="ADAL" clId="{34B94B74-4B1A-4646-BD1D-FE3E4494BE2D}" dt="2022-08-12T02:30:29.871" v="3564" actId="1076"/>
          <ac:spMkLst>
            <pc:docMk/>
            <pc:sldMk cId="2360397394" sldId="269"/>
            <ac:spMk id="6" creationId="{448E06C1-6FB2-493B-AB4F-FA2B46B0A9CB}"/>
          </ac:spMkLst>
        </pc:spChg>
        <pc:spChg chg="mod">
          <ac:chgData name="Meagan Szydzik" userId="d0705a18-8158-47f4-ad5b-7b490e8985a2" providerId="ADAL" clId="{34B94B74-4B1A-4646-BD1D-FE3E4494BE2D}" dt="2022-08-12T02:28:06.555" v="3539" actId="1076"/>
          <ac:spMkLst>
            <pc:docMk/>
            <pc:sldMk cId="2360397394" sldId="269"/>
            <ac:spMk id="7" creationId="{B83D2B40-3D30-4B10-9B59-66CDDA35918F}"/>
          </ac:spMkLst>
        </pc:spChg>
        <pc:spChg chg="mod">
          <ac:chgData name="Meagan Szydzik" userId="d0705a18-8158-47f4-ad5b-7b490e8985a2" providerId="ADAL" clId="{34B94B74-4B1A-4646-BD1D-FE3E4494BE2D}" dt="2022-08-12T02:27:36.978" v="3532" actId="1076"/>
          <ac:spMkLst>
            <pc:docMk/>
            <pc:sldMk cId="2360397394" sldId="269"/>
            <ac:spMk id="8" creationId="{B9B41F5E-6BBF-4721-9C85-8740584FB95D}"/>
          </ac:spMkLst>
        </pc:spChg>
        <pc:spChg chg="add mod">
          <ac:chgData name="Meagan Szydzik" userId="d0705a18-8158-47f4-ad5b-7b490e8985a2" providerId="ADAL" clId="{34B94B74-4B1A-4646-BD1D-FE3E4494BE2D}" dt="2022-08-12T02:30:43.496" v="3566" actId="1076"/>
          <ac:spMkLst>
            <pc:docMk/>
            <pc:sldMk cId="2360397394" sldId="269"/>
            <ac:spMk id="12" creationId="{3E96FCC1-1B22-A2A4-BF73-3280849FFBB7}"/>
          </ac:spMkLst>
        </pc:spChg>
        <pc:spChg chg="add mod">
          <ac:chgData name="Meagan Szydzik" userId="d0705a18-8158-47f4-ad5b-7b490e8985a2" providerId="ADAL" clId="{34B94B74-4B1A-4646-BD1D-FE3E4494BE2D}" dt="2022-08-12T02:30:19.397" v="3562"/>
          <ac:spMkLst>
            <pc:docMk/>
            <pc:sldMk cId="2360397394" sldId="269"/>
            <ac:spMk id="13" creationId="{D402C9D9-611A-0740-F187-4F16D996973A}"/>
          </ac:spMkLst>
        </pc:spChg>
        <pc:spChg chg="mod">
          <ac:chgData name="Meagan Szydzik" userId="d0705a18-8158-47f4-ad5b-7b490e8985a2" providerId="ADAL" clId="{34B94B74-4B1A-4646-BD1D-FE3E4494BE2D}" dt="2022-08-12T02:27:55.282" v="3537" actId="1076"/>
          <ac:spMkLst>
            <pc:docMk/>
            <pc:sldMk cId="2360397394" sldId="269"/>
            <ac:spMk id="15" creationId="{33E64078-6282-42EB-A7C4-775F7814E350}"/>
          </ac:spMkLst>
        </pc:spChg>
        <pc:spChg chg="mod">
          <ac:chgData name="Meagan Szydzik" userId="d0705a18-8158-47f4-ad5b-7b490e8985a2" providerId="ADAL" clId="{34B94B74-4B1A-4646-BD1D-FE3E4494BE2D}" dt="2022-08-12T02:28:55.590" v="3546" actId="1076"/>
          <ac:spMkLst>
            <pc:docMk/>
            <pc:sldMk cId="2360397394" sldId="269"/>
            <ac:spMk id="16" creationId="{229E33CC-E678-4160-AB12-0A4AE34E3BE3}"/>
          </ac:spMkLst>
        </pc:spChg>
        <pc:spChg chg="mod">
          <ac:chgData name="Meagan Szydzik" userId="d0705a18-8158-47f4-ad5b-7b490e8985a2" providerId="ADAL" clId="{34B94B74-4B1A-4646-BD1D-FE3E4494BE2D}" dt="2022-08-12T02:27:42.758" v="3534" actId="1076"/>
          <ac:spMkLst>
            <pc:docMk/>
            <pc:sldMk cId="2360397394" sldId="269"/>
            <ac:spMk id="17" creationId="{EC084513-8D0C-4F76-9698-20C94F34CAAF}"/>
          </ac:spMkLst>
        </pc:spChg>
        <pc:spChg chg="mod">
          <ac:chgData name="Meagan Szydzik" userId="d0705a18-8158-47f4-ad5b-7b490e8985a2" providerId="ADAL" clId="{34B94B74-4B1A-4646-BD1D-FE3E4494BE2D}" dt="2022-08-12T02:29:12.768" v="3549" actId="1076"/>
          <ac:spMkLst>
            <pc:docMk/>
            <pc:sldMk cId="2360397394" sldId="269"/>
            <ac:spMk id="30" creationId="{798A995B-9002-4DBD-962A-B72BBC7A7ACF}"/>
          </ac:spMkLst>
        </pc:spChg>
        <pc:spChg chg="mod">
          <ac:chgData name="Meagan Szydzik" userId="d0705a18-8158-47f4-ad5b-7b490e8985a2" providerId="ADAL" clId="{34B94B74-4B1A-4646-BD1D-FE3E4494BE2D}" dt="2022-08-12T02:30:34.232" v="3565" actId="1076"/>
          <ac:spMkLst>
            <pc:docMk/>
            <pc:sldMk cId="2360397394" sldId="269"/>
            <ac:spMk id="31" creationId="{8F5D2D33-ED1D-45BD-8047-B4AD28EAE502}"/>
          </ac:spMkLst>
        </pc:spChg>
        <pc:spChg chg="mod">
          <ac:chgData name="Meagan Szydzik" userId="d0705a18-8158-47f4-ad5b-7b490e8985a2" providerId="ADAL" clId="{34B94B74-4B1A-4646-BD1D-FE3E4494BE2D}" dt="2022-08-12T02:27:48.182" v="3536" actId="1076"/>
          <ac:spMkLst>
            <pc:docMk/>
            <pc:sldMk cId="2360397394" sldId="269"/>
            <ac:spMk id="33" creationId="{1AE906DC-CCF4-459B-B68C-4893D93B4B23}"/>
          </ac:spMkLst>
        </pc:spChg>
        <pc:spChg chg="mod">
          <ac:chgData name="Meagan Szydzik" userId="d0705a18-8158-47f4-ad5b-7b490e8985a2" providerId="ADAL" clId="{34B94B74-4B1A-4646-BD1D-FE3E4494BE2D}" dt="2022-08-12T02:28:12.893" v="3540" actId="1076"/>
          <ac:spMkLst>
            <pc:docMk/>
            <pc:sldMk cId="2360397394" sldId="269"/>
            <ac:spMk id="34" creationId="{3C79348B-FA19-4648-8A90-584B940B845B}"/>
          </ac:spMkLst>
        </pc:spChg>
        <pc:spChg chg="mod">
          <ac:chgData name="Meagan Szydzik" userId="d0705a18-8158-47f4-ad5b-7b490e8985a2" providerId="ADAL" clId="{34B94B74-4B1A-4646-BD1D-FE3E4494BE2D}" dt="2022-08-12T02:28:15.284" v="3541" actId="1076"/>
          <ac:spMkLst>
            <pc:docMk/>
            <pc:sldMk cId="2360397394" sldId="269"/>
            <ac:spMk id="35" creationId="{F97EFFF9-3C18-46AA-8889-8EC5018A1C82}"/>
          </ac:spMkLst>
        </pc:spChg>
        <pc:spChg chg="mod">
          <ac:chgData name="Meagan Szydzik" userId="d0705a18-8158-47f4-ad5b-7b490e8985a2" providerId="ADAL" clId="{34B94B74-4B1A-4646-BD1D-FE3E4494BE2D}" dt="2022-08-12T02:28:31.697" v="3544" actId="1076"/>
          <ac:spMkLst>
            <pc:docMk/>
            <pc:sldMk cId="2360397394" sldId="269"/>
            <ac:spMk id="36" creationId="{29E0EC97-338D-4163-973F-AC1DFDA7E1AE}"/>
          </ac:spMkLst>
        </pc:spChg>
        <pc:spChg chg="mod">
          <ac:chgData name="Meagan Szydzik" userId="d0705a18-8158-47f4-ad5b-7b490e8985a2" providerId="ADAL" clId="{34B94B74-4B1A-4646-BD1D-FE3E4494BE2D}" dt="2022-08-12T02:28:38.247" v="3545" actId="1076"/>
          <ac:spMkLst>
            <pc:docMk/>
            <pc:sldMk cId="2360397394" sldId="269"/>
            <ac:spMk id="37" creationId="{0D8CA5D7-0FFE-474E-8ECC-0D4319FB28F3}"/>
          </ac:spMkLst>
        </pc:spChg>
        <pc:spChg chg="mod">
          <ac:chgData name="Meagan Szydzik" userId="d0705a18-8158-47f4-ad5b-7b490e8985a2" providerId="ADAL" clId="{34B94B74-4B1A-4646-BD1D-FE3E4494BE2D}" dt="2022-08-12T02:29:24.334" v="3552" actId="1076"/>
          <ac:spMkLst>
            <pc:docMk/>
            <pc:sldMk cId="2360397394" sldId="269"/>
            <ac:spMk id="38" creationId="{E0142A77-9CEF-444D-9F1D-FC08C84D3E4D}"/>
          </ac:spMkLst>
        </pc:spChg>
        <pc:spChg chg="mod">
          <ac:chgData name="Meagan Szydzik" userId="d0705a18-8158-47f4-ad5b-7b490e8985a2" providerId="ADAL" clId="{34B94B74-4B1A-4646-BD1D-FE3E4494BE2D}" dt="2022-08-12T02:30:25.949" v="3563" actId="1076"/>
          <ac:spMkLst>
            <pc:docMk/>
            <pc:sldMk cId="2360397394" sldId="269"/>
            <ac:spMk id="39" creationId="{80C6A09E-C75D-4EE7-B360-25BB43A3CBC5}"/>
          </ac:spMkLst>
        </pc:spChg>
        <pc:picChg chg="add del">
          <ac:chgData name="Meagan Szydzik" userId="d0705a18-8158-47f4-ad5b-7b490e8985a2" providerId="ADAL" clId="{34B94B74-4B1A-4646-BD1D-FE3E4494BE2D}" dt="2022-08-12T02:30:09.471" v="3560"/>
          <ac:picMkLst>
            <pc:docMk/>
            <pc:sldMk cId="2360397394" sldId="269"/>
            <ac:picMk id="11" creationId="{FFF2D332-5142-509B-F52C-163B20A9A121}"/>
          </ac:picMkLst>
        </pc:picChg>
        <pc:cxnChg chg="mod">
          <ac:chgData name="Meagan Szydzik" userId="d0705a18-8158-47f4-ad5b-7b490e8985a2" providerId="ADAL" clId="{34B94B74-4B1A-4646-BD1D-FE3E4494BE2D}" dt="2022-08-12T02:28:59.454" v="3547" actId="14100"/>
          <ac:cxnSpMkLst>
            <pc:docMk/>
            <pc:sldMk cId="2360397394" sldId="269"/>
            <ac:cxnSpMk id="32" creationId="{D7FCAA5A-FA83-4EED-8946-C721D105F0A2}"/>
          </ac:cxnSpMkLst>
        </pc:cxnChg>
      </pc:sldChg>
      <pc:sldChg chg="addSp delSp modSp mod">
        <pc:chgData name="Meagan Szydzik" userId="d0705a18-8158-47f4-ad5b-7b490e8985a2" providerId="ADAL" clId="{34B94B74-4B1A-4646-BD1D-FE3E4494BE2D}" dt="2022-08-12T01:07:13.328" v="8" actId="20577"/>
        <pc:sldMkLst>
          <pc:docMk/>
          <pc:sldMk cId="3259435416" sldId="1734"/>
        </pc:sldMkLst>
        <pc:spChg chg="mod">
          <ac:chgData name="Meagan Szydzik" userId="d0705a18-8158-47f4-ad5b-7b490e8985a2" providerId="ADAL" clId="{34B94B74-4B1A-4646-BD1D-FE3E4494BE2D}" dt="2022-08-12T01:07:13.328" v="8" actId="20577"/>
          <ac:spMkLst>
            <pc:docMk/>
            <pc:sldMk cId="3259435416" sldId="1734"/>
            <ac:spMk id="8" creationId="{1EEA2224-75C4-4E25-BAAE-3F2832530F24}"/>
          </ac:spMkLst>
        </pc:spChg>
        <pc:graphicFrameChg chg="del">
          <ac:chgData name="Meagan Szydzik" userId="d0705a18-8158-47f4-ad5b-7b490e8985a2" providerId="ADAL" clId="{34B94B74-4B1A-4646-BD1D-FE3E4494BE2D}" dt="2022-08-12T01:06:51.441" v="0" actId="478"/>
          <ac:graphicFrameMkLst>
            <pc:docMk/>
            <pc:sldMk cId="3259435416" sldId="1734"/>
            <ac:graphicFrameMk id="6" creationId="{890EA7F4-BFF3-4992-A05A-CDEC64BB0F41}"/>
          </ac:graphicFrameMkLst>
        </pc:graphicFrameChg>
        <pc:picChg chg="add mod">
          <ac:chgData name="Meagan Szydzik" userId="d0705a18-8158-47f4-ad5b-7b490e8985a2" providerId="ADAL" clId="{34B94B74-4B1A-4646-BD1D-FE3E4494BE2D}" dt="2022-08-12T01:06:56.370" v="2" actId="1076"/>
          <ac:picMkLst>
            <pc:docMk/>
            <pc:sldMk cId="3259435416" sldId="1734"/>
            <ac:picMk id="15" creationId="{2D189AAD-9E35-28C8-AC17-E050B1208D10}"/>
          </ac:picMkLst>
        </pc:picChg>
      </pc:sldChg>
      <pc:sldChg chg="modSp mod">
        <pc:chgData name="Meagan Szydzik" userId="d0705a18-8158-47f4-ad5b-7b490e8985a2" providerId="ADAL" clId="{34B94B74-4B1A-4646-BD1D-FE3E4494BE2D}" dt="2022-08-12T01:14:52.337" v="225" actId="20577"/>
        <pc:sldMkLst>
          <pc:docMk/>
          <pc:sldMk cId="2434907594" sldId="1742"/>
        </pc:sldMkLst>
        <pc:spChg chg="mod">
          <ac:chgData name="Meagan Szydzik" userId="d0705a18-8158-47f4-ad5b-7b490e8985a2" providerId="ADAL" clId="{34B94B74-4B1A-4646-BD1D-FE3E4494BE2D}" dt="2022-08-12T01:14:52.337" v="225" actId="20577"/>
          <ac:spMkLst>
            <pc:docMk/>
            <pc:sldMk cId="2434907594" sldId="1742"/>
            <ac:spMk id="3" creationId="{A369D536-4F69-44E4-B2D2-E20DE2E2F69A}"/>
          </ac:spMkLst>
        </pc:spChg>
      </pc:sldChg>
      <pc:sldChg chg="modSp new mod">
        <pc:chgData name="Meagan Szydzik" userId="d0705a18-8158-47f4-ad5b-7b490e8985a2" providerId="ADAL" clId="{34B94B74-4B1A-4646-BD1D-FE3E4494BE2D}" dt="2022-08-12T02:20:35.126" v="3449" actId="20577"/>
        <pc:sldMkLst>
          <pc:docMk/>
          <pc:sldMk cId="1482180672" sldId="1743"/>
        </pc:sldMkLst>
        <pc:spChg chg="mod">
          <ac:chgData name="Meagan Szydzik" userId="d0705a18-8158-47f4-ad5b-7b490e8985a2" providerId="ADAL" clId="{34B94B74-4B1A-4646-BD1D-FE3E4494BE2D}" dt="2022-08-12T01:16:19.498" v="231" actId="20577"/>
          <ac:spMkLst>
            <pc:docMk/>
            <pc:sldMk cId="1482180672" sldId="1743"/>
            <ac:spMk id="2" creationId="{953B3FBF-571B-9FDC-E7E6-82EFC2FBF8D1}"/>
          </ac:spMkLst>
        </pc:spChg>
        <pc:spChg chg="mod">
          <ac:chgData name="Meagan Szydzik" userId="d0705a18-8158-47f4-ad5b-7b490e8985a2" providerId="ADAL" clId="{34B94B74-4B1A-4646-BD1D-FE3E4494BE2D}" dt="2022-08-12T02:20:35.126" v="3449" actId="20577"/>
          <ac:spMkLst>
            <pc:docMk/>
            <pc:sldMk cId="1482180672" sldId="1743"/>
            <ac:spMk id="3" creationId="{8405ABCE-7E6A-B777-6DCE-036FE9E0855B}"/>
          </ac:spMkLst>
        </pc:spChg>
      </pc:sldChg>
      <pc:sldChg chg="modSp new mod">
        <pc:chgData name="Meagan Szydzik" userId="d0705a18-8158-47f4-ad5b-7b490e8985a2" providerId="ADAL" clId="{34B94B74-4B1A-4646-BD1D-FE3E4494BE2D}" dt="2022-08-12T02:29:41.615" v="3557" actId="313"/>
        <pc:sldMkLst>
          <pc:docMk/>
          <pc:sldMk cId="2112275788" sldId="1744"/>
        </pc:sldMkLst>
        <pc:spChg chg="mod">
          <ac:chgData name="Meagan Szydzik" userId="d0705a18-8158-47f4-ad5b-7b490e8985a2" providerId="ADAL" clId="{34B94B74-4B1A-4646-BD1D-FE3E4494BE2D}" dt="2022-08-12T01:32:13.432" v="876"/>
          <ac:spMkLst>
            <pc:docMk/>
            <pc:sldMk cId="2112275788" sldId="1744"/>
            <ac:spMk id="2" creationId="{AD9A03E0-BA37-A007-3CF7-50A3C1652CF2}"/>
          </ac:spMkLst>
        </pc:spChg>
        <pc:spChg chg="mod">
          <ac:chgData name="Meagan Szydzik" userId="d0705a18-8158-47f4-ad5b-7b490e8985a2" providerId="ADAL" clId="{34B94B74-4B1A-4646-BD1D-FE3E4494BE2D}" dt="2022-08-12T02:29:41.615" v="3557" actId="313"/>
          <ac:spMkLst>
            <pc:docMk/>
            <pc:sldMk cId="2112275788" sldId="1744"/>
            <ac:spMk id="3" creationId="{4CA68025-928D-9DE7-74B3-EE69859DB68F}"/>
          </ac:spMkLst>
        </pc:spChg>
      </pc:sldChg>
      <pc:sldChg chg="modSp new mod">
        <pc:chgData name="Meagan Szydzik" userId="d0705a18-8158-47f4-ad5b-7b490e8985a2" providerId="ADAL" clId="{34B94B74-4B1A-4646-BD1D-FE3E4494BE2D}" dt="2022-08-12T02:21:54.949" v="3451" actId="20577"/>
        <pc:sldMkLst>
          <pc:docMk/>
          <pc:sldMk cId="1450159067" sldId="1745"/>
        </pc:sldMkLst>
        <pc:spChg chg="mod">
          <ac:chgData name="Meagan Szydzik" userId="d0705a18-8158-47f4-ad5b-7b490e8985a2" providerId="ADAL" clId="{34B94B74-4B1A-4646-BD1D-FE3E4494BE2D}" dt="2022-08-12T01:36:28.007" v="1266"/>
          <ac:spMkLst>
            <pc:docMk/>
            <pc:sldMk cId="1450159067" sldId="1745"/>
            <ac:spMk id="2" creationId="{B3730A40-0DC8-E031-72CE-72B7D23E704D}"/>
          </ac:spMkLst>
        </pc:spChg>
        <pc:spChg chg="mod">
          <ac:chgData name="Meagan Szydzik" userId="d0705a18-8158-47f4-ad5b-7b490e8985a2" providerId="ADAL" clId="{34B94B74-4B1A-4646-BD1D-FE3E4494BE2D}" dt="2022-08-12T02:21:54.949" v="3451" actId="20577"/>
          <ac:spMkLst>
            <pc:docMk/>
            <pc:sldMk cId="1450159067" sldId="1745"/>
            <ac:spMk id="3" creationId="{800E4554-69D9-3C3C-28BC-CCEA7E77B0C6}"/>
          </ac:spMkLst>
        </pc:spChg>
      </pc:sldChg>
      <pc:sldChg chg="modSp new mod">
        <pc:chgData name="Meagan Szydzik" userId="d0705a18-8158-47f4-ad5b-7b490e8985a2" providerId="ADAL" clId="{34B94B74-4B1A-4646-BD1D-FE3E4494BE2D}" dt="2022-08-12T01:43:58.421" v="1807" actId="20577"/>
        <pc:sldMkLst>
          <pc:docMk/>
          <pc:sldMk cId="411099889" sldId="1746"/>
        </pc:sldMkLst>
        <pc:spChg chg="mod">
          <ac:chgData name="Meagan Szydzik" userId="d0705a18-8158-47f4-ad5b-7b490e8985a2" providerId="ADAL" clId="{34B94B74-4B1A-4646-BD1D-FE3E4494BE2D}" dt="2022-08-12T01:40:19.508" v="1521"/>
          <ac:spMkLst>
            <pc:docMk/>
            <pc:sldMk cId="411099889" sldId="1746"/>
            <ac:spMk id="2" creationId="{3C724BF6-D112-50C7-95ED-DA726DEF3AE7}"/>
          </ac:spMkLst>
        </pc:spChg>
        <pc:spChg chg="mod">
          <ac:chgData name="Meagan Szydzik" userId="d0705a18-8158-47f4-ad5b-7b490e8985a2" providerId="ADAL" clId="{34B94B74-4B1A-4646-BD1D-FE3E4494BE2D}" dt="2022-08-12T01:43:58.421" v="1807" actId="20577"/>
          <ac:spMkLst>
            <pc:docMk/>
            <pc:sldMk cId="411099889" sldId="1746"/>
            <ac:spMk id="3" creationId="{672416EA-50AF-2183-A2A4-FC73CD5C3C55}"/>
          </ac:spMkLst>
        </pc:spChg>
      </pc:sldChg>
      <pc:sldChg chg="modSp new mod">
        <pc:chgData name="Meagan Szydzik" userId="d0705a18-8158-47f4-ad5b-7b490e8985a2" providerId="ADAL" clId="{34B94B74-4B1A-4646-BD1D-FE3E4494BE2D}" dt="2022-08-12T02:24:27.935" v="3491" actId="20577"/>
        <pc:sldMkLst>
          <pc:docMk/>
          <pc:sldMk cId="3232104073" sldId="1747"/>
        </pc:sldMkLst>
        <pc:spChg chg="mod">
          <ac:chgData name="Meagan Szydzik" userId="d0705a18-8158-47f4-ad5b-7b490e8985a2" providerId="ADAL" clId="{34B94B74-4B1A-4646-BD1D-FE3E4494BE2D}" dt="2022-08-12T01:50:33.436" v="1824" actId="20577"/>
          <ac:spMkLst>
            <pc:docMk/>
            <pc:sldMk cId="3232104073" sldId="1747"/>
            <ac:spMk id="2" creationId="{CC5756C6-F144-467C-911F-1E889958BD62}"/>
          </ac:spMkLst>
        </pc:spChg>
        <pc:spChg chg="mod">
          <ac:chgData name="Meagan Szydzik" userId="d0705a18-8158-47f4-ad5b-7b490e8985a2" providerId="ADAL" clId="{34B94B74-4B1A-4646-BD1D-FE3E4494BE2D}" dt="2022-08-12T02:24:27.935" v="3491" actId="20577"/>
          <ac:spMkLst>
            <pc:docMk/>
            <pc:sldMk cId="3232104073" sldId="1747"/>
            <ac:spMk id="3" creationId="{67061016-F91E-29C9-FC5D-7672D352CD92}"/>
          </ac:spMkLst>
        </pc:spChg>
      </pc:sldChg>
      <pc:sldChg chg="modSp new mod">
        <pc:chgData name="Meagan Szydzik" userId="d0705a18-8158-47f4-ad5b-7b490e8985a2" providerId="ADAL" clId="{34B94B74-4B1A-4646-BD1D-FE3E4494BE2D}" dt="2022-08-12T02:25:38.268" v="3523" actId="20577"/>
        <pc:sldMkLst>
          <pc:docMk/>
          <pc:sldMk cId="2423506463" sldId="1748"/>
        </pc:sldMkLst>
        <pc:spChg chg="mod">
          <ac:chgData name="Meagan Szydzik" userId="d0705a18-8158-47f4-ad5b-7b490e8985a2" providerId="ADAL" clId="{34B94B74-4B1A-4646-BD1D-FE3E4494BE2D}" dt="2022-08-12T01:58:27.053" v="2420"/>
          <ac:spMkLst>
            <pc:docMk/>
            <pc:sldMk cId="2423506463" sldId="1748"/>
            <ac:spMk id="2" creationId="{89D3AAB6-0389-C8A3-24B0-521BB82D28F4}"/>
          </ac:spMkLst>
        </pc:spChg>
        <pc:spChg chg="mod">
          <ac:chgData name="Meagan Szydzik" userId="d0705a18-8158-47f4-ad5b-7b490e8985a2" providerId="ADAL" clId="{34B94B74-4B1A-4646-BD1D-FE3E4494BE2D}" dt="2022-08-12T02:25:38.268" v="3523" actId="20577"/>
          <ac:spMkLst>
            <pc:docMk/>
            <pc:sldMk cId="2423506463" sldId="1748"/>
            <ac:spMk id="3" creationId="{8FACC828-7274-8524-145F-1FD2AF1A04D3}"/>
          </ac:spMkLst>
        </pc:spChg>
      </pc:sldChg>
      <pc:sldChg chg="modSp new mod">
        <pc:chgData name="Meagan Szydzik" userId="d0705a18-8158-47f4-ad5b-7b490e8985a2" providerId="ADAL" clId="{34B94B74-4B1A-4646-BD1D-FE3E4494BE2D}" dt="2022-08-12T02:25:46.718" v="3525" actId="27636"/>
        <pc:sldMkLst>
          <pc:docMk/>
          <pc:sldMk cId="2389778462" sldId="1749"/>
        </pc:sldMkLst>
        <pc:spChg chg="mod">
          <ac:chgData name="Meagan Szydzik" userId="d0705a18-8158-47f4-ad5b-7b490e8985a2" providerId="ADAL" clId="{34B94B74-4B1A-4646-BD1D-FE3E4494BE2D}" dt="2022-08-12T02:07:12.938" v="2910"/>
          <ac:spMkLst>
            <pc:docMk/>
            <pc:sldMk cId="2389778462" sldId="1749"/>
            <ac:spMk id="2" creationId="{7A548603-AF9E-3234-0041-258F0091E74F}"/>
          </ac:spMkLst>
        </pc:spChg>
        <pc:spChg chg="mod">
          <ac:chgData name="Meagan Szydzik" userId="d0705a18-8158-47f4-ad5b-7b490e8985a2" providerId="ADAL" clId="{34B94B74-4B1A-4646-BD1D-FE3E4494BE2D}" dt="2022-08-12T02:25:46.718" v="3525" actId="27636"/>
          <ac:spMkLst>
            <pc:docMk/>
            <pc:sldMk cId="2389778462" sldId="1749"/>
            <ac:spMk id="3" creationId="{3418F0AB-4C88-557E-4030-C06105483343}"/>
          </ac:spMkLst>
        </pc:spChg>
      </pc:sldChg>
      <pc:sldChg chg="modSp new add del mod">
        <pc:chgData name="Meagan Szydzik" userId="d0705a18-8158-47f4-ad5b-7b490e8985a2" providerId="ADAL" clId="{34B94B74-4B1A-4646-BD1D-FE3E4494BE2D}" dt="2022-08-12T02:26:49.971" v="3530" actId="403"/>
        <pc:sldMkLst>
          <pc:docMk/>
          <pc:sldMk cId="3499881074" sldId="1750"/>
        </pc:sldMkLst>
        <pc:spChg chg="mod">
          <ac:chgData name="Meagan Szydzik" userId="d0705a18-8158-47f4-ad5b-7b490e8985a2" providerId="ADAL" clId="{34B94B74-4B1A-4646-BD1D-FE3E4494BE2D}" dt="2022-08-12T02:14:00.245" v="2945" actId="20577"/>
          <ac:spMkLst>
            <pc:docMk/>
            <pc:sldMk cId="3499881074" sldId="1750"/>
            <ac:spMk id="2" creationId="{26B092A5-8B7F-342A-58D8-3A28457FE753}"/>
          </ac:spMkLst>
        </pc:spChg>
        <pc:spChg chg="mod">
          <ac:chgData name="Meagan Szydzik" userId="d0705a18-8158-47f4-ad5b-7b490e8985a2" providerId="ADAL" clId="{34B94B74-4B1A-4646-BD1D-FE3E4494BE2D}" dt="2022-08-12T02:26:49.971" v="3530" actId="403"/>
          <ac:spMkLst>
            <pc:docMk/>
            <pc:sldMk cId="3499881074" sldId="1750"/>
            <ac:spMk id="3" creationId="{CF9FD7F1-1121-1A41-9C72-8C7540055CDB}"/>
          </ac:spMkLst>
        </pc:spChg>
      </pc:sldChg>
      <pc:sldChg chg="modSp new mod">
        <pc:chgData name="Meagan Szydzik" userId="d0705a18-8158-47f4-ad5b-7b490e8985a2" providerId="ADAL" clId="{34B94B74-4B1A-4646-BD1D-FE3E4494BE2D}" dt="2022-08-12T02:26:55.493" v="3531" actId="20577"/>
        <pc:sldMkLst>
          <pc:docMk/>
          <pc:sldMk cId="3162592292" sldId="1751"/>
        </pc:sldMkLst>
        <pc:spChg chg="mod">
          <ac:chgData name="Meagan Szydzik" userId="d0705a18-8158-47f4-ad5b-7b490e8985a2" providerId="ADAL" clId="{34B94B74-4B1A-4646-BD1D-FE3E4494BE2D}" dt="2022-08-12T02:18:56.487" v="3439"/>
          <ac:spMkLst>
            <pc:docMk/>
            <pc:sldMk cId="3162592292" sldId="1751"/>
            <ac:spMk id="2" creationId="{291B26A4-9B88-F2D1-DC01-54E095D07BF4}"/>
          </ac:spMkLst>
        </pc:spChg>
        <pc:spChg chg="mod">
          <ac:chgData name="Meagan Szydzik" userId="d0705a18-8158-47f4-ad5b-7b490e8985a2" providerId="ADAL" clId="{34B94B74-4B1A-4646-BD1D-FE3E4494BE2D}" dt="2022-08-12T02:26:55.493" v="3531" actId="20577"/>
          <ac:spMkLst>
            <pc:docMk/>
            <pc:sldMk cId="3162592292" sldId="1751"/>
            <ac:spMk id="3" creationId="{393A830A-07F2-EE1F-2AFB-8203DD1BBBED}"/>
          </ac:spMkLst>
        </pc:spChg>
      </pc:sldChg>
    </pc:docChg>
  </pc:docChgLst>
  <pc:docChgLst>
    <pc:chgData name="Kristin Rowles" userId="S::krowles_h2opolicycenter.org#ext#@blackandveatch.onmicrosoft.com::b03246c8-e55a-4b35-b717-7b938a581544" providerId="AD" clId="Web-{EE2EBBEF-8433-40BC-9874-B462A136E31F}"/>
    <pc:docChg chg="addSld delSld">
      <pc:chgData name="Kristin Rowles" userId="S::krowles_h2opolicycenter.org#ext#@blackandveatch.onmicrosoft.com::b03246c8-e55a-4b35-b717-7b938a581544" providerId="AD" clId="Web-{EE2EBBEF-8433-40BC-9874-B462A136E31F}" dt="2022-03-11T19:49:28.375" v="63"/>
      <pc:docMkLst>
        <pc:docMk/>
      </pc:docMkLst>
      <pc:sldChg chg="add del">
        <pc:chgData name="Kristin Rowles" userId="S::krowles_h2opolicycenter.org#ext#@blackandveatch.onmicrosoft.com::b03246c8-e55a-4b35-b717-7b938a581544" providerId="AD" clId="Web-{EE2EBBEF-8433-40BC-9874-B462A136E31F}" dt="2022-03-11T19:49:28.375" v="63"/>
        <pc:sldMkLst>
          <pc:docMk/>
          <pc:sldMk cId="1636016447" sldId="1637"/>
        </pc:sldMkLst>
      </pc:sldChg>
      <pc:sldChg chg="add del">
        <pc:chgData name="Kristin Rowles" userId="S::krowles_h2opolicycenter.org#ext#@blackandveatch.onmicrosoft.com::b03246c8-e55a-4b35-b717-7b938a581544" providerId="AD" clId="Web-{EE2EBBEF-8433-40BC-9874-B462A136E31F}" dt="2022-03-11T19:49:28.375" v="62"/>
        <pc:sldMkLst>
          <pc:docMk/>
          <pc:sldMk cId="3725190278" sldId="1638"/>
        </pc:sldMkLst>
      </pc:sldChg>
      <pc:sldChg chg="add del">
        <pc:chgData name="Kristin Rowles" userId="S::krowles_h2opolicycenter.org#ext#@blackandveatch.onmicrosoft.com::b03246c8-e55a-4b35-b717-7b938a581544" providerId="AD" clId="Web-{EE2EBBEF-8433-40BC-9874-B462A136E31F}" dt="2022-03-11T19:49:28.375" v="61"/>
        <pc:sldMkLst>
          <pc:docMk/>
          <pc:sldMk cId="2214579058" sldId="1639"/>
        </pc:sldMkLst>
      </pc:sldChg>
      <pc:sldChg chg="add del">
        <pc:chgData name="Kristin Rowles" userId="S::krowles_h2opolicycenter.org#ext#@blackandveatch.onmicrosoft.com::b03246c8-e55a-4b35-b717-7b938a581544" providerId="AD" clId="Web-{EE2EBBEF-8433-40BC-9874-B462A136E31F}" dt="2022-03-11T19:49:28.375" v="60"/>
        <pc:sldMkLst>
          <pc:docMk/>
          <pc:sldMk cId="2584329268" sldId="1640"/>
        </pc:sldMkLst>
      </pc:sldChg>
      <pc:sldChg chg="add del">
        <pc:chgData name="Kristin Rowles" userId="S::krowles_h2opolicycenter.org#ext#@blackandveatch.onmicrosoft.com::b03246c8-e55a-4b35-b717-7b938a581544" providerId="AD" clId="Web-{EE2EBBEF-8433-40BC-9874-B462A136E31F}" dt="2022-03-11T19:49:28.375" v="59"/>
        <pc:sldMkLst>
          <pc:docMk/>
          <pc:sldMk cId="2429070809" sldId="1641"/>
        </pc:sldMkLst>
      </pc:sldChg>
      <pc:sldChg chg="add del">
        <pc:chgData name="Kristin Rowles" userId="S::krowles_h2opolicycenter.org#ext#@blackandveatch.onmicrosoft.com::b03246c8-e55a-4b35-b717-7b938a581544" providerId="AD" clId="Web-{EE2EBBEF-8433-40BC-9874-B462A136E31F}" dt="2022-03-11T19:49:28.359" v="58"/>
        <pc:sldMkLst>
          <pc:docMk/>
          <pc:sldMk cId="2684233208" sldId="1642"/>
        </pc:sldMkLst>
      </pc:sldChg>
      <pc:sldChg chg="add del">
        <pc:chgData name="Kristin Rowles" userId="S::krowles_h2opolicycenter.org#ext#@blackandveatch.onmicrosoft.com::b03246c8-e55a-4b35-b717-7b938a581544" providerId="AD" clId="Web-{EE2EBBEF-8433-40BC-9874-B462A136E31F}" dt="2022-03-11T19:49:28.359" v="57"/>
        <pc:sldMkLst>
          <pc:docMk/>
          <pc:sldMk cId="1841647953" sldId="1643"/>
        </pc:sldMkLst>
      </pc:sldChg>
      <pc:sldChg chg="add del">
        <pc:chgData name="Kristin Rowles" userId="S::krowles_h2opolicycenter.org#ext#@blackandveatch.onmicrosoft.com::b03246c8-e55a-4b35-b717-7b938a581544" providerId="AD" clId="Web-{EE2EBBEF-8433-40BC-9874-B462A136E31F}" dt="2022-03-11T19:49:28.359" v="56"/>
        <pc:sldMkLst>
          <pc:docMk/>
          <pc:sldMk cId="303496991" sldId="1644"/>
        </pc:sldMkLst>
      </pc:sldChg>
      <pc:sldChg chg="add del">
        <pc:chgData name="Kristin Rowles" userId="S::krowles_h2opolicycenter.org#ext#@blackandveatch.onmicrosoft.com::b03246c8-e55a-4b35-b717-7b938a581544" providerId="AD" clId="Web-{EE2EBBEF-8433-40BC-9874-B462A136E31F}" dt="2022-03-11T19:49:28.359" v="55"/>
        <pc:sldMkLst>
          <pc:docMk/>
          <pc:sldMk cId="2371043437" sldId="1645"/>
        </pc:sldMkLst>
      </pc:sldChg>
      <pc:sldChg chg="add del">
        <pc:chgData name="Kristin Rowles" userId="S::krowles_h2opolicycenter.org#ext#@blackandveatch.onmicrosoft.com::b03246c8-e55a-4b35-b717-7b938a581544" providerId="AD" clId="Web-{EE2EBBEF-8433-40BC-9874-B462A136E31F}" dt="2022-03-11T19:49:28.359" v="54"/>
        <pc:sldMkLst>
          <pc:docMk/>
          <pc:sldMk cId="923547007" sldId="1646"/>
        </pc:sldMkLst>
      </pc:sldChg>
      <pc:sldChg chg="add del">
        <pc:chgData name="Kristin Rowles" userId="S::krowles_h2opolicycenter.org#ext#@blackandveatch.onmicrosoft.com::b03246c8-e55a-4b35-b717-7b938a581544" providerId="AD" clId="Web-{EE2EBBEF-8433-40BC-9874-B462A136E31F}" dt="2022-03-11T19:49:28.359" v="53"/>
        <pc:sldMkLst>
          <pc:docMk/>
          <pc:sldMk cId="2528372468" sldId="1647"/>
        </pc:sldMkLst>
      </pc:sldChg>
      <pc:sldChg chg="add del">
        <pc:chgData name="Kristin Rowles" userId="S::krowles_h2opolicycenter.org#ext#@blackandveatch.onmicrosoft.com::b03246c8-e55a-4b35-b717-7b938a581544" providerId="AD" clId="Web-{EE2EBBEF-8433-40BC-9874-B462A136E31F}" dt="2022-03-11T19:49:28.343" v="52"/>
        <pc:sldMkLst>
          <pc:docMk/>
          <pc:sldMk cId="3884467566" sldId="1648"/>
        </pc:sldMkLst>
      </pc:sldChg>
      <pc:sldChg chg="add del">
        <pc:chgData name="Kristin Rowles" userId="S::krowles_h2opolicycenter.org#ext#@blackandveatch.onmicrosoft.com::b03246c8-e55a-4b35-b717-7b938a581544" providerId="AD" clId="Web-{EE2EBBEF-8433-40BC-9874-B462A136E31F}" dt="2022-03-11T19:49:28.343" v="51"/>
        <pc:sldMkLst>
          <pc:docMk/>
          <pc:sldMk cId="2540342850" sldId="1649"/>
        </pc:sldMkLst>
      </pc:sldChg>
      <pc:sldChg chg="add del">
        <pc:chgData name="Kristin Rowles" userId="S::krowles_h2opolicycenter.org#ext#@blackandveatch.onmicrosoft.com::b03246c8-e55a-4b35-b717-7b938a581544" providerId="AD" clId="Web-{EE2EBBEF-8433-40BC-9874-B462A136E31F}" dt="2022-03-11T19:49:28.343" v="50"/>
        <pc:sldMkLst>
          <pc:docMk/>
          <pc:sldMk cId="1792692572" sldId="1650"/>
        </pc:sldMkLst>
      </pc:sldChg>
      <pc:sldChg chg="add del">
        <pc:chgData name="Kristin Rowles" userId="S::krowles_h2opolicycenter.org#ext#@blackandveatch.onmicrosoft.com::b03246c8-e55a-4b35-b717-7b938a581544" providerId="AD" clId="Web-{EE2EBBEF-8433-40BC-9874-B462A136E31F}" dt="2022-03-11T19:49:28.343" v="49"/>
        <pc:sldMkLst>
          <pc:docMk/>
          <pc:sldMk cId="585874663" sldId="1651"/>
        </pc:sldMkLst>
      </pc:sldChg>
      <pc:sldChg chg="add del">
        <pc:chgData name="Kristin Rowles" userId="S::krowles_h2opolicycenter.org#ext#@blackandveatch.onmicrosoft.com::b03246c8-e55a-4b35-b717-7b938a581544" providerId="AD" clId="Web-{EE2EBBEF-8433-40BC-9874-B462A136E31F}" dt="2022-03-11T19:49:28.343" v="48"/>
        <pc:sldMkLst>
          <pc:docMk/>
          <pc:sldMk cId="1767562628" sldId="1652"/>
        </pc:sldMkLst>
      </pc:sldChg>
      <pc:sldChg chg="add del">
        <pc:chgData name="Kristin Rowles" userId="S::krowles_h2opolicycenter.org#ext#@blackandveatch.onmicrosoft.com::b03246c8-e55a-4b35-b717-7b938a581544" providerId="AD" clId="Web-{EE2EBBEF-8433-40BC-9874-B462A136E31F}" dt="2022-03-11T19:49:28.343" v="47"/>
        <pc:sldMkLst>
          <pc:docMk/>
          <pc:sldMk cId="3658307645" sldId="1653"/>
        </pc:sldMkLst>
      </pc:sldChg>
      <pc:sldChg chg="add del">
        <pc:chgData name="Kristin Rowles" userId="S::krowles_h2opolicycenter.org#ext#@blackandveatch.onmicrosoft.com::b03246c8-e55a-4b35-b717-7b938a581544" providerId="AD" clId="Web-{EE2EBBEF-8433-40BC-9874-B462A136E31F}" dt="2022-03-11T19:49:28.343" v="46"/>
        <pc:sldMkLst>
          <pc:docMk/>
          <pc:sldMk cId="1590782565" sldId="1654"/>
        </pc:sldMkLst>
      </pc:sldChg>
      <pc:sldChg chg="add del">
        <pc:chgData name="Kristin Rowles" userId="S::krowles_h2opolicycenter.org#ext#@blackandveatch.onmicrosoft.com::b03246c8-e55a-4b35-b717-7b938a581544" providerId="AD" clId="Web-{EE2EBBEF-8433-40BC-9874-B462A136E31F}" dt="2022-03-11T19:49:28.328" v="45"/>
        <pc:sldMkLst>
          <pc:docMk/>
          <pc:sldMk cId="1001083120" sldId="1655"/>
        </pc:sldMkLst>
      </pc:sldChg>
      <pc:sldChg chg="add del">
        <pc:chgData name="Kristin Rowles" userId="S::krowles_h2opolicycenter.org#ext#@blackandveatch.onmicrosoft.com::b03246c8-e55a-4b35-b717-7b938a581544" providerId="AD" clId="Web-{EE2EBBEF-8433-40BC-9874-B462A136E31F}" dt="2022-03-11T19:49:28.328" v="44"/>
        <pc:sldMkLst>
          <pc:docMk/>
          <pc:sldMk cId="644737479" sldId="1656"/>
        </pc:sldMkLst>
      </pc:sldChg>
      <pc:sldChg chg="add del">
        <pc:chgData name="Kristin Rowles" userId="S::krowles_h2opolicycenter.org#ext#@blackandveatch.onmicrosoft.com::b03246c8-e55a-4b35-b717-7b938a581544" providerId="AD" clId="Web-{EE2EBBEF-8433-40BC-9874-B462A136E31F}" dt="2022-03-11T19:49:28.328" v="43"/>
        <pc:sldMkLst>
          <pc:docMk/>
          <pc:sldMk cId="3829116907" sldId="1657"/>
        </pc:sldMkLst>
      </pc:sldChg>
      <pc:sldChg chg="add del">
        <pc:chgData name="Kristin Rowles" userId="S::krowles_h2opolicycenter.org#ext#@blackandveatch.onmicrosoft.com::b03246c8-e55a-4b35-b717-7b938a581544" providerId="AD" clId="Web-{EE2EBBEF-8433-40BC-9874-B462A136E31F}" dt="2022-03-11T19:49:28.328" v="42"/>
        <pc:sldMkLst>
          <pc:docMk/>
          <pc:sldMk cId="3688719681" sldId="1658"/>
        </pc:sldMkLst>
      </pc:sldChg>
      <pc:sldChg chg="add del">
        <pc:chgData name="Kristin Rowles" userId="S::krowles_h2opolicycenter.org#ext#@blackandveatch.onmicrosoft.com::b03246c8-e55a-4b35-b717-7b938a581544" providerId="AD" clId="Web-{EE2EBBEF-8433-40BC-9874-B462A136E31F}" dt="2022-03-11T19:49:28.328" v="41"/>
        <pc:sldMkLst>
          <pc:docMk/>
          <pc:sldMk cId="4135247098" sldId="1659"/>
        </pc:sldMkLst>
      </pc:sldChg>
      <pc:sldChg chg="add del">
        <pc:chgData name="Kristin Rowles" userId="S::krowles_h2opolicycenter.org#ext#@blackandveatch.onmicrosoft.com::b03246c8-e55a-4b35-b717-7b938a581544" providerId="AD" clId="Web-{EE2EBBEF-8433-40BC-9874-B462A136E31F}" dt="2022-03-11T19:49:28.328" v="40"/>
        <pc:sldMkLst>
          <pc:docMk/>
          <pc:sldMk cId="1414874918" sldId="1660"/>
        </pc:sldMkLst>
      </pc:sldChg>
      <pc:sldChg chg="add del">
        <pc:chgData name="Kristin Rowles" userId="S::krowles_h2opolicycenter.org#ext#@blackandveatch.onmicrosoft.com::b03246c8-e55a-4b35-b717-7b938a581544" providerId="AD" clId="Web-{EE2EBBEF-8433-40BC-9874-B462A136E31F}" dt="2022-03-11T19:49:28.328" v="39"/>
        <pc:sldMkLst>
          <pc:docMk/>
          <pc:sldMk cId="2143956440" sldId="1661"/>
        </pc:sldMkLst>
      </pc:sldChg>
      <pc:sldChg chg="add del">
        <pc:chgData name="Kristin Rowles" userId="S::krowles_h2opolicycenter.org#ext#@blackandveatch.onmicrosoft.com::b03246c8-e55a-4b35-b717-7b938a581544" providerId="AD" clId="Web-{EE2EBBEF-8433-40BC-9874-B462A136E31F}" dt="2022-03-11T19:49:28.328" v="38"/>
        <pc:sldMkLst>
          <pc:docMk/>
          <pc:sldMk cId="2152437744" sldId="1662"/>
        </pc:sldMkLst>
      </pc:sldChg>
      <pc:sldChg chg="add del">
        <pc:chgData name="Kristin Rowles" userId="S::krowles_h2opolicycenter.org#ext#@blackandveatch.onmicrosoft.com::b03246c8-e55a-4b35-b717-7b938a581544" providerId="AD" clId="Web-{EE2EBBEF-8433-40BC-9874-B462A136E31F}" dt="2022-03-11T19:49:28.312" v="37"/>
        <pc:sldMkLst>
          <pc:docMk/>
          <pc:sldMk cId="2355517384" sldId="1663"/>
        </pc:sldMkLst>
      </pc:sldChg>
      <pc:sldChg chg="add del">
        <pc:chgData name="Kristin Rowles" userId="S::krowles_h2opolicycenter.org#ext#@blackandveatch.onmicrosoft.com::b03246c8-e55a-4b35-b717-7b938a581544" providerId="AD" clId="Web-{EE2EBBEF-8433-40BC-9874-B462A136E31F}" dt="2022-03-11T19:49:28.312" v="36"/>
        <pc:sldMkLst>
          <pc:docMk/>
          <pc:sldMk cId="1470647441" sldId="1664"/>
        </pc:sldMkLst>
      </pc:sldChg>
      <pc:sldChg chg="add del">
        <pc:chgData name="Kristin Rowles" userId="S::krowles_h2opolicycenter.org#ext#@blackandveatch.onmicrosoft.com::b03246c8-e55a-4b35-b717-7b938a581544" providerId="AD" clId="Web-{EE2EBBEF-8433-40BC-9874-B462A136E31F}" dt="2022-03-11T19:49:28.297" v="35"/>
        <pc:sldMkLst>
          <pc:docMk/>
          <pc:sldMk cId="2474098129" sldId="1665"/>
        </pc:sldMkLst>
      </pc:sldChg>
      <pc:sldChg chg="add del">
        <pc:chgData name="Kristin Rowles" userId="S::krowles_h2opolicycenter.org#ext#@blackandveatch.onmicrosoft.com::b03246c8-e55a-4b35-b717-7b938a581544" providerId="AD" clId="Web-{EE2EBBEF-8433-40BC-9874-B462A136E31F}" dt="2022-03-11T19:49:28.297" v="34"/>
        <pc:sldMkLst>
          <pc:docMk/>
          <pc:sldMk cId="2814428485" sldId="1666"/>
        </pc:sldMkLst>
      </pc:sldChg>
      <pc:sldChg chg="add del">
        <pc:chgData name="Kristin Rowles" userId="S::krowles_h2opolicycenter.org#ext#@blackandveatch.onmicrosoft.com::b03246c8-e55a-4b35-b717-7b938a581544" providerId="AD" clId="Web-{EE2EBBEF-8433-40BC-9874-B462A136E31F}" dt="2022-03-11T19:49:28.297" v="33"/>
        <pc:sldMkLst>
          <pc:docMk/>
          <pc:sldMk cId="88010610" sldId="1667"/>
        </pc:sldMkLst>
      </pc:sldChg>
      <pc:sldChg chg="add del">
        <pc:chgData name="Kristin Rowles" userId="S::krowles_h2opolicycenter.org#ext#@blackandveatch.onmicrosoft.com::b03246c8-e55a-4b35-b717-7b938a581544" providerId="AD" clId="Web-{EE2EBBEF-8433-40BC-9874-B462A136E31F}" dt="2022-03-11T19:49:28.297" v="32"/>
        <pc:sldMkLst>
          <pc:docMk/>
          <pc:sldMk cId="3817374631" sldId="1668"/>
        </pc:sldMkLst>
      </pc:sldChg>
    </pc:docChg>
  </pc:docChgLst>
  <pc:docChgLst>
    <pc:chgData name="Kristin Rowles" userId="S::krowles_h2opolicycenter.org#ext#@blackandveatch.onmicrosoft.com::b03246c8-e55a-4b35-b717-7b938a581544" providerId="AD" clId="Web-{C0FE6AAD-AC7B-4401-A0C6-F5ED622EF741}"/>
    <pc:docChg chg="addSld delSld modSld sldOrd">
      <pc:chgData name="Kristin Rowles" userId="S::krowles_h2opolicycenter.org#ext#@blackandveatch.onmicrosoft.com::b03246c8-e55a-4b35-b717-7b938a581544" providerId="AD" clId="Web-{C0FE6AAD-AC7B-4401-A0C6-F5ED622EF741}" dt="2022-03-11T18:58:24.705" v="20"/>
      <pc:docMkLst>
        <pc:docMk/>
      </pc:docMkLst>
      <pc:sldChg chg="modSp">
        <pc:chgData name="Kristin Rowles" userId="S::krowles_h2opolicycenter.org#ext#@blackandveatch.onmicrosoft.com::b03246c8-e55a-4b35-b717-7b938a581544" providerId="AD" clId="Web-{C0FE6AAD-AC7B-4401-A0C6-F5ED622EF741}" dt="2022-03-11T18:54:46.560" v="7" actId="20577"/>
        <pc:sldMkLst>
          <pc:docMk/>
          <pc:sldMk cId="1767062693" sldId="1394"/>
        </pc:sldMkLst>
        <pc:spChg chg="mod">
          <ac:chgData name="Kristin Rowles" userId="S::krowles_h2opolicycenter.org#ext#@blackandveatch.onmicrosoft.com::b03246c8-e55a-4b35-b717-7b938a581544" providerId="AD" clId="Web-{C0FE6AAD-AC7B-4401-A0C6-F5ED622EF741}" dt="2022-03-11T18:54:46.560" v="7" actId="20577"/>
          <ac:spMkLst>
            <pc:docMk/>
            <pc:sldMk cId="1767062693" sldId="1394"/>
            <ac:spMk id="5" creationId="{84A2F505-C61E-4E04-84B9-CC466F6C5607}"/>
          </ac:spMkLst>
        </pc:spChg>
      </pc:sldChg>
      <pc:sldChg chg="add del">
        <pc:chgData name="Kristin Rowles" userId="S::krowles_h2opolicycenter.org#ext#@blackandveatch.onmicrosoft.com::b03246c8-e55a-4b35-b717-7b938a581544" providerId="AD" clId="Web-{C0FE6AAD-AC7B-4401-A0C6-F5ED622EF741}" dt="2022-03-11T18:55:10.920" v="9"/>
        <pc:sldMkLst>
          <pc:docMk/>
          <pc:sldMk cId="108850063" sldId="1395"/>
        </pc:sldMkLst>
      </pc:sldChg>
      <pc:sldChg chg="add">
        <pc:chgData name="Kristin Rowles" userId="S::krowles_h2opolicycenter.org#ext#@blackandveatch.onmicrosoft.com::b03246c8-e55a-4b35-b717-7b938a581544" providerId="AD" clId="Web-{C0FE6AAD-AC7B-4401-A0C6-F5ED622EF741}" dt="2022-03-11T18:55:35.858" v="10"/>
        <pc:sldMkLst>
          <pc:docMk/>
          <pc:sldMk cId="3737589954" sldId="1395"/>
        </pc:sldMkLst>
      </pc:sldChg>
      <pc:sldChg chg="add">
        <pc:chgData name="Kristin Rowles" userId="S::krowles_h2opolicycenter.org#ext#@blackandveatch.onmicrosoft.com::b03246c8-e55a-4b35-b717-7b938a581544" providerId="AD" clId="Web-{C0FE6AAD-AC7B-4401-A0C6-F5ED622EF741}" dt="2022-03-11T18:55:45.717" v="11"/>
        <pc:sldMkLst>
          <pc:docMk/>
          <pc:sldMk cId="2282831949" sldId="1396"/>
        </pc:sldMkLst>
      </pc:sldChg>
      <pc:sldChg chg="add">
        <pc:chgData name="Kristin Rowles" userId="S::krowles_h2opolicycenter.org#ext#@blackandveatch.onmicrosoft.com::b03246c8-e55a-4b35-b717-7b938a581544" providerId="AD" clId="Web-{C0FE6AAD-AC7B-4401-A0C6-F5ED622EF741}" dt="2022-03-11T18:56:00.374" v="12"/>
        <pc:sldMkLst>
          <pc:docMk/>
          <pc:sldMk cId="4027032827" sldId="1397"/>
        </pc:sldMkLst>
      </pc:sldChg>
      <pc:sldChg chg="add ord">
        <pc:chgData name="Kristin Rowles" userId="S::krowles_h2opolicycenter.org#ext#@blackandveatch.onmicrosoft.com::b03246c8-e55a-4b35-b717-7b938a581544" providerId="AD" clId="Web-{C0FE6AAD-AC7B-4401-A0C6-F5ED622EF741}" dt="2022-03-11T18:56:37.203" v="14"/>
        <pc:sldMkLst>
          <pc:docMk/>
          <pc:sldMk cId="699255804" sldId="1398"/>
        </pc:sldMkLst>
      </pc:sldChg>
      <pc:sldChg chg="add">
        <pc:chgData name="Kristin Rowles" userId="S::krowles_h2opolicycenter.org#ext#@blackandveatch.onmicrosoft.com::b03246c8-e55a-4b35-b717-7b938a581544" providerId="AD" clId="Web-{C0FE6AAD-AC7B-4401-A0C6-F5ED622EF741}" dt="2022-03-11T18:56:45.296" v="15"/>
        <pc:sldMkLst>
          <pc:docMk/>
          <pc:sldMk cId="3256803027" sldId="1399"/>
        </pc:sldMkLst>
      </pc:sldChg>
      <pc:sldChg chg="add">
        <pc:chgData name="Kristin Rowles" userId="S::krowles_h2opolicycenter.org#ext#@blackandveatch.onmicrosoft.com::b03246c8-e55a-4b35-b717-7b938a581544" providerId="AD" clId="Web-{C0FE6AAD-AC7B-4401-A0C6-F5ED622EF741}" dt="2022-03-11T18:57:26.032" v="16"/>
        <pc:sldMkLst>
          <pc:docMk/>
          <pc:sldMk cId="848530317" sldId="1400"/>
        </pc:sldMkLst>
      </pc:sldChg>
      <pc:sldChg chg="add del">
        <pc:chgData name="Kristin Rowles" userId="S::krowles_h2opolicycenter.org#ext#@blackandveatch.onmicrosoft.com::b03246c8-e55a-4b35-b717-7b938a581544" providerId="AD" clId="Web-{C0FE6AAD-AC7B-4401-A0C6-F5ED622EF741}" dt="2022-03-11T18:58:24.705" v="20"/>
        <pc:sldMkLst>
          <pc:docMk/>
          <pc:sldMk cId="1059034093" sldId="1401"/>
        </pc:sldMkLst>
      </pc:sldChg>
      <pc:sldChg chg="add del">
        <pc:chgData name="Kristin Rowles" userId="S::krowles_h2opolicycenter.org#ext#@blackandveatch.onmicrosoft.com::b03246c8-e55a-4b35-b717-7b938a581544" providerId="AD" clId="Web-{C0FE6AAD-AC7B-4401-A0C6-F5ED622EF741}" dt="2022-03-11T18:58:24.705" v="19"/>
        <pc:sldMkLst>
          <pc:docMk/>
          <pc:sldMk cId="3146393449" sldId="1402"/>
        </pc:sldMkLst>
      </pc:sldChg>
      <pc:sldMasterChg chg="addSldLayout">
        <pc:chgData name="Kristin Rowles" userId="S::krowles_h2opolicycenter.org#ext#@blackandveatch.onmicrosoft.com::b03246c8-e55a-4b35-b717-7b938a581544" providerId="AD" clId="Web-{C0FE6AAD-AC7B-4401-A0C6-F5ED622EF741}" dt="2022-03-11T18:57:26.032" v="16"/>
        <pc:sldMasterMkLst>
          <pc:docMk/>
          <pc:sldMasterMk cId="919983426" sldId="2147484108"/>
        </pc:sldMasterMkLst>
        <pc:sldLayoutChg chg="add">
          <pc:chgData name="Kristin Rowles" userId="S::krowles_h2opolicycenter.org#ext#@blackandveatch.onmicrosoft.com::b03246c8-e55a-4b35-b717-7b938a581544" providerId="AD" clId="Web-{C0FE6AAD-AC7B-4401-A0C6-F5ED622EF741}" dt="2022-03-11T18:57:26.032" v="16"/>
          <pc:sldLayoutMkLst>
            <pc:docMk/>
            <pc:sldMasterMk cId="919983426" sldId="2147484108"/>
            <pc:sldLayoutMk cId="2201305190" sldId="2147483666"/>
          </pc:sldLayoutMkLst>
        </pc:sldLayoutChg>
      </pc:sldMasterChg>
    </pc:docChg>
  </pc:docChgLst>
  <pc:docChgLst>
    <pc:chgData name="Courtney Cooper" userId="S::ccooper_h2opolicycenter.org#ext#@blackandveatch.onmicrosoft.com::7f7b0edc-818a-4629-bb0b-4e2000911217" providerId="AD" clId="Web-{D91DE8F6-71BD-4A1F-B41E-FC0A01C9AE7B}"/>
    <pc:docChg chg="addSld addMainMaster modSection">
      <pc:chgData name="Courtney Cooper" userId="S::ccooper_h2opolicycenter.org#ext#@blackandveatch.onmicrosoft.com::7f7b0edc-818a-4629-bb0b-4e2000911217" providerId="AD" clId="Web-{D91DE8F6-71BD-4A1F-B41E-FC0A01C9AE7B}" dt="2022-08-17T14:12:12.942" v="0"/>
      <pc:docMkLst>
        <pc:docMk/>
      </pc:docMkLst>
      <pc:sldChg chg="add">
        <pc:chgData name="Courtney Cooper" userId="S::ccooper_h2opolicycenter.org#ext#@blackandveatch.onmicrosoft.com::7f7b0edc-818a-4629-bb0b-4e2000911217" providerId="AD" clId="Web-{D91DE8F6-71BD-4A1F-B41E-FC0A01C9AE7B}" dt="2022-08-17T14:12:12.942" v="0"/>
        <pc:sldMkLst>
          <pc:docMk/>
          <pc:sldMk cId="1807714631" sldId="1771"/>
        </pc:sldMkLst>
      </pc:sldChg>
      <pc:sldMasterChg chg="add addSldLayout">
        <pc:chgData name="Courtney Cooper" userId="S::ccooper_h2opolicycenter.org#ext#@blackandveatch.onmicrosoft.com::7f7b0edc-818a-4629-bb0b-4e2000911217" providerId="AD" clId="Web-{D91DE8F6-71BD-4A1F-B41E-FC0A01C9AE7B}" dt="2022-08-17T14:12:12.942" v="0"/>
        <pc:sldMasterMkLst>
          <pc:docMk/>
          <pc:sldMasterMk cId="919983426" sldId="2147483648"/>
        </pc:sldMasterMkLst>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3292679578" sldId="2147483649"/>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793475502" sldId="2147483650"/>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1003226101" sldId="2147483651"/>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1375218802" sldId="2147483652"/>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2975130204" sldId="2147483653"/>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3503297411" sldId="2147483656"/>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4078380143" sldId="2147483657"/>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1240115839" sldId="2147483660"/>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3898506557" sldId="2147484185"/>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2537889890" sldId="2147484186"/>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2899756165" sldId="2147484187"/>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466255458" sldId="2147484188"/>
          </pc:sldLayoutMkLst>
        </pc:sldLayoutChg>
        <pc:sldLayoutChg chg="add">
          <pc:chgData name="Courtney Cooper" userId="S::ccooper_h2opolicycenter.org#ext#@blackandveatch.onmicrosoft.com::7f7b0edc-818a-4629-bb0b-4e2000911217" providerId="AD" clId="Web-{D91DE8F6-71BD-4A1F-B41E-FC0A01C9AE7B}" dt="2022-08-17T14:12:12.942" v="0"/>
          <pc:sldLayoutMkLst>
            <pc:docMk/>
            <pc:sldMasterMk cId="919983426" sldId="2147483648"/>
            <pc:sldLayoutMk cId="2201305190" sldId="2147484189"/>
          </pc:sldLayoutMkLst>
        </pc:sldLayoutChg>
      </pc:sldMasterChg>
    </pc:docChg>
  </pc:docChgLst>
  <pc:docChgLst>
    <pc:chgData name="Simpson, Stephen L. (Steve)" userId="S::simpsonsl@bv.com::080268e0-f1b3-48ac-be81-2d0727811d8e" providerId="AD" clId="Web-{93184ACA-1FC0-41BA-988F-2964EC2AD706}"/>
    <pc:docChg chg="modSld">
      <pc:chgData name="Simpson, Stephen L. (Steve)" userId="S::simpsonsl@bv.com::080268e0-f1b3-48ac-be81-2d0727811d8e" providerId="AD" clId="Web-{93184ACA-1FC0-41BA-988F-2964EC2AD706}" dt="2022-03-10T21:51:21.895" v="20" actId="20577"/>
      <pc:docMkLst>
        <pc:docMk/>
      </pc:docMkLst>
      <pc:sldChg chg="modSp">
        <pc:chgData name="Simpson, Stephen L. (Steve)" userId="S::simpsonsl@bv.com::080268e0-f1b3-48ac-be81-2d0727811d8e" providerId="AD" clId="Web-{93184ACA-1FC0-41BA-988F-2964EC2AD706}" dt="2022-03-10T21:51:21.895" v="20" actId="20577"/>
        <pc:sldMkLst>
          <pc:docMk/>
          <pc:sldMk cId="2264613693" sldId="1373"/>
        </pc:sldMkLst>
        <pc:spChg chg="mod">
          <ac:chgData name="Simpson, Stephen L. (Steve)" userId="S::simpsonsl@bv.com::080268e0-f1b3-48ac-be81-2d0727811d8e" providerId="AD" clId="Web-{93184ACA-1FC0-41BA-988F-2964EC2AD706}" dt="2022-03-10T21:51:21.895" v="20" actId="20577"/>
          <ac:spMkLst>
            <pc:docMk/>
            <pc:sldMk cId="2264613693" sldId="1373"/>
            <ac:spMk id="3" creationId="{E9FAEDD7-3846-494D-B7EA-BDA5FA12C6A4}"/>
          </ac:spMkLst>
        </pc:spChg>
      </pc:sldChg>
    </pc:docChg>
  </pc:docChgLst>
  <pc:docChgLst>
    <pc:chgData name="Valentine, Corinne" userId="8a467ed3-9deb-463d-ab6a-4ca4654ec7f3" providerId="ADAL" clId="{22F3BC02-CC9E-40B6-BC3F-678D4C1F3DC2}"/>
    <pc:docChg chg="custSel addSld delSld modSld delSection modSection">
      <pc:chgData name="Valentine, Corinne" userId="8a467ed3-9deb-463d-ab6a-4ca4654ec7f3" providerId="ADAL" clId="{22F3BC02-CC9E-40B6-BC3F-678D4C1F3DC2}" dt="2022-05-10T17:18:34.602" v="168"/>
      <pc:docMkLst>
        <pc:docMk/>
      </pc:docMkLst>
      <pc:sldChg chg="modSp add del mod">
        <pc:chgData name="Valentine, Corinne" userId="8a467ed3-9deb-463d-ab6a-4ca4654ec7f3" providerId="ADAL" clId="{22F3BC02-CC9E-40B6-BC3F-678D4C1F3DC2}" dt="2022-05-10T16:03:50.982" v="162" actId="47"/>
        <pc:sldMkLst>
          <pc:docMk/>
          <pc:sldMk cId="2352435047" sldId="277"/>
        </pc:sldMkLst>
        <pc:spChg chg="mod">
          <ac:chgData name="Valentine, Corinne" userId="8a467ed3-9deb-463d-ab6a-4ca4654ec7f3" providerId="ADAL" clId="{22F3BC02-CC9E-40B6-BC3F-678D4C1F3DC2}" dt="2022-05-10T15:45:09.495" v="148" actId="27636"/>
          <ac:spMkLst>
            <pc:docMk/>
            <pc:sldMk cId="2352435047" sldId="277"/>
            <ac:spMk id="4" creationId="{3D0575D2-0C0A-4616-84F5-312FCE343128}"/>
          </ac:spMkLst>
        </pc:spChg>
        <pc:spChg chg="mod">
          <ac:chgData name="Valentine, Corinne" userId="8a467ed3-9deb-463d-ab6a-4ca4654ec7f3" providerId="ADAL" clId="{22F3BC02-CC9E-40B6-BC3F-678D4C1F3DC2}" dt="2022-05-10T15:45:09.491" v="147" actId="27636"/>
          <ac:spMkLst>
            <pc:docMk/>
            <pc:sldMk cId="2352435047" sldId="277"/>
            <ac:spMk id="5" creationId="{B8008AC8-BC43-44C7-ACBC-F638B484027E}"/>
          </ac:spMkLst>
        </pc:spChg>
      </pc:sldChg>
      <pc:sldChg chg="modSp add del mod">
        <pc:chgData name="Valentine, Corinne" userId="8a467ed3-9deb-463d-ab6a-4ca4654ec7f3" providerId="ADAL" clId="{22F3BC02-CC9E-40B6-BC3F-678D4C1F3DC2}" dt="2022-05-10T16:03:50.982" v="162" actId="47"/>
        <pc:sldMkLst>
          <pc:docMk/>
          <pc:sldMk cId="3708901684" sldId="278"/>
        </pc:sldMkLst>
        <pc:spChg chg="mod">
          <ac:chgData name="Valentine, Corinne" userId="8a467ed3-9deb-463d-ab6a-4ca4654ec7f3" providerId="ADAL" clId="{22F3BC02-CC9E-40B6-BC3F-678D4C1F3DC2}" dt="2022-05-10T15:45:09.292" v="146"/>
          <ac:spMkLst>
            <pc:docMk/>
            <pc:sldMk cId="3708901684" sldId="278"/>
            <ac:spMk id="3" creationId="{692B97EF-2381-4FF1-B47C-80CF5865DEE5}"/>
          </ac:spMkLst>
        </pc:spChg>
        <pc:spChg chg="mod">
          <ac:chgData name="Valentine, Corinne" userId="8a467ed3-9deb-463d-ab6a-4ca4654ec7f3" providerId="ADAL" clId="{22F3BC02-CC9E-40B6-BC3F-678D4C1F3DC2}" dt="2022-05-10T15:45:09.292" v="146"/>
          <ac:spMkLst>
            <pc:docMk/>
            <pc:sldMk cId="3708901684" sldId="278"/>
            <ac:spMk id="4" creationId="{2AB75B09-3C56-473F-8C40-377FA7941766}"/>
          </ac:spMkLst>
        </pc:spChg>
        <pc:spChg chg="mod">
          <ac:chgData name="Valentine, Corinne" userId="8a467ed3-9deb-463d-ab6a-4ca4654ec7f3" providerId="ADAL" clId="{22F3BC02-CC9E-40B6-BC3F-678D4C1F3DC2}" dt="2022-05-10T15:45:09.544" v="149" actId="27636"/>
          <ac:spMkLst>
            <pc:docMk/>
            <pc:sldMk cId="3708901684" sldId="278"/>
            <ac:spMk id="5" creationId="{21E523A0-9147-4D39-8F21-F621AAC34617}"/>
          </ac:spMkLst>
        </pc:spChg>
      </pc:sldChg>
      <pc:sldChg chg="modSp add del mod">
        <pc:chgData name="Valentine, Corinne" userId="8a467ed3-9deb-463d-ab6a-4ca4654ec7f3" providerId="ADAL" clId="{22F3BC02-CC9E-40B6-BC3F-678D4C1F3DC2}" dt="2022-05-10T16:03:50.982" v="162" actId="47"/>
        <pc:sldMkLst>
          <pc:docMk/>
          <pc:sldMk cId="3729496583" sldId="280"/>
        </pc:sldMkLst>
        <pc:spChg chg="mod">
          <ac:chgData name="Valentine, Corinne" userId="8a467ed3-9deb-463d-ab6a-4ca4654ec7f3" providerId="ADAL" clId="{22F3BC02-CC9E-40B6-BC3F-678D4C1F3DC2}" dt="2022-05-10T15:45:09.571" v="150" actId="27636"/>
          <ac:spMkLst>
            <pc:docMk/>
            <pc:sldMk cId="3729496583" sldId="280"/>
            <ac:spMk id="2" creationId="{0D080970-91A2-46EC-9519-1061269FEA6F}"/>
          </ac:spMkLst>
        </pc:spChg>
        <pc:spChg chg="mod">
          <ac:chgData name="Valentine, Corinne" userId="8a467ed3-9deb-463d-ab6a-4ca4654ec7f3" providerId="ADAL" clId="{22F3BC02-CC9E-40B6-BC3F-678D4C1F3DC2}" dt="2022-05-10T15:45:09.292" v="146"/>
          <ac:spMkLst>
            <pc:docMk/>
            <pc:sldMk cId="3729496583" sldId="280"/>
            <ac:spMk id="3" creationId="{E6435C8D-BBBA-4EE4-BF39-4F869CB1D67E}"/>
          </ac:spMkLst>
        </pc:spChg>
        <pc:spChg chg="mod">
          <ac:chgData name="Valentine, Corinne" userId="8a467ed3-9deb-463d-ab6a-4ca4654ec7f3" providerId="ADAL" clId="{22F3BC02-CC9E-40B6-BC3F-678D4C1F3DC2}" dt="2022-05-10T15:45:09.292" v="146"/>
          <ac:spMkLst>
            <pc:docMk/>
            <pc:sldMk cId="3729496583" sldId="280"/>
            <ac:spMk id="4" creationId="{5378FCA4-F383-4724-81A7-D253FD0DDDFE}"/>
          </ac:spMkLst>
        </pc:spChg>
      </pc:sldChg>
      <pc:sldChg chg="modSp add del">
        <pc:chgData name="Valentine, Corinne" userId="8a467ed3-9deb-463d-ab6a-4ca4654ec7f3" providerId="ADAL" clId="{22F3BC02-CC9E-40B6-BC3F-678D4C1F3DC2}" dt="2022-05-10T16:03:50.982" v="162" actId="47"/>
        <pc:sldMkLst>
          <pc:docMk/>
          <pc:sldMk cId="2313316030" sldId="283"/>
        </pc:sldMkLst>
        <pc:spChg chg="mod">
          <ac:chgData name="Valentine, Corinne" userId="8a467ed3-9deb-463d-ab6a-4ca4654ec7f3" providerId="ADAL" clId="{22F3BC02-CC9E-40B6-BC3F-678D4C1F3DC2}" dt="2022-05-10T15:45:09.292" v="146"/>
          <ac:spMkLst>
            <pc:docMk/>
            <pc:sldMk cId="2313316030" sldId="283"/>
            <ac:spMk id="3" creationId="{CFE271FF-B9BB-42FE-85D1-3C69CE206E31}"/>
          </ac:spMkLst>
        </pc:spChg>
        <pc:spChg chg="mod">
          <ac:chgData name="Valentine, Corinne" userId="8a467ed3-9deb-463d-ab6a-4ca4654ec7f3" providerId="ADAL" clId="{22F3BC02-CC9E-40B6-BC3F-678D4C1F3DC2}" dt="2022-05-10T15:45:09.292" v="146"/>
          <ac:spMkLst>
            <pc:docMk/>
            <pc:sldMk cId="2313316030" sldId="283"/>
            <ac:spMk id="4" creationId="{74132D32-D51B-4A0B-8C1B-ECFC1BF23DC6}"/>
          </ac:spMkLst>
        </pc:spChg>
      </pc:sldChg>
      <pc:sldChg chg="add del">
        <pc:chgData name="Valentine, Corinne" userId="8a467ed3-9deb-463d-ab6a-4ca4654ec7f3" providerId="ADAL" clId="{22F3BC02-CC9E-40B6-BC3F-678D4C1F3DC2}" dt="2022-05-10T16:03:10.852" v="160" actId="47"/>
        <pc:sldMkLst>
          <pc:docMk/>
          <pc:sldMk cId="248065964" sldId="293"/>
        </pc:sldMkLst>
      </pc:sldChg>
      <pc:sldChg chg="modSp add del">
        <pc:chgData name="Valentine, Corinne" userId="8a467ed3-9deb-463d-ab6a-4ca4654ec7f3" providerId="ADAL" clId="{22F3BC02-CC9E-40B6-BC3F-678D4C1F3DC2}" dt="2022-05-10T16:03:50.982" v="162" actId="47"/>
        <pc:sldMkLst>
          <pc:docMk/>
          <pc:sldMk cId="3228202514" sldId="296"/>
        </pc:sldMkLst>
        <pc:spChg chg="mod">
          <ac:chgData name="Valentine, Corinne" userId="8a467ed3-9deb-463d-ab6a-4ca4654ec7f3" providerId="ADAL" clId="{22F3BC02-CC9E-40B6-BC3F-678D4C1F3DC2}" dt="2022-05-10T15:45:09.292" v="146"/>
          <ac:spMkLst>
            <pc:docMk/>
            <pc:sldMk cId="3228202514" sldId="296"/>
            <ac:spMk id="3" creationId="{B648ECD7-F7E7-474A-A093-081450B20529}"/>
          </ac:spMkLst>
        </pc:spChg>
        <pc:spChg chg="mod">
          <ac:chgData name="Valentine, Corinne" userId="8a467ed3-9deb-463d-ab6a-4ca4654ec7f3" providerId="ADAL" clId="{22F3BC02-CC9E-40B6-BC3F-678D4C1F3DC2}" dt="2022-05-10T15:45:09.292" v="146"/>
          <ac:spMkLst>
            <pc:docMk/>
            <pc:sldMk cId="3228202514" sldId="296"/>
            <ac:spMk id="4" creationId="{95666F49-5596-477A-A4A0-9FF57C4629AA}"/>
          </ac:spMkLst>
        </pc:spChg>
      </pc:sldChg>
      <pc:sldChg chg="modSp add del">
        <pc:chgData name="Valentine, Corinne" userId="8a467ed3-9deb-463d-ab6a-4ca4654ec7f3" providerId="ADAL" clId="{22F3BC02-CC9E-40B6-BC3F-678D4C1F3DC2}" dt="2022-05-10T16:03:50.982" v="162" actId="47"/>
        <pc:sldMkLst>
          <pc:docMk/>
          <pc:sldMk cId="2740235355" sldId="304"/>
        </pc:sldMkLst>
        <pc:spChg chg="mod">
          <ac:chgData name="Valentine, Corinne" userId="8a467ed3-9deb-463d-ab6a-4ca4654ec7f3" providerId="ADAL" clId="{22F3BC02-CC9E-40B6-BC3F-678D4C1F3DC2}" dt="2022-05-10T15:45:09.292" v="146"/>
          <ac:spMkLst>
            <pc:docMk/>
            <pc:sldMk cId="2740235355" sldId="304"/>
            <ac:spMk id="3" creationId="{E272ECED-CE14-478F-9145-0F4B647D5F94}"/>
          </ac:spMkLst>
        </pc:spChg>
        <pc:spChg chg="mod">
          <ac:chgData name="Valentine, Corinne" userId="8a467ed3-9deb-463d-ab6a-4ca4654ec7f3" providerId="ADAL" clId="{22F3BC02-CC9E-40B6-BC3F-678D4C1F3DC2}" dt="2022-05-10T15:45:09.292" v="146"/>
          <ac:spMkLst>
            <pc:docMk/>
            <pc:sldMk cId="2740235355" sldId="304"/>
            <ac:spMk id="4" creationId="{ED518C27-FB24-4972-8384-02A6C641BE24}"/>
          </ac:spMkLst>
        </pc:spChg>
      </pc:sldChg>
      <pc:sldChg chg="modSp add del">
        <pc:chgData name="Valentine, Corinne" userId="8a467ed3-9deb-463d-ab6a-4ca4654ec7f3" providerId="ADAL" clId="{22F3BC02-CC9E-40B6-BC3F-678D4C1F3DC2}" dt="2022-05-10T16:03:50.982" v="162" actId="47"/>
        <pc:sldMkLst>
          <pc:docMk/>
          <pc:sldMk cId="629555411" sldId="313"/>
        </pc:sldMkLst>
        <pc:spChg chg="mod">
          <ac:chgData name="Valentine, Corinne" userId="8a467ed3-9deb-463d-ab6a-4ca4654ec7f3" providerId="ADAL" clId="{22F3BC02-CC9E-40B6-BC3F-678D4C1F3DC2}" dt="2022-05-10T15:45:09.292" v="146"/>
          <ac:spMkLst>
            <pc:docMk/>
            <pc:sldMk cId="629555411" sldId="313"/>
            <ac:spMk id="3" creationId="{F1CAFF43-550C-49AE-81B9-916272DBF4CE}"/>
          </ac:spMkLst>
        </pc:spChg>
        <pc:spChg chg="mod">
          <ac:chgData name="Valentine, Corinne" userId="8a467ed3-9deb-463d-ab6a-4ca4654ec7f3" providerId="ADAL" clId="{22F3BC02-CC9E-40B6-BC3F-678D4C1F3DC2}" dt="2022-05-10T15:45:09.292" v="146"/>
          <ac:spMkLst>
            <pc:docMk/>
            <pc:sldMk cId="629555411" sldId="313"/>
            <ac:spMk id="4" creationId="{003DA93D-3B22-4E75-82D8-ADC10C7CAD1D}"/>
          </ac:spMkLst>
        </pc:spChg>
      </pc:sldChg>
      <pc:sldChg chg="modSp add del mod">
        <pc:chgData name="Valentine, Corinne" userId="8a467ed3-9deb-463d-ab6a-4ca4654ec7f3" providerId="ADAL" clId="{22F3BC02-CC9E-40B6-BC3F-678D4C1F3DC2}" dt="2022-05-10T16:03:50.982" v="162" actId="47"/>
        <pc:sldMkLst>
          <pc:docMk/>
          <pc:sldMk cId="4058124609" sldId="314"/>
        </pc:sldMkLst>
        <pc:spChg chg="mod">
          <ac:chgData name="Valentine, Corinne" userId="8a467ed3-9deb-463d-ab6a-4ca4654ec7f3" providerId="ADAL" clId="{22F3BC02-CC9E-40B6-BC3F-678D4C1F3DC2}" dt="2022-05-10T15:45:09.628" v="153" actId="27636"/>
          <ac:spMkLst>
            <pc:docMk/>
            <pc:sldMk cId="4058124609" sldId="314"/>
            <ac:spMk id="2" creationId="{F75659FB-799C-4146-ADA0-8F530330F40D}"/>
          </ac:spMkLst>
        </pc:spChg>
        <pc:spChg chg="mod">
          <ac:chgData name="Valentine, Corinne" userId="8a467ed3-9deb-463d-ab6a-4ca4654ec7f3" providerId="ADAL" clId="{22F3BC02-CC9E-40B6-BC3F-678D4C1F3DC2}" dt="2022-05-10T15:45:09.292" v="146"/>
          <ac:spMkLst>
            <pc:docMk/>
            <pc:sldMk cId="4058124609" sldId="314"/>
            <ac:spMk id="3" creationId="{C70DE1F1-D4A2-42F7-B9C5-38DC8B38BC44}"/>
          </ac:spMkLst>
        </pc:spChg>
        <pc:spChg chg="mod">
          <ac:chgData name="Valentine, Corinne" userId="8a467ed3-9deb-463d-ab6a-4ca4654ec7f3" providerId="ADAL" clId="{22F3BC02-CC9E-40B6-BC3F-678D4C1F3DC2}" dt="2022-05-10T15:45:09.292" v="146"/>
          <ac:spMkLst>
            <pc:docMk/>
            <pc:sldMk cId="4058124609" sldId="314"/>
            <ac:spMk id="4" creationId="{B05532BE-0220-4187-A5FA-9B1DA4E88E08}"/>
          </ac:spMkLst>
        </pc:spChg>
      </pc:sldChg>
      <pc:sldChg chg="add del">
        <pc:chgData name="Valentine, Corinne" userId="8a467ed3-9deb-463d-ab6a-4ca4654ec7f3" providerId="ADAL" clId="{22F3BC02-CC9E-40B6-BC3F-678D4C1F3DC2}" dt="2022-05-10T16:03:50.982" v="162" actId="47"/>
        <pc:sldMkLst>
          <pc:docMk/>
          <pc:sldMk cId="2009446223" sldId="315"/>
        </pc:sldMkLst>
      </pc:sldChg>
      <pc:sldChg chg="add del">
        <pc:chgData name="Valentine, Corinne" userId="8a467ed3-9deb-463d-ab6a-4ca4654ec7f3" providerId="ADAL" clId="{22F3BC02-CC9E-40B6-BC3F-678D4C1F3DC2}" dt="2022-05-10T16:03:50.982" v="162" actId="47"/>
        <pc:sldMkLst>
          <pc:docMk/>
          <pc:sldMk cId="3457073012" sldId="316"/>
        </pc:sldMkLst>
      </pc:sldChg>
      <pc:sldChg chg="modSp add del mod">
        <pc:chgData name="Valentine, Corinne" userId="8a467ed3-9deb-463d-ab6a-4ca4654ec7f3" providerId="ADAL" clId="{22F3BC02-CC9E-40B6-BC3F-678D4C1F3DC2}" dt="2022-05-10T16:03:50.982" v="162" actId="47"/>
        <pc:sldMkLst>
          <pc:docMk/>
          <pc:sldMk cId="3586291480" sldId="326"/>
        </pc:sldMkLst>
        <pc:spChg chg="mod">
          <ac:chgData name="Valentine, Corinne" userId="8a467ed3-9deb-463d-ab6a-4ca4654ec7f3" providerId="ADAL" clId="{22F3BC02-CC9E-40B6-BC3F-678D4C1F3DC2}" dt="2022-05-10T15:45:09.659" v="156" actId="27636"/>
          <ac:spMkLst>
            <pc:docMk/>
            <pc:sldMk cId="3586291480" sldId="326"/>
            <ac:spMk id="2" creationId="{340A48D0-39A1-45E5-8D08-E6E3F43EAECA}"/>
          </ac:spMkLst>
        </pc:spChg>
        <pc:spChg chg="mod">
          <ac:chgData name="Valentine, Corinne" userId="8a467ed3-9deb-463d-ab6a-4ca4654ec7f3" providerId="ADAL" clId="{22F3BC02-CC9E-40B6-BC3F-678D4C1F3DC2}" dt="2022-05-10T15:45:09.292" v="146"/>
          <ac:spMkLst>
            <pc:docMk/>
            <pc:sldMk cId="3586291480" sldId="326"/>
            <ac:spMk id="3" creationId="{EF6D74AB-8058-4292-A966-516823F32571}"/>
          </ac:spMkLst>
        </pc:spChg>
        <pc:spChg chg="mod">
          <ac:chgData name="Valentine, Corinne" userId="8a467ed3-9deb-463d-ab6a-4ca4654ec7f3" providerId="ADAL" clId="{22F3BC02-CC9E-40B6-BC3F-678D4C1F3DC2}" dt="2022-05-10T15:45:09.292" v="146"/>
          <ac:spMkLst>
            <pc:docMk/>
            <pc:sldMk cId="3586291480" sldId="326"/>
            <ac:spMk id="4" creationId="{3C86263B-1933-405E-A13F-1B1759F5F95A}"/>
          </ac:spMkLst>
        </pc:spChg>
      </pc:sldChg>
      <pc:sldChg chg="modSp add del mod">
        <pc:chgData name="Valentine, Corinne" userId="8a467ed3-9deb-463d-ab6a-4ca4654ec7f3" providerId="ADAL" clId="{22F3BC02-CC9E-40B6-BC3F-678D4C1F3DC2}" dt="2022-05-10T16:03:50.982" v="162" actId="47"/>
        <pc:sldMkLst>
          <pc:docMk/>
          <pc:sldMk cId="37900457" sldId="327"/>
        </pc:sldMkLst>
        <pc:spChg chg="mod">
          <ac:chgData name="Valentine, Corinne" userId="8a467ed3-9deb-463d-ab6a-4ca4654ec7f3" providerId="ADAL" clId="{22F3BC02-CC9E-40B6-BC3F-678D4C1F3DC2}" dt="2022-05-10T15:45:09.583" v="151" actId="27636"/>
          <ac:spMkLst>
            <pc:docMk/>
            <pc:sldMk cId="37900457" sldId="327"/>
            <ac:spMk id="2" creationId="{940EEF02-1710-4756-87A7-812129B64EA4}"/>
          </ac:spMkLst>
        </pc:spChg>
        <pc:spChg chg="mod">
          <ac:chgData name="Valentine, Corinne" userId="8a467ed3-9deb-463d-ab6a-4ca4654ec7f3" providerId="ADAL" clId="{22F3BC02-CC9E-40B6-BC3F-678D4C1F3DC2}" dt="2022-05-10T15:45:09.292" v="146"/>
          <ac:spMkLst>
            <pc:docMk/>
            <pc:sldMk cId="37900457" sldId="327"/>
            <ac:spMk id="3" creationId="{CEE36607-1E74-4897-B081-09E0DCF7F7FA}"/>
          </ac:spMkLst>
        </pc:spChg>
        <pc:spChg chg="mod">
          <ac:chgData name="Valentine, Corinne" userId="8a467ed3-9deb-463d-ab6a-4ca4654ec7f3" providerId="ADAL" clId="{22F3BC02-CC9E-40B6-BC3F-678D4C1F3DC2}" dt="2022-05-10T15:45:09.292" v="146"/>
          <ac:spMkLst>
            <pc:docMk/>
            <pc:sldMk cId="37900457" sldId="327"/>
            <ac:spMk id="4" creationId="{D71601A4-6D0B-4EB0-B688-0358253628D5}"/>
          </ac:spMkLst>
        </pc:spChg>
        <pc:spChg chg="mod">
          <ac:chgData name="Valentine, Corinne" userId="8a467ed3-9deb-463d-ab6a-4ca4654ec7f3" providerId="ADAL" clId="{22F3BC02-CC9E-40B6-BC3F-678D4C1F3DC2}" dt="2022-05-10T15:45:09.610" v="152" actId="27636"/>
          <ac:spMkLst>
            <pc:docMk/>
            <pc:sldMk cId="37900457" sldId="327"/>
            <ac:spMk id="5" creationId="{8BA1D87B-2D59-4A7D-BC71-E77CDF98317A}"/>
          </ac:spMkLst>
        </pc:spChg>
      </pc:sldChg>
      <pc:sldChg chg="modSp add del">
        <pc:chgData name="Valentine, Corinne" userId="8a467ed3-9deb-463d-ab6a-4ca4654ec7f3" providerId="ADAL" clId="{22F3BC02-CC9E-40B6-BC3F-678D4C1F3DC2}" dt="2022-05-10T16:03:50.982" v="162" actId="47"/>
        <pc:sldMkLst>
          <pc:docMk/>
          <pc:sldMk cId="3011054829" sldId="328"/>
        </pc:sldMkLst>
        <pc:spChg chg="mod">
          <ac:chgData name="Valentine, Corinne" userId="8a467ed3-9deb-463d-ab6a-4ca4654ec7f3" providerId="ADAL" clId="{22F3BC02-CC9E-40B6-BC3F-678D4C1F3DC2}" dt="2022-05-10T15:45:09.292" v="146"/>
          <ac:spMkLst>
            <pc:docMk/>
            <pc:sldMk cId="3011054829" sldId="328"/>
            <ac:spMk id="3" creationId="{EAC28FE3-A2FE-48AE-9030-C8B3BF4E7899}"/>
          </ac:spMkLst>
        </pc:spChg>
        <pc:spChg chg="mod">
          <ac:chgData name="Valentine, Corinne" userId="8a467ed3-9deb-463d-ab6a-4ca4654ec7f3" providerId="ADAL" clId="{22F3BC02-CC9E-40B6-BC3F-678D4C1F3DC2}" dt="2022-05-10T15:45:09.292" v="146"/>
          <ac:spMkLst>
            <pc:docMk/>
            <pc:sldMk cId="3011054829" sldId="328"/>
            <ac:spMk id="4" creationId="{A22FBB34-8805-4FDF-8829-F83C37E4E41C}"/>
          </ac:spMkLst>
        </pc:spChg>
      </pc:sldChg>
      <pc:sldChg chg="modSp add del">
        <pc:chgData name="Valentine, Corinne" userId="8a467ed3-9deb-463d-ab6a-4ca4654ec7f3" providerId="ADAL" clId="{22F3BC02-CC9E-40B6-BC3F-678D4C1F3DC2}" dt="2022-05-10T16:03:50.982" v="162" actId="47"/>
        <pc:sldMkLst>
          <pc:docMk/>
          <pc:sldMk cId="1646863711" sldId="329"/>
        </pc:sldMkLst>
        <pc:spChg chg="mod">
          <ac:chgData name="Valentine, Corinne" userId="8a467ed3-9deb-463d-ab6a-4ca4654ec7f3" providerId="ADAL" clId="{22F3BC02-CC9E-40B6-BC3F-678D4C1F3DC2}" dt="2022-05-10T15:45:09.292" v="146"/>
          <ac:spMkLst>
            <pc:docMk/>
            <pc:sldMk cId="1646863711" sldId="329"/>
            <ac:spMk id="3" creationId="{53462856-92B6-4DDA-826B-C4AC9462B814}"/>
          </ac:spMkLst>
        </pc:spChg>
        <pc:spChg chg="mod">
          <ac:chgData name="Valentine, Corinne" userId="8a467ed3-9deb-463d-ab6a-4ca4654ec7f3" providerId="ADAL" clId="{22F3BC02-CC9E-40B6-BC3F-678D4C1F3DC2}" dt="2022-05-10T15:45:09.292" v="146"/>
          <ac:spMkLst>
            <pc:docMk/>
            <pc:sldMk cId="1646863711" sldId="329"/>
            <ac:spMk id="4" creationId="{D3871CF0-5F6B-40D8-B4CB-DBCC645180D3}"/>
          </ac:spMkLst>
        </pc:spChg>
      </pc:sldChg>
      <pc:sldChg chg="modSp add del mod">
        <pc:chgData name="Valentine, Corinne" userId="8a467ed3-9deb-463d-ab6a-4ca4654ec7f3" providerId="ADAL" clId="{22F3BC02-CC9E-40B6-BC3F-678D4C1F3DC2}" dt="2022-05-10T16:03:50.982" v="162" actId="47"/>
        <pc:sldMkLst>
          <pc:docMk/>
          <pc:sldMk cId="2419234746" sldId="332"/>
        </pc:sldMkLst>
        <pc:spChg chg="mod">
          <ac:chgData name="Valentine, Corinne" userId="8a467ed3-9deb-463d-ab6a-4ca4654ec7f3" providerId="ADAL" clId="{22F3BC02-CC9E-40B6-BC3F-678D4C1F3DC2}" dt="2022-05-10T15:45:09.631" v="154" actId="27636"/>
          <ac:spMkLst>
            <pc:docMk/>
            <pc:sldMk cId="2419234746" sldId="332"/>
            <ac:spMk id="2" creationId="{20C15907-AF09-48A4-8A26-9597954DAD0B}"/>
          </ac:spMkLst>
        </pc:spChg>
        <pc:spChg chg="mod">
          <ac:chgData name="Valentine, Corinne" userId="8a467ed3-9deb-463d-ab6a-4ca4654ec7f3" providerId="ADAL" clId="{22F3BC02-CC9E-40B6-BC3F-678D4C1F3DC2}" dt="2022-05-10T15:45:09.292" v="146"/>
          <ac:spMkLst>
            <pc:docMk/>
            <pc:sldMk cId="2419234746" sldId="332"/>
            <ac:spMk id="3" creationId="{CB1E6CE3-8905-4FF2-84D1-E607CC57F781}"/>
          </ac:spMkLst>
        </pc:spChg>
        <pc:spChg chg="mod">
          <ac:chgData name="Valentine, Corinne" userId="8a467ed3-9deb-463d-ab6a-4ca4654ec7f3" providerId="ADAL" clId="{22F3BC02-CC9E-40B6-BC3F-678D4C1F3DC2}" dt="2022-05-10T15:45:09.292" v="146"/>
          <ac:spMkLst>
            <pc:docMk/>
            <pc:sldMk cId="2419234746" sldId="332"/>
            <ac:spMk id="4" creationId="{3A6D6334-28ED-4DF6-8466-FD59EE8A0E5B}"/>
          </ac:spMkLst>
        </pc:spChg>
        <pc:spChg chg="mod">
          <ac:chgData name="Valentine, Corinne" userId="8a467ed3-9deb-463d-ab6a-4ca4654ec7f3" providerId="ADAL" clId="{22F3BC02-CC9E-40B6-BC3F-678D4C1F3DC2}" dt="2022-05-10T15:45:09.648" v="155" actId="27636"/>
          <ac:spMkLst>
            <pc:docMk/>
            <pc:sldMk cId="2419234746" sldId="332"/>
            <ac:spMk id="5" creationId="{95EDF788-97E0-447F-BD12-D6E7DEE2492F}"/>
          </ac:spMkLst>
        </pc:spChg>
      </pc:sldChg>
      <pc:sldChg chg="modSp add del">
        <pc:chgData name="Valentine, Corinne" userId="8a467ed3-9deb-463d-ab6a-4ca4654ec7f3" providerId="ADAL" clId="{22F3BC02-CC9E-40B6-BC3F-678D4C1F3DC2}" dt="2022-05-10T16:03:50.982" v="162" actId="47"/>
        <pc:sldMkLst>
          <pc:docMk/>
          <pc:sldMk cId="4089857479" sldId="335"/>
        </pc:sldMkLst>
        <pc:spChg chg="mod">
          <ac:chgData name="Valentine, Corinne" userId="8a467ed3-9deb-463d-ab6a-4ca4654ec7f3" providerId="ADAL" clId="{22F3BC02-CC9E-40B6-BC3F-678D4C1F3DC2}" dt="2022-05-10T15:45:09.292" v="146"/>
          <ac:spMkLst>
            <pc:docMk/>
            <pc:sldMk cId="4089857479" sldId="335"/>
            <ac:spMk id="3" creationId="{0BB9427F-8781-4785-AB6F-CEA7783B6AB6}"/>
          </ac:spMkLst>
        </pc:spChg>
        <pc:spChg chg="mod">
          <ac:chgData name="Valentine, Corinne" userId="8a467ed3-9deb-463d-ab6a-4ca4654ec7f3" providerId="ADAL" clId="{22F3BC02-CC9E-40B6-BC3F-678D4C1F3DC2}" dt="2022-05-10T15:45:09.292" v="146"/>
          <ac:spMkLst>
            <pc:docMk/>
            <pc:sldMk cId="4089857479" sldId="335"/>
            <ac:spMk id="4" creationId="{4430C332-B52B-4AA0-BFA7-CF970C479CA3}"/>
          </ac:spMkLst>
        </pc:spChg>
      </pc:sldChg>
      <pc:sldChg chg="modSp add del">
        <pc:chgData name="Valentine, Corinne" userId="8a467ed3-9deb-463d-ab6a-4ca4654ec7f3" providerId="ADAL" clId="{22F3BC02-CC9E-40B6-BC3F-678D4C1F3DC2}" dt="2022-05-10T16:03:50.982" v="162" actId="47"/>
        <pc:sldMkLst>
          <pc:docMk/>
          <pc:sldMk cId="2462467501" sldId="337"/>
        </pc:sldMkLst>
        <pc:spChg chg="mod">
          <ac:chgData name="Valentine, Corinne" userId="8a467ed3-9deb-463d-ab6a-4ca4654ec7f3" providerId="ADAL" clId="{22F3BC02-CC9E-40B6-BC3F-678D4C1F3DC2}" dt="2022-05-10T15:45:09.292" v="146"/>
          <ac:spMkLst>
            <pc:docMk/>
            <pc:sldMk cId="2462467501" sldId="337"/>
            <ac:spMk id="3" creationId="{93CE85F6-A4A1-43CE-965A-A6E78A88A83C}"/>
          </ac:spMkLst>
        </pc:spChg>
        <pc:spChg chg="mod">
          <ac:chgData name="Valentine, Corinne" userId="8a467ed3-9deb-463d-ab6a-4ca4654ec7f3" providerId="ADAL" clId="{22F3BC02-CC9E-40B6-BC3F-678D4C1F3DC2}" dt="2022-05-10T15:45:09.292" v="146"/>
          <ac:spMkLst>
            <pc:docMk/>
            <pc:sldMk cId="2462467501" sldId="337"/>
            <ac:spMk id="4" creationId="{108F4B6E-47E7-440B-B034-5965549E165F}"/>
          </ac:spMkLst>
        </pc:spChg>
      </pc:sldChg>
      <pc:sldChg chg="add del">
        <pc:chgData name="Valentine, Corinne" userId="8a467ed3-9deb-463d-ab6a-4ca4654ec7f3" providerId="ADAL" clId="{22F3BC02-CC9E-40B6-BC3F-678D4C1F3DC2}" dt="2022-05-10T16:03:10.852" v="160" actId="47"/>
        <pc:sldMkLst>
          <pc:docMk/>
          <pc:sldMk cId="2156106256" sldId="378"/>
        </pc:sldMkLst>
      </pc:sldChg>
      <pc:sldChg chg="add del">
        <pc:chgData name="Valentine, Corinne" userId="8a467ed3-9deb-463d-ab6a-4ca4654ec7f3" providerId="ADAL" clId="{22F3BC02-CC9E-40B6-BC3F-678D4C1F3DC2}" dt="2022-05-10T16:03:10.852" v="160" actId="47"/>
        <pc:sldMkLst>
          <pc:docMk/>
          <pc:sldMk cId="800122043" sldId="806"/>
        </pc:sldMkLst>
      </pc:sldChg>
      <pc:sldChg chg="add del">
        <pc:chgData name="Valentine, Corinne" userId="8a467ed3-9deb-463d-ab6a-4ca4654ec7f3" providerId="ADAL" clId="{22F3BC02-CC9E-40B6-BC3F-678D4C1F3DC2}" dt="2022-05-10T16:03:10.852" v="160" actId="47"/>
        <pc:sldMkLst>
          <pc:docMk/>
          <pc:sldMk cId="3649535241" sldId="930"/>
        </pc:sldMkLst>
      </pc:sldChg>
      <pc:sldChg chg="add del">
        <pc:chgData name="Valentine, Corinne" userId="8a467ed3-9deb-463d-ab6a-4ca4654ec7f3" providerId="ADAL" clId="{22F3BC02-CC9E-40B6-BC3F-678D4C1F3DC2}" dt="2022-05-10T16:03:10.852" v="160" actId="47"/>
        <pc:sldMkLst>
          <pc:docMk/>
          <pc:sldMk cId="2791410362" sldId="936"/>
        </pc:sldMkLst>
      </pc:sldChg>
      <pc:sldChg chg="add del">
        <pc:chgData name="Valentine, Corinne" userId="8a467ed3-9deb-463d-ab6a-4ca4654ec7f3" providerId="ADAL" clId="{22F3BC02-CC9E-40B6-BC3F-678D4C1F3DC2}" dt="2022-05-10T16:03:10.852" v="160" actId="47"/>
        <pc:sldMkLst>
          <pc:docMk/>
          <pc:sldMk cId="1407672940" sldId="946"/>
        </pc:sldMkLst>
      </pc:sldChg>
      <pc:sldChg chg="add del">
        <pc:chgData name="Valentine, Corinne" userId="8a467ed3-9deb-463d-ab6a-4ca4654ec7f3" providerId="ADAL" clId="{22F3BC02-CC9E-40B6-BC3F-678D4C1F3DC2}" dt="2022-05-10T16:03:10.852" v="160" actId="47"/>
        <pc:sldMkLst>
          <pc:docMk/>
          <pc:sldMk cId="482179895" sldId="949"/>
        </pc:sldMkLst>
      </pc:sldChg>
      <pc:sldChg chg="add">
        <pc:chgData name="Valentine, Corinne" userId="8a467ed3-9deb-463d-ab6a-4ca4654ec7f3" providerId="ADAL" clId="{22F3BC02-CC9E-40B6-BC3F-678D4C1F3DC2}" dt="2022-05-10T12:42:59.883" v="145"/>
        <pc:sldMkLst>
          <pc:docMk/>
          <pc:sldMk cId="212529270" sldId="1304"/>
        </pc:sldMkLst>
      </pc:sldChg>
      <pc:sldChg chg="add">
        <pc:chgData name="Valentine, Corinne" userId="8a467ed3-9deb-463d-ab6a-4ca4654ec7f3" providerId="ADAL" clId="{22F3BC02-CC9E-40B6-BC3F-678D4C1F3DC2}" dt="2022-05-10T12:42:59.883" v="145"/>
        <pc:sldMkLst>
          <pc:docMk/>
          <pc:sldMk cId="519681625" sldId="1611"/>
        </pc:sldMkLst>
      </pc:sldChg>
      <pc:sldChg chg="add">
        <pc:chgData name="Valentine, Corinne" userId="8a467ed3-9deb-463d-ab6a-4ca4654ec7f3" providerId="ADAL" clId="{22F3BC02-CC9E-40B6-BC3F-678D4C1F3DC2}" dt="2022-05-10T12:42:59.883" v="145"/>
        <pc:sldMkLst>
          <pc:docMk/>
          <pc:sldMk cId="2878096836" sldId="1618"/>
        </pc:sldMkLst>
      </pc:sldChg>
      <pc:sldChg chg="add">
        <pc:chgData name="Valentine, Corinne" userId="8a467ed3-9deb-463d-ab6a-4ca4654ec7f3" providerId="ADAL" clId="{22F3BC02-CC9E-40B6-BC3F-678D4C1F3DC2}" dt="2022-05-10T12:42:59.883" v="145"/>
        <pc:sldMkLst>
          <pc:docMk/>
          <pc:sldMk cId="2674383625" sldId="1619"/>
        </pc:sldMkLst>
      </pc:sldChg>
      <pc:sldChg chg="add">
        <pc:chgData name="Valentine, Corinne" userId="8a467ed3-9deb-463d-ab6a-4ca4654ec7f3" providerId="ADAL" clId="{22F3BC02-CC9E-40B6-BC3F-678D4C1F3DC2}" dt="2022-05-10T12:42:59.883" v="145"/>
        <pc:sldMkLst>
          <pc:docMk/>
          <pc:sldMk cId="817039508" sldId="1620"/>
        </pc:sldMkLst>
      </pc:sldChg>
      <pc:sldChg chg="add">
        <pc:chgData name="Valentine, Corinne" userId="8a467ed3-9deb-463d-ab6a-4ca4654ec7f3" providerId="ADAL" clId="{22F3BC02-CC9E-40B6-BC3F-678D4C1F3DC2}" dt="2022-05-10T12:42:59.883" v="145"/>
        <pc:sldMkLst>
          <pc:docMk/>
          <pc:sldMk cId="886909897" sldId="1621"/>
        </pc:sldMkLst>
      </pc:sldChg>
      <pc:sldChg chg="add">
        <pc:chgData name="Valentine, Corinne" userId="8a467ed3-9deb-463d-ab6a-4ca4654ec7f3" providerId="ADAL" clId="{22F3BC02-CC9E-40B6-BC3F-678D4C1F3DC2}" dt="2022-05-10T12:42:59.883" v="145"/>
        <pc:sldMkLst>
          <pc:docMk/>
          <pc:sldMk cId="3606535169" sldId="1622"/>
        </pc:sldMkLst>
      </pc:sldChg>
      <pc:sldChg chg="add">
        <pc:chgData name="Valentine, Corinne" userId="8a467ed3-9deb-463d-ab6a-4ca4654ec7f3" providerId="ADAL" clId="{22F3BC02-CC9E-40B6-BC3F-678D4C1F3DC2}" dt="2022-05-10T17:18:34.602" v="168"/>
        <pc:sldMkLst>
          <pc:docMk/>
          <pc:sldMk cId="3200386394" sldId="1640"/>
        </pc:sldMkLst>
      </pc:sldChg>
      <pc:sldChg chg="add">
        <pc:chgData name="Valentine, Corinne" userId="8a467ed3-9deb-463d-ab6a-4ca4654ec7f3" providerId="ADAL" clId="{22F3BC02-CC9E-40B6-BC3F-678D4C1F3DC2}" dt="2022-05-10T17:18:34.602" v="168"/>
        <pc:sldMkLst>
          <pc:docMk/>
          <pc:sldMk cId="3796283904" sldId="1641"/>
        </pc:sldMkLst>
      </pc:sldChg>
      <pc:sldChg chg="modSp mod">
        <pc:chgData name="Valentine, Corinne" userId="8a467ed3-9deb-463d-ab6a-4ca4654ec7f3" providerId="ADAL" clId="{22F3BC02-CC9E-40B6-BC3F-678D4C1F3DC2}" dt="2022-05-09T16:16:21.756" v="142" actId="14100"/>
        <pc:sldMkLst>
          <pc:docMk/>
          <pc:sldMk cId="1275871576" sldId="1655"/>
        </pc:sldMkLst>
        <pc:spChg chg="mod">
          <ac:chgData name="Valentine, Corinne" userId="8a467ed3-9deb-463d-ab6a-4ca4654ec7f3" providerId="ADAL" clId="{22F3BC02-CC9E-40B6-BC3F-678D4C1F3DC2}" dt="2022-05-09T16:16:21.756" v="142" actId="14100"/>
          <ac:spMkLst>
            <pc:docMk/>
            <pc:sldMk cId="1275871576" sldId="1655"/>
            <ac:spMk id="20" creationId="{AEE4BE0C-5957-4E3F-B6A6-09D8BB2E8FB0}"/>
          </ac:spMkLst>
        </pc:spChg>
      </pc:sldChg>
      <pc:sldChg chg="modSp mod">
        <pc:chgData name="Valentine, Corinne" userId="8a467ed3-9deb-463d-ab6a-4ca4654ec7f3" providerId="ADAL" clId="{22F3BC02-CC9E-40B6-BC3F-678D4C1F3DC2}" dt="2022-05-10T15:45:37.210" v="158"/>
        <pc:sldMkLst>
          <pc:docMk/>
          <pc:sldMk cId="1144083808" sldId="1658"/>
        </pc:sldMkLst>
        <pc:spChg chg="mod">
          <ac:chgData name="Valentine, Corinne" userId="8a467ed3-9deb-463d-ab6a-4ca4654ec7f3" providerId="ADAL" clId="{22F3BC02-CC9E-40B6-BC3F-678D4C1F3DC2}" dt="2022-05-10T15:45:27.257" v="157"/>
          <ac:spMkLst>
            <pc:docMk/>
            <pc:sldMk cId="1144083808" sldId="1658"/>
            <ac:spMk id="4" creationId="{BECB03B5-413A-4199-9FC9-AB7EF0A737A9}"/>
          </ac:spMkLst>
        </pc:spChg>
        <pc:spChg chg="mod">
          <ac:chgData name="Valentine, Corinne" userId="8a467ed3-9deb-463d-ab6a-4ca4654ec7f3" providerId="ADAL" clId="{22F3BC02-CC9E-40B6-BC3F-678D4C1F3DC2}" dt="2022-05-10T15:45:37.210" v="158"/>
          <ac:spMkLst>
            <pc:docMk/>
            <pc:sldMk cId="1144083808" sldId="1658"/>
            <ac:spMk id="5" creationId="{BA712FE3-F0E1-44C0-9604-2B792329C17D}"/>
          </ac:spMkLst>
        </pc:spChg>
      </pc:sldChg>
      <pc:sldChg chg="add modNotesTx">
        <pc:chgData name="Valentine, Corinne" userId="8a467ed3-9deb-463d-ab6a-4ca4654ec7f3" providerId="ADAL" clId="{22F3BC02-CC9E-40B6-BC3F-678D4C1F3DC2}" dt="2022-05-06T12:40:01.554" v="49" actId="20577"/>
        <pc:sldMkLst>
          <pc:docMk/>
          <pc:sldMk cId="1607768233" sldId="1714"/>
        </pc:sldMkLst>
      </pc:sldChg>
      <pc:sldChg chg="add">
        <pc:chgData name="Valentine, Corinne" userId="8a467ed3-9deb-463d-ab6a-4ca4654ec7f3" providerId="ADAL" clId="{22F3BC02-CC9E-40B6-BC3F-678D4C1F3DC2}" dt="2022-05-09T15:28:16.674" v="50"/>
        <pc:sldMkLst>
          <pc:docMk/>
          <pc:sldMk cId="2763677484" sldId="1715"/>
        </pc:sldMkLst>
      </pc:sldChg>
      <pc:sldChg chg="add">
        <pc:chgData name="Valentine, Corinne" userId="8a467ed3-9deb-463d-ab6a-4ca4654ec7f3" providerId="ADAL" clId="{22F3BC02-CC9E-40B6-BC3F-678D4C1F3DC2}" dt="2022-05-09T15:28:16.674" v="50"/>
        <pc:sldMkLst>
          <pc:docMk/>
          <pc:sldMk cId="3221598034" sldId="1716"/>
        </pc:sldMkLst>
      </pc:sldChg>
      <pc:sldChg chg="addSp delSp modSp add mod">
        <pc:chgData name="Valentine, Corinne" userId="8a467ed3-9deb-463d-ab6a-4ca4654ec7f3" providerId="ADAL" clId="{22F3BC02-CC9E-40B6-BC3F-678D4C1F3DC2}" dt="2022-05-09T16:03:40.016" v="133" actId="14100"/>
        <pc:sldMkLst>
          <pc:docMk/>
          <pc:sldMk cId="3496413969" sldId="1717"/>
        </pc:sldMkLst>
        <pc:grpChg chg="del">
          <ac:chgData name="Valentine, Corinne" userId="8a467ed3-9deb-463d-ab6a-4ca4654ec7f3" providerId="ADAL" clId="{22F3BC02-CC9E-40B6-BC3F-678D4C1F3DC2}" dt="2022-05-09T15:32:37.458" v="97" actId="478"/>
          <ac:grpSpMkLst>
            <pc:docMk/>
            <pc:sldMk cId="3496413969" sldId="1717"/>
            <ac:grpSpMk id="12" creationId="{D0D5E882-688F-4C9C-91B7-81CB1C509A31}"/>
          </ac:grpSpMkLst>
        </pc:grpChg>
        <pc:picChg chg="add mod">
          <ac:chgData name="Valentine, Corinne" userId="8a467ed3-9deb-463d-ab6a-4ca4654ec7f3" providerId="ADAL" clId="{22F3BC02-CC9E-40B6-BC3F-678D4C1F3DC2}" dt="2022-05-09T16:03:40.016" v="133" actId="14100"/>
          <ac:picMkLst>
            <pc:docMk/>
            <pc:sldMk cId="3496413969" sldId="1717"/>
            <ac:picMk id="3" creationId="{F1FEF0D0-BFC8-41FE-9181-747E49560004}"/>
          </ac:picMkLst>
        </pc:picChg>
      </pc:sldChg>
      <pc:sldChg chg="modSp add">
        <pc:chgData name="Valentine, Corinne" userId="8a467ed3-9deb-463d-ab6a-4ca4654ec7f3" providerId="ADAL" clId="{22F3BC02-CC9E-40B6-BC3F-678D4C1F3DC2}" dt="2022-05-09T15:28:46.026" v="89" actId="20577"/>
        <pc:sldMkLst>
          <pc:docMk/>
          <pc:sldMk cId="2362552993" sldId="1718"/>
        </pc:sldMkLst>
        <pc:graphicFrameChg chg="mod">
          <ac:chgData name="Valentine, Corinne" userId="8a467ed3-9deb-463d-ab6a-4ca4654ec7f3" providerId="ADAL" clId="{22F3BC02-CC9E-40B6-BC3F-678D4C1F3DC2}" dt="2022-05-09T15:28:46.026" v="89" actId="20577"/>
          <ac:graphicFrameMkLst>
            <pc:docMk/>
            <pc:sldMk cId="2362552993" sldId="1718"/>
            <ac:graphicFrameMk id="14" creationId="{741383CF-C345-4C27-BB6B-C49B43E9C017}"/>
          </ac:graphicFrameMkLst>
        </pc:graphicFrameChg>
      </pc:sldChg>
      <pc:sldChg chg="modSp add del mod">
        <pc:chgData name="Valentine, Corinne" userId="8a467ed3-9deb-463d-ab6a-4ca4654ec7f3" providerId="ADAL" clId="{22F3BC02-CC9E-40B6-BC3F-678D4C1F3DC2}" dt="2022-05-09T15:57:37.425" v="128" actId="47"/>
        <pc:sldMkLst>
          <pc:docMk/>
          <pc:sldMk cId="3558427511" sldId="1719"/>
        </pc:sldMkLst>
        <pc:spChg chg="mod">
          <ac:chgData name="Valentine, Corinne" userId="8a467ed3-9deb-463d-ab6a-4ca4654ec7f3" providerId="ADAL" clId="{22F3BC02-CC9E-40B6-BC3F-678D4C1F3DC2}" dt="2022-05-09T15:29:36.369" v="93" actId="20577"/>
          <ac:spMkLst>
            <pc:docMk/>
            <pc:sldMk cId="3558427511" sldId="1719"/>
            <ac:spMk id="3" creationId="{E68E4D4E-2AC0-40F1-8BAA-33BA066D21ED}"/>
          </ac:spMkLst>
        </pc:spChg>
      </pc:sldChg>
      <pc:sldChg chg="modSp add">
        <pc:chgData name="Valentine, Corinne" userId="8a467ed3-9deb-463d-ab6a-4ca4654ec7f3" providerId="ADAL" clId="{22F3BC02-CC9E-40B6-BC3F-678D4C1F3DC2}" dt="2022-05-09T15:29:57.615" v="96" actId="20577"/>
        <pc:sldMkLst>
          <pc:docMk/>
          <pc:sldMk cId="3863383635" sldId="1727"/>
        </pc:sldMkLst>
        <pc:graphicFrameChg chg="mod">
          <ac:chgData name="Valentine, Corinne" userId="8a467ed3-9deb-463d-ab6a-4ca4654ec7f3" providerId="ADAL" clId="{22F3BC02-CC9E-40B6-BC3F-678D4C1F3DC2}" dt="2022-05-09T15:29:57.615" v="96" actId="20577"/>
          <ac:graphicFrameMkLst>
            <pc:docMk/>
            <pc:sldMk cId="3863383635" sldId="1727"/>
            <ac:graphicFrameMk id="14" creationId="{741383CF-C345-4C27-BB6B-C49B43E9C017}"/>
          </ac:graphicFrameMkLst>
        </pc:graphicFrameChg>
      </pc:sldChg>
      <pc:sldChg chg="modSp add mod modShow">
        <pc:chgData name="Valentine, Corinne" userId="8a467ed3-9deb-463d-ab6a-4ca4654ec7f3" providerId="ADAL" clId="{22F3BC02-CC9E-40B6-BC3F-678D4C1F3DC2}" dt="2022-05-09T16:12:11.917" v="141" actId="20577"/>
        <pc:sldMkLst>
          <pc:docMk/>
          <pc:sldMk cId="2610908519" sldId="1728"/>
        </pc:sldMkLst>
        <pc:spChg chg="mod">
          <ac:chgData name="Valentine, Corinne" userId="8a467ed3-9deb-463d-ab6a-4ca4654ec7f3" providerId="ADAL" clId="{22F3BC02-CC9E-40B6-BC3F-678D4C1F3DC2}" dt="2022-05-09T16:12:11.917" v="141" actId="20577"/>
          <ac:spMkLst>
            <pc:docMk/>
            <pc:sldMk cId="2610908519" sldId="1728"/>
            <ac:spMk id="5" creationId="{27725108-491F-F41B-388A-8E4F40707FEC}"/>
          </ac:spMkLst>
        </pc:spChg>
      </pc:sldChg>
      <pc:sldChg chg="modSp mod">
        <pc:chgData name="Valentine, Corinne" userId="8a467ed3-9deb-463d-ab6a-4ca4654ec7f3" providerId="ADAL" clId="{22F3BC02-CC9E-40B6-BC3F-678D4C1F3DC2}" dt="2022-05-09T16:16:43.317" v="143" actId="14100"/>
        <pc:sldMkLst>
          <pc:docMk/>
          <pc:sldMk cId="3124761235" sldId="1733"/>
        </pc:sldMkLst>
        <pc:spChg chg="mod">
          <ac:chgData name="Valentine, Corinne" userId="8a467ed3-9deb-463d-ab6a-4ca4654ec7f3" providerId="ADAL" clId="{22F3BC02-CC9E-40B6-BC3F-678D4C1F3DC2}" dt="2022-05-09T16:16:43.317" v="143" actId="14100"/>
          <ac:spMkLst>
            <pc:docMk/>
            <pc:sldMk cId="3124761235" sldId="1733"/>
            <ac:spMk id="21" creationId="{E716C7ED-03B4-4DEF-92B1-330315687769}"/>
          </ac:spMkLst>
        </pc:spChg>
      </pc:sldChg>
      <pc:sldChg chg="add del">
        <pc:chgData name="Valentine, Corinne" userId="8a467ed3-9deb-463d-ab6a-4ca4654ec7f3" providerId="ADAL" clId="{22F3BC02-CC9E-40B6-BC3F-678D4C1F3DC2}" dt="2022-05-10T16:03:10.852" v="160" actId="47"/>
        <pc:sldMkLst>
          <pc:docMk/>
          <pc:sldMk cId="3593645679" sldId="2808"/>
        </pc:sldMkLst>
      </pc:sldChg>
      <pc:sldChg chg="add del">
        <pc:chgData name="Valentine, Corinne" userId="8a467ed3-9deb-463d-ab6a-4ca4654ec7f3" providerId="ADAL" clId="{22F3BC02-CC9E-40B6-BC3F-678D4C1F3DC2}" dt="2022-05-10T16:03:10.852" v="160" actId="47"/>
        <pc:sldMkLst>
          <pc:docMk/>
          <pc:sldMk cId="2554475670" sldId="2880"/>
        </pc:sldMkLst>
      </pc:sldChg>
      <pc:sldChg chg="add del">
        <pc:chgData name="Valentine, Corinne" userId="8a467ed3-9deb-463d-ab6a-4ca4654ec7f3" providerId="ADAL" clId="{22F3BC02-CC9E-40B6-BC3F-678D4C1F3DC2}" dt="2022-05-10T16:03:10.852" v="160" actId="47"/>
        <pc:sldMkLst>
          <pc:docMk/>
          <pc:sldMk cId="1469391326" sldId="2881"/>
        </pc:sldMkLst>
      </pc:sldChg>
      <pc:sldChg chg="add del">
        <pc:chgData name="Valentine, Corinne" userId="8a467ed3-9deb-463d-ab6a-4ca4654ec7f3" providerId="ADAL" clId="{22F3BC02-CC9E-40B6-BC3F-678D4C1F3DC2}" dt="2022-05-10T16:03:10.852" v="160" actId="47"/>
        <pc:sldMkLst>
          <pc:docMk/>
          <pc:sldMk cId="2119589603" sldId="2894"/>
        </pc:sldMkLst>
      </pc:sldChg>
      <pc:sldChg chg="add del">
        <pc:chgData name="Valentine, Corinne" userId="8a467ed3-9deb-463d-ab6a-4ca4654ec7f3" providerId="ADAL" clId="{22F3BC02-CC9E-40B6-BC3F-678D4C1F3DC2}" dt="2022-05-10T16:03:10.852" v="160" actId="47"/>
        <pc:sldMkLst>
          <pc:docMk/>
          <pc:sldMk cId="416546568" sldId="2895"/>
        </pc:sldMkLst>
      </pc:sldChg>
      <pc:sldChg chg="add del">
        <pc:chgData name="Valentine, Corinne" userId="8a467ed3-9deb-463d-ab6a-4ca4654ec7f3" providerId="ADAL" clId="{22F3BC02-CC9E-40B6-BC3F-678D4C1F3DC2}" dt="2022-05-10T16:03:10.852" v="160" actId="47"/>
        <pc:sldMkLst>
          <pc:docMk/>
          <pc:sldMk cId="2888036297" sldId="2896"/>
        </pc:sldMkLst>
      </pc:sldChg>
      <pc:sldChg chg="add del">
        <pc:chgData name="Valentine, Corinne" userId="8a467ed3-9deb-463d-ab6a-4ca4654ec7f3" providerId="ADAL" clId="{22F3BC02-CC9E-40B6-BC3F-678D4C1F3DC2}" dt="2022-05-10T16:03:10.852" v="160" actId="47"/>
        <pc:sldMkLst>
          <pc:docMk/>
          <pc:sldMk cId="2063929348" sldId="2897"/>
        </pc:sldMkLst>
      </pc:sldChg>
      <pc:sldChg chg="add del">
        <pc:chgData name="Valentine, Corinne" userId="8a467ed3-9deb-463d-ab6a-4ca4654ec7f3" providerId="ADAL" clId="{22F3BC02-CC9E-40B6-BC3F-678D4C1F3DC2}" dt="2022-05-10T16:03:10.852" v="160" actId="47"/>
        <pc:sldMkLst>
          <pc:docMk/>
          <pc:sldMk cId="628248195" sldId="2931"/>
        </pc:sldMkLst>
      </pc:sldChg>
      <pc:sldChg chg="add">
        <pc:chgData name="Valentine, Corinne" userId="8a467ed3-9deb-463d-ab6a-4ca4654ec7f3" providerId="ADAL" clId="{22F3BC02-CC9E-40B6-BC3F-678D4C1F3DC2}" dt="2022-05-10T16:03:00.712" v="159"/>
        <pc:sldMkLst>
          <pc:docMk/>
          <pc:sldMk cId="28782880" sldId="2969"/>
        </pc:sldMkLst>
      </pc:sldChg>
      <pc:sldChg chg="add">
        <pc:chgData name="Valentine, Corinne" userId="8a467ed3-9deb-463d-ab6a-4ca4654ec7f3" providerId="ADAL" clId="{22F3BC02-CC9E-40B6-BC3F-678D4C1F3DC2}" dt="2022-05-10T16:03:00.712" v="159"/>
        <pc:sldMkLst>
          <pc:docMk/>
          <pc:sldMk cId="4251223702" sldId="2970"/>
        </pc:sldMkLst>
      </pc:sldChg>
      <pc:sldChg chg="add">
        <pc:chgData name="Valentine, Corinne" userId="8a467ed3-9deb-463d-ab6a-4ca4654ec7f3" providerId="ADAL" clId="{22F3BC02-CC9E-40B6-BC3F-678D4C1F3DC2}" dt="2022-05-10T16:03:00.712" v="159"/>
        <pc:sldMkLst>
          <pc:docMk/>
          <pc:sldMk cId="2610102509" sldId="2971"/>
        </pc:sldMkLst>
      </pc:sldChg>
      <pc:sldChg chg="add">
        <pc:chgData name="Valentine, Corinne" userId="8a467ed3-9deb-463d-ab6a-4ca4654ec7f3" providerId="ADAL" clId="{22F3BC02-CC9E-40B6-BC3F-678D4C1F3DC2}" dt="2022-05-10T16:03:00.712" v="159"/>
        <pc:sldMkLst>
          <pc:docMk/>
          <pc:sldMk cId="1148220747" sldId="2972"/>
        </pc:sldMkLst>
      </pc:sldChg>
      <pc:sldChg chg="add">
        <pc:chgData name="Valentine, Corinne" userId="8a467ed3-9deb-463d-ab6a-4ca4654ec7f3" providerId="ADAL" clId="{22F3BC02-CC9E-40B6-BC3F-678D4C1F3DC2}" dt="2022-05-10T16:03:00.712" v="159"/>
        <pc:sldMkLst>
          <pc:docMk/>
          <pc:sldMk cId="1641219436" sldId="2973"/>
        </pc:sldMkLst>
      </pc:sldChg>
      <pc:sldChg chg="add">
        <pc:chgData name="Valentine, Corinne" userId="8a467ed3-9deb-463d-ab6a-4ca4654ec7f3" providerId="ADAL" clId="{22F3BC02-CC9E-40B6-BC3F-678D4C1F3DC2}" dt="2022-05-10T16:03:00.712" v="159"/>
        <pc:sldMkLst>
          <pc:docMk/>
          <pc:sldMk cId="3869791740" sldId="2974"/>
        </pc:sldMkLst>
      </pc:sldChg>
      <pc:sldChg chg="add">
        <pc:chgData name="Valentine, Corinne" userId="8a467ed3-9deb-463d-ab6a-4ca4654ec7f3" providerId="ADAL" clId="{22F3BC02-CC9E-40B6-BC3F-678D4C1F3DC2}" dt="2022-05-10T16:03:00.712" v="159"/>
        <pc:sldMkLst>
          <pc:docMk/>
          <pc:sldMk cId="1168812191" sldId="2975"/>
        </pc:sldMkLst>
      </pc:sldChg>
      <pc:sldChg chg="add">
        <pc:chgData name="Valentine, Corinne" userId="8a467ed3-9deb-463d-ab6a-4ca4654ec7f3" providerId="ADAL" clId="{22F3BC02-CC9E-40B6-BC3F-678D4C1F3DC2}" dt="2022-05-10T16:03:00.712" v="159"/>
        <pc:sldMkLst>
          <pc:docMk/>
          <pc:sldMk cId="1631166684" sldId="2976"/>
        </pc:sldMkLst>
      </pc:sldChg>
      <pc:sldChg chg="add">
        <pc:chgData name="Valentine, Corinne" userId="8a467ed3-9deb-463d-ab6a-4ca4654ec7f3" providerId="ADAL" clId="{22F3BC02-CC9E-40B6-BC3F-678D4C1F3DC2}" dt="2022-05-10T16:03:00.712" v="159"/>
        <pc:sldMkLst>
          <pc:docMk/>
          <pc:sldMk cId="2730491708" sldId="2977"/>
        </pc:sldMkLst>
      </pc:sldChg>
      <pc:sldChg chg="add">
        <pc:chgData name="Valentine, Corinne" userId="8a467ed3-9deb-463d-ab6a-4ca4654ec7f3" providerId="ADAL" clId="{22F3BC02-CC9E-40B6-BC3F-678D4C1F3DC2}" dt="2022-05-10T16:03:00.712" v="159"/>
        <pc:sldMkLst>
          <pc:docMk/>
          <pc:sldMk cId="1507422626" sldId="2978"/>
        </pc:sldMkLst>
      </pc:sldChg>
      <pc:sldChg chg="add">
        <pc:chgData name="Valentine, Corinne" userId="8a467ed3-9deb-463d-ab6a-4ca4654ec7f3" providerId="ADAL" clId="{22F3BC02-CC9E-40B6-BC3F-678D4C1F3DC2}" dt="2022-05-10T16:03:00.712" v="159"/>
        <pc:sldMkLst>
          <pc:docMk/>
          <pc:sldMk cId="1302681071" sldId="2979"/>
        </pc:sldMkLst>
      </pc:sldChg>
      <pc:sldChg chg="add">
        <pc:chgData name="Valentine, Corinne" userId="8a467ed3-9deb-463d-ab6a-4ca4654ec7f3" providerId="ADAL" clId="{22F3BC02-CC9E-40B6-BC3F-678D4C1F3DC2}" dt="2022-05-10T16:03:00.712" v="159"/>
        <pc:sldMkLst>
          <pc:docMk/>
          <pc:sldMk cId="1615063833" sldId="2980"/>
        </pc:sldMkLst>
      </pc:sldChg>
      <pc:sldChg chg="add">
        <pc:chgData name="Valentine, Corinne" userId="8a467ed3-9deb-463d-ab6a-4ca4654ec7f3" providerId="ADAL" clId="{22F3BC02-CC9E-40B6-BC3F-678D4C1F3DC2}" dt="2022-05-10T16:03:00.712" v="159"/>
        <pc:sldMkLst>
          <pc:docMk/>
          <pc:sldMk cId="4128011618" sldId="2981"/>
        </pc:sldMkLst>
      </pc:sldChg>
      <pc:sldChg chg="add">
        <pc:chgData name="Valentine, Corinne" userId="8a467ed3-9deb-463d-ab6a-4ca4654ec7f3" providerId="ADAL" clId="{22F3BC02-CC9E-40B6-BC3F-678D4C1F3DC2}" dt="2022-05-10T16:03:00.712" v="159"/>
        <pc:sldMkLst>
          <pc:docMk/>
          <pc:sldMk cId="564633934" sldId="2982"/>
        </pc:sldMkLst>
      </pc:sldChg>
      <pc:sldChg chg="add">
        <pc:chgData name="Valentine, Corinne" userId="8a467ed3-9deb-463d-ab6a-4ca4654ec7f3" providerId="ADAL" clId="{22F3BC02-CC9E-40B6-BC3F-678D4C1F3DC2}" dt="2022-05-10T16:03:00.712" v="159"/>
        <pc:sldMkLst>
          <pc:docMk/>
          <pc:sldMk cId="1767396475" sldId="2983"/>
        </pc:sldMkLst>
      </pc:sldChg>
      <pc:sldChg chg="add">
        <pc:chgData name="Valentine, Corinne" userId="8a467ed3-9deb-463d-ab6a-4ca4654ec7f3" providerId="ADAL" clId="{22F3BC02-CC9E-40B6-BC3F-678D4C1F3DC2}" dt="2022-05-10T16:03:40.850" v="161"/>
        <pc:sldMkLst>
          <pc:docMk/>
          <pc:sldMk cId="1005359191" sldId="2984"/>
        </pc:sldMkLst>
      </pc:sldChg>
      <pc:sldChg chg="add">
        <pc:chgData name="Valentine, Corinne" userId="8a467ed3-9deb-463d-ab6a-4ca4654ec7f3" providerId="ADAL" clId="{22F3BC02-CC9E-40B6-BC3F-678D4C1F3DC2}" dt="2022-05-10T16:03:40.850" v="161"/>
        <pc:sldMkLst>
          <pc:docMk/>
          <pc:sldMk cId="74716240" sldId="2985"/>
        </pc:sldMkLst>
      </pc:sldChg>
      <pc:sldChg chg="add">
        <pc:chgData name="Valentine, Corinne" userId="8a467ed3-9deb-463d-ab6a-4ca4654ec7f3" providerId="ADAL" clId="{22F3BC02-CC9E-40B6-BC3F-678D4C1F3DC2}" dt="2022-05-10T16:03:40.850" v="161"/>
        <pc:sldMkLst>
          <pc:docMk/>
          <pc:sldMk cId="1823061263" sldId="2986"/>
        </pc:sldMkLst>
      </pc:sldChg>
      <pc:sldChg chg="add">
        <pc:chgData name="Valentine, Corinne" userId="8a467ed3-9deb-463d-ab6a-4ca4654ec7f3" providerId="ADAL" clId="{22F3BC02-CC9E-40B6-BC3F-678D4C1F3DC2}" dt="2022-05-10T16:03:40.850" v="161"/>
        <pc:sldMkLst>
          <pc:docMk/>
          <pc:sldMk cId="3129876276" sldId="2987"/>
        </pc:sldMkLst>
      </pc:sldChg>
      <pc:sldChg chg="add">
        <pc:chgData name="Valentine, Corinne" userId="8a467ed3-9deb-463d-ab6a-4ca4654ec7f3" providerId="ADAL" clId="{22F3BC02-CC9E-40B6-BC3F-678D4C1F3DC2}" dt="2022-05-10T16:03:40.850" v="161"/>
        <pc:sldMkLst>
          <pc:docMk/>
          <pc:sldMk cId="2551438908" sldId="2988"/>
        </pc:sldMkLst>
      </pc:sldChg>
      <pc:sldChg chg="add">
        <pc:chgData name="Valentine, Corinne" userId="8a467ed3-9deb-463d-ab6a-4ca4654ec7f3" providerId="ADAL" clId="{22F3BC02-CC9E-40B6-BC3F-678D4C1F3DC2}" dt="2022-05-10T16:03:40.850" v="161"/>
        <pc:sldMkLst>
          <pc:docMk/>
          <pc:sldMk cId="2614968707" sldId="2989"/>
        </pc:sldMkLst>
      </pc:sldChg>
      <pc:sldChg chg="add">
        <pc:chgData name="Valentine, Corinne" userId="8a467ed3-9deb-463d-ab6a-4ca4654ec7f3" providerId="ADAL" clId="{22F3BC02-CC9E-40B6-BC3F-678D4C1F3DC2}" dt="2022-05-10T16:03:40.850" v="161"/>
        <pc:sldMkLst>
          <pc:docMk/>
          <pc:sldMk cId="1324279987" sldId="2990"/>
        </pc:sldMkLst>
      </pc:sldChg>
      <pc:sldChg chg="add">
        <pc:chgData name="Valentine, Corinne" userId="8a467ed3-9deb-463d-ab6a-4ca4654ec7f3" providerId="ADAL" clId="{22F3BC02-CC9E-40B6-BC3F-678D4C1F3DC2}" dt="2022-05-10T16:03:40.850" v="161"/>
        <pc:sldMkLst>
          <pc:docMk/>
          <pc:sldMk cId="230828612" sldId="2991"/>
        </pc:sldMkLst>
      </pc:sldChg>
      <pc:sldChg chg="add">
        <pc:chgData name="Valentine, Corinne" userId="8a467ed3-9deb-463d-ab6a-4ca4654ec7f3" providerId="ADAL" clId="{22F3BC02-CC9E-40B6-BC3F-678D4C1F3DC2}" dt="2022-05-10T16:03:40.850" v="161"/>
        <pc:sldMkLst>
          <pc:docMk/>
          <pc:sldMk cId="746527954" sldId="2992"/>
        </pc:sldMkLst>
      </pc:sldChg>
      <pc:sldChg chg="add">
        <pc:chgData name="Valentine, Corinne" userId="8a467ed3-9deb-463d-ab6a-4ca4654ec7f3" providerId="ADAL" clId="{22F3BC02-CC9E-40B6-BC3F-678D4C1F3DC2}" dt="2022-05-10T16:03:40.850" v="161"/>
        <pc:sldMkLst>
          <pc:docMk/>
          <pc:sldMk cId="2490395429" sldId="2993"/>
        </pc:sldMkLst>
      </pc:sldChg>
      <pc:sldChg chg="add">
        <pc:chgData name="Valentine, Corinne" userId="8a467ed3-9deb-463d-ab6a-4ca4654ec7f3" providerId="ADAL" clId="{22F3BC02-CC9E-40B6-BC3F-678D4C1F3DC2}" dt="2022-05-10T16:03:40.850" v="161"/>
        <pc:sldMkLst>
          <pc:docMk/>
          <pc:sldMk cId="2274989431" sldId="2994"/>
        </pc:sldMkLst>
      </pc:sldChg>
      <pc:sldChg chg="add">
        <pc:chgData name="Valentine, Corinne" userId="8a467ed3-9deb-463d-ab6a-4ca4654ec7f3" providerId="ADAL" clId="{22F3BC02-CC9E-40B6-BC3F-678D4C1F3DC2}" dt="2022-05-10T16:03:40.850" v="161"/>
        <pc:sldMkLst>
          <pc:docMk/>
          <pc:sldMk cId="1557861576" sldId="2995"/>
        </pc:sldMkLst>
      </pc:sldChg>
      <pc:sldChg chg="add">
        <pc:chgData name="Valentine, Corinne" userId="8a467ed3-9deb-463d-ab6a-4ca4654ec7f3" providerId="ADAL" clId="{22F3BC02-CC9E-40B6-BC3F-678D4C1F3DC2}" dt="2022-05-10T16:03:40.850" v="161"/>
        <pc:sldMkLst>
          <pc:docMk/>
          <pc:sldMk cId="3965628814" sldId="2996"/>
        </pc:sldMkLst>
      </pc:sldChg>
      <pc:sldChg chg="add">
        <pc:chgData name="Valentine, Corinne" userId="8a467ed3-9deb-463d-ab6a-4ca4654ec7f3" providerId="ADAL" clId="{22F3BC02-CC9E-40B6-BC3F-678D4C1F3DC2}" dt="2022-05-10T16:03:40.850" v="161"/>
        <pc:sldMkLst>
          <pc:docMk/>
          <pc:sldMk cId="1582725085" sldId="2997"/>
        </pc:sldMkLst>
      </pc:sldChg>
      <pc:sldChg chg="add">
        <pc:chgData name="Valentine, Corinne" userId="8a467ed3-9deb-463d-ab6a-4ca4654ec7f3" providerId="ADAL" clId="{22F3BC02-CC9E-40B6-BC3F-678D4C1F3DC2}" dt="2022-05-10T16:03:40.850" v="161"/>
        <pc:sldMkLst>
          <pc:docMk/>
          <pc:sldMk cId="141614651" sldId="2998"/>
        </pc:sldMkLst>
      </pc:sldChg>
      <pc:sldChg chg="add">
        <pc:chgData name="Valentine, Corinne" userId="8a467ed3-9deb-463d-ab6a-4ca4654ec7f3" providerId="ADAL" clId="{22F3BC02-CC9E-40B6-BC3F-678D4C1F3DC2}" dt="2022-05-10T16:03:40.850" v="161"/>
        <pc:sldMkLst>
          <pc:docMk/>
          <pc:sldMk cId="1954470513" sldId="2999"/>
        </pc:sldMkLst>
      </pc:sldChg>
      <pc:sldChg chg="add">
        <pc:chgData name="Valentine, Corinne" userId="8a467ed3-9deb-463d-ab6a-4ca4654ec7f3" providerId="ADAL" clId="{22F3BC02-CC9E-40B6-BC3F-678D4C1F3DC2}" dt="2022-05-10T16:03:40.850" v="161"/>
        <pc:sldMkLst>
          <pc:docMk/>
          <pc:sldMk cId="223082359" sldId="3000"/>
        </pc:sldMkLst>
      </pc:sldChg>
      <pc:sldMasterChg chg="delSldLayout">
        <pc:chgData name="Valentine, Corinne" userId="8a467ed3-9deb-463d-ab6a-4ca4654ec7f3" providerId="ADAL" clId="{22F3BC02-CC9E-40B6-BC3F-678D4C1F3DC2}" dt="2022-05-10T16:03:50.982" v="162" actId="47"/>
        <pc:sldMasterMkLst>
          <pc:docMk/>
          <pc:sldMasterMk cId="919983426" sldId="2147484108"/>
        </pc:sldMasterMkLst>
        <pc:sldLayoutChg chg="del">
          <pc:chgData name="Valentine, Corinne" userId="8a467ed3-9deb-463d-ab6a-4ca4654ec7f3" providerId="ADAL" clId="{22F3BC02-CC9E-40B6-BC3F-678D4C1F3DC2}" dt="2022-05-10T16:03:10.852" v="160" actId="47"/>
          <pc:sldLayoutMkLst>
            <pc:docMk/>
            <pc:sldMasterMk cId="919983426" sldId="2147484108"/>
            <pc:sldLayoutMk cId="1400584379" sldId="2147484101"/>
          </pc:sldLayoutMkLst>
        </pc:sldLayoutChg>
        <pc:sldLayoutChg chg="del">
          <pc:chgData name="Valentine, Corinne" userId="8a467ed3-9deb-463d-ab6a-4ca4654ec7f3" providerId="ADAL" clId="{22F3BC02-CC9E-40B6-BC3F-678D4C1F3DC2}" dt="2022-05-10T16:03:10.852" v="160" actId="47"/>
          <pc:sldLayoutMkLst>
            <pc:docMk/>
            <pc:sldMasterMk cId="919983426" sldId="2147484108"/>
            <pc:sldLayoutMk cId="3939384722" sldId="2147484102"/>
          </pc:sldLayoutMkLst>
        </pc:sldLayoutChg>
        <pc:sldLayoutChg chg="del">
          <pc:chgData name="Valentine, Corinne" userId="8a467ed3-9deb-463d-ab6a-4ca4654ec7f3" providerId="ADAL" clId="{22F3BC02-CC9E-40B6-BC3F-678D4C1F3DC2}" dt="2022-05-10T16:03:10.852" v="160" actId="47"/>
          <pc:sldLayoutMkLst>
            <pc:docMk/>
            <pc:sldMasterMk cId="919983426" sldId="2147484108"/>
            <pc:sldLayoutMk cId="1708466495" sldId="2147484103"/>
          </pc:sldLayoutMkLst>
        </pc:sldLayoutChg>
        <pc:sldLayoutChg chg="del">
          <pc:chgData name="Valentine, Corinne" userId="8a467ed3-9deb-463d-ab6a-4ca4654ec7f3" providerId="ADAL" clId="{22F3BC02-CC9E-40B6-BC3F-678D4C1F3DC2}" dt="2022-05-10T16:03:10.852" v="160" actId="47"/>
          <pc:sldLayoutMkLst>
            <pc:docMk/>
            <pc:sldMasterMk cId="919983426" sldId="2147484108"/>
            <pc:sldLayoutMk cId="2664509504" sldId="2147484105"/>
          </pc:sldLayoutMkLst>
        </pc:sldLayoutChg>
        <pc:sldLayoutChg chg="del">
          <pc:chgData name="Valentine, Corinne" userId="8a467ed3-9deb-463d-ab6a-4ca4654ec7f3" providerId="ADAL" clId="{22F3BC02-CC9E-40B6-BC3F-678D4C1F3DC2}" dt="2022-05-10T16:03:10.852" v="160" actId="47"/>
          <pc:sldLayoutMkLst>
            <pc:docMk/>
            <pc:sldMasterMk cId="919983426" sldId="2147484108"/>
            <pc:sldLayoutMk cId="3676232230" sldId="2147484106"/>
          </pc:sldLayoutMkLst>
        </pc:sldLayoutChg>
        <pc:sldLayoutChg chg="del">
          <pc:chgData name="Valentine, Corinne" userId="8a467ed3-9deb-463d-ab6a-4ca4654ec7f3" providerId="ADAL" clId="{22F3BC02-CC9E-40B6-BC3F-678D4C1F3DC2}" dt="2022-05-10T16:03:10.852" v="160" actId="47"/>
          <pc:sldLayoutMkLst>
            <pc:docMk/>
            <pc:sldMasterMk cId="919983426" sldId="2147484108"/>
            <pc:sldLayoutMk cId="4011515530" sldId="2147484107"/>
          </pc:sldLayoutMkLst>
        </pc:sldLayoutChg>
        <pc:sldLayoutChg chg="del">
          <pc:chgData name="Valentine, Corinne" userId="8a467ed3-9deb-463d-ab6a-4ca4654ec7f3" providerId="ADAL" clId="{22F3BC02-CC9E-40B6-BC3F-678D4C1F3DC2}" dt="2022-05-10T16:03:50.982" v="162" actId="47"/>
          <pc:sldLayoutMkLst>
            <pc:docMk/>
            <pc:sldMasterMk cId="919983426" sldId="2147484108"/>
            <pc:sldLayoutMk cId="3003891619" sldId="2147484117"/>
          </pc:sldLayoutMkLst>
        </pc:sldLayoutChg>
        <pc:sldLayoutChg chg="del">
          <pc:chgData name="Valentine, Corinne" userId="8a467ed3-9deb-463d-ab6a-4ca4654ec7f3" providerId="ADAL" clId="{22F3BC02-CC9E-40B6-BC3F-678D4C1F3DC2}" dt="2022-05-10T16:03:50.982" v="162" actId="47"/>
          <pc:sldLayoutMkLst>
            <pc:docMk/>
            <pc:sldMasterMk cId="919983426" sldId="2147484108"/>
            <pc:sldLayoutMk cId="1347026250" sldId="2147484118"/>
          </pc:sldLayoutMkLst>
        </pc:sldLayoutChg>
        <pc:sldLayoutChg chg="del">
          <pc:chgData name="Valentine, Corinne" userId="8a467ed3-9deb-463d-ab6a-4ca4654ec7f3" providerId="ADAL" clId="{22F3BC02-CC9E-40B6-BC3F-678D4C1F3DC2}" dt="2022-05-10T16:03:50.982" v="162" actId="47"/>
          <pc:sldLayoutMkLst>
            <pc:docMk/>
            <pc:sldMasterMk cId="919983426" sldId="2147484108"/>
            <pc:sldLayoutMk cId="1261320067" sldId="214748411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421989-FC99-4C30-90F1-9A34C4D1F7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09866BA-08F3-466B-9830-51D9B7E7CC5F}">
      <dgm:prSet phldrT="[Text]" custT="1"/>
      <dgm:spPr/>
      <dgm:t>
        <a:bodyPr/>
        <a:lstStyle/>
        <a:p>
          <a:r>
            <a:rPr lang="en-US" sz="2400" b="1"/>
            <a:t>Lower Flint - </a:t>
          </a:r>
          <a:r>
            <a:rPr lang="en-US" sz="2400" b="1" err="1"/>
            <a:t>Ochlockonee</a:t>
          </a:r>
          <a:endParaRPr lang="en-US" sz="2400" b="1"/>
        </a:p>
      </dgm:t>
    </dgm:pt>
    <dgm:pt modelId="{8455D4B0-E1CE-4847-AF39-B22C026D37D8}" type="parTrans" cxnId="{EB4B7573-B29D-48BE-B903-1FB3BA356E11}">
      <dgm:prSet/>
      <dgm:spPr/>
      <dgm:t>
        <a:bodyPr/>
        <a:lstStyle/>
        <a:p>
          <a:endParaRPr lang="en-US"/>
        </a:p>
      </dgm:t>
    </dgm:pt>
    <dgm:pt modelId="{F2568F5D-5153-4C77-9A62-00DC261F2D1E}" type="sibTrans" cxnId="{EB4B7573-B29D-48BE-B903-1FB3BA356E11}">
      <dgm:prSet/>
      <dgm:spPr/>
      <dgm:t>
        <a:bodyPr/>
        <a:lstStyle/>
        <a:p>
          <a:endParaRPr lang="en-US"/>
        </a:p>
      </dgm:t>
    </dgm:pt>
    <dgm:pt modelId="{10310CBD-FA6E-46BA-9D7F-020CE6FFEBFB}">
      <dgm:prSet custT="1"/>
      <dgm:spPr/>
      <dgm:t>
        <a:bodyPr/>
        <a:lstStyle/>
        <a:p>
          <a:pPr>
            <a:buFont typeface="Arial" panose="020B0604020202020204" pitchFamily="34" charset="0"/>
            <a:buChar char="•"/>
          </a:pPr>
          <a:r>
            <a:rPr lang="en-US" sz="2800"/>
            <a:t>Jay Smith</a:t>
          </a:r>
        </a:p>
      </dgm:t>
    </dgm:pt>
    <dgm:pt modelId="{A5EB173F-3767-40C7-8304-8B245DA42838}" type="parTrans" cxnId="{3BE34317-744D-406C-A095-8A1260958859}">
      <dgm:prSet/>
      <dgm:spPr/>
      <dgm:t>
        <a:bodyPr/>
        <a:lstStyle/>
        <a:p>
          <a:endParaRPr lang="en-US"/>
        </a:p>
      </dgm:t>
    </dgm:pt>
    <dgm:pt modelId="{796F0956-23D8-406D-A0FF-B6E9E6D8F25F}" type="sibTrans" cxnId="{3BE34317-744D-406C-A095-8A1260958859}">
      <dgm:prSet/>
      <dgm:spPr/>
      <dgm:t>
        <a:bodyPr/>
        <a:lstStyle/>
        <a:p>
          <a:endParaRPr lang="en-US"/>
        </a:p>
      </dgm:t>
    </dgm:pt>
    <dgm:pt modelId="{6DE13E9A-9EA3-4D47-A052-5B17870B44E9}">
      <dgm:prSet custT="1"/>
      <dgm:spPr/>
      <dgm:t>
        <a:bodyPr/>
        <a:lstStyle/>
        <a:p>
          <a:pPr>
            <a:buFont typeface="Arial" panose="020B0604020202020204" pitchFamily="34" charset="0"/>
            <a:buChar char="•"/>
          </a:pPr>
          <a:r>
            <a:rPr lang="en-US" sz="2800"/>
            <a:t>Jimmy Webb</a:t>
          </a:r>
        </a:p>
      </dgm:t>
    </dgm:pt>
    <dgm:pt modelId="{C5459D76-C2B4-4C97-BB27-510C5405DB5D}" type="parTrans" cxnId="{114A6343-52B9-405B-9BF6-71F3F87D96F9}">
      <dgm:prSet/>
      <dgm:spPr/>
      <dgm:t>
        <a:bodyPr/>
        <a:lstStyle/>
        <a:p>
          <a:endParaRPr lang="en-US"/>
        </a:p>
      </dgm:t>
    </dgm:pt>
    <dgm:pt modelId="{D84A7EAD-1EEA-410A-A48A-FFA02B699457}" type="sibTrans" cxnId="{114A6343-52B9-405B-9BF6-71F3F87D96F9}">
      <dgm:prSet/>
      <dgm:spPr/>
      <dgm:t>
        <a:bodyPr/>
        <a:lstStyle/>
        <a:p>
          <a:endParaRPr lang="en-US"/>
        </a:p>
      </dgm:t>
    </dgm:pt>
    <dgm:pt modelId="{9A4F6082-6245-4FD6-A934-BF965D43AB2A}">
      <dgm:prSet custT="1"/>
      <dgm:spPr/>
      <dgm:t>
        <a:bodyPr/>
        <a:lstStyle/>
        <a:p>
          <a:pPr>
            <a:buFont typeface="Arial" panose="020B0604020202020204" pitchFamily="34" charset="0"/>
            <a:buChar char="•"/>
          </a:pPr>
          <a:r>
            <a:rPr lang="en-US" sz="2400" b="1"/>
            <a:t>Middle Chattahoochee</a:t>
          </a:r>
        </a:p>
      </dgm:t>
    </dgm:pt>
    <dgm:pt modelId="{7D3FA9F3-7B2D-4098-8155-3583408AAE3F}" type="parTrans" cxnId="{32DBF20F-F638-47E6-AC0C-97F6E00A8FB7}">
      <dgm:prSet/>
      <dgm:spPr/>
      <dgm:t>
        <a:bodyPr/>
        <a:lstStyle/>
        <a:p>
          <a:endParaRPr lang="en-US"/>
        </a:p>
      </dgm:t>
    </dgm:pt>
    <dgm:pt modelId="{52F4EF90-37CB-4425-8A1A-A14B2969CED4}" type="sibTrans" cxnId="{32DBF20F-F638-47E6-AC0C-97F6E00A8FB7}">
      <dgm:prSet/>
      <dgm:spPr/>
      <dgm:t>
        <a:bodyPr/>
        <a:lstStyle/>
        <a:p>
          <a:endParaRPr lang="en-US"/>
        </a:p>
      </dgm:t>
    </dgm:pt>
    <dgm:pt modelId="{44D09ADA-CE9D-4CE1-BF9B-1DEF552E6A06}">
      <dgm:prSet phldrT="[Text]" custT="1"/>
      <dgm:spPr/>
      <dgm:t>
        <a:bodyPr/>
        <a:lstStyle/>
        <a:p>
          <a:pPr>
            <a:buFont typeface="Arial" panose="020B0604020202020204" pitchFamily="34" charset="0"/>
            <a:buChar char="•"/>
          </a:pPr>
          <a:r>
            <a:rPr lang="en-US" sz="2800">
              <a:solidFill>
                <a:srgbClr val="2C2C2C">
                  <a:hueOff val="0"/>
                  <a:satOff val="0"/>
                  <a:lumOff val="0"/>
                  <a:alphaOff val="0"/>
                </a:srgbClr>
              </a:solidFill>
              <a:latin typeface="Arial" panose="020B0604020202020204"/>
              <a:ea typeface="+mn-ea"/>
              <a:cs typeface="+mn-cs"/>
            </a:rPr>
            <a:t>Harry Lange</a:t>
          </a:r>
        </a:p>
      </dgm:t>
    </dgm:pt>
    <dgm:pt modelId="{DC8B7E9B-C87A-41EE-9816-0A3A5D1F7F69}" type="parTrans" cxnId="{5498EC52-467D-46AF-A723-7828001D15F4}">
      <dgm:prSet/>
      <dgm:spPr/>
      <dgm:t>
        <a:bodyPr/>
        <a:lstStyle/>
        <a:p>
          <a:endParaRPr lang="en-US"/>
        </a:p>
      </dgm:t>
    </dgm:pt>
    <dgm:pt modelId="{8521088F-93A8-4AC7-B3A7-43C45B4BEE09}" type="sibTrans" cxnId="{5498EC52-467D-46AF-A723-7828001D15F4}">
      <dgm:prSet/>
      <dgm:spPr/>
      <dgm:t>
        <a:bodyPr/>
        <a:lstStyle/>
        <a:p>
          <a:endParaRPr lang="en-US"/>
        </a:p>
      </dgm:t>
    </dgm:pt>
    <dgm:pt modelId="{27D7CD31-22C0-49CD-8796-C573B4D3B625}">
      <dgm:prSet phldrT="[Text]" custT="1"/>
      <dgm:spPr/>
      <dgm:t>
        <a:bodyPr/>
        <a:lstStyle/>
        <a:p>
          <a:pPr>
            <a:buFont typeface="Arial" panose="020B0604020202020204" pitchFamily="34" charset="0"/>
            <a:buChar char="•"/>
          </a:pPr>
          <a:r>
            <a:rPr lang="en-US" sz="2400" b="1">
              <a:solidFill>
                <a:schemeClr val="bg1"/>
              </a:solidFill>
              <a:latin typeface="+mn-lt"/>
            </a:rPr>
            <a:t>Upper Flint</a:t>
          </a:r>
          <a:endParaRPr lang="en-US" sz="2400" b="1">
            <a:solidFill>
              <a:schemeClr val="bg1"/>
            </a:solidFill>
            <a:latin typeface="+mn-lt"/>
            <a:ea typeface="+mn-ea"/>
            <a:cs typeface="+mn-cs"/>
          </a:endParaRPr>
        </a:p>
      </dgm:t>
    </dgm:pt>
    <dgm:pt modelId="{FE3A25F4-D7FF-4536-8427-583176C65B50}" type="parTrans" cxnId="{AF2036A0-E775-4A9F-947F-A91AB0870637}">
      <dgm:prSet/>
      <dgm:spPr/>
      <dgm:t>
        <a:bodyPr/>
        <a:lstStyle/>
        <a:p>
          <a:endParaRPr lang="en-US"/>
        </a:p>
      </dgm:t>
    </dgm:pt>
    <dgm:pt modelId="{AE42B7E5-6476-4201-919C-D99992ED8524}" type="sibTrans" cxnId="{AF2036A0-E775-4A9F-947F-A91AB0870637}">
      <dgm:prSet/>
      <dgm:spPr/>
      <dgm:t>
        <a:bodyPr/>
        <a:lstStyle/>
        <a:p>
          <a:endParaRPr lang="en-US"/>
        </a:p>
      </dgm:t>
    </dgm:pt>
    <dgm:pt modelId="{3E5AC256-4440-4A6E-805A-4504B3428284}">
      <dgm:prSet phldrT="[Text]" custT="1"/>
      <dgm:spPr/>
      <dgm:t>
        <a:bodyPr/>
        <a:lstStyle/>
        <a:p>
          <a:pPr>
            <a:buFont typeface="Arial" panose="020B0604020202020204" pitchFamily="34" charset="0"/>
            <a:buChar char="•"/>
          </a:pPr>
          <a:r>
            <a:rPr lang="en-US" sz="2800">
              <a:solidFill>
                <a:srgbClr val="2C2C2C">
                  <a:hueOff val="0"/>
                  <a:satOff val="0"/>
                  <a:lumOff val="0"/>
                  <a:alphaOff val="0"/>
                </a:srgbClr>
              </a:solidFill>
              <a:latin typeface="Arial" panose="020B0604020202020204"/>
              <a:ea typeface="+mn-ea"/>
              <a:cs typeface="+mn-cs"/>
            </a:rPr>
            <a:t>Donald Chase</a:t>
          </a:r>
        </a:p>
      </dgm:t>
    </dgm:pt>
    <dgm:pt modelId="{4A059353-5AC1-4D2F-BC8E-A4761F89C3B8}" type="sibTrans" cxnId="{CC07E41E-E854-44CB-AB50-B18D642F5B1D}">
      <dgm:prSet/>
      <dgm:spPr/>
      <dgm:t>
        <a:bodyPr/>
        <a:lstStyle/>
        <a:p>
          <a:endParaRPr lang="en-US"/>
        </a:p>
      </dgm:t>
    </dgm:pt>
    <dgm:pt modelId="{45AB7417-2FF7-4F38-A084-DD7C9091C78E}" type="parTrans" cxnId="{CC07E41E-E854-44CB-AB50-B18D642F5B1D}">
      <dgm:prSet/>
      <dgm:spPr/>
      <dgm:t>
        <a:bodyPr/>
        <a:lstStyle/>
        <a:p>
          <a:endParaRPr lang="en-US"/>
        </a:p>
      </dgm:t>
    </dgm:pt>
    <dgm:pt modelId="{DC3C045C-3C95-4C9D-900F-9EE291D55211}">
      <dgm:prSet phldrT="[Text]" custT="1"/>
      <dgm:spPr/>
      <dgm:t>
        <a:bodyPr/>
        <a:lstStyle/>
        <a:p>
          <a:pPr>
            <a:buFont typeface="Arial" panose="020B0604020202020204" pitchFamily="34" charset="0"/>
            <a:buChar char="•"/>
          </a:pPr>
          <a:r>
            <a:rPr lang="en-US" sz="2800">
              <a:solidFill>
                <a:srgbClr val="2C2C2C">
                  <a:hueOff val="0"/>
                  <a:satOff val="0"/>
                  <a:lumOff val="0"/>
                  <a:alphaOff val="0"/>
                </a:srgbClr>
              </a:solidFill>
              <a:latin typeface="Arial" panose="020B0604020202020204"/>
              <a:ea typeface="+mn-ea"/>
              <a:cs typeface="+mn-cs"/>
            </a:rPr>
            <a:t>Patrick Bowie</a:t>
          </a:r>
          <a:endParaRPr lang="en-US" sz="2800"/>
        </a:p>
      </dgm:t>
    </dgm:pt>
    <dgm:pt modelId="{71B9D5EC-4DA5-4DBF-B496-4BB26410561B}" type="sibTrans" cxnId="{50CA1516-0B09-46CC-957B-33005E551BE5}">
      <dgm:prSet/>
      <dgm:spPr/>
      <dgm:t>
        <a:bodyPr/>
        <a:lstStyle/>
        <a:p>
          <a:endParaRPr lang="en-US"/>
        </a:p>
      </dgm:t>
    </dgm:pt>
    <dgm:pt modelId="{EF8FF366-E57B-46A5-82F8-F97090408B4D}" type="parTrans" cxnId="{50CA1516-0B09-46CC-957B-33005E551BE5}">
      <dgm:prSet/>
      <dgm:spPr/>
      <dgm:t>
        <a:bodyPr/>
        <a:lstStyle/>
        <a:p>
          <a:endParaRPr lang="en-US"/>
        </a:p>
      </dgm:t>
    </dgm:pt>
    <dgm:pt modelId="{061B102A-B225-4377-BC54-FF73499DDF80}">
      <dgm:prSet phldrT="[Text]" custT="1"/>
      <dgm:spPr/>
      <dgm:t>
        <a:bodyPr/>
        <a:lstStyle/>
        <a:p>
          <a:pPr>
            <a:buFont typeface="Arial" panose="020B0604020202020204" pitchFamily="34" charset="0"/>
            <a:buChar char="•"/>
          </a:pPr>
          <a:r>
            <a:rPr lang="en-US" sz="2800">
              <a:solidFill>
                <a:srgbClr val="2C2C2C">
                  <a:hueOff val="0"/>
                  <a:satOff val="0"/>
                  <a:lumOff val="0"/>
                  <a:alphaOff val="0"/>
                </a:srgbClr>
              </a:solidFill>
              <a:latin typeface="Arial" panose="020B0604020202020204"/>
              <a:ea typeface="+mn-ea"/>
              <a:cs typeface="+mn-cs"/>
            </a:rPr>
            <a:t>Hugh Dollar</a:t>
          </a:r>
        </a:p>
      </dgm:t>
    </dgm:pt>
    <dgm:pt modelId="{29CF6215-F147-44D8-AAF7-6600AA91BF7B}" type="sibTrans" cxnId="{795CA6AE-A339-4468-9E83-3004E36A6689}">
      <dgm:prSet/>
      <dgm:spPr/>
      <dgm:t>
        <a:bodyPr/>
        <a:lstStyle/>
        <a:p>
          <a:endParaRPr lang="en-US"/>
        </a:p>
      </dgm:t>
    </dgm:pt>
    <dgm:pt modelId="{09DA2A1E-1953-4262-9E0A-EEC828897953}" type="parTrans" cxnId="{795CA6AE-A339-4468-9E83-3004E36A6689}">
      <dgm:prSet/>
      <dgm:spPr/>
      <dgm:t>
        <a:bodyPr/>
        <a:lstStyle/>
        <a:p>
          <a:endParaRPr lang="en-US"/>
        </a:p>
      </dgm:t>
    </dgm:pt>
    <dgm:pt modelId="{92C6A70E-2762-4817-BBD9-D088582D42D8}" type="pres">
      <dgm:prSet presAssocID="{19421989-FC99-4C30-90F1-9A34C4D1F7AD}" presName="Name0" presStyleCnt="0">
        <dgm:presLayoutVars>
          <dgm:dir/>
          <dgm:animLvl val="lvl"/>
          <dgm:resizeHandles val="exact"/>
        </dgm:presLayoutVars>
      </dgm:prSet>
      <dgm:spPr/>
    </dgm:pt>
    <dgm:pt modelId="{984B7BD8-A82C-44B4-AD2A-04EBD99991B0}" type="pres">
      <dgm:prSet presAssocID="{809866BA-08F3-466B-9830-51D9B7E7CC5F}" presName="composite" presStyleCnt="0"/>
      <dgm:spPr/>
    </dgm:pt>
    <dgm:pt modelId="{6D5F0CA3-57D3-4821-92CF-FAAE98ED5720}" type="pres">
      <dgm:prSet presAssocID="{809866BA-08F3-466B-9830-51D9B7E7CC5F}" presName="parTx" presStyleLbl="alignNode1" presStyleIdx="0" presStyleCnt="3">
        <dgm:presLayoutVars>
          <dgm:chMax val="0"/>
          <dgm:chPref val="0"/>
          <dgm:bulletEnabled val="1"/>
        </dgm:presLayoutVars>
      </dgm:prSet>
      <dgm:spPr/>
    </dgm:pt>
    <dgm:pt modelId="{6C3338C6-A34C-475A-8786-1F9D864B2A6A}" type="pres">
      <dgm:prSet presAssocID="{809866BA-08F3-466B-9830-51D9B7E7CC5F}" presName="desTx" presStyleLbl="alignAccFollowNode1" presStyleIdx="0" presStyleCnt="3">
        <dgm:presLayoutVars>
          <dgm:bulletEnabled val="1"/>
        </dgm:presLayoutVars>
      </dgm:prSet>
      <dgm:spPr/>
    </dgm:pt>
    <dgm:pt modelId="{22ECD3A0-3C70-41B6-B552-A5C3FD513658}" type="pres">
      <dgm:prSet presAssocID="{F2568F5D-5153-4C77-9A62-00DC261F2D1E}" presName="space" presStyleCnt="0"/>
      <dgm:spPr/>
    </dgm:pt>
    <dgm:pt modelId="{16FEC364-C306-450B-97D0-F313236CAC8D}" type="pres">
      <dgm:prSet presAssocID="{9A4F6082-6245-4FD6-A934-BF965D43AB2A}" presName="composite" presStyleCnt="0"/>
      <dgm:spPr/>
    </dgm:pt>
    <dgm:pt modelId="{679EC540-23BF-4C11-9CBB-BB5FF4BDBA61}" type="pres">
      <dgm:prSet presAssocID="{9A4F6082-6245-4FD6-A934-BF965D43AB2A}" presName="parTx" presStyleLbl="alignNode1" presStyleIdx="1" presStyleCnt="3">
        <dgm:presLayoutVars>
          <dgm:chMax val="0"/>
          <dgm:chPref val="0"/>
          <dgm:bulletEnabled val="1"/>
        </dgm:presLayoutVars>
      </dgm:prSet>
      <dgm:spPr/>
    </dgm:pt>
    <dgm:pt modelId="{214E311B-B792-49E4-A8E1-A00E94A82A57}" type="pres">
      <dgm:prSet presAssocID="{9A4F6082-6245-4FD6-A934-BF965D43AB2A}" presName="desTx" presStyleLbl="alignAccFollowNode1" presStyleIdx="1" presStyleCnt="3">
        <dgm:presLayoutVars>
          <dgm:bulletEnabled val="1"/>
        </dgm:presLayoutVars>
      </dgm:prSet>
      <dgm:spPr/>
    </dgm:pt>
    <dgm:pt modelId="{CE14659A-E39E-497C-BCB0-C8D24060CB0C}" type="pres">
      <dgm:prSet presAssocID="{52F4EF90-37CB-4425-8A1A-A14B2969CED4}" presName="space" presStyleCnt="0"/>
      <dgm:spPr/>
    </dgm:pt>
    <dgm:pt modelId="{14C55450-FF28-4506-8EF7-B41E2C493414}" type="pres">
      <dgm:prSet presAssocID="{27D7CD31-22C0-49CD-8796-C573B4D3B625}" presName="composite" presStyleCnt="0"/>
      <dgm:spPr/>
    </dgm:pt>
    <dgm:pt modelId="{F947C5EC-EDAD-4372-A4DC-494570A831A8}" type="pres">
      <dgm:prSet presAssocID="{27D7CD31-22C0-49CD-8796-C573B4D3B625}" presName="parTx" presStyleLbl="alignNode1" presStyleIdx="2" presStyleCnt="3">
        <dgm:presLayoutVars>
          <dgm:chMax val="0"/>
          <dgm:chPref val="0"/>
          <dgm:bulletEnabled val="1"/>
        </dgm:presLayoutVars>
      </dgm:prSet>
      <dgm:spPr/>
    </dgm:pt>
    <dgm:pt modelId="{18274D83-2F2A-44FC-B2B2-82CD4DE4894A}" type="pres">
      <dgm:prSet presAssocID="{27D7CD31-22C0-49CD-8796-C573B4D3B625}" presName="desTx" presStyleLbl="alignAccFollowNode1" presStyleIdx="2" presStyleCnt="3">
        <dgm:presLayoutVars>
          <dgm:bulletEnabled val="1"/>
        </dgm:presLayoutVars>
      </dgm:prSet>
      <dgm:spPr/>
    </dgm:pt>
  </dgm:ptLst>
  <dgm:cxnLst>
    <dgm:cxn modelId="{F5831305-EAB5-4350-B491-C68E614E14AC}" type="presOf" srcId="{44D09ADA-CE9D-4CE1-BF9B-1DEF552E6A06}" destId="{214E311B-B792-49E4-A8E1-A00E94A82A57}" srcOrd="0" destOrd="1" presId="urn:microsoft.com/office/officeart/2005/8/layout/hList1"/>
    <dgm:cxn modelId="{32DBF20F-F638-47E6-AC0C-97F6E00A8FB7}" srcId="{19421989-FC99-4C30-90F1-9A34C4D1F7AD}" destId="{9A4F6082-6245-4FD6-A934-BF965D43AB2A}" srcOrd="1" destOrd="0" parTransId="{7D3FA9F3-7B2D-4098-8155-3583408AAE3F}" sibTransId="{52F4EF90-37CB-4425-8A1A-A14B2969CED4}"/>
    <dgm:cxn modelId="{50CA1516-0B09-46CC-957B-33005E551BE5}" srcId="{9A4F6082-6245-4FD6-A934-BF965D43AB2A}" destId="{DC3C045C-3C95-4C9D-900F-9EE291D55211}" srcOrd="0" destOrd="0" parTransId="{EF8FF366-E57B-46A5-82F8-F97090408B4D}" sibTransId="{71B9D5EC-4DA5-4DBF-B496-4BB26410561B}"/>
    <dgm:cxn modelId="{3BE34317-744D-406C-A095-8A1260958859}" srcId="{809866BA-08F3-466B-9830-51D9B7E7CC5F}" destId="{10310CBD-FA6E-46BA-9D7F-020CE6FFEBFB}" srcOrd="1" destOrd="0" parTransId="{A5EB173F-3767-40C7-8304-8B245DA42838}" sibTransId="{796F0956-23D8-406D-A0FF-B6E9E6D8F25F}"/>
    <dgm:cxn modelId="{CC07E41E-E854-44CB-AB50-B18D642F5B1D}" srcId="{27D7CD31-22C0-49CD-8796-C573B4D3B625}" destId="{3E5AC256-4440-4A6E-805A-4504B3428284}" srcOrd="0" destOrd="0" parTransId="{45AB7417-2FF7-4F38-A084-DD7C9091C78E}" sibTransId="{4A059353-5AC1-4D2F-BC8E-A4761F89C3B8}"/>
    <dgm:cxn modelId="{99157339-3053-4F2E-A110-F215874A285E}" type="presOf" srcId="{19421989-FC99-4C30-90F1-9A34C4D1F7AD}" destId="{92C6A70E-2762-4817-BBD9-D088582D42D8}" srcOrd="0" destOrd="0" presId="urn:microsoft.com/office/officeart/2005/8/layout/hList1"/>
    <dgm:cxn modelId="{26486C5F-9E5A-4FEC-99B6-488D5527520C}" type="presOf" srcId="{809866BA-08F3-466B-9830-51D9B7E7CC5F}" destId="{6D5F0CA3-57D3-4821-92CF-FAAE98ED5720}" srcOrd="0" destOrd="0" presId="urn:microsoft.com/office/officeart/2005/8/layout/hList1"/>
    <dgm:cxn modelId="{1FA5DF41-B5A7-4B7D-9697-FA8A18ED3893}" type="presOf" srcId="{061B102A-B225-4377-BC54-FF73499DDF80}" destId="{6C3338C6-A34C-475A-8786-1F9D864B2A6A}" srcOrd="0" destOrd="0" presId="urn:microsoft.com/office/officeart/2005/8/layout/hList1"/>
    <dgm:cxn modelId="{114A6343-52B9-405B-9BF6-71F3F87D96F9}" srcId="{809866BA-08F3-466B-9830-51D9B7E7CC5F}" destId="{6DE13E9A-9EA3-4D47-A052-5B17870B44E9}" srcOrd="2" destOrd="0" parTransId="{C5459D76-C2B4-4C97-BB27-510C5405DB5D}" sibTransId="{D84A7EAD-1EEA-410A-A48A-FFA02B699457}"/>
    <dgm:cxn modelId="{73610E4A-9608-409B-B39E-25C32F7586FA}" type="presOf" srcId="{3E5AC256-4440-4A6E-805A-4504B3428284}" destId="{18274D83-2F2A-44FC-B2B2-82CD4DE4894A}" srcOrd="0" destOrd="0" presId="urn:microsoft.com/office/officeart/2005/8/layout/hList1"/>
    <dgm:cxn modelId="{5498EC52-467D-46AF-A723-7828001D15F4}" srcId="{9A4F6082-6245-4FD6-A934-BF965D43AB2A}" destId="{44D09ADA-CE9D-4CE1-BF9B-1DEF552E6A06}" srcOrd="1" destOrd="0" parTransId="{DC8B7E9B-C87A-41EE-9816-0A3A5D1F7F69}" sibTransId="{8521088F-93A8-4AC7-B3A7-43C45B4BEE09}"/>
    <dgm:cxn modelId="{EB4B7573-B29D-48BE-B903-1FB3BA356E11}" srcId="{19421989-FC99-4C30-90F1-9A34C4D1F7AD}" destId="{809866BA-08F3-466B-9830-51D9B7E7CC5F}" srcOrd="0" destOrd="0" parTransId="{8455D4B0-E1CE-4847-AF39-B22C026D37D8}" sibTransId="{F2568F5D-5153-4C77-9A62-00DC261F2D1E}"/>
    <dgm:cxn modelId="{9226D097-D600-4FE8-8BD2-988B8E27DF3B}" type="presOf" srcId="{9A4F6082-6245-4FD6-A934-BF965D43AB2A}" destId="{679EC540-23BF-4C11-9CBB-BB5FF4BDBA61}" srcOrd="0" destOrd="0" presId="urn:microsoft.com/office/officeart/2005/8/layout/hList1"/>
    <dgm:cxn modelId="{AF2036A0-E775-4A9F-947F-A91AB0870637}" srcId="{19421989-FC99-4C30-90F1-9A34C4D1F7AD}" destId="{27D7CD31-22C0-49CD-8796-C573B4D3B625}" srcOrd="2" destOrd="0" parTransId="{FE3A25F4-D7FF-4536-8427-583176C65B50}" sibTransId="{AE42B7E5-6476-4201-919C-D99992ED8524}"/>
    <dgm:cxn modelId="{0E4C36A7-F827-4693-B34A-DF25D848B6ED}" type="presOf" srcId="{10310CBD-FA6E-46BA-9D7F-020CE6FFEBFB}" destId="{6C3338C6-A34C-475A-8786-1F9D864B2A6A}" srcOrd="0" destOrd="1" presId="urn:microsoft.com/office/officeart/2005/8/layout/hList1"/>
    <dgm:cxn modelId="{795CA6AE-A339-4468-9E83-3004E36A6689}" srcId="{809866BA-08F3-466B-9830-51D9B7E7CC5F}" destId="{061B102A-B225-4377-BC54-FF73499DDF80}" srcOrd="0" destOrd="0" parTransId="{09DA2A1E-1953-4262-9E0A-EEC828897953}" sibTransId="{29CF6215-F147-44D8-AAF7-6600AA91BF7B}"/>
    <dgm:cxn modelId="{471EAFBE-817A-4D29-BDB5-62A20FC9E490}" type="presOf" srcId="{DC3C045C-3C95-4C9D-900F-9EE291D55211}" destId="{214E311B-B792-49E4-A8E1-A00E94A82A57}" srcOrd="0" destOrd="0" presId="urn:microsoft.com/office/officeart/2005/8/layout/hList1"/>
    <dgm:cxn modelId="{D1C7FAE8-1F32-404D-9FB7-F94ABF9267BF}" type="presOf" srcId="{6DE13E9A-9EA3-4D47-A052-5B17870B44E9}" destId="{6C3338C6-A34C-475A-8786-1F9D864B2A6A}" srcOrd="0" destOrd="2" presId="urn:microsoft.com/office/officeart/2005/8/layout/hList1"/>
    <dgm:cxn modelId="{87BC8AFA-20C2-47CC-84E5-9A7FCD2572F5}" type="presOf" srcId="{27D7CD31-22C0-49CD-8796-C573B4D3B625}" destId="{F947C5EC-EDAD-4372-A4DC-494570A831A8}" srcOrd="0" destOrd="0" presId="urn:microsoft.com/office/officeart/2005/8/layout/hList1"/>
    <dgm:cxn modelId="{BC3744D9-D9AE-4A28-AFBF-0B19B455DF9A}" type="presParOf" srcId="{92C6A70E-2762-4817-BBD9-D088582D42D8}" destId="{984B7BD8-A82C-44B4-AD2A-04EBD99991B0}" srcOrd="0" destOrd="0" presId="urn:microsoft.com/office/officeart/2005/8/layout/hList1"/>
    <dgm:cxn modelId="{50602E85-B883-40CC-856E-E29143E6A95B}" type="presParOf" srcId="{984B7BD8-A82C-44B4-AD2A-04EBD99991B0}" destId="{6D5F0CA3-57D3-4821-92CF-FAAE98ED5720}" srcOrd="0" destOrd="0" presId="urn:microsoft.com/office/officeart/2005/8/layout/hList1"/>
    <dgm:cxn modelId="{DC50A8A6-EA34-4D21-84AD-46D0C4E8A8BE}" type="presParOf" srcId="{984B7BD8-A82C-44B4-AD2A-04EBD99991B0}" destId="{6C3338C6-A34C-475A-8786-1F9D864B2A6A}" srcOrd="1" destOrd="0" presId="urn:microsoft.com/office/officeart/2005/8/layout/hList1"/>
    <dgm:cxn modelId="{60DDD7A1-3F5F-4AF4-B357-B5FB89CA30D6}" type="presParOf" srcId="{92C6A70E-2762-4817-BBD9-D088582D42D8}" destId="{22ECD3A0-3C70-41B6-B552-A5C3FD513658}" srcOrd="1" destOrd="0" presId="urn:microsoft.com/office/officeart/2005/8/layout/hList1"/>
    <dgm:cxn modelId="{5A4A0A45-B1FD-4C4B-9B7D-DE0572242F85}" type="presParOf" srcId="{92C6A70E-2762-4817-BBD9-D088582D42D8}" destId="{16FEC364-C306-450B-97D0-F313236CAC8D}" srcOrd="2" destOrd="0" presId="urn:microsoft.com/office/officeart/2005/8/layout/hList1"/>
    <dgm:cxn modelId="{DCDDD58A-628D-4348-9BF3-3AB181BBB8BA}" type="presParOf" srcId="{16FEC364-C306-450B-97D0-F313236CAC8D}" destId="{679EC540-23BF-4C11-9CBB-BB5FF4BDBA61}" srcOrd="0" destOrd="0" presId="urn:microsoft.com/office/officeart/2005/8/layout/hList1"/>
    <dgm:cxn modelId="{84C4ADA5-7378-458A-81E6-7885FB8A03F0}" type="presParOf" srcId="{16FEC364-C306-450B-97D0-F313236CAC8D}" destId="{214E311B-B792-49E4-A8E1-A00E94A82A57}" srcOrd="1" destOrd="0" presId="urn:microsoft.com/office/officeart/2005/8/layout/hList1"/>
    <dgm:cxn modelId="{E90CCB47-2850-4EA4-BA3E-16CE52BD762C}" type="presParOf" srcId="{92C6A70E-2762-4817-BBD9-D088582D42D8}" destId="{CE14659A-E39E-497C-BCB0-C8D24060CB0C}" srcOrd="3" destOrd="0" presId="urn:microsoft.com/office/officeart/2005/8/layout/hList1"/>
    <dgm:cxn modelId="{06F9EF21-59C6-4FA8-8054-82068252C46C}" type="presParOf" srcId="{92C6A70E-2762-4817-BBD9-D088582D42D8}" destId="{14C55450-FF28-4506-8EF7-B41E2C493414}" srcOrd="4" destOrd="0" presId="urn:microsoft.com/office/officeart/2005/8/layout/hList1"/>
    <dgm:cxn modelId="{90A76944-5BF9-474B-A5F6-9184CAFBD547}" type="presParOf" srcId="{14C55450-FF28-4506-8EF7-B41E2C493414}" destId="{F947C5EC-EDAD-4372-A4DC-494570A831A8}" srcOrd="0" destOrd="0" presId="urn:microsoft.com/office/officeart/2005/8/layout/hList1"/>
    <dgm:cxn modelId="{067EBD01-F382-4076-B50D-490A0BDEBC53}" type="presParOf" srcId="{14C55450-FF28-4506-8EF7-B41E2C493414}" destId="{18274D83-2F2A-44FC-B2B2-82CD4DE4894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46464E-705E-44AB-BA38-6B3CE18E9D3D}"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32473F37-37F5-41FB-8F78-DBBC787BD0AA}">
      <dgm:prSet phldrT="[Text]"/>
      <dgm:spPr/>
      <dgm:t>
        <a:bodyPr/>
        <a:lstStyle/>
        <a:p>
          <a:r>
            <a:rPr lang="en-US"/>
            <a:t>JT-1</a:t>
          </a:r>
        </a:p>
      </dgm:t>
    </dgm:pt>
    <dgm:pt modelId="{0D644189-F981-4B3C-BB1C-E857ADE13FCC}" type="parTrans" cxnId="{218FACEC-BB7B-4A8A-8551-FE411AB11A06}">
      <dgm:prSet/>
      <dgm:spPr/>
      <dgm:t>
        <a:bodyPr/>
        <a:lstStyle/>
        <a:p>
          <a:endParaRPr lang="en-US"/>
        </a:p>
      </dgm:t>
    </dgm:pt>
    <dgm:pt modelId="{656C7849-619F-45B7-920F-B9AD4190473F}" type="sibTrans" cxnId="{218FACEC-BB7B-4A8A-8551-FE411AB11A06}">
      <dgm:prSet/>
      <dgm:spPr/>
      <dgm:t>
        <a:bodyPr/>
        <a:lstStyle/>
        <a:p>
          <a:endParaRPr lang="en-US"/>
        </a:p>
      </dgm:t>
    </dgm:pt>
    <dgm:pt modelId="{5C9462B8-D341-4414-8316-4EEA440C3848}">
      <dgm:prSet phldrT="[Text]"/>
      <dgm:spPr/>
      <dgm:t>
        <a:bodyPr/>
        <a:lstStyle/>
        <a:p>
          <a:r>
            <a:rPr lang="en-US"/>
            <a:t>JT-2</a:t>
          </a:r>
        </a:p>
      </dgm:t>
    </dgm:pt>
    <dgm:pt modelId="{B8DFE594-2944-4853-BEB0-509B02A289CC}" type="parTrans" cxnId="{212B40AE-10D7-460C-A310-E407436EF0E9}">
      <dgm:prSet/>
      <dgm:spPr/>
      <dgm:t>
        <a:bodyPr/>
        <a:lstStyle/>
        <a:p>
          <a:endParaRPr lang="en-US"/>
        </a:p>
      </dgm:t>
    </dgm:pt>
    <dgm:pt modelId="{BDCD60DB-A0EC-40A6-B648-806DD0A0246F}" type="sibTrans" cxnId="{212B40AE-10D7-460C-A310-E407436EF0E9}">
      <dgm:prSet/>
      <dgm:spPr/>
      <dgm:t>
        <a:bodyPr/>
        <a:lstStyle/>
        <a:p>
          <a:endParaRPr lang="en-US"/>
        </a:p>
      </dgm:t>
    </dgm:pt>
    <dgm:pt modelId="{8AA2AF04-A443-4EDD-AF1B-D45152F24B96}">
      <dgm:prSet phldrT="[Text]"/>
      <dgm:spPr/>
      <dgm:t>
        <a:bodyPr/>
        <a:lstStyle/>
        <a:p>
          <a:pPr>
            <a:buFont typeface="Symbol" panose="05050102010706020507" pitchFamily="18" charset="2"/>
            <a:buChar char=""/>
          </a:pPr>
          <a:r>
            <a:rPr lang="en-US"/>
            <a:t>Unedited</a:t>
          </a:r>
        </a:p>
      </dgm:t>
    </dgm:pt>
    <dgm:pt modelId="{32F5A298-33E0-4022-B446-827247E391C2}" type="parTrans" cxnId="{4D39BA9A-86CC-45A1-82D2-6F4813F0B85D}">
      <dgm:prSet/>
      <dgm:spPr/>
      <dgm:t>
        <a:bodyPr/>
        <a:lstStyle/>
        <a:p>
          <a:endParaRPr lang="en-US"/>
        </a:p>
      </dgm:t>
    </dgm:pt>
    <dgm:pt modelId="{24C9B0A2-C0A2-4869-8DA9-AFADBA358C53}" type="sibTrans" cxnId="{4D39BA9A-86CC-45A1-82D2-6F4813F0B85D}">
      <dgm:prSet/>
      <dgm:spPr/>
      <dgm:t>
        <a:bodyPr/>
        <a:lstStyle/>
        <a:p>
          <a:endParaRPr lang="en-US"/>
        </a:p>
      </dgm:t>
    </dgm:pt>
    <dgm:pt modelId="{229EEAED-656D-42A2-AD71-6683095156B4}">
      <dgm:prSet phldrT="[Text]"/>
      <dgm:spPr/>
      <dgm:t>
        <a:bodyPr/>
        <a:lstStyle/>
        <a:p>
          <a:pPr>
            <a:buFont typeface="Symbol" panose="05050102010706020507" pitchFamily="18" charset="2"/>
            <a:buChar char=""/>
          </a:pPr>
          <a:r>
            <a:rPr lang="en-US"/>
            <a:t>Edited</a:t>
          </a:r>
        </a:p>
      </dgm:t>
    </dgm:pt>
    <dgm:pt modelId="{6A8A9724-E65C-412F-8A84-7351ECA35B4E}" type="parTrans" cxnId="{AA824B5C-25D4-4964-A9E1-BE7B9C435FBA}">
      <dgm:prSet/>
      <dgm:spPr/>
      <dgm:t>
        <a:bodyPr/>
        <a:lstStyle/>
        <a:p>
          <a:endParaRPr lang="en-US"/>
        </a:p>
      </dgm:t>
    </dgm:pt>
    <dgm:pt modelId="{E6A3588B-183A-4305-B253-6BEDAC88D349}" type="sibTrans" cxnId="{AA824B5C-25D4-4964-A9E1-BE7B9C435FBA}">
      <dgm:prSet/>
      <dgm:spPr/>
      <dgm:t>
        <a:bodyPr/>
        <a:lstStyle/>
        <a:p>
          <a:endParaRPr lang="en-US"/>
        </a:p>
      </dgm:t>
    </dgm:pt>
    <dgm:pt modelId="{1314A51E-BC34-4B94-9B13-BFA67936BBC9}">
      <dgm:prSet phldrT="[Text]"/>
      <dgm:spPr/>
      <dgm:t>
        <a:bodyPr/>
        <a:lstStyle/>
        <a:p>
          <a:pPr>
            <a:buFont typeface="Symbol" panose="05050102010706020507" pitchFamily="18" charset="2"/>
            <a:buChar char=""/>
          </a:pPr>
          <a:r>
            <a:rPr lang="en-US"/>
            <a:t>Recognize the critical need for better use of existing storage and for more storage in the Apalachicola-Chattahoochee-Flint (ACF) System and recommend that a plan for additional storage be developed and implemented and that it consider the following: better utilization of existing storage in the Chattahoochee River Basin, new storage in the Flint River Basin, and enhancement of existing storage capacity.</a:t>
          </a:r>
        </a:p>
      </dgm:t>
    </dgm:pt>
    <dgm:pt modelId="{68801F57-0A19-4121-8637-0957CBCD53CA}" type="parTrans" cxnId="{DDA0020B-828C-42EF-B56E-B1004853BF11}">
      <dgm:prSet/>
      <dgm:spPr/>
      <dgm:t>
        <a:bodyPr/>
        <a:lstStyle/>
        <a:p>
          <a:endParaRPr lang="en-US"/>
        </a:p>
      </dgm:t>
    </dgm:pt>
    <dgm:pt modelId="{8A8F97CA-EACA-4A51-9CF8-F530A83B6501}" type="sibTrans" cxnId="{DDA0020B-828C-42EF-B56E-B1004853BF11}">
      <dgm:prSet/>
      <dgm:spPr/>
      <dgm:t>
        <a:bodyPr/>
        <a:lstStyle/>
        <a:p>
          <a:endParaRPr lang="en-US"/>
        </a:p>
      </dgm:t>
    </dgm:pt>
    <dgm:pt modelId="{95C14D75-1E32-4257-8E1F-954824512222}">
      <dgm:prSet phldrT="[Text]"/>
      <dgm:spPr/>
      <dgm:t>
        <a:bodyPr/>
        <a:lstStyle/>
        <a:p>
          <a:pPr>
            <a:buFont typeface="Symbol" panose="05050102010706020507" pitchFamily="18" charset="2"/>
            <a:buChar char=""/>
          </a:pPr>
          <a:r>
            <a:rPr lang="en-US"/>
            <a:t>Urge EPD and those involved in the resource assessment modeling to </a:t>
          </a:r>
          <a:r>
            <a:rPr lang="en-US" u="sng">
              <a:solidFill>
                <a:srgbClr val="FF0000"/>
              </a:solidFill>
            </a:rPr>
            <a:t>continue to </a:t>
          </a:r>
          <a:r>
            <a:rPr lang="en-US"/>
            <a:t>improve upon existing models for future regional water planning by further expanding use of actual and current data on water use and conditions and by continuing to refine assumptions that more closely approximate actual conditions. </a:t>
          </a:r>
        </a:p>
      </dgm:t>
    </dgm:pt>
    <dgm:pt modelId="{D012BB81-0682-47C8-A183-CFB63769BCE3}" type="parTrans" cxnId="{15EA8AF6-598A-48E4-BFCD-CB46D9212B9A}">
      <dgm:prSet/>
      <dgm:spPr/>
      <dgm:t>
        <a:bodyPr/>
        <a:lstStyle/>
        <a:p>
          <a:endParaRPr lang="en-US"/>
        </a:p>
      </dgm:t>
    </dgm:pt>
    <dgm:pt modelId="{4AC366D1-25CE-42BE-BDAD-00681269B183}" type="sibTrans" cxnId="{15EA8AF6-598A-48E4-BFCD-CB46D9212B9A}">
      <dgm:prSet/>
      <dgm:spPr/>
      <dgm:t>
        <a:bodyPr/>
        <a:lstStyle/>
        <a:p>
          <a:endParaRPr lang="en-US"/>
        </a:p>
      </dgm:t>
    </dgm:pt>
    <dgm:pt modelId="{0EDD7FE4-1379-48A4-A18A-4FD83D7556EF}" type="pres">
      <dgm:prSet presAssocID="{C146464E-705E-44AB-BA38-6B3CE18E9D3D}" presName="Name0" presStyleCnt="0">
        <dgm:presLayoutVars>
          <dgm:chMax/>
          <dgm:chPref val="3"/>
          <dgm:dir/>
          <dgm:animOne val="branch"/>
          <dgm:animLvl val="lvl"/>
        </dgm:presLayoutVars>
      </dgm:prSet>
      <dgm:spPr/>
    </dgm:pt>
    <dgm:pt modelId="{E405FBB5-373B-4EE2-B4A6-3DD7196FC9A1}" type="pres">
      <dgm:prSet presAssocID="{32473F37-37F5-41FB-8F78-DBBC787BD0AA}" presName="composite" presStyleCnt="0"/>
      <dgm:spPr/>
    </dgm:pt>
    <dgm:pt modelId="{A4187223-3972-4033-9799-B935D7BA14F5}" type="pres">
      <dgm:prSet presAssocID="{32473F37-37F5-41FB-8F78-DBBC787BD0AA}" presName="FirstChild" presStyleLbl="revTx" presStyleIdx="0" presStyleCnt="4">
        <dgm:presLayoutVars>
          <dgm:chMax val="0"/>
          <dgm:chPref val="0"/>
          <dgm:bulletEnabled val="1"/>
        </dgm:presLayoutVars>
      </dgm:prSet>
      <dgm:spPr/>
    </dgm:pt>
    <dgm:pt modelId="{E4380502-129A-49FB-8DDD-8CB6A8334C8B}" type="pres">
      <dgm:prSet presAssocID="{32473F37-37F5-41FB-8F78-DBBC787BD0AA}" presName="Parent" presStyleLbl="alignNode1" presStyleIdx="0" presStyleCnt="2">
        <dgm:presLayoutVars>
          <dgm:chMax val="3"/>
          <dgm:chPref val="3"/>
          <dgm:bulletEnabled val="1"/>
        </dgm:presLayoutVars>
      </dgm:prSet>
      <dgm:spPr/>
    </dgm:pt>
    <dgm:pt modelId="{98D5D98F-9B07-4C37-83EA-D214F3AF5AAC}" type="pres">
      <dgm:prSet presAssocID="{32473F37-37F5-41FB-8F78-DBBC787BD0AA}" presName="Accent" presStyleLbl="parChTrans1D1" presStyleIdx="0" presStyleCnt="2"/>
      <dgm:spPr/>
    </dgm:pt>
    <dgm:pt modelId="{777D807D-EDCB-4043-84FB-AAD329284732}" type="pres">
      <dgm:prSet presAssocID="{32473F37-37F5-41FB-8F78-DBBC787BD0AA}" presName="Child" presStyleLbl="revTx" presStyleIdx="1" presStyleCnt="4">
        <dgm:presLayoutVars>
          <dgm:chMax val="0"/>
          <dgm:chPref val="0"/>
          <dgm:bulletEnabled val="1"/>
        </dgm:presLayoutVars>
      </dgm:prSet>
      <dgm:spPr/>
    </dgm:pt>
    <dgm:pt modelId="{6FC62145-95B8-4786-9031-31BCD37E2FBD}" type="pres">
      <dgm:prSet presAssocID="{656C7849-619F-45B7-920F-B9AD4190473F}" presName="sibTrans" presStyleCnt="0"/>
      <dgm:spPr/>
    </dgm:pt>
    <dgm:pt modelId="{A6D68066-0F74-46FD-B01D-25ABF5A1FA59}" type="pres">
      <dgm:prSet presAssocID="{5C9462B8-D341-4414-8316-4EEA440C3848}" presName="composite" presStyleCnt="0"/>
      <dgm:spPr/>
    </dgm:pt>
    <dgm:pt modelId="{9E5FC07F-E77B-469C-ACA4-0F3206603A32}" type="pres">
      <dgm:prSet presAssocID="{5C9462B8-D341-4414-8316-4EEA440C3848}" presName="FirstChild" presStyleLbl="revTx" presStyleIdx="2" presStyleCnt="4">
        <dgm:presLayoutVars>
          <dgm:chMax val="0"/>
          <dgm:chPref val="0"/>
          <dgm:bulletEnabled val="1"/>
        </dgm:presLayoutVars>
      </dgm:prSet>
      <dgm:spPr/>
    </dgm:pt>
    <dgm:pt modelId="{1E0C9D1B-FE85-4FED-A3EB-B70A6B5EFA85}" type="pres">
      <dgm:prSet presAssocID="{5C9462B8-D341-4414-8316-4EEA440C3848}" presName="Parent" presStyleLbl="alignNode1" presStyleIdx="1" presStyleCnt="2">
        <dgm:presLayoutVars>
          <dgm:chMax val="3"/>
          <dgm:chPref val="3"/>
          <dgm:bulletEnabled val="1"/>
        </dgm:presLayoutVars>
      </dgm:prSet>
      <dgm:spPr/>
    </dgm:pt>
    <dgm:pt modelId="{9EC6A1AF-17BF-4C8E-B842-7DADCFC1CBF8}" type="pres">
      <dgm:prSet presAssocID="{5C9462B8-D341-4414-8316-4EEA440C3848}" presName="Accent" presStyleLbl="parChTrans1D1" presStyleIdx="1" presStyleCnt="2"/>
      <dgm:spPr/>
    </dgm:pt>
    <dgm:pt modelId="{31D37653-8EFA-4378-90C2-C1E0A5E37970}" type="pres">
      <dgm:prSet presAssocID="{5C9462B8-D341-4414-8316-4EEA440C3848}" presName="Child" presStyleLbl="revTx" presStyleIdx="3" presStyleCnt="4">
        <dgm:presLayoutVars>
          <dgm:chMax val="0"/>
          <dgm:chPref val="0"/>
          <dgm:bulletEnabled val="1"/>
        </dgm:presLayoutVars>
      </dgm:prSet>
      <dgm:spPr/>
    </dgm:pt>
  </dgm:ptLst>
  <dgm:cxnLst>
    <dgm:cxn modelId="{DDA0020B-828C-42EF-B56E-B1004853BF11}" srcId="{32473F37-37F5-41FB-8F78-DBBC787BD0AA}" destId="{1314A51E-BC34-4B94-9B13-BFA67936BBC9}" srcOrd="1" destOrd="0" parTransId="{68801F57-0A19-4121-8637-0957CBCD53CA}" sibTransId="{8A8F97CA-EACA-4A51-9CF8-F530A83B6501}"/>
    <dgm:cxn modelId="{72240719-56EE-4091-A1C1-E06AF4FF037E}" type="presOf" srcId="{8AA2AF04-A443-4EDD-AF1B-D45152F24B96}" destId="{A4187223-3972-4033-9799-B935D7BA14F5}" srcOrd="0" destOrd="0" presId="urn:microsoft.com/office/officeart/2011/layout/TabList"/>
    <dgm:cxn modelId="{A5E5BB20-B36B-460A-9426-C58BB4027A49}" type="presOf" srcId="{229EEAED-656D-42A2-AD71-6683095156B4}" destId="{9E5FC07F-E77B-469C-ACA4-0F3206603A32}" srcOrd="0" destOrd="0" presId="urn:microsoft.com/office/officeart/2011/layout/TabList"/>
    <dgm:cxn modelId="{F8EA3A2F-7D6C-47AD-A81B-742B7F00834C}" type="presOf" srcId="{C146464E-705E-44AB-BA38-6B3CE18E9D3D}" destId="{0EDD7FE4-1379-48A4-A18A-4FD83D7556EF}" srcOrd="0" destOrd="0" presId="urn:microsoft.com/office/officeart/2011/layout/TabList"/>
    <dgm:cxn modelId="{2FD21830-6CD8-44A2-BF92-D59C9017B076}" type="presOf" srcId="{1314A51E-BC34-4B94-9B13-BFA67936BBC9}" destId="{777D807D-EDCB-4043-84FB-AAD329284732}" srcOrd="0" destOrd="0" presId="urn:microsoft.com/office/officeart/2011/layout/TabList"/>
    <dgm:cxn modelId="{8469F63B-45A5-4EA8-9348-CBB74EE68B89}" type="presOf" srcId="{95C14D75-1E32-4257-8E1F-954824512222}" destId="{31D37653-8EFA-4378-90C2-C1E0A5E37970}" srcOrd="0" destOrd="0" presId="urn:microsoft.com/office/officeart/2011/layout/TabList"/>
    <dgm:cxn modelId="{3C94413C-D10F-42D1-B63B-D15FC241C18A}" type="presOf" srcId="{32473F37-37F5-41FB-8F78-DBBC787BD0AA}" destId="{E4380502-129A-49FB-8DDD-8CB6A8334C8B}" srcOrd="0" destOrd="0" presId="urn:microsoft.com/office/officeart/2011/layout/TabList"/>
    <dgm:cxn modelId="{AA824B5C-25D4-4964-A9E1-BE7B9C435FBA}" srcId="{5C9462B8-D341-4414-8316-4EEA440C3848}" destId="{229EEAED-656D-42A2-AD71-6683095156B4}" srcOrd="0" destOrd="0" parTransId="{6A8A9724-E65C-412F-8A84-7351ECA35B4E}" sibTransId="{E6A3588B-183A-4305-B253-6BEDAC88D349}"/>
    <dgm:cxn modelId="{4D39BA9A-86CC-45A1-82D2-6F4813F0B85D}" srcId="{32473F37-37F5-41FB-8F78-DBBC787BD0AA}" destId="{8AA2AF04-A443-4EDD-AF1B-D45152F24B96}" srcOrd="0" destOrd="0" parTransId="{32F5A298-33E0-4022-B446-827247E391C2}" sibTransId="{24C9B0A2-C0A2-4869-8DA9-AFADBA358C53}"/>
    <dgm:cxn modelId="{212B40AE-10D7-460C-A310-E407436EF0E9}" srcId="{C146464E-705E-44AB-BA38-6B3CE18E9D3D}" destId="{5C9462B8-D341-4414-8316-4EEA440C3848}" srcOrd="1" destOrd="0" parTransId="{B8DFE594-2944-4853-BEB0-509B02A289CC}" sibTransId="{BDCD60DB-A0EC-40A6-B648-806DD0A0246F}"/>
    <dgm:cxn modelId="{218FACEC-BB7B-4A8A-8551-FE411AB11A06}" srcId="{C146464E-705E-44AB-BA38-6B3CE18E9D3D}" destId="{32473F37-37F5-41FB-8F78-DBBC787BD0AA}" srcOrd="0" destOrd="0" parTransId="{0D644189-F981-4B3C-BB1C-E857ADE13FCC}" sibTransId="{656C7849-619F-45B7-920F-B9AD4190473F}"/>
    <dgm:cxn modelId="{9135BAF3-B024-4C07-8951-28EFA9586991}" type="presOf" srcId="{5C9462B8-D341-4414-8316-4EEA440C3848}" destId="{1E0C9D1B-FE85-4FED-A3EB-B70A6B5EFA85}" srcOrd="0" destOrd="0" presId="urn:microsoft.com/office/officeart/2011/layout/TabList"/>
    <dgm:cxn modelId="{15EA8AF6-598A-48E4-BFCD-CB46D9212B9A}" srcId="{5C9462B8-D341-4414-8316-4EEA440C3848}" destId="{95C14D75-1E32-4257-8E1F-954824512222}" srcOrd="1" destOrd="0" parTransId="{D012BB81-0682-47C8-A183-CFB63769BCE3}" sibTransId="{4AC366D1-25CE-42BE-BDAD-00681269B183}"/>
    <dgm:cxn modelId="{03F047D3-C8A5-41F6-A03E-2F337C9283F6}" type="presParOf" srcId="{0EDD7FE4-1379-48A4-A18A-4FD83D7556EF}" destId="{E405FBB5-373B-4EE2-B4A6-3DD7196FC9A1}" srcOrd="0" destOrd="0" presId="urn:microsoft.com/office/officeart/2011/layout/TabList"/>
    <dgm:cxn modelId="{86A5D3BC-77A9-4D78-A184-72D2F7E38584}" type="presParOf" srcId="{E405FBB5-373B-4EE2-B4A6-3DD7196FC9A1}" destId="{A4187223-3972-4033-9799-B935D7BA14F5}" srcOrd="0" destOrd="0" presId="urn:microsoft.com/office/officeart/2011/layout/TabList"/>
    <dgm:cxn modelId="{9DC205C0-AC5C-4011-AE4E-0CC09F82327A}" type="presParOf" srcId="{E405FBB5-373B-4EE2-B4A6-3DD7196FC9A1}" destId="{E4380502-129A-49FB-8DDD-8CB6A8334C8B}" srcOrd="1" destOrd="0" presId="urn:microsoft.com/office/officeart/2011/layout/TabList"/>
    <dgm:cxn modelId="{7A5A4257-B77A-465D-9C62-A8D015445253}" type="presParOf" srcId="{E405FBB5-373B-4EE2-B4A6-3DD7196FC9A1}" destId="{98D5D98F-9B07-4C37-83EA-D214F3AF5AAC}" srcOrd="2" destOrd="0" presId="urn:microsoft.com/office/officeart/2011/layout/TabList"/>
    <dgm:cxn modelId="{1481C7D5-0ACE-4294-BFF5-A7FD47B127A4}" type="presParOf" srcId="{0EDD7FE4-1379-48A4-A18A-4FD83D7556EF}" destId="{777D807D-EDCB-4043-84FB-AAD329284732}" srcOrd="1" destOrd="0" presId="urn:microsoft.com/office/officeart/2011/layout/TabList"/>
    <dgm:cxn modelId="{659C4E09-88E4-4A37-A4F6-07C016DADF0F}" type="presParOf" srcId="{0EDD7FE4-1379-48A4-A18A-4FD83D7556EF}" destId="{6FC62145-95B8-4786-9031-31BCD37E2FBD}" srcOrd="2" destOrd="0" presId="urn:microsoft.com/office/officeart/2011/layout/TabList"/>
    <dgm:cxn modelId="{593B205F-BEBC-4585-9CD4-D7AF6D95015F}" type="presParOf" srcId="{0EDD7FE4-1379-48A4-A18A-4FD83D7556EF}" destId="{A6D68066-0F74-46FD-B01D-25ABF5A1FA59}" srcOrd="3" destOrd="0" presId="urn:microsoft.com/office/officeart/2011/layout/TabList"/>
    <dgm:cxn modelId="{6766CDEE-CC48-45AB-8569-8CFD519AFACE}" type="presParOf" srcId="{A6D68066-0F74-46FD-B01D-25ABF5A1FA59}" destId="{9E5FC07F-E77B-469C-ACA4-0F3206603A32}" srcOrd="0" destOrd="0" presId="urn:microsoft.com/office/officeart/2011/layout/TabList"/>
    <dgm:cxn modelId="{12580A28-AC2A-4D30-B613-ED2D9B3EA8A2}" type="presParOf" srcId="{A6D68066-0F74-46FD-B01D-25ABF5A1FA59}" destId="{1E0C9D1B-FE85-4FED-A3EB-B70A6B5EFA85}" srcOrd="1" destOrd="0" presId="urn:microsoft.com/office/officeart/2011/layout/TabList"/>
    <dgm:cxn modelId="{7808ACBF-2ACF-48BD-8BB8-F45EE8727B84}" type="presParOf" srcId="{A6D68066-0F74-46FD-B01D-25ABF5A1FA59}" destId="{9EC6A1AF-17BF-4C8E-B842-7DADCFC1CBF8}" srcOrd="2" destOrd="0" presId="urn:microsoft.com/office/officeart/2011/layout/TabList"/>
    <dgm:cxn modelId="{944048C2-1F34-4F27-B876-EACAF9E607E9}" type="presParOf" srcId="{0EDD7FE4-1379-48A4-A18A-4FD83D7556EF}" destId="{31D37653-8EFA-4378-90C2-C1E0A5E37970}" srcOrd="4"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46464E-705E-44AB-BA38-6B3CE18E9D3D}"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ED6A4BEE-89DF-41BD-AAD9-1134E2D99896}">
      <dgm:prSet phldrT="[Text]"/>
      <dgm:spPr/>
      <dgm:t>
        <a:bodyPr/>
        <a:lstStyle/>
        <a:p>
          <a:r>
            <a:rPr lang="en-US"/>
            <a:t>JT-3</a:t>
          </a:r>
        </a:p>
      </dgm:t>
    </dgm:pt>
    <dgm:pt modelId="{F3126548-BE6B-4F80-9603-89327E185EA8}" type="parTrans" cxnId="{DE13095B-005F-478A-B6F9-20AE71814859}">
      <dgm:prSet/>
      <dgm:spPr/>
      <dgm:t>
        <a:bodyPr/>
        <a:lstStyle/>
        <a:p>
          <a:endParaRPr lang="en-US"/>
        </a:p>
      </dgm:t>
    </dgm:pt>
    <dgm:pt modelId="{36EA3823-901F-4B63-929B-1AEC82C9C039}" type="sibTrans" cxnId="{DE13095B-005F-478A-B6F9-20AE71814859}">
      <dgm:prSet/>
      <dgm:spPr/>
      <dgm:t>
        <a:bodyPr/>
        <a:lstStyle/>
        <a:p>
          <a:endParaRPr lang="en-US"/>
        </a:p>
      </dgm:t>
    </dgm:pt>
    <dgm:pt modelId="{AD0D63CB-68D0-4A85-A395-62922B8CFFD3}">
      <dgm:prSet phldrT="[Text]"/>
      <dgm:spPr/>
      <dgm:t>
        <a:bodyPr/>
        <a:lstStyle/>
        <a:p>
          <a:pPr>
            <a:buFont typeface="Symbol" panose="05050102010706020507" pitchFamily="18" charset="2"/>
            <a:buChar char=""/>
          </a:pPr>
          <a:r>
            <a:rPr lang="en-US"/>
            <a:t>Unedited</a:t>
          </a:r>
        </a:p>
      </dgm:t>
    </dgm:pt>
    <dgm:pt modelId="{866F60F2-8E13-4980-B2A3-7CEB5B1B0D5A}" type="parTrans" cxnId="{A9EAADEC-47BD-4067-AD92-28934A978B8D}">
      <dgm:prSet/>
      <dgm:spPr/>
      <dgm:t>
        <a:bodyPr/>
        <a:lstStyle/>
        <a:p>
          <a:endParaRPr lang="en-US"/>
        </a:p>
      </dgm:t>
    </dgm:pt>
    <dgm:pt modelId="{5D7CF449-8F8B-485B-8131-5E16807A9CD0}" type="sibTrans" cxnId="{A9EAADEC-47BD-4067-AD92-28934A978B8D}">
      <dgm:prSet/>
      <dgm:spPr/>
      <dgm:t>
        <a:bodyPr/>
        <a:lstStyle/>
        <a:p>
          <a:endParaRPr lang="en-US"/>
        </a:p>
      </dgm:t>
    </dgm:pt>
    <dgm:pt modelId="{5BBE2DDF-C8B8-4DFB-A9BA-FD1C1997086D}">
      <dgm:prSet phldrT="[Text]"/>
      <dgm:spPr/>
      <dgm:t>
        <a:bodyPr/>
        <a:lstStyle/>
        <a:p>
          <a:r>
            <a:rPr lang="en-US"/>
            <a:t>JT-4</a:t>
          </a:r>
        </a:p>
      </dgm:t>
    </dgm:pt>
    <dgm:pt modelId="{D3CDDFD5-7BAB-4CA9-8E74-2226B1B1B9A7}" type="parTrans" cxnId="{DF106E44-6F17-4665-A78B-94E132B50459}">
      <dgm:prSet/>
      <dgm:spPr/>
      <dgm:t>
        <a:bodyPr/>
        <a:lstStyle/>
        <a:p>
          <a:endParaRPr lang="en-US"/>
        </a:p>
      </dgm:t>
    </dgm:pt>
    <dgm:pt modelId="{3262A355-A126-4918-9632-F8CF7480C35E}" type="sibTrans" cxnId="{DF106E44-6F17-4665-A78B-94E132B50459}">
      <dgm:prSet/>
      <dgm:spPr/>
      <dgm:t>
        <a:bodyPr/>
        <a:lstStyle/>
        <a:p>
          <a:endParaRPr lang="en-US"/>
        </a:p>
      </dgm:t>
    </dgm:pt>
    <dgm:pt modelId="{3F3B5CDA-399B-4842-9AEC-AFE59B94F98F}">
      <dgm:prSet phldrT="[Text]"/>
      <dgm:spPr/>
      <dgm:t>
        <a:bodyPr/>
        <a:lstStyle/>
        <a:p>
          <a:pPr>
            <a:buFont typeface="Symbol" panose="05050102010706020507" pitchFamily="18" charset="2"/>
            <a:buChar char=""/>
          </a:pPr>
          <a:r>
            <a:rPr lang="en-US" u="none"/>
            <a:t>New</a:t>
          </a:r>
        </a:p>
      </dgm:t>
    </dgm:pt>
    <dgm:pt modelId="{015B97C2-F5DC-43CA-ABE0-B7AE67D3F2BA}" type="parTrans" cxnId="{8F30F4EB-58D7-40A1-A55E-F69BCF7A9A1F}">
      <dgm:prSet/>
      <dgm:spPr/>
      <dgm:t>
        <a:bodyPr/>
        <a:lstStyle/>
        <a:p>
          <a:endParaRPr lang="en-US"/>
        </a:p>
      </dgm:t>
    </dgm:pt>
    <dgm:pt modelId="{1326C624-2E8E-48BF-9ECA-85E651C5F7B5}" type="sibTrans" cxnId="{8F30F4EB-58D7-40A1-A55E-F69BCF7A9A1F}">
      <dgm:prSet/>
      <dgm:spPr/>
      <dgm:t>
        <a:bodyPr/>
        <a:lstStyle/>
        <a:p>
          <a:endParaRPr lang="en-US"/>
        </a:p>
      </dgm:t>
    </dgm:pt>
    <dgm:pt modelId="{1BE28E71-74F5-4D8D-9EB4-ACC8632E6C2A}">
      <dgm:prSet phldrT="[Text]"/>
      <dgm:spPr/>
      <dgm:t>
        <a:bodyPr/>
        <a:lstStyle/>
        <a:p>
          <a:pPr>
            <a:buFont typeface="Symbol" panose="05050102010706020507" pitchFamily="18" charset="2"/>
            <a:buChar char=""/>
          </a:pPr>
          <a:r>
            <a:rPr lang="en-US"/>
            <a:t>Consider the creation of a new coordinated, interstate planning organization for the ACF System. Membership in this organization to represent Georgia shall include, but not be limited to, members of the regional water planning councils with water planning regions that include parts of the ACF. Consider the recommendation of the ACF Stakeholders in its Sustainable Water Management Plan regarding an ACF transboundary water management institution as this organization is developed.</a:t>
          </a:r>
        </a:p>
      </dgm:t>
    </dgm:pt>
    <dgm:pt modelId="{21359330-8D0D-428C-8675-E18C3699B263}" type="parTrans" cxnId="{C90822E4-5B5E-454E-A4AA-82E2A0CB06C4}">
      <dgm:prSet/>
      <dgm:spPr/>
      <dgm:t>
        <a:bodyPr/>
        <a:lstStyle/>
        <a:p>
          <a:endParaRPr lang="en-US"/>
        </a:p>
      </dgm:t>
    </dgm:pt>
    <dgm:pt modelId="{C4C73695-9655-44FF-9203-BB563EDAEA51}" type="sibTrans" cxnId="{C90822E4-5B5E-454E-A4AA-82E2A0CB06C4}">
      <dgm:prSet/>
      <dgm:spPr/>
      <dgm:t>
        <a:bodyPr/>
        <a:lstStyle/>
        <a:p>
          <a:endParaRPr lang="en-US"/>
        </a:p>
      </dgm:t>
    </dgm:pt>
    <dgm:pt modelId="{44DA41F6-9E77-48A8-B6E1-BDA66E40A887}">
      <dgm:prSet phldrT="[Text]"/>
      <dgm:spPr/>
      <dgm:t>
        <a:bodyPr/>
        <a:lstStyle/>
        <a:p>
          <a:pPr>
            <a:buFont typeface="Symbol" panose="05050102010706020507" pitchFamily="18" charset="2"/>
            <a:buChar char=""/>
          </a:pPr>
          <a:r>
            <a:rPr lang="en-US" u="sng">
              <a:solidFill>
                <a:srgbClr val="FF0000"/>
              </a:solidFill>
            </a:rPr>
            <a:t>Recognize the need for identifying contributors that diminish water quality. Continue to develop methods, guidelines, and BMPs to improve water quality, and continue to educate on these BMPs.</a:t>
          </a:r>
          <a:endParaRPr lang="en-US">
            <a:solidFill>
              <a:srgbClr val="FF0000"/>
            </a:solidFill>
          </a:endParaRPr>
        </a:p>
      </dgm:t>
    </dgm:pt>
    <dgm:pt modelId="{A917BEF9-84BC-42FC-B32A-C62644BDBE67}" type="parTrans" cxnId="{965D1D66-7D2E-427F-B255-F956E3E9F2D5}">
      <dgm:prSet/>
      <dgm:spPr/>
      <dgm:t>
        <a:bodyPr/>
        <a:lstStyle/>
        <a:p>
          <a:endParaRPr lang="en-US"/>
        </a:p>
      </dgm:t>
    </dgm:pt>
    <dgm:pt modelId="{36E208D4-CF51-4B1D-A7CC-2B022AD009BD}" type="sibTrans" cxnId="{965D1D66-7D2E-427F-B255-F956E3E9F2D5}">
      <dgm:prSet/>
      <dgm:spPr/>
      <dgm:t>
        <a:bodyPr/>
        <a:lstStyle/>
        <a:p>
          <a:endParaRPr lang="en-US"/>
        </a:p>
      </dgm:t>
    </dgm:pt>
    <dgm:pt modelId="{0EDD7FE4-1379-48A4-A18A-4FD83D7556EF}" type="pres">
      <dgm:prSet presAssocID="{C146464E-705E-44AB-BA38-6B3CE18E9D3D}" presName="Name0" presStyleCnt="0">
        <dgm:presLayoutVars>
          <dgm:chMax/>
          <dgm:chPref val="3"/>
          <dgm:dir/>
          <dgm:animOne val="branch"/>
          <dgm:animLvl val="lvl"/>
        </dgm:presLayoutVars>
      </dgm:prSet>
      <dgm:spPr/>
    </dgm:pt>
    <dgm:pt modelId="{E8373488-1858-4D08-924E-571D7054243A}" type="pres">
      <dgm:prSet presAssocID="{ED6A4BEE-89DF-41BD-AAD9-1134E2D99896}" presName="composite" presStyleCnt="0"/>
      <dgm:spPr/>
    </dgm:pt>
    <dgm:pt modelId="{63916B33-531D-4E43-8192-0BEBF8061ACA}" type="pres">
      <dgm:prSet presAssocID="{ED6A4BEE-89DF-41BD-AAD9-1134E2D99896}" presName="FirstChild" presStyleLbl="revTx" presStyleIdx="0" presStyleCnt="4">
        <dgm:presLayoutVars>
          <dgm:chMax val="0"/>
          <dgm:chPref val="0"/>
          <dgm:bulletEnabled val="1"/>
        </dgm:presLayoutVars>
      </dgm:prSet>
      <dgm:spPr/>
    </dgm:pt>
    <dgm:pt modelId="{86360717-9196-4D42-B013-EF2D3E75F3BA}" type="pres">
      <dgm:prSet presAssocID="{ED6A4BEE-89DF-41BD-AAD9-1134E2D99896}" presName="Parent" presStyleLbl="alignNode1" presStyleIdx="0" presStyleCnt="2">
        <dgm:presLayoutVars>
          <dgm:chMax val="3"/>
          <dgm:chPref val="3"/>
          <dgm:bulletEnabled val="1"/>
        </dgm:presLayoutVars>
      </dgm:prSet>
      <dgm:spPr/>
    </dgm:pt>
    <dgm:pt modelId="{CDEA8D91-EA7E-42BF-91FD-E0999D66AEFB}" type="pres">
      <dgm:prSet presAssocID="{ED6A4BEE-89DF-41BD-AAD9-1134E2D99896}" presName="Accent" presStyleLbl="parChTrans1D1" presStyleIdx="0" presStyleCnt="2"/>
      <dgm:spPr/>
    </dgm:pt>
    <dgm:pt modelId="{21EB71DB-6A6B-433A-9CA7-9E3AE13B9CDB}" type="pres">
      <dgm:prSet presAssocID="{ED6A4BEE-89DF-41BD-AAD9-1134E2D99896}" presName="Child" presStyleLbl="revTx" presStyleIdx="1" presStyleCnt="4">
        <dgm:presLayoutVars>
          <dgm:chMax val="0"/>
          <dgm:chPref val="0"/>
          <dgm:bulletEnabled val="1"/>
        </dgm:presLayoutVars>
      </dgm:prSet>
      <dgm:spPr/>
    </dgm:pt>
    <dgm:pt modelId="{CFD04AE2-2A3B-4107-A461-38E173A52DAB}" type="pres">
      <dgm:prSet presAssocID="{36EA3823-901F-4B63-929B-1AEC82C9C039}" presName="sibTrans" presStyleCnt="0"/>
      <dgm:spPr/>
    </dgm:pt>
    <dgm:pt modelId="{37934513-C80B-40B8-90E3-A5056DB03CC7}" type="pres">
      <dgm:prSet presAssocID="{5BBE2DDF-C8B8-4DFB-A9BA-FD1C1997086D}" presName="composite" presStyleCnt="0"/>
      <dgm:spPr/>
    </dgm:pt>
    <dgm:pt modelId="{6714FECF-DA28-4EC3-954C-3BB0BADB2E16}" type="pres">
      <dgm:prSet presAssocID="{5BBE2DDF-C8B8-4DFB-A9BA-FD1C1997086D}" presName="FirstChild" presStyleLbl="revTx" presStyleIdx="2" presStyleCnt="4">
        <dgm:presLayoutVars>
          <dgm:chMax val="0"/>
          <dgm:chPref val="0"/>
          <dgm:bulletEnabled val="1"/>
        </dgm:presLayoutVars>
      </dgm:prSet>
      <dgm:spPr/>
    </dgm:pt>
    <dgm:pt modelId="{73EBB76B-79A3-4CBD-B63F-69E2D791BF2B}" type="pres">
      <dgm:prSet presAssocID="{5BBE2DDF-C8B8-4DFB-A9BA-FD1C1997086D}" presName="Parent" presStyleLbl="alignNode1" presStyleIdx="1" presStyleCnt="2">
        <dgm:presLayoutVars>
          <dgm:chMax val="3"/>
          <dgm:chPref val="3"/>
          <dgm:bulletEnabled val="1"/>
        </dgm:presLayoutVars>
      </dgm:prSet>
      <dgm:spPr/>
    </dgm:pt>
    <dgm:pt modelId="{3EEE9CCD-9270-4857-A764-1F704E87E885}" type="pres">
      <dgm:prSet presAssocID="{5BBE2DDF-C8B8-4DFB-A9BA-FD1C1997086D}" presName="Accent" presStyleLbl="parChTrans1D1" presStyleIdx="1" presStyleCnt="2"/>
      <dgm:spPr/>
    </dgm:pt>
    <dgm:pt modelId="{A1BB37B2-4C70-49F2-BC1B-63F78ED8860F}" type="pres">
      <dgm:prSet presAssocID="{5BBE2DDF-C8B8-4DFB-A9BA-FD1C1997086D}" presName="Child" presStyleLbl="revTx" presStyleIdx="3" presStyleCnt="4">
        <dgm:presLayoutVars>
          <dgm:chMax val="0"/>
          <dgm:chPref val="0"/>
          <dgm:bulletEnabled val="1"/>
        </dgm:presLayoutVars>
      </dgm:prSet>
      <dgm:spPr/>
    </dgm:pt>
  </dgm:ptLst>
  <dgm:cxnLst>
    <dgm:cxn modelId="{DAA85B0E-04FB-4E06-885C-5EEE8490F3D2}" type="presOf" srcId="{AD0D63CB-68D0-4A85-A395-62922B8CFFD3}" destId="{63916B33-531D-4E43-8192-0BEBF8061ACA}" srcOrd="0" destOrd="0" presId="urn:microsoft.com/office/officeart/2011/layout/TabList"/>
    <dgm:cxn modelId="{5E216D1F-CD7C-4ED9-B021-113B4B19146E}" type="presOf" srcId="{3F3B5CDA-399B-4842-9AEC-AFE59B94F98F}" destId="{6714FECF-DA28-4EC3-954C-3BB0BADB2E16}" srcOrd="0" destOrd="0" presId="urn:microsoft.com/office/officeart/2011/layout/TabList"/>
    <dgm:cxn modelId="{F8EA3A2F-7D6C-47AD-A81B-742B7F00834C}" type="presOf" srcId="{C146464E-705E-44AB-BA38-6B3CE18E9D3D}" destId="{0EDD7FE4-1379-48A4-A18A-4FD83D7556EF}" srcOrd="0" destOrd="0" presId="urn:microsoft.com/office/officeart/2011/layout/TabList"/>
    <dgm:cxn modelId="{DF981831-2D16-44CC-AB53-C79DD903AB1E}" type="presOf" srcId="{44DA41F6-9E77-48A8-B6E1-BDA66E40A887}" destId="{A1BB37B2-4C70-49F2-BC1B-63F78ED8860F}" srcOrd="0" destOrd="0" presId="urn:microsoft.com/office/officeart/2011/layout/TabList"/>
    <dgm:cxn modelId="{DE13095B-005F-478A-B6F9-20AE71814859}" srcId="{C146464E-705E-44AB-BA38-6B3CE18E9D3D}" destId="{ED6A4BEE-89DF-41BD-AAD9-1134E2D99896}" srcOrd="0" destOrd="0" parTransId="{F3126548-BE6B-4F80-9603-89327E185EA8}" sibTransId="{36EA3823-901F-4B63-929B-1AEC82C9C039}"/>
    <dgm:cxn modelId="{DF106E44-6F17-4665-A78B-94E132B50459}" srcId="{C146464E-705E-44AB-BA38-6B3CE18E9D3D}" destId="{5BBE2DDF-C8B8-4DFB-A9BA-FD1C1997086D}" srcOrd="1" destOrd="0" parTransId="{D3CDDFD5-7BAB-4CA9-8E74-2226B1B1B9A7}" sibTransId="{3262A355-A126-4918-9632-F8CF7480C35E}"/>
    <dgm:cxn modelId="{965D1D66-7D2E-427F-B255-F956E3E9F2D5}" srcId="{5BBE2DDF-C8B8-4DFB-A9BA-FD1C1997086D}" destId="{44DA41F6-9E77-48A8-B6E1-BDA66E40A887}" srcOrd="1" destOrd="0" parTransId="{A917BEF9-84BC-42FC-B32A-C62644BDBE67}" sibTransId="{36E208D4-CF51-4B1D-A7CC-2B022AD009BD}"/>
    <dgm:cxn modelId="{E8C11357-45A2-42F8-865A-81986FDE3772}" type="presOf" srcId="{ED6A4BEE-89DF-41BD-AAD9-1134E2D99896}" destId="{86360717-9196-4D42-B013-EF2D3E75F3BA}" srcOrd="0" destOrd="0" presId="urn:microsoft.com/office/officeart/2011/layout/TabList"/>
    <dgm:cxn modelId="{3788C4A8-B1F2-43CD-BD18-B87CCBA2AA78}" type="presOf" srcId="{5BBE2DDF-C8B8-4DFB-A9BA-FD1C1997086D}" destId="{73EBB76B-79A3-4CBD-B63F-69E2D791BF2B}" srcOrd="0" destOrd="0" presId="urn:microsoft.com/office/officeart/2011/layout/TabList"/>
    <dgm:cxn modelId="{4304FBAC-0487-45C7-8AED-930AC94137BF}" type="presOf" srcId="{1BE28E71-74F5-4D8D-9EB4-ACC8632E6C2A}" destId="{21EB71DB-6A6B-433A-9CA7-9E3AE13B9CDB}" srcOrd="0" destOrd="0" presId="urn:microsoft.com/office/officeart/2011/layout/TabList"/>
    <dgm:cxn modelId="{C90822E4-5B5E-454E-A4AA-82E2A0CB06C4}" srcId="{ED6A4BEE-89DF-41BD-AAD9-1134E2D99896}" destId="{1BE28E71-74F5-4D8D-9EB4-ACC8632E6C2A}" srcOrd="1" destOrd="0" parTransId="{21359330-8D0D-428C-8675-E18C3699B263}" sibTransId="{C4C73695-9655-44FF-9203-BB563EDAEA51}"/>
    <dgm:cxn modelId="{8F30F4EB-58D7-40A1-A55E-F69BCF7A9A1F}" srcId="{5BBE2DDF-C8B8-4DFB-A9BA-FD1C1997086D}" destId="{3F3B5CDA-399B-4842-9AEC-AFE59B94F98F}" srcOrd="0" destOrd="0" parTransId="{015B97C2-F5DC-43CA-ABE0-B7AE67D3F2BA}" sibTransId="{1326C624-2E8E-48BF-9ECA-85E651C5F7B5}"/>
    <dgm:cxn modelId="{A9EAADEC-47BD-4067-AD92-28934A978B8D}" srcId="{ED6A4BEE-89DF-41BD-AAD9-1134E2D99896}" destId="{AD0D63CB-68D0-4A85-A395-62922B8CFFD3}" srcOrd="0" destOrd="0" parTransId="{866F60F2-8E13-4980-B2A3-7CEB5B1B0D5A}" sibTransId="{5D7CF449-8F8B-485B-8131-5E16807A9CD0}"/>
    <dgm:cxn modelId="{CAE3482C-DA80-412B-A78B-6205B719D3AB}" type="presParOf" srcId="{0EDD7FE4-1379-48A4-A18A-4FD83D7556EF}" destId="{E8373488-1858-4D08-924E-571D7054243A}" srcOrd="0" destOrd="0" presId="urn:microsoft.com/office/officeart/2011/layout/TabList"/>
    <dgm:cxn modelId="{61B7B8F2-E041-45DC-AFB6-4A6D0368E05F}" type="presParOf" srcId="{E8373488-1858-4D08-924E-571D7054243A}" destId="{63916B33-531D-4E43-8192-0BEBF8061ACA}" srcOrd="0" destOrd="0" presId="urn:microsoft.com/office/officeart/2011/layout/TabList"/>
    <dgm:cxn modelId="{1362E811-27BE-43E9-B074-5542F2D44750}" type="presParOf" srcId="{E8373488-1858-4D08-924E-571D7054243A}" destId="{86360717-9196-4D42-B013-EF2D3E75F3BA}" srcOrd="1" destOrd="0" presId="urn:microsoft.com/office/officeart/2011/layout/TabList"/>
    <dgm:cxn modelId="{3D1D1A10-016C-4621-B382-2DA82C175FEB}" type="presParOf" srcId="{E8373488-1858-4D08-924E-571D7054243A}" destId="{CDEA8D91-EA7E-42BF-91FD-E0999D66AEFB}" srcOrd="2" destOrd="0" presId="urn:microsoft.com/office/officeart/2011/layout/TabList"/>
    <dgm:cxn modelId="{47884097-3841-4F24-87CE-B04149E54AD8}" type="presParOf" srcId="{0EDD7FE4-1379-48A4-A18A-4FD83D7556EF}" destId="{21EB71DB-6A6B-433A-9CA7-9E3AE13B9CDB}" srcOrd="1" destOrd="0" presId="urn:microsoft.com/office/officeart/2011/layout/TabList"/>
    <dgm:cxn modelId="{A3EEC850-81EE-41CC-8D30-07B4349DFBEF}" type="presParOf" srcId="{0EDD7FE4-1379-48A4-A18A-4FD83D7556EF}" destId="{CFD04AE2-2A3B-4107-A461-38E173A52DAB}" srcOrd="2" destOrd="0" presId="urn:microsoft.com/office/officeart/2011/layout/TabList"/>
    <dgm:cxn modelId="{D6567817-3C6C-4211-A675-C11A2C451F98}" type="presParOf" srcId="{0EDD7FE4-1379-48A4-A18A-4FD83D7556EF}" destId="{37934513-C80B-40B8-90E3-A5056DB03CC7}" srcOrd="3" destOrd="0" presId="urn:microsoft.com/office/officeart/2011/layout/TabList"/>
    <dgm:cxn modelId="{5050A2B2-A155-4BAA-B74C-166F497BB98A}" type="presParOf" srcId="{37934513-C80B-40B8-90E3-A5056DB03CC7}" destId="{6714FECF-DA28-4EC3-954C-3BB0BADB2E16}" srcOrd="0" destOrd="0" presId="urn:microsoft.com/office/officeart/2011/layout/TabList"/>
    <dgm:cxn modelId="{A6FD0FC2-E657-4F3A-B35D-01EA69AA1620}" type="presParOf" srcId="{37934513-C80B-40B8-90E3-A5056DB03CC7}" destId="{73EBB76B-79A3-4CBD-B63F-69E2D791BF2B}" srcOrd="1" destOrd="0" presId="urn:microsoft.com/office/officeart/2011/layout/TabList"/>
    <dgm:cxn modelId="{6F5BC98A-DE6F-417E-A860-3954FB30BF4D}" type="presParOf" srcId="{37934513-C80B-40B8-90E3-A5056DB03CC7}" destId="{3EEE9CCD-9270-4857-A764-1F704E87E885}" srcOrd="2" destOrd="0" presId="urn:microsoft.com/office/officeart/2011/layout/TabList"/>
    <dgm:cxn modelId="{49DE0B20-D6CD-456B-AB8C-569E2578B037}" type="presParOf" srcId="{0EDD7FE4-1379-48A4-A18A-4FD83D7556EF}" destId="{A1BB37B2-4C70-49F2-BC1B-63F78ED8860F}" srcOrd="4"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F0CA3-57D3-4821-92CF-FAAE98ED5720}">
      <dsp:nvSpPr>
        <dsp:cNvPr id="0" name=""/>
        <dsp:cNvSpPr/>
      </dsp:nvSpPr>
      <dsp:spPr>
        <a:xfrm>
          <a:off x="2791" y="751135"/>
          <a:ext cx="2721335" cy="10885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t>Lower Flint - </a:t>
          </a:r>
          <a:r>
            <a:rPr lang="en-US" sz="2400" b="1" kern="1200" err="1"/>
            <a:t>Ochlockonee</a:t>
          </a:r>
          <a:endParaRPr lang="en-US" sz="2400" b="1" kern="1200"/>
        </a:p>
      </dsp:txBody>
      <dsp:txXfrm>
        <a:off x="2791" y="751135"/>
        <a:ext cx="2721335" cy="1088534"/>
      </dsp:txXfrm>
    </dsp:sp>
    <dsp:sp modelId="{6C3338C6-A34C-475A-8786-1F9D864B2A6A}">
      <dsp:nvSpPr>
        <dsp:cNvPr id="0" name=""/>
        <dsp:cNvSpPr/>
      </dsp:nvSpPr>
      <dsp:spPr>
        <a:xfrm>
          <a:off x="2791" y="1839670"/>
          <a:ext cx="2721335"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Font typeface="Arial" panose="020B0604020202020204" pitchFamily="34" charset="0"/>
            <a:buChar char="•"/>
          </a:pPr>
          <a:r>
            <a:rPr lang="en-US" sz="2800" kern="1200">
              <a:solidFill>
                <a:srgbClr val="2C2C2C">
                  <a:hueOff val="0"/>
                  <a:satOff val="0"/>
                  <a:lumOff val="0"/>
                  <a:alphaOff val="0"/>
                </a:srgbClr>
              </a:solidFill>
              <a:latin typeface="Arial" panose="020B0604020202020204"/>
              <a:ea typeface="+mn-ea"/>
              <a:cs typeface="+mn-cs"/>
            </a:rPr>
            <a:t>Hugh Dollar</a:t>
          </a: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a:t>Jay Smith</a:t>
          </a: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a:t>Jimmy Webb</a:t>
          </a:r>
        </a:p>
      </dsp:txBody>
      <dsp:txXfrm>
        <a:off x="2791" y="1839670"/>
        <a:ext cx="2721335" cy="2854800"/>
      </dsp:txXfrm>
    </dsp:sp>
    <dsp:sp modelId="{679EC540-23BF-4C11-9CBB-BB5FF4BDBA61}">
      <dsp:nvSpPr>
        <dsp:cNvPr id="0" name=""/>
        <dsp:cNvSpPr/>
      </dsp:nvSpPr>
      <dsp:spPr>
        <a:xfrm>
          <a:off x="3105113" y="751135"/>
          <a:ext cx="2721335" cy="10885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t>Middle Chattahoochee</a:t>
          </a:r>
        </a:p>
      </dsp:txBody>
      <dsp:txXfrm>
        <a:off x="3105113" y="751135"/>
        <a:ext cx="2721335" cy="1088534"/>
      </dsp:txXfrm>
    </dsp:sp>
    <dsp:sp modelId="{214E311B-B792-49E4-A8E1-A00E94A82A57}">
      <dsp:nvSpPr>
        <dsp:cNvPr id="0" name=""/>
        <dsp:cNvSpPr/>
      </dsp:nvSpPr>
      <dsp:spPr>
        <a:xfrm>
          <a:off x="3105113" y="1839670"/>
          <a:ext cx="2721335"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Font typeface="Arial" panose="020B0604020202020204" pitchFamily="34" charset="0"/>
            <a:buChar char="•"/>
          </a:pPr>
          <a:r>
            <a:rPr lang="en-US" sz="2800" kern="1200">
              <a:solidFill>
                <a:srgbClr val="2C2C2C">
                  <a:hueOff val="0"/>
                  <a:satOff val="0"/>
                  <a:lumOff val="0"/>
                  <a:alphaOff val="0"/>
                </a:srgbClr>
              </a:solidFill>
              <a:latin typeface="Arial" panose="020B0604020202020204"/>
              <a:ea typeface="+mn-ea"/>
              <a:cs typeface="+mn-cs"/>
            </a:rPr>
            <a:t>Patrick Bowie</a:t>
          </a:r>
          <a:endParaRPr lang="en-US" sz="2800" kern="1200"/>
        </a:p>
        <a:p>
          <a:pPr marL="285750" lvl="1" indent="-285750" algn="l" defTabSz="1244600">
            <a:lnSpc>
              <a:spcPct val="90000"/>
            </a:lnSpc>
            <a:spcBef>
              <a:spcPct val="0"/>
            </a:spcBef>
            <a:spcAft>
              <a:spcPct val="15000"/>
            </a:spcAft>
            <a:buFont typeface="Arial" panose="020B0604020202020204" pitchFamily="34" charset="0"/>
            <a:buChar char="•"/>
          </a:pPr>
          <a:r>
            <a:rPr lang="en-US" sz="2800" kern="1200">
              <a:solidFill>
                <a:srgbClr val="2C2C2C">
                  <a:hueOff val="0"/>
                  <a:satOff val="0"/>
                  <a:lumOff val="0"/>
                  <a:alphaOff val="0"/>
                </a:srgbClr>
              </a:solidFill>
              <a:latin typeface="Arial" panose="020B0604020202020204"/>
              <a:ea typeface="+mn-ea"/>
              <a:cs typeface="+mn-cs"/>
            </a:rPr>
            <a:t>Harry Lange</a:t>
          </a:r>
        </a:p>
      </dsp:txBody>
      <dsp:txXfrm>
        <a:off x="3105113" y="1839670"/>
        <a:ext cx="2721335" cy="2854800"/>
      </dsp:txXfrm>
    </dsp:sp>
    <dsp:sp modelId="{F947C5EC-EDAD-4372-A4DC-494570A831A8}">
      <dsp:nvSpPr>
        <dsp:cNvPr id="0" name=""/>
        <dsp:cNvSpPr/>
      </dsp:nvSpPr>
      <dsp:spPr>
        <a:xfrm>
          <a:off x="6207436" y="751135"/>
          <a:ext cx="2721335" cy="10885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solidFill>
                <a:schemeClr val="bg1"/>
              </a:solidFill>
              <a:latin typeface="+mn-lt"/>
            </a:rPr>
            <a:t>Upper Flint</a:t>
          </a:r>
          <a:endParaRPr lang="en-US" sz="2400" b="1" kern="1200">
            <a:solidFill>
              <a:schemeClr val="bg1"/>
            </a:solidFill>
            <a:latin typeface="+mn-lt"/>
            <a:ea typeface="+mn-ea"/>
            <a:cs typeface="+mn-cs"/>
          </a:endParaRPr>
        </a:p>
      </dsp:txBody>
      <dsp:txXfrm>
        <a:off x="6207436" y="751135"/>
        <a:ext cx="2721335" cy="1088534"/>
      </dsp:txXfrm>
    </dsp:sp>
    <dsp:sp modelId="{18274D83-2F2A-44FC-B2B2-82CD4DE4894A}">
      <dsp:nvSpPr>
        <dsp:cNvPr id="0" name=""/>
        <dsp:cNvSpPr/>
      </dsp:nvSpPr>
      <dsp:spPr>
        <a:xfrm>
          <a:off x="6207436" y="1839670"/>
          <a:ext cx="2721335"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Font typeface="Arial" panose="020B0604020202020204" pitchFamily="34" charset="0"/>
            <a:buChar char="•"/>
          </a:pPr>
          <a:r>
            <a:rPr lang="en-US" sz="2800" kern="1200">
              <a:solidFill>
                <a:srgbClr val="2C2C2C">
                  <a:hueOff val="0"/>
                  <a:satOff val="0"/>
                  <a:lumOff val="0"/>
                  <a:alphaOff val="0"/>
                </a:srgbClr>
              </a:solidFill>
              <a:latin typeface="Arial" panose="020B0604020202020204"/>
              <a:ea typeface="+mn-ea"/>
              <a:cs typeface="+mn-cs"/>
            </a:rPr>
            <a:t>Donald Chase</a:t>
          </a:r>
        </a:p>
      </dsp:txBody>
      <dsp:txXfrm>
        <a:off x="6207436" y="1839670"/>
        <a:ext cx="2721335" cy="2854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6A1AF-17BF-4C8E-B842-7DADCFC1CBF8}">
      <dsp:nvSpPr>
        <dsp:cNvPr id="0" name=""/>
        <dsp:cNvSpPr/>
      </dsp:nvSpPr>
      <dsp:spPr>
        <a:xfrm>
          <a:off x="0" y="3626794"/>
          <a:ext cx="1101100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D5D98F-9B07-4C37-83EA-D214F3AF5AAC}">
      <dsp:nvSpPr>
        <dsp:cNvPr id="0" name=""/>
        <dsp:cNvSpPr/>
      </dsp:nvSpPr>
      <dsp:spPr>
        <a:xfrm>
          <a:off x="0" y="896519"/>
          <a:ext cx="1101100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187223-3972-4033-9799-B935D7BA14F5}">
      <dsp:nvSpPr>
        <dsp:cNvPr id="0" name=""/>
        <dsp:cNvSpPr/>
      </dsp:nvSpPr>
      <dsp:spPr>
        <a:xfrm>
          <a:off x="2862861" y="1435"/>
          <a:ext cx="8148145" cy="89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marL="0" lvl="0" indent="0" algn="l" defTabSz="2222500">
            <a:lnSpc>
              <a:spcPct val="90000"/>
            </a:lnSpc>
            <a:spcBef>
              <a:spcPct val="0"/>
            </a:spcBef>
            <a:spcAft>
              <a:spcPct val="35000"/>
            </a:spcAft>
            <a:buFont typeface="Symbol" panose="05050102010706020507" pitchFamily="18" charset="2"/>
            <a:buNone/>
          </a:pPr>
          <a:r>
            <a:rPr lang="en-US" sz="5000" kern="1200"/>
            <a:t>Unedited</a:t>
          </a:r>
        </a:p>
      </dsp:txBody>
      <dsp:txXfrm>
        <a:off x="2862861" y="1435"/>
        <a:ext cx="8148145" cy="895084"/>
      </dsp:txXfrm>
    </dsp:sp>
    <dsp:sp modelId="{E4380502-129A-49FB-8DDD-8CB6A8334C8B}">
      <dsp:nvSpPr>
        <dsp:cNvPr id="0" name=""/>
        <dsp:cNvSpPr/>
      </dsp:nvSpPr>
      <dsp:spPr>
        <a:xfrm>
          <a:off x="0" y="1435"/>
          <a:ext cx="2862861" cy="89508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2222500">
            <a:lnSpc>
              <a:spcPct val="90000"/>
            </a:lnSpc>
            <a:spcBef>
              <a:spcPct val="0"/>
            </a:spcBef>
            <a:spcAft>
              <a:spcPct val="35000"/>
            </a:spcAft>
            <a:buNone/>
          </a:pPr>
          <a:r>
            <a:rPr lang="en-US" sz="5000" kern="1200"/>
            <a:t>JT-1</a:t>
          </a:r>
        </a:p>
      </dsp:txBody>
      <dsp:txXfrm>
        <a:off x="43702" y="45137"/>
        <a:ext cx="2775457" cy="851382"/>
      </dsp:txXfrm>
    </dsp:sp>
    <dsp:sp modelId="{777D807D-EDCB-4043-84FB-AAD329284732}">
      <dsp:nvSpPr>
        <dsp:cNvPr id="0" name=""/>
        <dsp:cNvSpPr/>
      </dsp:nvSpPr>
      <dsp:spPr>
        <a:xfrm>
          <a:off x="0" y="896519"/>
          <a:ext cx="11011006" cy="1790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28600" lvl="1" indent="-228600" algn="l" defTabSz="977900">
            <a:lnSpc>
              <a:spcPct val="90000"/>
            </a:lnSpc>
            <a:spcBef>
              <a:spcPct val="0"/>
            </a:spcBef>
            <a:spcAft>
              <a:spcPct val="15000"/>
            </a:spcAft>
            <a:buFont typeface="Symbol" panose="05050102010706020507" pitchFamily="18" charset="2"/>
            <a:buChar char=""/>
          </a:pPr>
          <a:r>
            <a:rPr lang="en-US" sz="2200" kern="1200"/>
            <a:t>Recognize the critical need for better use of existing storage and for more storage in the Apalachicola-Chattahoochee-Flint (ACF) System and recommend that a plan for additional storage be developed and implemented and that it consider the following: better utilization of existing storage in the Chattahoochee River Basin, new storage in the Flint River Basin, and enhancement of existing storage capacity.</a:t>
          </a:r>
        </a:p>
      </dsp:txBody>
      <dsp:txXfrm>
        <a:off x="0" y="896519"/>
        <a:ext cx="11011006" cy="1790436"/>
      </dsp:txXfrm>
    </dsp:sp>
    <dsp:sp modelId="{9E5FC07F-E77B-469C-ACA4-0F3206603A32}">
      <dsp:nvSpPr>
        <dsp:cNvPr id="0" name=""/>
        <dsp:cNvSpPr/>
      </dsp:nvSpPr>
      <dsp:spPr>
        <a:xfrm>
          <a:off x="2862861" y="2731710"/>
          <a:ext cx="8148145" cy="89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marL="0" lvl="0" indent="0" algn="l" defTabSz="2222500">
            <a:lnSpc>
              <a:spcPct val="90000"/>
            </a:lnSpc>
            <a:spcBef>
              <a:spcPct val="0"/>
            </a:spcBef>
            <a:spcAft>
              <a:spcPct val="35000"/>
            </a:spcAft>
            <a:buFont typeface="Symbol" panose="05050102010706020507" pitchFamily="18" charset="2"/>
            <a:buNone/>
          </a:pPr>
          <a:r>
            <a:rPr lang="en-US" sz="5000" kern="1200"/>
            <a:t>Edited</a:t>
          </a:r>
        </a:p>
      </dsp:txBody>
      <dsp:txXfrm>
        <a:off x="2862861" y="2731710"/>
        <a:ext cx="8148145" cy="895084"/>
      </dsp:txXfrm>
    </dsp:sp>
    <dsp:sp modelId="{1E0C9D1B-FE85-4FED-A3EB-B70A6B5EFA85}">
      <dsp:nvSpPr>
        <dsp:cNvPr id="0" name=""/>
        <dsp:cNvSpPr/>
      </dsp:nvSpPr>
      <dsp:spPr>
        <a:xfrm>
          <a:off x="0" y="2731710"/>
          <a:ext cx="2862861" cy="89508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2222500">
            <a:lnSpc>
              <a:spcPct val="90000"/>
            </a:lnSpc>
            <a:spcBef>
              <a:spcPct val="0"/>
            </a:spcBef>
            <a:spcAft>
              <a:spcPct val="35000"/>
            </a:spcAft>
            <a:buNone/>
          </a:pPr>
          <a:r>
            <a:rPr lang="en-US" sz="5000" kern="1200"/>
            <a:t>JT-2</a:t>
          </a:r>
        </a:p>
      </dsp:txBody>
      <dsp:txXfrm>
        <a:off x="43702" y="2775412"/>
        <a:ext cx="2775457" cy="851382"/>
      </dsp:txXfrm>
    </dsp:sp>
    <dsp:sp modelId="{31D37653-8EFA-4378-90C2-C1E0A5E37970}">
      <dsp:nvSpPr>
        <dsp:cNvPr id="0" name=""/>
        <dsp:cNvSpPr/>
      </dsp:nvSpPr>
      <dsp:spPr>
        <a:xfrm>
          <a:off x="0" y="3626794"/>
          <a:ext cx="11011006" cy="1790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28600" lvl="1" indent="-228600" algn="l" defTabSz="977900">
            <a:lnSpc>
              <a:spcPct val="90000"/>
            </a:lnSpc>
            <a:spcBef>
              <a:spcPct val="0"/>
            </a:spcBef>
            <a:spcAft>
              <a:spcPct val="15000"/>
            </a:spcAft>
            <a:buFont typeface="Symbol" panose="05050102010706020507" pitchFamily="18" charset="2"/>
            <a:buChar char=""/>
          </a:pPr>
          <a:r>
            <a:rPr lang="en-US" sz="2200" kern="1200"/>
            <a:t>Urge EPD and those involved in the resource assessment modeling to </a:t>
          </a:r>
          <a:r>
            <a:rPr lang="en-US" sz="2200" u="sng" kern="1200">
              <a:solidFill>
                <a:srgbClr val="FF0000"/>
              </a:solidFill>
            </a:rPr>
            <a:t>continue to </a:t>
          </a:r>
          <a:r>
            <a:rPr lang="en-US" sz="2200" kern="1200"/>
            <a:t>improve upon existing models for future regional water planning by further expanding use of actual and current data on water use and conditions and by continuing to refine assumptions that more closely approximate actual conditions. </a:t>
          </a:r>
        </a:p>
      </dsp:txBody>
      <dsp:txXfrm>
        <a:off x="0" y="3626794"/>
        <a:ext cx="11011006" cy="17904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EE9CCD-9270-4857-A764-1F704E87E885}">
      <dsp:nvSpPr>
        <dsp:cNvPr id="0" name=""/>
        <dsp:cNvSpPr/>
      </dsp:nvSpPr>
      <dsp:spPr>
        <a:xfrm>
          <a:off x="0" y="3626794"/>
          <a:ext cx="1101100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EA8D91-EA7E-42BF-91FD-E0999D66AEFB}">
      <dsp:nvSpPr>
        <dsp:cNvPr id="0" name=""/>
        <dsp:cNvSpPr/>
      </dsp:nvSpPr>
      <dsp:spPr>
        <a:xfrm>
          <a:off x="0" y="896519"/>
          <a:ext cx="1101100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916B33-531D-4E43-8192-0BEBF8061ACA}">
      <dsp:nvSpPr>
        <dsp:cNvPr id="0" name=""/>
        <dsp:cNvSpPr/>
      </dsp:nvSpPr>
      <dsp:spPr>
        <a:xfrm>
          <a:off x="2862861" y="1435"/>
          <a:ext cx="8148145" cy="89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marL="0" lvl="0" indent="0" algn="l" defTabSz="2222500">
            <a:lnSpc>
              <a:spcPct val="90000"/>
            </a:lnSpc>
            <a:spcBef>
              <a:spcPct val="0"/>
            </a:spcBef>
            <a:spcAft>
              <a:spcPct val="35000"/>
            </a:spcAft>
            <a:buFont typeface="Symbol" panose="05050102010706020507" pitchFamily="18" charset="2"/>
            <a:buNone/>
          </a:pPr>
          <a:r>
            <a:rPr lang="en-US" sz="5000" kern="1200"/>
            <a:t>Unedited</a:t>
          </a:r>
        </a:p>
      </dsp:txBody>
      <dsp:txXfrm>
        <a:off x="2862861" y="1435"/>
        <a:ext cx="8148145" cy="895084"/>
      </dsp:txXfrm>
    </dsp:sp>
    <dsp:sp modelId="{86360717-9196-4D42-B013-EF2D3E75F3BA}">
      <dsp:nvSpPr>
        <dsp:cNvPr id="0" name=""/>
        <dsp:cNvSpPr/>
      </dsp:nvSpPr>
      <dsp:spPr>
        <a:xfrm>
          <a:off x="0" y="1435"/>
          <a:ext cx="2862861" cy="89508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2222500">
            <a:lnSpc>
              <a:spcPct val="90000"/>
            </a:lnSpc>
            <a:spcBef>
              <a:spcPct val="0"/>
            </a:spcBef>
            <a:spcAft>
              <a:spcPct val="35000"/>
            </a:spcAft>
            <a:buNone/>
          </a:pPr>
          <a:r>
            <a:rPr lang="en-US" sz="5000" kern="1200"/>
            <a:t>JT-3</a:t>
          </a:r>
        </a:p>
      </dsp:txBody>
      <dsp:txXfrm>
        <a:off x="43702" y="45137"/>
        <a:ext cx="2775457" cy="851382"/>
      </dsp:txXfrm>
    </dsp:sp>
    <dsp:sp modelId="{21EB71DB-6A6B-433A-9CA7-9E3AE13B9CDB}">
      <dsp:nvSpPr>
        <dsp:cNvPr id="0" name=""/>
        <dsp:cNvSpPr/>
      </dsp:nvSpPr>
      <dsp:spPr>
        <a:xfrm>
          <a:off x="0" y="896519"/>
          <a:ext cx="11011006" cy="1790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933450">
            <a:lnSpc>
              <a:spcPct val="90000"/>
            </a:lnSpc>
            <a:spcBef>
              <a:spcPct val="0"/>
            </a:spcBef>
            <a:spcAft>
              <a:spcPct val="15000"/>
            </a:spcAft>
            <a:buFont typeface="Symbol" panose="05050102010706020507" pitchFamily="18" charset="2"/>
            <a:buChar char=""/>
          </a:pPr>
          <a:r>
            <a:rPr lang="en-US" sz="2100" kern="1200"/>
            <a:t>Consider the creation of a new coordinated, interstate planning organization for the ACF System. Membership in this organization to represent Georgia shall include, but not be limited to, members of the regional water planning councils with water planning regions that include parts of the ACF. Consider the recommendation of the ACF Stakeholders in its Sustainable Water Management Plan regarding an ACF transboundary water management institution as this organization is developed.</a:t>
          </a:r>
        </a:p>
      </dsp:txBody>
      <dsp:txXfrm>
        <a:off x="0" y="896519"/>
        <a:ext cx="11011006" cy="1790436"/>
      </dsp:txXfrm>
    </dsp:sp>
    <dsp:sp modelId="{6714FECF-DA28-4EC3-954C-3BB0BADB2E16}">
      <dsp:nvSpPr>
        <dsp:cNvPr id="0" name=""/>
        <dsp:cNvSpPr/>
      </dsp:nvSpPr>
      <dsp:spPr>
        <a:xfrm>
          <a:off x="2862861" y="2731710"/>
          <a:ext cx="8148145" cy="8950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b" anchorCtr="0">
          <a:noAutofit/>
        </a:bodyPr>
        <a:lstStyle/>
        <a:p>
          <a:pPr marL="0" lvl="0" indent="0" algn="l" defTabSz="2222500">
            <a:lnSpc>
              <a:spcPct val="90000"/>
            </a:lnSpc>
            <a:spcBef>
              <a:spcPct val="0"/>
            </a:spcBef>
            <a:spcAft>
              <a:spcPct val="35000"/>
            </a:spcAft>
            <a:buFont typeface="Symbol" panose="05050102010706020507" pitchFamily="18" charset="2"/>
            <a:buNone/>
          </a:pPr>
          <a:r>
            <a:rPr lang="en-US" sz="5000" u="none" kern="1200"/>
            <a:t>New</a:t>
          </a:r>
        </a:p>
      </dsp:txBody>
      <dsp:txXfrm>
        <a:off x="2862861" y="2731710"/>
        <a:ext cx="8148145" cy="895084"/>
      </dsp:txXfrm>
    </dsp:sp>
    <dsp:sp modelId="{73EBB76B-79A3-4CBD-B63F-69E2D791BF2B}">
      <dsp:nvSpPr>
        <dsp:cNvPr id="0" name=""/>
        <dsp:cNvSpPr/>
      </dsp:nvSpPr>
      <dsp:spPr>
        <a:xfrm>
          <a:off x="0" y="2731710"/>
          <a:ext cx="2862861" cy="89508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2222500">
            <a:lnSpc>
              <a:spcPct val="90000"/>
            </a:lnSpc>
            <a:spcBef>
              <a:spcPct val="0"/>
            </a:spcBef>
            <a:spcAft>
              <a:spcPct val="35000"/>
            </a:spcAft>
            <a:buNone/>
          </a:pPr>
          <a:r>
            <a:rPr lang="en-US" sz="5000" kern="1200"/>
            <a:t>JT-4</a:t>
          </a:r>
        </a:p>
      </dsp:txBody>
      <dsp:txXfrm>
        <a:off x="43702" y="2775412"/>
        <a:ext cx="2775457" cy="851382"/>
      </dsp:txXfrm>
    </dsp:sp>
    <dsp:sp modelId="{A1BB37B2-4C70-49F2-BC1B-63F78ED8860F}">
      <dsp:nvSpPr>
        <dsp:cNvPr id="0" name=""/>
        <dsp:cNvSpPr/>
      </dsp:nvSpPr>
      <dsp:spPr>
        <a:xfrm>
          <a:off x="0" y="3626794"/>
          <a:ext cx="11011006" cy="1790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435" tIns="51435" rIns="51435" bIns="51435" numCol="1" spcCol="1270" anchor="t" anchorCtr="0">
          <a:noAutofit/>
        </a:bodyPr>
        <a:lstStyle/>
        <a:p>
          <a:pPr marL="228600" lvl="1" indent="-228600" algn="l" defTabSz="933450">
            <a:lnSpc>
              <a:spcPct val="90000"/>
            </a:lnSpc>
            <a:spcBef>
              <a:spcPct val="0"/>
            </a:spcBef>
            <a:spcAft>
              <a:spcPct val="15000"/>
            </a:spcAft>
            <a:buFont typeface="Symbol" panose="05050102010706020507" pitchFamily="18" charset="2"/>
            <a:buChar char=""/>
          </a:pPr>
          <a:r>
            <a:rPr lang="en-US" sz="2100" u="sng" kern="1200">
              <a:solidFill>
                <a:srgbClr val="FF0000"/>
              </a:solidFill>
            </a:rPr>
            <a:t>Recognize the need for identifying contributors that diminish water quality. Continue to develop methods, guidelines, and BMPs to improve water quality, and continue to educate on these BMPs.</a:t>
          </a:r>
          <a:endParaRPr lang="en-US" sz="2100" kern="1200">
            <a:solidFill>
              <a:srgbClr val="FF0000"/>
            </a:solidFill>
          </a:endParaRPr>
        </a:p>
      </dsp:txBody>
      <dsp:txXfrm>
        <a:off x="0" y="3626794"/>
        <a:ext cx="11011006" cy="179043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6A76C-7762-4A0A-9EB9-89AFADB382D6}"/>
              </a:ext>
            </a:extLst>
          </p:cNvPr>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a:extLst>
              <a:ext uri="{FF2B5EF4-FFF2-40B4-BE49-F238E27FC236}">
                <a16:creationId xmlns:a16="http://schemas.microsoft.com/office/drawing/2014/main" id="{8F08D7EB-7767-4A2A-BF0C-59E0598957CC}"/>
              </a:ext>
            </a:extLst>
          </p:cNvPr>
          <p:cNvSpPr>
            <a:spLocks noGrp="1"/>
          </p:cNvSpPr>
          <p:nvPr>
            <p:ph type="dt" sz="quarter" idx="1"/>
          </p:nvPr>
        </p:nvSpPr>
        <p:spPr>
          <a:xfrm>
            <a:off x="4143588" y="0"/>
            <a:ext cx="3169920" cy="481728"/>
          </a:xfrm>
          <a:prstGeom prst="rect">
            <a:avLst/>
          </a:prstGeom>
        </p:spPr>
        <p:txBody>
          <a:bodyPr vert="horz" lIns="96656" tIns="48328" rIns="96656" bIns="48328" rtlCol="0"/>
          <a:lstStyle>
            <a:lvl1pPr algn="r">
              <a:defRPr sz="1200"/>
            </a:lvl1pPr>
          </a:lstStyle>
          <a:p>
            <a:fld id="{8171F3C8-B9DD-4E40-9AE5-851EB5825A7D}" type="datetimeFigureOut">
              <a:rPr lang="en-US" smtClean="0"/>
              <a:t>8/24/2022</a:t>
            </a:fld>
            <a:endParaRPr lang="en-US"/>
          </a:p>
        </p:txBody>
      </p:sp>
      <p:sp>
        <p:nvSpPr>
          <p:cNvPr id="4" name="Footer Placeholder 3">
            <a:extLst>
              <a:ext uri="{FF2B5EF4-FFF2-40B4-BE49-F238E27FC236}">
                <a16:creationId xmlns:a16="http://schemas.microsoft.com/office/drawing/2014/main" id="{164D5499-2211-4110-9576-12F8A350C091}"/>
              </a:ext>
            </a:extLst>
          </p:cNvPr>
          <p:cNvSpPr>
            <a:spLocks noGrp="1"/>
          </p:cNvSpPr>
          <p:nvPr>
            <p:ph type="ftr" sz="quarter" idx="2"/>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D9D13D-A376-4197-9106-EEB73628A4B2}"/>
              </a:ext>
            </a:extLst>
          </p:cNvPr>
          <p:cNvSpPr>
            <a:spLocks noGrp="1"/>
          </p:cNvSpPr>
          <p:nvPr>
            <p:ph type="sldNum" sz="quarter" idx="3"/>
          </p:nvPr>
        </p:nvSpPr>
        <p:spPr>
          <a:xfrm>
            <a:off x="4143588" y="9119475"/>
            <a:ext cx="3169920" cy="481727"/>
          </a:xfrm>
          <a:prstGeom prst="rect">
            <a:avLst/>
          </a:prstGeom>
        </p:spPr>
        <p:txBody>
          <a:bodyPr vert="horz" lIns="96656" tIns="48328" rIns="96656" bIns="48328" rtlCol="0" anchor="b"/>
          <a:lstStyle>
            <a:lvl1pPr algn="r">
              <a:defRPr sz="1200"/>
            </a:lvl1pPr>
          </a:lstStyle>
          <a:p>
            <a:fld id="{ECF781F5-A23A-457D-B72F-B17BF85FD936}" type="slidenum">
              <a:rPr lang="en-US" smtClean="0"/>
              <a:t>‹#›</a:t>
            </a:fld>
            <a:endParaRPr lang="en-US"/>
          </a:p>
        </p:txBody>
      </p:sp>
    </p:spTree>
    <p:extLst>
      <p:ext uri="{BB962C8B-B14F-4D97-AF65-F5344CB8AC3E}">
        <p14:creationId xmlns:p14="http://schemas.microsoft.com/office/powerpoint/2010/main" val="1092465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94E3011D-F062-4DBD-823A-82AE8457AA32}" type="datetimeFigureOut">
              <a:rPr lang="en-US" smtClean="0"/>
              <a:t>8/24/2022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E952EC52-1EC7-44DE-81D1-2DAF3BC78383}" type="slidenum">
              <a:rPr lang="en-US" smtClean="0"/>
              <a:t>‹#›</a:t>
            </a:fld>
            <a:endParaRPr lang="en-US"/>
          </a:p>
        </p:txBody>
      </p:sp>
    </p:spTree>
    <p:extLst>
      <p:ext uri="{BB962C8B-B14F-4D97-AF65-F5344CB8AC3E}">
        <p14:creationId xmlns:p14="http://schemas.microsoft.com/office/powerpoint/2010/main" val="283411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2EC52-1EC7-44DE-81D1-2DAF3BC78383}" type="slidenum">
              <a:rPr lang="en-US" smtClean="0"/>
              <a:t>3</a:t>
            </a:fld>
            <a:endParaRPr lang="en-US"/>
          </a:p>
        </p:txBody>
      </p:sp>
    </p:spTree>
    <p:extLst>
      <p:ext uri="{BB962C8B-B14F-4D97-AF65-F5344CB8AC3E}">
        <p14:creationId xmlns:p14="http://schemas.microsoft.com/office/powerpoint/2010/main" val="3490425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A096864-D0DB-4B64-A95D-6663ACB692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F343E80A-67FD-42CC-B58F-EEFF8D4F6F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600">
              <a:latin typeface="Arial" panose="020B0604020202020204" pitchFamily="34" charset="0"/>
              <a:cs typeface="Arial" panose="020B0604020202020204" pitchFamily="34" charset="0"/>
            </a:endParaRPr>
          </a:p>
        </p:txBody>
      </p:sp>
      <p:sp>
        <p:nvSpPr>
          <p:cNvPr id="51204" name="Slide Number Placeholder 3">
            <a:extLst>
              <a:ext uri="{FF2B5EF4-FFF2-40B4-BE49-F238E27FC236}">
                <a16:creationId xmlns:a16="http://schemas.microsoft.com/office/drawing/2014/main" id="{493D2E31-9332-4703-AA25-AC5A34A6CB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55404" indent="-289545">
              <a:spcBef>
                <a:spcPct val="30000"/>
              </a:spcBef>
              <a:defRPr sz="1300">
                <a:solidFill>
                  <a:schemeClr val="tx1"/>
                </a:solidFill>
                <a:latin typeface="Calibri" panose="020F0502020204030204" pitchFamily="34" charset="0"/>
              </a:defRPr>
            </a:lvl2pPr>
            <a:lvl3pPr marL="1163030" indent="-231312">
              <a:spcBef>
                <a:spcPct val="30000"/>
              </a:spcBef>
              <a:defRPr sz="1300">
                <a:solidFill>
                  <a:schemeClr val="tx1"/>
                </a:solidFill>
                <a:latin typeface="Calibri" panose="020F0502020204030204" pitchFamily="34" charset="0"/>
              </a:defRPr>
            </a:lvl3pPr>
            <a:lvl4pPr marL="1627270" indent="-231312">
              <a:spcBef>
                <a:spcPct val="30000"/>
              </a:spcBef>
              <a:defRPr sz="1300">
                <a:solidFill>
                  <a:schemeClr val="tx1"/>
                </a:solidFill>
                <a:latin typeface="Calibri" panose="020F0502020204030204" pitchFamily="34" charset="0"/>
              </a:defRPr>
            </a:lvl4pPr>
            <a:lvl5pPr marL="2093129" indent="-231312">
              <a:spcBef>
                <a:spcPct val="30000"/>
              </a:spcBef>
              <a:defRPr sz="1300">
                <a:solidFill>
                  <a:schemeClr val="tx1"/>
                </a:solidFill>
                <a:latin typeface="Calibri" panose="020F0502020204030204" pitchFamily="34" charset="0"/>
              </a:defRPr>
            </a:lvl5pPr>
            <a:lvl6pPr marL="2558988" indent="-231312" defTabSz="464242" eaLnBrk="0" fontAlgn="base" hangingPunct="0">
              <a:spcBef>
                <a:spcPct val="30000"/>
              </a:spcBef>
              <a:spcAft>
                <a:spcPct val="0"/>
              </a:spcAft>
              <a:defRPr sz="1300">
                <a:solidFill>
                  <a:schemeClr val="tx1"/>
                </a:solidFill>
                <a:latin typeface="Calibri" panose="020F0502020204030204" pitchFamily="34" charset="0"/>
              </a:defRPr>
            </a:lvl6pPr>
            <a:lvl7pPr marL="3024846" indent="-231312" defTabSz="464242" eaLnBrk="0" fontAlgn="base" hangingPunct="0">
              <a:spcBef>
                <a:spcPct val="30000"/>
              </a:spcBef>
              <a:spcAft>
                <a:spcPct val="0"/>
              </a:spcAft>
              <a:defRPr sz="1300">
                <a:solidFill>
                  <a:schemeClr val="tx1"/>
                </a:solidFill>
                <a:latin typeface="Calibri" panose="020F0502020204030204" pitchFamily="34" charset="0"/>
              </a:defRPr>
            </a:lvl7pPr>
            <a:lvl8pPr marL="3490706" indent="-231312" defTabSz="464242" eaLnBrk="0" fontAlgn="base" hangingPunct="0">
              <a:spcBef>
                <a:spcPct val="30000"/>
              </a:spcBef>
              <a:spcAft>
                <a:spcPct val="0"/>
              </a:spcAft>
              <a:defRPr sz="1300">
                <a:solidFill>
                  <a:schemeClr val="tx1"/>
                </a:solidFill>
                <a:latin typeface="Calibri" panose="020F0502020204030204" pitchFamily="34" charset="0"/>
              </a:defRPr>
            </a:lvl8pPr>
            <a:lvl9pPr marL="3956565" indent="-231312" defTabSz="464242"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12ECC49-DAEF-4C7B-862C-D2CA15BFDEA8}" type="slidenum">
              <a:rPr lang="en-US" altLang="en-US" smtClean="0">
                <a:latin typeface="Arial" panose="020B0604020202020204" pitchFamily="34" charset="0"/>
              </a:rPr>
              <a:pPr>
                <a:spcBef>
                  <a:spcPct val="0"/>
                </a:spcBef>
              </a:pPr>
              <a:t>88</a:t>
            </a:fld>
            <a:endParaRPr lang="en-US" altLang="en-US">
              <a:latin typeface="Arial" panose="020B0604020202020204" pitchFamily="34" charset="0"/>
            </a:endParaRPr>
          </a:p>
        </p:txBody>
      </p:sp>
    </p:spTree>
    <p:extLst>
      <p:ext uri="{BB962C8B-B14F-4D97-AF65-F5344CB8AC3E}">
        <p14:creationId xmlns:p14="http://schemas.microsoft.com/office/powerpoint/2010/main" val="2988865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USGS gage 02347500 had 103 days of flow less than 100 </a:t>
            </a:r>
            <a:r>
              <a:rPr lang="en-US" err="1"/>
              <a:t>cfs</a:t>
            </a:r>
            <a:r>
              <a:rPr lang="en-US"/>
              <a:t> for the 2011-2012 period.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BDA0F-465F-442B-9FE3-3611299298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5190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BDA0F-465F-442B-9FE3-3611299298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42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Is there anything specific that is important review for those who were not able to attend</a:t>
            </a:r>
          </a:p>
        </p:txBody>
      </p:sp>
      <p:sp>
        <p:nvSpPr>
          <p:cNvPr id="4" name="Slide Number Placeholder 3"/>
          <p:cNvSpPr>
            <a:spLocks noGrp="1"/>
          </p:cNvSpPr>
          <p:nvPr>
            <p:ph type="sldNum" sz="quarter" idx="5"/>
          </p:nvPr>
        </p:nvSpPr>
        <p:spPr/>
        <p:txBody>
          <a:bodyPr/>
          <a:lstStyle/>
          <a:p>
            <a:fld id="{E952EC52-1EC7-44DE-81D1-2DAF3BC78383}" type="slidenum">
              <a:rPr lang="en-US" smtClean="0"/>
              <a:t>9</a:t>
            </a:fld>
            <a:endParaRPr lang="en-US"/>
          </a:p>
        </p:txBody>
      </p:sp>
    </p:spTree>
    <p:extLst>
      <p:ext uri="{BB962C8B-B14F-4D97-AF65-F5344CB8AC3E}">
        <p14:creationId xmlns:p14="http://schemas.microsoft.com/office/powerpoint/2010/main" val="1847142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983712C-4FC0-466E-92C4-F3CFF94F0D20}" type="slidenum">
              <a:rPr lang="en-US" altLang="en-US" smtClean="0"/>
              <a:pPr>
                <a:defRPr/>
              </a:pPr>
              <a:t>14</a:t>
            </a:fld>
            <a:endParaRPr lang="en-US" altLang="en-US" dirty="0"/>
          </a:p>
        </p:txBody>
      </p:sp>
    </p:spTree>
    <p:extLst>
      <p:ext uri="{BB962C8B-B14F-4D97-AF65-F5344CB8AC3E}">
        <p14:creationId xmlns:p14="http://schemas.microsoft.com/office/powerpoint/2010/main" val="2661205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Columbus flow (daily and 7-day average) against 1,350 </a:t>
            </a:r>
            <a:r>
              <a:rPr lang="en-US" err="1"/>
              <a:t>cfs</a:t>
            </a:r>
            <a:endParaRPr lang="en-US"/>
          </a:p>
          <a:p>
            <a:pPr marL="228600" indent="-228600">
              <a:buAutoNum type="arabicPeriod"/>
            </a:pPr>
            <a:r>
              <a:rPr lang="en-US"/>
              <a:t>Bainbridge flow against monthly low observed in 2011 and 2012</a:t>
            </a:r>
          </a:p>
          <a:p>
            <a:pPr marL="228600" indent="-228600">
              <a:buAutoNum type="arabicPeriod"/>
            </a:pPr>
            <a:r>
              <a:rPr lang="en-US"/>
              <a:t>Iron City flow of 8 </a:t>
            </a:r>
            <a:r>
              <a:rPr lang="en-US" err="1"/>
              <a:t>cfs</a:t>
            </a:r>
            <a:r>
              <a:rPr lang="en-US"/>
              <a:t> derived from a 4.6 </a:t>
            </a:r>
            <a:r>
              <a:rPr lang="en-US" err="1"/>
              <a:t>cfs</a:t>
            </a:r>
            <a:r>
              <a:rPr lang="en-US"/>
              <a:t> flow threshold at Colquitt triggering flow augmentation</a:t>
            </a:r>
          </a:p>
          <a:p>
            <a:pPr marL="228600" indent="-228600">
              <a:buAutoNum type="arabicPeriod"/>
            </a:pPr>
            <a:r>
              <a:rPr lang="en-US"/>
              <a:t>Milford flow of 50 </a:t>
            </a:r>
            <a:r>
              <a:rPr lang="en-US" err="1"/>
              <a:t>cfs</a:t>
            </a:r>
            <a:r>
              <a:rPr lang="en-US"/>
              <a:t> associated with GAFIT threshold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BDA0F-465F-442B-9FE3-3611299298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48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USGS gage 02347500 had 103 days of flow less than 100 </a:t>
            </a:r>
            <a:r>
              <a:rPr lang="en-US" err="1"/>
              <a:t>cfs</a:t>
            </a:r>
            <a:r>
              <a:rPr lang="en-US"/>
              <a:t> for the 2011-2012 period.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2BDA0F-465F-442B-9FE3-3611299298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207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2EC52-1EC7-44DE-81D1-2DAF3BC78383}" type="slidenum">
              <a:rPr lang="en-US" smtClean="0"/>
              <a:t>77</a:t>
            </a:fld>
            <a:endParaRPr lang="en-US"/>
          </a:p>
        </p:txBody>
      </p:sp>
    </p:spTree>
    <p:extLst>
      <p:ext uri="{BB962C8B-B14F-4D97-AF65-F5344CB8AC3E}">
        <p14:creationId xmlns:p14="http://schemas.microsoft.com/office/powerpoint/2010/main" val="113439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this recommendation addresses an over-arching management issue, we wanted to bring it up for full Council review and discussion. This recommendation has been the focus of some in-depth Council discussions in the past.  The Water Quality committee flagged it for full Council discussion.  Maybe ask the committee members to comment on their views on this recommendation.  </a:t>
            </a:r>
          </a:p>
          <a:p>
            <a:endParaRPr lang="en-US"/>
          </a:p>
          <a:p>
            <a:r>
              <a:rPr lang="en-US"/>
              <a:t>MC Council is also discussing this issue (on 8/22 MC Council will be asked to confirm their decision to delete a similar recommendation from their plan, based Council discussion at May meeting).</a:t>
            </a:r>
          </a:p>
          <a:p>
            <a:endParaRPr lang="en-US"/>
          </a:p>
          <a:p>
            <a:r>
              <a:rPr lang="en-US"/>
              <a:t>What do the Council members think?  Is this still the Council’s view?  Does anyone want to suggest any updates or modifications?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952EC52-1EC7-44DE-81D1-2DAF3BC78383}" type="slidenum">
              <a:rPr lang="en-US" smtClean="0"/>
              <a:t>83</a:t>
            </a:fld>
            <a:endParaRPr lang="en-US"/>
          </a:p>
        </p:txBody>
      </p:sp>
    </p:spTree>
    <p:extLst>
      <p:ext uri="{BB962C8B-B14F-4D97-AF65-F5344CB8AC3E}">
        <p14:creationId xmlns:p14="http://schemas.microsoft.com/office/powerpoint/2010/main" val="4289723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Two recommendations in Section 6 address interstate coordination in the ACF. Because this is a broad issue in the plan, we wanted to bring it up for full Council review and discussion.  We would like to hear your thoughts on these recommendations.  Are you comfortable with them? Are they consistent?  Should we modify one or both of them? Does anything need updating?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[Any changes to JT-3 from LFO or MC to discuss?]</a:t>
            </a:r>
          </a:p>
          <a:p>
            <a:r>
              <a:rPr lang="en-US"/>
              <a:t>[Concern raised by a LFO member that JT-3 should not recommend an interstate institution with management authority.  Any clarification of this language?]</a:t>
            </a:r>
          </a:p>
          <a:p>
            <a:endParaRPr lang="en-US">
              <a:cs typeface="Calibri"/>
            </a:endParaRPr>
          </a:p>
          <a:p>
            <a:r>
              <a:rPr lang="en-US">
                <a:cs typeface="Calibri"/>
              </a:rPr>
              <a:t>If needed – Mark should be able to describe the ACFS work on transboundary institutions.</a:t>
            </a:r>
          </a:p>
          <a:p>
            <a:r>
              <a:rPr lang="en-US">
                <a:cs typeface="Calibri"/>
              </a:rPr>
              <a:t>For Joint 3: You could suggest that a sentence be added at the end to clarify that the Council supports an organization for planning and coordination, but not one that would have interstate management authority over water resources. </a:t>
            </a:r>
          </a:p>
          <a:p>
            <a:r>
              <a:rPr lang="en-US">
                <a:cs typeface="Calibri"/>
              </a:rPr>
              <a:t>Note that edits to joint recommendations (JT-3 here) need to be reviewed by all 3 Councils.</a:t>
            </a:r>
          </a:p>
          <a:p>
            <a:endParaRPr lang="en-US">
              <a:cs typeface="Calibri"/>
            </a:endParaRPr>
          </a:p>
        </p:txBody>
      </p:sp>
      <p:sp>
        <p:nvSpPr>
          <p:cNvPr id="4" name="Slide Number Placeholder 3"/>
          <p:cNvSpPr>
            <a:spLocks noGrp="1"/>
          </p:cNvSpPr>
          <p:nvPr>
            <p:ph type="sldNum" sz="quarter" idx="5"/>
          </p:nvPr>
        </p:nvSpPr>
        <p:spPr/>
        <p:txBody>
          <a:bodyPr/>
          <a:lstStyle/>
          <a:p>
            <a:fld id="{E952EC52-1EC7-44DE-81D1-2DAF3BC78383}" type="slidenum">
              <a:rPr lang="en-US" smtClean="0"/>
              <a:t>84</a:t>
            </a:fld>
            <a:endParaRPr lang="en-US"/>
          </a:p>
        </p:txBody>
      </p:sp>
    </p:spTree>
    <p:extLst>
      <p:ext uri="{BB962C8B-B14F-4D97-AF65-F5344CB8AC3E}">
        <p14:creationId xmlns:p14="http://schemas.microsoft.com/office/powerpoint/2010/main" val="360420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Water Quant committee asked that the Council discuss reservoirs and water storage recommendations.  In particular, a committee member asked: How should we approach storage options given inc</a:t>
            </a:r>
            <a:r>
              <a:rPr lang="en-US" sz="1200">
                <a:solidFill>
                  <a:srgbClr val="C00000"/>
                </a:solidFill>
              </a:rPr>
              <a:t>reasing population? Other committee members expressed some concerns about storage.  Here are the Management Practices and Recommendations that address water storage in the plan in one place so that Council can consider them together.  Are they consistent?  Do they reflect the Council’s views, vision, and goals?  Any modifications or updates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C00000"/>
              </a:solidFill>
            </a:endParaRPr>
          </a:p>
          <a:p>
            <a:endParaRPr lang="en-US"/>
          </a:p>
        </p:txBody>
      </p:sp>
      <p:sp>
        <p:nvSpPr>
          <p:cNvPr id="4" name="Slide Number Placeholder 3"/>
          <p:cNvSpPr>
            <a:spLocks noGrp="1"/>
          </p:cNvSpPr>
          <p:nvPr>
            <p:ph type="sldNum" sz="quarter" idx="5"/>
          </p:nvPr>
        </p:nvSpPr>
        <p:spPr/>
        <p:txBody>
          <a:bodyPr/>
          <a:lstStyle/>
          <a:p>
            <a:fld id="{E952EC52-1EC7-44DE-81D1-2DAF3BC78383}" type="slidenum">
              <a:rPr lang="en-US" smtClean="0"/>
              <a:t>85</a:t>
            </a:fld>
            <a:endParaRPr lang="en-US"/>
          </a:p>
        </p:txBody>
      </p:sp>
    </p:spTree>
    <p:extLst>
      <p:ext uri="{BB962C8B-B14F-4D97-AF65-F5344CB8AC3E}">
        <p14:creationId xmlns:p14="http://schemas.microsoft.com/office/powerpoint/2010/main" val="2165743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sv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1.jpe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svg"/><Relationship Id="rId2" Type="http://schemas.openxmlformats.org/officeDocument/2006/relationships/image" Target="../media/image5.jpeg"/><Relationship Id="rId1" Type="http://schemas.openxmlformats.org/officeDocument/2006/relationships/slideMaster" Target="../slideMasters/slideMaster8.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Layouts/_rels/slideLayout10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8.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1.wdp"/></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Master" Target="../slideMasters/slideMaster10.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1.jpeg"/><Relationship Id="rId1" Type="http://schemas.openxmlformats.org/officeDocument/2006/relationships/slideMaster" Target="../slideMasters/slideMaster10.xml"/><Relationship Id="rId4" Type="http://schemas.openxmlformats.org/officeDocument/2006/relationships/image" Target="../media/image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1.wdp"/></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1.svg"/><Relationship Id="rId2" Type="http://schemas.openxmlformats.org/officeDocument/2006/relationships/image" Target="../media/image5.jpeg"/><Relationship Id="rId1" Type="http://schemas.openxmlformats.org/officeDocument/2006/relationships/slideMaster" Target="../slideMasters/slideMaster10.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Layouts/_rels/slideLayout13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0.xml"/><Relationship Id="rId6" Type="http://schemas.openxmlformats.org/officeDocument/2006/relationships/image" Target="../media/image11.svg"/><Relationship Id="rId5" Type="http://schemas.openxmlformats.org/officeDocument/2006/relationships/image" Target="../media/image10.png"/><Relationship Id="rId4" Type="http://schemas.microsoft.com/office/2007/relationships/hdphoto" Target="../media/hdphoto1.wdp"/></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gi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gi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gi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gi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eg"/><Relationship Id="rId1" Type="http://schemas.openxmlformats.org/officeDocument/2006/relationships/slideMaster" Target="../slideMasters/slideMaster8.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5" name="Picture 14" descr="A body of water with trees around it&#10;&#10;Description automatically generated">
            <a:extLst>
              <a:ext uri="{FF2B5EF4-FFF2-40B4-BE49-F238E27FC236}">
                <a16:creationId xmlns:a16="http://schemas.microsoft.com/office/drawing/2014/main" id="{09FB8AB8-15F6-47DF-8DB7-E64748AD06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20" r="22805" b="-1"/>
          <a:stretch/>
        </p:blipFill>
        <p:spPr>
          <a:xfrm>
            <a:off x="0" y="53278"/>
            <a:ext cx="12192000" cy="6847711"/>
          </a:xfrm>
          <a:prstGeom prst="rect">
            <a:avLst/>
          </a:prstGeom>
        </p:spPr>
      </p:pic>
      <p:sp>
        <p:nvSpPr>
          <p:cNvPr id="16" name="Rectangle 15">
            <a:extLst>
              <a:ext uri="{FF2B5EF4-FFF2-40B4-BE49-F238E27FC236}">
                <a16:creationId xmlns:a16="http://schemas.microsoft.com/office/drawing/2014/main" id="{B9421DB7-D1CF-4046-ABC6-51BFF64E45CD}"/>
              </a:ext>
            </a:extLst>
          </p:cNvPr>
          <p:cNvSpPr/>
          <p:nvPr userDrawn="1"/>
        </p:nvSpPr>
        <p:spPr>
          <a:xfrm>
            <a:off x="-25626" y="-11490"/>
            <a:ext cx="12228852" cy="690304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6C106-3EF4-4AFD-8515-6E45EE031FA3}"/>
              </a:ext>
            </a:extLst>
          </p:cNvPr>
          <p:cNvSpPr>
            <a:spLocks noGrp="1"/>
          </p:cNvSpPr>
          <p:nvPr>
            <p:ph type="ctrTitle"/>
          </p:nvPr>
        </p:nvSpPr>
        <p:spPr>
          <a:xfrm>
            <a:off x="1719470" y="1122363"/>
            <a:ext cx="10002073" cy="2387600"/>
          </a:xfrm>
        </p:spPr>
        <p:txBody>
          <a:bodyPr anchor="b"/>
          <a:lstStyle>
            <a:lvl1pPr algn="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E3E2B0F0-8D2D-417E-972A-EA4427D84659}"/>
              </a:ext>
            </a:extLst>
          </p:cNvPr>
          <p:cNvSpPr>
            <a:spLocks noGrp="1"/>
          </p:cNvSpPr>
          <p:nvPr>
            <p:ph type="subTitle" idx="1"/>
          </p:nvPr>
        </p:nvSpPr>
        <p:spPr>
          <a:xfrm>
            <a:off x="1719470" y="3602038"/>
            <a:ext cx="10002073" cy="1655762"/>
          </a:xfrm>
        </p:spPr>
        <p:txBody>
          <a:bodyPr/>
          <a:lstStyle>
            <a:lvl1pPr marL="0" indent="0" algn="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5F59CBB4-99A8-49E2-BA2D-9ED1C921D5FD}"/>
              </a:ext>
            </a:extLst>
          </p:cNvPr>
          <p:cNvSpPr/>
          <p:nvPr userDrawn="1"/>
        </p:nvSpPr>
        <p:spPr>
          <a:xfrm>
            <a:off x="-37340" y="4667452"/>
            <a:ext cx="12251793" cy="221261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C80E213-278D-44A4-B802-AE7A477F07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67930" y="5327701"/>
            <a:ext cx="5079079" cy="1033910"/>
          </a:xfrm>
          <a:prstGeom prst="rect">
            <a:avLst/>
          </a:prstGeom>
        </p:spPr>
      </p:pic>
      <p:pic>
        <p:nvPicPr>
          <p:cNvPr id="8" name="Picture 7">
            <a:extLst>
              <a:ext uri="{FF2B5EF4-FFF2-40B4-BE49-F238E27FC236}">
                <a16:creationId xmlns:a16="http://schemas.microsoft.com/office/drawing/2014/main" id="{824C2BD7-55FA-457A-85E7-134BB89371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33" y="4133680"/>
            <a:ext cx="12936583" cy="931244"/>
          </a:xfrm>
          <a:prstGeom prst="rect">
            <a:avLst/>
          </a:prstGeom>
        </p:spPr>
      </p:pic>
      <p:sp>
        <p:nvSpPr>
          <p:cNvPr id="12" name="Rectangle 11">
            <a:extLst>
              <a:ext uri="{FF2B5EF4-FFF2-40B4-BE49-F238E27FC236}">
                <a16:creationId xmlns:a16="http://schemas.microsoft.com/office/drawing/2014/main" id="{C97D2E11-DD8E-4106-81E8-8AE1546C108A}"/>
              </a:ext>
            </a:extLst>
          </p:cNvPr>
          <p:cNvSpPr/>
          <p:nvPr userDrawn="1"/>
        </p:nvSpPr>
        <p:spPr>
          <a:xfrm>
            <a:off x="-14399" y="-11491"/>
            <a:ext cx="12228852" cy="256300"/>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679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18" name="Picture 17" descr="A body of water with trees around it&#10;&#10;Description automatically generated">
            <a:extLst>
              <a:ext uri="{FF2B5EF4-FFF2-40B4-BE49-F238E27FC236}">
                <a16:creationId xmlns:a16="http://schemas.microsoft.com/office/drawing/2014/main" id="{6D34FCB7-3306-4281-A19A-8B0A052827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20" r="22805" b="-1"/>
          <a:stretch/>
        </p:blipFill>
        <p:spPr>
          <a:xfrm>
            <a:off x="0" y="0"/>
            <a:ext cx="12192000" cy="6847711"/>
          </a:xfrm>
          <a:prstGeom prst="rect">
            <a:avLst/>
          </a:prstGeom>
        </p:spPr>
      </p:pic>
      <p:sp>
        <p:nvSpPr>
          <p:cNvPr id="17" name="Rectangle 16">
            <a:extLst>
              <a:ext uri="{FF2B5EF4-FFF2-40B4-BE49-F238E27FC236}">
                <a16:creationId xmlns:a16="http://schemas.microsoft.com/office/drawing/2014/main" id="{97CB77B1-6EE5-4C6A-AF43-538BCE70FDE9}"/>
              </a:ext>
            </a:extLst>
          </p:cNvPr>
          <p:cNvSpPr/>
          <p:nvPr userDrawn="1"/>
        </p:nvSpPr>
        <p:spPr>
          <a:xfrm>
            <a:off x="0" y="-10289"/>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4">
            <a:extLst>
              <a:ext uri="{FF2B5EF4-FFF2-40B4-BE49-F238E27FC236}">
                <a16:creationId xmlns:a16="http://schemas.microsoft.com/office/drawing/2014/main" id="{D9421F76-D7DE-40C4-868E-50DA4BC2B7FF}"/>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28" name="Footer Placeholder 5">
            <a:extLst>
              <a:ext uri="{FF2B5EF4-FFF2-40B4-BE49-F238E27FC236}">
                <a16:creationId xmlns:a16="http://schemas.microsoft.com/office/drawing/2014/main" id="{624F876C-6617-4213-8698-609B8B0D0AF1}"/>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29" name="Slide Number Placeholder 6">
            <a:extLst>
              <a:ext uri="{FF2B5EF4-FFF2-40B4-BE49-F238E27FC236}">
                <a16:creationId xmlns:a16="http://schemas.microsoft.com/office/drawing/2014/main" id="{2B4EA26A-BE2B-4069-A195-2F134B8D96CC}"/>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30" name="Date Placeholder 2">
            <a:extLst>
              <a:ext uri="{FF2B5EF4-FFF2-40B4-BE49-F238E27FC236}">
                <a16:creationId xmlns:a16="http://schemas.microsoft.com/office/drawing/2014/main" id="{6E0AC9FE-CE3E-48DB-A8B6-9FEABE4CF932}"/>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31" name="Slide Number Placeholder 4">
            <a:extLst>
              <a:ext uri="{FF2B5EF4-FFF2-40B4-BE49-F238E27FC236}">
                <a16:creationId xmlns:a16="http://schemas.microsoft.com/office/drawing/2014/main" id="{AC0C8263-3121-452D-A0B1-080E881BDCAC}"/>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33" name="Picture 32">
            <a:extLst>
              <a:ext uri="{FF2B5EF4-FFF2-40B4-BE49-F238E27FC236}">
                <a16:creationId xmlns:a16="http://schemas.microsoft.com/office/drawing/2014/main" id="{D3C127CE-B9D6-4C57-A401-AA3BD14BB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34" name="Picture 33" descr="A picture containing text, computer&#10;&#10;Description automatically generated">
            <a:extLst>
              <a:ext uri="{FF2B5EF4-FFF2-40B4-BE49-F238E27FC236}">
                <a16:creationId xmlns:a16="http://schemas.microsoft.com/office/drawing/2014/main" id="{EBE3F2CD-CB7D-4A8B-8E66-52BAC0E1CA8B}"/>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sp>
        <p:nvSpPr>
          <p:cNvPr id="35" name="Title 1">
            <a:extLst>
              <a:ext uri="{FF2B5EF4-FFF2-40B4-BE49-F238E27FC236}">
                <a16:creationId xmlns:a16="http://schemas.microsoft.com/office/drawing/2014/main" id="{4245EE1E-C0F4-42FC-B020-64E1B8DF3BDE}"/>
              </a:ext>
            </a:extLst>
          </p:cNvPr>
          <p:cNvSpPr>
            <a:spLocks noGrp="1"/>
          </p:cNvSpPr>
          <p:nvPr>
            <p:ph type="title"/>
          </p:nvPr>
        </p:nvSpPr>
        <p:spPr>
          <a:xfrm>
            <a:off x="465667" y="193675"/>
            <a:ext cx="11404600" cy="1325563"/>
          </a:xfrm>
        </p:spPr>
        <p:txBody>
          <a:bodyPr/>
          <a:lstStyle>
            <a:lvl1pPr>
              <a:defRPr>
                <a:solidFill>
                  <a:schemeClr val="bg1"/>
                </a:solidFill>
              </a:defRPr>
            </a:lvl1pPr>
          </a:lstStyle>
          <a:p>
            <a:r>
              <a:rPr lang="en-US"/>
              <a:t>Click to edit Master title style</a:t>
            </a:r>
          </a:p>
        </p:txBody>
      </p:sp>
      <p:grpSp>
        <p:nvGrpSpPr>
          <p:cNvPr id="36" name="Group 35">
            <a:extLst>
              <a:ext uri="{FF2B5EF4-FFF2-40B4-BE49-F238E27FC236}">
                <a16:creationId xmlns:a16="http://schemas.microsoft.com/office/drawing/2014/main" id="{8BB51A36-99B5-4302-B81C-B6FA8B69D934}"/>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37" name="Freeform 5">
              <a:extLst>
                <a:ext uri="{FF2B5EF4-FFF2-40B4-BE49-F238E27FC236}">
                  <a16:creationId xmlns:a16="http://schemas.microsoft.com/office/drawing/2014/main" id="{F2864EF0-4E65-473F-93E8-EE9552BBAF30}"/>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F321B679-6A3A-416E-8636-58029943CE3D}"/>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2" name="Graphic 41">
            <a:extLst>
              <a:ext uri="{FF2B5EF4-FFF2-40B4-BE49-F238E27FC236}">
                <a16:creationId xmlns:a16="http://schemas.microsoft.com/office/drawing/2014/main" id="{E7E0A1D1-4F1F-4D27-AB8A-B7977C0417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6563" y="6259613"/>
            <a:ext cx="1416242" cy="288294"/>
          </a:xfrm>
          <a:prstGeom prst="rect">
            <a:avLst/>
          </a:prstGeom>
        </p:spPr>
      </p:pic>
    </p:spTree>
    <p:extLst>
      <p:ext uri="{BB962C8B-B14F-4D97-AF65-F5344CB8AC3E}">
        <p14:creationId xmlns:p14="http://schemas.microsoft.com/office/powerpoint/2010/main" val="28997561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7" name="Picture 16" descr="A picture containing tree, outdoor, water, river&#10;&#10;Description automatically generated">
            <a:extLst>
              <a:ext uri="{FF2B5EF4-FFF2-40B4-BE49-F238E27FC236}">
                <a16:creationId xmlns:a16="http://schemas.microsoft.com/office/drawing/2014/main" id="{39ADB789-3417-4E1E-AF17-EE4BC4481D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08" b="1451"/>
          <a:stretch/>
        </p:blipFill>
        <p:spPr>
          <a:xfrm>
            <a:off x="0" y="1"/>
            <a:ext cx="12251794" cy="6858000"/>
          </a:xfrm>
          <a:prstGeom prst="rect">
            <a:avLst/>
          </a:prstGeom>
        </p:spPr>
      </p:pic>
      <p:sp>
        <p:nvSpPr>
          <p:cNvPr id="28" name="Rectangle 27">
            <a:extLst>
              <a:ext uri="{FF2B5EF4-FFF2-40B4-BE49-F238E27FC236}">
                <a16:creationId xmlns:a16="http://schemas.microsoft.com/office/drawing/2014/main" id="{55CF8BBB-5271-4674-9570-BCD5064D5993}"/>
              </a:ext>
            </a:extLst>
          </p:cNvPr>
          <p:cNvSpPr/>
          <p:nvPr userDrawn="1"/>
        </p:nvSpPr>
        <p:spPr>
          <a:xfrm>
            <a:off x="0" y="9439"/>
            <a:ext cx="9136499" cy="6857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outdoor, water, sky, river&#10;&#10;Description automatically generated">
            <a:extLst>
              <a:ext uri="{FF2B5EF4-FFF2-40B4-BE49-F238E27FC236}">
                <a16:creationId xmlns:a16="http://schemas.microsoft.com/office/drawing/2014/main" id="{7424FB61-3A31-47EB-9F02-636F52692A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238" r="17490" b="6999"/>
          <a:stretch/>
        </p:blipFill>
        <p:spPr>
          <a:xfrm>
            <a:off x="9291555" y="-16319"/>
            <a:ext cx="2900445" cy="6852890"/>
          </a:xfrm>
          <a:prstGeom prst="rect">
            <a:avLst/>
          </a:prstGeom>
        </p:spPr>
      </p:pic>
      <p:sp>
        <p:nvSpPr>
          <p:cNvPr id="8" name="Rectangle 7">
            <a:extLst>
              <a:ext uri="{FF2B5EF4-FFF2-40B4-BE49-F238E27FC236}">
                <a16:creationId xmlns:a16="http://schemas.microsoft.com/office/drawing/2014/main" id="{1333D634-19C7-408B-AAE3-55781D0CC045}"/>
              </a:ext>
            </a:extLst>
          </p:cNvPr>
          <p:cNvSpPr/>
          <p:nvPr userDrawn="1"/>
        </p:nvSpPr>
        <p:spPr>
          <a:xfrm>
            <a:off x="9161461" y="11213"/>
            <a:ext cx="3090333" cy="686310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444518-F2AC-4403-90E2-AC5D823C7AEB}"/>
              </a:ext>
            </a:extLst>
          </p:cNvPr>
          <p:cNvSpPr>
            <a:spLocks noGrp="1"/>
          </p:cNvSpPr>
          <p:nvPr>
            <p:ph type="title"/>
          </p:nvPr>
        </p:nvSpPr>
        <p:spPr>
          <a:xfrm>
            <a:off x="0" y="1040670"/>
            <a:ext cx="9101667" cy="2852737"/>
          </a:xfrm>
        </p:spPr>
        <p:txBody>
          <a:bodyPr anchor="b"/>
          <a:lstStyle>
            <a:lvl1pPr algn="ct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99F35632-FEB4-4599-ABB1-EF209ACC57B7}"/>
              </a:ext>
            </a:extLst>
          </p:cNvPr>
          <p:cNvSpPr>
            <a:spLocks noGrp="1"/>
          </p:cNvSpPr>
          <p:nvPr>
            <p:ph type="body" idx="1"/>
          </p:nvPr>
        </p:nvSpPr>
        <p:spPr>
          <a:xfrm>
            <a:off x="0" y="4154567"/>
            <a:ext cx="9101667" cy="1500187"/>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FF7C24-E8B9-4B5D-ABA5-A1E3E485DBE9}"/>
              </a:ext>
            </a:extLst>
          </p:cNvPr>
          <p:cNvSpPr>
            <a:spLocks noGrp="1"/>
          </p:cNvSpPr>
          <p:nvPr>
            <p:ph type="dt" sz="half" idx="10"/>
          </p:nvPr>
        </p:nvSpPr>
        <p:spPr>
          <a:xfrm>
            <a:off x="1801876" y="6263213"/>
            <a:ext cx="1193799" cy="365125"/>
          </a:xfrm>
          <a:prstGeom prst="rect">
            <a:avLst/>
          </a:prstGeom>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9C9D107A-6BED-45CC-A3E5-10E33BB25656}"/>
              </a:ext>
            </a:extLst>
          </p:cNvPr>
          <p:cNvSpPr>
            <a:spLocks noGrp="1"/>
          </p:cNvSpPr>
          <p:nvPr>
            <p:ph type="ftr" sz="quarter" idx="11"/>
          </p:nvPr>
        </p:nvSpPr>
        <p:spPr>
          <a:xfrm>
            <a:off x="2995675" y="6263213"/>
            <a:ext cx="5911258"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775C1DE-77A9-4E56-9EEB-407368791B0E}"/>
              </a:ext>
            </a:extLst>
          </p:cNvPr>
          <p:cNvSpPr>
            <a:spLocks noGrp="1"/>
          </p:cNvSpPr>
          <p:nvPr>
            <p:ph type="sldNum" sz="quarter" idx="12"/>
          </p:nvPr>
        </p:nvSpPr>
        <p:spPr>
          <a:xfrm>
            <a:off x="11327871" y="6263213"/>
            <a:ext cx="677334" cy="365125"/>
          </a:xfrm>
          <a:prstGeom prst="rect">
            <a:avLst/>
          </a:prstGeom>
        </p:spPr>
        <p:txBody>
          <a:bodyPr/>
          <a:lstStyle/>
          <a:p>
            <a:fld id="{9639ED2B-37ED-4527-B698-007C17A6D46F}" type="slidenum">
              <a:rPr lang="en-US" smtClean="0"/>
              <a:t>‹#›</a:t>
            </a:fld>
            <a:endParaRPr lang="en-US"/>
          </a:p>
        </p:txBody>
      </p:sp>
      <p:pic>
        <p:nvPicPr>
          <p:cNvPr id="10" name="Picture 9">
            <a:extLst>
              <a:ext uri="{FF2B5EF4-FFF2-40B4-BE49-F238E27FC236}">
                <a16:creationId xmlns:a16="http://schemas.microsoft.com/office/drawing/2014/main" id="{214BADF8-7154-43E8-89D5-4DC9964689A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51381" y="3880302"/>
            <a:ext cx="4798904" cy="216167"/>
          </a:xfrm>
          <a:prstGeom prst="rect">
            <a:avLst/>
          </a:prstGeom>
        </p:spPr>
      </p:pic>
      <p:sp>
        <p:nvSpPr>
          <p:cNvPr id="12" name="AutoShape 3">
            <a:extLst>
              <a:ext uri="{FF2B5EF4-FFF2-40B4-BE49-F238E27FC236}">
                <a16:creationId xmlns:a16="http://schemas.microsoft.com/office/drawing/2014/main" id="{49B7C7F0-8393-4BA6-9139-58E76DE62B2F}"/>
              </a:ext>
            </a:extLst>
          </p:cNvPr>
          <p:cNvSpPr>
            <a:spLocks noChangeAspect="1" noChangeArrowheads="1" noTextEdit="1"/>
          </p:cNvSpPr>
          <p:nvPr userDrawn="1"/>
        </p:nvSpPr>
        <p:spPr bwMode="auto">
          <a:xfrm>
            <a:off x="0" y="554038"/>
            <a:ext cx="121920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45B68481-E561-41FF-90BB-E63DC1ACA274}"/>
              </a:ext>
            </a:extLst>
          </p:cNvPr>
          <p:cNvGrpSpPr/>
          <p:nvPr userDrawn="1"/>
        </p:nvGrpSpPr>
        <p:grpSpPr>
          <a:xfrm>
            <a:off x="9899650" y="1981821"/>
            <a:ext cx="1809750" cy="1816100"/>
            <a:chOff x="9899650" y="394759"/>
            <a:chExt cx="1809750" cy="1816100"/>
          </a:xfrm>
          <a:effectLst>
            <a:outerShdw blurRad="50800" dist="38100" dir="2700000" algn="tl" rotWithShape="0">
              <a:prstClr val="black">
                <a:alpha val="40000"/>
              </a:prstClr>
            </a:outerShdw>
          </a:effectLst>
        </p:grpSpPr>
        <p:sp>
          <p:nvSpPr>
            <p:cNvPr id="13" name="Freeform 5">
              <a:extLst>
                <a:ext uri="{FF2B5EF4-FFF2-40B4-BE49-F238E27FC236}">
                  <a16:creationId xmlns:a16="http://schemas.microsoft.com/office/drawing/2014/main" id="{8E67A989-520E-45AE-9BDE-8CF99E2A8D7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1840D"/>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C78D169A-CF49-4ECB-BCA0-75483D6166CE}"/>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Rectangle 28">
            <a:extLst>
              <a:ext uri="{FF2B5EF4-FFF2-40B4-BE49-F238E27FC236}">
                <a16:creationId xmlns:a16="http://schemas.microsoft.com/office/drawing/2014/main" id="{F7242B5C-C710-4A32-AE8C-D33E292F05FB}"/>
              </a:ext>
            </a:extLst>
          </p:cNvPr>
          <p:cNvSpPr/>
          <p:nvPr userDrawn="1"/>
        </p:nvSpPr>
        <p:spPr>
          <a:xfrm rot="5400000">
            <a:off x="5709424" y="3375185"/>
            <a:ext cx="6977143" cy="187118"/>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2261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89A6-1E44-4B9B-B954-535BBD97347D}"/>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5BD377E-C652-45FE-A3B5-8E8729C79F85}"/>
              </a:ext>
            </a:extLst>
          </p:cNvPr>
          <p:cNvSpPr>
            <a:spLocks noGrp="1"/>
          </p:cNvSpPr>
          <p:nvPr>
            <p:ph sz="half" idx="1"/>
          </p:nvPr>
        </p:nvSpPr>
        <p:spPr>
          <a:xfrm>
            <a:off x="465667" y="1654175"/>
            <a:ext cx="5554133" cy="435133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2CFF9-0F3C-4670-A945-DCCA2E7CD134}"/>
              </a:ext>
            </a:extLst>
          </p:cNvPr>
          <p:cNvSpPr>
            <a:spLocks noGrp="1"/>
          </p:cNvSpPr>
          <p:nvPr>
            <p:ph sz="half" idx="2"/>
          </p:nvPr>
        </p:nvSpPr>
        <p:spPr>
          <a:xfrm>
            <a:off x="6316134" y="1654175"/>
            <a:ext cx="5554133" cy="435133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3B833D-AD38-4E52-A061-60B8B5A48B68}"/>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36310EF-B9C6-4E1A-9CEE-E83E686A3359}"/>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F5DC96-93DC-4DFC-96C2-A591F05D7655}"/>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13752188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412BFD-0397-49A6-B1AF-F56DF36FB015}"/>
              </a:ext>
            </a:extLst>
          </p:cNvPr>
          <p:cNvSpPr>
            <a:spLocks noGrp="1"/>
          </p:cNvSpPr>
          <p:nvPr>
            <p:ph type="body" idx="1"/>
          </p:nvPr>
        </p:nvSpPr>
        <p:spPr>
          <a:xfrm>
            <a:off x="465667" y="1519237"/>
            <a:ext cx="5554133" cy="814387"/>
          </a:xfrm>
        </p:spPr>
        <p:txBody>
          <a:bodyPr anchor="b">
            <a:normAutofit/>
          </a:bodyPr>
          <a:lstStyle>
            <a:lvl1pPr marL="0" indent="0">
              <a:buNone/>
              <a:defRPr sz="3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a:t>
            </a:r>
          </a:p>
        </p:txBody>
      </p:sp>
      <p:sp>
        <p:nvSpPr>
          <p:cNvPr id="5" name="Text Placeholder 4">
            <a:extLst>
              <a:ext uri="{FF2B5EF4-FFF2-40B4-BE49-F238E27FC236}">
                <a16:creationId xmlns:a16="http://schemas.microsoft.com/office/drawing/2014/main" id="{C6C89DFC-0FBD-4555-B9A0-A19FC89534A4}"/>
              </a:ext>
            </a:extLst>
          </p:cNvPr>
          <p:cNvSpPr>
            <a:spLocks noGrp="1"/>
          </p:cNvSpPr>
          <p:nvPr>
            <p:ph type="body" sz="quarter" idx="3"/>
          </p:nvPr>
        </p:nvSpPr>
        <p:spPr>
          <a:xfrm>
            <a:off x="6316133" y="1519237"/>
            <a:ext cx="5554133" cy="814387"/>
          </a:xfrm>
        </p:spPr>
        <p:txBody>
          <a:bodyPr anchor="b">
            <a:noAutofit/>
          </a:bodyPr>
          <a:lstStyle>
            <a:lvl1pPr marL="0" indent="0">
              <a:buNone/>
              <a:defRPr sz="3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a:t>
            </a:r>
          </a:p>
        </p:txBody>
      </p:sp>
      <p:sp>
        <p:nvSpPr>
          <p:cNvPr id="7" name="Date Placeholder 6">
            <a:extLst>
              <a:ext uri="{FF2B5EF4-FFF2-40B4-BE49-F238E27FC236}">
                <a16:creationId xmlns:a16="http://schemas.microsoft.com/office/drawing/2014/main" id="{D36B1D56-8302-4F3C-9AC9-12ECE914920D}"/>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1C42CAF8-B242-475F-A2F0-DE184E73BD67}"/>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7ECB66-E56D-46F5-99AC-C934BF6D0E5F}"/>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0" name="Title 1">
            <a:extLst>
              <a:ext uri="{FF2B5EF4-FFF2-40B4-BE49-F238E27FC236}">
                <a16:creationId xmlns:a16="http://schemas.microsoft.com/office/drawing/2014/main" id="{F56E738F-E1D3-4589-99B7-6A5199876911}"/>
              </a:ext>
            </a:extLst>
          </p:cNvPr>
          <p:cNvSpPr>
            <a:spLocks noGrp="1"/>
          </p:cNvSpPr>
          <p:nvPr>
            <p:ph type="title"/>
          </p:nvPr>
        </p:nvSpPr>
        <p:spPr>
          <a:xfrm>
            <a:off x="465667" y="193675"/>
            <a:ext cx="11404600" cy="1325563"/>
          </a:xfrm>
        </p:spPr>
        <p:txBody>
          <a:bodyPr/>
          <a:lstStyle>
            <a:lvl1pPr>
              <a:defRPr>
                <a:solidFill>
                  <a:srgbClr val="F3901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C83E4FF5-01C1-4D41-83EF-91C6AA94FA63}"/>
              </a:ext>
            </a:extLst>
          </p:cNvPr>
          <p:cNvSpPr>
            <a:spLocks noGrp="1"/>
          </p:cNvSpPr>
          <p:nvPr>
            <p:ph sz="half" idx="13"/>
          </p:nvPr>
        </p:nvSpPr>
        <p:spPr>
          <a:xfrm>
            <a:off x="465667" y="2333625"/>
            <a:ext cx="5554133" cy="367188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DBB35319-4310-46BF-BCEB-36AB01F734F1}"/>
              </a:ext>
            </a:extLst>
          </p:cNvPr>
          <p:cNvSpPr>
            <a:spLocks noGrp="1"/>
          </p:cNvSpPr>
          <p:nvPr>
            <p:ph sz="half" idx="2"/>
          </p:nvPr>
        </p:nvSpPr>
        <p:spPr>
          <a:xfrm>
            <a:off x="6316134" y="2333625"/>
            <a:ext cx="5554133" cy="367188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1302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D099-EF2A-4A4D-B344-2301913C1780}"/>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10" name="Date Placeholder 2">
            <a:extLst>
              <a:ext uri="{FF2B5EF4-FFF2-40B4-BE49-F238E27FC236}">
                <a16:creationId xmlns:a16="http://schemas.microsoft.com/office/drawing/2014/main" id="{E6EDDEAE-1E3F-4F18-9BA7-44303DDC2D9F}"/>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11" name="Footer Placeholder 3">
            <a:extLst>
              <a:ext uri="{FF2B5EF4-FFF2-40B4-BE49-F238E27FC236}">
                <a16:creationId xmlns:a16="http://schemas.microsoft.com/office/drawing/2014/main" id="{97199498-8517-4D55-A9D8-2D1BAA0FD444}"/>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2" name="Slide Number Placeholder 4">
            <a:extLst>
              <a:ext uri="{FF2B5EF4-FFF2-40B4-BE49-F238E27FC236}">
                <a16:creationId xmlns:a16="http://schemas.microsoft.com/office/drawing/2014/main" id="{341F3E53-CED9-4B16-A8F7-DD2846F5C6A3}"/>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pic>
        <p:nvPicPr>
          <p:cNvPr id="13" name="Graphic 12">
            <a:extLst>
              <a:ext uri="{FF2B5EF4-FFF2-40B4-BE49-F238E27FC236}">
                <a16:creationId xmlns:a16="http://schemas.microsoft.com/office/drawing/2014/main" id="{81FA6E50-198F-4F53-991F-B933DE9F82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4" name="Picture 13">
            <a:extLst>
              <a:ext uri="{FF2B5EF4-FFF2-40B4-BE49-F238E27FC236}">
                <a16:creationId xmlns:a16="http://schemas.microsoft.com/office/drawing/2014/main" id="{DF3D2508-E81C-4D37-AB21-2DB4AA492C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C787B7B5-0312-45C0-BE14-50C0DB5185C3}"/>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F41E95A7-5741-4C6C-8A63-CF9E5F20D381}"/>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2C91CFCB-9F2F-475F-9EE6-2F2D0A99568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3E0CBDDA-5433-4DAE-B559-46CF62EB03D8}"/>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378898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D099-EF2A-4A4D-B344-2301913C1780}"/>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8" name="Date Placeholder 3">
            <a:extLst>
              <a:ext uri="{FF2B5EF4-FFF2-40B4-BE49-F238E27FC236}">
                <a16:creationId xmlns:a16="http://schemas.microsoft.com/office/drawing/2014/main" id="{D37E5F11-1241-4D21-B47E-1CC9114AE3A3}"/>
              </a:ext>
            </a:extLst>
          </p:cNvPr>
          <p:cNvSpPr>
            <a:spLocks noGrp="1"/>
          </p:cNvSpPr>
          <p:nvPr>
            <p:ph type="dt" sz="half" idx="2"/>
          </p:nvPr>
        </p:nvSpPr>
        <p:spPr>
          <a:xfrm>
            <a:off x="1803401" y="6263213"/>
            <a:ext cx="11937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9" name="Footer Placeholder 4">
            <a:extLst>
              <a:ext uri="{FF2B5EF4-FFF2-40B4-BE49-F238E27FC236}">
                <a16:creationId xmlns:a16="http://schemas.microsoft.com/office/drawing/2014/main" id="{B035AC51-B55D-49A7-A235-42EB9905A47A}"/>
              </a:ext>
            </a:extLst>
          </p:cNvPr>
          <p:cNvSpPr>
            <a:spLocks noGrp="1"/>
          </p:cNvSpPr>
          <p:nvPr>
            <p:ph type="ftr" sz="quarter" idx="3"/>
          </p:nvPr>
        </p:nvSpPr>
        <p:spPr>
          <a:xfrm>
            <a:off x="2997199" y="6263213"/>
            <a:ext cx="739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38B7C615-FCE9-4517-876E-C0C702995FC4}"/>
              </a:ext>
            </a:extLst>
          </p:cNvPr>
          <p:cNvSpPr>
            <a:spLocks noGrp="1"/>
          </p:cNvSpPr>
          <p:nvPr>
            <p:ph type="sldNum" sz="quarter" idx="4"/>
          </p:nvPr>
        </p:nvSpPr>
        <p:spPr>
          <a:xfrm>
            <a:off x="10388599" y="6263213"/>
            <a:ext cx="677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ED2B-37ED-4527-B698-007C17A6D46F}" type="slidenum">
              <a:rPr lang="en-US" smtClean="0"/>
              <a:t>‹#›</a:t>
            </a:fld>
            <a:endParaRPr lang="en-US"/>
          </a:p>
        </p:txBody>
      </p:sp>
      <p:pic>
        <p:nvPicPr>
          <p:cNvPr id="11" name="Graphic 10">
            <a:extLst>
              <a:ext uri="{FF2B5EF4-FFF2-40B4-BE49-F238E27FC236}">
                <a16:creationId xmlns:a16="http://schemas.microsoft.com/office/drawing/2014/main" id="{A5DA8C14-0F63-4E09-BBBD-C2A81F329D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2" name="Picture 11">
            <a:extLst>
              <a:ext uri="{FF2B5EF4-FFF2-40B4-BE49-F238E27FC236}">
                <a16:creationId xmlns:a16="http://schemas.microsoft.com/office/drawing/2014/main" id="{22FEC503-36BE-4BB2-9FEF-FA0B2622BAA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3" name="Picture 12" descr="A picture containing text, computer&#10;&#10;Description automatically generated">
            <a:extLst>
              <a:ext uri="{FF2B5EF4-FFF2-40B4-BE49-F238E27FC236}">
                <a16:creationId xmlns:a16="http://schemas.microsoft.com/office/drawing/2014/main" id="{02651DD7-D6B4-4C2A-8049-81D637FD62DF}"/>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4" name="Group 13">
            <a:extLst>
              <a:ext uri="{FF2B5EF4-FFF2-40B4-BE49-F238E27FC236}">
                <a16:creationId xmlns:a16="http://schemas.microsoft.com/office/drawing/2014/main" id="{4E3DC274-D109-4705-B4AC-35071581CCEE}"/>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5" name="Freeform 5">
              <a:extLst>
                <a:ext uri="{FF2B5EF4-FFF2-40B4-BE49-F238E27FC236}">
                  <a16:creationId xmlns:a16="http://schemas.microsoft.com/office/drawing/2014/main" id="{C007F898-5D12-4396-826E-CB7921AE0AEB}"/>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F65E2D5E-2089-469A-8A1B-A9D3077F47C8}"/>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01158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18" name="Picture 17" descr="A body of water with trees around it&#10;&#10;Description automatically generated">
            <a:extLst>
              <a:ext uri="{FF2B5EF4-FFF2-40B4-BE49-F238E27FC236}">
                <a16:creationId xmlns:a16="http://schemas.microsoft.com/office/drawing/2014/main" id="{6D34FCB7-3306-4281-A19A-8B0A052827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20" r="22805" b="-1"/>
          <a:stretch/>
        </p:blipFill>
        <p:spPr>
          <a:xfrm>
            <a:off x="0" y="0"/>
            <a:ext cx="12192000" cy="6847711"/>
          </a:xfrm>
          <a:prstGeom prst="rect">
            <a:avLst/>
          </a:prstGeom>
        </p:spPr>
      </p:pic>
      <p:sp>
        <p:nvSpPr>
          <p:cNvPr id="17" name="Rectangle 16">
            <a:extLst>
              <a:ext uri="{FF2B5EF4-FFF2-40B4-BE49-F238E27FC236}">
                <a16:creationId xmlns:a16="http://schemas.microsoft.com/office/drawing/2014/main" id="{97CB77B1-6EE5-4C6A-AF43-538BCE70FDE9}"/>
              </a:ext>
            </a:extLst>
          </p:cNvPr>
          <p:cNvSpPr/>
          <p:nvPr userDrawn="1"/>
        </p:nvSpPr>
        <p:spPr>
          <a:xfrm>
            <a:off x="0" y="-10289"/>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4">
            <a:extLst>
              <a:ext uri="{FF2B5EF4-FFF2-40B4-BE49-F238E27FC236}">
                <a16:creationId xmlns:a16="http://schemas.microsoft.com/office/drawing/2014/main" id="{D9421F76-D7DE-40C4-868E-50DA4BC2B7FF}"/>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28" name="Footer Placeholder 5">
            <a:extLst>
              <a:ext uri="{FF2B5EF4-FFF2-40B4-BE49-F238E27FC236}">
                <a16:creationId xmlns:a16="http://schemas.microsoft.com/office/drawing/2014/main" id="{624F876C-6617-4213-8698-609B8B0D0AF1}"/>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29" name="Slide Number Placeholder 6">
            <a:extLst>
              <a:ext uri="{FF2B5EF4-FFF2-40B4-BE49-F238E27FC236}">
                <a16:creationId xmlns:a16="http://schemas.microsoft.com/office/drawing/2014/main" id="{2B4EA26A-BE2B-4069-A195-2F134B8D96CC}"/>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30" name="Date Placeholder 2">
            <a:extLst>
              <a:ext uri="{FF2B5EF4-FFF2-40B4-BE49-F238E27FC236}">
                <a16:creationId xmlns:a16="http://schemas.microsoft.com/office/drawing/2014/main" id="{6E0AC9FE-CE3E-48DB-A8B6-9FEABE4CF932}"/>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31" name="Slide Number Placeholder 4">
            <a:extLst>
              <a:ext uri="{FF2B5EF4-FFF2-40B4-BE49-F238E27FC236}">
                <a16:creationId xmlns:a16="http://schemas.microsoft.com/office/drawing/2014/main" id="{AC0C8263-3121-452D-A0B1-080E881BDCAC}"/>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33" name="Picture 32">
            <a:extLst>
              <a:ext uri="{FF2B5EF4-FFF2-40B4-BE49-F238E27FC236}">
                <a16:creationId xmlns:a16="http://schemas.microsoft.com/office/drawing/2014/main" id="{D3C127CE-B9D6-4C57-A401-AA3BD14BB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34" name="Picture 33" descr="A picture containing text, computer&#10;&#10;Description automatically generated">
            <a:extLst>
              <a:ext uri="{FF2B5EF4-FFF2-40B4-BE49-F238E27FC236}">
                <a16:creationId xmlns:a16="http://schemas.microsoft.com/office/drawing/2014/main" id="{EBE3F2CD-CB7D-4A8B-8E66-52BAC0E1CA8B}"/>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sp>
        <p:nvSpPr>
          <p:cNvPr id="35" name="Title 1">
            <a:extLst>
              <a:ext uri="{FF2B5EF4-FFF2-40B4-BE49-F238E27FC236}">
                <a16:creationId xmlns:a16="http://schemas.microsoft.com/office/drawing/2014/main" id="{4245EE1E-C0F4-42FC-B020-64E1B8DF3BDE}"/>
              </a:ext>
            </a:extLst>
          </p:cNvPr>
          <p:cNvSpPr>
            <a:spLocks noGrp="1"/>
          </p:cNvSpPr>
          <p:nvPr>
            <p:ph type="title"/>
          </p:nvPr>
        </p:nvSpPr>
        <p:spPr>
          <a:xfrm>
            <a:off x="465667" y="193675"/>
            <a:ext cx="11404600" cy="1325563"/>
          </a:xfrm>
        </p:spPr>
        <p:txBody>
          <a:bodyPr/>
          <a:lstStyle>
            <a:lvl1pPr>
              <a:defRPr>
                <a:solidFill>
                  <a:schemeClr val="bg1"/>
                </a:solidFill>
              </a:defRPr>
            </a:lvl1pPr>
          </a:lstStyle>
          <a:p>
            <a:r>
              <a:rPr lang="en-US"/>
              <a:t>Click to edit Master title style</a:t>
            </a:r>
          </a:p>
        </p:txBody>
      </p:sp>
      <p:grpSp>
        <p:nvGrpSpPr>
          <p:cNvPr id="36" name="Group 35">
            <a:extLst>
              <a:ext uri="{FF2B5EF4-FFF2-40B4-BE49-F238E27FC236}">
                <a16:creationId xmlns:a16="http://schemas.microsoft.com/office/drawing/2014/main" id="{8BB51A36-99B5-4302-B81C-B6FA8B69D934}"/>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37" name="Freeform 5">
              <a:extLst>
                <a:ext uri="{FF2B5EF4-FFF2-40B4-BE49-F238E27FC236}">
                  <a16:creationId xmlns:a16="http://schemas.microsoft.com/office/drawing/2014/main" id="{F2864EF0-4E65-473F-93E8-EE9552BBAF30}"/>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F321B679-6A3A-416E-8636-58029943CE3D}"/>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2" name="Graphic 41">
            <a:extLst>
              <a:ext uri="{FF2B5EF4-FFF2-40B4-BE49-F238E27FC236}">
                <a16:creationId xmlns:a16="http://schemas.microsoft.com/office/drawing/2014/main" id="{E7E0A1D1-4F1F-4D27-AB8A-B7977C0417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6563" y="6259613"/>
            <a:ext cx="1416242" cy="288294"/>
          </a:xfrm>
          <a:prstGeom prst="rect">
            <a:avLst/>
          </a:prstGeom>
        </p:spPr>
      </p:pic>
    </p:spTree>
    <p:extLst>
      <p:ext uri="{BB962C8B-B14F-4D97-AF65-F5344CB8AC3E}">
        <p14:creationId xmlns:p14="http://schemas.microsoft.com/office/powerpoint/2010/main" val="28997561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6" name="Picture 5" descr="A picture containing outdoor, water, nature, wave&#10;&#10;Description automatically generated">
            <a:extLst>
              <a:ext uri="{FF2B5EF4-FFF2-40B4-BE49-F238E27FC236}">
                <a16:creationId xmlns:a16="http://schemas.microsoft.com/office/drawing/2014/main" id="{5035E080-939D-441B-B747-95331DE04FD8}"/>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2000"/>
                    </a14:imgEffect>
                  </a14:imgLayer>
                </a14:imgProps>
              </a:ext>
              <a:ext uri="{28A0092B-C50C-407E-A947-70E740481C1C}">
                <a14:useLocalDpi xmlns:a14="http://schemas.microsoft.com/office/drawing/2010/main" val="0"/>
              </a:ext>
            </a:extLst>
          </a:blip>
          <a:srcRect l="-1" r="20568" b="9793"/>
          <a:stretch/>
        </p:blipFill>
        <p:spPr>
          <a:xfrm>
            <a:off x="0" y="0"/>
            <a:ext cx="12192000" cy="6858000"/>
          </a:xfrm>
          <a:prstGeom prst="rect">
            <a:avLst/>
          </a:prstGeom>
        </p:spPr>
      </p:pic>
      <p:sp>
        <p:nvSpPr>
          <p:cNvPr id="8" name="Date Placeholder 4">
            <a:extLst>
              <a:ext uri="{FF2B5EF4-FFF2-40B4-BE49-F238E27FC236}">
                <a16:creationId xmlns:a16="http://schemas.microsoft.com/office/drawing/2014/main" id="{26921DB3-E3C3-43D6-A51D-F2415797F017}"/>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9" name="Footer Placeholder 5">
            <a:extLst>
              <a:ext uri="{FF2B5EF4-FFF2-40B4-BE49-F238E27FC236}">
                <a16:creationId xmlns:a16="http://schemas.microsoft.com/office/drawing/2014/main" id="{7EFBE104-1076-4648-852F-C0EEF041CDF8}"/>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0" name="Slide Number Placeholder 6">
            <a:extLst>
              <a:ext uri="{FF2B5EF4-FFF2-40B4-BE49-F238E27FC236}">
                <a16:creationId xmlns:a16="http://schemas.microsoft.com/office/drawing/2014/main" id="{9A425B72-2E55-4F66-9160-6715B0A2F706}"/>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1" name="Date Placeholder 2">
            <a:extLst>
              <a:ext uri="{FF2B5EF4-FFF2-40B4-BE49-F238E27FC236}">
                <a16:creationId xmlns:a16="http://schemas.microsoft.com/office/drawing/2014/main" id="{981BEC87-8124-4BCF-BDFB-C120CEF1AE81}"/>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12" name="Slide Number Placeholder 4">
            <a:extLst>
              <a:ext uri="{FF2B5EF4-FFF2-40B4-BE49-F238E27FC236}">
                <a16:creationId xmlns:a16="http://schemas.microsoft.com/office/drawing/2014/main" id="{27340BBE-67FC-43B1-91F5-5BF368F5DB51}"/>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3" name="Graphic 12">
            <a:extLst>
              <a:ext uri="{FF2B5EF4-FFF2-40B4-BE49-F238E27FC236}">
                <a16:creationId xmlns:a16="http://schemas.microsoft.com/office/drawing/2014/main" id="{8CA08350-8E60-4898-B25A-6E608384C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8453" y="6263214"/>
            <a:ext cx="1416243" cy="288294"/>
          </a:xfrm>
          <a:prstGeom prst="rect">
            <a:avLst/>
          </a:prstGeom>
        </p:spPr>
      </p:pic>
      <p:pic>
        <p:nvPicPr>
          <p:cNvPr id="14" name="Picture 13">
            <a:extLst>
              <a:ext uri="{FF2B5EF4-FFF2-40B4-BE49-F238E27FC236}">
                <a16:creationId xmlns:a16="http://schemas.microsoft.com/office/drawing/2014/main" id="{2C1B9CDD-ACE4-4E56-9178-7E5F9B9A209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CCDCBAB8-3D09-42CB-9C07-CE7209440ACC}"/>
              </a:ext>
            </a:extLst>
          </p:cNvPr>
          <p:cNvPicPr>
            <a:picLocks noChangeAspect="1"/>
          </p:cNvPicPr>
          <p:nvPr userDrawn="1"/>
        </p:nvPicPr>
        <p:blipFill>
          <a:blip r:embed="rId7">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0C702673-E12B-4A12-BC71-BF9E88785C56}"/>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415AE291-7B87-47ED-973A-161270607DAD}"/>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A0795A9C-8887-49D5-ADB1-7D9001A77A77}"/>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662554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DE562E-F1EA-48CA-8AC4-8E89F6D47F18}"/>
              </a:ext>
            </a:extLst>
          </p:cNvPr>
          <p:cNvSpPr/>
          <p:nvPr userDrawn="1"/>
        </p:nvSpPr>
        <p:spPr>
          <a:xfrm>
            <a:off x="8134351" y="1"/>
            <a:ext cx="4057650" cy="6858000"/>
          </a:xfrm>
          <a:prstGeom prst="rect">
            <a:avLst/>
          </a:prstGeom>
          <a:solidFill>
            <a:srgbClr val="F39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60D3554-386A-4247-824A-C0761EC57593}"/>
              </a:ext>
            </a:extLst>
          </p:cNvPr>
          <p:cNvSpPr>
            <a:spLocks noGrp="1"/>
          </p:cNvSpPr>
          <p:nvPr>
            <p:ph type="title"/>
          </p:nvPr>
        </p:nvSpPr>
        <p:spPr>
          <a:xfrm>
            <a:off x="465667" y="365125"/>
            <a:ext cx="7624785" cy="1325563"/>
          </a:xfrm>
        </p:spPr>
        <p:txBody>
          <a:bodyPr/>
          <a:lstStyle>
            <a:lvl1pPr>
              <a:defRPr>
                <a:solidFill>
                  <a:srgbClr val="F3901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04A3139-6824-4808-94B1-78E8FD243E91}"/>
              </a:ext>
            </a:extLst>
          </p:cNvPr>
          <p:cNvSpPr>
            <a:spLocks noGrp="1"/>
          </p:cNvSpPr>
          <p:nvPr>
            <p:ph idx="1"/>
          </p:nvPr>
        </p:nvSpPr>
        <p:spPr>
          <a:xfrm>
            <a:off x="465667" y="1825625"/>
            <a:ext cx="7624785" cy="4351338"/>
          </a:xfrm>
        </p:spPr>
        <p:txBody>
          <a:bodyPr/>
          <a:lstStyle>
            <a:lvl1pPr>
              <a:lnSpc>
                <a:spcPct val="100000"/>
              </a:lnSpc>
              <a:buClr>
                <a:srgbClr val="F3901F"/>
              </a:buClr>
              <a:defRPr/>
            </a:lvl1pPr>
            <a:lvl2pPr>
              <a:lnSpc>
                <a:spcPct val="100000"/>
              </a:lnSpc>
              <a:buClr>
                <a:srgbClr val="F3901F"/>
              </a:buClr>
              <a:defRPr/>
            </a:lvl2pPr>
            <a:lvl3pPr>
              <a:lnSpc>
                <a:spcPct val="100000"/>
              </a:lnSpc>
              <a:buClr>
                <a:srgbClr val="F3901F"/>
              </a:buClr>
              <a:defRPr/>
            </a:lvl3pPr>
            <a:lvl4pPr>
              <a:lnSpc>
                <a:spcPct val="100000"/>
              </a:lnSpc>
              <a:buClr>
                <a:srgbClr val="F3901F"/>
              </a:buClr>
              <a:defRPr/>
            </a:lvl4pPr>
            <a:lvl5pPr>
              <a:lnSpc>
                <a:spcPct val="100000"/>
              </a:lnSpc>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DBAAD9B5-F555-4677-8E55-C45E54E8AF5E}"/>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9" name="Footer Placeholder 5">
            <a:extLst>
              <a:ext uri="{FF2B5EF4-FFF2-40B4-BE49-F238E27FC236}">
                <a16:creationId xmlns:a16="http://schemas.microsoft.com/office/drawing/2014/main" id="{1EDA7345-739A-4374-9A17-85CF56B8CA58}"/>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2" name="Slide Number Placeholder 6">
            <a:extLst>
              <a:ext uri="{FF2B5EF4-FFF2-40B4-BE49-F238E27FC236}">
                <a16:creationId xmlns:a16="http://schemas.microsoft.com/office/drawing/2014/main" id="{581A44AC-EA08-4B3B-BD59-A3B956ADFE7D}"/>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3" name="Date Placeholder 2">
            <a:extLst>
              <a:ext uri="{FF2B5EF4-FFF2-40B4-BE49-F238E27FC236}">
                <a16:creationId xmlns:a16="http://schemas.microsoft.com/office/drawing/2014/main" id="{2BC82F5C-FE2B-46CD-A36A-C32EB0F80F5D}"/>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14" name="Slide Number Placeholder 4">
            <a:extLst>
              <a:ext uri="{FF2B5EF4-FFF2-40B4-BE49-F238E27FC236}">
                <a16:creationId xmlns:a16="http://schemas.microsoft.com/office/drawing/2014/main" id="{65550ED8-FFDD-4A05-9D0C-D76F82D33ED4}"/>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5" name="Graphic 14">
            <a:extLst>
              <a:ext uri="{FF2B5EF4-FFF2-40B4-BE49-F238E27FC236}">
                <a16:creationId xmlns:a16="http://schemas.microsoft.com/office/drawing/2014/main" id="{C4095DBE-6950-464A-AF97-5773B01B2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6" name="Picture 15">
            <a:extLst>
              <a:ext uri="{FF2B5EF4-FFF2-40B4-BE49-F238E27FC236}">
                <a16:creationId xmlns:a16="http://schemas.microsoft.com/office/drawing/2014/main" id="{99BC5E0B-BF9B-4EB6-9856-C44BC079D2A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7" name="Picture 16" descr="A picture containing text, computer&#10;&#10;Description automatically generated">
            <a:extLst>
              <a:ext uri="{FF2B5EF4-FFF2-40B4-BE49-F238E27FC236}">
                <a16:creationId xmlns:a16="http://schemas.microsoft.com/office/drawing/2014/main" id="{4BE7D971-E515-429D-94C3-60CAF7382F16}"/>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9" name="Group 18">
            <a:extLst>
              <a:ext uri="{FF2B5EF4-FFF2-40B4-BE49-F238E27FC236}">
                <a16:creationId xmlns:a16="http://schemas.microsoft.com/office/drawing/2014/main" id="{7F873D07-BC19-4F5E-8CA1-344DD651A1DC}"/>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20" name="Freeform 5">
              <a:extLst>
                <a:ext uri="{FF2B5EF4-FFF2-40B4-BE49-F238E27FC236}">
                  <a16:creationId xmlns:a16="http://schemas.microsoft.com/office/drawing/2014/main" id="{649BD242-B406-458C-85BD-73575DAE9F6A}"/>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1D0308D3-8C08-4D65-A999-C055DAABEE4D}"/>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032974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C7D56D-5B21-4211-8554-A64A624EB92D}"/>
              </a:ext>
            </a:extLst>
          </p:cNvPr>
          <p:cNvSpPr/>
          <p:nvPr userDrawn="1"/>
        </p:nvSpPr>
        <p:spPr>
          <a:xfrm>
            <a:off x="0" y="1"/>
            <a:ext cx="4057650" cy="6858000"/>
          </a:xfrm>
          <a:prstGeom prst="rect">
            <a:avLst/>
          </a:prstGeom>
          <a:solidFill>
            <a:srgbClr val="F39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AEFD84A-7F82-4AF6-BC48-29FBC75EC427}"/>
              </a:ext>
            </a:extLst>
          </p:cNvPr>
          <p:cNvSpPr>
            <a:spLocks noGrp="1"/>
          </p:cNvSpPr>
          <p:nvPr>
            <p:ph type="pic" idx="1"/>
          </p:nvPr>
        </p:nvSpPr>
        <p:spPr>
          <a:xfrm>
            <a:off x="4251855" y="457201"/>
            <a:ext cx="7645283" cy="5576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D937FD70-D369-4DD3-963C-A58D5DD33B21}"/>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E8F4010-3C8C-4882-A496-82822823092F}"/>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81C7A-5DAE-4F3C-B44E-6101ABAF081A}"/>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0" name="Title 1">
            <a:extLst>
              <a:ext uri="{FF2B5EF4-FFF2-40B4-BE49-F238E27FC236}">
                <a16:creationId xmlns:a16="http://schemas.microsoft.com/office/drawing/2014/main" id="{B91EBCA2-2D88-4D12-AAD7-DF4E5F7357FD}"/>
              </a:ext>
            </a:extLst>
          </p:cNvPr>
          <p:cNvSpPr>
            <a:spLocks noGrp="1"/>
          </p:cNvSpPr>
          <p:nvPr>
            <p:ph type="title"/>
          </p:nvPr>
        </p:nvSpPr>
        <p:spPr>
          <a:xfrm>
            <a:off x="474135" y="457200"/>
            <a:ext cx="3461762" cy="1520687"/>
          </a:xfrm>
        </p:spPr>
        <p:txBody>
          <a:bodyPr anchor="b">
            <a:noAutofit/>
          </a:bodyPr>
          <a:lstStyle>
            <a:lvl1pPr>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D59BDAC-0CF9-4343-B997-674D9A882DEB}"/>
              </a:ext>
            </a:extLst>
          </p:cNvPr>
          <p:cNvSpPr>
            <a:spLocks noGrp="1"/>
          </p:cNvSpPr>
          <p:nvPr>
            <p:ph idx="1"/>
          </p:nvPr>
        </p:nvSpPr>
        <p:spPr>
          <a:xfrm>
            <a:off x="474135" y="2090668"/>
            <a:ext cx="3461762" cy="4172545"/>
          </a:xfrm>
        </p:spPr>
        <p:txBody>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9" name="Date Placeholder 2">
            <a:extLst>
              <a:ext uri="{FF2B5EF4-FFF2-40B4-BE49-F238E27FC236}">
                <a16:creationId xmlns:a16="http://schemas.microsoft.com/office/drawing/2014/main" id="{ADFD5D86-073F-488B-B373-BE0538E7D38F}"/>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12" name="Slide Number Placeholder 4">
            <a:extLst>
              <a:ext uri="{FF2B5EF4-FFF2-40B4-BE49-F238E27FC236}">
                <a16:creationId xmlns:a16="http://schemas.microsoft.com/office/drawing/2014/main" id="{C3295268-AF72-4870-9B9D-7DDC85C3E358}"/>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4" name="Picture 13">
            <a:extLst>
              <a:ext uri="{FF2B5EF4-FFF2-40B4-BE49-F238E27FC236}">
                <a16:creationId xmlns:a16="http://schemas.microsoft.com/office/drawing/2014/main" id="{7512ABD0-DBFE-4181-8E23-ED8F50E4C9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94332FB9-D2F9-4654-BB72-4AD8EDC380C5}"/>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A7682CF0-E7C3-40D9-9319-4AD2819E1DBE}"/>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391719D0-F541-4901-8F97-6E4517A0A83F}"/>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0AC0B00B-53A4-439F-BAF4-02F7ED66737F}"/>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9" name="Graphic 18">
            <a:extLst>
              <a:ext uri="{FF2B5EF4-FFF2-40B4-BE49-F238E27FC236}">
                <a16:creationId xmlns:a16="http://schemas.microsoft.com/office/drawing/2014/main" id="{DE9641C3-141E-408E-9456-919B7C95E17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6563" y="6259613"/>
            <a:ext cx="1416242" cy="288294"/>
          </a:xfrm>
          <a:prstGeom prst="rect">
            <a:avLst/>
          </a:prstGeom>
        </p:spPr>
      </p:pic>
    </p:spTree>
    <p:extLst>
      <p:ext uri="{BB962C8B-B14F-4D97-AF65-F5344CB8AC3E}">
        <p14:creationId xmlns:p14="http://schemas.microsoft.com/office/powerpoint/2010/main" val="40783801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15" name="Text Placeholder 14">
            <a:extLst>
              <a:ext uri="{FF2B5EF4-FFF2-40B4-BE49-F238E27FC236}">
                <a16:creationId xmlns:a16="http://schemas.microsoft.com/office/drawing/2014/main" id="{3847AFD5-357F-48B4-BF2C-075E2B93322F}"/>
              </a:ext>
            </a:extLst>
          </p:cNvPr>
          <p:cNvSpPr>
            <a:spLocks noGrp="1"/>
          </p:cNvSpPr>
          <p:nvPr>
            <p:ph type="body" sz="quarter" idx="10"/>
          </p:nvPr>
        </p:nvSpPr>
        <p:spPr>
          <a:xfrm>
            <a:off x="533400" y="1600200"/>
            <a:ext cx="11049000" cy="4419600"/>
          </a:xfrm>
          <a:prstGeom prst="rect">
            <a:avLst/>
          </a:prstGeom>
        </p:spPr>
        <p:txBody>
          <a:bodyPr/>
          <a:lstStyle>
            <a:lvl1pPr marL="342900" indent="-342900">
              <a:spcBef>
                <a:spcPts val="1200"/>
              </a:spcBef>
              <a:buClr>
                <a:srgbClr val="00B0F0"/>
              </a:buClr>
              <a:buFont typeface="Wingdings" panose="05000000000000000000" pitchFamily="2" charset="2"/>
              <a:buChar char="§"/>
              <a:defRPr sz="2400">
                <a:latin typeface="+mj-lt"/>
              </a:defRPr>
            </a:lvl1pPr>
            <a:lvl2pPr marL="742950" indent="-285750">
              <a:spcBef>
                <a:spcPts val="1200"/>
              </a:spcBef>
              <a:buClr>
                <a:srgbClr val="00B0F0"/>
              </a:buClr>
              <a:buFont typeface="Wingdings" panose="05000000000000000000" pitchFamily="2" charset="2"/>
              <a:buChar char="§"/>
              <a:defRPr sz="2000">
                <a:latin typeface="+mj-lt"/>
              </a:defRPr>
            </a:lvl2pPr>
            <a:lvl3pPr marL="1143000" indent="-228600">
              <a:spcBef>
                <a:spcPts val="1200"/>
              </a:spcBef>
              <a:buClr>
                <a:srgbClr val="00B0F0"/>
              </a:buClr>
              <a:buFont typeface="Wingdings" panose="05000000000000000000" pitchFamily="2" charset="2"/>
              <a:buChar char="§"/>
              <a:defRPr sz="1800">
                <a:latin typeface="+mj-lt"/>
              </a:defRPr>
            </a:lvl3pPr>
            <a:lvl4pPr marL="1600200" indent="-228600">
              <a:spcBef>
                <a:spcPts val="1200"/>
              </a:spcBef>
              <a:buClr>
                <a:srgbClr val="00B0F0"/>
              </a:buClr>
              <a:buFont typeface="Wingdings" panose="05000000000000000000" pitchFamily="2" charset="2"/>
              <a:buChar char="§"/>
              <a:defRPr sz="1600">
                <a:latin typeface="+mj-lt"/>
              </a:defRPr>
            </a:lvl4pPr>
            <a:lvl5pPr marL="2057400" indent="-228600">
              <a:spcBef>
                <a:spcPts val="1200"/>
              </a:spcBef>
              <a:buClr>
                <a:srgbClr val="00B0F0"/>
              </a:buClr>
              <a:buFont typeface="Wingdings" panose="05000000000000000000" pitchFamily="2" charset="2"/>
              <a:buChar char="§"/>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30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6" name="Picture 5" descr="A picture containing outdoor, water, nature, wave&#10;&#10;Description automatically generated">
            <a:extLst>
              <a:ext uri="{FF2B5EF4-FFF2-40B4-BE49-F238E27FC236}">
                <a16:creationId xmlns:a16="http://schemas.microsoft.com/office/drawing/2014/main" id="{5035E080-939D-441B-B747-95331DE04FD8}"/>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2000"/>
                    </a14:imgEffect>
                  </a14:imgLayer>
                </a14:imgProps>
              </a:ext>
              <a:ext uri="{28A0092B-C50C-407E-A947-70E740481C1C}">
                <a14:useLocalDpi xmlns:a14="http://schemas.microsoft.com/office/drawing/2010/main" val="0"/>
              </a:ext>
            </a:extLst>
          </a:blip>
          <a:srcRect l="-1" r="20568" b="9793"/>
          <a:stretch/>
        </p:blipFill>
        <p:spPr>
          <a:xfrm>
            <a:off x="0" y="0"/>
            <a:ext cx="12192000" cy="6858000"/>
          </a:xfrm>
          <a:prstGeom prst="rect">
            <a:avLst/>
          </a:prstGeom>
        </p:spPr>
      </p:pic>
      <p:sp>
        <p:nvSpPr>
          <p:cNvPr id="8" name="Date Placeholder 4">
            <a:extLst>
              <a:ext uri="{FF2B5EF4-FFF2-40B4-BE49-F238E27FC236}">
                <a16:creationId xmlns:a16="http://schemas.microsoft.com/office/drawing/2014/main" id="{26921DB3-E3C3-43D6-A51D-F2415797F017}"/>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9" name="Footer Placeholder 5">
            <a:extLst>
              <a:ext uri="{FF2B5EF4-FFF2-40B4-BE49-F238E27FC236}">
                <a16:creationId xmlns:a16="http://schemas.microsoft.com/office/drawing/2014/main" id="{7EFBE104-1076-4648-852F-C0EEF041CDF8}"/>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0" name="Slide Number Placeholder 6">
            <a:extLst>
              <a:ext uri="{FF2B5EF4-FFF2-40B4-BE49-F238E27FC236}">
                <a16:creationId xmlns:a16="http://schemas.microsoft.com/office/drawing/2014/main" id="{9A425B72-2E55-4F66-9160-6715B0A2F706}"/>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1" name="Date Placeholder 2">
            <a:extLst>
              <a:ext uri="{FF2B5EF4-FFF2-40B4-BE49-F238E27FC236}">
                <a16:creationId xmlns:a16="http://schemas.microsoft.com/office/drawing/2014/main" id="{981BEC87-8124-4BCF-BDFB-C120CEF1AE81}"/>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12" name="Slide Number Placeholder 4">
            <a:extLst>
              <a:ext uri="{FF2B5EF4-FFF2-40B4-BE49-F238E27FC236}">
                <a16:creationId xmlns:a16="http://schemas.microsoft.com/office/drawing/2014/main" id="{27340BBE-67FC-43B1-91F5-5BF368F5DB51}"/>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3" name="Graphic 12">
            <a:extLst>
              <a:ext uri="{FF2B5EF4-FFF2-40B4-BE49-F238E27FC236}">
                <a16:creationId xmlns:a16="http://schemas.microsoft.com/office/drawing/2014/main" id="{8CA08350-8E60-4898-B25A-6E608384C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8453" y="6263214"/>
            <a:ext cx="1416243" cy="288294"/>
          </a:xfrm>
          <a:prstGeom prst="rect">
            <a:avLst/>
          </a:prstGeom>
        </p:spPr>
      </p:pic>
      <p:pic>
        <p:nvPicPr>
          <p:cNvPr id="14" name="Picture 13">
            <a:extLst>
              <a:ext uri="{FF2B5EF4-FFF2-40B4-BE49-F238E27FC236}">
                <a16:creationId xmlns:a16="http://schemas.microsoft.com/office/drawing/2014/main" id="{2C1B9CDD-ACE4-4E56-9178-7E5F9B9A209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CCDCBAB8-3D09-42CB-9C07-CE7209440ACC}"/>
              </a:ext>
            </a:extLst>
          </p:cNvPr>
          <p:cNvPicPr>
            <a:picLocks noChangeAspect="1"/>
          </p:cNvPicPr>
          <p:nvPr userDrawn="1"/>
        </p:nvPicPr>
        <p:blipFill>
          <a:blip r:embed="rId7">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0C702673-E12B-4A12-BC71-BF9E88785C56}"/>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415AE291-7B87-47ED-973A-161270607DAD}"/>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A0795A9C-8887-49D5-ADB1-7D9001A77A77}"/>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662554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8625-ED7D-4F60-84B2-C8DFB080F4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AC55FD-49C2-4B7E-9C41-AC9A97DD6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A722DA-5CB5-4A7F-AE86-7110BC175CB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3B2A168-1FA6-4472-8B29-B728029765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27A48-91CF-4E5C-9C98-2A2F704E205D}"/>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27079391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E35-45A1-49BD-B1BD-D61BFBCA50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6C7E2-5F18-4A5E-9718-CEF37CCA9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83687-A9F3-4227-AC77-DD58828C72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98335A4-3BFE-42F8-ABDA-A8F616EBFE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CA38F-DEBD-4636-BACF-F9100888B3F4}"/>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10904486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CE2B-3EFC-44EC-BF75-6FE632DB87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4820DE-AC14-4643-82F7-447D66F942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4C9406-C1AD-4073-BF4B-35AA8ABD637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8EDDF3-BAC0-4183-846C-59CEDB212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B8D24-0C19-4B4A-9523-15E6B278D148}"/>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41802184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2057-0E1F-44AC-A604-C80480C77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19DB3-27A0-4298-85F8-370A2C67E1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ACA5FD-EAD8-41FC-84D6-E6AD517A5E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188AAC-B3F2-4ABC-AAB2-3193856911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16D95B8-DACF-4F2D-9B01-3352D42D23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6828B-FD9A-4B42-9D54-FFC06F0F3D10}"/>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22488271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ABE2A-D2CC-4DE1-862C-19171590F8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FFF3F9-E5FB-4F0B-AF54-5CFB756B1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EC07F3-DB41-475D-86C7-8BAAFE1FA2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8FAE8E-4784-4828-8CC5-4FF6825755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BA0EE7-FE55-419E-ABD0-669A6DEE82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B4C2B-5BF3-4D43-B72A-721F498211B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5AD27FC-38D2-41B5-813E-7D8CE438A7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CFBF18-0984-42E7-A572-6514B3AC5029}"/>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33598529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97AF3-F410-4310-A013-76DBFECE80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F4F615-8A04-47A9-9793-D2FBDBB609B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DF68707-3FF9-4363-9BB7-24DBD96EB2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D0C6F9-7B28-4096-BAAC-B3B53D504418}"/>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12816658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62ECBC-191A-4643-8E52-BBD3ED0FED8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9299B13-B50A-4ED4-8007-72146C4597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79347C-0508-414A-A6FC-0DEC78205994}"/>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5147363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24A03-9081-4682-B033-473D7479D9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BB394E-6CD5-4719-A681-22415B5A7D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DEDB0-4928-4AD1-8162-FAAD8D323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440FD9-3DFF-4C11-B611-DADDFF354D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49013D2-8A43-4342-9202-0B3BEB8FED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A5AE9-C50F-4D53-9342-0324A0A05F65}"/>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40921918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B512C-93AF-4A00-A096-CB4D6076C6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1839EE-D1D8-4994-8D6B-B6200C228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09DAAC-84E2-4C2F-979E-2AFF29170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177CB-0C21-4662-A923-397D53D95A4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F5ED7BE-0FAC-46CD-9457-F433531B6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C00F2-7D07-4F23-923F-CBCE0FCA832A}"/>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32232250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CF401-C7EB-40CF-96C8-77FE8561A1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A227E3-94E4-4A23-BBC4-25E31A649E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D7346-6C14-46EC-858A-8F4BC8F5DBF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C080A3-850D-4BC1-A4F9-6DDDA804C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35EE0-FBD4-4DCE-83F3-BD182F007DE4}"/>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2392033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DE562E-F1EA-48CA-8AC4-8E89F6D47F18}"/>
              </a:ext>
            </a:extLst>
          </p:cNvPr>
          <p:cNvSpPr/>
          <p:nvPr userDrawn="1"/>
        </p:nvSpPr>
        <p:spPr>
          <a:xfrm>
            <a:off x="8134351" y="1"/>
            <a:ext cx="4057650" cy="6858000"/>
          </a:xfrm>
          <a:prstGeom prst="rect">
            <a:avLst/>
          </a:prstGeom>
          <a:solidFill>
            <a:srgbClr val="F39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60D3554-386A-4247-824A-C0761EC57593}"/>
              </a:ext>
            </a:extLst>
          </p:cNvPr>
          <p:cNvSpPr>
            <a:spLocks noGrp="1"/>
          </p:cNvSpPr>
          <p:nvPr>
            <p:ph type="title"/>
          </p:nvPr>
        </p:nvSpPr>
        <p:spPr>
          <a:xfrm>
            <a:off x="465667" y="365125"/>
            <a:ext cx="7624785" cy="1325563"/>
          </a:xfrm>
        </p:spPr>
        <p:txBody>
          <a:bodyPr/>
          <a:lstStyle>
            <a:lvl1pPr>
              <a:defRPr>
                <a:solidFill>
                  <a:srgbClr val="F3901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04A3139-6824-4808-94B1-78E8FD243E91}"/>
              </a:ext>
            </a:extLst>
          </p:cNvPr>
          <p:cNvSpPr>
            <a:spLocks noGrp="1"/>
          </p:cNvSpPr>
          <p:nvPr>
            <p:ph idx="1"/>
          </p:nvPr>
        </p:nvSpPr>
        <p:spPr>
          <a:xfrm>
            <a:off x="465667" y="1825625"/>
            <a:ext cx="7624785" cy="4351338"/>
          </a:xfrm>
        </p:spPr>
        <p:txBody>
          <a:bodyPr/>
          <a:lstStyle>
            <a:lvl1pPr>
              <a:lnSpc>
                <a:spcPct val="100000"/>
              </a:lnSpc>
              <a:buClr>
                <a:srgbClr val="F3901F"/>
              </a:buClr>
              <a:defRPr/>
            </a:lvl1pPr>
            <a:lvl2pPr>
              <a:lnSpc>
                <a:spcPct val="100000"/>
              </a:lnSpc>
              <a:buClr>
                <a:srgbClr val="F3901F"/>
              </a:buClr>
              <a:defRPr/>
            </a:lvl2pPr>
            <a:lvl3pPr>
              <a:lnSpc>
                <a:spcPct val="100000"/>
              </a:lnSpc>
              <a:buClr>
                <a:srgbClr val="F3901F"/>
              </a:buClr>
              <a:defRPr/>
            </a:lvl3pPr>
            <a:lvl4pPr>
              <a:lnSpc>
                <a:spcPct val="100000"/>
              </a:lnSpc>
              <a:buClr>
                <a:srgbClr val="F3901F"/>
              </a:buClr>
              <a:defRPr/>
            </a:lvl4pPr>
            <a:lvl5pPr>
              <a:lnSpc>
                <a:spcPct val="100000"/>
              </a:lnSpc>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DBAAD9B5-F555-4677-8E55-C45E54E8AF5E}"/>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9" name="Footer Placeholder 5">
            <a:extLst>
              <a:ext uri="{FF2B5EF4-FFF2-40B4-BE49-F238E27FC236}">
                <a16:creationId xmlns:a16="http://schemas.microsoft.com/office/drawing/2014/main" id="{1EDA7345-739A-4374-9A17-85CF56B8CA58}"/>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2" name="Slide Number Placeholder 6">
            <a:extLst>
              <a:ext uri="{FF2B5EF4-FFF2-40B4-BE49-F238E27FC236}">
                <a16:creationId xmlns:a16="http://schemas.microsoft.com/office/drawing/2014/main" id="{581A44AC-EA08-4B3B-BD59-A3B956ADFE7D}"/>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3" name="Date Placeholder 2">
            <a:extLst>
              <a:ext uri="{FF2B5EF4-FFF2-40B4-BE49-F238E27FC236}">
                <a16:creationId xmlns:a16="http://schemas.microsoft.com/office/drawing/2014/main" id="{2BC82F5C-FE2B-46CD-A36A-C32EB0F80F5D}"/>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14" name="Slide Number Placeholder 4">
            <a:extLst>
              <a:ext uri="{FF2B5EF4-FFF2-40B4-BE49-F238E27FC236}">
                <a16:creationId xmlns:a16="http://schemas.microsoft.com/office/drawing/2014/main" id="{65550ED8-FFDD-4A05-9D0C-D76F82D33ED4}"/>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5" name="Graphic 14">
            <a:extLst>
              <a:ext uri="{FF2B5EF4-FFF2-40B4-BE49-F238E27FC236}">
                <a16:creationId xmlns:a16="http://schemas.microsoft.com/office/drawing/2014/main" id="{C4095DBE-6950-464A-AF97-5773B01B2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6" name="Picture 15">
            <a:extLst>
              <a:ext uri="{FF2B5EF4-FFF2-40B4-BE49-F238E27FC236}">
                <a16:creationId xmlns:a16="http://schemas.microsoft.com/office/drawing/2014/main" id="{99BC5E0B-BF9B-4EB6-9856-C44BC079D2A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7" name="Picture 16" descr="A picture containing text, computer&#10;&#10;Description automatically generated">
            <a:extLst>
              <a:ext uri="{FF2B5EF4-FFF2-40B4-BE49-F238E27FC236}">
                <a16:creationId xmlns:a16="http://schemas.microsoft.com/office/drawing/2014/main" id="{4BE7D971-E515-429D-94C3-60CAF7382F16}"/>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9" name="Group 18">
            <a:extLst>
              <a:ext uri="{FF2B5EF4-FFF2-40B4-BE49-F238E27FC236}">
                <a16:creationId xmlns:a16="http://schemas.microsoft.com/office/drawing/2014/main" id="{7F873D07-BC19-4F5E-8CA1-344DD651A1DC}"/>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20" name="Freeform 5">
              <a:extLst>
                <a:ext uri="{FF2B5EF4-FFF2-40B4-BE49-F238E27FC236}">
                  <a16:creationId xmlns:a16="http://schemas.microsoft.com/office/drawing/2014/main" id="{649BD242-B406-458C-85BD-73575DAE9F6A}"/>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1D0308D3-8C08-4D65-A999-C055DAABEE4D}"/>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032974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9A9FF6-4559-403F-A29A-83C9934600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0FFFD-0BD6-4354-A40D-A05DA6BE73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6F3D8-25A9-474D-A48F-0B3CB6E7339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E200E29-0960-47F2-BE7A-1268E46EE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4CB8B-BC05-43CF-A2BF-DEFE4C622EEB}"/>
              </a:ext>
            </a:extLst>
          </p:cNvPr>
          <p:cNvSpPr>
            <a:spLocks noGrp="1"/>
          </p:cNvSpPr>
          <p:nvPr>
            <p:ph type="sldNum" sz="quarter" idx="12"/>
          </p:nvPr>
        </p:nvSpPr>
        <p:spPr/>
        <p:txBody>
          <a:bodyPr/>
          <a:lstStyle/>
          <a:p>
            <a:fld id="{AC97C787-BC81-4099-8B1D-2E289FB37E89}" type="slidenum">
              <a:rPr lang="en-US" smtClean="0"/>
              <a:t>‹#›</a:t>
            </a:fld>
            <a:endParaRPr lang="en-US"/>
          </a:p>
        </p:txBody>
      </p:sp>
    </p:spTree>
    <p:extLst>
      <p:ext uri="{BB962C8B-B14F-4D97-AF65-F5344CB8AC3E}">
        <p14:creationId xmlns:p14="http://schemas.microsoft.com/office/powerpoint/2010/main" val="35157016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Large graphic + text">
    <p:spTree>
      <p:nvGrpSpPr>
        <p:cNvPr id="1" name=""/>
        <p:cNvGrpSpPr/>
        <p:nvPr/>
      </p:nvGrpSpPr>
      <p:grpSpPr>
        <a:xfrm>
          <a:off x="0" y="0"/>
          <a:ext cx="0" cy="0"/>
          <a:chOff x="0" y="0"/>
          <a:chExt cx="0" cy="0"/>
        </a:xfrm>
      </p:grpSpPr>
      <p:sp>
        <p:nvSpPr>
          <p:cNvPr id="9" name="Title Placeholder 5"/>
          <p:cNvSpPr>
            <a:spLocks noGrp="1"/>
          </p:cNvSpPr>
          <p:nvPr>
            <p:ph type="title" hasCustomPrompt="1"/>
          </p:nvPr>
        </p:nvSpPr>
        <p:spPr>
          <a:xfrm>
            <a:off x="619484" y="414219"/>
            <a:ext cx="2504717" cy="652580"/>
          </a:xfrm>
          <a:prstGeom prst="rect">
            <a:avLst/>
          </a:prstGeom>
        </p:spPr>
        <p:txBody>
          <a:bodyPr vert="horz" lIns="0" tIns="45720" rIns="0" bIns="45720" rtlCol="0" anchor="ctr">
            <a:noAutofit/>
          </a:bodyPr>
          <a:lstStyle>
            <a:lvl1pPr>
              <a:defRPr sz="2880" b="1"/>
            </a:lvl1pPr>
          </a:lstStyle>
          <a:p>
            <a:r>
              <a:rPr lang="en-US"/>
              <a:t>Concise Title</a:t>
            </a:r>
          </a:p>
        </p:txBody>
      </p:sp>
      <p:sp>
        <p:nvSpPr>
          <p:cNvPr id="13" name="Text Placeholder 12"/>
          <p:cNvSpPr>
            <a:spLocks noGrp="1"/>
          </p:cNvSpPr>
          <p:nvPr>
            <p:ph type="body" sz="quarter" idx="11" hasCustomPrompt="1"/>
          </p:nvPr>
        </p:nvSpPr>
        <p:spPr>
          <a:xfrm>
            <a:off x="619487" y="1610751"/>
            <a:ext cx="2504714" cy="4561450"/>
          </a:xfrm>
          <a:prstGeom prst="rect">
            <a:avLst/>
          </a:prstGeom>
        </p:spPr>
        <p:txBody>
          <a:bodyPr lIns="0" tIns="0" rIns="0" anchor="t">
            <a:noAutofit/>
          </a:bodyPr>
          <a:lstStyle>
            <a:lvl1pPr marL="0" indent="0">
              <a:lnSpc>
                <a:spcPts val="1710"/>
              </a:lnSpc>
              <a:spcBef>
                <a:spcPts val="540"/>
              </a:spcBef>
              <a:buNone/>
              <a:defRPr sz="1440" b="0" baseline="0"/>
            </a:lvl1pPr>
            <a:lvl2pPr marL="411475" indent="0">
              <a:buNone/>
              <a:defRPr/>
            </a:lvl2pPr>
            <a:lvl3pPr marL="822952" indent="0">
              <a:buNone/>
              <a:defRPr/>
            </a:lvl3pPr>
          </a:lstStyle>
          <a:p>
            <a:pPr lvl="0"/>
            <a:r>
              <a:rPr lang="en-US"/>
              <a:t>A caption for the image or graphic. Shouldn’t need bullets because the image speaks for itself.</a:t>
            </a:r>
          </a:p>
        </p:txBody>
      </p:sp>
      <p:sp>
        <p:nvSpPr>
          <p:cNvPr id="12" name="Rectangle 11"/>
          <p:cNvSpPr/>
          <p:nvPr userDrawn="1"/>
        </p:nvSpPr>
        <p:spPr>
          <a:xfrm>
            <a:off x="0" y="6515100"/>
            <a:ext cx="12192000" cy="342900"/>
          </a:xfrm>
          <a:prstGeom prst="rect">
            <a:avLst/>
          </a:prstGeom>
          <a:solidFill>
            <a:srgbClr val="39517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160"/>
          </a:p>
        </p:txBody>
      </p:sp>
      <p:sp>
        <p:nvSpPr>
          <p:cNvPr id="3" name="Content Placeholder 2"/>
          <p:cNvSpPr>
            <a:spLocks noGrp="1"/>
          </p:cNvSpPr>
          <p:nvPr>
            <p:ph sz="quarter" idx="12" hasCustomPrompt="1"/>
          </p:nvPr>
        </p:nvSpPr>
        <p:spPr>
          <a:xfrm>
            <a:off x="3421381" y="411480"/>
            <a:ext cx="8161021" cy="5760720"/>
          </a:xfrm>
          <a:prstGeom prst="rect">
            <a:avLst/>
          </a:prstGeom>
        </p:spPr>
        <p:txBody>
          <a:bodyPr>
            <a:normAutofit/>
          </a:bodyPr>
          <a:lstStyle>
            <a:lvl1pPr marL="0" indent="0">
              <a:buNone/>
              <a:defRPr sz="1800" baseline="0"/>
            </a:lvl1pPr>
            <a:lvl3pPr marL="822952" indent="0">
              <a:buNone/>
              <a:defRPr/>
            </a:lvl3pPr>
          </a:lstStyle>
          <a:p>
            <a:pPr lvl="0"/>
            <a:r>
              <a:rPr lang="en-US"/>
              <a:t>Insert large photo or graphic here</a:t>
            </a:r>
          </a:p>
        </p:txBody>
      </p:sp>
      <p:pic>
        <p:nvPicPr>
          <p:cNvPr id="8" name="Picture 7">
            <a:extLst>
              <a:ext uri="{FF2B5EF4-FFF2-40B4-BE49-F238E27FC236}">
                <a16:creationId xmlns:a16="http://schemas.microsoft.com/office/drawing/2014/main" id="{C5D70844-751C-4AF4-A173-143A58310F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574822"/>
            <a:ext cx="759311" cy="252385"/>
          </a:xfrm>
          <a:prstGeom prst="rect">
            <a:avLst/>
          </a:prstGeom>
        </p:spPr>
      </p:pic>
      <p:sp>
        <p:nvSpPr>
          <p:cNvPr id="10" name="Slide Number Placeholder 1">
            <a:extLst>
              <a:ext uri="{FF2B5EF4-FFF2-40B4-BE49-F238E27FC236}">
                <a16:creationId xmlns:a16="http://schemas.microsoft.com/office/drawing/2014/main" id="{C379CD68-199E-4234-96CE-8BA084A4F8F1}"/>
              </a:ext>
            </a:extLst>
          </p:cNvPr>
          <p:cNvSpPr>
            <a:spLocks noGrp="1"/>
          </p:cNvSpPr>
          <p:nvPr>
            <p:ph type="sldNum" sz="quarter" idx="4"/>
          </p:nvPr>
        </p:nvSpPr>
        <p:spPr>
          <a:xfrm>
            <a:off x="8839200" y="6515101"/>
            <a:ext cx="2743200" cy="364386"/>
          </a:xfrm>
          <a:prstGeom prst="rect">
            <a:avLst/>
          </a:prstGeom>
        </p:spPr>
        <p:txBody>
          <a:bodyPr vert="horz" lIns="0" tIns="45720" rIns="0" bIns="45720" rtlCol="0" anchor="ctr"/>
          <a:lstStyle>
            <a:lvl1pPr algn="r">
              <a:defRPr sz="1200">
                <a:solidFill>
                  <a:schemeClr val="bg1"/>
                </a:solidFill>
                <a:latin typeface="+mj-lt"/>
              </a:defRPr>
            </a:lvl1pPr>
          </a:lstStyle>
          <a:p>
            <a:fld id="{AAAAF933-B985-4433-97C3-72934A437ACB}" type="slidenum">
              <a:rPr lang="en-US" smtClean="0"/>
              <a:pPr/>
              <a:t>‹#›</a:t>
            </a:fld>
            <a:endParaRPr lang="en-US"/>
          </a:p>
        </p:txBody>
      </p:sp>
    </p:spTree>
    <p:extLst>
      <p:ext uri="{BB962C8B-B14F-4D97-AF65-F5344CB8AC3E}">
        <p14:creationId xmlns:p14="http://schemas.microsoft.com/office/powerpoint/2010/main" val="39717737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tree, outdoor, water, river&#10;&#10;Description automatically generated">
            <a:extLst>
              <a:ext uri="{FF2B5EF4-FFF2-40B4-BE49-F238E27FC236}">
                <a16:creationId xmlns:a16="http://schemas.microsoft.com/office/drawing/2014/main" id="{C2199F7E-68B7-4257-A55C-B6F0244FA2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08" b="1451"/>
          <a:stretch/>
        </p:blipFill>
        <p:spPr>
          <a:xfrm>
            <a:off x="0" y="1"/>
            <a:ext cx="12251794" cy="6858000"/>
          </a:xfrm>
          <a:prstGeom prst="rect">
            <a:avLst/>
          </a:prstGeom>
        </p:spPr>
      </p:pic>
      <p:sp>
        <p:nvSpPr>
          <p:cNvPr id="16" name="Rectangle 15">
            <a:extLst>
              <a:ext uri="{FF2B5EF4-FFF2-40B4-BE49-F238E27FC236}">
                <a16:creationId xmlns:a16="http://schemas.microsoft.com/office/drawing/2014/main" id="{B9421DB7-D1CF-4046-ABC6-51BFF64E45CD}"/>
              </a:ext>
            </a:extLst>
          </p:cNvPr>
          <p:cNvSpPr/>
          <p:nvPr userDrawn="1"/>
        </p:nvSpPr>
        <p:spPr>
          <a:xfrm>
            <a:off x="-14398" y="-11491"/>
            <a:ext cx="122661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6C106-3EF4-4AFD-8515-6E45EE031FA3}"/>
              </a:ext>
            </a:extLst>
          </p:cNvPr>
          <p:cNvSpPr>
            <a:spLocks noGrp="1"/>
          </p:cNvSpPr>
          <p:nvPr>
            <p:ph type="ctrTitle"/>
          </p:nvPr>
        </p:nvSpPr>
        <p:spPr>
          <a:xfrm>
            <a:off x="1719470" y="1122363"/>
            <a:ext cx="10002073" cy="2387600"/>
          </a:xfrm>
        </p:spPr>
        <p:txBody>
          <a:bodyPr anchor="b"/>
          <a:lstStyle>
            <a:lvl1pPr algn="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E3E2B0F0-8D2D-417E-972A-EA4427D84659}"/>
              </a:ext>
            </a:extLst>
          </p:cNvPr>
          <p:cNvSpPr>
            <a:spLocks noGrp="1"/>
          </p:cNvSpPr>
          <p:nvPr>
            <p:ph type="subTitle" idx="1"/>
          </p:nvPr>
        </p:nvSpPr>
        <p:spPr>
          <a:xfrm>
            <a:off x="1719470" y="3602038"/>
            <a:ext cx="10002073" cy="1655762"/>
          </a:xfrm>
        </p:spPr>
        <p:txBody>
          <a:bodyPr/>
          <a:lstStyle>
            <a:lvl1pPr marL="0" indent="0" algn="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5F59CBB4-99A8-49E2-BA2D-9ED1C921D5FD}"/>
              </a:ext>
            </a:extLst>
          </p:cNvPr>
          <p:cNvSpPr/>
          <p:nvPr userDrawn="1"/>
        </p:nvSpPr>
        <p:spPr>
          <a:xfrm>
            <a:off x="-37340" y="4667452"/>
            <a:ext cx="12251793" cy="221261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C80E213-278D-44A4-B802-AE7A477F07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67930" y="5327701"/>
            <a:ext cx="5079079" cy="1033910"/>
          </a:xfrm>
          <a:prstGeom prst="rect">
            <a:avLst/>
          </a:prstGeom>
        </p:spPr>
      </p:pic>
      <p:pic>
        <p:nvPicPr>
          <p:cNvPr id="8" name="Picture 7">
            <a:extLst>
              <a:ext uri="{FF2B5EF4-FFF2-40B4-BE49-F238E27FC236}">
                <a16:creationId xmlns:a16="http://schemas.microsoft.com/office/drawing/2014/main" id="{824C2BD7-55FA-457A-85E7-134BB89371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33" y="4133680"/>
            <a:ext cx="12936583" cy="931244"/>
          </a:xfrm>
          <a:prstGeom prst="rect">
            <a:avLst/>
          </a:prstGeom>
        </p:spPr>
      </p:pic>
      <p:sp>
        <p:nvSpPr>
          <p:cNvPr id="12" name="Rectangle 11">
            <a:extLst>
              <a:ext uri="{FF2B5EF4-FFF2-40B4-BE49-F238E27FC236}">
                <a16:creationId xmlns:a16="http://schemas.microsoft.com/office/drawing/2014/main" id="{C97D2E11-DD8E-4106-81E8-8AE1546C108A}"/>
              </a:ext>
            </a:extLst>
          </p:cNvPr>
          <p:cNvSpPr/>
          <p:nvPr userDrawn="1"/>
        </p:nvSpPr>
        <p:spPr>
          <a:xfrm>
            <a:off x="-14399" y="-11491"/>
            <a:ext cx="12228852" cy="256300"/>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6795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7934755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38985065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7" name="Picture 16" descr="A picture containing tree, outdoor, water, river&#10;&#10;Description automatically generated">
            <a:extLst>
              <a:ext uri="{FF2B5EF4-FFF2-40B4-BE49-F238E27FC236}">
                <a16:creationId xmlns:a16="http://schemas.microsoft.com/office/drawing/2014/main" id="{39ADB789-3417-4E1E-AF17-EE4BC4481D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08" b="1451"/>
          <a:stretch/>
        </p:blipFill>
        <p:spPr>
          <a:xfrm>
            <a:off x="0" y="1"/>
            <a:ext cx="12251794" cy="6858000"/>
          </a:xfrm>
          <a:prstGeom prst="rect">
            <a:avLst/>
          </a:prstGeom>
        </p:spPr>
      </p:pic>
      <p:sp>
        <p:nvSpPr>
          <p:cNvPr id="28" name="Rectangle 27">
            <a:extLst>
              <a:ext uri="{FF2B5EF4-FFF2-40B4-BE49-F238E27FC236}">
                <a16:creationId xmlns:a16="http://schemas.microsoft.com/office/drawing/2014/main" id="{55CF8BBB-5271-4674-9570-BCD5064D5993}"/>
              </a:ext>
            </a:extLst>
          </p:cNvPr>
          <p:cNvSpPr/>
          <p:nvPr userDrawn="1"/>
        </p:nvSpPr>
        <p:spPr>
          <a:xfrm>
            <a:off x="0" y="9439"/>
            <a:ext cx="9136499" cy="6857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outdoor, water, sky, river&#10;&#10;Description automatically generated">
            <a:extLst>
              <a:ext uri="{FF2B5EF4-FFF2-40B4-BE49-F238E27FC236}">
                <a16:creationId xmlns:a16="http://schemas.microsoft.com/office/drawing/2014/main" id="{7424FB61-3A31-47EB-9F02-636F52692A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238" r="17490" b="6999"/>
          <a:stretch/>
        </p:blipFill>
        <p:spPr>
          <a:xfrm>
            <a:off x="9291555" y="-16319"/>
            <a:ext cx="2900445" cy="6852890"/>
          </a:xfrm>
          <a:prstGeom prst="rect">
            <a:avLst/>
          </a:prstGeom>
        </p:spPr>
      </p:pic>
      <p:sp>
        <p:nvSpPr>
          <p:cNvPr id="8" name="Rectangle 7">
            <a:extLst>
              <a:ext uri="{FF2B5EF4-FFF2-40B4-BE49-F238E27FC236}">
                <a16:creationId xmlns:a16="http://schemas.microsoft.com/office/drawing/2014/main" id="{1333D634-19C7-408B-AAE3-55781D0CC045}"/>
              </a:ext>
            </a:extLst>
          </p:cNvPr>
          <p:cNvSpPr/>
          <p:nvPr userDrawn="1"/>
        </p:nvSpPr>
        <p:spPr>
          <a:xfrm>
            <a:off x="9161461" y="11213"/>
            <a:ext cx="3090333" cy="686310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444518-F2AC-4403-90E2-AC5D823C7AEB}"/>
              </a:ext>
            </a:extLst>
          </p:cNvPr>
          <p:cNvSpPr>
            <a:spLocks noGrp="1"/>
          </p:cNvSpPr>
          <p:nvPr>
            <p:ph type="title"/>
          </p:nvPr>
        </p:nvSpPr>
        <p:spPr>
          <a:xfrm>
            <a:off x="0" y="1040670"/>
            <a:ext cx="9101667" cy="2852737"/>
          </a:xfrm>
        </p:spPr>
        <p:txBody>
          <a:bodyPr anchor="b"/>
          <a:lstStyle>
            <a:lvl1pPr algn="ct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99F35632-FEB4-4599-ABB1-EF209ACC57B7}"/>
              </a:ext>
            </a:extLst>
          </p:cNvPr>
          <p:cNvSpPr>
            <a:spLocks noGrp="1"/>
          </p:cNvSpPr>
          <p:nvPr>
            <p:ph type="body" idx="1"/>
          </p:nvPr>
        </p:nvSpPr>
        <p:spPr>
          <a:xfrm>
            <a:off x="0" y="4154567"/>
            <a:ext cx="9101667" cy="1500187"/>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FF7C24-E8B9-4B5D-ABA5-A1E3E485DBE9}"/>
              </a:ext>
            </a:extLst>
          </p:cNvPr>
          <p:cNvSpPr>
            <a:spLocks noGrp="1"/>
          </p:cNvSpPr>
          <p:nvPr>
            <p:ph type="dt" sz="half" idx="10"/>
          </p:nvPr>
        </p:nvSpPr>
        <p:spPr>
          <a:xfrm>
            <a:off x="1801876" y="6263213"/>
            <a:ext cx="1193799" cy="365125"/>
          </a:xfrm>
          <a:prstGeom prst="rect">
            <a:avLst/>
          </a:prstGeom>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9C9D107A-6BED-45CC-A3E5-10E33BB25656}"/>
              </a:ext>
            </a:extLst>
          </p:cNvPr>
          <p:cNvSpPr>
            <a:spLocks noGrp="1"/>
          </p:cNvSpPr>
          <p:nvPr>
            <p:ph type="ftr" sz="quarter" idx="11"/>
          </p:nvPr>
        </p:nvSpPr>
        <p:spPr>
          <a:xfrm>
            <a:off x="2995675" y="6263213"/>
            <a:ext cx="5911258"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775C1DE-77A9-4E56-9EEB-407368791B0E}"/>
              </a:ext>
            </a:extLst>
          </p:cNvPr>
          <p:cNvSpPr>
            <a:spLocks noGrp="1"/>
          </p:cNvSpPr>
          <p:nvPr>
            <p:ph type="sldNum" sz="quarter" idx="12"/>
          </p:nvPr>
        </p:nvSpPr>
        <p:spPr>
          <a:xfrm>
            <a:off x="11327871" y="6263213"/>
            <a:ext cx="677334" cy="365125"/>
          </a:xfrm>
          <a:prstGeom prst="rect">
            <a:avLst/>
          </a:prstGeom>
        </p:spPr>
        <p:txBody>
          <a:bodyPr/>
          <a:lstStyle/>
          <a:p>
            <a:fld id="{9639ED2B-37ED-4527-B698-007C17A6D46F}" type="slidenum">
              <a:rPr lang="en-US" smtClean="0"/>
              <a:t>‹#›</a:t>
            </a:fld>
            <a:endParaRPr lang="en-US"/>
          </a:p>
        </p:txBody>
      </p:sp>
      <p:pic>
        <p:nvPicPr>
          <p:cNvPr id="10" name="Picture 9">
            <a:extLst>
              <a:ext uri="{FF2B5EF4-FFF2-40B4-BE49-F238E27FC236}">
                <a16:creationId xmlns:a16="http://schemas.microsoft.com/office/drawing/2014/main" id="{214BADF8-7154-43E8-89D5-4DC9964689A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51381" y="3880302"/>
            <a:ext cx="4798904" cy="216167"/>
          </a:xfrm>
          <a:prstGeom prst="rect">
            <a:avLst/>
          </a:prstGeom>
        </p:spPr>
      </p:pic>
      <p:sp>
        <p:nvSpPr>
          <p:cNvPr id="12" name="AutoShape 3">
            <a:extLst>
              <a:ext uri="{FF2B5EF4-FFF2-40B4-BE49-F238E27FC236}">
                <a16:creationId xmlns:a16="http://schemas.microsoft.com/office/drawing/2014/main" id="{49B7C7F0-8393-4BA6-9139-58E76DE62B2F}"/>
              </a:ext>
            </a:extLst>
          </p:cNvPr>
          <p:cNvSpPr>
            <a:spLocks noChangeAspect="1" noChangeArrowheads="1" noTextEdit="1"/>
          </p:cNvSpPr>
          <p:nvPr userDrawn="1"/>
        </p:nvSpPr>
        <p:spPr bwMode="auto">
          <a:xfrm>
            <a:off x="0" y="554038"/>
            <a:ext cx="121920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45B68481-E561-41FF-90BB-E63DC1ACA274}"/>
              </a:ext>
            </a:extLst>
          </p:cNvPr>
          <p:cNvGrpSpPr/>
          <p:nvPr userDrawn="1"/>
        </p:nvGrpSpPr>
        <p:grpSpPr>
          <a:xfrm>
            <a:off x="9899650" y="1981821"/>
            <a:ext cx="1809750" cy="1816100"/>
            <a:chOff x="9899650" y="394759"/>
            <a:chExt cx="1809750" cy="1816100"/>
          </a:xfrm>
          <a:effectLst>
            <a:outerShdw blurRad="50800" dist="38100" dir="2700000" algn="tl" rotWithShape="0">
              <a:prstClr val="black">
                <a:alpha val="40000"/>
              </a:prstClr>
            </a:outerShdw>
          </a:effectLst>
        </p:grpSpPr>
        <p:sp>
          <p:nvSpPr>
            <p:cNvPr id="13" name="Freeform 5">
              <a:extLst>
                <a:ext uri="{FF2B5EF4-FFF2-40B4-BE49-F238E27FC236}">
                  <a16:creationId xmlns:a16="http://schemas.microsoft.com/office/drawing/2014/main" id="{8E67A989-520E-45AE-9BDE-8CF99E2A8D7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1840D"/>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C78D169A-CF49-4ECB-BCA0-75483D6166CE}"/>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Rectangle 28">
            <a:extLst>
              <a:ext uri="{FF2B5EF4-FFF2-40B4-BE49-F238E27FC236}">
                <a16:creationId xmlns:a16="http://schemas.microsoft.com/office/drawing/2014/main" id="{F7242B5C-C710-4A32-AE8C-D33E292F05FB}"/>
              </a:ext>
            </a:extLst>
          </p:cNvPr>
          <p:cNvSpPr/>
          <p:nvPr userDrawn="1"/>
        </p:nvSpPr>
        <p:spPr>
          <a:xfrm rot="5400000">
            <a:off x="5709424" y="3375185"/>
            <a:ext cx="6977143" cy="187118"/>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2261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89A6-1E44-4B9B-B954-535BBD97347D}"/>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5BD377E-C652-45FE-A3B5-8E8729C79F85}"/>
              </a:ext>
            </a:extLst>
          </p:cNvPr>
          <p:cNvSpPr>
            <a:spLocks noGrp="1"/>
          </p:cNvSpPr>
          <p:nvPr>
            <p:ph sz="half" idx="1"/>
          </p:nvPr>
        </p:nvSpPr>
        <p:spPr>
          <a:xfrm>
            <a:off x="465667" y="1654175"/>
            <a:ext cx="5554133" cy="435133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2CFF9-0F3C-4670-A945-DCCA2E7CD134}"/>
              </a:ext>
            </a:extLst>
          </p:cNvPr>
          <p:cNvSpPr>
            <a:spLocks noGrp="1"/>
          </p:cNvSpPr>
          <p:nvPr>
            <p:ph sz="half" idx="2"/>
          </p:nvPr>
        </p:nvSpPr>
        <p:spPr>
          <a:xfrm>
            <a:off x="6316134" y="1654175"/>
            <a:ext cx="5554133" cy="435133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3B833D-AD38-4E52-A061-60B8B5A48B68}"/>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36310EF-B9C6-4E1A-9CEE-E83E686A3359}"/>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F5DC96-93DC-4DFC-96C2-A591F05D7655}"/>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13752188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412BFD-0397-49A6-B1AF-F56DF36FB015}"/>
              </a:ext>
            </a:extLst>
          </p:cNvPr>
          <p:cNvSpPr>
            <a:spLocks noGrp="1"/>
          </p:cNvSpPr>
          <p:nvPr>
            <p:ph type="body" idx="1"/>
          </p:nvPr>
        </p:nvSpPr>
        <p:spPr>
          <a:xfrm>
            <a:off x="465667" y="1519237"/>
            <a:ext cx="5554133" cy="814387"/>
          </a:xfrm>
        </p:spPr>
        <p:txBody>
          <a:bodyPr anchor="b">
            <a:normAutofit/>
          </a:bodyPr>
          <a:lstStyle>
            <a:lvl1pPr marL="0" indent="0">
              <a:buNone/>
              <a:defRPr sz="3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a:t>
            </a:r>
          </a:p>
        </p:txBody>
      </p:sp>
      <p:sp>
        <p:nvSpPr>
          <p:cNvPr id="5" name="Text Placeholder 4">
            <a:extLst>
              <a:ext uri="{FF2B5EF4-FFF2-40B4-BE49-F238E27FC236}">
                <a16:creationId xmlns:a16="http://schemas.microsoft.com/office/drawing/2014/main" id="{C6C89DFC-0FBD-4555-B9A0-A19FC89534A4}"/>
              </a:ext>
            </a:extLst>
          </p:cNvPr>
          <p:cNvSpPr>
            <a:spLocks noGrp="1"/>
          </p:cNvSpPr>
          <p:nvPr>
            <p:ph type="body" sz="quarter" idx="3"/>
          </p:nvPr>
        </p:nvSpPr>
        <p:spPr>
          <a:xfrm>
            <a:off x="6316133" y="1519237"/>
            <a:ext cx="5554133" cy="814387"/>
          </a:xfrm>
        </p:spPr>
        <p:txBody>
          <a:bodyPr anchor="b">
            <a:noAutofit/>
          </a:bodyPr>
          <a:lstStyle>
            <a:lvl1pPr marL="0" indent="0">
              <a:buNone/>
              <a:defRPr sz="3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a:t>
            </a:r>
          </a:p>
        </p:txBody>
      </p:sp>
      <p:sp>
        <p:nvSpPr>
          <p:cNvPr id="7" name="Date Placeholder 6">
            <a:extLst>
              <a:ext uri="{FF2B5EF4-FFF2-40B4-BE49-F238E27FC236}">
                <a16:creationId xmlns:a16="http://schemas.microsoft.com/office/drawing/2014/main" id="{D36B1D56-8302-4F3C-9AC9-12ECE914920D}"/>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1C42CAF8-B242-475F-A2F0-DE184E73BD67}"/>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7ECB66-E56D-46F5-99AC-C934BF6D0E5F}"/>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0" name="Title 1">
            <a:extLst>
              <a:ext uri="{FF2B5EF4-FFF2-40B4-BE49-F238E27FC236}">
                <a16:creationId xmlns:a16="http://schemas.microsoft.com/office/drawing/2014/main" id="{F56E738F-E1D3-4589-99B7-6A5199876911}"/>
              </a:ext>
            </a:extLst>
          </p:cNvPr>
          <p:cNvSpPr>
            <a:spLocks noGrp="1"/>
          </p:cNvSpPr>
          <p:nvPr>
            <p:ph type="title"/>
          </p:nvPr>
        </p:nvSpPr>
        <p:spPr>
          <a:xfrm>
            <a:off x="465667" y="193675"/>
            <a:ext cx="11404600" cy="1325563"/>
          </a:xfrm>
        </p:spPr>
        <p:txBody>
          <a:bodyPr/>
          <a:lstStyle>
            <a:lvl1pPr>
              <a:defRPr>
                <a:solidFill>
                  <a:srgbClr val="F3901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C83E4FF5-01C1-4D41-83EF-91C6AA94FA63}"/>
              </a:ext>
            </a:extLst>
          </p:cNvPr>
          <p:cNvSpPr>
            <a:spLocks noGrp="1"/>
          </p:cNvSpPr>
          <p:nvPr>
            <p:ph sz="half" idx="13"/>
          </p:nvPr>
        </p:nvSpPr>
        <p:spPr>
          <a:xfrm>
            <a:off x="465667" y="2333625"/>
            <a:ext cx="5554133" cy="367188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DBB35319-4310-46BF-BCEB-36AB01F734F1}"/>
              </a:ext>
            </a:extLst>
          </p:cNvPr>
          <p:cNvSpPr>
            <a:spLocks noGrp="1"/>
          </p:cNvSpPr>
          <p:nvPr>
            <p:ph sz="half" idx="2"/>
          </p:nvPr>
        </p:nvSpPr>
        <p:spPr>
          <a:xfrm>
            <a:off x="6316134" y="2333625"/>
            <a:ext cx="5554133" cy="367188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1302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D099-EF2A-4A4D-B344-2301913C1780}"/>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10" name="Date Placeholder 2">
            <a:extLst>
              <a:ext uri="{FF2B5EF4-FFF2-40B4-BE49-F238E27FC236}">
                <a16:creationId xmlns:a16="http://schemas.microsoft.com/office/drawing/2014/main" id="{E6EDDEAE-1E3F-4F18-9BA7-44303DDC2D9F}"/>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11" name="Footer Placeholder 3">
            <a:extLst>
              <a:ext uri="{FF2B5EF4-FFF2-40B4-BE49-F238E27FC236}">
                <a16:creationId xmlns:a16="http://schemas.microsoft.com/office/drawing/2014/main" id="{97199498-8517-4D55-A9D8-2D1BAA0FD444}"/>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2" name="Slide Number Placeholder 4">
            <a:extLst>
              <a:ext uri="{FF2B5EF4-FFF2-40B4-BE49-F238E27FC236}">
                <a16:creationId xmlns:a16="http://schemas.microsoft.com/office/drawing/2014/main" id="{341F3E53-CED9-4B16-A8F7-DD2846F5C6A3}"/>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pic>
        <p:nvPicPr>
          <p:cNvPr id="13" name="Graphic 12">
            <a:extLst>
              <a:ext uri="{FF2B5EF4-FFF2-40B4-BE49-F238E27FC236}">
                <a16:creationId xmlns:a16="http://schemas.microsoft.com/office/drawing/2014/main" id="{81FA6E50-198F-4F53-991F-B933DE9F82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4" name="Picture 13">
            <a:extLst>
              <a:ext uri="{FF2B5EF4-FFF2-40B4-BE49-F238E27FC236}">
                <a16:creationId xmlns:a16="http://schemas.microsoft.com/office/drawing/2014/main" id="{DF3D2508-E81C-4D37-AB21-2DB4AA492C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C787B7B5-0312-45C0-BE14-50C0DB5185C3}"/>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F41E95A7-5741-4C6C-8A63-CF9E5F20D381}"/>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2C91CFCB-9F2F-475F-9EE6-2F2D0A99568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3E0CBDDA-5433-4DAE-B559-46CF62EB03D8}"/>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378898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D099-EF2A-4A4D-B344-2301913C1780}"/>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8" name="Date Placeholder 3">
            <a:extLst>
              <a:ext uri="{FF2B5EF4-FFF2-40B4-BE49-F238E27FC236}">
                <a16:creationId xmlns:a16="http://schemas.microsoft.com/office/drawing/2014/main" id="{D37E5F11-1241-4D21-B47E-1CC9114AE3A3}"/>
              </a:ext>
            </a:extLst>
          </p:cNvPr>
          <p:cNvSpPr>
            <a:spLocks noGrp="1"/>
          </p:cNvSpPr>
          <p:nvPr>
            <p:ph type="dt" sz="half" idx="2"/>
          </p:nvPr>
        </p:nvSpPr>
        <p:spPr>
          <a:xfrm>
            <a:off x="1803401" y="6263213"/>
            <a:ext cx="11937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9" name="Footer Placeholder 4">
            <a:extLst>
              <a:ext uri="{FF2B5EF4-FFF2-40B4-BE49-F238E27FC236}">
                <a16:creationId xmlns:a16="http://schemas.microsoft.com/office/drawing/2014/main" id="{B035AC51-B55D-49A7-A235-42EB9905A47A}"/>
              </a:ext>
            </a:extLst>
          </p:cNvPr>
          <p:cNvSpPr>
            <a:spLocks noGrp="1"/>
          </p:cNvSpPr>
          <p:nvPr>
            <p:ph type="ftr" sz="quarter" idx="3"/>
          </p:nvPr>
        </p:nvSpPr>
        <p:spPr>
          <a:xfrm>
            <a:off x="2997199" y="6263213"/>
            <a:ext cx="739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38B7C615-FCE9-4517-876E-C0C702995FC4}"/>
              </a:ext>
            </a:extLst>
          </p:cNvPr>
          <p:cNvSpPr>
            <a:spLocks noGrp="1"/>
          </p:cNvSpPr>
          <p:nvPr>
            <p:ph type="sldNum" sz="quarter" idx="4"/>
          </p:nvPr>
        </p:nvSpPr>
        <p:spPr>
          <a:xfrm>
            <a:off x="10388599" y="6263213"/>
            <a:ext cx="677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ED2B-37ED-4527-B698-007C17A6D46F}" type="slidenum">
              <a:rPr lang="en-US" smtClean="0"/>
              <a:t>‹#›</a:t>
            </a:fld>
            <a:endParaRPr lang="en-US"/>
          </a:p>
        </p:txBody>
      </p:sp>
      <p:pic>
        <p:nvPicPr>
          <p:cNvPr id="11" name="Graphic 10">
            <a:extLst>
              <a:ext uri="{FF2B5EF4-FFF2-40B4-BE49-F238E27FC236}">
                <a16:creationId xmlns:a16="http://schemas.microsoft.com/office/drawing/2014/main" id="{A5DA8C14-0F63-4E09-BBBD-C2A81F329D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2" name="Picture 11">
            <a:extLst>
              <a:ext uri="{FF2B5EF4-FFF2-40B4-BE49-F238E27FC236}">
                <a16:creationId xmlns:a16="http://schemas.microsoft.com/office/drawing/2014/main" id="{22FEC503-36BE-4BB2-9FEF-FA0B2622BAA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3" name="Picture 12" descr="A picture containing text, computer&#10;&#10;Description automatically generated">
            <a:extLst>
              <a:ext uri="{FF2B5EF4-FFF2-40B4-BE49-F238E27FC236}">
                <a16:creationId xmlns:a16="http://schemas.microsoft.com/office/drawing/2014/main" id="{02651DD7-D6B4-4C2A-8049-81D637FD62DF}"/>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4" name="Group 13">
            <a:extLst>
              <a:ext uri="{FF2B5EF4-FFF2-40B4-BE49-F238E27FC236}">
                <a16:creationId xmlns:a16="http://schemas.microsoft.com/office/drawing/2014/main" id="{4E3DC274-D109-4705-B4AC-35071581CCEE}"/>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5" name="Freeform 5">
              <a:extLst>
                <a:ext uri="{FF2B5EF4-FFF2-40B4-BE49-F238E27FC236}">
                  <a16:creationId xmlns:a16="http://schemas.microsoft.com/office/drawing/2014/main" id="{C007F898-5D12-4396-826E-CB7921AE0AEB}"/>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F65E2D5E-2089-469A-8A1B-A9D3077F47C8}"/>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01158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C7D56D-5B21-4211-8554-A64A624EB92D}"/>
              </a:ext>
            </a:extLst>
          </p:cNvPr>
          <p:cNvSpPr/>
          <p:nvPr userDrawn="1"/>
        </p:nvSpPr>
        <p:spPr>
          <a:xfrm>
            <a:off x="0" y="1"/>
            <a:ext cx="4057650" cy="6858000"/>
          </a:xfrm>
          <a:prstGeom prst="rect">
            <a:avLst/>
          </a:prstGeom>
          <a:solidFill>
            <a:srgbClr val="F39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AEFD84A-7F82-4AF6-BC48-29FBC75EC427}"/>
              </a:ext>
            </a:extLst>
          </p:cNvPr>
          <p:cNvSpPr>
            <a:spLocks noGrp="1"/>
          </p:cNvSpPr>
          <p:nvPr>
            <p:ph type="pic" idx="1"/>
          </p:nvPr>
        </p:nvSpPr>
        <p:spPr>
          <a:xfrm>
            <a:off x="4251855" y="457201"/>
            <a:ext cx="7645283" cy="5576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D937FD70-D369-4DD3-963C-A58D5DD33B21}"/>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E8F4010-3C8C-4882-A496-82822823092F}"/>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81C7A-5DAE-4F3C-B44E-6101ABAF081A}"/>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0" name="Title 1">
            <a:extLst>
              <a:ext uri="{FF2B5EF4-FFF2-40B4-BE49-F238E27FC236}">
                <a16:creationId xmlns:a16="http://schemas.microsoft.com/office/drawing/2014/main" id="{B91EBCA2-2D88-4D12-AAD7-DF4E5F7357FD}"/>
              </a:ext>
            </a:extLst>
          </p:cNvPr>
          <p:cNvSpPr>
            <a:spLocks noGrp="1"/>
          </p:cNvSpPr>
          <p:nvPr>
            <p:ph type="title"/>
          </p:nvPr>
        </p:nvSpPr>
        <p:spPr>
          <a:xfrm>
            <a:off x="474135" y="457200"/>
            <a:ext cx="3461762" cy="1520687"/>
          </a:xfrm>
        </p:spPr>
        <p:txBody>
          <a:bodyPr anchor="b">
            <a:noAutofit/>
          </a:bodyPr>
          <a:lstStyle>
            <a:lvl1pPr>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D59BDAC-0CF9-4343-B997-674D9A882DEB}"/>
              </a:ext>
            </a:extLst>
          </p:cNvPr>
          <p:cNvSpPr>
            <a:spLocks noGrp="1"/>
          </p:cNvSpPr>
          <p:nvPr>
            <p:ph idx="1"/>
          </p:nvPr>
        </p:nvSpPr>
        <p:spPr>
          <a:xfrm>
            <a:off x="474135" y="2090668"/>
            <a:ext cx="3461762" cy="4172545"/>
          </a:xfrm>
        </p:spPr>
        <p:txBody>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9" name="Date Placeholder 2">
            <a:extLst>
              <a:ext uri="{FF2B5EF4-FFF2-40B4-BE49-F238E27FC236}">
                <a16:creationId xmlns:a16="http://schemas.microsoft.com/office/drawing/2014/main" id="{ADFD5D86-073F-488B-B373-BE0538E7D38F}"/>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12" name="Slide Number Placeholder 4">
            <a:extLst>
              <a:ext uri="{FF2B5EF4-FFF2-40B4-BE49-F238E27FC236}">
                <a16:creationId xmlns:a16="http://schemas.microsoft.com/office/drawing/2014/main" id="{C3295268-AF72-4870-9B9D-7DDC85C3E358}"/>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4" name="Picture 13">
            <a:extLst>
              <a:ext uri="{FF2B5EF4-FFF2-40B4-BE49-F238E27FC236}">
                <a16:creationId xmlns:a16="http://schemas.microsoft.com/office/drawing/2014/main" id="{7512ABD0-DBFE-4181-8E23-ED8F50E4C9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94332FB9-D2F9-4654-BB72-4AD8EDC380C5}"/>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A7682CF0-E7C3-40D9-9319-4AD2819E1DBE}"/>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391719D0-F541-4901-8F97-6E4517A0A83F}"/>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0AC0B00B-53A4-439F-BAF4-02F7ED66737F}"/>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9" name="Graphic 18">
            <a:extLst>
              <a:ext uri="{FF2B5EF4-FFF2-40B4-BE49-F238E27FC236}">
                <a16:creationId xmlns:a16="http://schemas.microsoft.com/office/drawing/2014/main" id="{DE9641C3-141E-408E-9456-919B7C95E17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6563" y="6259613"/>
            <a:ext cx="1416242" cy="288294"/>
          </a:xfrm>
          <a:prstGeom prst="rect">
            <a:avLst/>
          </a:prstGeom>
        </p:spPr>
      </p:pic>
    </p:spTree>
    <p:extLst>
      <p:ext uri="{BB962C8B-B14F-4D97-AF65-F5344CB8AC3E}">
        <p14:creationId xmlns:p14="http://schemas.microsoft.com/office/powerpoint/2010/main" val="40783801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18" name="Picture 17" descr="A body of water with trees around it&#10;&#10;Description automatically generated">
            <a:extLst>
              <a:ext uri="{FF2B5EF4-FFF2-40B4-BE49-F238E27FC236}">
                <a16:creationId xmlns:a16="http://schemas.microsoft.com/office/drawing/2014/main" id="{6D34FCB7-3306-4281-A19A-8B0A052827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20" r="22805" b="-1"/>
          <a:stretch/>
        </p:blipFill>
        <p:spPr>
          <a:xfrm>
            <a:off x="0" y="0"/>
            <a:ext cx="12192000" cy="6847711"/>
          </a:xfrm>
          <a:prstGeom prst="rect">
            <a:avLst/>
          </a:prstGeom>
        </p:spPr>
      </p:pic>
      <p:sp>
        <p:nvSpPr>
          <p:cNvPr id="17" name="Rectangle 16">
            <a:extLst>
              <a:ext uri="{FF2B5EF4-FFF2-40B4-BE49-F238E27FC236}">
                <a16:creationId xmlns:a16="http://schemas.microsoft.com/office/drawing/2014/main" id="{97CB77B1-6EE5-4C6A-AF43-538BCE70FDE9}"/>
              </a:ext>
            </a:extLst>
          </p:cNvPr>
          <p:cNvSpPr/>
          <p:nvPr userDrawn="1"/>
        </p:nvSpPr>
        <p:spPr>
          <a:xfrm>
            <a:off x="0" y="-10289"/>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4">
            <a:extLst>
              <a:ext uri="{FF2B5EF4-FFF2-40B4-BE49-F238E27FC236}">
                <a16:creationId xmlns:a16="http://schemas.microsoft.com/office/drawing/2014/main" id="{D9421F76-D7DE-40C4-868E-50DA4BC2B7FF}"/>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28" name="Footer Placeholder 5">
            <a:extLst>
              <a:ext uri="{FF2B5EF4-FFF2-40B4-BE49-F238E27FC236}">
                <a16:creationId xmlns:a16="http://schemas.microsoft.com/office/drawing/2014/main" id="{624F876C-6617-4213-8698-609B8B0D0AF1}"/>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29" name="Slide Number Placeholder 6">
            <a:extLst>
              <a:ext uri="{FF2B5EF4-FFF2-40B4-BE49-F238E27FC236}">
                <a16:creationId xmlns:a16="http://schemas.microsoft.com/office/drawing/2014/main" id="{2B4EA26A-BE2B-4069-A195-2F134B8D96CC}"/>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30" name="Date Placeholder 2">
            <a:extLst>
              <a:ext uri="{FF2B5EF4-FFF2-40B4-BE49-F238E27FC236}">
                <a16:creationId xmlns:a16="http://schemas.microsoft.com/office/drawing/2014/main" id="{6E0AC9FE-CE3E-48DB-A8B6-9FEABE4CF932}"/>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31" name="Slide Number Placeholder 4">
            <a:extLst>
              <a:ext uri="{FF2B5EF4-FFF2-40B4-BE49-F238E27FC236}">
                <a16:creationId xmlns:a16="http://schemas.microsoft.com/office/drawing/2014/main" id="{AC0C8263-3121-452D-A0B1-080E881BDCAC}"/>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33" name="Picture 32">
            <a:extLst>
              <a:ext uri="{FF2B5EF4-FFF2-40B4-BE49-F238E27FC236}">
                <a16:creationId xmlns:a16="http://schemas.microsoft.com/office/drawing/2014/main" id="{D3C127CE-B9D6-4C57-A401-AA3BD14BB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34" name="Picture 33" descr="A picture containing text, computer&#10;&#10;Description automatically generated">
            <a:extLst>
              <a:ext uri="{FF2B5EF4-FFF2-40B4-BE49-F238E27FC236}">
                <a16:creationId xmlns:a16="http://schemas.microsoft.com/office/drawing/2014/main" id="{EBE3F2CD-CB7D-4A8B-8E66-52BAC0E1CA8B}"/>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sp>
        <p:nvSpPr>
          <p:cNvPr id="35" name="Title 1">
            <a:extLst>
              <a:ext uri="{FF2B5EF4-FFF2-40B4-BE49-F238E27FC236}">
                <a16:creationId xmlns:a16="http://schemas.microsoft.com/office/drawing/2014/main" id="{4245EE1E-C0F4-42FC-B020-64E1B8DF3BDE}"/>
              </a:ext>
            </a:extLst>
          </p:cNvPr>
          <p:cNvSpPr>
            <a:spLocks noGrp="1"/>
          </p:cNvSpPr>
          <p:nvPr>
            <p:ph type="title"/>
          </p:nvPr>
        </p:nvSpPr>
        <p:spPr>
          <a:xfrm>
            <a:off x="465667" y="193675"/>
            <a:ext cx="11404600" cy="1325563"/>
          </a:xfrm>
        </p:spPr>
        <p:txBody>
          <a:bodyPr/>
          <a:lstStyle>
            <a:lvl1pPr>
              <a:defRPr>
                <a:solidFill>
                  <a:schemeClr val="bg1"/>
                </a:solidFill>
              </a:defRPr>
            </a:lvl1pPr>
          </a:lstStyle>
          <a:p>
            <a:r>
              <a:rPr lang="en-US"/>
              <a:t>Click to edit Master title style</a:t>
            </a:r>
          </a:p>
        </p:txBody>
      </p:sp>
      <p:grpSp>
        <p:nvGrpSpPr>
          <p:cNvPr id="36" name="Group 35">
            <a:extLst>
              <a:ext uri="{FF2B5EF4-FFF2-40B4-BE49-F238E27FC236}">
                <a16:creationId xmlns:a16="http://schemas.microsoft.com/office/drawing/2014/main" id="{8BB51A36-99B5-4302-B81C-B6FA8B69D934}"/>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37" name="Freeform 5">
              <a:extLst>
                <a:ext uri="{FF2B5EF4-FFF2-40B4-BE49-F238E27FC236}">
                  <a16:creationId xmlns:a16="http://schemas.microsoft.com/office/drawing/2014/main" id="{F2864EF0-4E65-473F-93E8-EE9552BBAF30}"/>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F321B679-6A3A-416E-8636-58029943CE3D}"/>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2" name="Graphic 41">
            <a:extLst>
              <a:ext uri="{FF2B5EF4-FFF2-40B4-BE49-F238E27FC236}">
                <a16:creationId xmlns:a16="http://schemas.microsoft.com/office/drawing/2014/main" id="{E7E0A1D1-4F1F-4D27-AB8A-B7977C0417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6563" y="6259613"/>
            <a:ext cx="1416242" cy="288294"/>
          </a:xfrm>
          <a:prstGeom prst="rect">
            <a:avLst/>
          </a:prstGeom>
        </p:spPr>
      </p:pic>
    </p:spTree>
    <p:extLst>
      <p:ext uri="{BB962C8B-B14F-4D97-AF65-F5344CB8AC3E}">
        <p14:creationId xmlns:p14="http://schemas.microsoft.com/office/powerpoint/2010/main" val="28997561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6" name="Picture 5" descr="A picture containing outdoor, water, nature, wave&#10;&#10;Description automatically generated">
            <a:extLst>
              <a:ext uri="{FF2B5EF4-FFF2-40B4-BE49-F238E27FC236}">
                <a16:creationId xmlns:a16="http://schemas.microsoft.com/office/drawing/2014/main" id="{5035E080-939D-441B-B747-95331DE04FD8}"/>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2000"/>
                    </a14:imgEffect>
                  </a14:imgLayer>
                </a14:imgProps>
              </a:ext>
              <a:ext uri="{28A0092B-C50C-407E-A947-70E740481C1C}">
                <a14:useLocalDpi xmlns:a14="http://schemas.microsoft.com/office/drawing/2010/main" val="0"/>
              </a:ext>
            </a:extLst>
          </a:blip>
          <a:srcRect l="-1" r="20568" b="9793"/>
          <a:stretch/>
        </p:blipFill>
        <p:spPr>
          <a:xfrm>
            <a:off x="0" y="0"/>
            <a:ext cx="12192000" cy="6858000"/>
          </a:xfrm>
          <a:prstGeom prst="rect">
            <a:avLst/>
          </a:prstGeom>
        </p:spPr>
      </p:pic>
      <p:sp>
        <p:nvSpPr>
          <p:cNvPr id="8" name="Date Placeholder 4">
            <a:extLst>
              <a:ext uri="{FF2B5EF4-FFF2-40B4-BE49-F238E27FC236}">
                <a16:creationId xmlns:a16="http://schemas.microsoft.com/office/drawing/2014/main" id="{26921DB3-E3C3-43D6-A51D-F2415797F017}"/>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9" name="Footer Placeholder 5">
            <a:extLst>
              <a:ext uri="{FF2B5EF4-FFF2-40B4-BE49-F238E27FC236}">
                <a16:creationId xmlns:a16="http://schemas.microsoft.com/office/drawing/2014/main" id="{7EFBE104-1076-4648-852F-C0EEF041CDF8}"/>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0" name="Slide Number Placeholder 6">
            <a:extLst>
              <a:ext uri="{FF2B5EF4-FFF2-40B4-BE49-F238E27FC236}">
                <a16:creationId xmlns:a16="http://schemas.microsoft.com/office/drawing/2014/main" id="{9A425B72-2E55-4F66-9160-6715B0A2F706}"/>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1" name="Date Placeholder 2">
            <a:extLst>
              <a:ext uri="{FF2B5EF4-FFF2-40B4-BE49-F238E27FC236}">
                <a16:creationId xmlns:a16="http://schemas.microsoft.com/office/drawing/2014/main" id="{981BEC87-8124-4BCF-BDFB-C120CEF1AE81}"/>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12" name="Slide Number Placeholder 4">
            <a:extLst>
              <a:ext uri="{FF2B5EF4-FFF2-40B4-BE49-F238E27FC236}">
                <a16:creationId xmlns:a16="http://schemas.microsoft.com/office/drawing/2014/main" id="{27340BBE-67FC-43B1-91F5-5BF368F5DB51}"/>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3" name="Graphic 12">
            <a:extLst>
              <a:ext uri="{FF2B5EF4-FFF2-40B4-BE49-F238E27FC236}">
                <a16:creationId xmlns:a16="http://schemas.microsoft.com/office/drawing/2014/main" id="{8CA08350-8E60-4898-B25A-6E608384C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8453" y="6263214"/>
            <a:ext cx="1416243" cy="288294"/>
          </a:xfrm>
          <a:prstGeom prst="rect">
            <a:avLst/>
          </a:prstGeom>
        </p:spPr>
      </p:pic>
      <p:pic>
        <p:nvPicPr>
          <p:cNvPr id="14" name="Picture 13">
            <a:extLst>
              <a:ext uri="{FF2B5EF4-FFF2-40B4-BE49-F238E27FC236}">
                <a16:creationId xmlns:a16="http://schemas.microsoft.com/office/drawing/2014/main" id="{2C1B9CDD-ACE4-4E56-9178-7E5F9B9A209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CCDCBAB8-3D09-42CB-9C07-CE7209440ACC}"/>
              </a:ext>
            </a:extLst>
          </p:cNvPr>
          <p:cNvPicPr>
            <a:picLocks noChangeAspect="1"/>
          </p:cNvPicPr>
          <p:nvPr userDrawn="1"/>
        </p:nvPicPr>
        <p:blipFill>
          <a:blip r:embed="rId7">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0C702673-E12B-4A12-BC71-BF9E88785C56}"/>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415AE291-7B87-47ED-973A-161270607DAD}"/>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A0795A9C-8887-49D5-ADB1-7D9001A77A77}"/>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662554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DE562E-F1EA-48CA-8AC4-8E89F6D47F18}"/>
              </a:ext>
            </a:extLst>
          </p:cNvPr>
          <p:cNvSpPr/>
          <p:nvPr userDrawn="1"/>
        </p:nvSpPr>
        <p:spPr>
          <a:xfrm>
            <a:off x="8134351" y="1"/>
            <a:ext cx="4057650" cy="6858000"/>
          </a:xfrm>
          <a:prstGeom prst="rect">
            <a:avLst/>
          </a:prstGeom>
          <a:solidFill>
            <a:srgbClr val="F39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60D3554-386A-4247-824A-C0761EC57593}"/>
              </a:ext>
            </a:extLst>
          </p:cNvPr>
          <p:cNvSpPr>
            <a:spLocks noGrp="1"/>
          </p:cNvSpPr>
          <p:nvPr>
            <p:ph type="title"/>
          </p:nvPr>
        </p:nvSpPr>
        <p:spPr>
          <a:xfrm>
            <a:off x="465667" y="365125"/>
            <a:ext cx="7624785" cy="1325563"/>
          </a:xfrm>
        </p:spPr>
        <p:txBody>
          <a:bodyPr/>
          <a:lstStyle>
            <a:lvl1pPr>
              <a:defRPr>
                <a:solidFill>
                  <a:srgbClr val="F3901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04A3139-6824-4808-94B1-78E8FD243E91}"/>
              </a:ext>
            </a:extLst>
          </p:cNvPr>
          <p:cNvSpPr>
            <a:spLocks noGrp="1"/>
          </p:cNvSpPr>
          <p:nvPr>
            <p:ph idx="1"/>
          </p:nvPr>
        </p:nvSpPr>
        <p:spPr>
          <a:xfrm>
            <a:off x="465667" y="1825625"/>
            <a:ext cx="7624785" cy="4351338"/>
          </a:xfrm>
        </p:spPr>
        <p:txBody>
          <a:bodyPr/>
          <a:lstStyle>
            <a:lvl1pPr>
              <a:lnSpc>
                <a:spcPct val="100000"/>
              </a:lnSpc>
              <a:buClr>
                <a:srgbClr val="F3901F"/>
              </a:buClr>
              <a:defRPr/>
            </a:lvl1pPr>
            <a:lvl2pPr>
              <a:lnSpc>
                <a:spcPct val="100000"/>
              </a:lnSpc>
              <a:buClr>
                <a:srgbClr val="F3901F"/>
              </a:buClr>
              <a:defRPr/>
            </a:lvl2pPr>
            <a:lvl3pPr>
              <a:lnSpc>
                <a:spcPct val="100000"/>
              </a:lnSpc>
              <a:buClr>
                <a:srgbClr val="F3901F"/>
              </a:buClr>
              <a:defRPr/>
            </a:lvl3pPr>
            <a:lvl4pPr>
              <a:lnSpc>
                <a:spcPct val="100000"/>
              </a:lnSpc>
              <a:buClr>
                <a:srgbClr val="F3901F"/>
              </a:buClr>
              <a:defRPr/>
            </a:lvl4pPr>
            <a:lvl5pPr>
              <a:lnSpc>
                <a:spcPct val="100000"/>
              </a:lnSpc>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DBAAD9B5-F555-4677-8E55-C45E54E8AF5E}"/>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9" name="Footer Placeholder 5">
            <a:extLst>
              <a:ext uri="{FF2B5EF4-FFF2-40B4-BE49-F238E27FC236}">
                <a16:creationId xmlns:a16="http://schemas.microsoft.com/office/drawing/2014/main" id="{1EDA7345-739A-4374-9A17-85CF56B8CA58}"/>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2" name="Slide Number Placeholder 6">
            <a:extLst>
              <a:ext uri="{FF2B5EF4-FFF2-40B4-BE49-F238E27FC236}">
                <a16:creationId xmlns:a16="http://schemas.microsoft.com/office/drawing/2014/main" id="{581A44AC-EA08-4B3B-BD59-A3B956ADFE7D}"/>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3" name="Date Placeholder 2">
            <a:extLst>
              <a:ext uri="{FF2B5EF4-FFF2-40B4-BE49-F238E27FC236}">
                <a16:creationId xmlns:a16="http://schemas.microsoft.com/office/drawing/2014/main" id="{2BC82F5C-FE2B-46CD-A36A-C32EB0F80F5D}"/>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14" name="Slide Number Placeholder 4">
            <a:extLst>
              <a:ext uri="{FF2B5EF4-FFF2-40B4-BE49-F238E27FC236}">
                <a16:creationId xmlns:a16="http://schemas.microsoft.com/office/drawing/2014/main" id="{65550ED8-FFDD-4A05-9D0C-D76F82D33ED4}"/>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5" name="Graphic 14">
            <a:extLst>
              <a:ext uri="{FF2B5EF4-FFF2-40B4-BE49-F238E27FC236}">
                <a16:creationId xmlns:a16="http://schemas.microsoft.com/office/drawing/2014/main" id="{C4095DBE-6950-464A-AF97-5773B01B2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6" name="Picture 15">
            <a:extLst>
              <a:ext uri="{FF2B5EF4-FFF2-40B4-BE49-F238E27FC236}">
                <a16:creationId xmlns:a16="http://schemas.microsoft.com/office/drawing/2014/main" id="{99BC5E0B-BF9B-4EB6-9856-C44BC079D2A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7" name="Picture 16" descr="A picture containing text, computer&#10;&#10;Description automatically generated">
            <a:extLst>
              <a:ext uri="{FF2B5EF4-FFF2-40B4-BE49-F238E27FC236}">
                <a16:creationId xmlns:a16="http://schemas.microsoft.com/office/drawing/2014/main" id="{4BE7D971-E515-429D-94C3-60CAF7382F16}"/>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9" name="Group 18">
            <a:extLst>
              <a:ext uri="{FF2B5EF4-FFF2-40B4-BE49-F238E27FC236}">
                <a16:creationId xmlns:a16="http://schemas.microsoft.com/office/drawing/2014/main" id="{7F873D07-BC19-4F5E-8CA1-344DD651A1DC}"/>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20" name="Freeform 5">
              <a:extLst>
                <a:ext uri="{FF2B5EF4-FFF2-40B4-BE49-F238E27FC236}">
                  <a16:creationId xmlns:a16="http://schemas.microsoft.com/office/drawing/2014/main" id="{649BD242-B406-458C-85BD-73575DAE9F6A}"/>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1D0308D3-8C08-4D65-A999-C055DAABEE4D}"/>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032974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C7D56D-5B21-4211-8554-A64A624EB92D}"/>
              </a:ext>
            </a:extLst>
          </p:cNvPr>
          <p:cNvSpPr/>
          <p:nvPr userDrawn="1"/>
        </p:nvSpPr>
        <p:spPr>
          <a:xfrm>
            <a:off x="0" y="1"/>
            <a:ext cx="4057650" cy="6858000"/>
          </a:xfrm>
          <a:prstGeom prst="rect">
            <a:avLst/>
          </a:prstGeom>
          <a:solidFill>
            <a:srgbClr val="F39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AEFD84A-7F82-4AF6-BC48-29FBC75EC427}"/>
              </a:ext>
            </a:extLst>
          </p:cNvPr>
          <p:cNvSpPr>
            <a:spLocks noGrp="1"/>
          </p:cNvSpPr>
          <p:nvPr>
            <p:ph type="pic" idx="1"/>
          </p:nvPr>
        </p:nvSpPr>
        <p:spPr>
          <a:xfrm>
            <a:off x="4251855" y="457201"/>
            <a:ext cx="7645283" cy="5576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D937FD70-D369-4DD3-963C-A58D5DD33B21}"/>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E8F4010-3C8C-4882-A496-82822823092F}"/>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81C7A-5DAE-4F3C-B44E-6101ABAF081A}"/>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0" name="Title 1">
            <a:extLst>
              <a:ext uri="{FF2B5EF4-FFF2-40B4-BE49-F238E27FC236}">
                <a16:creationId xmlns:a16="http://schemas.microsoft.com/office/drawing/2014/main" id="{B91EBCA2-2D88-4D12-AAD7-DF4E5F7357FD}"/>
              </a:ext>
            </a:extLst>
          </p:cNvPr>
          <p:cNvSpPr>
            <a:spLocks noGrp="1"/>
          </p:cNvSpPr>
          <p:nvPr>
            <p:ph type="title"/>
          </p:nvPr>
        </p:nvSpPr>
        <p:spPr>
          <a:xfrm>
            <a:off x="474135" y="457200"/>
            <a:ext cx="3461762" cy="1520687"/>
          </a:xfrm>
        </p:spPr>
        <p:txBody>
          <a:bodyPr anchor="b">
            <a:noAutofit/>
          </a:bodyPr>
          <a:lstStyle>
            <a:lvl1pPr>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D59BDAC-0CF9-4343-B997-674D9A882DEB}"/>
              </a:ext>
            </a:extLst>
          </p:cNvPr>
          <p:cNvSpPr>
            <a:spLocks noGrp="1"/>
          </p:cNvSpPr>
          <p:nvPr>
            <p:ph idx="1"/>
          </p:nvPr>
        </p:nvSpPr>
        <p:spPr>
          <a:xfrm>
            <a:off x="474135" y="2090668"/>
            <a:ext cx="3461762" cy="4172545"/>
          </a:xfrm>
        </p:spPr>
        <p:txBody>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9" name="Date Placeholder 2">
            <a:extLst>
              <a:ext uri="{FF2B5EF4-FFF2-40B4-BE49-F238E27FC236}">
                <a16:creationId xmlns:a16="http://schemas.microsoft.com/office/drawing/2014/main" id="{ADFD5D86-073F-488B-B373-BE0538E7D38F}"/>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8/24/2022</a:t>
            </a:fld>
            <a:endParaRPr lang="en-US"/>
          </a:p>
        </p:txBody>
      </p:sp>
      <p:sp>
        <p:nvSpPr>
          <p:cNvPr id="12" name="Slide Number Placeholder 4">
            <a:extLst>
              <a:ext uri="{FF2B5EF4-FFF2-40B4-BE49-F238E27FC236}">
                <a16:creationId xmlns:a16="http://schemas.microsoft.com/office/drawing/2014/main" id="{C3295268-AF72-4870-9B9D-7DDC85C3E358}"/>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4" name="Picture 13">
            <a:extLst>
              <a:ext uri="{FF2B5EF4-FFF2-40B4-BE49-F238E27FC236}">
                <a16:creationId xmlns:a16="http://schemas.microsoft.com/office/drawing/2014/main" id="{7512ABD0-DBFE-4181-8E23-ED8F50E4C9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94332FB9-D2F9-4654-BB72-4AD8EDC380C5}"/>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A7682CF0-E7C3-40D9-9319-4AD2819E1DBE}"/>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391719D0-F541-4901-8F97-6E4517A0A83F}"/>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0AC0B00B-53A4-439F-BAF4-02F7ED66737F}"/>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9" name="Graphic 18">
            <a:extLst>
              <a:ext uri="{FF2B5EF4-FFF2-40B4-BE49-F238E27FC236}">
                <a16:creationId xmlns:a16="http://schemas.microsoft.com/office/drawing/2014/main" id="{DE9641C3-141E-408E-9456-919B7C95E17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6563" y="6259613"/>
            <a:ext cx="1416242" cy="288294"/>
          </a:xfrm>
          <a:prstGeom prst="rect">
            <a:avLst/>
          </a:prstGeom>
        </p:spPr>
      </p:pic>
    </p:spTree>
    <p:extLst>
      <p:ext uri="{BB962C8B-B14F-4D97-AF65-F5344CB8AC3E}">
        <p14:creationId xmlns:p14="http://schemas.microsoft.com/office/powerpoint/2010/main" val="40783801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15" name="Text Placeholder 14">
            <a:extLst>
              <a:ext uri="{FF2B5EF4-FFF2-40B4-BE49-F238E27FC236}">
                <a16:creationId xmlns:a16="http://schemas.microsoft.com/office/drawing/2014/main" id="{3847AFD5-357F-48B4-BF2C-075E2B93322F}"/>
              </a:ext>
            </a:extLst>
          </p:cNvPr>
          <p:cNvSpPr>
            <a:spLocks noGrp="1"/>
          </p:cNvSpPr>
          <p:nvPr>
            <p:ph type="body" sz="quarter" idx="10"/>
          </p:nvPr>
        </p:nvSpPr>
        <p:spPr>
          <a:xfrm>
            <a:off x="533400" y="1600200"/>
            <a:ext cx="11049000" cy="4419600"/>
          </a:xfrm>
          <a:prstGeom prst="rect">
            <a:avLst/>
          </a:prstGeom>
        </p:spPr>
        <p:txBody>
          <a:bodyPr/>
          <a:lstStyle>
            <a:lvl1pPr marL="342900" indent="-342900">
              <a:spcBef>
                <a:spcPts val="1200"/>
              </a:spcBef>
              <a:buClr>
                <a:srgbClr val="00B0F0"/>
              </a:buClr>
              <a:buFont typeface="Wingdings" panose="05000000000000000000" pitchFamily="2" charset="2"/>
              <a:buChar char="§"/>
              <a:defRPr sz="2400">
                <a:latin typeface="+mj-lt"/>
              </a:defRPr>
            </a:lvl1pPr>
            <a:lvl2pPr marL="742950" indent="-285750">
              <a:spcBef>
                <a:spcPts val="1200"/>
              </a:spcBef>
              <a:buClr>
                <a:srgbClr val="00B0F0"/>
              </a:buClr>
              <a:buFont typeface="Wingdings" panose="05000000000000000000" pitchFamily="2" charset="2"/>
              <a:buChar char="§"/>
              <a:defRPr sz="2000">
                <a:latin typeface="+mj-lt"/>
              </a:defRPr>
            </a:lvl2pPr>
            <a:lvl3pPr marL="1143000" indent="-228600">
              <a:spcBef>
                <a:spcPts val="1200"/>
              </a:spcBef>
              <a:buClr>
                <a:srgbClr val="00B0F0"/>
              </a:buClr>
              <a:buFont typeface="Wingdings" panose="05000000000000000000" pitchFamily="2" charset="2"/>
              <a:buChar char="§"/>
              <a:defRPr sz="1800">
                <a:latin typeface="+mj-lt"/>
              </a:defRPr>
            </a:lvl3pPr>
            <a:lvl4pPr marL="1600200" indent="-228600">
              <a:spcBef>
                <a:spcPts val="1200"/>
              </a:spcBef>
              <a:buClr>
                <a:srgbClr val="00B0F0"/>
              </a:buClr>
              <a:buFont typeface="Wingdings" panose="05000000000000000000" pitchFamily="2" charset="2"/>
              <a:buChar char="§"/>
              <a:defRPr sz="1600">
                <a:latin typeface="+mj-lt"/>
              </a:defRPr>
            </a:lvl4pPr>
            <a:lvl5pPr marL="2057400" indent="-228600">
              <a:spcBef>
                <a:spcPts val="1200"/>
              </a:spcBef>
              <a:buClr>
                <a:srgbClr val="00B0F0"/>
              </a:buClr>
              <a:buFont typeface="Wingdings" panose="05000000000000000000" pitchFamily="2" charset="2"/>
              <a:buChar char="§"/>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30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15" name="Text Placeholder 14">
            <a:extLst>
              <a:ext uri="{FF2B5EF4-FFF2-40B4-BE49-F238E27FC236}">
                <a16:creationId xmlns:a16="http://schemas.microsoft.com/office/drawing/2014/main" id="{3847AFD5-357F-48B4-BF2C-075E2B93322F}"/>
              </a:ext>
            </a:extLst>
          </p:cNvPr>
          <p:cNvSpPr>
            <a:spLocks noGrp="1"/>
          </p:cNvSpPr>
          <p:nvPr>
            <p:ph type="body" sz="quarter" idx="10"/>
          </p:nvPr>
        </p:nvSpPr>
        <p:spPr>
          <a:xfrm>
            <a:off x="533400" y="1600200"/>
            <a:ext cx="11049000" cy="4419600"/>
          </a:xfrm>
          <a:prstGeom prst="rect">
            <a:avLst/>
          </a:prstGeom>
        </p:spPr>
        <p:txBody>
          <a:bodyPr/>
          <a:lstStyle>
            <a:lvl1pPr marL="342900" indent="-342900">
              <a:spcBef>
                <a:spcPts val="1200"/>
              </a:spcBef>
              <a:buClr>
                <a:srgbClr val="00B0F0"/>
              </a:buClr>
              <a:buFont typeface="Wingdings" panose="05000000000000000000" pitchFamily="2" charset="2"/>
              <a:buChar char="§"/>
              <a:defRPr sz="2400">
                <a:latin typeface="+mj-lt"/>
              </a:defRPr>
            </a:lvl1pPr>
            <a:lvl2pPr marL="742950" indent="-285750">
              <a:spcBef>
                <a:spcPts val="1200"/>
              </a:spcBef>
              <a:buClr>
                <a:srgbClr val="00B0F0"/>
              </a:buClr>
              <a:buFont typeface="Wingdings" panose="05000000000000000000" pitchFamily="2" charset="2"/>
              <a:buChar char="§"/>
              <a:defRPr sz="2000">
                <a:latin typeface="+mj-lt"/>
              </a:defRPr>
            </a:lvl2pPr>
            <a:lvl3pPr marL="1143000" indent="-228600">
              <a:spcBef>
                <a:spcPts val="1200"/>
              </a:spcBef>
              <a:buClr>
                <a:srgbClr val="00B0F0"/>
              </a:buClr>
              <a:buFont typeface="Wingdings" panose="05000000000000000000" pitchFamily="2" charset="2"/>
              <a:buChar char="§"/>
              <a:defRPr sz="1800">
                <a:latin typeface="+mj-lt"/>
              </a:defRPr>
            </a:lvl3pPr>
            <a:lvl4pPr marL="1600200" indent="-228600">
              <a:spcBef>
                <a:spcPts val="1200"/>
              </a:spcBef>
              <a:buClr>
                <a:srgbClr val="00B0F0"/>
              </a:buClr>
              <a:buFont typeface="Wingdings" panose="05000000000000000000" pitchFamily="2" charset="2"/>
              <a:buChar char="§"/>
              <a:defRPr sz="1600">
                <a:latin typeface="+mj-lt"/>
              </a:defRPr>
            </a:lvl4pPr>
            <a:lvl5pPr marL="2057400" indent="-228600">
              <a:spcBef>
                <a:spcPts val="1200"/>
              </a:spcBef>
              <a:buClr>
                <a:srgbClr val="00B0F0"/>
              </a:buClr>
              <a:buFont typeface="Wingdings" panose="05000000000000000000" pitchFamily="2" charset="2"/>
              <a:buChar char="§"/>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30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8" indent="0" algn="ctr">
              <a:buNone/>
              <a:defRPr>
                <a:solidFill>
                  <a:schemeClr val="tx1">
                    <a:tint val="75000"/>
                  </a:schemeClr>
                </a:solidFill>
              </a:defRPr>
            </a:lvl2pPr>
            <a:lvl3pPr marL="914336" indent="0" algn="ctr">
              <a:buNone/>
              <a:defRPr>
                <a:solidFill>
                  <a:schemeClr val="tx1">
                    <a:tint val="75000"/>
                  </a:schemeClr>
                </a:solidFill>
              </a:defRPr>
            </a:lvl3pPr>
            <a:lvl4pPr marL="1371503" indent="0" algn="ctr">
              <a:buNone/>
              <a:defRPr>
                <a:solidFill>
                  <a:schemeClr val="tx1">
                    <a:tint val="75000"/>
                  </a:schemeClr>
                </a:solidFill>
              </a:defRPr>
            </a:lvl4pPr>
            <a:lvl5pPr marL="1828671" indent="0" algn="ctr">
              <a:buNone/>
              <a:defRPr>
                <a:solidFill>
                  <a:schemeClr val="tx1">
                    <a:tint val="75000"/>
                  </a:schemeClr>
                </a:solidFill>
              </a:defRPr>
            </a:lvl5pPr>
            <a:lvl6pPr marL="2285839" indent="0" algn="ctr">
              <a:buNone/>
              <a:defRPr>
                <a:solidFill>
                  <a:schemeClr val="tx1">
                    <a:tint val="75000"/>
                  </a:schemeClr>
                </a:solidFill>
              </a:defRPr>
            </a:lvl6pPr>
            <a:lvl7pPr marL="2743007" indent="0" algn="ctr">
              <a:buNone/>
              <a:defRPr>
                <a:solidFill>
                  <a:schemeClr val="tx1">
                    <a:tint val="75000"/>
                  </a:schemeClr>
                </a:solidFill>
              </a:defRPr>
            </a:lvl7pPr>
            <a:lvl8pPr marL="3200175" indent="0" algn="ctr">
              <a:buNone/>
              <a:defRPr>
                <a:solidFill>
                  <a:schemeClr val="tx1">
                    <a:tint val="75000"/>
                  </a:schemeClr>
                </a:solidFill>
              </a:defRPr>
            </a:lvl8pPr>
            <a:lvl9pPr marL="36573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231181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103171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68" indent="0">
              <a:buNone/>
              <a:defRPr sz="1800">
                <a:solidFill>
                  <a:schemeClr val="tx1">
                    <a:tint val="75000"/>
                  </a:schemeClr>
                </a:solidFill>
              </a:defRPr>
            </a:lvl2pPr>
            <a:lvl3pPr marL="914336" indent="0">
              <a:buNone/>
              <a:defRPr sz="1600">
                <a:solidFill>
                  <a:schemeClr val="tx1">
                    <a:tint val="75000"/>
                  </a:schemeClr>
                </a:solidFill>
              </a:defRPr>
            </a:lvl3pPr>
            <a:lvl4pPr marL="1371503" indent="0">
              <a:buNone/>
              <a:defRPr sz="1400">
                <a:solidFill>
                  <a:schemeClr val="tx1">
                    <a:tint val="75000"/>
                  </a:schemeClr>
                </a:solidFill>
              </a:defRPr>
            </a:lvl4pPr>
            <a:lvl5pPr marL="1828671" indent="0">
              <a:buNone/>
              <a:defRPr sz="1400">
                <a:solidFill>
                  <a:schemeClr val="tx1">
                    <a:tint val="75000"/>
                  </a:schemeClr>
                </a:solidFill>
              </a:defRPr>
            </a:lvl5pPr>
            <a:lvl6pPr marL="2285839" indent="0">
              <a:buNone/>
              <a:defRPr sz="1400">
                <a:solidFill>
                  <a:schemeClr val="tx1">
                    <a:tint val="75000"/>
                  </a:schemeClr>
                </a:solidFill>
              </a:defRPr>
            </a:lvl6pPr>
            <a:lvl7pPr marL="2743007" indent="0">
              <a:buNone/>
              <a:defRPr sz="1400">
                <a:solidFill>
                  <a:schemeClr val="tx1">
                    <a:tint val="75000"/>
                  </a:schemeClr>
                </a:solidFill>
              </a:defRPr>
            </a:lvl7pPr>
            <a:lvl8pPr marL="3200175" indent="0">
              <a:buNone/>
              <a:defRPr sz="1400">
                <a:solidFill>
                  <a:schemeClr val="tx1">
                    <a:tint val="75000"/>
                  </a:schemeClr>
                </a:solidFill>
              </a:defRPr>
            </a:lvl8pPr>
            <a:lvl9pPr marL="36573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1989067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366837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400" b="1"/>
            </a:lvl1pPr>
            <a:lvl2pPr marL="457168" indent="0">
              <a:buNone/>
              <a:defRPr sz="2000" b="1"/>
            </a:lvl2pPr>
            <a:lvl3pPr marL="914336" indent="0">
              <a:buNone/>
              <a:defRPr sz="1800" b="1"/>
            </a:lvl3pPr>
            <a:lvl4pPr marL="1371503"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68" indent="0">
              <a:buNone/>
              <a:defRPr sz="2000" b="1"/>
            </a:lvl2pPr>
            <a:lvl3pPr marL="914336" indent="0">
              <a:buNone/>
              <a:defRPr sz="1800" b="1"/>
            </a:lvl3pPr>
            <a:lvl4pPr marL="1371503"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270992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793475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1220282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54109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737709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8" indent="0">
              <a:buNone/>
              <a:defRPr sz="2800"/>
            </a:lvl2pPr>
            <a:lvl3pPr marL="914336" indent="0">
              <a:buNone/>
              <a:defRPr sz="2400"/>
            </a:lvl3pPr>
            <a:lvl4pPr marL="1371503" indent="0">
              <a:buNone/>
              <a:defRPr sz="2000"/>
            </a:lvl4pPr>
            <a:lvl5pPr marL="1828671"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2366508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3484402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3887596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Slide+Client Logo">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09600" y="1073293"/>
            <a:ext cx="10972800" cy="3548303"/>
          </a:xfrm>
          <a:prstGeom prst="rect">
            <a:avLst/>
          </a:prstGeom>
        </p:spPr>
        <p:txBody>
          <a:bodyPr rtlCol="0">
            <a:normAutofit/>
          </a:bodyPr>
          <a:lstStyle>
            <a:lvl1pPr marL="0" indent="0">
              <a:buNone/>
              <a:defRPr sz="2880">
                <a:latin typeface="Arial"/>
                <a:cs typeface="Arial"/>
              </a:defRPr>
            </a:lvl1pPr>
            <a:lvl2pPr marL="411475" indent="0">
              <a:buNone/>
              <a:defRPr sz="2520"/>
            </a:lvl2pPr>
            <a:lvl3pPr marL="822952" indent="0">
              <a:buNone/>
              <a:defRPr sz="2160"/>
            </a:lvl3pPr>
            <a:lvl4pPr marL="1234428" indent="0">
              <a:buNone/>
              <a:defRPr sz="1800"/>
            </a:lvl4pPr>
            <a:lvl5pPr marL="1645904" indent="0">
              <a:buNone/>
              <a:defRPr sz="1800"/>
            </a:lvl5pPr>
            <a:lvl6pPr marL="2057380" indent="0">
              <a:buNone/>
              <a:defRPr sz="1800"/>
            </a:lvl6pPr>
            <a:lvl7pPr marL="2468855" indent="0">
              <a:buNone/>
              <a:defRPr sz="1800"/>
            </a:lvl7pPr>
            <a:lvl8pPr marL="2880331" indent="0">
              <a:buNone/>
              <a:defRPr sz="1800"/>
            </a:lvl8pPr>
            <a:lvl9pPr marL="3291808" indent="0">
              <a:buNone/>
              <a:defRPr sz="1800"/>
            </a:lvl9pPr>
          </a:lstStyle>
          <a:p>
            <a:pPr lvl="0"/>
            <a:r>
              <a:rPr lang="en-US" noProof="0"/>
              <a:t>Click icon to add picture</a:t>
            </a:r>
          </a:p>
        </p:txBody>
      </p:sp>
      <p:sp>
        <p:nvSpPr>
          <p:cNvPr id="8" name="Subtitle 2"/>
          <p:cNvSpPr>
            <a:spLocks noGrp="1"/>
          </p:cNvSpPr>
          <p:nvPr>
            <p:ph type="subTitle" idx="10" hasCustomPrompt="1"/>
          </p:nvPr>
        </p:nvSpPr>
        <p:spPr>
          <a:xfrm>
            <a:off x="3556636" y="4807767"/>
            <a:ext cx="7687733" cy="1077218"/>
          </a:xfrm>
          <a:prstGeom prst="rect">
            <a:avLst/>
          </a:prstGeom>
        </p:spPr>
        <p:txBody>
          <a:bodyPr wrap="square" lIns="0" tIns="0" rIns="0" bIns="0">
            <a:noAutofit/>
          </a:bodyPr>
          <a:lstStyle>
            <a:lvl1pPr marL="0" indent="0" algn="l">
              <a:lnSpc>
                <a:spcPts val="3780"/>
              </a:lnSpc>
              <a:buNone/>
              <a:defRPr sz="3600" b="1" i="0">
                <a:solidFill>
                  <a:schemeClr val="accent1"/>
                </a:solidFill>
                <a:latin typeface="Times New Roman"/>
                <a:cs typeface="Times New Roman"/>
              </a:defRPr>
            </a:lvl1pPr>
            <a:lvl2pPr marL="411475" indent="0" algn="ctr">
              <a:buNone/>
              <a:defRPr>
                <a:solidFill>
                  <a:schemeClr val="tx1">
                    <a:tint val="75000"/>
                  </a:schemeClr>
                </a:solidFill>
              </a:defRPr>
            </a:lvl2pPr>
            <a:lvl3pPr marL="822952" indent="0" algn="ctr">
              <a:buNone/>
              <a:defRPr>
                <a:solidFill>
                  <a:schemeClr val="tx1">
                    <a:tint val="75000"/>
                  </a:schemeClr>
                </a:solidFill>
              </a:defRPr>
            </a:lvl3pPr>
            <a:lvl4pPr marL="1234428" indent="0" algn="ctr">
              <a:buNone/>
              <a:defRPr>
                <a:solidFill>
                  <a:schemeClr val="tx1">
                    <a:tint val="75000"/>
                  </a:schemeClr>
                </a:solidFill>
              </a:defRPr>
            </a:lvl4pPr>
            <a:lvl5pPr marL="1645904" indent="0" algn="ctr">
              <a:buNone/>
              <a:defRPr>
                <a:solidFill>
                  <a:schemeClr val="tx1">
                    <a:tint val="75000"/>
                  </a:schemeClr>
                </a:solidFill>
              </a:defRPr>
            </a:lvl5pPr>
            <a:lvl6pPr marL="2057380" indent="0" algn="ctr">
              <a:buNone/>
              <a:defRPr>
                <a:solidFill>
                  <a:schemeClr val="tx1">
                    <a:tint val="75000"/>
                  </a:schemeClr>
                </a:solidFill>
              </a:defRPr>
            </a:lvl6pPr>
            <a:lvl7pPr marL="2468855" indent="0" algn="ctr">
              <a:buNone/>
              <a:defRPr>
                <a:solidFill>
                  <a:schemeClr val="tx1">
                    <a:tint val="75000"/>
                  </a:schemeClr>
                </a:solidFill>
              </a:defRPr>
            </a:lvl7pPr>
            <a:lvl8pPr marL="2880331" indent="0" algn="ctr">
              <a:buNone/>
              <a:defRPr>
                <a:solidFill>
                  <a:schemeClr val="tx1">
                    <a:tint val="75000"/>
                  </a:schemeClr>
                </a:solidFill>
              </a:defRPr>
            </a:lvl8pPr>
            <a:lvl9pPr marL="3291808" indent="0" algn="ctr">
              <a:buNone/>
              <a:defRPr>
                <a:solidFill>
                  <a:schemeClr val="tx1">
                    <a:tint val="75000"/>
                  </a:schemeClr>
                </a:solidFill>
              </a:defRPr>
            </a:lvl9pPr>
          </a:lstStyle>
          <a:p>
            <a:r>
              <a:rPr lang="en-US"/>
              <a:t>Click to edit Master Title style</a:t>
            </a:r>
          </a:p>
        </p:txBody>
      </p:sp>
      <p:sp>
        <p:nvSpPr>
          <p:cNvPr id="11" name="Title 1"/>
          <p:cNvSpPr>
            <a:spLocks noGrp="1"/>
          </p:cNvSpPr>
          <p:nvPr>
            <p:ph type="title" hasCustomPrompt="1"/>
          </p:nvPr>
        </p:nvSpPr>
        <p:spPr>
          <a:xfrm>
            <a:off x="3556636" y="5943174"/>
            <a:ext cx="7687733" cy="230832"/>
          </a:xfrm>
          <a:prstGeom prst="rect">
            <a:avLst/>
          </a:prstGeom>
        </p:spPr>
        <p:txBody>
          <a:bodyPr wrap="square" lIns="0" tIns="0" rIns="0" bIns="0">
            <a:noAutofit/>
          </a:bodyPr>
          <a:lstStyle>
            <a:lvl1pPr algn="l">
              <a:defRPr sz="1350" b="1">
                <a:solidFill>
                  <a:schemeClr val="accent6"/>
                </a:solidFill>
                <a:latin typeface="Arial"/>
                <a:cs typeface="Arial"/>
              </a:defRPr>
            </a:lvl1pPr>
          </a:lstStyle>
          <a:p>
            <a:r>
              <a:rPr lang="en-US"/>
              <a:t>Click to edit Master subtitle style</a:t>
            </a:r>
          </a:p>
        </p:txBody>
      </p:sp>
      <p:sp>
        <p:nvSpPr>
          <p:cNvPr id="12" name="Picture Placeholder 2"/>
          <p:cNvSpPr>
            <a:spLocks noGrp="1"/>
          </p:cNvSpPr>
          <p:nvPr>
            <p:ph type="pic" idx="11" hasCustomPrompt="1"/>
          </p:nvPr>
        </p:nvSpPr>
        <p:spPr>
          <a:xfrm>
            <a:off x="609601" y="4807766"/>
            <a:ext cx="2651760" cy="1364434"/>
          </a:xfrm>
          <a:prstGeom prst="rect">
            <a:avLst/>
          </a:prstGeom>
        </p:spPr>
        <p:txBody>
          <a:bodyPr rtlCol="0">
            <a:noAutofit/>
          </a:bodyPr>
          <a:lstStyle>
            <a:lvl1pPr marL="0" indent="0">
              <a:buNone/>
              <a:defRPr sz="2160">
                <a:latin typeface="Arial"/>
                <a:cs typeface="Arial"/>
              </a:defRPr>
            </a:lvl1pPr>
            <a:lvl2pPr marL="411475" indent="0">
              <a:buNone/>
              <a:defRPr sz="2520"/>
            </a:lvl2pPr>
            <a:lvl3pPr marL="822952" indent="0">
              <a:buNone/>
              <a:defRPr sz="2160"/>
            </a:lvl3pPr>
            <a:lvl4pPr marL="1234428" indent="0">
              <a:buNone/>
              <a:defRPr sz="1800"/>
            </a:lvl4pPr>
            <a:lvl5pPr marL="1645904" indent="0">
              <a:buNone/>
              <a:defRPr sz="1800"/>
            </a:lvl5pPr>
            <a:lvl6pPr marL="2057380" indent="0">
              <a:buNone/>
              <a:defRPr sz="1800"/>
            </a:lvl6pPr>
            <a:lvl7pPr marL="2468855" indent="0">
              <a:buNone/>
              <a:defRPr sz="1800"/>
            </a:lvl7pPr>
            <a:lvl8pPr marL="2880331" indent="0">
              <a:buNone/>
              <a:defRPr sz="1800"/>
            </a:lvl8pPr>
            <a:lvl9pPr marL="3291808" indent="0">
              <a:buNone/>
              <a:defRPr sz="1800"/>
            </a:lvl9pPr>
          </a:lstStyle>
          <a:p>
            <a:pPr lvl="0"/>
            <a:r>
              <a:rPr lang="en-US" noProof="0"/>
              <a:t>Client logo</a:t>
            </a:r>
          </a:p>
        </p:txBody>
      </p:sp>
      <p:pic>
        <p:nvPicPr>
          <p:cNvPr id="9" name="Picture 8">
            <a:extLst>
              <a:ext uri="{FF2B5EF4-FFF2-40B4-BE49-F238E27FC236}">
                <a16:creationId xmlns:a16="http://schemas.microsoft.com/office/drawing/2014/main" id="{FF5EF04D-0F3A-4BD4-891B-27FF145276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265" y="400508"/>
            <a:ext cx="1330997" cy="416104"/>
          </a:xfrm>
          <a:prstGeom prst="rect">
            <a:avLst/>
          </a:prstGeom>
        </p:spPr>
      </p:pic>
    </p:spTree>
    <p:extLst>
      <p:ext uri="{BB962C8B-B14F-4D97-AF65-F5344CB8AC3E}">
        <p14:creationId xmlns:p14="http://schemas.microsoft.com/office/powerpoint/2010/main" val="1506987525"/>
      </p:ext>
    </p:extLst>
  </p:cSld>
  <p:clrMapOvr>
    <a:masterClrMapping/>
  </p:clrMapOvr>
  <p:extLst>
    <p:ext uri="{DCECCB84-F9BA-43D5-87BE-67443E8EF086}">
      <p15:sldGuideLst xmlns:p15="http://schemas.microsoft.com/office/powerpoint/2012/main">
        <p15:guide id="4" orient="horz" pos="32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A landscape with trees and a body of water in the distance&#10;&#10;Description automatically generated with medium confidence">
            <a:extLst>
              <a:ext uri="{FF2B5EF4-FFF2-40B4-BE49-F238E27FC236}">
                <a16:creationId xmlns:a16="http://schemas.microsoft.com/office/drawing/2014/main" id="{A32C2144-E007-4C46-95EC-4A848732F2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97C641EB-BF8F-46D3-AF27-4B74128ECB3D}"/>
              </a:ext>
            </a:extLst>
          </p:cNvPr>
          <p:cNvSpPr>
            <a:spLocks noGrp="1"/>
          </p:cNvSpPr>
          <p:nvPr>
            <p:ph type="ctrTitle"/>
          </p:nvPr>
        </p:nvSpPr>
        <p:spPr>
          <a:xfrm>
            <a:off x="-35242" y="2286000"/>
            <a:ext cx="12268199" cy="2513190"/>
          </a:xfrm>
        </p:spPr>
        <p:txBody>
          <a:bodyPr/>
          <a:lstStyle>
            <a:lvl1pPr algn="ctr">
              <a:defRPr lang="en-US" sz="5400" b="0" i="0" kern="1200" baseline="0" dirty="0">
                <a:solidFill>
                  <a:schemeClr val="bg1"/>
                </a:solidFill>
                <a:effectLst>
                  <a:outerShdw blurRad="38100" dist="38100" dir="2700000" algn="tl">
                    <a:srgbClr val="000000">
                      <a:alpha val="43137"/>
                    </a:srgbClr>
                  </a:outerShdw>
                </a:effectLst>
                <a:latin typeface="+mj-lt"/>
                <a:ea typeface="ＭＳ Ｐゴシック" pitchFamily="26" charset="-128"/>
                <a:cs typeface="Myriad Pro Cond"/>
              </a:defRPr>
            </a:lvl1pPr>
          </a:lstStyle>
          <a:p>
            <a:r>
              <a:rPr lang="en-US"/>
              <a:t>Click to edit Master title style</a:t>
            </a:r>
          </a:p>
        </p:txBody>
      </p:sp>
      <p:sp>
        <p:nvSpPr>
          <p:cNvPr id="15" name="Title 1">
            <a:extLst>
              <a:ext uri="{FF2B5EF4-FFF2-40B4-BE49-F238E27FC236}">
                <a16:creationId xmlns:a16="http://schemas.microsoft.com/office/drawing/2014/main" id="{DEA5496F-344D-447A-8666-8BCFF5378C08}"/>
              </a:ext>
            </a:extLst>
          </p:cNvPr>
          <p:cNvSpPr txBox="1">
            <a:spLocks/>
          </p:cNvSpPr>
          <p:nvPr userDrawn="1"/>
        </p:nvSpPr>
        <p:spPr bwMode="auto">
          <a:xfrm>
            <a:off x="0" y="62388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E8D569"/>
                </a:solidFill>
                <a:effectLst/>
                <a:uLnTx/>
                <a:uFillTx/>
                <a:latin typeface="Calibri"/>
                <a:ea typeface="+mn-ea"/>
                <a:cs typeface="+mn-cs"/>
              </a:rPr>
              <a:t>www.georgiawaterplanning.org</a:t>
            </a:r>
          </a:p>
        </p:txBody>
      </p:sp>
    </p:spTree>
    <p:extLst>
      <p:ext uri="{BB962C8B-B14F-4D97-AF65-F5344CB8AC3E}">
        <p14:creationId xmlns:p14="http://schemas.microsoft.com/office/powerpoint/2010/main" val="381097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15" name="Text Placeholder 14">
            <a:extLst>
              <a:ext uri="{FF2B5EF4-FFF2-40B4-BE49-F238E27FC236}">
                <a16:creationId xmlns:a16="http://schemas.microsoft.com/office/drawing/2014/main" id="{3847AFD5-357F-48B4-BF2C-075E2B93322F}"/>
              </a:ext>
            </a:extLst>
          </p:cNvPr>
          <p:cNvSpPr>
            <a:spLocks noGrp="1"/>
          </p:cNvSpPr>
          <p:nvPr>
            <p:ph type="body" sz="quarter" idx="10"/>
          </p:nvPr>
        </p:nvSpPr>
        <p:spPr>
          <a:xfrm>
            <a:off x="533400" y="1600200"/>
            <a:ext cx="11049000" cy="4419600"/>
          </a:xfrm>
          <a:prstGeom prst="rect">
            <a:avLst/>
          </a:prstGeom>
        </p:spPr>
        <p:txBody>
          <a:bodyPr/>
          <a:lstStyle>
            <a:lvl1pPr marL="342900" indent="-342900">
              <a:spcBef>
                <a:spcPts val="1200"/>
              </a:spcBef>
              <a:buClr>
                <a:srgbClr val="00B0F0"/>
              </a:buClr>
              <a:buFont typeface="Wingdings" panose="05000000000000000000" pitchFamily="2" charset="2"/>
              <a:buChar char="§"/>
              <a:defRPr sz="2400">
                <a:latin typeface="+mj-lt"/>
              </a:defRPr>
            </a:lvl1pPr>
            <a:lvl2pPr marL="742950" indent="-285750">
              <a:spcBef>
                <a:spcPts val="1200"/>
              </a:spcBef>
              <a:buClr>
                <a:srgbClr val="00B0F0"/>
              </a:buClr>
              <a:buFont typeface="Wingdings" panose="05000000000000000000" pitchFamily="2" charset="2"/>
              <a:buChar char="§"/>
              <a:defRPr sz="2000">
                <a:latin typeface="+mj-lt"/>
              </a:defRPr>
            </a:lvl2pPr>
            <a:lvl3pPr marL="1143000" indent="-228600">
              <a:spcBef>
                <a:spcPts val="1200"/>
              </a:spcBef>
              <a:buClr>
                <a:srgbClr val="00B0F0"/>
              </a:buClr>
              <a:buFont typeface="Wingdings" panose="05000000000000000000" pitchFamily="2" charset="2"/>
              <a:buChar char="§"/>
              <a:defRPr sz="1800">
                <a:latin typeface="+mj-lt"/>
              </a:defRPr>
            </a:lvl3pPr>
            <a:lvl4pPr marL="1600200" indent="-228600">
              <a:spcBef>
                <a:spcPts val="1200"/>
              </a:spcBef>
              <a:buClr>
                <a:srgbClr val="00B0F0"/>
              </a:buClr>
              <a:buFont typeface="Wingdings" panose="05000000000000000000" pitchFamily="2" charset="2"/>
              <a:buChar char="§"/>
              <a:defRPr sz="1600">
                <a:latin typeface="+mj-lt"/>
              </a:defRPr>
            </a:lvl4pPr>
            <a:lvl5pPr marL="2057400" indent="-228600">
              <a:spcBef>
                <a:spcPts val="1200"/>
              </a:spcBef>
              <a:buClr>
                <a:srgbClr val="00B0F0"/>
              </a:buClr>
              <a:buFont typeface="Wingdings" panose="05000000000000000000" pitchFamily="2" charset="2"/>
              <a:buChar char="§"/>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5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600205"/>
            <a:ext cx="5461000" cy="4525963"/>
          </a:xfrm>
          <a:prstGeom prst="rect">
            <a:avLst/>
          </a:prstGeom>
        </p:spPr>
        <p:txBody>
          <a:bodyPr/>
          <a:lstStyle>
            <a:lvl1pPr marL="342900" indent="-342900">
              <a:buClr>
                <a:srgbClr val="00B0F0"/>
              </a:buClr>
              <a:buFont typeface="Wingdings" panose="05000000000000000000" pitchFamily="2" charset="2"/>
              <a:buChar char="§"/>
              <a:defRPr sz="2800"/>
            </a:lvl1pPr>
            <a:lvl2pPr marL="742950" indent="-285750">
              <a:buClr>
                <a:srgbClr val="00B0F0"/>
              </a:buClr>
              <a:buFont typeface="Wingdings" panose="05000000000000000000" pitchFamily="2" charset="2"/>
              <a:buChar char="§"/>
              <a:defRPr sz="2400"/>
            </a:lvl2pPr>
            <a:lvl3pPr marL="1143000" indent="-228600">
              <a:buClr>
                <a:srgbClr val="00B0F0"/>
              </a:buClr>
              <a:buFont typeface="Wingdings" panose="05000000000000000000" pitchFamily="2" charset="2"/>
              <a:buChar char="§"/>
              <a:defRPr sz="2000"/>
            </a:lvl3pPr>
            <a:lvl4pPr marL="1600200" indent="-228600">
              <a:buClr>
                <a:srgbClr val="00B0F0"/>
              </a:buClr>
              <a:buFont typeface="Wingdings" panose="05000000000000000000" pitchFamily="2" charset="2"/>
              <a:buChar char="§"/>
              <a:defRPr sz="1800"/>
            </a:lvl4pPr>
            <a:lvl5pPr marL="2057400" indent="-228600">
              <a:buClr>
                <a:srgbClr val="00B0F0"/>
              </a:buClr>
              <a:buFont typeface="Wingdings" panose="05000000000000000000" pitchFamily="2" charset="2"/>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537200" cy="4525963"/>
          </a:xfrm>
          <a:prstGeom prst="rect">
            <a:avLst/>
          </a:prstGeom>
        </p:spPr>
        <p:txBody>
          <a:bodyPr/>
          <a:lstStyle>
            <a:lvl1pPr marL="342900" indent="-342900">
              <a:buClr>
                <a:srgbClr val="00B0F0"/>
              </a:buClr>
              <a:buFont typeface="Wingdings" panose="05000000000000000000" pitchFamily="2" charset="2"/>
              <a:buChar char="§"/>
              <a:defRPr sz="2800"/>
            </a:lvl1pPr>
            <a:lvl2pPr marL="742950" indent="-285750">
              <a:buClr>
                <a:srgbClr val="00B0F0"/>
              </a:buClr>
              <a:buFont typeface="Wingdings" panose="05000000000000000000" pitchFamily="2" charset="2"/>
              <a:buChar char="§"/>
              <a:defRPr sz="2400"/>
            </a:lvl2pPr>
            <a:lvl3pPr marL="1143000" indent="-228600">
              <a:buClr>
                <a:srgbClr val="00B0F0"/>
              </a:buClr>
              <a:buFont typeface="Wingdings" panose="05000000000000000000" pitchFamily="2" charset="2"/>
              <a:buChar char="§"/>
              <a:defRPr sz="2000"/>
            </a:lvl3pPr>
            <a:lvl4pPr marL="1600200" indent="-228600">
              <a:buClr>
                <a:srgbClr val="00B0F0"/>
              </a:buClr>
              <a:buFont typeface="Wingdings" panose="05000000000000000000" pitchFamily="2" charset="2"/>
              <a:buChar char="§"/>
              <a:defRPr sz="1800"/>
            </a:lvl4pPr>
            <a:lvl5pPr marL="2057400" indent="-228600">
              <a:buClr>
                <a:srgbClr val="00B0F0"/>
              </a:buClr>
              <a:buFont typeface="Wingdings" panose="05000000000000000000" pitchFamily="2" charset="2"/>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03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3898506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C507B220-C9E9-4F04-8F02-A0EC435B92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81000" y="0"/>
            <a:ext cx="3657600" cy="2286000"/>
          </a:xfrm>
        </p:spPr>
        <p:txBody>
          <a:bodyPr/>
          <a:lstStyle/>
          <a:p>
            <a:r>
              <a:rPr lang="en-US"/>
              <a:t>Click to edit Master title style</a:t>
            </a:r>
          </a:p>
        </p:txBody>
      </p:sp>
      <p:sp>
        <p:nvSpPr>
          <p:cNvPr id="3" name="Content Placeholder 2"/>
          <p:cNvSpPr>
            <a:spLocks noGrp="1"/>
          </p:cNvSpPr>
          <p:nvPr>
            <p:ph sz="half" idx="1"/>
          </p:nvPr>
        </p:nvSpPr>
        <p:spPr>
          <a:xfrm>
            <a:off x="381001" y="2362200"/>
            <a:ext cx="3657599" cy="3763968"/>
          </a:xfrm>
          <a:prstGeom prst="rect">
            <a:avLst/>
          </a:prstGeom>
        </p:spPr>
        <p:txBody>
          <a:bodyPr/>
          <a:lstStyle>
            <a:lvl1pPr marL="342900" indent="-342900">
              <a:buClr>
                <a:srgbClr val="00B0F0"/>
              </a:buClr>
              <a:buFont typeface="Wingdings" panose="05000000000000000000" pitchFamily="2" charset="2"/>
              <a:buChar char="§"/>
              <a:defRPr sz="2800"/>
            </a:lvl1pPr>
            <a:lvl2pPr marL="742950" indent="-285750">
              <a:buClr>
                <a:srgbClr val="00B0F0"/>
              </a:buClr>
              <a:buFont typeface="Wingdings" panose="05000000000000000000" pitchFamily="2" charset="2"/>
              <a:buChar char="§"/>
              <a:defRPr sz="2400"/>
            </a:lvl2pPr>
            <a:lvl3pPr marL="1143000" indent="-228600">
              <a:buClr>
                <a:srgbClr val="00B0F0"/>
              </a:buClr>
              <a:buFont typeface="Wingdings" panose="05000000000000000000" pitchFamily="2" charset="2"/>
              <a:buChar char="§"/>
              <a:defRPr sz="2000"/>
            </a:lvl3pPr>
            <a:lvl4pPr marL="1600200" indent="-228600">
              <a:buClr>
                <a:srgbClr val="00B0F0"/>
              </a:buClr>
              <a:buFont typeface="Wingdings" panose="05000000000000000000" pitchFamily="2" charset="2"/>
              <a:buChar char="§"/>
              <a:defRPr sz="1800"/>
            </a:lvl4pPr>
            <a:lvl5pPr marL="2057400" indent="-228600">
              <a:buClr>
                <a:srgbClr val="00B0F0"/>
              </a:buClr>
              <a:buFont typeface="Wingdings" panose="05000000000000000000" pitchFamily="2" charset="2"/>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71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3400" y="1535113"/>
            <a:ext cx="5463117" cy="639762"/>
          </a:xfrm>
          <a:prstGeom prst="rect">
            <a:avLst/>
          </a:prstGeo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400" y="2174875"/>
            <a:ext cx="5463117" cy="3951288"/>
          </a:xfrm>
          <a:prstGeom prst="rect">
            <a:avLst/>
          </a:prstGeom>
        </p:spPr>
        <p:txBody>
          <a:bodyPr/>
          <a:lstStyle>
            <a:lvl1pPr marL="342900" indent="-342900">
              <a:buClr>
                <a:srgbClr val="00B0F0"/>
              </a:buClr>
              <a:buFont typeface="Wingdings" panose="05000000000000000000" pitchFamily="2" charset="2"/>
              <a:buChar char="§"/>
              <a:defRPr sz="2400">
                <a:solidFill>
                  <a:schemeClr val="tx1">
                    <a:lumMod val="75000"/>
                    <a:lumOff val="25000"/>
                  </a:schemeClr>
                </a:solidFill>
              </a:defRPr>
            </a:lvl1pPr>
            <a:lvl2pPr marL="742950" indent="-285750">
              <a:buClr>
                <a:srgbClr val="00B0F0"/>
              </a:buClr>
              <a:buFont typeface="Wingdings" panose="05000000000000000000" pitchFamily="2" charset="2"/>
              <a:buChar char="§"/>
              <a:defRPr sz="2000">
                <a:solidFill>
                  <a:schemeClr val="tx1">
                    <a:lumMod val="75000"/>
                    <a:lumOff val="25000"/>
                  </a:schemeClr>
                </a:solidFill>
              </a:defRPr>
            </a:lvl2pPr>
            <a:lvl3pPr marL="1143000" indent="-228600">
              <a:buClr>
                <a:srgbClr val="00B0F0"/>
              </a:buClr>
              <a:buFont typeface="Wingdings" panose="05000000000000000000" pitchFamily="2" charset="2"/>
              <a:buChar char="§"/>
              <a:defRPr sz="1800">
                <a:solidFill>
                  <a:schemeClr val="tx1">
                    <a:lumMod val="75000"/>
                    <a:lumOff val="25000"/>
                  </a:schemeClr>
                </a:solidFill>
              </a:defRPr>
            </a:lvl3pPr>
            <a:lvl4pPr marL="1600200" indent="-228600">
              <a:buClr>
                <a:srgbClr val="00B0F0"/>
              </a:buClr>
              <a:buFont typeface="Wingdings" panose="05000000000000000000" pitchFamily="2" charset="2"/>
              <a:buChar char="§"/>
              <a:defRPr sz="1600">
                <a:solidFill>
                  <a:schemeClr val="tx1">
                    <a:lumMod val="75000"/>
                    <a:lumOff val="25000"/>
                  </a:schemeClr>
                </a:solidFill>
              </a:defRPr>
            </a:lvl4pPr>
            <a:lvl5pPr marL="2057400" indent="-228600">
              <a:buClr>
                <a:srgbClr val="00B0F0"/>
              </a:buClr>
              <a:buFont typeface="Wingdings" panose="05000000000000000000" pitchFamily="2" charset="2"/>
              <a:buChar cha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a:prstGeom prst="rect">
            <a:avLst/>
          </a:prstGeo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marL="342900" indent="-342900">
              <a:buClr>
                <a:srgbClr val="00B0F0"/>
              </a:buClr>
              <a:buFont typeface="Wingdings" panose="05000000000000000000" pitchFamily="2" charset="2"/>
              <a:buChar char="§"/>
              <a:defRPr sz="2400">
                <a:solidFill>
                  <a:schemeClr val="tx1">
                    <a:lumMod val="75000"/>
                    <a:lumOff val="25000"/>
                  </a:schemeClr>
                </a:solidFill>
              </a:defRPr>
            </a:lvl1pPr>
            <a:lvl2pPr marL="742950" indent="-285750">
              <a:buClr>
                <a:srgbClr val="00B0F0"/>
              </a:buClr>
              <a:buFont typeface="Wingdings" panose="05000000000000000000" pitchFamily="2" charset="2"/>
              <a:buChar char="§"/>
              <a:defRPr sz="2000">
                <a:solidFill>
                  <a:schemeClr val="tx1">
                    <a:lumMod val="75000"/>
                    <a:lumOff val="25000"/>
                  </a:schemeClr>
                </a:solidFill>
              </a:defRPr>
            </a:lvl2pPr>
            <a:lvl3pPr marL="1143000" indent="-228600">
              <a:buClr>
                <a:srgbClr val="00B0F0"/>
              </a:buClr>
              <a:buFont typeface="Wingdings" panose="05000000000000000000" pitchFamily="2" charset="2"/>
              <a:buChar char="§"/>
              <a:defRPr sz="1800">
                <a:solidFill>
                  <a:schemeClr val="tx1">
                    <a:lumMod val="75000"/>
                    <a:lumOff val="25000"/>
                  </a:schemeClr>
                </a:solidFill>
              </a:defRPr>
            </a:lvl3pPr>
            <a:lvl4pPr marL="1600200" indent="-228600">
              <a:buClr>
                <a:srgbClr val="00B0F0"/>
              </a:buClr>
              <a:buFont typeface="Wingdings" panose="05000000000000000000" pitchFamily="2" charset="2"/>
              <a:buChar char="§"/>
              <a:defRPr sz="1600">
                <a:solidFill>
                  <a:schemeClr val="tx1">
                    <a:lumMod val="75000"/>
                    <a:lumOff val="25000"/>
                  </a:schemeClr>
                </a:solidFill>
              </a:defRPr>
            </a:lvl4pPr>
            <a:lvl5pPr marL="2057400" indent="-228600">
              <a:buClr>
                <a:srgbClr val="00B0F0"/>
              </a:buClr>
              <a:buFont typeface="Wingdings" panose="05000000000000000000" pitchFamily="2" charset="2"/>
              <a:buChar cha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59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590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59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solidFill>
                  <a:srgbClr val="00B0F0"/>
                </a:solidFill>
              </a:defRPr>
            </a:lvl1pPr>
          </a:lstStyle>
          <a:p>
            <a:r>
              <a:rPr lang="en-US"/>
              <a:t>Click to edit Master title style</a:t>
            </a:r>
          </a:p>
        </p:txBody>
      </p:sp>
      <p:sp>
        <p:nvSpPr>
          <p:cNvPr id="3" name="Content Placeholder 2"/>
          <p:cNvSpPr>
            <a:spLocks noGrp="1"/>
          </p:cNvSpPr>
          <p:nvPr>
            <p:ph idx="1"/>
          </p:nvPr>
        </p:nvSpPr>
        <p:spPr>
          <a:xfrm>
            <a:off x="4766733" y="273055"/>
            <a:ext cx="6815667" cy="5853113"/>
          </a:xfrm>
          <a:prstGeom prst="rect">
            <a:avLst/>
          </a:prstGeom>
        </p:spPr>
        <p:txBody>
          <a:bodyPr/>
          <a:lstStyle>
            <a:lvl1pPr marL="342900" indent="-342900">
              <a:buClr>
                <a:srgbClr val="00B0F0"/>
              </a:buClr>
              <a:buFont typeface="Wingdings" panose="05000000000000000000" pitchFamily="2" charset="2"/>
              <a:buChar char="§"/>
              <a:defRPr sz="3200"/>
            </a:lvl1pPr>
            <a:lvl2pPr marL="742950" indent="-285750">
              <a:buClr>
                <a:srgbClr val="00B0F0"/>
              </a:buClr>
              <a:buFont typeface="Wingdings" panose="05000000000000000000" pitchFamily="2" charset="2"/>
              <a:buChar char="§"/>
              <a:defRPr sz="2800"/>
            </a:lvl2pPr>
            <a:lvl3pPr marL="1143000" indent="-228600">
              <a:buClr>
                <a:srgbClr val="00B0F0"/>
              </a:buClr>
              <a:buFont typeface="Wingdings" panose="05000000000000000000" pitchFamily="2" charset="2"/>
              <a:buChar char="§"/>
              <a:defRPr sz="2400"/>
            </a:lvl3pPr>
            <a:lvl4pPr marL="1600200" indent="-228600">
              <a:buClr>
                <a:srgbClr val="00B0F0"/>
              </a:buClr>
              <a:buFont typeface="Wingdings" panose="05000000000000000000" pitchFamily="2" charset="2"/>
              <a:buChar char="§"/>
              <a:defRPr sz="2000"/>
            </a:lvl4pPr>
            <a:lvl5pPr marL="2057400" indent="-228600">
              <a:buClr>
                <a:srgbClr val="00B0F0"/>
              </a:buClr>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8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descr="A picture containing text, nature, shore&#10;&#10;Description automatically generated">
            <a:extLst>
              <a:ext uri="{FF2B5EF4-FFF2-40B4-BE49-F238E27FC236}">
                <a16:creationId xmlns:a16="http://schemas.microsoft.com/office/drawing/2014/main" id="{0E2FFEE5-0AEB-4C4E-8C59-7716F0DAE0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DA1A6E-9704-4D03-98D6-84903CDEB0C8}"/>
              </a:ext>
            </a:extLst>
          </p:cNvPr>
          <p:cNvSpPr>
            <a:spLocks noGrp="1"/>
          </p:cNvSpPr>
          <p:nvPr>
            <p:ph type="ctrTitle"/>
          </p:nvPr>
        </p:nvSpPr>
        <p:spPr>
          <a:xfrm>
            <a:off x="1719470" y="-515408"/>
            <a:ext cx="10002073" cy="2387600"/>
          </a:xfrm>
        </p:spPr>
        <p:txBody>
          <a:bodyPr anchor="b"/>
          <a:lstStyle>
            <a:lvl1pPr algn="r">
              <a:lnSpc>
                <a:spcPct val="80000"/>
              </a:lnSpc>
              <a:defRPr sz="55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1" name="Rectangle 10">
            <a:extLst>
              <a:ext uri="{FF2B5EF4-FFF2-40B4-BE49-F238E27FC236}">
                <a16:creationId xmlns:a16="http://schemas.microsoft.com/office/drawing/2014/main" id="{B6C16467-A9E1-4602-9CAB-851A1EF2CF38}"/>
              </a:ext>
            </a:extLst>
          </p:cNvPr>
          <p:cNvSpPr/>
          <p:nvPr userDrawn="1"/>
        </p:nvSpPr>
        <p:spPr>
          <a:xfrm>
            <a:off x="8305800" y="1981200"/>
            <a:ext cx="3886200" cy="41962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98CBC694-E99D-402E-A855-C424456584CF}"/>
              </a:ext>
            </a:extLst>
          </p:cNvPr>
          <p:cNvSpPr>
            <a:spLocks noGrp="1"/>
          </p:cNvSpPr>
          <p:nvPr>
            <p:ph type="subTitle" idx="1" hasCustomPrompt="1"/>
          </p:nvPr>
        </p:nvSpPr>
        <p:spPr>
          <a:xfrm>
            <a:off x="1719470" y="1964267"/>
            <a:ext cx="10002073" cy="1655762"/>
          </a:xfrm>
          <a:prstGeom prst="rect">
            <a:avLst/>
          </a:prstGeom>
        </p:spPr>
        <p:txBody>
          <a:bodyPr/>
          <a:lstStyle>
            <a:lvl1pPr marL="0" indent="0" algn="r">
              <a:buNone/>
              <a:defRPr sz="240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date</a:t>
            </a:r>
          </a:p>
        </p:txBody>
      </p:sp>
    </p:spTree>
    <p:extLst>
      <p:ext uri="{BB962C8B-B14F-4D97-AF65-F5344CB8AC3E}">
        <p14:creationId xmlns:p14="http://schemas.microsoft.com/office/powerpoint/2010/main" val="243921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1830652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15" name="Picture Placeholder 13" descr="A close up of a plant&#10;&#10;Description automatically generated">
            <a:extLst>
              <a:ext uri="{FF2B5EF4-FFF2-40B4-BE49-F238E27FC236}">
                <a16:creationId xmlns:a16="http://schemas.microsoft.com/office/drawing/2014/main" id="{60C74ED3-58BB-4FB6-AFA6-7A09966B5FDE}"/>
              </a:ext>
            </a:extLst>
          </p:cNvPr>
          <p:cNvPicPr>
            <a:picLocks noChangeAspect="1"/>
          </p:cNvPicPr>
          <p:nvPr userDrawn="1"/>
        </p:nvPicPr>
        <p:blipFill rotWithShape="1">
          <a:blip r:embed="rId2" cstate="print">
            <a:grayscl/>
            <a:alphaModFix amt="14000"/>
            <a:extLst>
              <a:ext uri="{28A0092B-C50C-407E-A947-70E740481C1C}">
                <a14:useLocalDpi xmlns:a14="http://schemas.microsoft.com/office/drawing/2010/main" val="0"/>
              </a:ext>
            </a:extLst>
          </a:blip>
          <a:srcRect/>
          <a:stretch/>
        </p:blipFill>
        <p:spPr>
          <a:xfrm>
            <a:off x="4861288" y="-48220"/>
            <a:ext cx="7600658" cy="5120640"/>
          </a:xfrm>
          <a:prstGeom prst="rect">
            <a:avLst/>
          </a:prstGeom>
        </p:spPr>
      </p:pic>
      <p:sp>
        <p:nvSpPr>
          <p:cNvPr id="12" name="Donut 11">
            <a:extLst>
              <a:ext uri="{FF2B5EF4-FFF2-40B4-BE49-F238E27FC236}">
                <a16:creationId xmlns:a16="http://schemas.microsoft.com/office/drawing/2014/main" id="{56FA55A8-6BDB-644F-A474-5E369DEFD866}"/>
              </a:ext>
            </a:extLst>
          </p:cNvPr>
          <p:cNvSpPr/>
          <p:nvPr userDrawn="1"/>
        </p:nvSpPr>
        <p:spPr>
          <a:xfrm>
            <a:off x="-2916325" y="908221"/>
            <a:ext cx="4990744" cy="4989444"/>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Rectangle 1">
            <a:extLst>
              <a:ext uri="{FF2B5EF4-FFF2-40B4-BE49-F238E27FC236}">
                <a16:creationId xmlns:a16="http://schemas.microsoft.com/office/drawing/2014/main" id="{EE94B118-A23D-7C42-B12F-5581C9A9A59C}"/>
              </a:ext>
            </a:extLst>
          </p:cNvPr>
          <p:cNvSpPr/>
          <p:nvPr userDrawn="1"/>
        </p:nvSpPr>
        <p:spPr>
          <a:xfrm>
            <a:off x="1258675" y="1017551"/>
            <a:ext cx="5076242" cy="640080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tx2"/>
              </a:solidFill>
            </a:endParaRPr>
          </a:p>
        </p:txBody>
      </p:sp>
      <p:sp>
        <p:nvSpPr>
          <p:cNvPr id="21" name="Text Placeholder 1"/>
          <p:cNvSpPr>
            <a:spLocks noGrp="1"/>
          </p:cNvSpPr>
          <p:nvPr>
            <p:ph type="body" sz="quarter" idx="11" hasCustomPrompt="1"/>
          </p:nvPr>
        </p:nvSpPr>
        <p:spPr>
          <a:xfrm>
            <a:off x="1655273" y="5174377"/>
            <a:ext cx="4042387"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2"/>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4" name="Text Placeholder2"/>
          <p:cNvSpPr>
            <a:spLocks noGrp="1"/>
          </p:cNvSpPr>
          <p:nvPr>
            <p:ph type="body" sz="quarter" idx="15" hasCustomPrompt="1"/>
          </p:nvPr>
        </p:nvSpPr>
        <p:spPr>
          <a:xfrm>
            <a:off x="1655273" y="5682107"/>
            <a:ext cx="4042387"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25" name="Date Placeholder 3"/>
          <p:cNvSpPr>
            <a:spLocks noGrp="1"/>
          </p:cNvSpPr>
          <p:nvPr>
            <p:ph type="dt" sz="half" idx="10"/>
          </p:nvPr>
        </p:nvSpPr>
        <p:spPr>
          <a:xfrm>
            <a:off x="1655273" y="6237205"/>
            <a:ext cx="4042161" cy="366193"/>
          </a:xfrm>
          <a:prstGeom prst="rect">
            <a:avLst/>
          </a:prstGeom>
        </p:spPr>
        <p:txBody>
          <a:bodyPr lIns="0" tIns="0" rIns="0" bIns="0" anchor="b"/>
          <a:lstStyle>
            <a:lvl1pPr algn="l">
              <a:defRPr sz="1200">
                <a:solidFill>
                  <a:schemeClr val="tx2"/>
                </a:solidFill>
              </a:defRPr>
            </a:lvl1pPr>
          </a:lstStyle>
          <a:p>
            <a:pPr>
              <a:lnSpc>
                <a:spcPct val="90000"/>
              </a:lnSpc>
            </a:pPr>
            <a:endParaRPr lang="en-US"/>
          </a:p>
        </p:txBody>
      </p:sp>
      <p:sp>
        <p:nvSpPr>
          <p:cNvPr id="3" name="Text Placeholder 2">
            <a:extLst>
              <a:ext uri="{FF2B5EF4-FFF2-40B4-BE49-F238E27FC236}">
                <a16:creationId xmlns:a16="http://schemas.microsoft.com/office/drawing/2014/main" id="{A87ABC1C-87EE-6F40-9827-DF774C2F11A4}"/>
              </a:ext>
            </a:extLst>
          </p:cNvPr>
          <p:cNvSpPr>
            <a:spLocks noGrp="1"/>
          </p:cNvSpPr>
          <p:nvPr>
            <p:ph type="body" sz="quarter" idx="16" hasCustomPrompt="1"/>
          </p:nvPr>
        </p:nvSpPr>
        <p:spPr>
          <a:xfrm>
            <a:off x="1654606" y="3335338"/>
            <a:ext cx="4042828" cy="1635125"/>
          </a:xfrm>
          <a:prstGeom prst="rect">
            <a:avLst/>
          </a:prstGeom>
        </p:spPr>
        <p:txBody>
          <a:bodyPr lIns="0" tIns="0" rIns="0" bIns="0"/>
          <a:lstStyle>
            <a:lvl1pPr marL="0" indent="0">
              <a:lnSpc>
                <a:spcPct val="90000"/>
              </a:lnSpc>
              <a:spcBef>
                <a:spcPts val="0"/>
              </a:spcBef>
              <a:buNone/>
              <a:defRPr sz="200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
        <p:nvSpPr>
          <p:cNvPr id="18" name="Title">
            <a:extLst>
              <a:ext uri="{FF2B5EF4-FFF2-40B4-BE49-F238E27FC236}">
                <a16:creationId xmlns:a16="http://schemas.microsoft.com/office/drawing/2014/main" id="{20DEDE12-2EB6-8D47-A358-1638DF4951EC}"/>
              </a:ext>
            </a:extLst>
          </p:cNvPr>
          <p:cNvSpPr>
            <a:spLocks noGrp="1"/>
          </p:cNvSpPr>
          <p:nvPr>
            <p:ph type="title"/>
          </p:nvPr>
        </p:nvSpPr>
        <p:spPr>
          <a:xfrm>
            <a:off x="1655273" y="1252098"/>
            <a:ext cx="4042387"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15E1720-7021-7E43-BAC5-E7167CE370C9}"/>
              </a:ext>
            </a:extLst>
          </p:cNvPr>
          <p:cNvSpPr>
            <a:spLocks noGrp="1"/>
          </p:cNvSpPr>
          <p:nvPr>
            <p:ph type="pic" sz="quarter" idx="12"/>
          </p:nvPr>
        </p:nvSpPr>
        <p:spPr>
          <a:xfrm>
            <a:off x="6357392" y="2164469"/>
            <a:ext cx="4993925"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5" name="Picture 4" descr="A close up of a sign&#10;&#10;Description automatically generated">
            <a:extLst>
              <a:ext uri="{FF2B5EF4-FFF2-40B4-BE49-F238E27FC236}">
                <a16:creationId xmlns:a16="http://schemas.microsoft.com/office/drawing/2014/main" id="{3D8F2CD0-3DFB-CD41-85E5-C944D1A49E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48085" y="5818206"/>
            <a:ext cx="2743915" cy="1039795"/>
          </a:xfrm>
          <a:prstGeom prst="rect">
            <a:avLst/>
          </a:prstGeom>
        </p:spPr>
      </p:pic>
    </p:spTree>
    <p:extLst>
      <p:ext uri="{BB962C8B-B14F-4D97-AF65-F5344CB8AC3E}">
        <p14:creationId xmlns:p14="http://schemas.microsoft.com/office/powerpoint/2010/main" val="3846604434"/>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age Option 1_Abstract">
    <p:spTree>
      <p:nvGrpSpPr>
        <p:cNvPr id="1" name=""/>
        <p:cNvGrpSpPr/>
        <p:nvPr/>
      </p:nvGrpSpPr>
      <p:grpSpPr>
        <a:xfrm>
          <a:off x="0" y="0"/>
          <a:ext cx="0" cy="0"/>
          <a:chOff x="0" y="0"/>
          <a:chExt cx="0" cy="0"/>
        </a:xfrm>
      </p:grpSpPr>
      <p:pic>
        <p:nvPicPr>
          <p:cNvPr id="7" name="Picture 6" descr="A picture containing object, outdoor, holding, water&#10;&#10;Description automatically generated">
            <a:extLst>
              <a:ext uri="{FF2B5EF4-FFF2-40B4-BE49-F238E27FC236}">
                <a16:creationId xmlns:a16="http://schemas.microsoft.com/office/drawing/2014/main" id="{52B85EFE-2D30-3342-BD99-B443D829DD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096574" y="1"/>
            <a:ext cx="7085741" cy="5174377"/>
          </a:xfrm>
          <a:prstGeom prst="rect">
            <a:avLst/>
          </a:prstGeom>
        </p:spPr>
      </p:pic>
      <p:sp>
        <p:nvSpPr>
          <p:cNvPr id="12" name="Donut 11">
            <a:extLst>
              <a:ext uri="{FF2B5EF4-FFF2-40B4-BE49-F238E27FC236}">
                <a16:creationId xmlns:a16="http://schemas.microsoft.com/office/drawing/2014/main" id="{56FA55A8-6BDB-644F-A474-5E369DEFD866}"/>
              </a:ext>
            </a:extLst>
          </p:cNvPr>
          <p:cNvSpPr/>
          <p:nvPr userDrawn="1"/>
        </p:nvSpPr>
        <p:spPr>
          <a:xfrm>
            <a:off x="-2916325" y="908221"/>
            <a:ext cx="4990744" cy="4989444"/>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Rectangle 1">
            <a:extLst>
              <a:ext uri="{FF2B5EF4-FFF2-40B4-BE49-F238E27FC236}">
                <a16:creationId xmlns:a16="http://schemas.microsoft.com/office/drawing/2014/main" id="{EE94B118-A23D-7C42-B12F-5581C9A9A59C}"/>
              </a:ext>
            </a:extLst>
          </p:cNvPr>
          <p:cNvSpPr/>
          <p:nvPr userDrawn="1"/>
        </p:nvSpPr>
        <p:spPr>
          <a:xfrm>
            <a:off x="1258675" y="1017551"/>
            <a:ext cx="5076242" cy="640080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tx2"/>
              </a:solidFill>
            </a:endParaRPr>
          </a:p>
        </p:txBody>
      </p:sp>
      <p:sp>
        <p:nvSpPr>
          <p:cNvPr id="21" name="Text Placeholder 1"/>
          <p:cNvSpPr>
            <a:spLocks noGrp="1"/>
          </p:cNvSpPr>
          <p:nvPr>
            <p:ph type="body" sz="quarter" idx="11" hasCustomPrompt="1"/>
          </p:nvPr>
        </p:nvSpPr>
        <p:spPr>
          <a:xfrm>
            <a:off x="1655273" y="5174377"/>
            <a:ext cx="4042387"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2"/>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4" name="Text Placeholder2"/>
          <p:cNvSpPr>
            <a:spLocks noGrp="1"/>
          </p:cNvSpPr>
          <p:nvPr>
            <p:ph type="body" sz="quarter" idx="15" hasCustomPrompt="1"/>
          </p:nvPr>
        </p:nvSpPr>
        <p:spPr>
          <a:xfrm>
            <a:off x="1655273" y="5682107"/>
            <a:ext cx="4042387"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25" name="Date Placeholder 3"/>
          <p:cNvSpPr>
            <a:spLocks noGrp="1"/>
          </p:cNvSpPr>
          <p:nvPr>
            <p:ph type="dt" sz="half" idx="10"/>
          </p:nvPr>
        </p:nvSpPr>
        <p:spPr>
          <a:xfrm>
            <a:off x="1655273" y="6237205"/>
            <a:ext cx="4042161" cy="366193"/>
          </a:xfrm>
          <a:prstGeom prst="rect">
            <a:avLst/>
          </a:prstGeom>
        </p:spPr>
        <p:txBody>
          <a:bodyPr lIns="0" tIns="0" rIns="0" bIns="0" anchor="b"/>
          <a:lstStyle>
            <a:lvl1pPr algn="l">
              <a:defRPr sz="1200">
                <a:solidFill>
                  <a:schemeClr val="tx2"/>
                </a:solidFill>
              </a:defRPr>
            </a:lvl1pPr>
          </a:lstStyle>
          <a:p>
            <a:pPr>
              <a:lnSpc>
                <a:spcPct val="90000"/>
              </a:lnSpc>
            </a:pPr>
            <a:endParaRPr lang="en-US"/>
          </a:p>
        </p:txBody>
      </p:sp>
      <p:sp>
        <p:nvSpPr>
          <p:cNvPr id="3" name="Text Placeholder 2">
            <a:extLst>
              <a:ext uri="{FF2B5EF4-FFF2-40B4-BE49-F238E27FC236}">
                <a16:creationId xmlns:a16="http://schemas.microsoft.com/office/drawing/2014/main" id="{A87ABC1C-87EE-6F40-9827-DF774C2F11A4}"/>
              </a:ext>
            </a:extLst>
          </p:cNvPr>
          <p:cNvSpPr>
            <a:spLocks noGrp="1"/>
          </p:cNvSpPr>
          <p:nvPr>
            <p:ph type="body" sz="quarter" idx="16" hasCustomPrompt="1"/>
          </p:nvPr>
        </p:nvSpPr>
        <p:spPr>
          <a:xfrm>
            <a:off x="1654606" y="3335338"/>
            <a:ext cx="4042828" cy="1635125"/>
          </a:xfrm>
          <a:prstGeom prst="rect">
            <a:avLst/>
          </a:prstGeom>
        </p:spPr>
        <p:txBody>
          <a:bodyPr lIns="0" tIns="0" rIns="0" bIns="0"/>
          <a:lstStyle>
            <a:lvl1pPr marL="0" indent="0">
              <a:lnSpc>
                <a:spcPct val="90000"/>
              </a:lnSpc>
              <a:spcBef>
                <a:spcPts val="0"/>
              </a:spcBef>
              <a:buNone/>
              <a:defRPr sz="200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
        <p:nvSpPr>
          <p:cNvPr id="18" name="Title">
            <a:extLst>
              <a:ext uri="{FF2B5EF4-FFF2-40B4-BE49-F238E27FC236}">
                <a16:creationId xmlns:a16="http://schemas.microsoft.com/office/drawing/2014/main" id="{20DEDE12-2EB6-8D47-A358-1638DF4951EC}"/>
              </a:ext>
            </a:extLst>
          </p:cNvPr>
          <p:cNvSpPr>
            <a:spLocks noGrp="1"/>
          </p:cNvSpPr>
          <p:nvPr>
            <p:ph type="title"/>
          </p:nvPr>
        </p:nvSpPr>
        <p:spPr>
          <a:xfrm>
            <a:off x="1655273" y="1252098"/>
            <a:ext cx="4042387"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15E1720-7021-7E43-BAC5-E7167CE370C9}"/>
              </a:ext>
            </a:extLst>
          </p:cNvPr>
          <p:cNvSpPr>
            <a:spLocks noGrp="1"/>
          </p:cNvSpPr>
          <p:nvPr>
            <p:ph type="pic" sz="quarter" idx="12"/>
          </p:nvPr>
        </p:nvSpPr>
        <p:spPr>
          <a:xfrm>
            <a:off x="6357392" y="2164469"/>
            <a:ext cx="4993925"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5" name="Picture 4" descr="A close up of a sign&#10;&#10;Description automatically generated">
            <a:extLst>
              <a:ext uri="{FF2B5EF4-FFF2-40B4-BE49-F238E27FC236}">
                <a16:creationId xmlns:a16="http://schemas.microsoft.com/office/drawing/2014/main" id="{3D8F2CD0-3DFB-CD41-85E5-C944D1A49E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48085" y="5818206"/>
            <a:ext cx="2743915" cy="1039795"/>
          </a:xfrm>
          <a:prstGeom prst="rect">
            <a:avLst/>
          </a:prstGeom>
        </p:spPr>
      </p:pic>
    </p:spTree>
    <p:extLst>
      <p:ext uri="{BB962C8B-B14F-4D97-AF65-F5344CB8AC3E}">
        <p14:creationId xmlns:p14="http://schemas.microsoft.com/office/powerpoint/2010/main" val="133769307"/>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15" name="Picture 14" descr="A picture containing table, sitting, white, black&#10;&#10;Description automatically generated">
            <a:extLst>
              <a:ext uri="{FF2B5EF4-FFF2-40B4-BE49-F238E27FC236}">
                <a16:creationId xmlns:a16="http://schemas.microsoft.com/office/drawing/2014/main" id="{00A694ED-522F-4744-89CE-6F9AA6A325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477188"/>
            <a:ext cx="8337093" cy="5398687"/>
          </a:xfrm>
          <a:prstGeom prst="rect">
            <a:avLst/>
          </a:prstGeom>
        </p:spPr>
      </p:pic>
      <p:sp>
        <p:nvSpPr>
          <p:cNvPr id="16" name="Donut 15">
            <a:extLst>
              <a:ext uri="{FF2B5EF4-FFF2-40B4-BE49-F238E27FC236}">
                <a16:creationId xmlns:a16="http://schemas.microsoft.com/office/drawing/2014/main" id="{BF263277-C47C-F44D-A181-2A94F292D18B}"/>
              </a:ext>
            </a:extLst>
          </p:cNvPr>
          <p:cNvSpPr/>
          <p:nvPr userDrawn="1"/>
        </p:nvSpPr>
        <p:spPr>
          <a:xfrm>
            <a:off x="0" y="-510611"/>
            <a:ext cx="7317756" cy="7315850"/>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9" name="Rectangle 18">
            <a:extLst>
              <a:ext uri="{FF2B5EF4-FFF2-40B4-BE49-F238E27FC236}">
                <a16:creationId xmlns:a16="http://schemas.microsoft.com/office/drawing/2014/main" id="{FF606A10-9BB5-254C-960C-2E7767E9F7E2}"/>
              </a:ext>
            </a:extLst>
          </p:cNvPr>
          <p:cNvSpPr/>
          <p:nvPr userDrawn="1"/>
        </p:nvSpPr>
        <p:spPr>
          <a:xfrm>
            <a:off x="1256822" y="1017551"/>
            <a:ext cx="5079950" cy="6397308"/>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sp>
        <p:nvSpPr>
          <p:cNvPr id="28" name="Text Placeholder 1">
            <a:extLst>
              <a:ext uri="{FF2B5EF4-FFF2-40B4-BE49-F238E27FC236}">
                <a16:creationId xmlns:a16="http://schemas.microsoft.com/office/drawing/2014/main" id="{D42C37C9-BAA4-0B48-B740-B3B0C70955F3}"/>
              </a:ext>
            </a:extLst>
          </p:cNvPr>
          <p:cNvSpPr>
            <a:spLocks noGrp="1"/>
          </p:cNvSpPr>
          <p:nvPr>
            <p:ph type="body" sz="quarter" idx="11" hasCustomPrompt="1"/>
          </p:nvPr>
        </p:nvSpPr>
        <p:spPr>
          <a:xfrm>
            <a:off x="1655273" y="5174377"/>
            <a:ext cx="4042387"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9" name="Text Placeholder2">
            <a:extLst>
              <a:ext uri="{FF2B5EF4-FFF2-40B4-BE49-F238E27FC236}">
                <a16:creationId xmlns:a16="http://schemas.microsoft.com/office/drawing/2014/main" id="{C0395F3D-0222-144D-A907-7F8D864F3050}"/>
              </a:ext>
            </a:extLst>
          </p:cNvPr>
          <p:cNvSpPr>
            <a:spLocks noGrp="1"/>
          </p:cNvSpPr>
          <p:nvPr>
            <p:ph type="body" sz="quarter" idx="15" hasCustomPrompt="1"/>
          </p:nvPr>
        </p:nvSpPr>
        <p:spPr>
          <a:xfrm>
            <a:off x="1655273" y="5682107"/>
            <a:ext cx="4042387"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1"/>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30" name="Date Placeholder 3">
            <a:extLst>
              <a:ext uri="{FF2B5EF4-FFF2-40B4-BE49-F238E27FC236}">
                <a16:creationId xmlns:a16="http://schemas.microsoft.com/office/drawing/2014/main" id="{3A2CF270-2CF0-8C43-A195-B5E69388747A}"/>
              </a:ext>
            </a:extLst>
          </p:cNvPr>
          <p:cNvSpPr>
            <a:spLocks noGrp="1"/>
          </p:cNvSpPr>
          <p:nvPr>
            <p:ph type="dt" sz="half" idx="10"/>
          </p:nvPr>
        </p:nvSpPr>
        <p:spPr>
          <a:xfrm>
            <a:off x="1655273" y="6237205"/>
            <a:ext cx="4042161" cy="366193"/>
          </a:xfrm>
          <a:prstGeom prst="rect">
            <a:avLst/>
          </a:prstGeom>
        </p:spPr>
        <p:txBody>
          <a:bodyPr lIns="0" tIns="0" rIns="0" bIns="0" anchor="b"/>
          <a:lstStyle>
            <a:lvl1pPr algn="l">
              <a:defRPr sz="1200">
                <a:solidFill>
                  <a:schemeClr val="tx1"/>
                </a:solidFill>
              </a:defRPr>
            </a:lvl1pPr>
          </a:lstStyle>
          <a:p>
            <a:pPr>
              <a:lnSpc>
                <a:spcPct val="90000"/>
              </a:lnSpc>
            </a:pPr>
            <a:endParaRPr lang="en-US"/>
          </a:p>
        </p:txBody>
      </p:sp>
      <p:sp>
        <p:nvSpPr>
          <p:cNvPr id="32" name="Title">
            <a:extLst>
              <a:ext uri="{FF2B5EF4-FFF2-40B4-BE49-F238E27FC236}">
                <a16:creationId xmlns:a16="http://schemas.microsoft.com/office/drawing/2014/main" id="{2D423DFE-67BC-534A-9774-FD28AB9F6413}"/>
              </a:ext>
            </a:extLst>
          </p:cNvPr>
          <p:cNvSpPr>
            <a:spLocks noGrp="1"/>
          </p:cNvSpPr>
          <p:nvPr>
            <p:ph type="title"/>
          </p:nvPr>
        </p:nvSpPr>
        <p:spPr>
          <a:xfrm>
            <a:off x="1655273" y="1252098"/>
            <a:ext cx="4042387"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698352F-45FD-E143-921B-039EDCC03616}"/>
              </a:ext>
            </a:extLst>
          </p:cNvPr>
          <p:cNvSpPr>
            <a:spLocks noGrp="1"/>
          </p:cNvSpPr>
          <p:nvPr>
            <p:ph type="pic" sz="quarter" idx="12"/>
          </p:nvPr>
        </p:nvSpPr>
        <p:spPr>
          <a:xfrm>
            <a:off x="6357392" y="2164469"/>
            <a:ext cx="4993925"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14" name="Picture 13" descr="A close up of a sign&#10;&#10;Description automatically generated">
            <a:extLst>
              <a:ext uri="{FF2B5EF4-FFF2-40B4-BE49-F238E27FC236}">
                <a16:creationId xmlns:a16="http://schemas.microsoft.com/office/drawing/2014/main" id="{7BFABCDC-88AF-2A4E-9A08-881153875E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48085" y="1"/>
            <a:ext cx="2743915" cy="1039795"/>
          </a:xfrm>
          <a:prstGeom prst="rect">
            <a:avLst/>
          </a:prstGeom>
        </p:spPr>
      </p:pic>
      <p:sp>
        <p:nvSpPr>
          <p:cNvPr id="12" name="Text Placeholder 2">
            <a:extLst>
              <a:ext uri="{FF2B5EF4-FFF2-40B4-BE49-F238E27FC236}">
                <a16:creationId xmlns:a16="http://schemas.microsoft.com/office/drawing/2014/main" id="{422F4FDE-8C4D-D942-BE78-6291AB1744C4}"/>
              </a:ext>
            </a:extLst>
          </p:cNvPr>
          <p:cNvSpPr>
            <a:spLocks noGrp="1"/>
          </p:cNvSpPr>
          <p:nvPr>
            <p:ph type="body" sz="quarter" idx="16" hasCustomPrompt="1"/>
          </p:nvPr>
        </p:nvSpPr>
        <p:spPr>
          <a:xfrm>
            <a:off x="1654606" y="3335338"/>
            <a:ext cx="4042828" cy="1635125"/>
          </a:xfrm>
          <a:prstGeom prst="rect">
            <a:avLst/>
          </a:prstGeom>
        </p:spPr>
        <p:txBody>
          <a:bodyPr lIns="0" tIns="0" rIns="0" bIns="0"/>
          <a:lstStyle>
            <a:lvl1pPr marL="0" indent="0">
              <a:lnSpc>
                <a:spcPct val="90000"/>
              </a:lnSpc>
              <a:spcBef>
                <a:spcPts val="0"/>
              </a:spcBef>
              <a:buNone/>
              <a:defRPr sz="2000">
                <a:solidFill>
                  <a:schemeClr val="accent1"/>
                </a:solidFill>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Tree>
    <p:extLst>
      <p:ext uri="{BB962C8B-B14F-4D97-AF65-F5344CB8AC3E}">
        <p14:creationId xmlns:p14="http://schemas.microsoft.com/office/powerpoint/2010/main" val="3803038295"/>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18" name="Picture 17" descr="A body of water with trees around it&#10;&#10;Description automatically generated">
            <a:extLst>
              <a:ext uri="{FF2B5EF4-FFF2-40B4-BE49-F238E27FC236}">
                <a16:creationId xmlns:a16="http://schemas.microsoft.com/office/drawing/2014/main" id="{565FEE52-FC92-4372-BF79-87A30C07FC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20" r="22805" b="-1"/>
          <a:stretch/>
        </p:blipFill>
        <p:spPr>
          <a:xfrm>
            <a:off x="-130162" y="-19828"/>
            <a:ext cx="12322162" cy="6920817"/>
          </a:xfrm>
          <a:prstGeom prst="rect">
            <a:avLst/>
          </a:prstGeom>
        </p:spPr>
      </p:pic>
      <p:sp>
        <p:nvSpPr>
          <p:cNvPr id="28" name="Rectangle 27">
            <a:extLst>
              <a:ext uri="{FF2B5EF4-FFF2-40B4-BE49-F238E27FC236}">
                <a16:creationId xmlns:a16="http://schemas.microsoft.com/office/drawing/2014/main" id="{55CF8BBB-5271-4674-9570-BCD5064D5993}"/>
              </a:ext>
            </a:extLst>
          </p:cNvPr>
          <p:cNvSpPr/>
          <p:nvPr userDrawn="1"/>
        </p:nvSpPr>
        <p:spPr>
          <a:xfrm>
            <a:off x="-130162" y="-53379"/>
            <a:ext cx="9266661" cy="6920817"/>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outdoor, water, sky, river&#10;&#10;Description automatically generated">
            <a:extLst>
              <a:ext uri="{FF2B5EF4-FFF2-40B4-BE49-F238E27FC236}">
                <a16:creationId xmlns:a16="http://schemas.microsoft.com/office/drawing/2014/main" id="{7424FB61-3A31-47EB-9F02-636F52692A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238" r="17490" b="6999"/>
          <a:stretch/>
        </p:blipFill>
        <p:spPr>
          <a:xfrm>
            <a:off x="9291555" y="-16319"/>
            <a:ext cx="2900445" cy="6852890"/>
          </a:xfrm>
          <a:prstGeom prst="rect">
            <a:avLst/>
          </a:prstGeom>
        </p:spPr>
      </p:pic>
      <p:sp>
        <p:nvSpPr>
          <p:cNvPr id="8" name="Rectangle 7">
            <a:extLst>
              <a:ext uri="{FF2B5EF4-FFF2-40B4-BE49-F238E27FC236}">
                <a16:creationId xmlns:a16="http://schemas.microsoft.com/office/drawing/2014/main" id="{1333D634-19C7-408B-AAE3-55781D0CC045}"/>
              </a:ext>
            </a:extLst>
          </p:cNvPr>
          <p:cNvSpPr/>
          <p:nvPr userDrawn="1"/>
        </p:nvSpPr>
        <p:spPr>
          <a:xfrm>
            <a:off x="9161461" y="11213"/>
            <a:ext cx="3090333" cy="686310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444518-F2AC-4403-90E2-AC5D823C7AEB}"/>
              </a:ext>
            </a:extLst>
          </p:cNvPr>
          <p:cNvSpPr>
            <a:spLocks noGrp="1"/>
          </p:cNvSpPr>
          <p:nvPr>
            <p:ph type="title"/>
          </p:nvPr>
        </p:nvSpPr>
        <p:spPr>
          <a:xfrm>
            <a:off x="0" y="1040670"/>
            <a:ext cx="9101667" cy="2852737"/>
          </a:xfrm>
        </p:spPr>
        <p:txBody>
          <a:bodyPr anchor="b"/>
          <a:lstStyle>
            <a:lvl1pPr algn="ct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99F35632-FEB4-4599-ABB1-EF209ACC57B7}"/>
              </a:ext>
            </a:extLst>
          </p:cNvPr>
          <p:cNvSpPr>
            <a:spLocks noGrp="1"/>
          </p:cNvSpPr>
          <p:nvPr>
            <p:ph type="body" idx="1"/>
          </p:nvPr>
        </p:nvSpPr>
        <p:spPr>
          <a:xfrm>
            <a:off x="0" y="4154567"/>
            <a:ext cx="9101667" cy="1500187"/>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FF7C24-E8B9-4B5D-ABA5-A1E3E485DBE9}"/>
              </a:ext>
            </a:extLst>
          </p:cNvPr>
          <p:cNvSpPr>
            <a:spLocks noGrp="1"/>
          </p:cNvSpPr>
          <p:nvPr>
            <p:ph type="dt" sz="half" idx="10"/>
          </p:nvPr>
        </p:nvSpPr>
        <p:spPr>
          <a:xfrm>
            <a:off x="1801876" y="6263213"/>
            <a:ext cx="1193799" cy="365125"/>
          </a:xfrm>
          <a:prstGeom prst="rect">
            <a:avLst/>
          </a:prstGeom>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9C9D107A-6BED-45CC-A3E5-10E33BB25656}"/>
              </a:ext>
            </a:extLst>
          </p:cNvPr>
          <p:cNvSpPr>
            <a:spLocks noGrp="1"/>
          </p:cNvSpPr>
          <p:nvPr>
            <p:ph type="ftr" sz="quarter" idx="11"/>
          </p:nvPr>
        </p:nvSpPr>
        <p:spPr>
          <a:xfrm>
            <a:off x="2995675" y="6263213"/>
            <a:ext cx="5911258"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775C1DE-77A9-4E56-9EEB-407368791B0E}"/>
              </a:ext>
            </a:extLst>
          </p:cNvPr>
          <p:cNvSpPr>
            <a:spLocks noGrp="1"/>
          </p:cNvSpPr>
          <p:nvPr>
            <p:ph type="sldNum" sz="quarter" idx="12"/>
          </p:nvPr>
        </p:nvSpPr>
        <p:spPr>
          <a:xfrm>
            <a:off x="11327871" y="6263213"/>
            <a:ext cx="677334" cy="365125"/>
          </a:xfrm>
          <a:prstGeom prst="rect">
            <a:avLst/>
          </a:prstGeom>
        </p:spPr>
        <p:txBody>
          <a:bodyPr/>
          <a:lstStyle/>
          <a:p>
            <a:fld id="{9639ED2B-37ED-4527-B698-007C17A6D46F}" type="slidenum">
              <a:rPr lang="en-US" smtClean="0"/>
              <a:t>‹#›</a:t>
            </a:fld>
            <a:endParaRPr lang="en-US"/>
          </a:p>
        </p:txBody>
      </p:sp>
      <p:pic>
        <p:nvPicPr>
          <p:cNvPr id="10" name="Picture 9">
            <a:extLst>
              <a:ext uri="{FF2B5EF4-FFF2-40B4-BE49-F238E27FC236}">
                <a16:creationId xmlns:a16="http://schemas.microsoft.com/office/drawing/2014/main" id="{214BADF8-7154-43E8-89D5-4DC9964689A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51381" y="3880302"/>
            <a:ext cx="4798904" cy="216167"/>
          </a:xfrm>
          <a:prstGeom prst="rect">
            <a:avLst/>
          </a:prstGeom>
        </p:spPr>
      </p:pic>
      <p:sp>
        <p:nvSpPr>
          <p:cNvPr id="12" name="AutoShape 3">
            <a:extLst>
              <a:ext uri="{FF2B5EF4-FFF2-40B4-BE49-F238E27FC236}">
                <a16:creationId xmlns:a16="http://schemas.microsoft.com/office/drawing/2014/main" id="{49B7C7F0-8393-4BA6-9139-58E76DE62B2F}"/>
              </a:ext>
            </a:extLst>
          </p:cNvPr>
          <p:cNvSpPr>
            <a:spLocks noChangeAspect="1" noChangeArrowheads="1" noTextEdit="1"/>
          </p:cNvSpPr>
          <p:nvPr userDrawn="1"/>
        </p:nvSpPr>
        <p:spPr bwMode="auto">
          <a:xfrm>
            <a:off x="0" y="554038"/>
            <a:ext cx="121920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45B68481-E561-41FF-90BB-E63DC1ACA274}"/>
              </a:ext>
            </a:extLst>
          </p:cNvPr>
          <p:cNvGrpSpPr/>
          <p:nvPr userDrawn="1"/>
        </p:nvGrpSpPr>
        <p:grpSpPr>
          <a:xfrm>
            <a:off x="9899650" y="1981821"/>
            <a:ext cx="1809750" cy="1816100"/>
            <a:chOff x="9899650" y="394759"/>
            <a:chExt cx="1809750" cy="1816100"/>
          </a:xfrm>
          <a:effectLst>
            <a:outerShdw blurRad="50800" dist="38100" dir="2700000" algn="tl" rotWithShape="0">
              <a:prstClr val="black">
                <a:alpha val="40000"/>
              </a:prstClr>
            </a:outerShdw>
          </a:effectLst>
        </p:grpSpPr>
        <p:sp>
          <p:nvSpPr>
            <p:cNvPr id="13" name="Freeform 5">
              <a:extLst>
                <a:ext uri="{FF2B5EF4-FFF2-40B4-BE49-F238E27FC236}">
                  <a16:creationId xmlns:a16="http://schemas.microsoft.com/office/drawing/2014/main" id="{8E67A989-520E-45AE-9BDE-8CF99E2A8D7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1840D"/>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C78D169A-CF49-4ECB-BCA0-75483D6166CE}"/>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Rectangle 28">
            <a:extLst>
              <a:ext uri="{FF2B5EF4-FFF2-40B4-BE49-F238E27FC236}">
                <a16:creationId xmlns:a16="http://schemas.microsoft.com/office/drawing/2014/main" id="{F7242B5C-C710-4A32-AE8C-D33E292F05FB}"/>
              </a:ext>
            </a:extLst>
          </p:cNvPr>
          <p:cNvSpPr/>
          <p:nvPr userDrawn="1"/>
        </p:nvSpPr>
        <p:spPr>
          <a:xfrm rot="5400000">
            <a:off x="5709424" y="3375185"/>
            <a:ext cx="6977143" cy="187118"/>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226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20" name="Footer Placeholder">
            <a:extLst>
              <a:ext uri="{FF2B5EF4-FFF2-40B4-BE49-F238E27FC236}">
                <a16:creationId xmlns:a16="http://schemas.microsoft.com/office/drawing/2014/main" id="{91876179-5F1B-D94A-A3C4-43CA2861096A}"/>
              </a:ext>
            </a:extLst>
          </p:cNvP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TextBox 8">
            <a:extLst>
              <a:ext uri="{FF2B5EF4-FFF2-40B4-BE49-F238E27FC236}">
                <a16:creationId xmlns:a16="http://schemas.microsoft.com/office/drawing/2014/main" id="{8F70968F-B059-C345-BEB9-E3B035F35C20}"/>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
        <p:nvSpPr>
          <p:cNvPr id="11" name="Title">
            <a:extLst>
              <a:ext uri="{FF2B5EF4-FFF2-40B4-BE49-F238E27FC236}">
                <a16:creationId xmlns:a16="http://schemas.microsoft.com/office/drawing/2014/main" id="{2C82B731-666F-9A48-9A69-3A4A8CA8BADA}"/>
              </a:ext>
            </a:extLst>
          </p:cNvPr>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13" name="Text Placeholder">
            <a:extLst>
              <a:ext uri="{FF2B5EF4-FFF2-40B4-BE49-F238E27FC236}">
                <a16:creationId xmlns:a16="http://schemas.microsoft.com/office/drawing/2014/main" id="{719E9BC1-5E03-1B4F-A6AA-C5D2A832DE5F}"/>
              </a:ext>
            </a:extLst>
          </p:cNvPr>
          <p:cNvSpPr>
            <a:spLocks noGrp="1"/>
          </p:cNvSpPr>
          <p:nvPr>
            <p:ph type="body" sz="quarter" idx="15"/>
          </p:nvPr>
        </p:nvSpPr>
        <p:spPr>
          <a:xfrm>
            <a:off x="461533" y="1900645"/>
            <a:ext cx="11274737" cy="3564220"/>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7" name="Take-Away Placeholder">
            <a:extLst>
              <a:ext uri="{FF2B5EF4-FFF2-40B4-BE49-F238E27FC236}">
                <a16:creationId xmlns:a16="http://schemas.microsoft.com/office/drawing/2014/main" id="{0C9B5AD5-983F-A642-BC7D-BAC7B4F8CC23}"/>
              </a:ext>
            </a:extLst>
          </p:cNvPr>
          <p:cNvSpPr>
            <a:spLocks noGrp="1"/>
          </p:cNvSpPr>
          <p:nvPr>
            <p:ph type="body" sz="quarter" idx="19" hasCustomPrompt="1"/>
          </p:nvPr>
        </p:nvSpPr>
        <p:spPr>
          <a:xfrm>
            <a:off x="455731" y="5515665"/>
            <a:ext cx="11240220"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Tree>
    <p:extLst>
      <p:ext uri="{BB962C8B-B14F-4D97-AF65-F5344CB8AC3E}">
        <p14:creationId xmlns:p14="http://schemas.microsoft.com/office/powerpoint/2010/main" val="3061847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Layout with Background">
    <p:spTree>
      <p:nvGrpSpPr>
        <p:cNvPr id="1" name=""/>
        <p:cNvGrpSpPr/>
        <p:nvPr/>
      </p:nvGrpSpPr>
      <p:grpSpPr>
        <a:xfrm>
          <a:off x="0" y="0"/>
          <a:ext cx="0" cy="0"/>
          <a:chOff x="0" y="0"/>
          <a:chExt cx="0" cy="0"/>
        </a:xfrm>
      </p:grpSpPr>
      <p:pic>
        <p:nvPicPr>
          <p:cNvPr id="17" name="Picture 16" descr="A close up of a beach&#10;&#10;Description automatically generated">
            <a:extLst>
              <a:ext uri="{FF2B5EF4-FFF2-40B4-BE49-F238E27FC236}">
                <a16:creationId xmlns:a16="http://schemas.microsoft.com/office/drawing/2014/main" id="{CC81B2C0-19D6-9941-A0AF-3D68CD4F3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3" y="0"/>
            <a:ext cx="12182473" cy="6858000"/>
          </a:xfrm>
          <a:prstGeom prst="rect">
            <a:avLst/>
          </a:prstGeom>
        </p:spPr>
      </p:pic>
      <p:sp>
        <p:nvSpPr>
          <p:cNvPr id="18" name="Text Placeholder">
            <a:extLst>
              <a:ext uri="{FF2B5EF4-FFF2-40B4-BE49-F238E27FC236}">
                <a16:creationId xmlns:a16="http://schemas.microsoft.com/office/drawing/2014/main" id="{08A29E74-1622-7747-80D2-F5612C08776C}"/>
              </a:ext>
            </a:extLst>
          </p:cNvPr>
          <p:cNvSpPr>
            <a:spLocks noGrp="1"/>
          </p:cNvSpPr>
          <p:nvPr>
            <p:ph type="body" sz="quarter" idx="15"/>
          </p:nvPr>
        </p:nvSpPr>
        <p:spPr>
          <a:xfrm>
            <a:off x="1452107" y="1900645"/>
            <a:ext cx="10284163" cy="3564220"/>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9" name="Take-Away Placeholder">
            <a:extLst>
              <a:ext uri="{FF2B5EF4-FFF2-40B4-BE49-F238E27FC236}">
                <a16:creationId xmlns:a16="http://schemas.microsoft.com/office/drawing/2014/main" id="{1D9536A3-5F59-844B-A0A1-52255152F13C}"/>
              </a:ext>
            </a:extLst>
          </p:cNvPr>
          <p:cNvSpPr>
            <a:spLocks noGrp="1"/>
          </p:cNvSpPr>
          <p:nvPr>
            <p:ph type="body" sz="quarter" idx="19" hasCustomPrompt="1"/>
          </p:nvPr>
        </p:nvSpPr>
        <p:spPr>
          <a:xfrm>
            <a:off x="1452106" y="5515665"/>
            <a:ext cx="10243845"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9" name="Donut 8">
            <a:extLst>
              <a:ext uri="{FF2B5EF4-FFF2-40B4-BE49-F238E27FC236}">
                <a16:creationId xmlns:a16="http://schemas.microsoft.com/office/drawing/2014/main" id="{7CC7AAF1-158E-664F-9F48-2E0E0EA2DA46}"/>
              </a:ext>
            </a:extLst>
          </p:cNvPr>
          <p:cNvSpPr/>
          <p:nvPr userDrawn="1"/>
        </p:nvSpPr>
        <p:spPr>
          <a:xfrm>
            <a:off x="-3689516" y="-192026"/>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3" name="Title">
            <a:extLst>
              <a:ext uri="{FF2B5EF4-FFF2-40B4-BE49-F238E27FC236}">
                <a16:creationId xmlns:a16="http://schemas.microsoft.com/office/drawing/2014/main" id="{ED4F32D2-CFCD-D749-9E54-6CADA3AD4B55}"/>
              </a:ext>
            </a:extLst>
          </p:cNvPr>
          <p:cNvSpPr>
            <a:spLocks noGrp="1"/>
          </p:cNvSpPr>
          <p:nvPr>
            <p:ph type="title"/>
          </p:nvPr>
        </p:nvSpPr>
        <p:spPr>
          <a:xfrm>
            <a:off x="1452107" y="550134"/>
            <a:ext cx="10249296"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1" name="TextBox 10">
            <a:extLst>
              <a:ext uri="{FF2B5EF4-FFF2-40B4-BE49-F238E27FC236}">
                <a16:creationId xmlns:a16="http://schemas.microsoft.com/office/drawing/2014/main" id="{B03A6AFC-B381-9347-B5C0-D95CDB6D4AB2}"/>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574783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ext Layout with Background">
    <p:spTree>
      <p:nvGrpSpPr>
        <p:cNvPr id="1" name=""/>
        <p:cNvGrpSpPr/>
        <p:nvPr/>
      </p:nvGrpSpPr>
      <p:grpSpPr>
        <a:xfrm>
          <a:off x="0" y="0"/>
          <a:ext cx="0" cy="0"/>
          <a:chOff x="0" y="0"/>
          <a:chExt cx="0" cy="0"/>
        </a:xfrm>
      </p:grpSpPr>
      <p:pic>
        <p:nvPicPr>
          <p:cNvPr id="14" name="Picture 13" descr="A close up of a window&#10;&#10;Description automatically generated">
            <a:extLst>
              <a:ext uri="{FF2B5EF4-FFF2-40B4-BE49-F238E27FC236}">
                <a16:creationId xmlns:a16="http://schemas.microsoft.com/office/drawing/2014/main" id="{7FD2BDEE-3391-AF48-B58A-25E9F7E5E9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5" y="0"/>
            <a:ext cx="12169769" cy="6858000"/>
          </a:xfrm>
          <a:prstGeom prst="rect">
            <a:avLst/>
          </a:prstGeom>
        </p:spPr>
      </p:pic>
      <p:sp>
        <p:nvSpPr>
          <p:cNvPr id="19" name="Donut 18">
            <a:extLst>
              <a:ext uri="{FF2B5EF4-FFF2-40B4-BE49-F238E27FC236}">
                <a16:creationId xmlns:a16="http://schemas.microsoft.com/office/drawing/2014/main" id="{7480E1A3-6BB8-AB45-B0E2-3964005D0DD7}"/>
              </a:ext>
            </a:extLst>
          </p:cNvPr>
          <p:cNvSpPr/>
          <p:nvPr userDrawn="1"/>
        </p:nvSpPr>
        <p:spPr>
          <a:xfrm>
            <a:off x="8016951" y="-963797"/>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8" name="Rectangle 17">
            <a:extLst>
              <a:ext uri="{FF2B5EF4-FFF2-40B4-BE49-F238E27FC236}">
                <a16:creationId xmlns:a16="http://schemas.microsoft.com/office/drawing/2014/main" id="{3EFAA79C-1DA5-0B48-AE2F-437EDB0A3E68}"/>
              </a:ext>
            </a:extLst>
          </p:cNvPr>
          <p:cNvSpPr/>
          <p:nvPr userDrawn="1"/>
        </p:nvSpPr>
        <p:spPr>
          <a:xfrm>
            <a:off x="-93329" y="992159"/>
            <a:ext cx="5565266" cy="6397308"/>
          </a:xfrm>
          <a:prstGeom prst="rect">
            <a:avLst/>
          </a:prstGeom>
          <a:solidFill>
            <a:schemeClr val="accent1">
              <a:alpha val="95000"/>
            </a:schemeClr>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56EFF"/>
              </a:solidFill>
            </a:endParaRPr>
          </a:p>
        </p:txBody>
      </p:sp>
      <p:sp>
        <p:nvSpPr>
          <p:cNvPr id="22" name="Text Placeholder">
            <a:extLst>
              <a:ext uri="{FF2B5EF4-FFF2-40B4-BE49-F238E27FC236}">
                <a16:creationId xmlns:a16="http://schemas.microsoft.com/office/drawing/2014/main" id="{AF9270AD-F9B6-2748-839F-5DD3758266DE}"/>
              </a:ext>
            </a:extLst>
          </p:cNvPr>
          <p:cNvSpPr>
            <a:spLocks noGrp="1"/>
          </p:cNvSpPr>
          <p:nvPr>
            <p:ph type="body" sz="quarter" idx="15"/>
          </p:nvPr>
        </p:nvSpPr>
        <p:spPr>
          <a:xfrm>
            <a:off x="402708" y="1790370"/>
            <a:ext cx="4573191" cy="4868338"/>
          </a:xfrm>
          <a:prstGeom prst="rect">
            <a:avLst/>
          </a:prstGeom>
        </p:spPr>
        <p:txBody>
          <a:bodyPr lIns="0" tIns="0" rIns="0" bIns="0" anchor="ctr"/>
          <a:lstStyle>
            <a:lvl1pPr marL="0" indent="0" defTabSz="1218987" eaLnBrk="0" hangingPunct="0">
              <a:lnSpc>
                <a:spcPct val="90000"/>
              </a:lnSpc>
              <a:spcBef>
                <a:spcPts val="1600"/>
              </a:spcBef>
              <a:buClr>
                <a:schemeClr val="bg1"/>
              </a:buClr>
              <a:buFontTx/>
              <a:buNone/>
              <a:defRPr lang="en-US" sz="28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a:t>Click to edit Master text styles</a:t>
            </a: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471937" y="1790370"/>
            <a:ext cx="5827338" cy="4470553"/>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1" name="TextBox 10">
            <a:extLst>
              <a:ext uri="{FF2B5EF4-FFF2-40B4-BE49-F238E27FC236}">
                <a16:creationId xmlns:a16="http://schemas.microsoft.com/office/drawing/2014/main" id="{0875453C-FC91-2847-9718-442B045DD8B6}"/>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615980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10" name="Text Placeholder"/>
          <p:cNvSpPr>
            <a:spLocks noGrp="1"/>
          </p:cNvSpPr>
          <p:nvPr>
            <p:ph type="body" sz="quarter" idx="15"/>
          </p:nvPr>
        </p:nvSpPr>
        <p:spPr>
          <a:xfrm>
            <a:off x="455731" y="1836173"/>
            <a:ext cx="5396498" cy="3628691"/>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2" name="Text Placeholder"/>
          <p:cNvSpPr>
            <a:spLocks noGrp="1"/>
          </p:cNvSpPr>
          <p:nvPr>
            <p:ph type="body" sz="quarter" idx="20"/>
          </p:nvPr>
        </p:nvSpPr>
        <p:spPr>
          <a:xfrm>
            <a:off x="6354499" y="1836173"/>
            <a:ext cx="5341120" cy="3628691"/>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3"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Oval 8">
            <a:extLst>
              <a:ext uri="{FF2B5EF4-FFF2-40B4-BE49-F238E27FC236}">
                <a16:creationId xmlns:a16="http://schemas.microsoft.com/office/drawing/2014/main" id="{0F1CB1D0-22E5-B345-82A9-BD890DC64843}"/>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a:extLst>
              <a:ext uri="{FF2B5EF4-FFF2-40B4-BE49-F238E27FC236}">
                <a16:creationId xmlns:a16="http://schemas.microsoft.com/office/drawing/2014/main" id="{3B110C13-B0F6-BE40-9D6F-98083A710D80}"/>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9" name="Take-Away Placeholder">
            <a:extLst>
              <a:ext uri="{FF2B5EF4-FFF2-40B4-BE49-F238E27FC236}">
                <a16:creationId xmlns:a16="http://schemas.microsoft.com/office/drawing/2014/main" id="{CC71859A-C34F-5547-B966-58EA2782C9AD}"/>
              </a:ext>
            </a:extLst>
          </p:cNvPr>
          <p:cNvSpPr>
            <a:spLocks noGrp="1"/>
          </p:cNvSpPr>
          <p:nvPr>
            <p:ph type="body" sz="quarter" idx="19" hasCustomPrompt="1"/>
          </p:nvPr>
        </p:nvSpPr>
        <p:spPr>
          <a:xfrm>
            <a:off x="455731" y="5515665"/>
            <a:ext cx="11240220"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14" name="Title">
            <a:extLst>
              <a:ext uri="{FF2B5EF4-FFF2-40B4-BE49-F238E27FC236}">
                <a16:creationId xmlns:a16="http://schemas.microsoft.com/office/drawing/2014/main" id="{AE5A51B7-AE68-0849-B5DE-A88DAF1750C6}"/>
              </a:ext>
            </a:extLst>
          </p:cNvPr>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16" name="TextBox 15">
            <a:extLst>
              <a:ext uri="{FF2B5EF4-FFF2-40B4-BE49-F238E27FC236}">
                <a16:creationId xmlns:a16="http://schemas.microsoft.com/office/drawing/2014/main" id="{23F246C8-CF5D-8E44-9E6A-4F482855A7A9}"/>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225222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9"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6" name="Oval 5">
            <a:extLst>
              <a:ext uri="{FF2B5EF4-FFF2-40B4-BE49-F238E27FC236}">
                <a16:creationId xmlns:a16="http://schemas.microsoft.com/office/drawing/2014/main" id="{BD21A4FF-2547-F74D-B618-45982D6B3FCF}"/>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a:extLst>
              <a:ext uri="{FF2B5EF4-FFF2-40B4-BE49-F238E27FC236}">
                <a16:creationId xmlns:a16="http://schemas.microsoft.com/office/drawing/2014/main" id="{2CCE2848-A365-2A4A-8FC3-209EACA56E56}"/>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0" name="TextBox 9">
            <a:extLst>
              <a:ext uri="{FF2B5EF4-FFF2-40B4-BE49-F238E27FC236}">
                <a16:creationId xmlns:a16="http://schemas.microsoft.com/office/drawing/2014/main" id="{DF03298B-0805-D34F-89D9-605DC96AC6C5}"/>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7619540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ake-Away">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9"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6" name="Oval 5">
            <a:extLst>
              <a:ext uri="{FF2B5EF4-FFF2-40B4-BE49-F238E27FC236}">
                <a16:creationId xmlns:a16="http://schemas.microsoft.com/office/drawing/2014/main" id="{BD21A4FF-2547-F74D-B618-45982D6B3FCF}"/>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a:extLst>
              <a:ext uri="{FF2B5EF4-FFF2-40B4-BE49-F238E27FC236}">
                <a16:creationId xmlns:a16="http://schemas.microsoft.com/office/drawing/2014/main" id="{2CCE2848-A365-2A4A-8FC3-209EACA56E56}"/>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8" name="Take-Away Placeholder">
            <a:extLst>
              <a:ext uri="{FF2B5EF4-FFF2-40B4-BE49-F238E27FC236}">
                <a16:creationId xmlns:a16="http://schemas.microsoft.com/office/drawing/2014/main" id="{CFCDD3CE-B8FE-2C49-AC3B-AE4AFB727E0F}"/>
              </a:ext>
            </a:extLst>
          </p:cNvPr>
          <p:cNvSpPr>
            <a:spLocks noGrp="1"/>
          </p:cNvSpPr>
          <p:nvPr>
            <p:ph type="body" sz="quarter" idx="19" hasCustomPrompt="1"/>
          </p:nvPr>
        </p:nvSpPr>
        <p:spPr>
          <a:xfrm>
            <a:off x="416873" y="5515665"/>
            <a:ext cx="11279078"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12" name="TextBox 11">
            <a:extLst>
              <a:ext uri="{FF2B5EF4-FFF2-40B4-BE49-F238E27FC236}">
                <a16:creationId xmlns:a16="http://schemas.microsoft.com/office/drawing/2014/main" id="{64C4A448-C3CE-0B4F-8BC3-DB28D1642704}"/>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242540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Photo and Text">
    <p:spTree>
      <p:nvGrpSpPr>
        <p:cNvPr id="1" name=""/>
        <p:cNvGrpSpPr/>
        <p:nvPr/>
      </p:nvGrpSpPr>
      <p:grpSpPr>
        <a:xfrm>
          <a:off x="0" y="0"/>
          <a:ext cx="0" cy="0"/>
          <a:chOff x="0" y="0"/>
          <a:chExt cx="0" cy="0"/>
        </a:xfrm>
      </p:grpSpPr>
      <p:pic>
        <p:nvPicPr>
          <p:cNvPr id="19" name="Picture 18" descr="A close up of a window&#10;&#10;Description automatically generated">
            <a:extLst>
              <a:ext uri="{FF2B5EF4-FFF2-40B4-BE49-F238E27FC236}">
                <a16:creationId xmlns:a16="http://schemas.microsoft.com/office/drawing/2014/main" id="{9B189325-E877-AA4E-926F-D73E80A66F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5" y="0"/>
            <a:ext cx="12169769" cy="6858000"/>
          </a:xfrm>
          <a:prstGeom prst="rect">
            <a:avLst/>
          </a:prstGeom>
        </p:spPr>
      </p:pic>
      <p:sp>
        <p:nvSpPr>
          <p:cNvPr id="17" name="Donut 16">
            <a:extLst>
              <a:ext uri="{FF2B5EF4-FFF2-40B4-BE49-F238E27FC236}">
                <a16:creationId xmlns:a16="http://schemas.microsoft.com/office/drawing/2014/main" id="{7105A726-65F9-824D-99ED-E02DCB58ECBB}"/>
              </a:ext>
            </a:extLst>
          </p:cNvPr>
          <p:cNvSpPr/>
          <p:nvPr userDrawn="1"/>
        </p:nvSpPr>
        <p:spPr>
          <a:xfrm>
            <a:off x="9699804" y="-2476050"/>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8" name="Rectangle 17">
            <a:extLst>
              <a:ext uri="{FF2B5EF4-FFF2-40B4-BE49-F238E27FC236}">
                <a16:creationId xmlns:a16="http://schemas.microsoft.com/office/drawing/2014/main" id="{54E1AD80-9B81-154E-935B-7D2A29572A2C}"/>
              </a:ext>
            </a:extLst>
          </p:cNvPr>
          <p:cNvSpPr/>
          <p:nvPr userDrawn="1"/>
        </p:nvSpPr>
        <p:spPr>
          <a:xfrm>
            <a:off x="6402467" y="1290320"/>
            <a:ext cx="4766281"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sp>
        <p:nvSpPr>
          <p:cNvPr id="10" name="Title">
            <a:extLst>
              <a:ext uri="{FF2B5EF4-FFF2-40B4-BE49-F238E27FC236}">
                <a16:creationId xmlns:a16="http://schemas.microsoft.com/office/drawing/2014/main" id="{5BA5F244-6243-8C48-9F9D-02072CF8CC85}"/>
              </a:ext>
            </a:extLst>
          </p:cNvPr>
          <p:cNvSpPr>
            <a:spLocks noGrp="1"/>
          </p:cNvSpPr>
          <p:nvPr>
            <p:ph type="title"/>
          </p:nvPr>
        </p:nvSpPr>
        <p:spPr>
          <a:xfrm>
            <a:off x="6830947" y="1525494"/>
            <a:ext cx="4083736" cy="1563146"/>
          </a:xfrm>
          <a:prstGeom prst="rect">
            <a:avLst/>
          </a:prstGeom>
        </p:spPr>
        <p:txBody>
          <a:bodyPr lIns="0" tIns="0" rIns="0" bIns="121899" anchor="b">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1" name="Text Placeholder">
            <a:extLst>
              <a:ext uri="{FF2B5EF4-FFF2-40B4-BE49-F238E27FC236}">
                <a16:creationId xmlns:a16="http://schemas.microsoft.com/office/drawing/2014/main" id="{EE6ED3D0-802D-1449-8919-E2F1EB2BCAD7}"/>
              </a:ext>
            </a:extLst>
          </p:cNvPr>
          <p:cNvSpPr>
            <a:spLocks noGrp="1"/>
          </p:cNvSpPr>
          <p:nvPr>
            <p:ph type="body" sz="quarter" idx="20"/>
          </p:nvPr>
        </p:nvSpPr>
        <p:spPr>
          <a:xfrm>
            <a:off x="6830947" y="3291841"/>
            <a:ext cx="4083736" cy="3292903"/>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4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DB8E3111-A7F1-C943-A581-936CC3596363}"/>
              </a:ext>
            </a:extLst>
          </p:cNvPr>
          <p:cNvSpPr>
            <a:spLocks noGrp="1"/>
          </p:cNvSpPr>
          <p:nvPr>
            <p:ph type="pic" sz="quarter" idx="12"/>
          </p:nvPr>
        </p:nvSpPr>
        <p:spPr>
          <a:xfrm>
            <a:off x="0" y="0"/>
            <a:ext cx="6402467" cy="6858000"/>
          </a:xfrm>
          <a:prstGeom prst="rect">
            <a:avLst/>
          </a:prstGeom>
          <a:effectLst/>
        </p:spPr>
        <p:txBody>
          <a:bodyPr anchor="ctr"/>
          <a:lstStyle>
            <a:lvl1pPr marL="0" indent="0" algn="ctr">
              <a:buNone/>
              <a:defRPr sz="2800" b="0">
                <a:solidFill>
                  <a:schemeClr val="accent5"/>
                </a:solidFill>
              </a:defRPr>
            </a:lvl1pPr>
          </a:lstStyle>
          <a:p>
            <a:r>
              <a:rPr lang="en-US"/>
              <a:t>Click icon to add picture</a:t>
            </a:r>
          </a:p>
        </p:txBody>
      </p:sp>
      <p:sp>
        <p:nvSpPr>
          <p:cNvPr id="15" name="Oval 14">
            <a:extLst>
              <a:ext uri="{FF2B5EF4-FFF2-40B4-BE49-F238E27FC236}">
                <a16:creationId xmlns:a16="http://schemas.microsoft.com/office/drawing/2014/main" id="{FCCFA9CA-E52D-5F42-8B35-098A683E1596}"/>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a:extLst>
              <a:ext uri="{FF2B5EF4-FFF2-40B4-BE49-F238E27FC236}">
                <a16:creationId xmlns:a16="http://schemas.microsoft.com/office/drawing/2014/main" id="{7F8D0F57-19B1-D942-ABC7-1306C7F4E559}"/>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2" name="TextBox 11">
            <a:extLst>
              <a:ext uri="{FF2B5EF4-FFF2-40B4-BE49-F238E27FC236}">
                <a16:creationId xmlns:a16="http://schemas.microsoft.com/office/drawing/2014/main" id="{9B90743D-A70A-3A46-9FEA-BAF685FA0F23}"/>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385565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ll Photo and Text">
    <p:spTree>
      <p:nvGrpSpPr>
        <p:cNvPr id="1" name=""/>
        <p:cNvGrpSpPr/>
        <p:nvPr/>
      </p:nvGrpSpPr>
      <p:grpSpPr>
        <a:xfrm>
          <a:off x="0" y="0"/>
          <a:ext cx="0" cy="0"/>
          <a:chOff x="0" y="0"/>
          <a:chExt cx="0" cy="0"/>
        </a:xfrm>
      </p:grpSpPr>
      <p:pic>
        <p:nvPicPr>
          <p:cNvPr id="15" name="Picture 14" descr="A picture containing animal&#10;&#10;Description automatically generated">
            <a:extLst>
              <a:ext uri="{FF2B5EF4-FFF2-40B4-BE49-F238E27FC236}">
                <a16:creationId xmlns:a16="http://schemas.microsoft.com/office/drawing/2014/main" id="{A47F01A7-1FD2-5849-B945-AA2E2A077F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5" y="0"/>
            <a:ext cx="12169769" cy="6858000"/>
          </a:xfrm>
          <a:prstGeom prst="rect">
            <a:avLst/>
          </a:prstGeom>
        </p:spPr>
      </p:pic>
      <p:sp>
        <p:nvSpPr>
          <p:cNvPr id="17" name="Donut 16">
            <a:extLst>
              <a:ext uri="{FF2B5EF4-FFF2-40B4-BE49-F238E27FC236}">
                <a16:creationId xmlns:a16="http://schemas.microsoft.com/office/drawing/2014/main" id="{7105A726-65F9-824D-99ED-E02DCB58ECBB}"/>
              </a:ext>
            </a:extLst>
          </p:cNvPr>
          <p:cNvSpPr/>
          <p:nvPr userDrawn="1"/>
        </p:nvSpPr>
        <p:spPr>
          <a:xfrm>
            <a:off x="9699804" y="-2476050"/>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8" name="Rectangle 17">
            <a:extLst>
              <a:ext uri="{FF2B5EF4-FFF2-40B4-BE49-F238E27FC236}">
                <a16:creationId xmlns:a16="http://schemas.microsoft.com/office/drawing/2014/main" id="{54E1AD80-9B81-154E-935B-7D2A29572A2C}"/>
              </a:ext>
            </a:extLst>
          </p:cNvPr>
          <p:cNvSpPr/>
          <p:nvPr userDrawn="1"/>
        </p:nvSpPr>
        <p:spPr>
          <a:xfrm>
            <a:off x="6402467" y="1290320"/>
            <a:ext cx="4766281"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solidFill>
                <a:schemeClr val="accent1"/>
              </a:solidFill>
            </a:endParaRPr>
          </a:p>
        </p:txBody>
      </p:sp>
      <p:sp>
        <p:nvSpPr>
          <p:cNvPr id="9" name="Title">
            <a:extLst>
              <a:ext uri="{FF2B5EF4-FFF2-40B4-BE49-F238E27FC236}">
                <a16:creationId xmlns:a16="http://schemas.microsoft.com/office/drawing/2014/main" id="{26FE30E7-5247-124E-80AC-C79BE9A8B835}"/>
              </a:ext>
            </a:extLst>
          </p:cNvPr>
          <p:cNvSpPr>
            <a:spLocks noGrp="1"/>
          </p:cNvSpPr>
          <p:nvPr>
            <p:ph type="title"/>
          </p:nvPr>
        </p:nvSpPr>
        <p:spPr>
          <a:xfrm>
            <a:off x="6830947" y="1525494"/>
            <a:ext cx="4083736" cy="1563146"/>
          </a:xfrm>
          <a:prstGeom prst="rect">
            <a:avLst/>
          </a:prstGeom>
        </p:spPr>
        <p:txBody>
          <a:bodyPr lIns="0" tIns="0" rIns="0" bIns="121899" anchor="b">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3" name="Text Placeholder">
            <a:extLst>
              <a:ext uri="{FF2B5EF4-FFF2-40B4-BE49-F238E27FC236}">
                <a16:creationId xmlns:a16="http://schemas.microsoft.com/office/drawing/2014/main" id="{200E4CC8-B566-364C-A1D3-05DF670F7193}"/>
              </a:ext>
            </a:extLst>
          </p:cNvPr>
          <p:cNvSpPr>
            <a:spLocks noGrp="1"/>
          </p:cNvSpPr>
          <p:nvPr>
            <p:ph type="body" sz="quarter" idx="20"/>
          </p:nvPr>
        </p:nvSpPr>
        <p:spPr>
          <a:xfrm>
            <a:off x="6830947" y="3291841"/>
            <a:ext cx="4083736" cy="3292903"/>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4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348516EE-3062-8C42-8406-F0CF08BAFBD8}"/>
              </a:ext>
            </a:extLst>
          </p:cNvPr>
          <p:cNvSpPr>
            <a:spLocks noGrp="1"/>
          </p:cNvSpPr>
          <p:nvPr>
            <p:ph type="pic" sz="quarter" idx="12"/>
          </p:nvPr>
        </p:nvSpPr>
        <p:spPr>
          <a:xfrm>
            <a:off x="0" y="2360613"/>
            <a:ext cx="6402467"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2" name="Oval 11">
            <a:extLst>
              <a:ext uri="{FF2B5EF4-FFF2-40B4-BE49-F238E27FC236}">
                <a16:creationId xmlns:a16="http://schemas.microsoft.com/office/drawing/2014/main" id="{9C15F8DA-22FC-BC49-862C-9BAD7267F31E}"/>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lide Number Placeholder">
            <a:extLst>
              <a:ext uri="{FF2B5EF4-FFF2-40B4-BE49-F238E27FC236}">
                <a16:creationId xmlns:a16="http://schemas.microsoft.com/office/drawing/2014/main" id="{CE58CF37-C6B1-4847-A385-51AC805A501D}"/>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0" name="TextBox 9">
            <a:extLst>
              <a:ext uri="{FF2B5EF4-FFF2-40B4-BE49-F238E27FC236}">
                <a16:creationId xmlns:a16="http://schemas.microsoft.com/office/drawing/2014/main" id="{8D738A5B-C2E3-8C42-9682-BB742DCAC9C1}"/>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587974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1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1955" y="11853"/>
            <a:ext cx="6559754" cy="369332"/>
          </a:xfrm>
          <a:prstGeom prst="rect">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190" y="603257"/>
            <a:ext cx="4865592" cy="1376797"/>
          </a:xfrm>
          <a:prstGeom prst="rect">
            <a:avLst/>
          </a:prstGeom>
        </p:spPr>
        <p:txBody>
          <a:bodyPr lIns="0" tIns="0" rIns="0" bIns="121899">
            <a:normAutofit/>
          </a:bodyPr>
          <a:lstStyle>
            <a:lvl1pPr>
              <a:defRPr lang="en-US" sz="3600" kern="1200" dirty="0"/>
            </a:lvl1pPr>
          </a:lstStyle>
          <a:p>
            <a:pPr lvl="0">
              <a:lnSpc>
                <a:spcPct val="100000"/>
              </a:lnSpc>
            </a:pPr>
            <a:r>
              <a:rPr lang="en-US"/>
              <a:t>Click to edit Master title style</a:t>
            </a:r>
          </a:p>
        </p:txBody>
      </p:sp>
      <p:sp>
        <p:nvSpPr>
          <p:cNvPr id="22" name="Take-Away Placeholder"/>
          <p:cNvSpPr>
            <a:spLocks noGrp="1"/>
          </p:cNvSpPr>
          <p:nvPr>
            <p:ph type="body" sz="quarter" idx="19"/>
          </p:nvPr>
        </p:nvSpPr>
        <p:spPr>
          <a:xfrm>
            <a:off x="6037989" y="5407803"/>
            <a:ext cx="569653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a:t>Click to edit Master text styles</a:t>
            </a:r>
          </a:p>
        </p:txBody>
      </p:sp>
      <p:sp>
        <p:nvSpPr>
          <p:cNvPr id="18" name="Text Placeholder"/>
          <p:cNvSpPr>
            <a:spLocks noGrp="1"/>
          </p:cNvSpPr>
          <p:nvPr>
            <p:ph type="body" sz="quarter" idx="15"/>
          </p:nvPr>
        </p:nvSpPr>
        <p:spPr>
          <a:xfrm>
            <a:off x="6037989" y="1980054"/>
            <a:ext cx="5696531"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Oval 8">
            <a:extLst>
              <a:ext uri="{FF2B5EF4-FFF2-40B4-BE49-F238E27FC236}">
                <a16:creationId xmlns:a16="http://schemas.microsoft.com/office/drawing/2014/main" id="{0C002D56-6768-7541-B2E6-48019E97F7FE}"/>
              </a:ext>
            </a:extLst>
          </p:cNvPr>
          <p:cNvSpPr/>
          <p:nvPr userDrawn="1"/>
        </p:nvSpPr>
        <p:spPr>
          <a:xfrm>
            <a:off x="11701403" y="6390861"/>
            <a:ext cx="685979"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a:extLst>
              <a:ext uri="{FF2B5EF4-FFF2-40B4-BE49-F238E27FC236}">
                <a16:creationId xmlns:a16="http://schemas.microsoft.com/office/drawing/2014/main" id="{F7481316-AB30-444D-93EC-438E3545C0C2}"/>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4" name="TextBox 13">
            <a:extLst>
              <a:ext uri="{FF2B5EF4-FFF2-40B4-BE49-F238E27FC236}">
                <a16:creationId xmlns:a16="http://schemas.microsoft.com/office/drawing/2014/main" id="{FE0394BE-5C80-E140-9BD5-607EA04C5A03}"/>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bg1"/>
                </a:solidFill>
                <a:effectLst/>
                <a:uLnTx/>
                <a:uFillTx/>
                <a:latin typeface="Calibri"/>
                <a:ea typeface="+mn-ea"/>
                <a:cs typeface="+mn-cs"/>
              </a:rPr>
              <a:t>Black &amp;</a:t>
            </a:r>
            <a:br>
              <a:rPr kumimoji="0" lang="en-US" sz="800" b="0" i="1" u="none" strike="noStrike" kern="0" cap="none" spc="0" normalizeH="0" baseline="0" noProof="0">
                <a:ln>
                  <a:noFill/>
                </a:ln>
                <a:solidFill>
                  <a:schemeClr val="bg1"/>
                </a:solidFill>
                <a:effectLst/>
                <a:uLnTx/>
                <a:uFillTx/>
                <a:latin typeface="Calibri"/>
                <a:ea typeface="+mn-ea"/>
                <a:cs typeface="+mn-cs"/>
              </a:rPr>
            </a:br>
            <a:r>
              <a:rPr kumimoji="0" lang="en-US" sz="800" b="0" i="1" u="none" strike="noStrike" kern="0" cap="none" spc="0" normalizeH="0" baseline="0" noProof="0">
                <a:ln>
                  <a:noFill/>
                </a:ln>
                <a:solidFill>
                  <a:schemeClr val="bg1"/>
                </a:solidFill>
                <a:effectLst/>
                <a:uLnTx/>
                <a:uFillTx/>
                <a:latin typeface="Calibri"/>
                <a:ea typeface="+mn-ea"/>
                <a:cs typeface="+mn-cs"/>
              </a:rPr>
              <a:t>Veatch</a:t>
            </a:r>
          </a:p>
        </p:txBody>
      </p:sp>
    </p:spTree>
    <p:extLst>
      <p:ext uri="{BB962C8B-B14F-4D97-AF65-F5344CB8AC3E}">
        <p14:creationId xmlns:p14="http://schemas.microsoft.com/office/powerpoint/2010/main" val="3054705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with Phot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26E8504-F3AE-4D4A-B82A-3BB986A6857F}"/>
              </a:ext>
            </a:extLst>
          </p:cNvPr>
          <p:cNvSpPr/>
          <p:nvPr userDrawn="1"/>
        </p:nvSpPr>
        <p:spPr>
          <a:xfrm>
            <a:off x="1" y="1371600"/>
            <a:ext cx="6091490" cy="4114800"/>
          </a:xfrm>
          <a:prstGeom prst="rect">
            <a:avLst/>
          </a:prstGeom>
          <a:solidFill>
            <a:schemeClr val="accent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p:cNvSpPr>
            <a:spLocks noGrp="1"/>
          </p:cNvSpPr>
          <p:nvPr>
            <p:ph type="title"/>
          </p:nvPr>
        </p:nvSpPr>
        <p:spPr>
          <a:xfrm>
            <a:off x="359245" y="1716301"/>
            <a:ext cx="5382651" cy="1143000"/>
          </a:xfrm>
          <a:prstGeom prst="rect">
            <a:avLst/>
          </a:prstGeom>
        </p:spPr>
        <p:txBody>
          <a:bodyPr lIns="0" tIns="0" rIns="0" bIns="121899">
            <a:noAutofit/>
          </a:bodyPr>
          <a:lstStyle>
            <a:lvl1pPr>
              <a:lnSpc>
                <a:spcPct val="90000"/>
              </a:lnSpc>
              <a:defRPr lang="en-US" sz="3600" b="1" cap="none" dirty="0">
                <a:solidFill>
                  <a:schemeClr val="bg1"/>
                </a:solidFill>
                <a:ea typeface="+mn-ea"/>
                <a:cs typeface="+mn-cs"/>
              </a:defRPr>
            </a:lvl1pPr>
          </a:lstStyle>
          <a:p>
            <a:pPr lvl="0">
              <a:lnSpc>
                <a:spcPct val="100000"/>
              </a:lnSpc>
            </a:pPr>
            <a:r>
              <a:rPr lang="en-US"/>
              <a:t>Click to edit Master title style</a:t>
            </a:r>
          </a:p>
        </p:txBody>
      </p:sp>
      <p:sp>
        <p:nvSpPr>
          <p:cNvPr id="17" name="Text Placeholder"/>
          <p:cNvSpPr>
            <a:spLocks noGrp="1"/>
          </p:cNvSpPr>
          <p:nvPr>
            <p:ph type="body" sz="quarter" idx="20"/>
          </p:nvPr>
        </p:nvSpPr>
        <p:spPr>
          <a:xfrm>
            <a:off x="359245" y="2859302"/>
            <a:ext cx="5382651" cy="2261339"/>
          </a:xfrm>
          <a:prstGeom prst="rect">
            <a:avLst/>
          </a:prstGeom>
        </p:spPr>
        <p:txBody>
          <a:bodyPr lIns="0" tIns="0" rIns="0" bIns="0"/>
          <a:lstStyle>
            <a:lvl1pPr marL="306864" indent="-306864" defTabSz="1218987" eaLnBrk="0" hangingPunct="0">
              <a:lnSpc>
                <a:spcPct val="90000"/>
              </a:lnSpc>
              <a:spcBef>
                <a:spcPts val="600"/>
              </a:spcBef>
              <a:buClr>
                <a:schemeClr val="bg1"/>
              </a:buClr>
              <a:buFontTx/>
              <a:buChar char="•"/>
              <a:defRPr lang="en-US" sz="2400" b="0" kern="0">
                <a:solidFill>
                  <a:schemeClr val="bg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bg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bg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bg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8" name="Footer Placeholder">
            <a:extLst>
              <a:ext uri="{FF2B5EF4-FFF2-40B4-BE49-F238E27FC236}">
                <a16:creationId xmlns:a16="http://schemas.microsoft.com/office/drawing/2014/main" id="{4A8D7D49-DB05-8548-853D-F2C231A89054}"/>
              </a:ext>
            </a:extLst>
          </p:cNvP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100509" y="1143000"/>
            <a:ext cx="6091490" cy="4572000"/>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3" name="TextBox 12">
            <a:extLst>
              <a:ext uri="{FF2B5EF4-FFF2-40B4-BE49-F238E27FC236}">
                <a16:creationId xmlns:a16="http://schemas.microsoft.com/office/drawing/2014/main" id="{5B7BC83B-53AE-A44B-9138-5A5D16C4B966}"/>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2082589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9" name="Picture 18" descr="A body of water with trees around it&#10;&#10;Description automatically generated">
            <a:extLst>
              <a:ext uri="{FF2B5EF4-FFF2-40B4-BE49-F238E27FC236}">
                <a16:creationId xmlns:a16="http://schemas.microsoft.com/office/drawing/2014/main" id="{BF7E9CD6-B964-42CF-AB05-9098162B7B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20" r="22805" b="-1"/>
          <a:stretch/>
        </p:blipFill>
        <p:spPr>
          <a:xfrm>
            <a:off x="0" y="-4617"/>
            <a:ext cx="9446612" cy="6847711"/>
          </a:xfrm>
          <a:prstGeom prst="rect">
            <a:avLst/>
          </a:prstGeom>
        </p:spPr>
      </p:pic>
      <p:sp>
        <p:nvSpPr>
          <p:cNvPr id="28" name="Rectangle 27">
            <a:extLst>
              <a:ext uri="{FF2B5EF4-FFF2-40B4-BE49-F238E27FC236}">
                <a16:creationId xmlns:a16="http://schemas.microsoft.com/office/drawing/2014/main" id="{55CF8BBB-5271-4674-9570-BCD5064D5993}"/>
              </a:ext>
            </a:extLst>
          </p:cNvPr>
          <p:cNvSpPr/>
          <p:nvPr userDrawn="1"/>
        </p:nvSpPr>
        <p:spPr>
          <a:xfrm>
            <a:off x="-42861" y="-2075"/>
            <a:ext cx="9179360" cy="6869513"/>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outdoor, water, sky, river&#10;&#10;Description automatically generated">
            <a:extLst>
              <a:ext uri="{FF2B5EF4-FFF2-40B4-BE49-F238E27FC236}">
                <a16:creationId xmlns:a16="http://schemas.microsoft.com/office/drawing/2014/main" id="{7424FB61-3A31-47EB-9F02-636F52692A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238" r="17490" b="6999"/>
          <a:stretch/>
        </p:blipFill>
        <p:spPr>
          <a:xfrm>
            <a:off x="9291555" y="-16319"/>
            <a:ext cx="2900445" cy="6852890"/>
          </a:xfrm>
          <a:prstGeom prst="rect">
            <a:avLst/>
          </a:prstGeom>
        </p:spPr>
      </p:pic>
      <p:sp>
        <p:nvSpPr>
          <p:cNvPr id="8" name="Rectangle 7">
            <a:extLst>
              <a:ext uri="{FF2B5EF4-FFF2-40B4-BE49-F238E27FC236}">
                <a16:creationId xmlns:a16="http://schemas.microsoft.com/office/drawing/2014/main" id="{1333D634-19C7-408B-AAE3-55781D0CC045}"/>
              </a:ext>
            </a:extLst>
          </p:cNvPr>
          <p:cNvSpPr/>
          <p:nvPr userDrawn="1"/>
        </p:nvSpPr>
        <p:spPr>
          <a:xfrm>
            <a:off x="9101667" y="-5108"/>
            <a:ext cx="3090333" cy="686310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444518-F2AC-4403-90E2-AC5D823C7AEB}"/>
              </a:ext>
            </a:extLst>
          </p:cNvPr>
          <p:cNvSpPr>
            <a:spLocks noGrp="1"/>
          </p:cNvSpPr>
          <p:nvPr>
            <p:ph type="title"/>
          </p:nvPr>
        </p:nvSpPr>
        <p:spPr>
          <a:xfrm>
            <a:off x="0" y="1040670"/>
            <a:ext cx="9101667" cy="2852737"/>
          </a:xfrm>
        </p:spPr>
        <p:txBody>
          <a:bodyPr anchor="b"/>
          <a:lstStyle>
            <a:lvl1pPr algn="ct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99F35632-FEB4-4599-ABB1-EF209ACC57B7}"/>
              </a:ext>
            </a:extLst>
          </p:cNvPr>
          <p:cNvSpPr>
            <a:spLocks noGrp="1"/>
          </p:cNvSpPr>
          <p:nvPr>
            <p:ph type="body" idx="1"/>
          </p:nvPr>
        </p:nvSpPr>
        <p:spPr>
          <a:xfrm>
            <a:off x="0" y="4154567"/>
            <a:ext cx="9101667" cy="1500187"/>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FF7C24-E8B9-4B5D-ABA5-A1E3E485DBE9}"/>
              </a:ext>
            </a:extLst>
          </p:cNvPr>
          <p:cNvSpPr>
            <a:spLocks noGrp="1"/>
          </p:cNvSpPr>
          <p:nvPr>
            <p:ph type="dt" sz="half" idx="10"/>
          </p:nvPr>
        </p:nvSpPr>
        <p:spPr>
          <a:xfrm>
            <a:off x="1801876" y="6263213"/>
            <a:ext cx="1193799" cy="365125"/>
          </a:xfrm>
          <a:prstGeom prst="rect">
            <a:avLst/>
          </a:prstGeom>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9C9D107A-6BED-45CC-A3E5-10E33BB25656}"/>
              </a:ext>
            </a:extLst>
          </p:cNvPr>
          <p:cNvSpPr>
            <a:spLocks noGrp="1"/>
          </p:cNvSpPr>
          <p:nvPr>
            <p:ph type="ftr" sz="quarter" idx="11"/>
          </p:nvPr>
        </p:nvSpPr>
        <p:spPr>
          <a:xfrm>
            <a:off x="2995675" y="6263213"/>
            <a:ext cx="5911258"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775C1DE-77A9-4E56-9EEB-407368791B0E}"/>
              </a:ext>
            </a:extLst>
          </p:cNvPr>
          <p:cNvSpPr>
            <a:spLocks noGrp="1"/>
          </p:cNvSpPr>
          <p:nvPr>
            <p:ph type="sldNum" sz="quarter" idx="12"/>
          </p:nvPr>
        </p:nvSpPr>
        <p:spPr>
          <a:xfrm>
            <a:off x="11327871" y="6263213"/>
            <a:ext cx="677334" cy="365125"/>
          </a:xfrm>
          <a:prstGeom prst="rect">
            <a:avLst/>
          </a:prstGeom>
        </p:spPr>
        <p:txBody>
          <a:bodyPr/>
          <a:lstStyle/>
          <a:p>
            <a:fld id="{9639ED2B-37ED-4527-B698-007C17A6D46F}" type="slidenum">
              <a:rPr lang="en-US" smtClean="0"/>
              <a:t>‹#›</a:t>
            </a:fld>
            <a:endParaRPr lang="en-US"/>
          </a:p>
        </p:txBody>
      </p:sp>
      <p:pic>
        <p:nvPicPr>
          <p:cNvPr id="10" name="Picture 9">
            <a:extLst>
              <a:ext uri="{FF2B5EF4-FFF2-40B4-BE49-F238E27FC236}">
                <a16:creationId xmlns:a16="http://schemas.microsoft.com/office/drawing/2014/main" id="{214BADF8-7154-43E8-89D5-4DC9964689A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51381" y="3880302"/>
            <a:ext cx="4798904" cy="216167"/>
          </a:xfrm>
          <a:prstGeom prst="rect">
            <a:avLst/>
          </a:prstGeom>
        </p:spPr>
      </p:pic>
      <p:sp>
        <p:nvSpPr>
          <p:cNvPr id="12" name="AutoShape 3">
            <a:extLst>
              <a:ext uri="{FF2B5EF4-FFF2-40B4-BE49-F238E27FC236}">
                <a16:creationId xmlns:a16="http://schemas.microsoft.com/office/drawing/2014/main" id="{49B7C7F0-8393-4BA6-9139-58E76DE62B2F}"/>
              </a:ext>
            </a:extLst>
          </p:cNvPr>
          <p:cNvSpPr>
            <a:spLocks noChangeAspect="1" noChangeArrowheads="1" noTextEdit="1"/>
          </p:cNvSpPr>
          <p:nvPr userDrawn="1"/>
        </p:nvSpPr>
        <p:spPr bwMode="auto">
          <a:xfrm>
            <a:off x="0" y="554038"/>
            <a:ext cx="121920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45B68481-E561-41FF-90BB-E63DC1ACA274}"/>
              </a:ext>
            </a:extLst>
          </p:cNvPr>
          <p:cNvGrpSpPr/>
          <p:nvPr userDrawn="1"/>
        </p:nvGrpSpPr>
        <p:grpSpPr>
          <a:xfrm>
            <a:off x="9899650" y="1981821"/>
            <a:ext cx="1809750" cy="1816100"/>
            <a:chOff x="9899650" y="394759"/>
            <a:chExt cx="1809750" cy="1816100"/>
          </a:xfrm>
          <a:effectLst>
            <a:outerShdw blurRad="50800" dist="38100" dir="2700000" algn="tl" rotWithShape="0">
              <a:prstClr val="black">
                <a:alpha val="40000"/>
              </a:prstClr>
            </a:outerShdw>
          </a:effectLst>
        </p:grpSpPr>
        <p:sp>
          <p:nvSpPr>
            <p:cNvPr id="13" name="Freeform 5">
              <a:extLst>
                <a:ext uri="{FF2B5EF4-FFF2-40B4-BE49-F238E27FC236}">
                  <a16:creationId xmlns:a16="http://schemas.microsoft.com/office/drawing/2014/main" id="{8E67A989-520E-45AE-9BDE-8CF99E2A8D7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1840D"/>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C78D169A-CF49-4ECB-BCA0-75483D6166CE}"/>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Rectangle 28">
            <a:extLst>
              <a:ext uri="{FF2B5EF4-FFF2-40B4-BE49-F238E27FC236}">
                <a16:creationId xmlns:a16="http://schemas.microsoft.com/office/drawing/2014/main" id="{F7242B5C-C710-4A32-AE8C-D33E292F05FB}"/>
              </a:ext>
            </a:extLst>
          </p:cNvPr>
          <p:cNvSpPr/>
          <p:nvPr userDrawn="1"/>
        </p:nvSpPr>
        <p:spPr>
          <a:xfrm rot="5400000">
            <a:off x="5709424" y="3375185"/>
            <a:ext cx="6977143" cy="187118"/>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226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with Page Number">
    <p:spTree>
      <p:nvGrpSpPr>
        <p:cNvPr id="1" name=""/>
        <p:cNvGrpSpPr/>
        <p:nvPr/>
      </p:nvGrpSpPr>
      <p:grpSpPr>
        <a:xfrm>
          <a:off x="0" y="0"/>
          <a:ext cx="0" cy="0"/>
          <a:chOff x="0" y="0"/>
          <a:chExt cx="0" cy="0"/>
        </a:xfrm>
      </p:grpSpPr>
      <p:sp>
        <p:nvSpPr>
          <p:cNvPr id="10" name="Footer Placeholder">
            <a:extLst>
              <a:ext uri="{FF2B5EF4-FFF2-40B4-BE49-F238E27FC236}">
                <a16:creationId xmlns:a16="http://schemas.microsoft.com/office/drawing/2014/main" id="{F5840DF7-99BD-8249-BE24-D871786E4A47}"/>
              </a:ext>
            </a:extLst>
          </p:cNvP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1" name="Oval 10">
            <a:extLst>
              <a:ext uri="{FF2B5EF4-FFF2-40B4-BE49-F238E27FC236}">
                <a16:creationId xmlns:a16="http://schemas.microsoft.com/office/drawing/2014/main" id="{8988CA14-60C8-3145-BC0E-947B8B1CA746}"/>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326D26D-9EEB-3148-B713-593001315975}"/>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6" name="TextBox 5">
            <a:extLst>
              <a:ext uri="{FF2B5EF4-FFF2-40B4-BE49-F238E27FC236}">
                <a16:creationId xmlns:a16="http://schemas.microsoft.com/office/drawing/2014/main" id="{7AC368B2-82C6-004B-8F05-C92686FEFA54}"/>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999972802"/>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881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ction 4 - TItle ">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9"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sp>
        <p:nvSpPr>
          <p:cNvPr id="7"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4049117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ection 2 - Large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5028922" y="603257"/>
            <a:ext cx="6707348"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16" name="Text Placeholder"/>
          <p:cNvSpPr>
            <a:spLocks noGrp="1"/>
          </p:cNvSpPr>
          <p:nvPr>
            <p:ph type="body" sz="quarter" idx="15"/>
          </p:nvPr>
        </p:nvSpPr>
        <p:spPr>
          <a:xfrm>
            <a:off x="5028922" y="1746258"/>
            <a:ext cx="6707348"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ake-Away Placeholder"/>
          <p:cNvSpPr>
            <a:spLocks noGrp="1"/>
          </p:cNvSpPr>
          <p:nvPr>
            <p:ph type="body" sz="quarter" idx="19"/>
          </p:nvPr>
        </p:nvSpPr>
        <p:spPr>
          <a:xfrm>
            <a:off x="5028922" y="5515665"/>
            <a:ext cx="67073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2" name="Rectangle 1"/>
          <p:cNvSpPr/>
          <p:nvPr userDrawn="1"/>
        </p:nvSpPr>
        <p:spPr bwMode="auto">
          <a:xfrm>
            <a:off x="1" y="0"/>
            <a:ext cx="65" cy="369332"/>
          </a:xfrm>
          <a:prstGeom prst="rect">
            <a:avLst/>
          </a:prstGeom>
          <a:solidFill>
            <a:schemeClr val="accent2"/>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sp>
        <p:nvSpPr>
          <p:cNvPr id="10"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2631550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ection 2 - Two Text">
    <p:spTree>
      <p:nvGrpSpPr>
        <p:cNvPr id="1" name=""/>
        <p:cNvGrpSpPr/>
        <p:nvPr/>
      </p:nvGrpSpPr>
      <p:grpSpPr>
        <a:xfrm>
          <a:off x="0" y="0"/>
          <a:ext cx="0" cy="0"/>
          <a:chOff x="0" y="0"/>
          <a:chExt cx="0" cy="0"/>
        </a:xfrm>
      </p:grpSpPr>
      <p:sp>
        <p:nvSpPr>
          <p:cNvPr id="11" name="Title"/>
          <p:cNvSpPr>
            <a:spLocks noGrp="1"/>
          </p:cNvSpPr>
          <p:nvPr>
            <p:ph type="title"/>
          </p:nvPr>
        </p:nvSpPr>
        <p:spPr>
          <a:xfrm>
            <a:off x="457191" y="603257"/>
            <a:ext cx="11279079"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22" name="Take-Away Placeholder"/>
          <p:cNvSpPr>
            <a:spLocks noGrp="1"/>
          </p:cNvSpPr>
          <p:nvPr>
            <p:ph type="body" sz="quarter" idx="19"/>
          </p:nvPr>
        </p:nvSpPr>
        <p:spPr>
          <a:xfrm>
            <a:off x="457192" y="5515665"/>
            <a:ext cx="1127907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10" name="Text Placeholder"/>
          <p:cNvSpPr>
            <a:spLocks noGrp="1"/>
          </p:cNvSpPr>
          <p:nvPr>
            <p:ph type="body" sz="quarter" idx="15"/>
          </p:nvPr>
        </p:nvSpPr>
        <p:spPr>
          <a:xfrm>
            <a:off x="457191" y="1746257"/>
            <a:ext cx="5396498"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p:cNvSpPr>
            <a:spLocks noGrp="1"/>
          </p:cNvSpPr>
          <p:nvPr>
            <p:ph type="body" sz="quarter" idx="20"/>
          </p:nvPr>
        </p:nvSpPr>
        <p:spPr>
          <a:xfrm>
            <a:off x="6395150" y="1746257"/>
            <a:ext cx="5341120"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sp>
        <p:nvSpPr>
          <p:cNvPr id="14"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14760697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2 - Small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2742327" y="603257"/>
            <a:ext cx="8993943"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16" name="Text Placeholder"/>
          <p:cNvSpPr>
            <a:spLocks noGrp="1"/>
          </p:cNvSpPr>
          <p:nvPr>
            <p:ph type="body" sz="quarter" idx="15"/>
          </p:nvPr>
        </p:nvSpPr>
        <p:spPr>
          <a:xfrm>
            <a:off x="2742327" y="1746258"/>
            <a:ext cx="8993943"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ake-Away Placeholder"/>
          <p:cNvSpPr>
            <a:spLocks noGrp="1"/>
          </p:cNvSpPr>
          <p:nvPr>
            <p:ph type="body" sz="quarter" idx="19"/>
          </p:nvPr>
        </p:nvSpPr>
        <p:spPr>
          <a:xfrm>
            <a:off x="2742327" y="5515665"/>
            <a:ext cx="8993943"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7" name="Rectangle 6"/>
          <p:cNvSpPr/>
          <p:nvPr userDrawn="1"/>
        </p:nvSpPr>
        <p:spPr bwMode="auto">
          <a:xfrm>
            <a:off x="1" y="0"/>
            <a:ext cx="65" cy="369332"/>
          </a:xfrm>
          <a:prstGeom prst="rect">
            <a:avLst/>
          </a:prstGeom>
          <a:solidFill>
            <a:schemeClr val="accent2"/>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sp>
        <p:nvSpPr>
          <p:cNvPr id="10"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2629526187"/>
      </p:ext>
    </p:extLst>
  </p:cSld>
  <p:clrMapOvr>
    <a:masterClrMapping/>
  </p:clrMapOvr>
  <p:extLst>
    <p:ext uri="{DCECCB84-F9BA-43D5-87BE-67443E8EF086}">
      <p15:sldGuideLst xmlns:p15="http://schemas.microsoft.com/office/powerpoint/2012/main">
        <p15:guide id="1" orient="horz" pos="4224">
          <p15:clr>
            <a:srgbClr val="FBAE40"/>
          </p15:clr>
        </p15:guide>
        <p15:guide id="2" pos="383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ection 2 - TItle ">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7"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sp>
        <p:nvSpPr>
          <p:cNvPr id="9"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4278160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3 - Two Text">
    <p:spTree>
      <p:nvGrpSpPr>
        <p:cNvPr id="1" name=""/>
        <p:cNvGrpSpPr/>
        <p:nvPr/>
      </p:nvGrpSpPr>
      <p:grpSpPr>
        <a:xfrm>
          <a:off x="0" y="0"/>
          <a:ext cx="0" cy="0"/>
          <a:chOff x="0" y="0"/>
          <a:chExt cx="0" cy="0"/>
        </a:xfrm>
      </p:grpSpPr>
      <p:sp>
        <p:nvSpPr>
          <p:cNvPr id="11" name="Title"/>
          <p:cNvSpPr>
            <a:spLocks noGrp="1"/>
          </p:cNvSpPr>
          <p:nvPr>
            <p:ph type="title"/>
          </p:nvPr>
        </p:nvSpPr>
        <p:spPr>
          <a:xfrm>
            <a:off x="457191" y="603257"/>
            <a:ext cx="11279079"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22" name="Take-Away Placeholder"/>
          <p:cNvSpPr>
            <a:spLocks noGrp="1"/>
          </p:cNvSpPr>
          <p:nvPr>
            <p:ph type="body" sz="quarter" idx="19"/>
          </p:nvPr>
        </p:nvSpPr>
        <p:spPr>
          <a:xfrm>
            <a:off x="457192" y="5515665"/>
            <a:ext cx="1127907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10" name="Text Placeholder"/>
          <p:cNvSpPr>
            <a:spLocks noGrp="1"/>
          </p:cNvSpPr>
          <p:nvPr>
            <p:ph type="body" sz="quarter" idx="15"/>
          </p:nvPr>
        </p:nvSpPr>
        <p:spPr>
          <a:xfrm>
            <a:off x="457191" y="1746257"/>
            <a:ext cx="5396498"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p:cNvSpPr>
            <a:spLocks noGrp="1"/>
          </p:cNvSpPr>
          <p:nvPr>
            <p:ph type="body" sz="quarter" idx="20"/>
          </p:nvPr>
        </p:nvSpPr>
        <p:spPr>
          <a:xfrm>
            <a:off x="6395150" y="1746257"/>
            <a:ext cx="5341120"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sp>
        <p:nvSpPr>
          <p:cNvPr id="15"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2532226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4 - Large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5028922" y="603257"/>
            <a:ext cx="6707348"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16" name="Text Placeholder"/>
          <p:cNvSpPr>
            <a:spLocks noGrp="1"/>
          </p:cNvSpPr>
          <p:nvPr>
            <p:ph type="body" sz="quarter" idx="15"/>
          </p:nvPr>
        </p:nvSpPr>
        <p:spPr>
          <a:xfrm>
            <a:off x="5028922" y="1746258"/>
            <a:ext cx="6707348"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ake-Away Placeholder"/>
          <p:cNvSpPr>
            <a:spLocks noGrp="1"/>
          </p:cNvSpPr>
          <p:nvPr>
            <p:ph type="body" sz="quarter" idx="19"/>
          </p:nvPr>
        </p:nvSpPr>
        <p:spPr>
          <a:xfrm>
            <a:off x="5028922" y="5515665"/>
            <a:ext cx="67073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12" name="Picture Placeholder 6"/>
          <p:cNvSpPr>
            <a:spLocks noGrp="1"/>
          </p:cNvSpPr>
          <p:nvPr>
            <p:ph type="pic" sz="quarter" idx="13"/>
          </p:nvPr>
        </p:nvSpPr>
        <p:spPr>
          <a:xfrm>
            <a:off x="0" y="0"/>
            <a:ext cx="4573191" cy="6858000"/>
          </a:xfrm>
          <a:prstGeom prst="rect">
            <a:avLst/>
          </a:prstGeom>
        </p:spPr>
        <p:txBody>
          <a:bodyPr anchor="ctr"/>
          <a:lstStyle>
            <a:lvl1pPr marL="0" indent="0" algn="ctr">
              <a:buNone/>
              <a:defRPr>
                <a:solidFill>
                  <a:schemeClr val="accent6"/>
                </a:solidFill>
              </a:defRPr>
            </a:lvl1pPr>
          </a:lstStyle>
          <a:p>
            <a:endParaRPr lang="en-US"/>
          </a:p>
        </p:txBody>
      </p:sp>
      <p:sp>
        <p:nvSpPr>
          <p:cNvPr id="9"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182430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scussion">
    <p:bg bwMode="blackGray">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CBD31C-F1EB-0B47-933D-D8610EB7450B}"/>
              </a:ext>
            </a:extLst>
          </p:cNvPr>
          <p:cNvSpPr txBox="1"/>
          <p:nvPr userDrawn="1"/>
        </p:nvSpPr>
        <p:spPr>
          <a:xfrm>
            <a:off x="580013" y="3254787"/>
            <a:ext cx="8610984" cy="1323439"/>
          </a:xfrm>
          <a:prstGeom prst="rect">
            <a:avLst/>
          </a:prstGeom>
          <a:noFill/>
        </p:spPr>
        <p:txBody>
          <a:bodyPr wrap="square" rtlCol="0">
            <a:sp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9600"/>
              <a:t>Discussion.</a:t>
            </a:r>
          </a:p>
        </p:txBody>
      </p:sp>
    </p:spTree>
    <p:extLst>
      <p:ext uri="{BB962C8B-B14F-4D97-AF65-F5344CB8AC3E}">
        <p14:creationId xmlns:p14="http://schemas.microsoft.com/office/powerpoint/2010/main" val="3100728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89A6-1E44-4B9B-B954-535BBD97347D}"/>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5BD377E-C652-45FE-A3B5-8E8729C79F85}"/>
              </a:ext>
            </a:extLst>
          </p:cNvPr>
          <p:cNvSpPr>
            <a:spLocks noGrp="1"/>
          </p:cNvSpPr>
          <p:nvPr>
            <p:ph sz="half" idx="1"/>
          </p:nvPr>
        </p:nvSpPr>
        <p:spPr>
          <a:xfrm>
            <a:off x="465667" y="1654175"/>
            <a:ext cx="5554133" cy="435133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2CFF9-0F3C-4670-A945-DCCA2E7CD134}"/>
              </a:ext>
            </a:extLst>
          </p:cNvPr>
          <p:cNvSpPr>
            <a:spLocks noGrp="1"/>
          </p:cNvSpPr>
          <p:nvPr>
            <p:ph sz="half" idx="2"/>
          </p:nvPr>
        </p:nvSpPr>
        <p:spPr>
          <a:xfrm>
            <a:off x="6316134" y="1654175"/>
            <a:ext cx="5554133" cy="435133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3B833D-AD38-4E52-A061-60B8B5A48B68}"/>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C36310EF-B9C6-4E1A-9CEE-E83E686A3359}"/>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F5DC96-93DC-4DFC-96C2-A591F05D7655}"/>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1375218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WoD">
    <p:bg bwMode="blackGray">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D02C-D12B-5845-9517-9380D011C97D}"/>
              </a:ext>
            </a:extLst>
          </p:cNvPr>
          <p:cNvSpPr txBox="1"/>
          <p:nvPr userDrawn="1"/>
        </p:nvSpPr>
        <p:spPr>
          <a:xfrm>
            <a:off x="580013" y="2308303"/>
            <a:ext cx="8610984" cy="3667479"/>
          </a:xfrm>
          <a:prstGeom prst="rect">
            <a:avLst/>
          </a:prstGeom>
          <a:noFill/>
        </p:spPr>
        <p:txBody>
          <a:bodyPr wrap="square" rtlCol="0">
            <a:spAutoFit/>
          </a:bodyPr>
          <a:lstStyle/>
          <a:p>
            <a:pPr>
              <a:lnSpc>
                <a:spcPct val="80000"/>
              </a:lnSpc>
            </a:pPr>
            <a:r>
              <a:rPr lang="en-US" sz="9600" b="1">
                <a:solidFill>
                  <a:schemeClr val="tx2"/>
                </a:solidFill>
                <a:latin typeface="+mn-lt"/>
                <a:ea typeface="Open Sans" panose="020B0606030504020204" pitchFamily="34" charset="0"/>
                <a:cs typeface="Open Sans" panose="020B0606030504020204" pitchFamily="34" charset="0"/>
              </a:rPr>
              <a:t>Building </a:t>
            </a:r>
            <a:br>
              <a:rPr lang="en-US" sz="9600" b="1">
                <a:solidFill>
                  <a:schemeClr val="tx2"/>
                </a:solidFill>
                <a:latin typeface="+mn-lt"/>
                <a:ea typeface="Open Sans" panose="020B0606030504020204" pitchFamily="34" charset="0"/>
                <a:cs typeface="Open Sans" panose="020B0606030504020204" pitchFamily="34" charset="0"/>
              </a:rPr>
            </a:br>
            <a:r>
              <a:rPr lang="en-US" sz="9600" b="1">
                <a:solidFill>
                  <a:schemeClr val="tx2"/>
                </a:solidFill>
                <a:latin typeface="+mn-lt"/>
                <a:ea typeface="Open Sans" panose="020B0606030504020204" pitchFamily="34" charset="0"/>
                <a:cs typeface="Open Sans" panose="020B0606030504020204" pitchFamily="34" charset="0"/>
              </a:rPr>
              <a:t>a World of </a:t>
            </a:r>
          </a:p>
          <a:p>
            <a:pPr>
              <a:lnSpc>
                <a:spcPct val="80000"/>
              </a:lnSpc>
            </a:pPr>
            <a:r>
              <a:rPr lang="en-US" sz="9600" b="1">
                <a:solidFill>
                  <a:schemeClr val="tx2"/>
                </a:solidFill>
                <a:latin typeface="+mn-lt"/>
                <a:ea typeface="Open Sans" panose="020B0606030504020204" pitchFamily="34" charset="0"/>
                <a:cs typeface="Open Sans" panose="020B0606030504020204" pitchFamily="34" charset="0"/>
              </a:rPr>
              <a:t>Difference.</a:t>
            </a:r>
            <a:r>
              <a:rPr lang="en-US" sz="5000" b="0" i="0" cap="none" baseline="60000">
                <a:solidFill>
                  <a:schemeClr val="tx2"/>
                </a:solidFill>
                <a:latin typeface="+mn-lt"/>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937545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act Us_1">
    <p:bg bwMode="blackGray">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E61E47-6946-CA4A-B787-D35E60B10C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9548" y="1354364"/>
            <a:ext cx="2899195" cy="2774220"/>
          </a:xfrm>
          <a:prstGeom prst="rect">
            <a:avLst/>
          </a:prstGeom>
        </p:spPr>
      </p:pic>
      <p:pic>
        <p:nvPicPr>
          <p:cNvPr id="3" name="Picture 2">
            <a:extLst>
              <a:ext uri="{FF2B5EF4-FFF2-40B4-BE49-F238E27FC236}">
                <a16:creationId xmlns:a16="http://schemas.microsoft.com/office/drawing/2014/main" id="{076B1804-1176-414F-ADBD-206A68937B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853094" y="3319236"/>
            <a:ext cx="8485810" cy="2184400"/>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2297849" y="5241073"/>
            <a:ext cx="7596300" cy="1456706"/>
          </a:xfrm>
          <a:prstGeom prst="rect">
            <a:avLst/>
          </a:prstGeom>
        </p:spPr>
        <p:txBody>
          <a:bodyPr lIns="0" tIns="0" rIns="0" bIns="0"/>
          <a:lstStyle>
            <a:lvl1pPr marL="0" indent="0" algn="ctr">
              <a:lnSpc>
                <a:spcPct val="90000"/>
              </a:lnSpc>
              <a:spcBef>
                <a:spcPts val="600"/>
              </a:spcBef>
              <a:buNone/>
              <a:defRPr sz="2000" b="0">
                <a:solidFill>
                  <a:schemeClr val="bg1"/>
                </a:solidFill>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Tree>
    <p:extLst>
      <p:ext uri="{BB962C8B-B14F-4D97-AF65-F5344CB8AC3E}">
        <p14:creationId xmlns:p14="http://schemas.microsoft.com/office/powerpoint/2010/main" val="3562592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Us_2">
    <p:bg bwMode="blackGray">
      <p:bgPr>
        <a:solidFill>
          <a:schemeClr val="bg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538C30EC-4D1C-8143-9E0B-A48F6B871F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54775"/>
            <a:ext cx="2667695" cy="2552700"/>
          </a:xfrm>
          <a:prstGeom prst="rect">
            <a:avLst/>
          </a:prstGeom>
        </p:spPr>
      </p:pic>
      <p:pic>
        <p:nvPicPr>
          <p:cNvPr id="4" name="Picture 3" descr="A close up of a logo&#10;&#10;Description automatically generated">
            <a:extLst>
              <a:ext uri="{FF2B5EF4-FFF2-40B4-BE49-F238E27FC236}">
                <a16:creationId xmlns:a16="http://schemas.microsoft.com/office/drawing/2014/main" id="{81C2A86D-E69C-F64A-B219-6A5F11091E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5790" y="2133600"/>
            <a:ext cx="8879612" cy="1981200"/>
          </a:xfrm>
          <a:prstGeom prst="rect">
            <a:avLst/>
          </a:prstGeom>
        </p:spPr>
      </p:pic>
      <p:sp>
        <p:nvSpPr>
          <p:cNvPr id="9" name="Text Placeholder 2">
            <a:extLst>
              <a:ext uri="{FF2B5EF4-FFF2-40B4-BE49-F238E27FC236}">
                <a16:creationId xmlns:a16="http://schemas.microsoft.com/office/drawing/2014/main" id="{0CC32153-2369-AC4E-9986-316324E3161D}"/>
              </a:ext>
            </a:extLst>
          </p:cNvPr>
          <p:cNvSpPr>
            <a:spLocks noGrp="1"/>
          </p:cNvSpPr>
          <p:nvPr>
            <p:ph type="body" sz="quarter" idx="16" hasCustomPrompt="1"/>
          </p:nvPr>
        </p:nvSpPr>
        <p:spPr>
          <a:xfrm>
            <a:off x="2620878" y="4114801"/>
            <a:ext cx="7596300" cy="1635125"/>
          </a:xfrm>
          <a:prstGeom prst="rect">
            <a:avLst/>
          </a:prstGeom>
        </p:spPr>
        <p:txBody>
          <a:bodyPr lIns="0" tIns="0" rIns="0" bIns="0"/>
          <a:lstStyle>
            <a:lvl1pPr marL="0" indent="0">
              <a:lnSpc>
                <a:spcPct val="90000"/>
              </a:lnSpc>
              <a:spcBef>
                <a:spcPts val="600"/>
              </a:spcBef>
              <a:buNone/>
              <a:defRPr sz="2000" b="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Tree>
    <p:extLst>
      <p:ext uri="{BB962C8B-B14F-4D97-AF65-F5344CB8AC3E}">
        <p14:creationId xmlns:p14="http://schemas.microsoft.com/office/powerpoint/2010/main" val="25691737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p:bg bwMode="blackGray">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building, umbrella, holding, light&#10;&#10;Description automatically generated">
            <a:extLst>
              <a:ext uri="{FF2B5EF4-FFF2-40B4-BE49-F238E27FC236}">
                <a16:creationId xmlns:a16="http://schemas.microsoft.com/office/drawing/2014/main" id="{26088D51-07A5-ED40-A009-0880B3F07E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3" y="0"/>
            <a:ext cx="12182473" cy="6858000"/>
          </a:xfrm>
          <a:prstGeom prst="rect">
            <a:avLst/>
          </a:prstGeom>
        </p:spPr>
      </p:pic>
      <p:sp>
        <p:nvSpPr>
          <p:cNvPr id="8" name="Rectangle 7">
            <a:extLst>
              <a:ext uri="{FF2B5EF4-FFF2-40B4-BE49-F238E27FC236}">
                <a16:creationId xmlns:a16="http://schemas.microsoft.com/office/drawing/2014/main" id="{3964DEFF-588D-3D43-985D-7C9E8F21EAF2}"/>
              </a:ext>
            </a:extLst>
          </p:cNvPr>
          <p:cNvSpPr/>
          <p:nvPr userDrawn="1"/>
        </p:nvSpPr>
        <p:spPr>
          <a:xfrm>
            <a:off x="577667" y="875017"/>
            <a:ext cx="10879380" cy="524599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Rectangle 10">
            <a:extLst>
              <a:ext uri="{FF2B5EF4-FFF2-40B4-BE49-F238E27FC236}">
                <a16:creationId xmlns:a16="http://schemas.microsoft.com/office/drawing/2014/main" id="{28B8D516-F1C9-364E-855C-4203726C5E1E}"/>
              </a:ext>
            </a:extLst>
          </p:cNvPr>
          <p:cNvSpPr/>
          <p:nvPr userDrawn="1"/>
        </p:nvSpPr>
        <p:spPr>
          <a:xfrm>
            <a:off x="7124551" y="2534654"/>
            <a:ext cx="3558262" cy="516555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Title">
            <a:extLst>
              <a:ext uri="{FF2B5EF4-FFF2-40B4-BE49-F238E27FC236}">
                <a16:creationId xmlns:a16="http://schemas.microsoft.com/office/drawing/2014/main" id="{2C904949-061E-D649-8129-5154A84F6A3E}"/>
              </a:ext>
            </a:extLst>
          </p:cNvPr>
          <p:cNvSpPr>
            <a:spLocks noGrp="1"/>
          </p:cNvSpPr>
          <p:nvPr>
            <p:ph type="title"/>
          </p:nvPr>
        </p:nvSpPr>
        <p:spPr>
          <a:xfrm>
            <a:off x="1190561" y="3070120"/>
            <a:ext cx="5321095" cy="1876525"/>
          </a:xfrm>
          <a:prstGeom prst="rect">
            <a:avLst/>
          </a:prstGeom>
        </p:spPr>
        <p:txBody>
          <a:bodyPr lIns="0" tIns="0" rIns="0" bIns="0" anchor="t" anchorCtr="0"/>
          <a:lstStyle>
            <a:lvl1pPr>
              <a:lnSpc>
                <a:spcPct val="90000"/>
              </a:lnSpc>
              <a:defRPr sz="5400" b="0" cap="none"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6211320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defRPr sz="1000"/>
            </a:lvl1pPr>
            <a:lvl5pPr marL="851406" indent="0">
              <a:buNone/>
              <a:defRPr/>
            </a:lvl5pPr>
          </a:lstStyle>
          <a:p>
            <a:pPr lvl="0"/>
            <a:fld id="{92C86E61-A896-4354-A16B-B7B24276CC19}" type="datetime3">
              <a:rPr lang="en-GB" smtClean="0"/>
              <a:pPr lvl="0"/>
              <a:t>15 June, 2020</a:t>
            </a:fld>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381528"/>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235523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381528"/>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4047021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264911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whit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endParaRPr lang="en-US"/>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2874187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ivider (teal)">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endParaRPr lang="en-US"/>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4143234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old statement (teal)">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endParaRPr lang="en-US"/>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6910340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412BFD-0397-49A6-B1AF-F56DF36FB015}"/>
              </a:ext>
            </a:extLst>
          </p:cNvPr>
          <p:cNvSpPr>
            <a:spLocks noGrp="1"/>
          </p:cNvSpPr>
          <p:nvPr>
            <p:ph type="body" idx="1"/>
          </p:nvPr>
        </p:nvSpPr>
        <p:spPr>
          <a:xfrm>
            <a:off x="465667" y="1519237"/>
            <a:ext cx="5554133" cy="814387"/>
          </a:xfrm>
        </p:spPr>
        <p:txBody>
          <a:bodyPr anchor="b">
            <a:normAutofit/>
          </a:bodyPr>
          <a:lstStyle>
            <a:lvl1pPr marL="0" indent="0">
              <a:buNone/>
              <a:defRPr sz="3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a:t>
            </a:r>
          </a:p>
        </p:txBody>
      </p:sp>
      <p:sp>
        <p:nvSpPr>
          <p:cNvPr id="5" name="Text Placeholder 4">
            <a:extLst>
              <a:ext uri="{FF2B5EF4-FFF2-40B4-BE49-F238E27FC236}">
                <a16:creationId xmlns:a16="http://schemas.microsoft.com/office/drawing/2014/main" id="{C6C89DFC-0FBD-4555-B9A0-A19FC89534A4}"/>
              </a:ext>
            </a:extLst>
          </p:cNvPr>
          <p:cNvSpPr>
            <a:spLocks noGrp="1"/>
          </p:cNvSpPr>
          <p:nvPr>
            <p:ph type="body" sz="quarter" idx="3"/>
          </p:nvPr>
        </p:nvSpPr>
        <p:spPr>
          <a:xfrm>
            <a:off x="6316133" y="1519237"/>
            <a:ext cx="5554133" cy="814387"/>
          </a:xfrm>
        </p:spPr>
        <p:txBody>
          <a:bodyPr anchor="b">
            <a:noAutofit/>
          </a:bodyPr>
          <a:lstStyle>
            <a:lvl1pPr marL="0" indent="0">
              <a:buNone/>
              <a:defRPr sz="3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a:t>
            </a:r>
          </a:p>
        </p:txBody>
      </p:sp>
      <p:sp>
        <p:nvSpPr>
          <p:cNvPr id="7" name="Date Placeholder 6">
            <a:extLst>
              <a:ext uri="{FF2B5EF4-FFF2-40B4-BE49-F238E27FC236}">
                <a16:creationId xmlns:a16="http://schemas.microsoft.com/office/drawing/2014/main" id="{D36B1D56-8302-4F3C-9AC9-12ECE914920D}"/>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1C42CAF8-B242-475F-A2F0-DE184E73BD67}"/>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7ECB66-E56D-46F5-99AC-C934BF6D0E5F}"/>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0" name="Title 1">
            <a:extLst>
              <a:ext uri="{FF2B5EF4-FFF2-40B4-BE49-F238E27FC236}">
                <a16:creationId xmlns:a16="http://schemas.microsoft.com/office/drawing/2014/main" id="{F56E738F-E1D3-4589-99B7-6A5199876911}"/>
              </a:ext>
            </a:extLst>
          </p:cNvPr>
          <p:cNvSpPr>
            <a:spLocks noGrp="1"/>
          </p:cNvSpPr>
          <p:nvPr>
            <p:ph type="title"/>
          </p:nvPr>
        </p:nvSpPr>
        <p:spPr>
          <a:xfrm>
            <a:off x="465667" y="193675"/>
            <a:ext cx="11404600" cy="1325563"/>
          </a:xfrm>
        </p:spPr>
        <p:txBody>
          <a:bodyPr/>
          <a:lstStyle>
            <a:lvl1pPr>
              <a:defRPr>
                <a:solidFill>
                  <a:srgbClr val="F3901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C83E4FF5-01C1-4D41-83EF-91C6AA94FA63}"/>
              </a:ext>
            </a:extLst>
          </p:cNvPr>
          <p:cNvSpPr>
            <a:spLocks noGrp="1"/>
          </p:cNvSpPr>
          <p:nvPr>
            <p:ph sz="half" idx="13"/>
          </p:nvPr>
        </p:nvSpPr>
        <p:spPr>
          <a:xfrm>
            <a:off x="465667" y="2333625"/>
            <a:ext cx="5554133" cy="367188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DBB35319-4310-46BF-BCEB-36AB01F734F1}"/>
              </a:ext>
            </a:extLst>
          </p:cNvPr>
          <p:cNvSpPr>
            <a:spLocks noGrp="1"/>
          </p:cNvSpPr>
          <p:nvPr>
            <p:ph sz="half" idx="2"/>
          </p:nvPr>
        </p:nvSpPr>
        <p:spPr>
          <a:xfrm>
            <a:off x="6316134" y="2333625"/>
            <a:ext cx="5554133" cy="367188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1302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old statement (whit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endParaRPr lang="en-US"/>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419762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11123613"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42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2" y="1259999"/>
            <a:ext cx="5956298"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29079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2" y="1259999"/>
            <a:ext cx="7058458"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102523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2" y="1259999"/>
            <a:ext cx="8185148"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374784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48371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92886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195728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5040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p:nvPr>
        </p:nvSpPr>
        <p:spPr>
          <a:xfrm>
            <a:off x="6642100" y="1259999"/>
            <a:ext cx="5040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3576638"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p:nvPr>
        </p:nvSpPr>
        <p:spPr>
          <a:xfrm>
            <a:off x="4332600" y="1259999"/>
            <a:ext cx="35652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p:nvPr>
        </p:nvSpPr>
        <p:spPr>
          <a:xfrm>
            <a:off x="8114025" y="1259999"/>
            <a:ext cx="35652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51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3581400"/>
            <a:ext cx="3576638" cy="235859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p:nvPr>
        </p:nvSpPr>
        <p:spPr>
          <a:xfrm>
            <a:off x="4332600" y="3581399"/>
            <a:ext cx="3565213" cy="23585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p:nvPr>
        </p:nvSpPr>
        <p:spPr>
          <a:xfrm>
            <a:off x="8114025" y="3581399"/>
            <a:ext cx="3565213" cy="23585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261036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D099-EF2A-4A4D-B344-2301913C1780}"/>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10" name="Date Placeholder 2">
            <a:extLst>
              <a:ext uri="{FF2B5EF4-FFF2-40B4-BE49-F238E27FC236}">
                <a16:creationId xmlns:a16="http://schemas.microsoft.com/office/drawing/2014/main" id="{E6EDDEAE-1E3F-4F18-9BA7-44303DDC2D9F}"/>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11" name="Footer Placeholder 3">
            <a:extLst>
              <a:ext uri="{FF2B5EF4-FFF2-40B4-BE49-F238E27FC236}">
                <a16:creationId xmlns:a16="http://schemas.microsoft.com/office/drawing/2014/main" id="{97199498-8517-4D55-A9D8-2D1BAA0FD444}"/>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2" name="Slide Number Placeholder 4">
            <a:extLst>
              <a:ext uri="{FF2B5EF4-FFF2-40B4-BE49-F238E27FC236}">
                <a16:creationId xmlns:a16="http://schemas.microsoft.com/office/drawing/2014/main" id="{341F3E53-CED9-4B16-A8F7-DD2846F5C6A3}"/>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pic>
        <p:nvPicPr>
          <p:cNvPr id="13" name="Graphic 12">
            <a:extLst>
              <a:ext uri="{FF2B5EF4-FFF2-40B4-BE49-F238E27FC236}">
                <a16:creationId xmlns:a16="http://schemas.microsoft.com/office/drawing/2014/main" id="{81FA6E50-198F-4F53-991F-B933DE9F82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4" name="Picture 13">
            <a:extLst>
              <a:ext uri="{FF2B5EF4-FFF2-40B4-BE49-F238E27FC236}">
                <a16:creationId xmlns:a16="http://schemas.microsoft.com/office/drawing/2014/main" id="{DF3D2508-E81C-4D37-AB21-2DB4AA492C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C787B7B5-0312-45C0-BE14-50C0DB5185C3}"/>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F41E95A7-5741-4C6C-8A63-CF9E5F20D381}"/>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2C91CFCB-9F2F-475F-9EE6-2F2D0A99568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3E0CBDDA-5433-4DAE-B559-46CF62EB03D8}"/>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378898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3581400"/>
            <a:ext cx="3576638" cy="235859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p:nvPr>
        </p:nvSpPr>
        <p:spPr>
          <a:xfrm>
            <a:off x="4332600" y="3581399"/>
            <a:ext cx="3565213" cy="23585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p:nvPr>
        </p:nvSpPr>
        <p:spPr>
          <a:xfrm>
            <a:off x="8114025" y="3581399"/>
            <a:ext cx="3565213" cy="23585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89668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defRPr>
                <a:solidFill>
                  <a:schemeClr val="accent1"/>
                </a:solidFill>
              </a:defRPr>
            </a:lvl1pPr>
          </a:lstStyle>
          <a:p>
            <a:r>
              <a:rPr lang="en-GB"/>
              <a:t>Scope</a:t>
            </a:r>
            <a:endParaRPr lang="en-US"/>
          </a:p>
        </p:txBody>
      </p:sp>
    </p:spTree>
    <p:extLst>
      <p:ext uri="{BB962C8B-B14F-4D97-AF65-F5344CB8AC3E}">
        <p14:creationId xmlns:p14="http://schemas.microsoft.com/office/powerpoint/2010/main" val="74676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D9C6E14C-8EED-4506-AFF3-40FC4594D87E}"/>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18725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D72E615E-05AB-443F-B5AA-C6D04778A741}"/>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382045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48371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p:nvPr>
        </p:nvSpPr>
        <p:spPr>
          <a:xfrm>
            <a:off x="539750" y="1259999"/>
            <a:ext cx="48371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52983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p:nvPr>
        </p:nvSpPr>
        <p:spPr>
          <a:xfrm>
            <a:off x="5880349" y="1259999"/>
            <a:ext cx="54843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68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880349" y="1259999"/>
            <a:ext cx="54843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29222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57719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355311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p:nvPr>
        </p:nvSpPr>
        <p:spPr>
          <a:xfrm>
            <a:off x="539750" y="1259999"/>
            <a:ext cx="555625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94C396F2-DFE8-436B-8F62-256B0579A489}"/>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3008895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p:nvPr>
        </p:nvSpPr>
        <p:spPr>
          <a:xfrm>
            <a:off x="539750" y="1259999"/>
            <a:ext cx="555625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Text Placeholder 3">
            <a:extLst>
              <a:ext uri="{FF2B5EF4-FFF2-40B4-BE49-F238E27FC236}">
                <a16:creationId xmlns:a16="http://schemas.microsoft.com/office/drawing/2014/main" id="{0A75DE21-E48E-4754-8944-BD453B82ED86}"/>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210588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D099-EF2A-4A4D-B344-2301913C1780}"/>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8" name="Date Placeholder 3">
            <a:extLst>
              <a:ext uri="{FF2B5EF4-FFF2-40B4-BE49-F238E27FC236}">
                <a16:creationId xmlns:a16="http://schemas.microsoft.com/office/drawing/2014/main" id="{D37E5F11-1241-4D21-B47E-1CC9114AE3A3}"/>
              </a:ext>
            </a:extLst>
          </p:cNvPr>
          <p:cNvSpPr>
            <a:spLocks noGrp="1"/>
          </p:cNvSpPr>
          <p:nvPr>
            <p:ph type="dt" sz="half" idx="2"/>
          </p:nvPr>
        </p:nvSpPr>
        <p:spPr>
          <a:xfrm>
            <a:off x="1803401" y="6263213"/>
            <a:ext cx="11937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9" name="Footer Placeholder 4">
            <a:extLst>
              <a:ext uri="{FF2B5EF4-FFF2-40B4-BE49-F238E27FC236}">
                <a16:creationId xmlns:a16="http://schemas.microsoft.com/office/drawing/2014/main" id="{B035AC51-B55D-49A7-A235-42EB9905A47A}"/>
              </a:ext>
            </a:extLst>
          </p:cNvPr>
          <p:cNvSpPr>
            <a:spLocks noGrp="1"/>
          </p:cNvSpPr>
          <p:nvPr>
            <p:ph type="ftr" sz="quarter" idx="3"/>
          </p:nvPr>
        </p:nvSpPr>
        <p:spPr>
          <a:xfrm>
            <a:off x="2997199" y="6263213"/>
            <a:ext cx="739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38B7C615-FCE9-4517-876E-C0C702995FC4}"/>
              </a:ext>
            </a:extLst>
          </p:cNvPr>
          <p:cNvSpPr>
            <a:spLocks noGrp="1"/>
          </p:cNvSpPr>
          <p:nvPr>
            <p:ph type="sldNum" sz="quarter" idx="4"/>
          </p:nvPr>
        </p:nvSpPr>
        <p:spPr>
          <a:xfrm>
            <a:off x="10388599" y="6263213"/>
            <a:ext cx="677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ED2B-37ED-4527-B698-007C17A6D46F}" type="slidenum">
              <a:rPr lang="en-US" smtClean="0"/>
              <a:t>‹#›</a:t>
            </a:fld>
            <a:endParaRPr lang="en-US"/>
          </a:p>
        </p:txBody>
      </p:sp>
      <p:pic>
        <p:nvPicPr>
          <p:cNvPr id="11" name="Graphic 10">
            <a:extLst>
              <a:ext uri="{FF2B5EF4-FFF2-40B4-BE49-F238E27FC236}">
                <a16:creationId xmlns:a16="http://schemas.microsoft.com/office/drawing/2014/main" id="{A5DA8C14-0F63-4E09-BBBD-C2A81F329D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2" name="Picture 11">
            <a:extLst>
              <a:ext uri="{FF2B5EF4-FFF2-40B4-BE49-F238E27FC236}">
                <a16:creationId xmlns:a16="http://schemas.microsoft.com/office/drawing/2014/main" id="{22FEC503-36BE-4BB2-9FEF-FA0B2622BAA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3" name="Picture 12" descr="A picture containing text, computer&#10;&#10;Description automatically generated">
            <a:extLst>
              <a:ext uri="{FF2B5EF4-FFF2-40B4-BE49-F238E27FC236}">
                <a16:creationId xmlns:a16="http://schemas.microsoft.com/office/drawing/2014/main" id="{02651DD7-D6B4-4C2A-8049-81D637FD62DF}"/>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4" name="Group 13">
            <a:extLst>
              <a:ext uri="{FF2B5EF4-FFF2-40B4-BE49-F238E27FC236}">
                <a16:creationId xmlns:a16="http://schemas.microsoft.com/office/drawing/2014/main" id="{4E3DC274-D109-4705-B4AC-35071581CCEE}"/>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5" name="Freeform 5">
              <a:extLst>
                <a:ext uri="{FF2B5EF4-FFF2-40B4-BE49-F238E27FC236}">
                  <a16:creationId xmlns:a16="http://schemas.microsoft.com/office/drawing/2014/main" id="{C007F898-5D12-4396-826E-CB7921AE0AEB}"/>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F65E2D5E-2089-469A-8A1B-A9D3077F47C8}"/>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01158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p:nvPr>
        </p:nvSpPr>
        <p:spPr>
          <a:xfrm>
            <a:off x="539750" y="1259999"/>
            <a:ext cx="555625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417808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60960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48371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3">
            <a:extLst>
              <a:ext uri="{FF2B5EF4-FFF2-40B4-BE49-F238E27FC236}">
                <a16:creationId xmlns:a16="http://schemas.microsoft.com/office/drawing/2014/main" id="{3C23F7A6-5B8A-4FE9-A60C-0B99E7023CB8}"/>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127056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60960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48371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3">
            <a:extLst>
              <a:ext uri="{FF2B5EF4-FFF2-40B4-BE49-F238E27FC236}">
                <a16:creationId xmlns:a16="http://schemas.microsoft.com/office/drawing/2014/main" id="{4F32E164-A157-49D4-B7BF-3C67CA5448E3}"/>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313343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3">
            <a:extLst>
              <a:ext uri="{FF2B5EF4-FFF2-40B4-BE49-F238E27FC236}">
                <a16:creationId xmlns:a16="http://schemas.microsoft.com/office/drawing/2014/main" id="{85410914-B454-4F56-A3A8-B6507BB88AD9}"/>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0" y="540000"/>
            <a:ext cx="11136063" cy="498598"/>
          </a:xfrm>
          <a:prstGeom prst="rect">
            <a:avLst/>
          </a:prstGeom>
        </p:spPr>
        <p:txBody>
          <a:bodyPr vert="horz" wrap="square" lIns="0" tIns="0" rIns="0" bIns="0" rtlCol="0" anchor="t" anchorCtr="0">
            <a:spAutoFit/>
          </a:bodyPr>
          <a:lstStyle>
            <a:lvl1pPr>
              <a:defRPr/>
            </a:lvl1pPr>
          </a:lstStyle>
          <a:p>
            <a:r>
              <a:rPr lang="en-US"/>
              <a:t>Insert slide text content.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48680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3">
            <a:extLst>
              <a:ext uri="{FF2B5EF4-FFF2-40B4-BE49-F238E27FC236}">
                <a16:creationId xmlns:a16="http://schemas.microsoft.com/office/drawing/2014/main" id="{D0C614F8-DA5F-4377-9967-0F606CFFF9D1}"/>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11136062" cy="498598"/>
          </a:xfrm>
          <a:prstGeom prst="rect">
            <a:avLst/>
          </a:prstGeom>
        </p:spPr>
        <p:txBody>
          <a:bodyPr vert="horz" wrap="square" lIns="0" tIns="0" rIns="0" bIns="0" rtlCol="0" anchor="t" anchorCtr="0">
            <a:spAutoFit/>
          </a:bodyPr>
          <a:lstStyle>
            <a:lvl1pPr>
              <a:defRPr>
                <a:solidFill>
                  <a:schemeClr val="bg1"/>
                </a:solidFill>
              </a:defRPr>
            </a:lvl1pPr>
          </a:lstStyle>
          <a:p>
            <a:r>
              <a:rPr lang="en-US"/>
              <a:t>Insert slide text content.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42357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Closing slide (teal)">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1415040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bg>
      <p:bgRef idx="1001">
        <a:schemeClr val="bg1"/>
      </p:bgRef>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271046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tree, outdoor, water, river&#10;&#10;Description automatically generated">
            <a:extLst>
              <a:ext uri="{FF2B5EF4-FFF2-40B4-BE49-F238E27FC236}">
                <a16:creationId xmlns:a16="http://schemas.microsoft.com/office/drawing/2014/main" id="{C2199F7E-68B7-4257-A55C-B6F0244FA2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08" b="1451"/>
          <a:stretch/>
        </p:blipFill>
        <p:spPr>
          <a:xfrm>
            <a:off x="0" y="1"/>
            <a:ext cx="12251794" cy="6858000"/>
          </a:xfrm>
          <a:prstGeom prst="rect">
            <a:avLst/>
          </a:prstGeom>
        </p:spPr>
      </p:pic>
      <p:sp>
        <p:nvSpPr>
          <p:cNvPr id="16" name="Rectangle 15">
            <a:extLst>
              <a:ext uri="{FF2B5EF4-FFF2-40B4-BE49-F238E27FC236}">
                <a16:creationId xmlns:a16="http://schemas.microsoft.com/office/drawing/2014/main" id="{B9421DB7-D1CF-4046-ABC6-51BFF64E45CD}"/>
              </a:ext>
            </a:extLst>
          </p:cNvPr>
          <p:cNvSpPr/>
          <p:nvPr userDrawn="1"/>
        </p:nvSpPr>
        <p:spPr>
          <a:xfrm>
            <a:off x="-14398" y="-11491"/>
            <a:ext cx="122661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6C106-3EF4-4AFD-8515-6E45EE031FA3}"/>
              </a:ext>
            </a:extLst>
          </p:cNvPr>
          <p:cNvSpPr>
            <a:spLocks noGrp="1"/>
          </p:cNvSpPr>
          <p:nvPr>
            <p:ph type="ctrTitle"/>
          </p:nvPr>
        </p:nvSpPr>
        <p:spPr>
          <a:xfrm>
            <a:off x="1719470" y="1122363"/>
            <a:ext cx="10002073" cy="2387600"/>
          </a:xfrm>
        </p:spPr>
        <p:txBody>
          <a:bodyPr anchor="b"/>
          <a:lstStyle>
            <a:lvl1pPr algn="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E3E2B0F0-8D2D-417E-972A-EA4427D84659}"/>
              </a:ext>
            </a:extLst>
          </p:cNvPr>
          <p:cNvSpPr>
            <a:spLocks noGrp="1"/>
          </p:cNvSpPr>
          <p:nvPr>
            <p:ph type="subTitle" idx="1"/>
          </p:nvPr>
        </p:nvSpPr>
        <p:spPr>
          <a:xfrm>
            <a:off x="1719470" y="3602038"/>
            <a:ext cx="10002073" cy="1655762"/>
          </a:xfrm>
        </p:spPr>
        <p:txBody>
          <a:bodyPr/>
          <a:lstStyle>
            <a:lvl1pPr marL="0" indent="0" algn="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5F59CBB4-99A8-49E2-BA2D-9ED1C921D5FD}"/>
              </a:ext>
            </a:extLst>
          </p:cNvPr>
          <p:cNvSpPr/>
          <p:nvPr userDrawn="1"/>
        </p:nvSpPr>
        <p:spPr>
          <a:xfrm>
            <a:off x="-37340" y="4667452"/>
            <a:ext cx="12251793" cy="221261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C80E213-278D-44A4-B802-AE7A477F07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67930" y="5327701"/>
            <a:ext cx="5079079" cy="1033910"/>
          </a:xfrm>
          <a:prstGeom prst="rect">
            <a:avLst/>
          </a:prstGeom>
        </p:spPr>
      </p:pic>
      <p:pic>
        <p:nvPicPr>
          <p:cNvPr id="8" name="Picture 7">
            <a:extLst>
              <a:ext uri="{FF2B5EF4-FFF2-40B4-BE49-F238E27FC236}">
                <a16:creationId xmlns:a16="http://schemas.microsoft.com/office/drawing/2014/main" id="{824C2BD7-55FA-457A-85E7-134BB89371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33" y="4133680"/>
            <a:ext cx="12936583" cy="931244"/>
          </a:xfrm>
          <a:prstGeom prst="rect">
            <a:avLst/>
          </a:prstGeom>
        </p:spPr>
      </p:pic>
      <p:sp>
        <p:nvSpPr>
          <p:cNvPr id="12" name="Rectangle 11">
            <a:extLst>
              <a:ext uri="{FF2B5EF4-FFF2-40B4-BE49-F238E27FC236}">
                <a16:creationId xmlns:a16="http://schemas.microsoft.com/office/drawing/2014/main" id="{C97D2E11-DD8E-4106-81E8-8AE1546C108A}"/>
              </a:ext>
            </a:extLst>
          </p:cNvPr>
          <p:cNvSpPr/>
          <p:nvPr userDrawn="1"/>
        </p:nvSpPr>
        <p:spPr>
          <a:xfrm>
            <a:off x="-14399" y="-11491"/>
            <a:ext cx="12228852" cy="256300"/>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6795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7934755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3898506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image" Target="../media/image4.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image" Target="../media/image3.jpeg"/><Relationship Id="rId2" Type="http://schemas.openxmlformats.org/officeDocument/2006/relationships/slideLayout" Target="../slideLayouts/slideLayout123.xml"/><Relationship Id="rId16" Type="http://schemas.openxmlformats.org/officeDocument/2006/relationships/image" Target="../media/image2.sv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1.png"/><Relationship Id="rId10" Type="http://schemas.openxmlformats.org/officeDocument/2006/relationships/slideLayout" Target="../slideLayouts/slideLayout131.xml"/><Relationship Id="rId19" Type="http://schemas.microsoft.com/office/2007/relationships/hdphoto" Target="../media/hdphoto1.wdp"/><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3.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6.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34" Type="http://schemas.openxmlformats.org/officeDocument/2006/relationships/theme" Target="../theme/theme7.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slideLayout" Target="../slideLayouts/slideLayout94.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image" Target="../media/image3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4.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image" Target="../media/image3.jpeg"/><Relationship Id="rId2" Type="http://schemas.openxmlformats.org/officeDocument/2006/relationships/slideLayout" Target="../slideLayouts/slideLayout98.xml"/><Relationship Id="rId16" Type="http://schemas.openxmlformats.org/officeDocument/2006/relationships/image" Target="../media/image2.sv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png"/><Relationship Id="rId10" Type="http://schemas.openxmlformats.org/officeDocument/2006/relationships/slideLayout" Target="../slideLayouts/slideLayout106.xml"/><Relationship Id="rId19" Type="http://schemas.microsoft.com/office/2007/relationships/hdphoto" Target="../media/hdphoto1.wdp"/><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9.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A5ADA-6B64-4A42-BF57-02E7A1873D44}"/>
              </a:ext>
            </a:extLst>
          </p:cNvPr>
          <p:cNvSpPr>
            <a:spLocks noGrp="1"/>
          </p:cNvSpPr>
          <p:nvPr>
            <p:ph type="title"/>
          </p:nvPr>
        </p:nvSpPr>
        <p:spPr>
          <a:xfrm>
            <a:off x="465667" y="193675"/>
            <a:ext cx="11404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9AF54B-DD20-4492-AC8E-AB6EDAF8CF63}"/>
              </a:ext>
            </a:extLst>
          </p:cNvPr>
          <p:cNvSpPr>
            <a:spLocks noGrp="1"/>
          </p:cNvSpPr>
          <p:nvPr>
            <p:ph type="body" idx="1"/>
          </p:nvPr>
        </p:nvSpPr>
        <p:spPr>
          <a:xfrm>
            <a:off x="465667" y="1654175"/>
            <a:ext cx="11404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ABAC8-9C35-4ACA-9CA1-15F93370C55A}"/>
              </a:ext>
            </a:extLst>
          </p:cNvPr>
          <p:cNvSpPr>
            <a:spLocks noGrp="1"/>
          </p:cNvSpPr>
          <p:nvPr>
            <p:ph type="dt" sz="half" idx="2"/>
          </p:nvPr>
        </p:nvSpPr>
        <p:spPr>
          <a:xfrm>
            <a:off x="1803401" y="6263213"/>
            <a:ext cx="11937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2608136-B953-44F0-8268-E02ED0532CD8}"/>
              </a:ext>
            </a:extLst>
          </p:cNvPr>
          <p:cNvSpPr>
            <a:spLocks noGrp="1"/>
          </p:cNvSpPr>
          <p:nvPr>
            <p:ph type="ftr" sz="quarter" idx="3"/>
          </p:nvPr>
        </p:nvSpPr>
        <p:spPr>
          <a:xfrm>
            <a:off x="2997199" y="6263213"/>
            <a:ext cx="739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092F37-D59E-42B8-81C1-C8814CE9F96F}"/>
              </a:ext>
            </a:extLst>
          </p:cNvPr>
          <p:cNvSpPr>
            <a:spLocks noGrp="1"/>
          </p:cNvSpPr>
          <p:nvPr>
            <p:ph type="sldNum" sz="quarter" idx="4"/>
          </p:nvPr>
        </p:nvSpPr>
        <p:spPr>
          <a:xfrm>
            <a:off x="10388599" y="6263213"/>
            <a:ext cx="677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ED2B-37ED-4527-B698-007C17A6D46F}" type="slidenum">
              <a:rPr lang="en-US" smtClean="0"/>
              <a:t>‹#›</a:t>
            </a:fld>
            <a:endParaRPr lang="en-US"/>
          </a:p>
        </p:txBody>
      </p:sp>
      <p:pic>
        <p:nvPicPr>
          <p:cNvPr id="17" name="Graphic 16">
            <a:extLst>
              <a:ext uri="{FF2B5EF4-FFF2-40B4-BE49-F238E27FC236}">
                <a16:creationId xmlns:a16="http://schemas.microsoft.com/office/drawing/2014/main" id="{6899065E-D3EF-46C7-A672-8E59A0F3E6D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98453" y="6263214"/>
            <a:ext cx="1416243" cy="288294"/>
          </a:xfrm>
          <a:prstGeom prst="rect">
            <a:avLst/>
          </a:prstGeom>
        </p:spPr>
      </p:pic>
      <p:pic>
        <p:nvPicPr>
          <p:cNvPr id="18" name="Picture 17">
            <a:extLst>
              <a:ext uri="{FF2B5EF4-FFF2-40B4-BE49-F238E27FC236}">
                <a16:creationId xmlns:a16="http://schemas.microsoft.com/office/drawing/2014/main" id="{2CEBFD40-4156-48AA-8FDA-CDE5D43A9C2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9" name="Picture 18" descr="A picture containing text, computer&#10;&#10;Description automatically generated">
            <a:extLst>
              <a:ext uri="{FF2B5EF4-FFF2-40B4-BE49-F238E27FC236}">
                <a16:creationId xmlns:a16="http://schemas.microsoft.com/office/drawing/2014/main" id="{4E6DC3DF-4C86-4063-91DA-E4D465A1E871}"/>
              </a:ext>
            </a:extLst>
          </p:cNvPr>
          <p:cNvPicPr>
            <a:picLocks noChangeAspect="1"/>
          </p:cNvPicPr>
          <p:nvPr userDrawn="1"/>
        </p:nvPicPr>
        <p:blipFill>
          <a:blip r:embed="rId19">
            <a:extLst>
              <a:ext uri="{BEBA8EAE-BF5A-486C-A8C5-ECC9F3942E4B}">
                <a14:imgProps xmlns:a14="http://schemas.microsoft.com/office/drawing/2010/main">
                  <a14:imgLayer r:embed="rId20">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20" name="Group 19">
            <a:extLst>
              <a:ext uri="{FF2B5EF4-FFF2-40B4-BE49-F238E27FC236}">
                <a16:creationId xmlns:a16="http://schemas.microsoft.com/office/drawing/2014/main" id="{9B42FD34-5CF3-4179-8CD4-D596BA717577}"/>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21" name="Freeform 5">
              <a:extLst>
                <a:ext uri="{FF2B5EF4-FFF2-40B4-BE49-F238E27FC236}">
                  <a16:creationId xmlns:a16="http://schemas.microsoft.com/office/drawing/2014/main" id="{E8A7DB3E-6148-4758-B903-99FBB0B4AF01}"/>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5F3539C2-246E-4A47-8EBB-AC040B9C0C47}"/>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9983426"/>
      </p:ext>
    </p:extLst>
  </p:cSld>
  <p:clrMap bg1="lt1" tx1="dk1" bg2="lt2" tx2="dk2" accent1="accent1" accent2="accent2" accent3="accent3" accent4="accent4" accent5="accent5" accent6="accent6" hlink="hlink" folHlink="folHlink"/>
  <p:sldLayoutIdLst>
    <p:sldLayoutId id="2147484109" r:id="rId1"/>
    <p:sldLayoutId id="2147484110" r:id="rId2"/>
    <p:sldLayoutId id="2147483664" r:id="rId3"/>
    <p:sldLayoutId id="2147484085" r:id="rId4"/>
    <p:sldLayoutId id="2147484111" r:id="rId5"/>
    <p:sldLayoutId id="2147484112" r:id="rId6"/>
    <p:sldLayoutId id="2147484113" r:id="rId7"/>
    <p:sldLayoutId id="2147483665" r:id="rId8"/>
    <p:sldLayoutId id="2147484116" r:id="rId9"/>
    <p:sldLayoutId id="2147483663" r:id="rId10"/>
    <p:sldLayoutId id="2147483661" r:id="rId11"/>
    <p:sldLayoutId id="2147484114" r:id="rId12"/>
    <p:sldLayoutId id="2147484115" r:id="rId13"/>
    <p:sldLayoutId id="2147483666" r:id="rId14"/>
  </p:sldLayoutIdLst>
  <p:hf hdr="0" ftr="0" dt="0"/>
  <p:txStyles>
    <p:titleStyle>
      <a:lvl1pPr algn="l" defTabSz="914400" rtl="0" eaLnBrk="1" latinLnBrk="0" hangingPunct="1">
        <a:lnSpc>
          <a:spcPct val="90000"/>
        </a:lnSpc>
        <a:spcBef>
          <a:spcPct val="0"/>
        </a:spcBef>
        <a:buNone/>
        <a:defRPr sz="4400" kern="1200">
          <a:solidFill>
            <a:srgbClr val="F3901F"/>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3901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3901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3901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A5ADA-6B64-4A42-BF57-02E7A1873D44}"/>
              </a:ext>
            </a:extLst>
          </p:cNvPr>
          <p:cNvSpPr>
            <a:spLocks noGrp="1"/>
          </p:cNvSpPr>
          <p:nvPr>
            <p:ph type="title"/>
          </p:nvPr>
        </p:nvSpPr>
        <p:spPr>
          <a:xfrm>
            <a:off x="465667" y="193675"/>
            <a:ext cx="11404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9AF54B-DD20-4492-AC8E-AB6EDAF8CF63}"/>
              </a:ext>
            </a:extLst>
          </p:cNvPr>
          <p:cNvSpPr>
            <a:spLocks noGrp="1"/>
          </p:cNvSpPr>
          <p:nvPr>
            <p:ph type="body" idx="1"/>
          </p:nvPr>
        </p:nvSpPr>
        <p:spPr>
          <a:xfrm>
            <a:off x="465667" y="1654175"/>
            <a:ext cx="11404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ABAC8-9C35-4ACA-9CA1-15F93370C55A}"/>
              </a:ext>
            </a:extLst>
          </p:cNvPr>
          <p:cNvSpPr>
            <a:spLocks noGrp="1"/>
          </p:cNvSpPr>
          <p:nvPr>
            <p:ph type="dt" sz="half" idx="2"/>
          </p:nvPr>
        </p:nvSpPr>
        <p:spPr>
          <a:xfrm>
            <a:off x="1803401" y="6263213"/>
            <a:ext cx="11937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2608136-B953-44F0-8268-E02ED0532CD8}"/>
              </a:ext>
            </a:extLst>
          </p:cNvPr>
          <p:cNvSpPr>
            <a:spLocks noGrp="1"/>
          </p:cNvSpPr>
          <p:nvPr>
            <p:ph type="ftr" sz="quarter" idx="3"/>
          </p:nvPr>
        </p:nvSpPr>
        <p:spPr>
          <a:xfrm>
            <a:off x="2997199" y="6263213"/>
            <a:ext cx="739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092F37-D59E-42B8-81C1-C8814CE9F96F}"/>
              </a:ext>
            </a:extLst>
          </p:cNvPr>
          <p:cNvSpPr>
            <a:spLocks noGrp="1"/>
          </p:cNvSpPr>
          <p:nvPr>
            <p:ph type="sldNum" sz="quarter" idx="4"/>
          </p:nvPr>
        </p:nvSpPr>
        <p:spPr>
          <a:xfrm>
            <a:off x="10388599" y="6263213"/>
            <a:ext cx="677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ED2B-37ED-4527-B698-007C17A6D46F}" type="slidenum">
              <a:rPr lang="en-US" smtClean="0"/>
              <a:t>‹#›</a:t>
            </a:fld>
            <a:endParaRPr lang="en-US"/>
          </a:p>
        </p:txBody>
      </p:sp>
      <p:pic>
        <p:nvPicPr>
          <p:cNvPr id="17" name="Graphic 16">
            <a:extLst>
              <a:ext uri="{FF2B5EF4-FFF2-40B4-BE49-F238E27FC236}">
                <a16:creationId xmlns:a16="http://schemas.microsoft.com/office/drawing/2014/main" id="{6899065E-D3EF-46C7-A672-8E59A0F3E6D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98453" y="6263214"/>
            <a:ext cx="1416243" cy="288294"/>
          </a:xfrm>
          <a:prstGeom prst="rect">
            <a:avLst/>
          </a:prstGeom>
        </p:spPr>
      </p:pic>
      <p:pic>
        <p:nvPicPr>
          <p:cNvPr id="18" name="Picture 17">
            <a:extLst>
              <a:ext uri="{FF2B5EF4-FFF2-40B4-BE49-F238E27FC236}">
                <a16:creationId xmlns:a16="http://schemas.microsoft.com/office/drawing/2014/main" id="{2CEBFD40-4156-48AA-8FDA-CDE5D43A9C29}"/>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9" name="Picture 18" descr="A picture containing text, computer&#10;&#10;Description automatically generated">
            <a:extLst>
              <a:ext uri="{FF2B5EF4-FFF2-40B4-BE49-F238E27FC236}">
                <a16:creationId xmlns:a16="http://schemas.microsoft.com/office/drawing/2014/main" id="{4E6DC3DF-4C86-4063-91DA-E4D465A1E871}"/>
              </a:ext>
            </a:extLst>
          </p:cNvPr>
          <p:cNvPicPr>
            <a:picLocks noChangeAspect="1"/>
          </p:cNvPicPr>
          <p:nvPr userDrawn="1"/>
        </p:nvPicPr>
        <p:blipFill>
          <a:blip r:embed="rId18">
            <a:extLst>
              <a:ext uri="{BEBA8EAE-BF5A-486C-A8C5-ECC9F3942E4B}">
                <a14:imgProps xmlns:a14="http://schemas.microsoft.com/office/drawing/2010/main">
                  <a14:imgLayer r:embed="rId19">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20" name="Group 19">
            <a:extLst>
              <a:ext uri="{FF2B5EF4-FFF2-40B4-BE49-F238E27FC236}">
                <a16:creationId xmlns:a16="http://schemas.microsoft.com/office/drawing/2014/main" id="{9B42FD34-5CF3-4179-8CD4-D596BA717577}"/>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21" name="Freeform 5">
              <a:extLst>
                <a:ext uri="{FF2B5EF4-FFF2-40B4-BE49-F238E27FC236}">
                  <a16:creationId xmlns:a16="http://schemas.microsoft.com/office/drawing/2014/main" id="{E8A7DB3E-6148-4758-B903-99FBB0B4AF01}"/>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5F3539C2-246E-4A47-8EBB-AC040B9C0C47}"/>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9983426"/>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179" r:id="rId3"/>
    <p:sldLayoutId id="2147484207" r:id="rId4"/>
    <p:sldLayoutId id="2147484208" r:id="rId5"/>
    <p:sldLayoutId id="2147484209" r:id="rId6"/>
    <p:sldLayoutId id="2147484180" r:id="rId7"/>
    <p:sldLayoutId id="2147484211" r:id="rId8"/>
    <p:sldLayoutId id="2147484181" r:id="rId9"/>
    <p:sldLayoutId id="2147484182" r:id="rId10"/>
    <p:sldLayoutId id="2147484214" r:id="rId11"/>
    <p:sldLayoutId id="2147484215" r:id="rId12"/>
    <p:sldLayoutId id="2147484183" r:id="rId13"/>
  </p:sldLayoutIdLst>
  <p:hf hdr="0" ftr="0" dt="0"/>
  <p:txStyles>
    <p:titleStyle>
      <a:lvl1pPr algn="l" defTabSz="914400" rtl="0" eaLnBrk="1" latinLnBrk="0" hangingPunct="1">
        <a:lnSpc>
          <a:spcPct val="90000"/>
        </a:lnSpc>
        <a:spcBef>
          <a:spcPct val="0"/>
        </a:spcBef>
        <a:buNone/>
        <a:defRPr sz="4400" kern="1200">
          <a:solidFill>
            <a:srgbClr val="F3901F"/>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3901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3901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3901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33" tIns="45717" rIns="91433" bIns="45717"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3" tIns="45717" rIns="91433" bIns="45717"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3" tIns="45717" rIns="91433" bIns="4571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3" tIns="45717" rIns="91433" bIns="45717" rtlCol="0" anchor="ctr"/>
          <a:lstStyle>
            <a:lvl1pPr algn="r">
              <a:defRPr sz="1200">
                <a:solidFill>
                  <a:schemeClr val="tx1">
                    <a:tint val="75000"/>
                  </a:schemeClr>
                </a:solidFill>
              </a:defRPr>
            </a:lvl1pPr>
          </a:lstStyle>
          <a:p>
            <a:fld id="{BFAC9D22-9E83-4C48-BC02-23EDD2A14811}" type="slidenum">
              <a:rPr lang="en-US" smtClean="0"/>
              <a:pPr/>
              <a:t>‹#›</a:t>
            </a:fld>
            <a:endParaRPr lang="en-US"/>
          </a:p>
        </p:txBody>
      </p:sp>
    </p:spTree>
    <p:extLst>
      <p:ext uri="{BB962C8B-B14F-4D97-AF65-F5344CB8AC3E}">
        <p14:creationId xmlns:p14="http://schemas.microsoft.com/office/powerpoint/2010/main" val="36382407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336" rtl="0" eaLnBrk="1" latinLnBrk="0" hangingPunct="1">
        <a:spcBef>
          <a:spcPct val="0"/>
        </a:spcBef>
        <a:buNone/>
        <a:defRPr sz="4100" b="1" kern="1200">
          <a:solidFill>
            <a:schemeClr val="tx1"/>
          </a:solidFill>
          <a:effectLst>
            <a:outerShdw blurRad="38100" dist="38100" dir="2700000" algn="tl">
              <a:srgbClr val="000000">
                <a:alpha val="43137"/>
              </a:srgbClr>
            </a:outerShdw>
          </a:effectLst>
          <a:latin typeface="Lucida Sans" pitchFamily="34" charset="0"/>
          <a:ea typeface="+mj-ea"/>
          <a:cs typeface="Lucida Sans Unicode" pitchFamily="34" charset="0"/>
        </a:defRPr>
      </a:lvl1pPr>
    </p:titleStyle>
    <p:bodyStyle>
      <a:lvl1pPr marL="342876" indent="-342876" algn="l" defTabSz="91433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8" indent="-285730" algn="l" defTabSz="91433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20" indent="-228584" algn="l" defTabSz="91433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7"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55"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23"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91"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59"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26"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6" rtl="0" eaLnBrk="1" latinLnBrk="0" hangingPunct="1">
        <a:defRPr sz="1800" kern="1200">
          <a:solidFill>
            <a:schemeClr val="tx1"/>
          </a:solidFill>
          <a:latin typeface="+mn-lt"/>
          <a:ea typeface="+mn-ea"/>
          <a:cs typeface="+mn-cs"/>
        </a:defRPr>
      </a:lvl1pPr>
      <a:lvl2pPr marL="457168"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1"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AD26960-31A0-4DEE-B721-CAEF080E578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26" name="Title Placeholder 1">
            <a:extLst>
              <a:ext uri="{FF2B5EF4-FFF2-40B4-BE49-F238E27FC236}">
                <a16:creationId xmlns:a16="http://schemas.microsoft.com/office/drawing/2014/main" id="{F86CAC45-FA69-4597-9EE3-C6CDFF740F39}"/>
              </a:ext>
            </a:extLst>
          </p:cNvPr>
          <p:cNvSpPr>
            <a:spLocks noGrp="1"/>
          </p:cNvSpPr>
          <p:nvPr>
            <p:ph type="title"/>
          </p:nvPr>
        </p:nvSpPr>
        <p:spPr bwMode="auto">
          <a:xfrm>
            <a:off x="533400" y="0"/>
            <a:ext cx="1165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96255468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0" fontAlgn="base" hangingPunct="0">
        <a:spcBef>
          <a:spcPct val="0"/>
        </a:spcBef>
        <a:spcAft>
          <a:spcPct val="0"/>
        </a:spcAft>
        <a:defRPr sz="4400" kern="1200">
          <a:solidFill>
            <a:srgbClr val="003959"/>
          </a:solidFill>
          <a:latin typeface="+mj-lt"/>
          <a:ea typeface="ＭＳ Ｐゴシック" pitchFamily="26" charset="-128"/>
          <a:cs typeface="ＭＳ Ｐゴシック" pitchFamily="26" charset="-128"/>
        </a:defRPr>
      </a:lvl1pPr>
      <a:lvl2pPr algn="l" defTabSz="457200" rtl="0" eaLnBrk="0" fontAlgn="base" hangingPunct="0">
        <a:spcBef>
          <a:spcPct val="0"/>
        </a:spcBef>
        <a:spcAft>
          <a:spcPct val="0"/>
        </a:spcAft>
        <a:defRPr sz="4400">
          <a:solidFill>
            <a:srgbClr val="003959"/>
          </a:solidFill>
          <a:latin typeface="Calibri" pitchFamily="26" charset="0"/>
          <a:ea typeface="ＭＳ Ｐゴシック" pitchFamily="26" charset="-128"/>
          <a:cs typeface="ＭＳ Ｐゴシック" pitchFamily="26" charset="-128"/>
        </a:defRPr>
      </a:lvl2pPr>
      <a:lvl3pPr algn="l" defTabSz="457200" rtl="0" eaLnBrk="0" fontAlgn="base" hangingPunct="0">
        <a:spcBef>
          <a:spcPct val="0"/>
        </a:spcBef>
        <a:spcAft>
          <a:spcPct val="0"/>
        </a:spcAft>
        <a:defRPr sz="4400">
          <a:solidFill>
            <a:srgbClr val="003959"/>
          </a:solidFill>
          <a:latin typeface="Calibri" pitchFamily="26" charset="0"/>
          <a:ea typeface="ＭＳ Ｐゴシック" pitchFamily="26" charset="-128"/>
          <a:cs typeface="ＭＳ Ｐゴシック" pitchFamily="26" charset="-128"/>
        </a:defRPr>
      </a:lvl3pPr>
      <a:lvl4pPr algn="l" defTabSz="457200" rtl="0" eaLnBrk="0" fontAlgn="base" hangingPunct="0">
        <a:spcBef>
          <a:spcPct val="0"/>
        </a:spcBef>
        <a:spcAft>
          <a:spcPct val="0"/>
        </a:spcAft>
        <a:defRPr sz="4400">
          <a:solidFill>
            <a:srgbClr val="003959"/>
          </a:solidFill>
          <a:latin typeface="Calibri" pitchFamily="26" charset="0"/>
          <a:ea typeface="ＭＳ Ｐゴシック" pitchFamily="26" charset="-128"/>
          <a:cs typeface="ＭＳ Ｐゴシック" pitchFamily="26" charset="-128"/>
        </a:defRPr>
      </a:lvl4pPr>
      <a:lvl5pPr algn="l" defTabSz="457200" rtl="0" eaLnBrk="0" fontAlgn="base" hangingPunct="0">
        <a:spcBef>
          <a:spcPct val="0"/>
        </a:spcBef>
        <a:spcAft>
          <a:spcPct val="0"/>
        </a:spcAft>
        <a:defRPr sz="4400">
          <a:solidFill>
            <a:srgbClr val="003959"/>
          </a:solidFill>
          <a:latin typeface="Calibri" pitchFamily="26" charset="0"/>
          <a:ea typeface="ＭＳ Ｐゴシック" pitchFamily="26" charset="-128"/>
          <a:cs typeface="ＭＳ Ｐゴシック" pitchFamily="26" charset="-128"/>
        </a:defRPr>
      </a:lvl5pPr>
      <a:lvl6pPr marL="4572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6pPr>
      <a:lvl7pPr marL="9144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7pPr>
      <a:lvl8pPr marL="13716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8pPr>
      <a:lvl9pPr marL="18288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9pPr>
    </p:titleStyle>
    <p:bodyStyle>
      <a:lvl1pPr marL="342900" indent="-342900" algn="l" defTabSz="457200" rtl="0" eaLnBrk="0" fontAlgn="base" hangingPunct="0">
        <a:spcBef>
          <a:spcPct val="20000"/>
        </a:spcBef>
        <a:spcAft>
          <a:spcPct val="0"/>
        </a:spcAft>
        <a:buClr>
          <a:srgbClr val="0070C0"/>
        </a:buClr>
        <a:buFont typeface="Wingdings" panose="05000000000000000000" pitchFamily="2" charset="2"/>
        <a:buChar char="§"/>
        <a:defRPr sz="3200" kern="1200">
          <a:solidFill>
            <a:srgbClr val="404040"/>
          </a:solidFill>
          <a:latin typeface="+mn-lt"/>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Clr>
          <a:srgbClr val="002060"/>
        </a:buClr>
        <a:buFont typeface="Arial" panose="020B0604020202020204" pitchFamily="34" charset="0"/>
        <a:buChar char="–"/>
        <a:defRPr sz="2800" kern="1200">
          <a:solidFill>
            <a:srgbClr val="404040"/>
          </a:solidFill>
          <a:latin typeface="+mn-lt"/>
          <a:ea typeface="ＭＳ Ｐゴシック" pitchFamily="26" charset="-128"/>
          <a:cs typeface="+mn-cs"/>
        </a:defRPr>
      </a:lvl2pPr>
      <a:lvl3pPr marL="1143000" indent="-228600" algn="l" defTabSz="457200" rtl="0" eaLnBrk="0" fontAlgn="base" hangingPunct="0">
        <a:spcBef>
          <a:spcPct val="20000"/>
        </a:spcBef>
        <a:spcAft>
          <a:spcPct val="0"/>
        </a:spcAft>
        <a:buClr>
          <a:srgbClr val="0070C0"/>
        </a:buClr>
        <a:buFont typeface="Arial" panose="020B0604020202020204" pitchFamily="34" charset="0"/>
        <a:buChar char="•"/>
        <a:defRPr sz="2400" kern="1200">
          <a:solidFill>
            <a:srgbClr val="404040"/>
          </a:solidFill>
          <a:latin typeface="+mn-lt"/>
          <a:ea typeface="ＭＳ Ｐゴシック" pitchFamily="26" charset="-128"/>
          <a:cs typeface="+mn-cs"/>
        </a:defRPr>
      </a:lvl3pPr>
      <a:lvl4pPr marL="1600200" indent="-228600" algn="l" defTabSz="457200" rtl="0" eaLnBrk="0" fontAlgn="base" hangingPunct="0">
        <a:spcBef>
          <a:spcPct val="20000"/>
        </a:spcBef>
        <a:spcAft>
          <a:spcPct val="0"/>
        </a:spcAft>
        <a:buClr>
          <a:srgbClr val="002060"/>
        </a:buClr>
        <a:buFont typeface="Arial" panose="020B0604020202020204" pitchFamily="34" charset="0"/>
        <a:buChar char="–"/>
        <a:defRPr sz="2000" kern="1200">
          <a:solidFill>
            <a:srgbClr val="404040"/>
          </a:solidFill>
          <a:latin typeface="+mn-lt"/>
          <a:ea typeface="ＭＳ Ｐゴシック" pitchFamily="26" charset="-128"/>
          <a:cs typeface="+mn-cs"/>
        </a:defRPr>
      </a:lvl4pPr>
      <a:lvl5pPr marL="2057400" indent="-228600" algn="l" defTabSz="457200" rtl="0" eaLnBrk="0" fontAlgn="base" hangingPunct="0">
        <a:spcBef>
          <a:spcPct val="20000"/>
        </a:spcBef>
        <a:spcAft>
          <a:spcPct val="0"/>
        </a:spcAft>
        <a:buClr>
          <a:srgbClr val="0070C0"/>
        </a:buClr>
        <a:buFont typeface="Arial" panose="020B0604020202020204" pitchFamily="34" charset="0"/>
        <a:buChar char="»"/>
        <a:defRPr sz="2000" kern="1200">
          <a:solidFill>
            <a:srgbClr val="404040"/>
          </a:solidFill>
          <a:latin typeface="+mn-lt"/>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880214"/>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Lst>
  <p:hf hdr="0" ftr="0" dt="0"/>
  <p:txStyles>
    <p:titleStyle>
      <a:lvl1pPr algn="l" rtl="0" eaLnBrk="1" fontAlgn="base" hangingPunct="1">
        <a:lnSpc>
          <a:spcPct val="70000"/>
        </a:lnSpc>
        <a:spcBef>
          <a:spcPct val="0"/>
        </a:spcBef>
        <a:spcAft>
          <a:spcPct val="0"/>
        </a:spcAft>
        <a:defRPr sz="4800" b="1" kern="1200" cap="all" baseline="0">
          <a:solidFill>
            <a:srgbClr val="005596"/>
          </a:solidFill>
          <a:latin typeface="+mj-lt"/>
          <a:ea typeface="+mj-ea"/>
          <a:cs typeface="+mj-cs"/>
        </a:defRPr>
      </a:lvl1pPr>
      <a:lvl2pPr algn="l" rtl="0" eaLnBrk="1" fontAlgn="base" hangingPunct="1">
        <a:lnSpc>
          <a:spcPct val="70000"/>
        </a:lnSpc>
        <a:spcBef>
          <a:spcPct val="0"/>
        </a:spcBef>
        <a:spcAft>
          <a:spcPct val="0"/>
        </a:spcAft>
        <a:defRPr sz="4800" b="1">
          <a:solidFill>
            <a:srgbClr val="005596"/>
          </a:solidFill>
          <a:latin typeface="Calibri" pitchFamily="34" charset="0"/>
        </a:defRPr>
      </a:lvl2pPr>
      <a:lvl3pPr algn="l" rtl="0" eaLnBrk="1" fontAlgn="base" hangingPunct="1">
        <a:lnSpc>
          <a:spcPct val="70000"/>
        </a:lnSpc>
        <a:spcBef>
          <a:spcPct val="0"/>
        </a:spcBef>
        <a:spcAft>
          <a:spcPct val="0"/>
        </a:spcAft>
        <a:defRPr sz="4800" b="1">
          <a:solidFill>
            <a:srgbClr val="005596"/>
          </a:solidFill>
          <a:latin typeface="Calibri" pitchFamily="34" charset="0"/>
        </a:defRPr>
      </a:lvl3pPr>
      <a:lvl4pPr algn="l" rtl="0" eaLnBrk="1" fontAlgn="base" hangingPunct="1">
        <a:lnSpc>
          <a:spcPct val="70000"/>
        </a:lnSpc>
        <a:spcBef>
          <a:spcPct val="0"/>
        </a:spcBef>
        <a:spcAft>
          <a:spcPct val="0"/>
        </a:spcAft>
        <a:defRPr sz="4800" b="1">
          <a:solidFill>
            <a:srgbClr val="005596"/>
          </a:solidFill>
          <a:latin typeface="Calibri" pitchFamily="34" charset="0"/>
        </a:defRPr>
      </a:lvl4pPr>
      <a:lvl5pPr algn="l" rtl="0" eaLnBrk="1" fontAlgn="base" hangingPunct="1">
        <a:lnSpc>
          <a:spcPct val="70000"/>
        </a:lnSpc>
        <a:spcBef>
          <a:spcPct val="0"/>
        </a:spcBef>
        <a:spcAft>
          <a:spcPct val="0"/>
        </a:spcAft>
        <a:defRPr sz="4800" b="1">
          <a:solidFill>
            <a:srgbClr val="005596"/>
          </a:solidFill>
          <a:latin typeface="Calibri" pitchFamily="34" charset="0"/>
        </a:defRPr>
      </a:lvl5pPr>
      <a:lvl6pPr marL="609493" algn="ctr" rtl="0" eaLnBrk="1" fontAlgn="base" hangingPunct="1">
        <a:spcBef>
          <a:spcPct val="0"/>
        </a:spcBef>
        <a:spcAft>
          <a:spcPct val="0"/>
        </a:spcAft>
        <a:defRPr sz="5900">
          <a:solidFill>
            <a:schemeClr val="tx1"/>
          </a:solidFill>
          <a:latin typeface="Calibri" pitchFamily="34" charset="0"/>
        </a:defRPr>
      </a:lvl6pPr>
      <a:lvl7pPr marL="1218987" algn="ctr" rtl="0" eaLnBrk="1" fontAlgn="base" hangingPunct="1">
        <a:spcBef>
          <a:spcPct val="0"/>
        </a:spcBef>
        <a:spcAft>
          <a:spcPct val="0"/>
        </a:spcAft>
        <a:defRPr sz="5900">
          <a:solidFill>
            <a:schemeClr val="tx1"/>
          </a:solidFill>
          <a:latin typeface="Calibri" pitchFamily="34" charset="0"/>
        </a:defRPr>
      </a:lvl7pPr>
      <a:lvl8pPr marL="1828480" algn="ctr" rtl="0" eaLnBrk="1" fontAlgn="base" hangingPunct="1">
        <a:spcBef>
          <a:spcPct val="0"/>
        </a:spcBef>
        <a:spcAft>
          <a:spcPct val="0"/>
        </a:spcAft>
        <a:defRPr sz="5900">
          <a:solidFill>
            <a:schemeClr val="tx1"/>
          </a:solidFill>
          <a:latin typeface="Calibri" pitchFamily="34" charset="0"/>
        </a:defRPr>
      </a:lvl8pPr>
      <a:lvl9pPr marL="2437973" algn="ctr" rtl="0" eaLnBrk="1" fontAlgn="base" hangingPunct="1">
        <a:spcBef>
          <a:spcPct val="0"/>
        </a:spcBef>
        <a:spcAft>
          <a:spcPct val="0"/>
        </a:spcAft>
        <a:defRPr sz="5900">
          <a:solidFill>
            <a:schemeClr val="tx1"/>
          </a:solidFill>
          <a:latin typeface="Calibri" pitchFamily="34" charset="0"/>
        </a:defRPr>
      </a:lvl9pPr>
    </p:titleStyle>
    <p:bodyStyle>
      <a:lvl1pPr marL="457120" indent="-457120" algn="l" rtl="0" eaLnBrk="1" fontAlgn="base" hangingPunct="1">
        <a:spcBef>
          <a:spcPct val="20000"/>
        </a:spcBef>
        <a:spcAft>
          <a:spcPct val="0"/>
        </a:spcAft>
        <a:buFont typeface="Arial" charset="0"/>
        <a:buChar char="•"/>
        <a:defRPr sz="4300" kern="1200">
          <a:solidFill>
            <a:schemeClr val="tx1"/>
          </a:solidFill>
          <a:latin typeface="+mn-lt"/>
          <a:ea typeface="+mn-ea"/>
          <a:cs typeface="+mn-cs"/>
        </a:defRPr>
      </a:lvl1pPr>
      <a:lvl2pPr marL="990427" indent="-380933" algn="l" rtl="0" eaLnBrk="1" fontAlgn="base" hangingPunct="1">
        <a:spcBef>
          <a:spcPct val="20000"/>
        </a:spcBef>
        <a:spcAft>
          <a:spcPct val="0"/>
        </a:spcAft>
        <a:buFont typeface="Arial" charset="0"/>
        <a:buChar char="–"/>
        <a:defRPr sz="3700" kern="1200">
          <a:solidFill>
            <a:schemeClr val="tx1"/>
          </a:solidFill>
          <a:latin typeface="+mn-lt"/>
          <a:ea typeface="+mn-ea"/>
          <a:cs typeface="+mn-cs"/>
        </a:defRPr>
      </a:lvl2pPr>
      <a:lvl3pPr marL="1523733" indent="-304747"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3pPr>
      <a:lvl4pPr marL="2133227"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4pPr>
      <a:lvl5pPr marL="2742720"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29910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 id="2147484140" r:id="rId16"/>
    <p:sldLayoutId id="2147484141" r:id="rId17"/>
    <p:sldLayoutId id="2147484142" r:id="rId18"/>
    <p:sldLayoutId id="2147484143" r:id="rId19"/>
  </p:sldLayoutIdLst>
  <p:hf hdr="0" ftr="0" dt="0"/>
  <p:txStyles>
    <p:titleStyle>
      <a:lvl1pPr algn="l" rtl="0" eaLnBrk="1" fontAlgn="base" hangingPunct="1">
        <a:lnSpc>
          <a:spcPct val="70000"/>
        </a:lnSpc>
        <a:spcBef>
          <a:spcPct val="0"/>
        </a:spcBef>
        <a:spcAft>
          <a:spcPct val="0"/>
        </a:spcAft>
        <a:defRPr kumimoji="0" lang="en-US" sz="3600" b="1" i="0" u="none" strike="noStrike" kern="0" cap="none" spc="0" normalizeH="0" baseline="0" noProof="0" dirty="0" smtClean="0">
          <a:ln>
            <a:noFill/>
          </a:ln>
          <a:solidFill>
            <a:schemeClr val="tx1"/>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p:titleStyle>
    <p:body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38511"/>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Lst>
  <p:hf hdr="0" ftr="0" dt="0"/>
  <p:txStyles>
    <p:titleStyle>
      <a:lvl1pPr algn="l" rtl="0" eaLnBrk="1" fontAlgn="base" hangingPunct="1">
        <a:lnSpc>
          <a:spcPct val="70000"/>
        </a:lnSpc>
        <a:spcBef>
          <a:spcPct val="0"/>
        </a:spcBef>
        <a:spcAft>
          <a:spcPct val="0"/>
        </a:spcAft>
        <a:defRPr sz="9600" b="1">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440000"/>
            <a:ext cx="11124000" cy="4392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1588265595"/>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 id="2147484165" r:id="rId14"/>
    <p:sldLayoutId id="2147484166" r:id="rId15"/>
    <p:sldLayoutId id="2147484167" r:id="rId16"/>
    <p:sldLayoutId id="2147484168" r:id="rId17"/>
    <p:sldLayoutId id="2147484169" r:id="rId18"/>
    <p:sldLayoutId id="2147484170" r:id="rId19"/>
    <p:sldLayoutId id="2147484171" r:id="rId20"/>
    <p:sldLayoutId id="2147484172" r:id="rId21"/>
    <p:sldLayoutId id="2147484173" r:id="rId22"/>
    <p:sldLayoutId id="2147484174" r:id="rId23"/>
    <p:sldLayoutId id="2147484175" r:id="rId24"/>
    <p:sldLayoutId id="2147484176" r:id="rId25"/>
    <p:sldLayoutId id="2147484177" r:id="rId26"/>
    <p:sldLayoutId id="2147484178" r:id="rId27"/>
    <p:sldLayoutId id="2147484206" r:id="rId28"/>
    <p:sldLayoutId id="2147484210" r:id="rId29"/>
    <p:sldLayoutId id="2147484212" r:id="rId30"/>
    <p:sldLayoutId id="2147484213" r:id="rId31"/>
    <p:sldLayoutId id="2147484216" r:id="rId32"/>
    <p:sldLayoutId id="214748418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0"/>
        </a:spcBef>
        <a:spcAft>
          <a:spcPts val="500"/>
        </a:spcAft>
        <a:buFont typeface="Arial" panose="020B0604020202020204" pitchFamily="34" charset="0"/>
        <a:buChar char="•"/>
        <a:defRPr sz="2400" kern="1200">
          <a:solidFill>
            <a:schemeClr val="tx1"/>
          </a:solidFill>
          <a:latin typeface="+mn-lt"/>
          <a:ea typeface="+mn-ea"/>
          <a:cs typeface="+mn-cs"/>
        </a:defRPr>
      </a:lvl2pPr>
      <a:lvl3pPr marL="720000" indent="-180000" algn="l" defTabSz="914377" rtl="0" eaLnBrk="1" latinLnBrk="0" hangingPunct="1">
        <a:lnSpc>
          <a:spcPct val="100000"/>
        </a:lnSpc>
        <a:spcBef>
          <a:spcPts val="0"/>
        </a:spcBef>
        <a:spcAft>
          <a:spcPts val="500"/>
        </a:spcAft>
        <a:buClrTx/>
        <a:buFont typeface="Segoe UI" panose="020B0502040204020203" pitchFamily="34" charset="0"/>
        <a:buChar char="-"/>
        <a:defRPr sz="2000" kern="1200">
          <a:solidFill>
            <a:schemeClr val="tx1"/>
          </a:solidFill>
          <a:latin typeface="+mn-lt"/>
          <a:ea typeface="+mn-ea"/>
          <a:cs typeface="+mn-cs"/>
        </a:defRPr>
      </a:lvl3pPr>
      <a:lvl4pPr marL="900000" indent="-180000" algn="l" defTabSz="914377" rtl="0" eaLnBrk="1" latinLnBrk="0" hangingPunct="1">
        <a:lnSpc>
          <a:spcPct val="10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4pPr>
      <a:lvl5pPr marL="1080000" indent="-228594" algn="l" defTabSz="914377" rtl="0" eaLnBrk="1" latinLnBrk="0" hangingPunct="1">
        <a:lnSpc>
          <a:spcPct val="100000"/>
        </a:lnSpc>
        <a:spcBef>
          <a:spcPts val="0"/>
        </a:spcBef>
        <a:spcAft>
          <a:spcPts val="500"/>
        </a:spcAft>
        <a:buClrTx/>
        <a:buFont typeface="Segoe UI" panose="020B0502040204020203"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3" pos="1141">
          <p15:clr>
            <a:srgbClr val="F26B43"/>
          </p15:clr>
        </p15:guide>
        <p15:guide id="4" pos="1005">
          <p15:clr>
            <a:srgbClr val="F26B43"/>
          </p15:clr>
        </p15:guide>
        <p15:guide id="5" pos="1935">
          <p15:clr>
            <a:srgbClr val="F26B43"/>
          </p15:clr>
        </p15:guide>
        <p15:guide id="6" pos="1799">
          <p15:clr>
            <a:srgbClr val="F26B43"/>
          </p15:clr>
        </p15:guide>
        <p15:guide id="7" pos="2593">
          <p15:clr>
            <a:srgbClr val="F26B43"/>
          </p15:clr>
        </p15:guide>
        <p15:guide id="8" pos="2729">
          <p15:clr>
            <a:srgbClr val="F26B43"/>
          </p15:clr>
        </p15:guide>
        <p15:guide id="9" pos="3387">
          <p15:clr>
            <a:srgbClr val="F26B43"/>
          </p15:clr>
        </p15:guide>
        <p15:guide id="10" pos="3523">
          <p15:clr>
            <a:srgbClr val="F26B43"/>
          </p15:clr>
        </p15:guide>
        <p15:guide id="11" pos="4180">
          <p15:clr>
            <a:srgbClr val="F26B43"/>
          </p15:clr>
        </p15:guide>
        <p15:guide id="12" pos="4316">
          <p15:clr>
            <a:srgbClr val="F26B43"/>
          </p15:clr>
        </p15:guide>
        <p15:guide id="13" pos="4975">
          <p15:clr>
            <a:srgbClr val="F26B43"/>
          </p15:clr>
        </p15:guide>
        <p15:guide id="14" pos="5111">
          <p15:clr>
            <a:srgbClr val="F26B43"/>
          </p15:clr>
        </p15:guide>
        <p15:guide id="15" pos="5768">
          <p15:clr>
            <a:srgbClr val="F26B43"/>
          </p15:clr>
        </p15:guide>
        <p15:guide id="16" pos="5904">
          <p15:clr>
            <a:srgbClr val="F26B43"/>
          </p15:clr>
        </p15:guide>
        <p15:guide id="17" pos="6539">
          <p15:clr>
            <a:srgbClr val="F26B43"/>
          </p15:clr>
        </p15:guide>
        <p15:guide id="18" pos="6675">
          <p15:clr>
            <a:srgbClr val="F26B43"/>
          </p15:clr>
        </p15:guide>
        <p15:guide id="19" pos="7355">
          <p15:clr>
            <a:srgbClr val="F26B43"/>
          </p15:clr>
        </p15:guide>
        <p15:guide id="20" orient="horz" pos="347">
          <p15:clr>
            <a:srgbClr val="F26B43"/>
          </p15:clr>
        </p15:guide>
        <p15:guide id="21" orient="horz" pos="399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A5ADA-6B64-4A42-BF57-02E7A1873D44}"/>
              </a:ext>
            </a:extLst>
          </p:cNvPr>
          <p:cNvSpPr>
            <a:spLocks noGrp="1"/>
          </p:cNvSpPr>
          <p:nvPr>
            <p:ph type="title"/>
          </p:nvPr>
        </p:nvSpPr>
        <p:spPr>
          <a:xfrm>
            <a:off x="465667" y="193675"/>
            <a:ext cx="11404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9AF54B-DD20-4492-AC8E-AB6EDAF8CF63}"/>
              </a:ext>
            </a:extLst>
          </p:cNvPr>
          <p:cNvSpPr>
            <a:spLocks noGrp="1"/>
          </p:cNvSpPr>
          <p:nvPr>
            <p:ph type="body" idx="1"/>
          </p:nvPr>
        </p:nvSpPr>
        <p:spPr>
          <a:xfrm>
            <a:off x="465667" y="1654175"/>
            <a:ext cx="11404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ABAC8-9C35-4ACA-9CA1-15F93370C55A}"/>
              </a:ext>
            </a:extLst>
          </p:cNvPr>
          <p:cNvSpPr>
            <a:spLocks noGrp="1"/>
          </p:cNvSpPr>
          <p:nvPr>
            <p:ph type="dt" sz="half" idx="2"/>
          </p:nvPr>
        </p:nvSpPr>
        <p:spPr>
          <a:xfrm>
            <a:off x="1803401" y="6263213"/>
            <a:ext cx="11937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2608136-B953-44F0-8268-E02ED0532CD8}"/>
              </a:ext>
            </a:extLst>
          </p:cNvPr>
          <p:cNvSpPr>
            <a:spLocks noGrp="1"/>
          </p:cNvSpPr>
          <p:nvPr>
            <p:ph type="ftr" sz="quarter" idx="3"/>
          </p:nvPr>
        </p:nvSpPr>
        <p:spPr>
          <a:xfrm>
            <a:off x="2997199" y="6263213"/>
            <a:ext cx="739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092F37-D59E-42B8-81C1-C8814CE9F96F}"/>
              </a:ext>
            </a:extLst>
          </p:cNvPr>
          <p:cNvSpPr>
            <a:spLocks noGrp="1"/>
          </p:cNvSpPr>
          <p:nvPr>
            <p:ph type="sldNum" sz="quarter" idx="4"/>
          </p:nvPr>
        </p:nvSpPr>
        <p:spPr>
          <a:xfrm>
            <a:off x="10388599" y="6263213"/>
            <a:ext cx="677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ED2B-37ED-4527-B698-007C17A6D46F}" type="slidenum">
              <a:rPr lang="en-US" smtClean="0"/>
              <a:t>‹#›</a:t>
            </a:fld>
            <a:endParaRPr lang="en-US"/>
          </a:p>
        </p:txBody>
      </p:sp>
      <p:pic>
        <p:nvPicPr>
          <p:cNvPr id="17" name="Graphic 16">
            <a:extLst>
              <a:ext uri="{FF2B5EF4-FFF2-40B4-BE49-F238E27FC236}">
                <a16:creationId xmlns:a16="http://schemas.microsoft.com/office/drawing/2014/main" id="{6899065E-D3EF-46C7-A672-8E59A0F3E6D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98453" y="6263214"/>
            <a:ext cx="1416243" cy="288294"/>
          </a:xfrm>
          <a:prstGeom prst="rect">
            <a:avLst/>
          </a:prstGeom>
        </p:spPr>
      </p:pic>
      <p:pic>
        <p:nvPicPr>
          <p:cNvPr id="18" name="Picture 17">
            <a:extLst>
              <a:ext uri="{FF2B5EF4-FFF2-40B4-BE49-F238E27FC236}">
                <a16:creationId xmlns:a16="http://schemas.microsoft.com/office/drawing/2014/main" id="{2CEBFD40-4156-48AA-8FDA-CDE5D43A9C29}"/>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9" name="Picture 18" descr="A picture containing text, computer&#10;&#10;Description automatically generated">
            <a:extLst>
              <a:ext uri="{FF2B5EF4-FFF2-40B4-BE49-F238E27FC236}">
                <a16:creationId xmlns:a16="http://schemas.microsoft.com/office/drawing/2014/main" id="{4E6DC3DF-4C86-4063-91DA-E4D465A1E871}"/>
              </a:ext>
            </a:extLst>
          </p:cNvPr>
          <p:cNvPicPr>
            <a:picLocks noChangeAspect="1"/>
          </p:cNvPicPr>
          <p:nvPr userDrawn="1"/>
        </p:nvPicPr>
        <p:blipFill>
          <a:blip r:embed="rId18">
            <a:extLst>
              <a:ext uri="{BEBA8EAE-BF5A-486C-A8C5-ECC9F3942E4B}">
                <a14:imgProps xmlns:a14="http://schemas.microsoft.com/office/drawing/2010/main">
                  <a14:imgLayer r:embed="rId19">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20" name="Group 19">
            <a:extLst>
              <a:ext uri="{FF2B5EF4-FFF2-40B4-BE49-F238E27FC236}">
                <a16:creationId xmlns:a16="http://schemas.microsoft.com/office/drawing/2014/main" id="{9B42FD34-5CF3-4179-8CD4-D596BA717577}"/>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21" name="Freeform 5">
              <a:extLst>
                <a:ext uri="{FF2B5EF4-FFF2-40B4-BE49-F238E27FC236}">
                  <a16:creationId xmlns:a16="http://schemas.microsoft.com/office/drawing/2014/main" id="{E8A7DB3E-6148-4758-B903-99FBB0B4AF01}"/>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5F3539C2-246E-4A47-8EBB-AC040B9C0C47}"/>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9983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4185" r:id="rId3"/>
    <p:sldLayoutId id="2147483651" r:id="rId4"/>
    <p:sldLayoutId id="2147483652" r:id="rId5"/>
    <p:sldLayoutId id="2147483653" r:id="rId6"/>
    <p:sldLayoutId id="2147484186" r:id="rId7"/>
    <p:sldLayoutId id="2147483660" r:id="rId8"/>
    <p:sldLayoutId id="2147484187" r:id="rId9"/>
    <p:sldLayoutId id="2147484188" r:id="rId10"/>
    <p:sldLayoutId id="2147483656" r:id="rId11"/>
    <p:sldLayoutId id="2147483657" r:id="rId12"/>
    <p:sldLayoutId id="2147484189" r:id="rId13"/>
  </p:sldLayoutIdLst>
  <p:hf hdr="0" ftr="0" dt="0"/>
  <p:txStyles>
    <p:titleStyle>
      <a:lvl1pPr algn="l" defTabSz="914400" rtl="0" eaLnBrk="1" latinLnBrk="0" hangingPunct="1">
        <a:lnSpc>
          <a:spcPct val="90000"/>
        </a:lnSpc>
        <a:spcBef>
          <a:spcPct val="0"/>
        </a:spcBef>
        <a:buNone/>
        <a:defRPr sz="4400" kern="1200">
          <a:solidFill>
            <a:srgbClr val="F3901F"/>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3901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3901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3901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A2C43F-EC21-4F81-A695-A18D677FD0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96907D-A826-486C-95DE-CC9407D828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B7B66-1860-40D8-9CEE-B88D494B60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FF64617-2815-4869-B082-F9F81B0ED0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A5F349-30E4-4C67-BEB9-E607008B97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97C787-BC81-4099-8B1D-2E289FB37E89}" type="slidenum">
              <a:rPr lang="en-US" smtClean="0"/>
              <a:t>‹#›</a:t>
            </a:fld>
            <a:endParaRPr lang="en-US"/>
          </a:p>
        </p:txBody>
      </p:sp>
    </p:spTree>
    <p:extLst>
      <p:ext uri="{BB962C8B-B14F-4D97-AF65-F5344CB8AC3E}">
        <p14:creationId xmlns:p14="http://schemas.microsoft.com/office/powerpoint/2010/main" val="3051340868"/>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8" Type="http://schemas.openxmlformats.org/officeDocument/2006/relationships/hyperlink" Target="mailto:valentinec@bv.com" TargetMode="External"/><Relationship Id="rId3" Type="http://schemas.openxmlformats.org/officeDocument/2006/relationships/hyperlink" Target="mailto:dgmkchase@gmail.com" TargetMode="External"/><Relationship Id="rId7" Type="http://schemas.openxmlformats.org/officeDocument/2006/relationships/hyperlink" Target="mailto:mszydzik@h2opolicycenter.org"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hyperlink" Target="mailto:mmasters@h2opolicycenter.org" TargetMode="External"/><Relationship Id="rId5" Type="http://schemas.openxmlformats.org/officeDocument/2006/relationships/hyperlink" Target="mailto:Craig.Hensley@jacobs.com" TargetMode="External"/><Relationship Id="rId4" Type="http://schemas.openxmlformats.org/officeDocument/2006/relationships/hyperlink" Target="mailto:krowles@h2opolicycenter.org" TargetMode="External"/><Relationship Id="rId9" Type="http://schemas.openxmlformats.org/officeDocument/2006/relationships/hyperlink" Target="mailto:ccooper@h2opolicycenter.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111.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11.xml"/></Relationships>
</file>

<file path=ppt/slides/_rels/slide3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11.xml"/></Relationships>
</file>

<file path=ppt/slides/_rels/slide3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111.xml"/></Relationships>
</file>

<file path=ppt/slides/_rels/slide3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11.xml"/></Relationships>
</file>

<file path=ppt/slides/_rels/slide38.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1.png"/><Relationship Id="rId1" Type="http://schemas.openxmlformats.org/officeDocument/2006/relationships/slideLayout" Target="../slideLayouts/slideLayout111.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1.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11.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1.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1.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1.png"/><Relationship Id="rId1" Type="http://schemas.openxmlformats.org/officeDocument/2006/relationships/slideLayout" Target="../slideLayouts/slideLayout111.xml"/></Relationships>
</file>

<file path=ppt/slides/_rels/slide46.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11.xml"/></Relationships>
</file>

<file path=ppt/slides/_rels/slide4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11.xml"/></Relationships>
</file>

<file path=ppt/slides/_rels/slide4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11.xml"/></Relationships>
</file>

<file path=ppt/slides/_rels/slide49.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11.xml"/></Relationships>
</file>

<file path=ppt/slides/_rels/slide51.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11.xml"/></Relationships>
</file>

<file path=ppt/slides/_rels/slide5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11.xml"/></Relationships>
</file>

<file path=ppt/slides/_rels/slide5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11.xml"/></Relationships>
</file>

<file path=ppt/slides/_rels/slide54.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11.xml"/></Relationships>
</file>

<file path=ppt/slides/_rels/slide5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11.xml"/></Relationships>
</file>

<file path=ppt/slides/_rels/slide5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70B3-7A7A-46E1-8980-D98E169A54C6}"/>
              </a:ext>
            </a:extLst>
          </p:cNvPr>
          <p:cNvSpPr>
            <a:spLocks noGrp="1"/>
          </p:cNvSpPr>
          <p:nvPr>
            <p:ph type="ctrTitle"/>
          </p:nvPr>
        </p:nvSpPr>
        <p:spPr/>
        <p:txBody>
          <a:bodyPr/>
          <a:lstStyle/>
          <a:p>
            <a:r>
              <a:rPr lang="en-US">
                <a:effectLst>
                  <a:outerShdw blurRad="38100" dist="38100" dir="2700000" algn="tl">
                    <a:srgbClr val="000000">
                      <a:alpha val="43137"/>
                    </a:srgbClr>
                  </a:outerShdw>
                </a:effectLst>
              </a:rPr>
              <a:t>Upper Flint </a:t>
            </a:r>
            <a:br>
              <a:rPr lang="en-US">
                <a:effectLst>
                  <a:outerShdw blurRad="38100" dist="38100" dir="2700000" algn="tl">
                    <a:srgbClr val="000000">
                      <a:alpha val="43137"/>
                    </a:srgbClr>
                  </a:outerShdw>
                </a:effectLst>
              </a:rPr>
            </a:br>
            <a:r>
              <a:rPr lang="en-US">
                <a:effectLst>
                  <a:outerShdw blurRad="38100" dist="38100" dir="2700000" algn="tl">
                    <a:srgbClr val="000000">
                      <a:alpha val="43137"/>
                    </a:srgbClr>
                  </a:outerShdw>
                </a:effectLst>
              </a:rPr>
              <a:t>Council Meeting</a:t>
            </a:r>
          </a:p>
        </p:txBody>
      </p:sp>
      <p:sp>
        <p:nvSpPr>
          <p:cNvPr id="3" name="Subtitle 2">
            <a:extLst>
              <a:ext uri="{FF2B5EF4-FFF2-40B4-BE49-F238E27FC236}">
                <a16:creationId xmlns:a16="http://schemas.microsoft.com/office/drawing/2014/main" id="{37B9471A-3D3D-4110-AB09-077D263C08AD}"/>
              </a:ext>
            </a:extLst>
          </p:cNvPr>
          <p:cNvSpPr>
            <a:spLocks noGrp="1"/>
          </p:cNvSpPr>
          <p:nvPr>
            <p:ph type="subTitle" idx="1"/>
          </p:nvPr>
        </p:nvSpPr>
        <p:spPr/>
        <p:txBody>
          <a:bodyPr vert="horz" lIns="91440" tIns="45720" rIns="91440" bIns="45720" rtlCol="0" anchor="t">
            <a:normAutofit/>
          </a:bodyPr>
          <a:lstStyle/>
          <a:p>
            <a:r>
              <a:rPr lang="en-US"/>
              <a:t>August 24,</a:t>
            </a:r>
            <a:r>
              <a:rPr lang="en-US">
                <a:effectLst>
                  <a:outerShdw blurRad="38100" dist="38100" dir="2700000" algn="tl">
                    <a:srgbClr val="000000">
                      <a:alpha val="43137"/>
                    </a:srgbClr>
                  </a:outerShdw>
                </a:effectLst>
              </a:rPr>
              <a:t> 2022</a:t>
            </a:r>
          </a:p>
        </p:txBody>
      </p:sp>
      <p:sp>
        <p:nvSpPr>
          <p:cNvPr id="4" name="Title 1">
            <a:extLst>
              <a:ext uri="{FF2B5EF4-FFF2-40B4-BE49-F238E27FC236}">
                <a16:creationId xmlns:a16="http://schemas.microsoft.com/office/drawing/2014/main" id="{504A2DF1-E043-4634-9AE0-955A7CB98E61}"/>
              </a:ext>
            </a:extLst>
          </p:cNvPr>
          <p:cNvSpPr txBox="1">
            <a:spLocks/>
          </p:cNvSpPr>
          <p:nvPr/>
        </p:nvSpPr>
        <p:spPr bwMode="auto">
          <a:xfrm>
            <a:off x="6215590" y="6169025"/>
            <a:ext cx="73152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ea typeface="ＭＳ Ｐゴシック" panose="020B0600070205080204" pitchFamily="34" charset="-128"/>
              </a:defRPr>
            </a:lvl1pPr>
            <a:lvl2pPr marL="742950" indent="-285750" defTabSz="457200">
              <a:defRPr>
                <a:solidFill>
                  <a:schemeClr val="tx1"/>
                </a:solidFill>
                <a:latin typeface="Arial" panose="020B0604020202020204" pitchFamily="34" charset="0"/>
                <a:ea typeface="ＭＳ Ｐゴシック" panose="020B0600070205080204" pitchFamily="34" charset="-128"/>
              </a:defRPr>
            </a:lvl2pPr>
            <a:lvl3pPr marL="1143000" indent="-228600" defTabSz="457200">
              <a:defRPr>
                <a:solidFill>
                  <a:schemeClr val="tx1"/>
                </a:solidFill>
                <a:latin typeface="Arial" panose="020B0604020202020204" pitchFamily="34" charset="0"/>
                <a:ea typeface="ＭＳ Ｐゴシック" panose="020B0600070205080204" pitchFamily="34" charset="-128"/>
              </a:defRPr>
            </a:lvl3pPr>
            <a:lvl4pPr marL="1600200" indent="-228600" defTabSz="457200">
              <a:defRPr>
                <a:solidFill>
                  <a:schemeClr val="tx1"/>
                </a:solidFill>
                <a:latin typeface="Arial" panose="020B0604020202020204" pitchFamily="34" charset="0"/>
                <a:ea typeface="ＭＳ Ｐゴシック" panose="020B0600070205080204" pitchFamily="34" charset="-128"/>
              </a:defRPr>
            </a:lvl4pPr>
            <a:lvl5pPr marL="2057400" indent="-228600" defTabSz="4572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400">
                <a:solidFill>
                  <a:srgbClr val="F3901F"/>
                </a:solidFill>
                <a:latin typeface="+mj-lt"/>
              </a:rPr>
              <a:t>waterplanning.georgia.gov</a:t>
            </a:r>
          </a:p>
        </p:txBody>
      </p:sp>
      <p:sp>
        <p:nvSpPr>
          <p:cNvPr id="5" name="Rectangle 4">
            <a:extLst>
              <a:ext uri="{FF2B5EF4-FFF2-40B4-BE49-F238E27FC236}">
                <a16:creationId xmlns:a16="http://schemas.microsoft.com/office/drawing/2014/main" id="{456A9FD2-DC33-42A0-B665-6E50EEC47D08}"/>
              </a:ext>
            </a:extLst>
          </p:cNvPr>
          <p:cNvSpPr/>
          <p:nvPr/>
        </p:nvSpPr>
        <p:spPr>
          <a:xfrm>
            <a:off x="9069859" y="0"/>
            <a:ext cx="3122141" cy="555625"/>
          </a:xfrm>
          <a:prstGeom prst="rect">
            <a:avLst/>
          </a:prstGeom>
          <a:solidFill>
            <a:srgbClr val="FBB1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29D94B-DF28-4384-B2F1-FC7367865638}"/>
              </a:ext>
            </a:extLst>
          </p:cNvPr>
          <p:cNvSpPr txBox="1"/>
          <p:nvPr/>
        </p:nvSpPr>
        <p:spPr>
          <a:xfrm>
            <a:off x="9069860" y="51370"/>
            <a:ext cx="2651684" cy="461665"/>
          </a:xfrm>
          <a:prstGeom prst="rect">
            <a:avLst/>
          </a:prstGeom>
          <a:noFill/>
        </p:spPr>
        <p:txBody>
          <a:bodyPr wrap="square" rtlCol="0">
            <a:spAutoFit/>
          </a:bodyPr>
          <a:lstStyle/>
          <a:p>
            <a:pPr algn="r"/>
            <a:r>
              <a:rPr lang="en-US" sz="2400">
                <a:solidFill>
                  <a:schemeClr val="accent3"/>
                </a:solidFill>
              </a:rPr>
              <a:t>UPPER FLINT</a:t>
            </a:r>
          </a:p>
        </p:txBody>
      </p:sp>
    </p:spTree>
    <p:extLst>
      <p:ext uri="{BB962C8B-B14F-4D97-AF65-F5344CB8AC3E}">
        <p14:creationId xmlns:p14="http://schemas.microsoft.com/office/powerpoint/2010/main" val="94716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EPD Update, Seed Grants</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ea typeface="+mn-lt"/>
                <a:cs typeface="+mn-lt"/>
              </a:rPr>
              <a:t>Johanna Smith, GAEPD</a:t>
            </a:r>
            <a:endParaRPr lang="en-US"/>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12E3A49-BE5D-4280-BB52-5CEB1267D333}"/>
              </a:ext>
            </a:extLst>
          </p:cNvPr>
          <p:cNvSpPr>
            <a:spLocks noGrp="1"/>
          </p:cNvSpPr>
          <p:nvPr>
            <p:ph type="sldNum" sz="quarter" idx="12"/>
          </p:nvPr>
        </p:nvSpPr>
        <p:spPr/>
        <p:txBody>
          <a:bodyPr/>
          <a:lstStyle/>
          <a:p>
            <a:fld id="{9639ED2B-37ED-4527-B698-007C17A6D46F}" type="slidenum">
              <a:rPr lang="en-US" smtClean="0"/>
              <a:t>10</a:t>
            </a:fld>
            <a:endParaRPr lang="en-US"/>
          </a:p>
        </p:txBody>
      </p:sp>
    </p:spTree>
    <p:extLst>
      <p:ext uri="{BB962C8B-B14F-4D97-AF65-F5344CB8AC3E}">
        <p14:creationId xmlns:p14="http://schemas.microsoft.com/office/powerpoint/2010/main" val="1992056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6E84B-4A40-4A2D-9E5D-EB7BC0DA013A}"/>
              </a:ext>
            </a:extLst>
          </p:cNvPr>
          <p:cNvSpPr>
            <a:spLocks noGrp="1"/>
          </p:cNvSpPr>
          <p:nvPr>
            <p:ph type="title"/>
          </p:nvPr>
        </p:nvSpPr>
        <p:spPr/>
        <p:txBody>
          <a:bodyPr/>
          <a:lstStyle/>
          <a:p>
            <a:r>
              <a:rPr lang="en-US" dirty="0"/>
              <a:t>FY23 RWP Seed Grant Program</a:t>
            </a:r>
          </a:p>
        </p:txBody>
      </p:sp>
      <p:sp>
        <p:nvSpPr>
          <p:cNvPr id="3" name="Text Placeholder 2">
            <a:extLst>
              <a:ext uri="{FF2B5EF4-FFF2-40B4-BE49-F238E27FC236}">
                <a16:creationId xmlns:a16="http://schemas.microsoft.com/office/drawing/2014/main" id="{BB5F51CF-42F8-4795-B291-75DEC03F4DAD}"/>
              </a:ext>
            </a:extLst>
          </p:cNvPr>
          <p:cNvSpPr>
            <a:spLocks noGrp="1"/>
          </p:cNvSpPr>
          <p:nvPr>
            <p:ph type="body" sz="quarter" idx="10"/>
          </p:nvPr>
        </p:nvSpPr>
        <p:spPr>
          <a:xfrm>
            <a:off x="228600" y="1600200"/>
            <a:ext cx="7543800" cy="4419600"/>
          </a:xfrm>
        </p:spPr>
        <p:txBody>
          <a:bodyPr/>
          <a:lstStyle/>
          <a:p>
            <a:r>
              <a:rPr lang="en-US" dirty="0"/>
              <a:t>EPD made grant announcement on July 7</a:t>
            </a:r>
          </a:p>
          <a:p>
            <a:r>
              <a:rPr lang="en-US" dirty="0"/>
              <a:t>Funding for projects that implement Regional Water Plan management practices/recommendations</a:t>
            </a:r>
          </a:p>
          <a:p>
            <a:r>
              <a:rPr lang="en-US" dirty="0"/>
              <a:t>Letter of endorsement from Council Chair</a:t>
            </a:r>
          </a:p>
          <a:p>
            <a:r>
              <a:rPr lang="en-US" dirty="0"/>
              <a:t>Up to $75,000 state funding available (per project)</a:t>
            </a:r>
          </a:p>
          <a:p>
            <a:r>
              <a:rPr lang="en-US" dirty="0"/>
              <a:t>Cost-Share: 60% state /40% match (with at least 10% cash match)</a:t>
            </a:r>
          </a:p>
          <a:p>
            <a:r>
              <a:rPr lang="en-US" dirty="0"/>
              <a:t>Pre-application meeting &amp; application deadlines in October</a:t>
            </a:r>
          </a:p>
        </p:txBody>
      </p:sp>
      <p:pic>
        <p:nvPicPr>
          <p:cNvPr id="7" name="Picture 6">
            <a:extLst>
              <a:ext uri="{FF2B5EF4-FFF2-40B4-BE49-F238E27FC236}">
                <a16:creationId xmlns:a16="http://schemas.microsoft.com/office/drawing/2014/main" id="{C08EC744-0C9A-455E-A558-ECAB941D2B3B}"/>
              </a:ext>
            </a:extLst>
          </p:cNvPr>
          <p:cNvPicPr>
            <a:picLocks noChangeAspect="1"/>
          </p:cNvPicPr>
          <p:nvPr/>
        </p:nvPicPr>
        <p:blipFill>
          <a:blip r:embed="rId2"/>
          <a:stretch>
            <a:fillRect/>
          </a:stretch>
        </p:blipFill>
        <p:spPr>
          <a:xfrm>
            <a:off x="8038931" y="1600200"/>
            <a:ext cx="3886537" cy="3977985"/>
          </a:xfrm>
          <a:prstGeom prst="rect">
            <a:avLst/>
          </a:prstGeom>
        </p:spPr>
      </p:pic>
    </p:spTree>
    <p:extLst>
      <p:ext uri="{BB962C8B-B14F-4D97-AF65-F5344CB8AC3E}">
        <p14:creationId xmlns:p14="http://schemas.microsoft.com/office/powerpoint/2010/main" val="379628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B018C-EECC-2E79-3906-EB11BD24FFF5}"/>
              </a:ext>
            </a:extLst>
          </p:cNvPr>
          <p:cNvSpPr>
            <a:spLocks noGrp="1"/>
          </p:cNvSpPr>
          <p:nvPr>
            <p:ph type="title"/>
          </p:nvPr>
        </p:nvSpPr>
        <p:spPr/>
        <p:txBody>
          <a:bodyPr/>
          <a:lstStyle/>
          <a:p>
            <a:r>
              <a:rPr lang="en-US" dirty="0"/>
              <a:t>Seed Grant History &amp; Awards</a:t>
            </a:r>
          </a:p>
        </p:txBody>
      </p:sp>
      <p:sp>
        <p:nvSpPr>
          <p:cNvPr id="3" name="Text Placeholder 2">
            <a:extLst>
              <a:ext uri="{FF2B5EF4-FFF2-40B4-BE49-F238E27FC236}">
                <a16:creationId xmlns:a16="http://schemas.microsoft.com/office/drawing/2014/main" id="{0782229D-5008-FA40-9536-51C0EB9F962B}"/>
              </a:ext>
            </a:extLst>
          </p:cNvPr>
          <p:cNvSpPr>
            <a:spLocks noGrp="1"/>
          </p:cNvSpPr>
          <p:nvPr>
            <p:ph type="body" sz="quarter" idx="10"/>
          </p:nvPr>
        </p:nvSpPr>
        <p:spPr/>
        <p:txBody>
          <a:bodyPr/>
          <a:lstStyle/>
          <a:p>
            <a:r>
              <a:rPr lang="en-US" sz="2800" dirty="0"/>
              <a:t>Since State Fiscal Year 2014, EPD has awarded $1,966,900 in state funds to Seed Grant projects</a:t>
            </a:r>
          </a:p>
          <a:p>
            <a:r>
              <a:rPr lang="en-US" sz="2800" dirty="0"/>
              <a:t>Projects support implementation of Regional Water Plans</a:t>
            </a:r>
          </a:p>
          <a:p>
            <a:r>
              <a:rPr lang="en-US" sz="2800" dirty="0"/>
              <a:t>In the </a:t>
            </a:r>
            <a:r>
              <a:rPr lang="en-US" sz="2800" b="1" dirty="0"/>
              <a:t>Upper Flint </a:t>
            </a:r>
            <a:r>
              <a:rPr lang="en-US" sz="2800" dirty="0"/>
              <a:t>region, $176,000 of state funds have been awarded towards 3 total seed grant projects</a:t>
            </a:r>
          </a:p>
          <a:p>
            <a:pPr lvl="1"/>
            <a:r>
              <a:rPr lang="en-US" sz="2400" dirty="0"/>
              <a:t>Including match, the total project spending is $296,000</a:t>
            </a:r>
          </a:p>
          <a:p>
            <a:endParaRPr lang="en-US" sz="2800" dirty="0"/>
          </a:p>
          <a:p>
            <a:endParaRPr lang="en-US" sz="2800" dirty="0"/>
          </a:p>
        </p:txBody>
      </p:sp>
    </p:spTree>
    <p:extLst>
      <p:ext uri="{BB962C8B-B14F-4D97-AF65-F5344CB8AC3E}">
        <p14:creationId xmlns:p14="http://schemas.microsoft.com/office/powerpoint/2010/main" val="134778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155B0-3C4C-E2E4-9E44-78AA7FEC5689}"/>
              </a:ext>
            </a:extLst>
          </p:cNvPr>
          <p:cNvSpPr>
            <a:spLocks noGrp="1"/>
          </p:cNvSpPr>
          <p:nvPr>
            <p:ph type="title"/>
          </p:nvPr>
        </p:nvSpPr>
        <p:spPr/>
        <p:txBody>
          <a:bodyPr/>
          <a:lstStyle/>
          <a:p>
            <a:r>
              <a:rPr lang="en-US"/>
              <a:t>Seed Grant Projects in this Region</a:t>
            </a:r>
          </a:p>
        </p:txBody>
      </p:sp>
      <p:sp>
        <p:nvSpPr>
          <p:cNvPr id="3" name="Text Placeholder 2">
            <a:extLst>
              <a:ext uri="{FF2B5EF4-FFF2-40B4-BE49-F238E27FC236}">
                <a16:creationId xmlns:a16="http://schemas.microsoft.com/office/drawing/2014/main" id="{DD6E8B5F-FFD1-1C1F-54E6-9E01DD012BD4}"/>
              </a:ext>
            </a:extLst>
          </p:cNvPr>
          <p:cNvSpPr>
            <a:spLocks noGrp="1"/>
          </p:cNvSpPr>
          <p:nvPr>
            <p:ph type="body" sz="quarter" idx="10"/>
          </p:nvPr>
        </p:nvSpPr>
        <p:spPr>
          <a:xfrm>
            <a:off x="533400" y="1371600"/>
            <a:ext cx="11049000" cy="4419600"/>
          </a:xfrm>
        </p:spPr>
        <p:txBody>
          <a:bodyPr/>
          <a:lstStyle/>
          <a:p>
            <a:r>
              <a:rPr lang="en-US"/>
              <a:t>FY14 seed grant to Albany State GWPPC</a:t>
            </a:r>
          </a:p>
          <a:p>
            <a:pPr lvl="1"/>
            <a:r>
              <a:rPr lang="en-US"/>
              <a:t>“Water Supply Alternatives Development Plan for Agricultural Irrigators in </a:t>
            </a:r>
            <a:r>
              <a:rPr lang="en-US" err="1"/>
              <a:t>Ichawaynochaway</a:t>
            </a:r>
            <a:r>
              <a:rPr lang="en-US"/>
              <a:t> Sub-Basin (HUC 03130009)”</a:t>
            </a:r>
          </a:p>
          <a:p>
            <a:r>
              <a:rPr lang="en-US"/>
              <a:t>FY18 seed grant to Two Rivers RC&amp;D</a:t>
            </a:r>
          </a:p>
          <a:p>
            <a:pPr lvl="1"/>
            <a:r>
              <a:rPr lang="en-US"/>
              <a:t>“Microbial Source Tracking for Species Identification in the </a:t>
            </a:r>
            <a:r>
              <a:rPr lang="en-US" err="1"/>
              <a:t>Ulcohatchee</a:t>
            </a:r>
            <a:r>
              <a:rPr lang="en-US"/>
              <a:t> Creek Watershed”</a:t>
            </a:r>
          </a:p>
          <a:p>
            <a:r>
              <a:rPr lang="en-US"/>
              <a:t>FY18 seed grant to UGA/Stripling Irrigation Research Park</a:t>
            </a:r>
          </a:p>
          <a:p>
            <a:pPr lvl="1"/>
            <a:r>
              <a:rPr lang="en-US"/>
              <a:t>“Innovative Ag Irrigation Scheduling Tools for Increasing Water Use Efficiency in the Lower Flint-Ochlocknee and the Upper Flint Regional Water Council Areas”</a:t>
            </a:r>
          </a:p>
          <a:p>
            <a:r>
              <a:rPr lang="en-US"/>
              <a:t>FY21 seed grant to University of Georgia</a:t>
            </a:r>
          </a:p>
          <a:p>
            <a:pPr lvl="1"/>
            <a:r>
              <a:rPr lang="en-US"/>
              <a:t>“Pike County Plans for the Future by Building on the Upper Flint Regional Water Plan”</a:t>
            </a:r>
          </a:p>
          <a:p>
            <a:endParaRPr lang="en-US" sz="2000"/>
          </a:p>
          <a:p>
            <a:endParaRPr lang="en-US" sz="2000"/>
          </a:p>
        </p:txBody>
      </p:sp>
    </p:spTree>
    <p:extLst>
      <p:ext uri="{BB962C8B-B14F-4D97-AF65-F5344CB8AC3E}">
        <p14:creationId xmlns:p14="http://schemas.microsoft.com/office/powerpoint/2010/main" val="316460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454B42-A804-0443-24AA-DAD4929644D4}"/>
              </a:ext>
            </a:extLst>
          </p:cNvPr>
          <p:cNvPicPr>
            <a:picLocks noChangeAspect="1"/>
          </p:cNvPicPr>
          <p:nvPr/>
        </p:nvPicPr>
        <p:blipFill>
          <a:blip r:embed="rId3"/>
          <a:stretch>
            <a:fillRect/>
          </a:stretch>
        </p:blipFill>
        <p:spPr>
          <a:xfrm>
            <a:off x="155141" y="956238"/>
            <a:ext cx="10972800" cy="5850074"/>
          </a:xfrm>
          <a:prstGeom prst="rect">
            <a:avLst/>
          </a:prstGeom>
        </p:spPr>
      </p:pic>
      <p:sp>
        <p:nvSpPr>
          <p:cNvPr id="2" name="Title 1">
            <a:extLst>
              <a:ext uri="{FF2B5EF4-FFF2-40B4-BE49-F238E27FC236}">
                <a16:creationId xmlns:a16="http://schemas.microsoft.com/office/drawing/2014/main" id="{30D9FA92-2F6C-4516-8A67-9BF94B70F3B9}"/>
              </a:ext>
            </a:extLst>
          </p:cNvPr>
          <p:cNvSpPr>
            <a:spLocks noGrp="1"/>
          </p:cNvSpPr>
          <p:nvPr>
            <p:ph type="title"/>
          </p:nvPr>
        </p:nvSpPr>
        <p:spPr>
          <a:xfrm>
            <a:off x="533400" y="-183085"/>
            <a:ext cx="11658600" cy="1600200"/>
          </a:xfrm>
        </p:spPr>
        <p:txBody>
          <a:bodyPr/>
          <a:lstStyle/>
          <a:p>
            <a:r>
              <a:rPr lang="en-US" dirty="0"/>
              <a:t>More Information on Seed Grants</a:t>
            </a:r>
          </a:p>
        </p:txBody>
      </p:sp>
      <p:sp>
        <p:nvSpPr>
          <p:cNvPr id="5" name="TextBox 3">
            <a:extLst>
              <a:ext uri="{FF2B5EF4-FFF2-40B4-BE49-F238E27FC236}">
                <a16:creationId xmlns:a16="http://schemas.microsoft.com/office/drawing/2014/main" id="{E61CB939-91C8-4B90-B3CF-FDD8599C3E3F}"/>
              </a:ext>
            </a:extLst>
          </p:cNvPr>
          <p:cNvSpPr txBox="1">
            <a:spLocks noChangeArrowheads="1"/>
          </p:cNvSpPr>
          <p:nvPr/>
        </p:nvSpPr>
        <p:spPr bwMode="auto">
          <a:xfrm>
            <a:off x="5748348" y="1226545"/>
            <a:ext cx="41481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pPr>
            <a:r>
              <a:rPr lang="en-US" altLang="en-US" sz="2800" b="1" dirty="0">
                <a:solidFill>
                  <a:schemeClr val="bg1"/>
                </a:solidFill>
                <a:latin typeface="Franklin Gothic Book" panose="020B0503020102020204" pitchFamily="34" charset="0"/>
              </a:rPr>
              <a:t>waterplanning.georgia.gov</a:t>
            </a:r>
          </a:p>
        </p:txBody>
      </p:sp>
      <p:cxnSp>
        <p:nvCxnSpPr>
          <p:cNvPr id="6" name="Straight Arrow Connector 5">
            <a:extLst>
              <a:ext uri="{FF2B5EF4-FFF2-40B4-BE49-F238E27FC236}">
                <a16:creationId xmlns:a16="http://schemas.microsoft.com/office/drawing/2014/main" id="{469CC7F4-F3E0-4F57-9630-FAE92919A074}"/>
              </a:ext>
            </a:extLst>
          </p:cNvPr>
          <p:cNvCxnSpPr/>
          <p:nvPr/>
        </p:nvCxnSpPr>
        <p:spPr>
          <a:xfrm>
            <a:off x="5062548" y="1509361"/>
            <a:ext cx="68580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06046914-28C9-BC4A-8AB6-63D03069845E}"/>
              </a:ext>
            </a:extLst>
          </p:cNvPr>
          <p:cNvPicPr>
            <a:picLocks noChangeAspect="1"/>
          </p:cNvPicPr>
          <p:nvPr/>
        </p:nvPicPr>
        <p:blipFill>
          <a:blip r:embed="rId4"/>
          <a:stretch>
            <a:fillRect/>
          </a:stretch>
        </p:blipFill>
        <p:spPr>
          <a:xfrm>
            <a:off x="7463954" y="2269221"/>
            <a:ext cx="2471120" cy="1159779"/>
          </a:xfrm>
          <a:prstGeom prst="rect">
            <a:avLst/>
          </a:prstGeom>
        </p:spPr>
      </p:pic>
      <p:sp>
        <p:nvSpPr>
          <p:cNvPr id="7" name="Rectangle 6">
            <a:extLst>
              <a:ext uri="{FF2B5EF4-FFF2-40B4-BE49-F238E27FC236}">
                <a16:creationId xmlns:a16="http://schemas.microsoft.com/office/drawing/2014/main" id="{BFE7A30D-4C2D-4ECA-958E-4693A8CFCB26}"/>
              </a:ext>
            </a:extLst>
          </p:cNvPr>
          <p:cNvSpPr/>
          <p:nvPr/>
        </p:nvSpPr>
        <p:spPr>
          <a:xfrm>
            <a:off x="7620000" y="2384521"/>
            <a:ext cx="1447800" cy="335756"/>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0038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C9A52-F002-B9A8-0B6F-146F64924CE3}"/>
              </a:ext>
            </a:extLst>
          </p:cNvPr>
          <p:cNvSpPr>
            <a:spLocks noGrp="1"/>
          </p:cNvSpPr>
          <p:nvPr>
            <p:ph type="title"/>
          </p:nvPr>
        </p:nvSpPr>
        <p:spPr/>
        <p:txBody>
          <a:bodyPr/>
          <a:lstStyle/>
          <a:p>
            <a:r>
              <a:rPr lang="en-US" dirty="0"/>
              <a:t>Upper Flint Region: Public Outreach</a:t>
            </a:r>
          </a:p>
        </p:txBody>
      </p:sp>
      <p:sp>
        <p:nvSpPr>
          <p:cNvPr id="3" name="Text Placeholder 2">
            <a:extLst>
              <a:ext uri="{FF2B5EF4-FFF2-40B4-BE49-F238E27FC236}">
                <a16:creationId xmlns:a16="http://schemas.microsoft.com/office/drawing/2014/main" id="{F76720B6-00E2-7A16-317B-F9AF83423335}"/>
              </a:ext>
            </a:extLst>
          </p:cNvPr>
          <p:cNvSpPr>
            <a:spLocks noGrp="1"/>
          </p:cNvSpPr>
          <p:nvPr>
            <p:ph type="body" sz="quarter" idx="10"/>
          </p:nvPr>
        </p:nvSpPr>
        <p:spPr>
          <a:xfrm>
            <a:off x="533400" y="1600200"/>
            <a:ext cx="5723782" cy="4419600"/>
          </a:xfrm>
        </p:spPr>
        <p:txBody>
          <a:bodyPr/>
          <a:lstStyle/>
          <a:p>
            <a:r>
              <a:rPr lang="en-US" dirty="0"/>
              <a:t>Friday, Aug. 5 Americus Kiwanis Club Meeting</a:t>
            </a:r>
          </a:p>
          <a:p>
            <a:pPr lvl="1"/>
            <a:r>
              <a:rPr lang="en-US" dirty="0"/>
              <a:t>Thanks to Adam Graft for attending!</a:t>
            </a:r>
          </a:p>
          <a:p>
            <a:pPr lvl="1"/>
            <a:r>
              <a:rPr lang="en-US" dirty="0"/>
              <a:t>Provided overview of Georgia EPD and State Water Planning process</a:t>
            </a:r>
          </a:p>
          <a:p>
            <a:pPr lvl="1"/>
            <a:r>
              <a:rPr lang="en-US" dirty="0"/>
              <a:t>Future public outreach opportunities are highly encouraged for council members</a:t>
            </a:r>
          </a:p>
        </p:txBody>
      </p:sp>
      <p:pic>
        <p:nvPicPr>
          <p:cNvPr id="7" name="Picture 6">
            <a:extLst>
              <a:ext uri="{FF2B5EF4-FFF2-40B4-BE49-F238E27FC236}">
                <a16:creationId xmlns:a16="http://schemas.microsoft.com/office/drawing/2014/main" id="{6F18A64D-8612-0222-8B1A-C957AC734518}"/>
              </a:ext>
            </a:extLst>
          </p:cNvPr>
          <p:cNvPicPr>
            <a:picLocks noChangeAspect="1"/>
          </p:cNvPicPr>
          <p:nvPr/>
        </p:nvPicPr>
        <p:blipFill>
          <a:blip r:embed="rId2"/>
          <a:stretch>
            <a:fillRect/>
          </a:stretch>
        </p:blipFill>
        <p:spPr>
          <a:xfrm>
            <a:off x="6553200" y="1295400"/>
            <a:ext cx="4819590" cy="5061000"/>
          </a:xfrm>
          <a:prstGeom prst="rect">
            <a:avLst/>
          </a:prstGeom>
        </p:spPr>
      </p:pic>
    </p:spTree>
    <p:extLst>
      <p:ext uri="{BB962C8B-B14F-4D97-AF65-F5344CB8AC3E}">
        <p14:creationId xmlns:p14="http://schemas.microsoft.com/office/powerpoint/2010/main" val="216401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normAutofit/>
          </a:bodyPr>
          <a:lstStyle/>
          <a:p>
            <a:r>
              <a:rPr lang="en-US">
                <a:solidFill>
                  <a:srgbClr val="FFFFFF"/>
                </a:solidFill>
                <a:ea typeface="+mj-lt"/>
                <a:cs typeface="+mj-lt"/>
              </a:rPr>
              <a:t> Orientation to goals for afternoon group discussions </a:t>
            </a:r>
            <a:endParaRPr lang="en-US">
              <a:cs typeface="Arial"/>
            </a:endParaRP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a:solidFill>
                  <a:srgbClr val="FFFFFF"/>
                </a:solidFill>
                <a:ea typeface="+mj-lt"/>
                <a:cs typeface="+mj-lt"/>
              </a:rPr>
              <a:t>Courtney Cooper </a:t>
            </a:r>
            <a:endParaRPr lang="en-US"/>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12E3A49-BE5D-4280-BB52-5CEB1267D333}"/>
              </a:ext>
            </a:extLst>
          </p:cNvPr>
          <p:cNvSpPr>
            <a:spLocks noGrp="1"/>
          </p:cNvSpPr>
          <p:nvPr>
            <p:ph type="sldNum" sz="quarter" idx="12"/>
          </p:nvPr>
        </p:nvSpPr>
        <p:spPr/>
        <p:txBody>
          <a:bodyPr/>
          <a:lstStyle/>
          <a:p>
            <a:fld id="{9639ED2B-37ED-4527-B698-007C17A6D46F}" type="slidenum">
              <a:rPr lang="en-US" smtClean="0"/>
              <a:t>16</a:t>
            </a:fld>
            <a:endParaRPr lang="en-US"/>
          </a:p>
        </p:txBody>
      </p:sp>
    </p:spTree>
    <p:extLst>
      <p:ext uri="{BB962C8B-B14F-4D97-AF65-F5344CB8AC3E}">
        <p14:creationId xmlns:p14="http://schemas.microsoft.com/office/powerpoint/2010/main" val="2473323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C801-1D2D-EAC0-B80A-ECCF412AD757}"/>
              </a:ext>
            </a:extLst>
          </p:cNvPr>
          <p:cNvSpPr>
            <a:spLocks noGrp="1"/>
          </p:cNvSpPr>
          <p:nvPr>
            <p:ph type="title"/>
          </p:nvPr>
        </p:nvSpPr>
        <p:spPr/>
        <p:txBody>
          <a:bodyPr/>
          <a:lstStyle/>
          <a:p>
            <a:r>
              <a:rPr lang="en-US">
                <a:ea typeface="+mj-lt"/>
                <a:cs typeface="+mj-lt"/>
              </a:rPr>
              <a:t>Small group discussions</a:t>
            </a:r>
            <a:endParaRPr lang="en-US"/>
          </a:p>
        </p:txBody>
      </p:sp>
      <p:sp>
        <p:nvSpPr>
          <p:cNvPr id="3" name="Content Placeholder 2">
            <a:extLst>
              <a:ext uri="{FF2B5EF4-FFF2-40B4-BE49-F238E27FC236}">
                <a16:creationId xmlns:a16="http://schemas.microsoft.com/office/drawing/2014/main" id="{D04CA43A-54DD-491D-8B4B-9BCA7BFC52A3}"/>
              </a:ext>
            </a:extLst>
          </p:cNvPr>
          <p:cNvSpPr>
            <a:spLocks noGrp="1"/>
          </p:cNvSpPr>
          <p:nvPr>
            <p:ph idx="1"/>
          </p:nvPr>
        </p:nvSpPr>
        <p:spPr/>
        <p:txBody>
          <a:bodyPr vert="horz" lIns="91440" tIns="45720" rIns="91440" bIns="45720" rtlCol="0" anchor="t">
            <a:normAutofit lnSpcReduction="10000"/>
          </a:bodyPr>
          <a:lstStyle/>
          <a:p>
            <a:r>
              <a:rPr lang="en-US" dirty="0">
                <a:ea typeface="+mn-lt"/>
                <a:cs typeface="+mn-lt"/>
              </a:rPr>
              <a:t>What are your primary takeaways from </a:t>
            </a:r>
            <a:r>
              <a:rPr lang="en-US">
                <a:ea typeface="+mn-lt"/>
                <a:cs typeface="+mn-lt"/>
              </a:rPr>
              <a:t>the water availability</a:t>
            </a:r>
            <a:r>
              <a:rPr lang="en-US" dirty="0">
                <a:ea typeface="+mn-lt"/>
                <a:cs typeface="+mn-lt"/>
              </a:rPr>
              <a:t> </a:t>
            </a:r>
            <a:r>
              <a:rPr lang="en-US">
                <a:ea typeface="+mn-lt"/>
                <a:cs typeface="+mn-lt"/>
              </a:rPr>
              <a:t>assessment</a:t>
            </a:r>
            <a:r>
              <a:rPr lang="en-US" dirty="0">
                <a:ea typeface="+mn-lt"/>
                <a:cs typeface="+mn-lt"/>
              </a:rPr>
              <a:t>?</a:t>
            </a:r>
            <a:r>
              <a:rPr lang="en-US">
                <a:ea typeface="+mn-lt"/>
                <a:cs typeface="+mn-lt"/>
              </a:rPr>
              <a:t> </a:t>
            </a:r>
          </a:p>
          <a:p>
            <a:pPr lvl="1"/>
            <a:r>
              <a:rPr lang="en-US" sz="2800" dirty="0">
                <a:ea typeface="+mn-lt"/>
                <a:cs typeface="+mn-lt"/>
              </a:rPr>
              <a:t>What implications do they have for you?</a:t>
            </a:r>
          </a:p>
          <a:p>
            <a:r>
              <a:rPr lang="en-US">
                <a:ea typeface="+mn-lt"/>
                <a:cs typeface="+mn-lt"/>
              </a:rPr>
              <a:t>Are there any new issues not yet reflected in the recommendations?</a:t>
            </a:r>
          </a:p>
          <a:p>
            <a:pPr lvl="1"/>
            <a:r>
              <a:rPr lang="en-US" sz="2800" dirty="0">
                <a:ea typeface="+mn-lt"/>
                <a:cs typeface="+mn-lt"/>
              </a:rPr>
              <a:t>Do the results mesh with the revised plan recommendations?</a:t>
            </a:r>
          </a:p>
          <a:p>
            <a:r>
              <a:rPr lang="en-US">
                <a:ea typeface="+mn-lt"/>
                <a:cs typeface="+mn-lt"/>
              </a:rPr>
              <a:t>What else do you want to know about water availability? </a:t>
            </a:r>
            <a:endParaRPr lang="en-US" dirty="0">
              <a:ea typeface="+mn-lt"/>
              <a:cs typeface="+mn-lt"/>
            </a:endParaRPr>
          </a:p>
          <a:p>
            <a:pPr lvl="1"/>
            <a:r>
              <a:rPr lang="en-US" sz="2800" dirty="0">
                <a:ea typeface="+mn-lt"/>
                <a:cs typeface="+mn-lt"/>
              </a:rPr>
              <a:t>Are there other metrics that you would like to see?</a:t>
            </a:r>
          </a:p>
          <a:p>
            <a:r>
              <a:rPr lang="en-US" dirty="0">
                <a:ea typeface="+mn-lt"/>
                <a:cs typeface="+mn-lt"/>
              </a:rPr>
              <a:t>If you had sufficient funds, what water-related projects would you prioritize over the next 5 years</a:t>
            </a:r>
            <a:r>
              <a:rPr lang="en-US">
                <a:ea typeface="+mn-lt"/>
                <a:cs typeface="+mn-lt"/>
              </a:rPr>
              <a:t>?</a:t>
            </a:r>
            <a:endParaRPr lang="en-US" dirty="0">
              <a:ea typeface="+mn-lt"/>
              <a:cs typeface="+mn-lt"/>
            </a:endParaRPr>
          </a:p>
          <a:p>
            <a:r>
              <a:rPr lang="en-US">
                <a:ea typeface="+mn-lt"/>
                <a:cs typeface="+mn-lt"/>
              </a:rPr>
              <a:t>Discuss any unsettled committee items </a:t>
            </a:r>
            <a:endParaRPr lang="en-US" dirty="0"/>
          </a:p>
        </p:txBody>
      </p:sp>
      <p:sp>
        <p:nvSpPr>
          <p:cNvPr id="4" name="Slide Number Placeholder 3">
            <a:extLst>
              <a:ext uri="{FF2B5EF4-FFF2-40B4-BE49-F238E27FC236}">
                <a16:creationId xmlns:a16="http://schemas.microsoft.com/office/drawing/2014/main" id="{EBCB29A6-41DD-58BB-EACF-315ED60189C5}"/>
              </a:ext>
            </a:extLst>
          </p:cNvPr>
          <p:cNvSpPr>
            <a:spLocks noGrp="1"/>
          </p:cNvSpPr>
          <p:nvPr>
            <p:ph type="sldNum" sz="quarter" idx="12"/>
          </p:nvPr>
        </p:nvSpPr>
        <p:spPr/>
        <p:txBody>
          <a:bodyPr/>
          <a:lstStyle/>
          <a:p>
            <a:fld id="{9639ED2B-37ED-4527-B698-007C17A6D46F}" type="slidenum">
              <a:rPr lang="en-US" smtClean="0"/>
              <a:t>17</a:t>
            </a:fld>
            <a:endParaRPr lang="en-US"/>
          </a:p>
        </p:txBody>
      </p:sp>
    </p:spTree>
    <p:extLst>
      <p:ext uri="{BB962C8B-B14F-4D97-AF65-F5344CB8AC3E}">
        <p14:creationId xmlns:p14="http://schemas.microsoft.com/office/powerpoint/2010/main" val="1807714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normAutofit/>
          </a:bodyPr>
          <a:lstStyle/>
          <a:p>
            <a:r>
              <a:rPr lang="en-US"/>
              <a:t>Surface Water Availability Assessment Results</a:t>
            </a:r>
            <a:endParaRPr lang="en-US">
              <a:cs typeface="Arial"/>
            </a:endParaRP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a:t>Mark Masters &amp; Wei Zeng  </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12E3A49-BE5D-4280-BB52-5CEB1267D333}"/>
              </a:ext>
            </a:extLst>
          </p:cNvPr>
          <p:cNvSpPr>
            <a:spLocks noGrp="1"/>
          </p:cNvSpPr>
          <p:nvPr>
            <p:ph type="sldNum" sz="quarter" idx="12"/>
          </p:nvPr>
        </p:nvSpPr>
        <p:spPr/>
        <p:txBody>
          <a:bodyPr/>
          <a:lstStyle/>
          <a:p>
            <a:fld id="{9639ED2B-37ED-4527-B698-007C17A6D46F}" type="slidenum">
              <a:rPr lang="en-US" smtClean="0"/>
              <a:t>18</a:t>
            </a:fld>
            <a:endParaRPr lang="en-US"/>
          </a:p>
        </p:txBody>
      </p:sp>
    </p:spTree>
    <p:extLst>
      <p:ext uri="{BB962C8B-B14F-4D97-AF65-F5344CB8AC3E}">
        <p14:creationId xmlns:p14="http://schemas.microsoft.com/office/powerpoint/2010/main" val="2679778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F0E5E-F388-409A-AA34-8B07E5D3B724}"/>
              </a:ext>
            </a:extLst>
          </p:cNvPr>
          <p:cNvSpPr>
            <a:spLocks noGrp="1"/>
          </p:cNvSpPr>
          <p:nvPr>
            <p:ph type="title"/>
          </p:nvPr>
        </p:nvSpPr>
        <p:spPr>
          <a:xfrm>
            <a:off x="760379" y="0"/>
            <a:ext cx="10515600" cy="1325563"/>
          </a:xfrm>
        </p:spPr>
        <p:txBody>
          <a:bodyPr/>
          <a:lstStyle/>
          <a:p>
            <a:pPr algn="ctr"/>
            <a:r>
              <a:rPr lang="en-US"/>
              <a:t>Presentation Outline</a:t>
            </a:r>
          </a:p>
        </p:txBody>
      </p:sp>
      <p:sp>
        <p:nvSpPr>
          <p:cNvPr id="3" name="Content Placeholder 2">
            <a:extLst>
              <a:ext uri="{FF2B5EF4-FFF2-40B4-BE49-F238E27FC236}">
                <a16:creationId xmlns:a16="http://schemas.microsoft.com/office/drawing/2014/main" id="{FB2F4A9A-9C05-4EF7-8122-C4A6788A71F1}"/>
              </a:ext>
            </a:extLst>
          </p:cNvPr>
          <p:cNvSpPr>
            <a:spLocks noGrp="1"/>
          </p:cNvSpPr>
          <p:nvPr>
            <p:ph idx="1"/>
          </p:nvPr>
        </p:nvSpPr>
        <p:spPr>
          <a:xfrm>
            <a:off x="474133" y="1138136"/>
            <a:ext cx="11300178" cy="5476673"/>
          </a:xfrm>
        </p:spPr>
        <p:txBody>
          <a:bodyPr>
            <a:normAutofit/>
          </a:bodyPr>
          <a:lstStyle/>
          <a:p>
            <a:r>
              <a:rPr lang="en-US" sz="3600"/>
              <a:t>Introduction and Model Settings</a:t>
            </a:r>
          </a:p>
          <a:p>
            <a:r>
              <a:rPr lang="en-US" sz="3600"/>
              <a:t>Model Results</a:t>
            </a:r>
          </a:p>
          <a:p>
            <a:pPr lvl="1"/>
            <a:r>
              <a:rPr lang="en-US" sz="3200"/>
              <a:t>Water Supply Challenges</a:t>
            </a:r>
            <a:endParaRPr lang="en-US" sz="2800"/>
          </a:p>
          <a:p>
            <a:pPr lvl="1"/>
            <a:r>
              <a:rPr lang="en-US" sz="3200"/>
              <a:t>Wastewater Assimilation Challenges</a:t>
            </a:r>
          </a:p>
          <a:p>
            <a:pPr lvl="1"/>
            <a:r>
              <a:rPr lang="en-US" sz="3200" err="1"/>
              <a:t>Carsonville</a:t>
            </a:r>
            <a:r>
              <a:rPr lang="en-US" sz="3200"/>
              <a:t> Flow Results</a:t>
            </a:r>
          </a:p>
          <a:p>
            <a:pPr marL="457200" lvl="1" indent="0">
              <a:buNone/>
            </a:pPr>
            <a:endParaRPr lang="en-US" sz="3200"/>
          </a:p>
          <a:p>
            <a:pPr marL="0" indent="0">
              <a:buNone/>
            </a:pPr>
            <a:endParaRPr lang="en-US"/>
          </a:p>
        </p:txBody>
      </p:sp>
      <p:sp>
        <p:nvSpPr>
          <p:cNvPr id="4" name="Slide Number Placeholder 3">
            <a:extLst>
              <a:ext uri="{FF2B5EF4-FFF2-40B4-BE49-F238E27FC236}">
                <a16:creationId xmlns:a16="http://schemas.microsoft.com/office/drawing/2014/main" id="{16F97DAD-9E61-387D-817C-302825CC429D}"/>
              </a:ext>
            </a:extLst>
          </p:cNvPr>
          <p:cNvSpPr>
            <a:spLocks noGrp="1"/>
          </p:cNvSpPr>
          <p:nvPr>
            <p:ph type="sldNum" sz="quarter" idx="12"/>
          </p:nvPr>
        </p:nvSpPr>
        <p:spPr/>
        <p:txBody>
          <a:bodyPr/>
          <a:lstStyle/>
          <a:p>
            <a:fld id="{9639ED2B-37ED-4527-B698-007C17A6D46F}" type="slidenum">
              <a:rPr lang="en-US" smtClean="0"/>
              <a:t>19</a:t>
            </a:fld>
            <a:endParaRPr lang="en-US"/>
          </a:p>
        </p:txBody>
      </p:sp>
    </p:spTree>
    <p:extLst>
      <p:ext uri="{BB962C8B-B14F-4D97-AF65-F5344CB8AC3E}">
        <p14:creationId xmlns:p14="http://schemas.microsoft.com/office/powerpoint/2010/main" val="275582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CFA544-6ADB-4255-89AE-4701B8636A25}"/>
              </a:ext>
            </a:extLst>
          </p:cNvPr>
          <p:cNvSpPr>
            <a:spLocks noGrp="1"/>
          </p:cNvSpPr>
          <p:nvPr>
            <p:ph type="title"/>
          </p:nvPr>
        </p:nvSpPr>
        <p:spPr>
          <a:xfrm>
            <a:off x="465667" y="193675"/>
            <a:ext cx="11404600" cy="1325563"/>
          </a:xfrm>
        </p:spPr>
        <p:txBody>
          <a:bodyPr/>
          <a:lstStyle/>
          <a:p>
            <a:r>
              <a:rPr lang="en-US"/>
              <a:t>Agenda</a:t>
            </a:r>
          </a:p>
        </p:txBody>
      </p:sp>
      <p:grpSp>
        <p:nvGrpSpPr>
          <p:cNvPr id="10" name="Group 4">
            <a:extLst>
              <a:ext uri="{FF2B5EF4-FFF2-40B4-BE49-F238E27FC236}">
                <a16:creationId xmlns:a16="http://schemas.microsoft.com/office/drawing/2014/main" id="{DFBAC92D-38FE-4F5C-9457-9FC42A18E1E2}"/>
              </a:ext>
            </a:extLst>
          </p:cNvPr>
          <p:cNvGrpSpPr>
            <a:grpSpLocks noChangeAspect="1"/>
          </p:cNvGrpSpPr>
          <p:nvPr/>
        </p:nvGrpSpPr>
        <p:grpSpPr bwMode="auto">
          <a:xfrm>
            <a:off x="11500186" y="6291649"/>
            <a:ext cx="298284" cy="277713"/>
            <a:chOff x="1520" y="0"/>
            <a:chExt cx="4640" cy="4320"/>
          </a:xfrm>
          <a:solidFill>
            <a:schemeClr val="bg1"/>
          </a:solidFill>
        </p:grpSpPr>
        <p:sp>
          <p:nvSpPr>
            <p:cNvPr id="11" name="Freeform 5">
              <a:extLst>
                <a:ext uri="{FF2B5EF4-FFF2-40B4-BE49-F238E27FC236}">
                  <a16:creationId xmlns:a16="http://schemas.microsoft.com/office/drawing/2014/main" id="{B8020F95-53DE-4955-80BD-7C252A5CCDBB}"/>
                </a:ext>
              </a:extLst>
            </p:cNvPr>
            <p:cNvSpPr>
              <a:spLocks/>
            </p:cNvSpPr>
            <p:nvPr/>
          </p:nvSpPr>
          <p:spPr bwMode="auto">
            <a:xfrm>
              <a:off x="2954" y="1017"/>
              <a:ext cx="1461" cy="1461"/>
            </a:xfrm>
            <a:custGeom>
              <a:avLst/>
              <a:gdLst>
                <a:gd name="T0" fmla="*/ 3990 w 8767"/>
                <a:gd name="T1" fmla="*/ 17 h 8762"/>
                <a:gd name="T2" fmla="*/ 3500 w 8767"/>
                <a:gd name="T3" fmla="*/ 89 h 8762"/>
                <a:gd name="T4" fmla="*/ 3028 w 8767"/>
                <a:gd name="T5" fmla="*/ 214 h 8762"/>
                <a:gd name="T6" fmla="*/ 2579 w 8767"/>
                <a:gd name="T7" fmla="*/ 387 h 8762"/>
                <a:gd name="T8" fmla="*/ 2156 w 8767"/>
                <a:gd name="T9" fmla="*/ 607 h 8762"/>
                <a:gd name="T10" fmla="*/ 1760 w 8767"/>
                <a:gd name="T11" fmla="*/ 871 h 8762"/>
                <a:gd name="T12" fmla="*/ 1397 w 8767"/>
                <a:gd name="T13" fmla="*/ 1174 h 8762"/>
                <a:gd name="T14" fmla="*/ 1068 w 8767"/>
                <a:gd name="T15" fmla="*/ 1514 h 8762"/>
                <a:gd name="T16" fmla="*/ 778 w 8767"/>
                <a:gd name="T17" fmla="*/ 1888 h 8762"/>
                <a:gd name="T18" fmla="*/ 529 w 8767"/>
                <a:gd name="T19" fmla="*/ 2293 h 8762"/>
                <a:gd name="T20" fmla="*/ 324 w 8767"/>
                <a:gd name="T21" fmla="*/ 2725 h 8762"/>
                <a:gd name="T22" fmla="*/ 166 w 8767"/>
                <a:gd name="T23" fmla="*/ 3182 h 8762"/>
                <a:gd name="T24" fmla="*/ 59 w 8767"/>
                <a:gd name="T25" fmla="*/ 3660 h 8762"/>
                <a:gd name="T26" fmla="*/ 5 w 8767"/>
                <a:gd name="T27" fmla="*/ 4156 h 8762"/>
                <a:gd name="T28" fmla="*/ 5 w 8767"/>
                <a:gd name="T29" fmla="*/ 4606 h 8762"/>
                <a:gd name="T30" fmla="*/ 59 w 8767"/>
                <a:gd name="T31" fmla="*/ 5102 h 8762"/>
                <a:gd name="T32" fmla="*/ 166 w 8767"/>
                <a:gd name="T33" fmla="*/ 5581 h 8762"/>
                <a:gd name="T34" fmla="*/ 324 w 8767"/>
                <a:gd name="T35" fmla="*/ 6037 h 8762"/>
                <a:gd name="T36" fmla="*/ 529 w 8767"/>
                <a:gd name="T37" fmla="*/ 6469 h 8762"/>
                <a:gd name="T38" fmla="*/ 778 w 8767"/>
                <a:gd name="T39" fmla="*/ 6874 h 8762"/>
                <a:gd name="T40" fmla="*/ 1068 w 8767"/>
                <a:gd name="T41" fmla="*/ 7248 h 8762"/>
                <a:gd name="T42" fmla="*/ 1397 w 8767"/>
                <a:gd name="T43" fmla="*/ 7588 h 8762"/>
                <a:gd name="T44" fmla="*/ 1760 w 8767"/>
                <a:gd name="T45" fmla="*/ 7891 h 8762"/>
                <a:gd name="T46" fmla="*/ 2156 w 8767"/>
                <a:gd name="T47" fmla="*/ 8155 h 8762"/>
                <a:gd name="T48" fmla="*/ 2579 w 8767"/>
                <a:gd name="T49" fmla="*/ 8375 h 8762"/>
                <a:gd name="T50" fmla="*/ 3028 w 8767"/>
                <a:gd name="T51" fmla="*/ 8549 h 8762"/>
                <a:gd name="T52" fmla="*/ 3500 w 8767"/>
                <a:gd name="T53" fmla="*/ 8673 h 8762"/>
                <a:gd name="T54" fmla="*/ 3990 w 8767"/>
                <a:gd name="T55" fmla="*/ 8745 h 8762"/>
                <a:gd name="T56" fmla="*/ 4440 w 8767"/>
                <a:gd name="T57" fmla="*/ 8761 h 8762"/>
                <a:gd name="T58" fmla="*/ 4942 w 8767"/>
                <a:gd name="T59" fmla="*/ 8726 h 8762"/>
                <a:gd name="T60" fmla="*/ 5427 w 8767"/>
                <a:gd name="T61" fmla="*/ 8637 h 8762"/>
                <a:gd name="T62" fmla="*/ 5891 w 8767"/>
                <a:gd name="T63" fmla="*/ 8496 h 8762"/>
                <a:gd name="T64" fmla="*/ 6332 w 8767"/>
                <a:gd name="T65" fmla="*/ 8306 h 8762"/>
                <a:gd name="T66" fmla="*/ 6746 w 8767"/>
                <a:gd name="T67" fmla="*/ 8072 h 8762"/>
                <a:gd name="T68" fmla="*/ 7131 w 8767"/>
                <a:gd name="T69" fmla="*/ 7795 h 8762"/>
                <a:gd name="T70" fmla="*/ 7484 w 8767"/>
                <a:gd name="T71" fmla="*/ 7478 h 8762"/>
                <a:gd name="T72" fmla="*/ 7799 w 8767"/>
                <a:gd name="T73" fmla="*/ 7127 h 8762"/>
                <a:gd name="T74" fmla="*/ 8077 w 8767"/>
                <a:gd name="T75" fmla="*/ 6743 h 8762"/>
                <a:gd name="T76" fmla="*/ 8312 w 8767"/>
                <a:gd name="T77" fmla="*/ 6328 h 8762"/>
                <a:gd name="T78" fmla="*/ 8502 w 8767"/>
                <a:gd name="T79" fmla="*/ 5887 h 8762"/>
                <a:gd name="T80" fmla="*/ 8642 w 8767"/>
                <a:gd name="T81" fmla="*/ 5423 h 8762"/>
                <a:gd name="T82" fmla="*/ 8732 w 8767"/>
                <a:gd name="T83" fmla="*/ 4939 h 8762"/>
                <a:gd name="T84" fmla="*/ 8767 w 8767"/>
                <a:gd name="T85" fmla="*/ 4437 h 8762"/>
                <a:gd name="T86" fmla="*/ 8750 w 8767"/>
                <a:gd name="T87" fmla="*/ 3989 h 8762"/>
                <a:gd name="T88" fmla="*/ 8678 w 8767"/>
                <a:gd name="T89" fmla="*/ 3498 h 8762"/>
                <a:gd name="T90" fmla="*/ 8554 w 8767"/>
                <a:gd name="T91" fmla="*/ 3027 h 8762"/>
                <a:gd name="T92" fmla="*/ 8380 w 8767"/>
                <a:gd name="T93" fmla="*/ 2578 h 8762"/>
                <a:gd name="T94" fmla="*/ 8160 w 8767"/>
                <a:gd name="T95" fmla="*/ 2154 h 8762"/>
                <a:gd name="T96" fmla="*/ 7897 w 8767"/>
                <a:gd name="T97" fmla="*/ 1760 h 8762"/>
                <a:gd name="T98" fmla="*/ 7593 w 8767"/>
                <a:gd name="T99" fmla="*/ 1396 h 8762"/>
                <a:gd name="T100" fmla="*/ 7253 w 8767"/>
                <a:gd name="T101" fmla="*/ 1068 h 8762"/>
                <a:gd name="T102" fmla="*/ 6879 w 8767"/>
                <a:gd name="T103" fmla="*/ 778 h 8762"/>
                <a:gd name="T104" fmla="*/ 6474 w 8767"/>
                <a:gd name="T105" fmla="*/ 528 h 8762"/>
                <a:gd name="T106" fmla="*/ 6041 w 8767"/>
                <a:gd name="T107" fmla="*/ 323 h 8762"/>
                <a:gd name="T108" fmla="*/ 5584 w 8767"/>
                <a:gd name="T109" fmla="*/ 167 h 8762"/>
                <a:gd name="T110" fmla="*/ 5106 w 8767"/>
                <a:gd name="T111" fmla="*/ 59 h 8762"/>
                <a:gd name="T112" fmla="*/ 4610 w 8767"/>
                <a:gd name="T113" fmla="*/ 6 h 8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67" h="8762">
                  <a:moveTo>
                    <a:pt x="4384" y="0"/>
                  </a:moveTo>
                  <a:lnTo>
                    <a:pt x="4384" y="0"/>
                  </a:lnTo>
                  <a:lnTo>
                    <a:pt x="4327" y="1"/>
                  </a:lnTo>
                  <a:lnTo>
                    <a:pt x="4270" y="2"/>
                  </a:lnTo>
                  <a:lnTo>
                    <a:pt x="4214" y="4"/>
                  </a:lnTo>
                  <a:lnTo>
                    <a:pt x="4157" y="6"/>
                  </a:lnTo>
                  <a:lnTo>
                    <a:pt x="4102" y="9"/>
                  </a:lnTo>
                  <a:lnTo>
                    <a:pt x="4047" y="13"/>
                  </a:lnTo>
                  <a:lnTo>
                    <a:pt x="3990" y="17"/>
                  </a:lnTo>
                  <a:lnTo>
                    <a:pt x="3935" y="22"/>
                  </a:lnTo>
                  <a:lnTo>
                    <a:pt x="3881" y="28"/>
                  </a:lnTo>
                  <a:lnTo>
                    <a:pt x="3825" y="36"/>
                  </a:lnTo>
                  <a:lnTo>
                    <a:pt x="3771" y="43"/>
                  </a:lnTo>
                  <a:lnTo>
                    <a:pt x="3715" y="51"/>
                  </a:lnTo>
                  <a:lnTo>
                    <a:pt x="3661" y="59"/>
                  </a:lnTo>
                  <a:lnTo>
                    <a:pt x="3608" y="68"/>
                  </a:lnTo>
                  <a:lnTo>
                    <a:pt x="3553" y="79"/>
                  </a:lnTo>
                  <a:lnTo>
                    <a:pt x="3500" y="89"/>
                  </a:lnTo>
                  <a:lnTo>
                    <a:pt x="3447" y="100"/>
                  </a:lnTo>
                  <a:lnTo>
                    <a:pt x="3394" y="112"/>
                  </a:lnTo>
                  <a:lnTo>
                    <a:pt x="3340" y="125"/>
                  </a:lnTo>
                  <a:lnTo>
                    <a:pt x="3288" y="138"/>
                  </a:lnTo>
                  <a:lnTo>
                    <a:pt x="3236" y="151"/>
                  </a:lnTo>
                  <a:lnTo>
                    <a:pt x="3183" y="167"/>
                  </a:lnTo>
                  <a:lnTo>
                    <a:pt x="3131" y="181"/>
                  </a:lnTo>
                  <a:lnTo>
                    <a:pt x="3080" y="197"/>
                  </a:lnTo>
                  <a:lnTo>
                    <a:pt x="3028" y="214"/>
                  </a:lnTo>
                  <a:lnTo>
                    <a:pt x="2977" y="230"/>
                  </a:lnTo>
                  <a:lnTo>
                    <a:pt x="2927" y="248"/>
                  </a:lnTo>
                  <a:lnTo>
                    <a:pt x="2876" y="266"/>
                  </a:lnTo>
                  <a:lnTo>
                    <a:pt x="2825" y="285"/>
                  </a:lnTo>
                  <a:lnTo>
                    <a:pt x="2776" y="304"/>
                  </a:lnTo>
                  <a:lnTo>
                    <a:pt x="2726" y="323"/>
                  </a:lnTo>
                  <a:lnTo>
                    <a:pt x="2677" y="344"/>
                  </a:lnTo>
                  <a:lnTo>
                    <a:pt x="2628" y="365"/>
                  </a:lnTo>
                  <a:lnTo>
                    <a:pt x="2579" y="387"/>
                  </a:lnTo>
                  <a:lnTo>
                    <a:pt x="2531" y="410"/>
                  </a:lnTo>
                  <a:lnTo>
                    <a:pt x="2483" y="432"/>
                  </a:lnTo>
                  <a:lnTo>
                    <a:pt x="2435" y="456"/>
                  </a:lnTo>
                  <a:lnTo>
                    <a:pt x="2388" y="479"/>
                  </a:lnTo>
                  <a:lnTo>
                    <a:pt x="2340" y="504"/>
                  </a:lnTo>
                  <a:lnTo>
                    <a:pt x="2293" y="528"/>
                  </a:lnTo>
                  <a:lnTo>
                    <a:pt x="2247" y="554"/>
                  </a:lnTo>
                  <a:lnTo>
                    <a:pt x="2201" y="581"/>
                  </a:lnTo>
                  <a:lnTo>
                    <a:pt x="2156" y="607"/>
                  </a:lnTo>
                  <a:lnTo>
                    <a:pt x="2110" y="634"/>
                  </a:lnTo>
                  <a:lnTo>
                    <a:pt x="2066" y="662"/>
                  </a:lnTo>
                  <a:lnTo>
                    <a:pt x="2021" y="690"/>
                  </a:lnTo>
                  <a:lnTo>
                    <a:pt x="1976" y="719"/>
                  </a:lnTo>
                  <a:lnTo>
                    <a:pt x="1932" y="749"/>
                  </a:lnTo>
                  <a:lnTo>
                    <a:pt x="1888" y="778"/>
                  </a:lnTo>
                  <a:lnTo>
                    <a:pt x="1845" y="808"/>
                  </a:lnTo>
                  <a:lnTo>
                    <a:pt x="1803" y="839"/>
                  </a:lnTo>
                  <a:lnTo>
                    <a:pt x="1760" y="871"/>
                  </a:lnTo>
                  <a:lnTo>
                    <a:pt x="1718" y="902"/>
                  </a:lnTo>
                  <a:lnTo>
                    <a:pt x="1677" y="934"/>
                  </a:lnTo>
                  <a:lnTo>
                    <a:pt x="1636" y="967"/>
                  </a:lnTo>
                  <a:lnTo>
                    <a:pt x="1595" y="1001"/>
                  </a:lnTo>
                  <a:lnTo>
                    <a:pt x="1554" y="1035"/>
                  </a:lnTo>
                  <a:lnTo>
                    <a:pt x="1514" y="1068"/>
                  </a:lnTo>
                  <a:lnTo>
                    <a:pt x="1475" y="1103"/>
                  </a:lnTo>
                  <a:lnTo>
                    <a:pt x="1436" y="1138"/>
                  </a:lnTo>
                  <a:lnTo>
                    <a:pt x="1397" y="1174"/>
                  </a:lnTo>
                  <a:lnTo>
                    <a:pt x="1359" y="1210"/>
                  </a:lnTo>
                  <a:lnTo>
                    <a:pt x="1321" y="1247"/>
                  </a:lnTo>
                  <a:lnTo>
                    <a:pt x="1283" y="1284"/>
                  </a:lnTo>
                  <a:lnTo>
                    <a:pt x="1246" y="1320"/>
                  </a:lnTo>
                  <a:lnTo>
                    <a:pt x="1210" y="1358"/>
                  </a:lnTo>
                  <a:lnTo>
                    <a:pt x="1174" y="1396"/>
                  </a:lnTo>
                  <a:lnTo>
                    <a:pt x="1139" y="1435"/>
                  </a:lnTo>
                  <a:lnTo>
                    <a:pt x="1103" y="1474"/>
                  </a:lnTo>
                  <a:lnTo>
                    <a:pt x="1068" y="1514"/>
                  </a:lnTo>
                  <a:lnTo>
                    <a:pt x="1034" y="1554"/>
                  </a:lnTo>
                  <a:lnTo>
                    <a:pt x="1000" y="1594"/>
                  </a:lnTo>
                  <a:lnTo>
                    <a:pt x="968" y="1635"/>
                  </a:lnTo>
                  <a:lnTo>
                    <a:pt x="935" y="1676"/>
                  </a:lnTo>
                  <a:lnTo>
                    <a:pt x="902" y="1718"/>
                  </a:lnTo>
                  <a:lnTo>
                    <a:pt x="870" y="1760"/>
                  </a:lnTo>
                  <a:lnTo>
                    <a:pt x="839" y="1802"/>
                  </a:lnTo>
                  <a:lnTo>
                    <a:pt x="809" y="1845"/>
                  </a:lnTo>
                  <a:lnTo>
                    <a:pt x="778" y="1888"/>
                  </a:lnTo>
                  <a:lnTo>
                    <a:pt x="748" y="1931"/>
                  </a:lnTo>
                  <a:lnTo>
                    <a:pt x="719" y="1975"/>
                  </a:lnTo>
                  <a:lnTo>
                    <a:pt x="690" y="2020"/>
                  </a:lnTo>
                  <a:lnTo>
                    <a:pt x="662" y="2064"/>
                  </a:lnTo>
                  <a:lnTo>
                    <a:pt x="634" y="2109"/>
                  </a:lnTo>
                  <a:lnTo>
                    <a:pt x="607" y="2154"/>
                  </a:lnTo>
                  <a:lnTo>
                    <a:pt x="580" y="2201"/>
                  </a:lnTo>
                  <a:lnTo>
                    <a:pt x="554" y="2247"/>
                  </a:lnTo>
                  <a:lnTo>
                    <a:pt x="529" y="2293"/>
                  </a:lnTo>
                  <a:lnTo>
                    <a:pt x="503" y="2340"/>
                  </a:lnTo>
                  <a:lnTo>
                    <a:pt x="480" y="2387"/>
                  </a:lnTo>
                  <a:lnTo>
                    <a:pt x="455" y="2434"/>
                  </a:lnTo>
                  <a:lnTo>
                    <a:pt x="431" y="2481"/>
                  </a:lnTo>
                  <a:lnTo>
                    <a:pt x="409" y="2529"/>
                  </a:lnTo>
                  <a:lnTo>
                    <a:pt x="387" y="2578"/>
                  </a:lnTo>
                  <a:lnTo>
                    <a:pt x="365" y="2627"/>
                  </a:lnTo>
                  <a:lnTo>
                    <a:pt x="344" y="2676"/>
                  </a:lnTo>
                  <a:lnTo>
                    <a:pt x="324" y="2725"/>
                  </a:lnTo>
                  <a:lnTo>
                    <a:pt x="303" y="2774"/>
                  </a:lnTo>
                  <a:lnTo>
                    <a:pt x="285" y="2825"/>
                  </a:lnTo>
                  <a:lnTo>
                    <a:pt x="265" y="2875"/>
                  </a:lnTo>
                  <a:lnTo>
                    <a:pt x="248" y="2925"/>
                  </a:lnTo>
                  <a:lnTo>
                    <a:pt x="230" y="2976"/>
                  </a:lnTo>
                  <a:lnTo>
                    <a:pt x="213" y="3027"/>
                  </a:lnTo>
                  <a:lnTo>
                    <a:pt x="197" y="3079"/>
                  </a:lnTo>
                  <a:lnTo>
                    <a:pt x="181" y="3130"/>
                  </a:lnTo>
                  <a:lnTo>
                    <a:pt x="166" y="3182"/>
                  </a:lnTo>
                  <a:lnTo>
                    <a:pt x="151" y="3233"/>
                  </a:lnTo>
                  <a:lnTo>
                    <a:pt x="137" y="3287"/>
                  </a:lnTo>
                  <a:lnTo>
                    <a:pt x="125" y="3339"/>
                  </a:lnTo>
                  <a:lnTo>
                    <a:pt x="111" y="3391"/>
                  </a:lnTo>
                  <a:lnTo>
                    <a:pt x="100" y="3444"/>
                  </a:lnTo>
                  <a:lnTo>
                    <a:pt x="89" y="3498"/>
                  </a:lnTo>
                  <a:lnTo>
                    <a:pt x="78" y="3552"/>
                  </a:lnTo>
                  <a:lnTo>
                    <a:pt x="68" y="3605"/>
                  </a:lnTo>
                  <a:lnTo>
                    <a:pt x="59" y="3660"/>
                  </a:lnTo>
                  <a:lnTo>
                    <a:pt x="50" y="3714"/>
                  </a:lnTo>
                  <a:lnTo>
                    <a:pt x="42" y="3768"/>
                  </a:lnTo>
                  <a:lnTo>
                    <a:pt x="35" y="3823"/>
                  </a:lnTo>
                  <a:lnTo>
                    <a:pt x="28" y="3878"/>
                  </a:lnTo>
                  <a:lnTo>
                    <a:pt x="22" y="3933"/>
                  </a:lnTo>
                  <a:lnTo>
                    <a:pt x="17" y="3989"/>
                  </a:lnTo>
                  <a:lnTo>
                    <a:pt x="12" y="4044"/>
                  </a:lnTo>
                  <a:lnTo>
                    <a:pt x="9" y="4099"/>
                  </a:lnTo>
                  <a:lnTo>
                    <a:pt x="5" y="4156"/>
                  </a:lnTo>
                  <a:lnTo>
                    <a:pt x="3" y="4212"/>
                  </a:lnTo>
                  <a:lnTo>
                    <a:pt x="1" y="4268"/>
                  </a:lnTo>
                  <a:lnTo>
                    <a:pt x="0" y="4325"/>
                  </a:lnTo>
                  <a:lnTo>
                    <a:pt x="0" y="4381"/>
                  </a:lnTo>
                  <a:lnTo>
                    <a:pt x="0" y="4381"/>
                  </a:lnTo>
                  <a:lnTo>
                    <a:pt x="0" y="4437"/>
                  </a:lnTo>
                  <a:lnTo>
                    <a:pt x="1" y="4494"/>
                  </a:lnTo>
                  <a:lnTo>
                    <a:pt x="3" y="4550"/>
                  </a:lnTo>
                  <a:lnTo>
                    <a:pt x="5" y="4606"/>
                  </a:lnTo>
                  <a:lnTo>
                    <a:pt x="9" y="4663"/>
                  </a:lnTo>
                  <a:lnTo>
                    <a:pt x="12" y="4718"/>
                  </a:lnTo>
                  <a:lnTo>
                    <a:pt x="17" y="4773"/>
                  </a:lnTo>
                  <a:lnTo>
                    <a:pt x="22" y="4829"/>
                  </a:lnTo>
                  <a:lnTo>
                    <a:pt x="28" y="4884"/>
                  </a:lnTo>
                  <a:lnTo>
                    <a:pt x="35" y="4939"/>
                  </a:lnTo>
                  <a:lnTo>
                    <a:pt x="42" y="4994"/>
                  </a:lnTo>
                  <a:lnTo>
                    <a:pt x="50" y="5048"/>
                  </a:lnTo>
                  <a:lnTo>
                    <a:pt x="59" y="5102"/>
                  </a:lnTo>
                  <a:lnTo>
                    <a:pt x="68" y="5157"/>
                  </a:lnTo>
                  <a:lnTo>
                    <a:pt x="78" y="5210"/>
                  </a:lnTo>
                  <a:lnTo>
                    <a:pt x="89" y="5264"/>
                  </a:lnTo>
                  <a:lnTo>
                    <a:pt x="100" y="5317"/>
                  </a:lnTo>
                  <a:lnTo>
                    <a:pt x="111" y="5371"/>
                  </a:lnTo>
                  <a:lnTo>
                    <a:pt x="125" y="5423"/>
                  </a:lnTo>
                  <a:lnTo>
                    <a:pt x="137" y="5476"/>
                  </a:lnTo>
                  <a:lnTo>
                    <a:pt x="151" y="5529"/>
                  </a:lnTo>
                  <a:lnTo>
                    <a:pt x="166" y="5581"/>
                  </a:lnTo>
                  <a:lnTo>
                    <a:pt x="181" y="5632"/>
                  </a:lnTo>
                  <a:lnTo>
                    <a:pt x="197" y="5684"/>
                  </a:lnTo>
                  <a:lnTo>
                    <a:pt x="213" y="5736"/>
                  </a:lnTo>
                  <a:lnTo>
                    <a:pt x="230" y="5786"/>
                  </a:lnTo>
                  <a:lnTo>
                    <a:pt x="248" y="5837"/>
                  </a:lnTo>
                  <a:lnTo>
                    <a:pt x="265" y="5887"/>
                  </a:lnTo>
                  <a:lnTo>
                    <a:pt x="285" y="5937"/>
                  </a:lnTo>
                  <a:lnTo>
                    <a:pt x="303" y="5988"/>
                  </a:lnTo>
                  <a:lnTo>
                    <a:pt x="324" y="6037"/>
                  </a:lnTo>
                  <a:lnTo>
                    <a:pt x="344" y="6086"/>
                  </a:lnTo>
                  <a:lnTo>
                    <a:pt x="365" y="6135"/>
                  </a:lnTo>
                  <a:lnTo>
                    <a:pt x="387" y="6184"/>
                  </a:lnTo>
                  <a:lnTo>
                    <a:pt x="409" y="6232"/>
                  </a:lnTo>
                  <a:lnTo>
                    <a:pt x="431" y="6281"/>
                  </a:lnTo>
                  <a:lnTo>
                    <a:pt x="455" y="6328"/>
                  </a:lnTo>
                  <a:lnTo>
                    <a:pt x="480" y="6376"/>
                  </a:lnTo>
                  <a:lnTo>
                    <a:pt x="503" y="6422"/>
                  </a:lnTo>
                  <a:lnTo>
                    <a:pt x="529" y="6469"/>
                  </a:lnTo>
                  <a:lnTo>
                    <a:pt x="554" y="6515"/>
                  </a:lnTo>
                  <a:lnTo>
                    <a:pt x="580" y="6561"/>
                  </a:lnTo>
                  <a:lnTo>
                    <a:pt x="607" y="6608"/>
                  </a:lnTo>
                  <a:lnTo>
                    <a:pt x="634" y="6653"/>
                  </a:lnTo>
                  <a:lnTo>
                    <a:pt x="662" y="6698"/>
                  </a:lnTo>
                  <a:lnTo>
                    <a:pt x="690" y="6743"/>
                  </a:lnTo>
                  <a:lnTo>
                    <a:pt x="719" y="6787"/>
                  </a:lnTo>
                  <a:lnTo>
                    <a:pt x="748" y="6831"/>
                  </a:lnTo>
                  <a:lnTo>
                    <a:pt x="778" y="6874"/>
                  </a:lnTo>
                  <a:lnTo>
                    <a:pt x="809" y="6917"/>
                  </a:lnTo>
                  <a:lnTo>
                    <a:pt x="839" y="6960"/>
                  </a:lnTo>
                  <a:lnTo>
                    <a:pt x="870" y="7002"/>
                  </a:lnTo>
                  <a:lnTo>
                    <a:pt x="902" y="7044"/>
                  </a:lnTo>
                  <a:lnTo>
                    <a:pt x="935" y="7086"/>
                  </a:lnTo>
                  <a:lnTo>
                    <a:pt x="968" y="7127"/>
                  </a:lnTo>
                  <a:lnTo>
                    <a:pt x="1000" y="7168"/>
                  </a:lnTo>
                  <a:lnTo>
                    <a:pt x="1034" y="7208"/>
                  </a:lnTo>
                  <a:lnTo>
                    <a:pt x="1068" y="7248"/>
                  </a:lnTo>
                  <a:lnTo>
                    <a:pt x="1103" y="7288"/>
                  </a:lnTo>
                  <a:lnTo>
                    <a:pt x="1139" y="7327"/>
                  </a:lnTo>
                  <a:lnTo>
                    <a:pt x="1174" y="7366"/>
                  </a:lnTo>
                  <a:lnTo>
                    <a:pt x="1210" y="7404"/>
                  </a:lnTo>
                  <a:lnTo>
                    <a:pt x="1246" y="7442"/>
                  </a:lnTo>
                  <a:lnTo>
                    <a:pt x="1283" y="7478"/>
                  </a:lnTo>
                  <a:lnTo>
                    <a:pt x="1321" y="7515"/>
                  </a:lnTo>
                  <a:lnTo>
                    <a:pt x="1359" y="7552"/>
                  </a:lnTo>
                  <a:lnTo>
                    <a:pt x="1397" y="7588"/>
                  </a:lnTo>
                  <a:lnTo>
                    <a:pt x="1436" y="7624"/>
                  </a:lnTo>
                  <a:lnTo>
                    <a:pt x="1475" y="7659"/>
                  </a:lnTo>
                  <a:lnTo>
                    <a:pt x="1514" y="7694"/>
                  </a:lnTo>
                  <a:lnTo>
                    <a:pt x="1554" y="7727"/>
                  </a:lnTo>
                  <a:lnTo>
                    <a:pt x="1595" y="7761"/>
                  </a:lnTo>
                  <a:lnTo>
                    <a:pt x="1636" y="7795"/>
                  </a:lnTo>
                  <a:lnTo>
                    <a:pt x="1677" y="7828"/>
                  </a:lnTo>
                  <a:lnTo>
                    <a:pt x="1718" y="7860"/>
                  </a:lnTo>
                  <a:lnTo>
                    <a:pt x="1760" y="7891"/>
                  </a:lnTo>
                  <a:lnTo>
                    <a:pt x="1803" y="7923"/>
                  </a:lnTo>
                  <a:lnTo>
                    <a:pt x="1845" y="7954"/>
                  </a:lnTo>
                  <a:lnTo>
                    <a:pt x="1888" y="7984"/>
                  </a:lnTo>
                  <a:lnTo>
                    <a:pt x="1932" y="8014"/>
                  </a:lnTo>
                  <a:lnTo>
                    <a:pt x="1976" y="8043"/>
                  </a:lnTo>
                  <a:lnTo>
                    <a:pt x="2021" y="8072"/>
                  </a:lnTo>
                  <a:lnTo>
                    <a:pt x="2066" y="8100"/>
                  </a:lnTo>
                  <a:lnTo>
                    <a:pt x="2110" y="8128"/>
                  </a:lnTo>
                  <a:lnTo>
                    <a:pt x="2156" y="8155"/>
                  </a:lnTo>
                  <a:lnTo>
                    <a:pt x="2201" y="8181"/>
                  </a:lnTo>
                  <a:lnTo>
                    <a:pt x="2247" y="8208"/>
                  </a:lnTo>
                  <a:lnTo>
                    <a:pt x="2293" y="8234"/>
                  </a:lnTo>
                  <a:lnTo>
                    <a:pt x="2340" y="8258"/>
                  </a:lnTo>
                  <a:lnTo>
                    <a:pt x="2388" y="8283"/>
                  </a:lnTo>
                  <a:lnTo>
                    <a:pt x="2435" y="8306"/>
                  </a:lnTo>
                  <a:lnTo>
                    <a:pt x="2483" y="8330"/>
                  </a:lnTo>
                  <a:lnTo>
                    <a:pt x="2531" y="8352"/>
                  </a:lnTo>
                  <a:lnTo>
                    <a:pt x="2579" y="8375"/>
                  </a:lnTo>
                  <a:lnTo>
                    <a:pt x="2628" y="8397"/>
                  </a:lnTo>
                  <a:lnTo>
                    <a:pt x="2677" y="8418"/>
                  </a:lnTo>
                  <a:lnTo>
                    <a:pt x="2726" y="8439"/>
                  </a:lnTo>
                  <a:lnTo>
                    <a:pt x="2776" y="8458"/>
                  </a:lnTo>
                  <a:lnTo>
                    <a:pt x="2825" y="8477"/>
                  </a:lnTo>
                  <a:lnTo>
                    <a:pt x="2876" y="8496"/>
                  </a:lnTo>
                  <a:lnTo>
                    <a:pt x="2927" y="8514"/>
                  </a:lnTo>
                  <a:lnTo>
                    <a:pt x="2977" y="8532"/>
                  </a:lnTo>
                  <a:lnTo>
                    <a:pt x="3028" y="8549"/>
                  </a:lnTo>
                  <a:lnTo>
                    <a:pt x="3080" y="8565"/>
                  </a:lnTo>
                  <a:lnTo>
                    <a:pt x="3131" y="8581"/>
                  </a:lnTo>
                  <a:lnTo>
                    <a:pt x="3183" y="8596"/>
                  </a:lnTo>
                  <a:lnTo>
                    <a:pt x="3236" y="8611"/>
                  </a:lnTo>
                  <a:lnTo>
                    <a:pt x="3288" y="8624"/>
                  </a:lnTo>
                  <a:lnTo>
                    <a:pt x="3340" y="8637"/>
                  </a:lnTo>
                  <a:lnTo>
                    <a:pt x="3394" y="8650"/>
                  </a:lnTo>
                  <a:lnTo>
                    <a:pt x="3447" y="8662"/>
                  </a:lnTo>
                  <a:lnTo>
                    <a:pt x="3500" y="8673"/>
                  </a:lnTo>
                  <a:lnTo>
                    <a:pt x="3553" y="8683"/>
                  </a:lnTo>
                  <a:lnTo>
                    <a:pt x="3608" y="8694"/>
                  </a:lnTo>
                  <a:lnTo>
                    <a:pt x="3661" y="8703"/>
                  </a:lnTo>
                  <a:lnTo>
                    <a:pt x="3715" y="8711"/>
                  </a:lnTo>
                  <a:lnTo>
                    <a:pt x="3771" y="8719"/>
                  </a:lnTo>
                  <a:lnTo>
                    <a:pt x="3825" y="8726"/>
                  </a:lnTo>
                  <a:lnTo>
                    <a:pt x="3881" y="8734"/>
                  </a:lnTo>
                  <a:lnTo>
                    <a:pt x="3935" y="8740"/>
                  </a:lnTo>
                  <a:lnTo>
                    <a:pt x="3990" y="8745"/>
                  </a:lnTo>
                  <a:lnTo>
                    <a:pt x="4047" y="8749"/>
                  </a:lnTo>
                  <a:lnTo>
                    <a:pt x="4102" y="8753"/>
                  </a:lnTo>
                  <a:lnTo>
                    <a:pt x="4157" y="8756"/>
                  </a:lnTo>
                  <a:lnTo>
                    <a:pt x="4214" y="8759"/>
                  </a:lnTo>
                  <a:lnTo>
                    <a:pt x="4270" y="8760"/>
                  </a:lnTo>
                  <a:lnTo>
                    <a:pt x="4327" y="8761"/>
                  </a:lnTo>
                  <a:lnTo>
                    <a:pt x="4384" y="8762"/>
                  </a:lnTo>
                  <a:lnTo>
                    <a:pt x="4384" y="8762"/>
                  </a:lnTo>
                  <a:lnTo>
                    <a:pt x="4440" y="8761"/>
                  </a:lnTo>
                  <a:lnTo>
                    <a:pt x="4497" y="8760"/>
                  </a:lnTo>
                  <a:lnTo>
                    <a:pt x="4553" y="8759"/>
                  </a:lnTo>
                  <a:lnTo>
                    <a:pt x="4610" y="8756"/>
                  </a:lnTo>
                  <a:lnTo>
                    <a:pt x="4665" y="8753"/>
                  </a:lnTo>
                  <a:lnTo>
                    <a:pt x="4720" y="8749"/>
                  </a:lnTo>
                  <a:lnTo>
                    <a:pt x="4777" y="8745"/>
                  </a:lnTo>
                  <a:lnTo>
                    <a:pt x="4832" y="8740"/>
                  </a:lnTo>
                  <a:lnTo>
                    <a:pt x="4886" y="8734"/>
                  </a:lnTo>
                  <a:lnTo>
                    <a:pt x="4942" y="8726"/>
                  </a:lnTo>
                  <a:lnTo>
                    <a:pt x="4996" y="8719"/>
                  </a:lnTo>
                  <a:lnTo>
                    <a:pt x="5051" y="8711"/>
                  </a:lnTo>
                  <a:lnTo>
                    <a:pt x="5106" y="8703"/>
                  </a:lnTo>
                  <a:lnTo>
                    <a:pt x="5159" y="8694"/>
                  </a:lnTo>
                  <a:lnTo>
                    <a:pt x="5213" y="8683"/>
                  </a:lnTo>
                  <a:lnTo>
                    <a:pt x="5267" y="8673"/>
                  </a:lnTo>
                  <a:lnTo>
                    <a:pt x="5320" y="8662"/>
                  </a:lnTo>
                  <a:lnTo>
                    <a:pt x="5373" y="8650"/>
                  </a:lnTo>
                  <a:lnTo>
                    <a:pt x="5427" y="8637"/>
                  </a:lnTo>
                  <a:lnTo>
                    <a:pt x="5479" y="8624"/>
                  </a:lnTo>
                  <a:lnTo>
                    <a:pt x="5531" y="8611"/>
                  </a:lnTo>
                  <a:lnTo>
                    <a:pt x="5584" y="8596"/>
                  </a:lnTo>
                  <a:lnTo>
                    <a:pt x="5636" y="8581"/>
                  </a:lnTo>
                  <a:lnTo>
                    <a:pt x="5687" y="8565"/>
                  </a:lnTo>
                  <a:lnTo>
                    <a:pt x="5738" y="8549"/>
                  </a:lnTo>
                  <a:lnTo>
                    <a:pt x="5790" y="8532"/>
                  </a:lnTo>
                  <a:lnTo>
                    <a:pt x="5840" y="8514"/>
                  </a:lnTo>
                  <a:lnTo>
                    <a:pt x="5891" y="8496"/>
                  </a:lnTo>
                  <a:lnTo>
                    <a:pt x="5941" y="8477"/>
                  </a:lnTo>
                  <a:lnTo>
                    <a:pt x="5991" y="8458"/>
                  </a:lnTo>
                  <a:lnTo>
                    <a:pt x="6041" y="8439"/>
                  </a:lnTo>
                  <a:lnTo>
                    <a:pt x="6090" y="8418"/>
                  </a:lnTo>
                  <a:lnTo>
                    <a:pt x="6139" y="8397"/>
                  </a:lnTo>
                  <a:lnTo>
                    <a:pt x="6188" y="8375"/>
                  </a:lnTo>
                  <a:lnTo>
                    <a:pt x="6236" y="8352"/>
                  </a:lnTo>
                  <a:lnTo>
                    <a:pt x="6284" y="8330"/>
                  </a:lnTo>
                  <a:lnTo>
                    <a:pt x="6332" y="8306"/>
                  </a:lnTo>
                  <a:lnTo>
                    <a:pt x="6379" y="8283"/>
                  </a:lnTo>
                  <a:lnTo>
                    <a:pt x="6426" y="8258"/>
                  </a:lnTo>
                  <a:lnTo>
                    <a:pt x="6474" y="8234"/>
                  </a:lnTo>
                  <a:lnTo>
                    <a:pt x="6520" y="8208"/>
                  </a:lnTo>
                  <a:lnTo>
                    <a:pt x="6566" y="8181"/>
                  </a:lnTo>
                  <a:lnTo>
                    <a:pt x="6611" y="8155"/>
                  </a:lnTo>
                  <a:lnTo>
                    <a:pt x="6657" y="8128"/>
                  </a:lnTo>
                  <a:lnTo>
                    <a:pt x="6701" y="8100"/>
                  </a:lnTo>
                  <a:lnTo>
                    <a:pt x="6746" y="8072"/>
                  </a:lnTo>
                  <a:lnTo>
                    <a:pt x="6790" y="8043"/>
                  </a:lnTo>
                  <a:lnTo>
                    <a:pt x="6835" y="8014"/>
                  </a:lnTo>
                  <a:lnTo>
                    <a:pt x="6879" y="7984"/>
                  </a:lnTo>
                  <a:lnTo>
                    <a:pt x="6922" y="7954"/>
                  </a:lnTo>
                  <a:lnTo>
                    <a:pt x="6964" y="7923"/>
                  </a:lnTo>
                  <a:lnTo>
                    <a:pt x="7007" y="7891"/>
                  </a:lnTo>
                  <a:lnTo>
                    <a:pt x="7049" y="7860"/>
                  </a:lnTo>
                  <a:lnTo>
                    <a:pt x="7090" y="7828"/>
                  </a:lnTo>
                  <a:lnTo>
                    <a:pt x="7131" y="7795"/>
                  </a:lnTo>
                  <a:lnTo>
                    <a:pt x="7172" y="7761"/>
                  </a:lnTo>
                  <a:lnTo>
                    <a:pt x="7213" y="7727"/>
                  </a:lnTo>
                  <a:lnTo>
                    <a:pt x="7253" y="7694"/>
                  </a:lnTo>
                  <a:lnTo>
                    <a:pt x="7292" y="7659"/>
                  </a:lnTo>
                  <a:lnTo>
                    <a:pt x="7331" y="7624"/>
                  </a:lnTo>
                  <a:lnTo>
                    <a:pt x="7370" y="7588"/>
                  </a:lnTo>
                  <a:lnTo>
                    <a:pt x="7408" y="7552"/>
                  </a:lnTo>
                  <a:lnTo>
                    <a:pt x="7446" y="7515"/>
                  </a:lnTo>
                  <a:lnTo>
                    <a:pt x="7484" y="7478"/>
                  </a:lnTo>
                  <a:lnTo>
                    <a:pt x="7521" y="7442"/>
                  </a:lnTo>
                  <a:lnTo>
                    <a:pt x="7557" y="7404"/>
                  </a:lnTo>
                  <a:lnTo>
                    <a:pt x="7593" y="7366"/>
                  </a:lnTo>
                  <a:lnTo>
                    <a:pt x="7628" y="7327"/>
                  </a:lnTo>
                  <a:lnTo>
                    <a:pt x="7664" y="7288"/>
                  </a:lnTo>
                  <a:lnTo>
                    <a:pt x="7699" y="7248"/>
                  </a:lnTo>
                  <a:lnTo>
                    <a:pt x="7733" y="7208"/>
                  </a:lnTo>
                  <a:lnTo>
                    <a:pt x="7767" y="7168"/>
                  </a:lnTo>
                  <a:lnTo>
                    <a:pt x="7799" y="7127"/>
                  </a:lnTo>
                  <a:lnTo>
                    <a:pt x="7832" y="7086"/>
                  </a:lnTo>
                  <a:lnTo>
                    <a:pt x="7865" y="7044"/>
                  </a:lnTo>
                  <a:lnTo>
                    <a:pt x="7897" y="7002"/>
                  </a:lnTo>
                  <a:lnTo>
                    <a:pt x="7928" y="6960"/>
                  </a:lnTo>
                  <a:lnTo>
                    <a:pt x="7958" y="6917"/>
                  </a:lnTo>
                  <a:lnTo>
                    <a:pt x="7989" y="6874"/>
                  </a:lnTo>
                  <a:lnTo>
                    <a:pt x="8019" y="6831"/>
                  </a:lnTo>
                  <a:lnTo>
                    <a:pt x="8049" y="6787"/>
                  </a:lnTo>
                  <a:lnTo>
                    <a:pt x="8077" y="6743"/>
                  </a:lnTo>
                  <a:lnTo>
                    <a:pt x="8105" y="6698"/>
                  </a:lnTo>
                  <a:lnTo>
                    <a:pt x="8133" y="6653"/>
                  </a:lnTo>
                  <a:lnTo>
                    <a:pt x="8160" y="6608"/>
                  </a:lnTo>
                  <a:lnTo>
                    <a:pt x="8187" y="6561"/>
                  </a:lnTo>
                  <a:lnTo>
                    <a:pt x="8213" y="6515"/>
                  </a:lnTo>
                  <a:lnTo>
                    <a:pt x="8238" y="6469"/>
                  </a:lnTo>
                  <a:lnTo>
                    <a:pt x="8264" y="6422"/>
                  </a:lnTo>
                  <a:lnTo>
                    <a:pt x="8287" y="6376"/>
                  </a:lnTo>
                  <a:lnTo>
                    <a:pt x="8312" y="6328"/>
                  </a:lnTo>
                  <a:lnTo>
                    <a:pt x="8336" y="6281"/>
                  </a:lnTo>
                  <a:lnTo>
                    <a:pt x="8358" y="6232"/>
                  </a:lnTo>
                  <a:lnTo>
                    <a:pt x="8380" y="6184"/>
                  </a:lnTo>
                  <a:lnTo>
                    <a:pt x="8402" y="6135"/>
                  </a:lnTo>
                  <a:lnTo>
                    <a:pt x="8423" y="6086"/>
                  </a:lnTo>
                  <a:lnTo>
                    <a:pt x="8443" y="6037"/>
                  </a:lnTo>
                  <a:lnTo>
                    <a:pt x="8464" y="5988"/>
                  </a:lnTo>
                  <a:lnTo>
                    <a:pt x="8482" y="5937"/>
                  </a:lnTo>
                  <a:lnTo>
                    <a:pt x="8502" y="5887"/>
                  </a:lnTo>
                  <a:lnTo>
                    <a:pt x="8519" y="5837"/>
                  </a:lnTo>
                  <a:lnTo>
                    <a:pt x="8538" y="5786"/>
                  </a:lnTo>
                  <a:lnTo>
                    <a:pt x="8554" y="5736"/>
                  </a:lnTo>
                  <a:lnTo>
                    <a:pt x="8570" y="5684"/>
                  </a:lnTo>
                  <a:lnTo>
                    <a:pt x="8586" y="5632"/>
                  </a:lnTo>
                  <a:lnTo>
                    <a:pt x="8601" y="5581"/>
                  </a:lnTo>
                  <a:lnTo>
                    <a:pt x="8616" y="5529"/>
                  </a:lnTo>
                  <a:lnTo>
                    <a:pt x="8630" y="5476"/>
                  </a:lnTo>
                  <a:lnTo>
                    <a:pt x="8642" y="5423"/>
                  </a:lnTo>
                  <a:lnTo>
                    <a:pt x="8656" y="5371"/>
                  </a:lnTo>
                  <a:lnTo>
                    <a:pt x="8667" y="5317"/>
                  </a:lnTo>
                  <a:lnTo>
                    <a:pt x="8678" y="5264"/>
                  </a:lnTo>
                  <a:lnTo>
                    <a:pt x="8689" y="5210"/>
                  </a:lnTo>
                  <a:lnTo>
                    <a:pt x="8699" y="5157"/>
                  </a:lnTo>
                  <a:lnTo>
                    <a:pt x="8708" y="5102"/>
                  </a:lnTo>
                  <a:lnTo>
                    <a:pt x="8717" y="5048"/>
                  </a:lnTo>
                  <a:lnTo>
                    <a:pt x="8725" y="4994"/>
                  </a:lnTo>
                  <a:lnTo>
                    <a:pt x="8732" y="4939"/>
                  </a:lnTo>
                  <a:lnTo>
                    <a:pt x="8739" y="4884"/>
                  </a:lnTo>
                  <a:lnTo>
                    <a:pt x="8745" y="4829"/>
                  </a:lnTo>
                  <a:lnTo>
                    <a:pt x="8750" y="4773"/>
                  </a:lnTo>
                  <a:lnTo>
                    <a:pt x="8755" y="4718"/>
                  </a:lnTo>
                  <a:lnTo>
                    <a:pt x="8758" y="4663"/>
                  </a:lnTo>
                  <a:lnTo>
                    <a:pt x="8762" y="4606"/>
                  </a:lnTo>
                  <a:lnTo>
                    <a:pt x="8764" y="4550"/>
                  </a:lnTo>
                  <a:lnTo>
                    <a:pt x="8766" y="4494"/>
                  </a:lnTo>
                  <a:lnTo>
                    <a:pt x="8767" y="4437"/>
                  </a:lnTo>
                  <a:lnTo>
                    <a:pt x="8767" y="4381"/>
                  </a:lnTo>
                  <a:lnTo>
                    <a:pt x="8767" y="4381"/>
                  </a:lnTo>
                  <a:lnTo>
                    <a:pt x="8767" y="4325"/>
                  </a:lnTo>
                  <a:lnTo>
                    <a:pt x="8766" y="4268"/>
                  </a:lnTo>
                  <a:lnTo>
                    <a:pt x="8764" y="4212"/>
                  </a:lnTo>
                  <a:lnTo>
                    <a:pt x="8762" y="4156"/>
                  </a:lnTo>
                  <a:lnTo>
                    <a:pt x="8758" y="4099"/>
                  </a:lnTo>
                  <a:lnTo>
                    <a:pt x="8755" y="4044"/>
                  </a:lnTo>
                  <a:lnTo>
                    <a:pt x="8750" y="3989"/>
                  </a:lnTo>
                  <a:lnTo>
                    <a:pt x="8745" y="3933"/>
                  </a:lnTo>
                  <a:lnTo>
                    <a:pt x="8739" y="3878"/>
                  </a:lnTo>
                  <a:lnTo>
                    <a:pt x="8732" y="3823"/>
                  </a:lnTo>
                  <a:lnTo>
                    <a:pt x="8725" y="3768"/>
                  </a:lnTo>
                  <a:lnTo>
                    <a:pt x="8717" y="3714"/>
                  </a:lnTo>
                  <a:lnTo>
                    <a:pt x="8708" y="3660"/>
                  </a:lnTo>
                  <a:lnTo>
                    <a:pt x="8699" y="3605"/>
                  </a:lnTo>
                  <a:lnTo>
                    <a:pt x="8689" y="3552"/>
                  </a:lnTo>
                  <a:lnTo>
                    <a:pt x="8678" y="3498"/>
                  </a:lnTo>
                  <a:lnTo>
                    <a:pt x="8667" y="3444"/>
                  </a:lnTo>
                  <a:lnTo>
                    <a:pt x="8656" y="3391"/>
                  </a:lnTo>
                  <a:lnTo>
                    <a:pt x="8642" y="3339"/>
                  </a:lnTo>
                  <a:lnTo>
                    <a:pt x="8630" y="3287"/>
                  </a:lnTo>
                  <a:lnTo>
                    <a:pt x="8616" y="3233"/>
                  </a:lnTo>
                  <a:lnTo>
                    <a:pt x="8601" y="3182"/>
                  </a:lnTo>
                  <a:lnTo>
                    <a:pt x="8586" y="3130"/>
                  </a:lnTo>
                  <a:lnTo>
                    <a:pt x="8570" y="3079"/>
                  </a:lnTo>
                  <a:lnTo>
                    <a:pt x="8554" y="3027"/>
                  </a:lnTo>
                  <a:lnTo>
                    <a:pt x="8538" y="2976"/>
                  </a:lnTo>
                  <a:lnTo>
                    <a:pt x="8519" y="2925"/>
                  </a:lnTo>
                  <a:lnTo>
                    <a:pt x="8502" y="2875"/>
                  </a:lnTo>
                  <a:lnTo>
                    <a:pt x="8482" y="2825"/>
                  </a:lnTo>
                  <a:lnTo>
                    <a:pt x="8464" y="2774"/>
                  </a:lnTo>
                  <a:lnTo>
                    <a:pt x="8443" y="2725"/>
                  </a:lnTo>
                  <a:lnTo>
                    <a:pt x="8423" y="2676"/>
                  </a:lnTo>
                  <a:lnTo>
                    <a:pt x="8402" y="2627"/>
                  </a:lnTo>
                  <a:lnTo>
                    <a:pt x="8380" y="2578"/>
                  </a:lnTo>
                  <a:lnTo>
                    <a:pt x="8358" y="2529"/>
                  </a:lnTo>
                  <a:lnTo>
                    <a:pt x="8336" y="2481"/>
                  </a:lnTo>
                  <a:lnTo>
                    <a:pt x="8312" y="2434"/>
                  </a:lnTo>
                  <a:lnTo>
                    <a:pt x="8287" y="2387"/>
                  </a:lnTo>
                  <a:lnTo>
                    <a:pt x="8264" y="2340"/>
                  </a:lnTo>
                  <a:lnTo>
                    <a:pt x="8238" y="2293"/>
                  </a:lnTo>
                  <a:lnTo>
                    <a:pt x="8213" y="2247"/>
                  </a:lnTo>
                  <a:lnTo>
                    <a:pt x="8187" y="2201"/>
                  </a:lnTo>
                  <a:lnTo>
                    <a:pt x="8160" y="2154"/>
                  </a:lnTo>
                  <a:lnTo>
                    <a:pt x="8133" y="2109"/>
                  </a:lnTo>
                  <a:lnTo>
                    <a:pt x="8105" y="2064"/>
                  </a:lnTo>
                  <a:lnTo>
                    <a:pt x="8077" y="2020"/>
                  </a:lnTo>
                  <a:lnTo>
                    <a:pt x="8049" y="1975"/>
                  </a:lnTo>
                  <a:lnTo>
                    <a:pt x="8019" y="1931"/>
                  </a:lnTo>
                  <a:lnTo>
                    <a:pt x="7989" y="1888"/>
                  </a:lnTo>
                  <a:lnTo>
                    <a:pt x="7958" y="1845"/>
                  </a:lnTo>
                  <a:lnTo>
                    <a:pt x="7928" y="1802"/>
                  </a:lnTo>
                  <a:lnTo>
                    <a:pt x="7897" y="1760"/>
                  </a:lnTo>
                  <a:lnTo>
                    <a:pt x="7865" y="1718"/>
                  </a:lnTo>
                  <a:lnTo>
                    <a:pt x="7832" y="1676"/>
                  </a:lnTo>
                  <a:lnTo>
                    <a:pt x="7799" y="1635"/>
                  </a:lnTo>
                  <a:lnTo>
                    <a:pt x="7767" y="1594"/>
                  </a:lnTo>
                  <a:lnTo>
                    <a:pt x="7733" y="1554"/>
                  </a:lnTo>
                  <a:lnTo>
                    <a:pt x="7699" y="1514"/>
                  </a:lnTo>
                  <a:lnTo>
                    <a:pt x="7664" y="1474"/>
                  </a:lnTo>
                  <a:lnTo>
                    <a:pt x="7628" y="1435"/>
                  </a:lnTo>
                  <a:lnTo>
                    <a:pt x="7593" y="1396"/>
                  </a:lnTo>
                  <a:lnTo>
                    <a:pt x="7557" y="1358"/>
                  </a:lnTo>
                  <a:lnTo>
                    <a:pt x="7521" y="1320"/>
                  </a:lnTo>
                  <a:lnTo>
                    <a:pt x="7484" y="1284"/>
                  </a:lnTo>
                  <a:lnTo>
                    <a:pt x="7446" y="1247"/>
                  </a:lnTo>
                  <a:lnTo>
                    <a:pt x="7408" y="1210"/>
                  </a:lnTo>
                  <a:lnTo>
                    <a:pt x="7370" y="1174"/>
                  </a:lnTo>
                  <a:lnTo>
                    <a:pt x="7331" y="1138"/>
                  </a:lnTo>
                  <a:lnTo>
                    <a:pt x="7292" y="1103"/>
                  </a:lnTo>
                  <a:lnTo>
                    <a:pt x="7253" y="1068"/>
                  </a:lnTo>
                  <a:lnTo>
                    <a:pt x="7213" y="1035"/>
                  </a:lnTo>
                  <a:lnTo>
                    <a:pt x="7172" y="1001"/>
                  </a:lnTo>
                  <a:lnTo>
                    <a:pt x="7131" y="967"/>
                  </a:lnTo>
                  <a:lnTo>
                    <a:pt x="7090" y="934"/>
                  </a:lnTo>
                  <a:lnTo>
                    <a:pt x="7049" y="902"/>
                  </a:lnTo>
                  <a:lnTo>
                    <a:pt x="7007" y="871"/>
                  </a:lnTo>
                  <a:lnTo>
                    <a:pt x="6964" y="839"/>
                  </a:lnTo>
                  <a:lnTo>
                    <a:pt x="6922" y="808"/>
                  </a:lnTo>
                  <a:lnTo>
                    <a:pt x="6879" y="778"/>
                  </a:lnTo>
                  <a:lnTo>
                    <a:pt x="6835" y="749"/>
                  </a:lnTo>
                  <a:lnTo>
                    <a:pt x="6790" y="719"/>
                  </a:lnTo>
                  <a:lnTo>
                    <a:pt x="6746" y="690"/>
                  </a:lnTo>
                  <a:lnTo>
                    <a:pt x="6701" y="662"/>
                  </a:lnTo>
                  <a:lnTo>
                    <a:pt x="6657" y="634"/>
                  </a:lnTo>
                  <a:lnTo>
                    <a:pt x="6611" y="607"/>
                  </a:lnTo>
                  <a:lnTo>
                    <a:pt x="6566" y="581"/>
                  </a:lnTo>
                  <a:lnTo>
                    <a:pt x="6520" y="554"/>
                  </a:lnTo>
                  <a:lnTo>
                    <a:pt x="6474" y="528"/>
                  </a:lnTo>
                  <a:lnTo>
                    <a:pt x="6426" y="504"/>
                  </a:lnTo>
                  <a:lnTo>
                    <a:pt x="6379" y="479"/>
                  </a:lnTo>
                  <a:lnTo>
                    <a:pt x="6332" y="456"/>
                  </a:lnTo>
                  <a:lnTo>
                    <a:pt x="6284" y="432"/>
                  </a:lnTo>
                  <a:lnTo>
                    <a:pt x="6236" y="410"/>
                  </a:lnTo>
                  <a:lnTo>
                    <a:pt x="6188" y="387"/>
                  </a:lnTo>
                  <a:lnTo>
                    <a:pt x="6139" y="365"/>
                  </a:lnTo>
                  <a:lnTo>
                    <a:pt x="6090" y="344"/>
                  </a:lnTo>
                  <a:lnTo>
                    <a:pt x="6041" y="323"/>
                  </a:lnTo>
                  <a:lnTo>
                    <a:pt x="5991" y="304"/>
                  </a:lnTo>
                  <a:lnTo>
                    <a:pt x="5941" y="285"/>
                  </a:lnTo>
                  <a:lnTo>
                    <a:pt x="5891" y="266"/>
                  </a:lnTo>
                  <a:lnTo>
                    <a:pt x="5840" y="248"/>
                  </a:lnTo>
                  <a:lnTo>
                    <a:pt x="5790" y="230"/>
                  </a:lnTo>
                  <a:lnTo>
                    <a:pt x="5738" y="214"/>
                  </a:lnTo>
                  <a:lnTo>
                    <a:pt x="5687" y="197"/>
                  </a:lnTo>
                  <a:lnTo>
                    <a:pt x="5636" y="181"/>
                  </a:lnTo>
                  <a:lnTo>
                    <a:pt x="5584" y="167"/>
                  </a:lnTo>
                  <a:lnTo>
                    <a:pt x="5531" y="151"/>
                  </a:lnTo>
                  <a:lnTo>
                    <a:pt x="5479" y="138"/>
                  </a:lnTo>
                  <a:lnTo>
                    <a:pt x="5427" y="125"/>
                  </a:lnTo>
                  <a:lnTo>
                    <a:pt x="5373" y="112"/>
                  </a:lnTo>
                  <a:lnTo>
                    <a:pt x="5320" y="100"/>
                  </a:lnTo>
                  <a:lnTo>
                    <a:pt x="5267" y="89"/>
                  </a:lnTo>
                  <a:lnTo>
                    <a:pt x="5213" y="79"/>
                  </a:lnTo>
                  <a:lnTo>
                    <a:pt x="5159" y="68"/>
                  </a:lnTo>
                  <a:lnTo>
                    <a:pt x="5106" y="59"/>
                  </a:lnTo>
                  <a:lnTo>
                    <a:pt x="5051" y="51"/>
                  </a:lnTo>
                  <a:lnTo>
                    <a:pt x="4996" y="43"/>
                  </a:lnTo>
                  <a:lnTo>
                    <a:pt x="4942" y="36"/>
                  </a:lnTo>
                  <a:lnTo>
                    <a:pt x="4886" y="28"/>
                  </a:lnTo>
                  <a:lnTo>
                    <a:pt x="4832" y="22"/>
                  </a:lnTo>
                  <a:lnTo>
                    <a:pt x="4777" y="17"/>
                  </a:lnTo>
                  <a:lnTo>
                    <a:pt x="4720" y="13"/>
                  </a:lnTo>
                  <a:lnTo>
                    <a:pt x="4665" y="9"/>
                  </a:lnTo>
                  <a:lnTo>
                    <a:pt x="4610" y="6"/>
                  </a:lnTo>
                  <a:lnTo>
                    <a:pt x="4553" y="4"/>
                  </a:lnTo>
                  <a:lnTo>
                    <a:pt x="4497" y="2"/>
                  </a:lnTo>
                  <a:lnTo>
                    <a:pt x="4440" y="1"/>
                  </a:lnTo>
                  <a:lnTo>
                    <a:pt x="4384" y="0"/>
                  </a:lnTo>
                  <a:lnTo>
                    <a:pt x="43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D7502B8F-BCA4-4EAD-A1FE-9A5AA4486A64}"/>
                </a:ext>
              </a:extLst>
            </p:cNvPr>
            <p:cNvSpPr>
              <a:spLocks/>
            </p:cNvSpPr>
            <p:nvPr/>
          </p:nvSpPr>
          <p:spPr bwMode="auto">
            <a:xfrm>
              <a:off x="1520" y="0"/>
              <a:ext cx="4323" cy="4320"/>
            </a:xfrm>
            <a:custGeom>
              <a:avLst/>
              <a:gdLst>
                <a:gd name="T0" fmla="*/ 24224 w 25938"/>
                <a:gd name="T1" fmla="*/ 10876 h 25920"/>
                <a:gd name="T2" fmla="*/ 24414 w 25938"/>
                <a:gd name="T3" fmla="*/ 12959 h 25920"/>
                <a:gd name="T4" fmla="*/ 24084 w 25938"/>
                <a:gd name="T5" fmla="*/ 15693 h 25920"/>
                <a:gd name="T6" fmla="*/ 23147 w 25938"/>
                <a:gd name="T7" fmla="*/ 18189 h 25920"/>
                <a:gd name="T8" fmla="*/ 21680 w 25938"/>
                <a:gd name="T9" fmla="*/ 20371 h 25920"/>
                <a:gd name="T10" fmla="*/ 20587 w 25938"/>
                <a:gd name="T11" fmla="*/ 20795 h 25920"/>
                <a:gd name="T12" fmla="*/ 20158 w 25938"/>
                <a:gd name="T13" fmla="*/ 19168 h 25920"/>
                <a:gd name="T14" fmla="*/ 19436 w 25938"/>
                <a:gd name="T15" fmla="*/ 17846 h 25920"/>
                <a:gd name="T16" fmla="*/ 18552 w 25938"/>
                <a:gd name="T17" fmla="*/ 16809 h 25920"/>
                <a:gd name="T18" fmla="*/ 16986 w 25938"/>
                <a:gd name="T19" fmla="*/ 15608 h 25920"/>
                <a:gd name="T20" fmla="*/ 15694 w 25938"/>
                <a:gd name="T21" fmla="*/ 15346 h 25920"/>
                <a:gd name="T22" fmla="*/ 14027 w 25938"/>
                <a:gd name="T23" fmla="*/ 16034 h 25920"/>
                <a:gd name="T24" fmla="*/ 12251 w 25938"/>
                <a:gd name="T25" fmla="*/ 16089 h 25920"/>
                <a:gd name="T26" fmla="*/ 10526 w 25938"/>
                <a:gd name="T27" fmla="*/ 15494 h 25920"/>
                <a:gd name="T28" fmla="*/ 9245 w 25938"/>
                <a:gd name="T29" fmla="*/ 15442 h 25920"/>
                <a:gd name="T30" fmla="*/ 7589 w 25938"/>
                <a:gd name="T31" fmla="*/ 16622 h 25920"/>
                <a:gd name="T32" fmla="*/ 6655 w 25938"/>
                <a:gd name="T33" fmla="*/ 17639 h 25920"/>
                <a:gd name="T34" fmla="*/ 5871 w 25938"/>
                <a:gd name="T35" fmla="*/ 18958 h 25920"/>
                <a:gd name="T36" fmla="*/ 5380 w 25938"/>
                <a:gd name="T37" fmla="*/ 20599 h 25920"/>
                <a:gd name="T38" fmla="*/ 4370 w 25938"/>
                <a:gd name="T39" fmla="*/ 20501 h 25920"/>
                <a:gd name="T40" fmla="*/ 2868 w 25938"/>
                <a:gd name="T41" fmla="*/ 18336 h 25920"/>
                <a:gd name="T42" fmla="*/ 1893 w 25938"/>
                <a:gd name="T43" fmla="*/ 15847 h 25920"/>
                <a:gd name="T44" fmla="*/ 1525 w 25938"/>
                <a:gd name="T45" fmla="*/ 13117 h 25920"/>
                <a:gd name="T46" fmla="*/ 1756 w 25938"/>
                <a:gd name="T47" fmla="*/ 10658 h 25920"/>
                <a:gd name="T48" fmla="*/ 2536 w 25938"/>
                <a:gd name="T49" fmla="*/ 8257 h 25920"/>
                <a:gd name="T50" fmla="*/ 3800 w 25938"/>
                <a:gd name="T51" fmla="*/ 6121 h 25920"/>
                <a:gd name="T52" fmla="*/ 5482 w 25938"/>
                <a:gd name="T53" fmla="*/ 4315 h 25920"/>
                <a:gd name="T54" fmla="*/ 7518 w 25938"/>
                <a:gd name="T55" fmla="*/ 2905 h 25920"/>
                <a:gd name="T56" fmla="*/ 9839 w 25938"/>
                <a:gd name="T57" fmla="*/ 1957 h 25920"/>
                <a:gd name="T58" fmla="*/ 12381 w 25938"/>
                <a:gd name="T59" fmla="*/ 1537 h 25920"/>
                <a:gd name="T60" fmla="*/ 14188 w 25938"/>
                <a:gd name="T61" fmla="*/ 1586 h 25920"/>
                <a:gd name="T62" fmla="*/ 15813 w 25938"/>
                <a:gd name="T63" fmla="*/ 1880 h 25920"/>
                <a:gd name="T64" fmla="*/ 17351 w 25938"/>
                <a:gd name="T65" fmla="*/ 2395 h 25920"/>
                <a:gd name="T66" fmla="*/ 18588 w 25938"/>
                <a:gd name="T67" fmla="*/ 2783 h 25920"/>
                <a:gd name="T68" fmla="*/ 18733 w 25938"/>
                <a:gd name="T69" fmla="*/ 1343 h 25920"/>
                <a:gd name="T70" fmla="*/ 17119 w 25938"/>
                <a:gd name="T71" fmla="*/ 675 h 25920"/>
                <a:gd name="T72" fmla="*/ 15424 w 25938"/>
                <a:gd name="T73" fmla="*/ 231 h 25920"/>
                <a:gd name="T74" fmla="*/ 13666 w 25938"/>
                <a:gd name="T75" fmla="*/ 18 h 25920"/>
                <a:gd name="T76" fmla="*/ 11363 w 25938"/>
                <a:gd name="T77" fmla="*/ 97 h 25920"/>
                <a:gd name="T78" fmla="*/ 8591 w 25938"/>
                <a:gd name="T79" fmla="*/ 753 h 25920"/>
                <a:gd name="T80" fmla="*/ 6043 w 25938"/>
                <a:gd name="T81" fmla="*/ 1997 h 25920"/>
                <a:gd name="T82" fmla="*/ 3798 w 25938"/>
                <a:gd name="T83" fmla="*/ 3795 h 25920"/>
                <a:gd name="T84" fmla="*/ 2083 w 25938"/>
                <a:gd name="T85" fmla="*/ 5906 h 25920"/>
                <a:gd name="T86" fmla="*/ 808 w 25938"/>
                <a:gd name="T87" fmla="*/ 8438 h 25920"/>
                <a:gd name="T88" fmla="*/ 118 w 25938"/>
                <a:gd name="T89" fmla="*/ 11196 h 25920"/>
                <a:gd name="T90" fmla="*/ 35 w 25938"/>
                <a:gd name="T91" fmla="*/ 13928 h 25920"/>
                <a:gd name="T92" fmla="*/ 556 w 25938"/>
                <a:gd name="T93" fmla="*/ 16735 h 25920"/>
                <a:gd name="T94" fmla="*/ 1672 w 25938"/>
                <a:gd name="T95" fmla="*/ 19338 h 25920"/>
                <a:gd name="T96" fmla="*/ 3352 w 25938"/>
                <a:gd name="T97" fmla="*/ 21656 h 25920"/>
                <a:gd name="T98" fmla="*/ 5386 w 25938"/>
                <a:gd name="T99" fmla="*/ 23477 h 25920"/>
                <a:gd name="T100" fmla="*/ 7858 w 25938"/>
                <a:gd name="T101" fmla="*/ 24879 h 25920"/>
                <a:gd name="T102" fmla="*/ 10575 w 25938"/>
                <a:gd name="T103" fmla="*/ 25701 h 25920"/>
                <a:gd name="T104" fmla="*/ 13294 w 25938"/>
                <a:gd name="T105" fmla="*/ 25916 h 25920"/>
                <a:gd name="T106" fmla="*/ 16138 w 25938"/>
                <a:gd name="T107" fmla="*/ 25533 h 25920"/>
                <a:gd name="T108" fmla="*/ 18794 w 25938"/>
                <a:gd name="T109" fmla="*/ 24546 h 25920"/>
                <a:gd name="T110" fmla="*/ 21185 w 25938"/>
                <a:gd name="T111" fmla="*/ 22990 h 25920"/>
                <a:gd name="T112" fmla="*/ 23107 w 25938"/>
                <a:gd name="T113" fmla="*/ 21045 h 25920"/>
                <a:gd name="T114" fmla="*/ 24634 w 25938"/>
                <a:gd name="T115" fmla="*/ 18640 h 25920"/>
                <a:gd name="T116" fmla="*/ 25587 w 25938"/>
                <a:gd name="T117" fmla="*/ 15973 h 25920"/>
                <a:gd name="T118" fmla="*/ 25937 w 25938"/>
                <a:gd name="T119" fmla="*/ 13122 h 25920"/>
                <a:gd name="T120" fmla="*/ 25781 w 25938"/>
                <a:gd name="T121" fmla="*/ 10940 h 2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38" h="25920">
                  <a:moveTo>
                    <a:pt x="25283" y="10958"/>
                  </a:moveTo>
                  <a:lnTo>
                    <a:pt x="25283" y="10958"/>
                  </a:lnTo>
                  <a:lnTo>
                    <a:pt x="25216" y="10958"/>
                  </a:lnTo>
                  <a:lnTo>
                    <a:pt x="25148" y="10957"/>
                  </a:lnTo>
                  <a:lnTo>
                    <a:pt x="25081" y="10955"/>
                  </a:lnTo>
                  <a:lnTo>
                    <a:pt x="25014" y="10953"/>
                  </a:lnTo>
                  <a:lnTo>
                    <a:pt x="24948" y="10950"/>
                  </a:lnTo>
                  <a:lnTo>
                    <a:pt x="24881" y="10947"/>
                  </a:lnTo>
                  <a:lnTo>
                    <a:pt x="24814" y="10943"/>
                  </a:lnTo>
                  <a:lnTo>
                    <a:pt x="24748" y="10938"/>
                  </a:lnTo>
                  <a:lnTo>
                    <a:pt x="24682" y="10933"/>
                  </a:lnTo>
                  <a:lnTo>
                    <a:pt x="24615" y="10927"/>
                  </a:lnTo>
                  <a:lnTo>
                    <a:pt x="24550" y="10919"/>
                  </a:lnTo>
                  <a:lnTo>
                    <a:pt x="24484" y="10912"/>
                  </a:lnTo>
                  <a:lnTo>
                    <a:pt x="24418" y="10904"/>
                  </a:lnTo>
                  <a:lnTo>
                    <a:pt x="24354" y="10896"/>
                  </a:lnTo>
                  <a:lnTo>
                    <a:pt x="24288" y="10887"/>
                  </a:lnTo>
                  <a:lnTo>
                    <a:pt x="24224" y="10876"/>
                  </a:lnTo>
                  <a:lnTo>
                    <a:pt x="24224" y="10876"/>
                  </a:lnTo>
                  <a:lnTo>
                    <a:pt x="24246" y="11003"/>
                  </a:lnTo>
                  <a:lnTo>
                    <a:pt x="24268" y="11132"/>
                  </a:lnTo>
                  <a:lnTo>
                    <a:pt x="24288" y="11259"/>
                  </a:lnTo>
                  <a:lnTo>
                    <a:pt x="24307" y="11388"/>
                  </a:lnTo>
                  <a:lnTo>
                    <a:pt x="24323" y="11516"/>
                  </a:lnTo>
                  <a:lnTo>
                    <a:pt x="24339" y="11645"/>
                  </a:lnTo>
                  <a:lnTo>
                    <a:pt x="24354" y="11775"/>
                  </a:lnTo>
                  <a:lnTo>
                    <a:pt x="24366" y="11905"/>
                  </a:lnTo>
                  <a:lnTo>
                    <a:pt x="24377" y="12035"/>
                  </a:lnTo>
                  <a:lnTo>
                    <a:pt x="24388" y="12166"/>
                  </a:lnTo>
                  <a:lnTo>
                    <a:pt x="24396" y="12298"/>
                  </a:lnTo>
                  <a:lnTo>
                    <a:pt x="24402" y="12430"/>
                  </a:lnTo>
                  <a:lnTo>
                    <a:pt x="24408" y="12561"/>
                  </a:lnTo>
                  <a:lnTo>
                    <a:pt x="24411" y="12694"/>
                  </a:lnTo>
                  <a:lnTo>
                    <a:pt x="24414" y="12826"/>
                  </a:lnTo>
                  <a:lnTo>
                    <a:pt x="24414" y="12959"/>
                  </a:lnTo>
                  <a:lnTo>
                    <a:pt x="24414" y="12959"/>
                  </a:lnTo>
                  <a:lnTo>
                    <a:pt x="24413" y="13116"/>
                  </a:lnTo>
                  <a:lnTo>
                    <a:pt x="24410" y="13273"/>
                  </a:lnTo>
                  <a:lnTo>
                    <a:pt x="24405" y="13429"/>
                  </a:lnTo>
                  <a:lnTo>
                    <a:pt x="24398" y="13583"/>
                  </a:lnTo>
                  <a:lnTo>
                    <a:pt x="24389" y="13738"/>
                  </a:lnTo>
                  <a:lnTo>
                    <a:pt x="24377" y="13892"/>
                  </a:lnTo>
                  <a:lnTo>
                    <a:pt x="24363" y="14046"/>
                  </a:lnTo>
                  <a:lnTo>
                    <a:pt x="24348" y="14198"/>
                  </a:lnTo>
                  <a:lnTo>
                    <a:pt x="24330" y="14351"/>
                  </a:lnTo>
                  <a:lnTo>
                    <a:pt x="24311" y="14503"/>
                  </a:lnTo>
                  <a:lnTo>
                    <a:pt x="24289" y="14654"/>
                  </a:lnTo>
                  <a:lnTo>
                    <a:pt x="24266" y="14804"/>
                  </a:lnTo>
                  <a:lnTo>
                    <a:pt x="24240" y="14954"/>
                  </a:lnTo>
                  <a:lnTo>
                    <a:pt x="24213" y="15103"/>
                  </a:lnTo>
                  <a:lnTo>
                    <a:pt x="24184" y="15252"/>
                  </a:lnTo>
                  <a:lnTo>
                    <a:pt x="24153" y="15399"/>
                  </a:lnTo>
                  <a:lnTo>
                    <a:pt x="24119" y="15547"/>
                  </a:lnTo>
                  <a:lnTo>
                    <a:pt x="24084" y="15693"/>
                  </a:lnTo>
                  <a:lnTo>
                    <a:pt x="24047" y="15839"/>
                  </a:lnTo>
                  <a:lnTo>
                    <a:pt x="24009" y="15983"/>
                  </a:lnTo>
                  <a:lnTo>
                    <a:pt x="23968" y="16128"/>
                  </a:lnTo>
                  <a:lnTo>
                    <a:pt x="23926" y="16271"/>
                  </a:lnTo>
                  <a:lnTo>
                    <a:pt x="23881" y="16414"/>
                  </a:lnTo>
                  <a:lnTo>
                    <a:pt x="23835" y="16555"/>
                  </a:lnTo>
                  <a:lnTo>
                    <a:pt x="23788" y="16696"/>
                  </a:lnTo>
                  <a:lnTo>
                    <a:pt x="23738" y="16837"/>
                  </a:lnTo>
                  <a:lnTo>
                    <a:pt x="23686" y="16976"/>
                  </a:lnTo>
                  <a:lnTo>
                    <a:pt x="23633" y="17114"/>
                  </a:lnTo>
                  <a:lnTo>
                    <a:pt x="23579" y="17252"/>
                  </a:lnTo>
                  <a:lnTo>
                    <a:pt x="23522" y="17389"/>
                  </a:lnTo>
                  <a:lnTo>
                    <a:pt x="23464" y="17524"/>
                  </a:lnTo>
                  <a:lnTo>
                    <a:pt x="23403" y="17659"/>
                  </a:lnTo>
                  <a:lnTo>
                    <a:pt x="23342" y="17794"/>
                  </a:lnTo>
                  <a:lnTo>
                    <a:pt x="23278" y="17926"/>
                  </a:lnTo>
                  <a:lnTo>
                    <a:pt x="23214" y="18058"/>
                  </a:lnTo>
                  <a:lnTo>
                    <a:pt x="23147" y="18189"/>
                  </a:lnTo>
                  <a:lnTo>
                    <a:pt x="23078" y="18319"/>
                  </a:lnTo>
                  <a:lnTo>
                    <a:pt x="23009" y="18449"/>
                  </a:lnTo>
                  <a:lnTo>
                    <a:pt x="22937" y="18578"/>
                  </a:lnTo>
                  <a:lnTo>
                    <a:pt x="22864" y="18705"/>
                  </a:lnTo>
                  <a:lnTo>
                    <a:pt x="22789" y="18831"/>
                  </a:lnTo>
                  <a:lnTo>
                    <a:pt x="22712" y="18956"/>
                  </a:lnTo>
                  <a:lnTo>
                    <a:pt x="22634" y="19080"/>
                  </a:lnTo>
                  <a:lnTo>
                    <a:pt x="22555" y="19203"/>
                  </a:lnTo>
                  <a:lnTo>
                    <a:pt x="22474" y="19324"/>
                  </a:lnTo>
                  <a:lnTo>
                    <a:pt x="22392" y="19445"/>
                  </a:lnTo>
                  <a:lnTo>
                    <a:pt x="22308" y="19565"/>
                  </a:lnTo>
                  <a:lnTo>
                    <a:pt x="22223" y="19684"/>
                  </a:lnTo>
                  <a:lnTo>
                    <a:pt x="22136" y="19801"/>
                  </a:lnTo>
                  <a:lnTo>
                    <a:pt x="22048" y="19918"/>
                  </a:lnTo>
                  <a:lnTo>
                    <a:pt x="21958" y="20032"/>
                  </a:lnTo>
                  <a:lnTo>
                    <a:pt x="21866" y="20147"/>
                  </a:lnTo>
                  <a:lnTo>
                    <a:pt x="21774" y="20260"/>
                  </a:lnTo>
                  <a:lnTo>
                    <a:pt x="21680" y="20371"/>
                  </a:lnTo>
                  <a:lnTo>
                    <a:pt x="21584" y="20481"/>
                  </a:lnTo>
                  <a:lnTo>
                    <a:pt x="21488" y="20591"/>
                  </a:lnTo>
                  <a:lnTo>
                    <a:pt x="21390" y="20698"/>
                  </a:lnTo>
                  <a:lnTo>
                    <a:pt x="21290" y="20805"/>
                  </a:lnTo>
                  <a:lnTo>
                    <a:pt x="21190" y="20911"/>
                  </a:lnTo>
                  <a:lnTo>
                    <a:pt x="21087" y="21015"/>
                  </a:lnTo>
                  <a:lnTo>
                    <a:pt x="20985" y="21118"/>
                  </a:lnTo>
                  <a:lnTo>
                    <a:pt x="20879" y="21219"/>
                  </a:lnTo>
                  <a:lnTo>
                    <a:pt x="20773" y="21319"/>
                  </a:lnTo>
                  <a:lnTo>
                    <a:pt x="20666" y="21418"/>
                  </a:lnTo>
                  <a:lnTo>
                    <a:pt x="20642" y="21409"/>
                  </a:lnTo>
                  <a:lnTo>
                    <a:pt x="20642" y="21409"/>
                  </a:lnTo>
                  <a:lnTo>
                    <a:pt x="20637" y="21304"/>
                  </a:lnTo>
                  <a:lnTo>
                    <a:pt x="20630" y="21200"/>
                  </a:lnTo>
                  <a:lnTo>
                    <a:pt x="20621" y="21097"/>
                  </a:lnTo>
                  <a:lnTo>
                    <a:pt x="20611" y="20996"/>
                  </a:lnTo>
                  <a:lnTo>
                    <a:pt x="20600" y="20894"/>
                  </a:lnTo>
                  <a:lnTo>
                    <a:pt x="20587" y="20795"/>
                  </a:lnTo>
                  <a:lnTo>
                    <a:pt x="20573" y="20696"/>
                  </a:lnTo>
                  <a:lnTo>
                    <a:pt x="20558" y="20598"/>
                  </a:lnTo>
                  <a:lnTo>
                    <a:pt x="20542" y="20502"/>
                  </a:lnTo>
                  <a:lnTo>
                    <a:pt x="20524" y="20405"/>
                  </a:lnTo>
                  <a:lnTo>
                    <a:pt x="20505" y="20311"/>
                  </a:lnTo>
                  <a:lnTo>
                    <a:pt x="20485" y="20217"/>
                  </a:lnTo>
                  <a:lnTo>
                    <a:pt x="20464" y="20125"/>
                  </a:lnTo>
                  <a:lnTo>
                    <a:pt x="20441" y="20032"/>
                  </a:lnTo>
                  <a:lnTo>
                    <a:pt x="20418" y="19942"/>
                  </a:lnTo>
                  <a:lnTo>
                    <a:pt x="20393" y="19852"/>
                  </a:lnTo>
                  <a:lnTo>
                    <a:pt x="20367" y="19763"/>
                  </a:lnTo>
                  <a:lnTo>
                    <a:pt x="20341" y="19675"/>
                  </a:lnTo>
                  <a:lnTo>
                    <a:pt x="20312" y="19588"/>
                  </a:lnTo>
                  <a:lnTo>
                    <a:pt x="20283" y="19503"/>
                  </a:lnTo>
                  <a:lnTo>
                    <a:pt x="20254" y="19418"/>
                  </a:lnTo>
                  <a:lnTo>
                    <a:pt x="20223" y="19333"/>
                  </a:lnTo>
                  <a:lnTo>
                    <a:pt x="20191" y="19250"/>
                  </a:lnTo>
                  <a:lnTo>
                    <a:pt x="20158" y="19168"/>
                  </a:lnTo>
                  <a:lnTo>
                    <a:pt x="20124" y="19087"/>
                  </a:lnTo>
                  <a:lnTo>
                    <a:pt x="20090" y="19006"/>
                  </a:lnTo>
                  <a:lnTo>
                    <a:pt x="20055" y="18927"/>
                  </a:lnTo>
                  <a:lnTo>
                    <a:pt x="20019" y="18848"/>
                  </a:lnTo>
                  <a:lnTo>
                    <a:pt x="19982" y="18771"/>
                  </a:lnTo>
                  <a:lnTo>
                    <a:pt x="19944" y="18694"/>
                  </a:lnTo>
                  <a:lnTo>
                    <a:pt x="19905" y="18619"/>
                  </a:lnTo>
                  <a:lnTo>
                    <a:pt x="19866" y="18544"/>
                  </a:lnTo>
                  <a:lnTo>
                    <a:pt x="19826" y="18470"/>
                  </a:lnTo>
                  <a:lnTo>
                    <a:pt x="19785" y="18397"/>
                  </a:lnTo>
                  <a:lnTo>
                    <a:pt x="19744" y="18325"/>
                  </a:lnTo>
                  <a:lnTo>
                    <a:pt x="19702" y="18254"/>
                  </a:lnTo>
                  <a:lnTo>
                    <a:pt x="19659" y="18184"/>
                  </a:lnTo>
                  <a:lnTo>
                    <a:pt x="19616" y="18114"/>
                  </a:lnTo>
                  <a:lnTo>
                    <a:pt x="19572" y="18046"/>
                  </a:lnTo>
                  <a:lnTo>
                    <a:pt x="19527" y="17978"/>
                  </a:lnTo>
                  <a:lnTo>
                    <a:pt x="19481" y="17912"/>
                  </a:lnTo>
                  <a:lnTo>
                    <a:pt x="19436" y="17846"/>
                  </a:lnTo>
                  <a:lnTo>
                    <a:pt x="19390" y="17781"/>
                  </a:lnTo>
                  <a:lnTo>
                    <a:pt x="19344" y="17717"/>
                  </a:lnTo>
                  <a:lnTo>
                    <a:pt x="19297" y="17654"/>
                  </a:lnTo>
                  <a:lnTo>
                    <a:pt x="19249" y="17592"/>
                  </a:lnTo>
                  <a:lnTo>
                    <a:pt x="19202" y="17530"/>
                  </a:lnTo>
                  <a:lnTo>
                    <a:pt x="19153" y="17470"/>
                  </a:lnTo>
                  <a:lnTo>
                    <a:pt x="19104" y="17410"/>
                  </a:lnTo>
                  <a:lnTo>
                    <a:pt x="19056" y="17351"/>
                  </a:lnTo>
                  <a:lnTo>
                    <a:pt x="19007" y="17294"/>
                  </a:lnTo>
                  <a:lnTo>
                    <a:pt x="18956" y="17236"/>
                  </a:lnTo>
                  <a:lnTo>
                    <a:pt x="18907" y="17180"/>
                  </a:lnTo>
                  <a:lnTo>
                    <a:pt x="18857" y="17125"/>
                  </a:lnTo>
                  <a:lnTo>
                    <a:pt x="18807" y="17069"/>
                  </a:lnTo>
                  <a:lnTo>
                    <a:pt x="18755" y="17016"/>
                  </a:lnTo>
                  <a:lnTo>
                    <a:pt x="18705" y="16963"/>
                  </a:lnTo>
                  <a:lnTo>
                    <a:pt x="18654" y="16911"/>
                  </a:lnTo>
                  <a:lnTo>
                    <a:pt x="18603" y="16859"/>
                  </a:lnTo>
                  <a:lnTo>
                    <a:pt x="18552" y="16809"/>
                  </a:lnTo>
                  <a:lnTo>
                    <a:pt x="18501" y="16760"/>
                  </a:lnTo>
                  <a:lnTo>
                    <a:pt x="18450" y="16711"/>
                  </a:lnTo>
                  <a:lnTo>
                    <a:pt x="18398" y="16662"/>
                  </a:lnTo>
                  <a:lnTo>
                    <a:pt x="18346" y="16615"/>
                  </a:lnTo>
                  <a:lnTo>
                    <a:pt x="18244" y="16523"/>
                  </a:lnTo>
                  <a:lnTo>
                    <a:pt x="18141" y="16435"/>
                  </a:lnTo>
                  <a:lnTo>
                    <a:pt x="18039" y="16349"/>
                  </a:lnTo>
                  <a:lnTo>
                    <a:pt x="17937" y="16267"/>
                  </a:lnTo>
                  <a:lnTo>
                    <a:pt x="17836" y="16187"/>
                  </a:lnTo>
                  <a:lnTo>
                    <a:pt x="17735" y="16111"/>
                  </a:lnTo>
                  <a:lnTo>
                    <a:pt x="17636" y="16037"/>
                  </a:lnTo>
                  <a:lnTo>
                    <a:pt x="17538" y="15968"/>
                  </a:lnTo>
                  <a:lnTo>
                    <a:pt x="17442" y="15900"/>
                  </a:lnTo>
                  <a:lnTo>
                    <a:pt x="17347" y="15836"/>
                  </a:lnTo>
                  <a:lnTo>
                    <a:pt x="17253" y="15775"/>
                  </a:lnTo>
                  <a:lnTo>
                    <a:pt x="17162" y="15717"/>
                  </a:lnTo>
                  <a:lnTo>
                    <a:pt x="17073" y="15660"/>
                  </a:lnTo>
                  <a:lnTo>
                    <a:pt x="16986" y="15608"/>
                  </a:lnTo>
                  <a:lnTo>
                    <a:pt x="16902" y="15558"/>
                  </a:lnTo>
                  <a:lnTo>
                    <a:pt x="16820" y="15512"/>
                  </a:lnTo>
                  <a:lnTo>
                    <a:pt x="16741" y="15467"/>
                  </a:lnTo>
                  <a:lnTo>
                    <a:pt x="16665" y="15426"/>
                  </a:lnTo>
                  <a:lnTo>
                    <a:pt x="16592" y="15387"/>
                  </a:lnTo>
                  <a:lnTo>
                    <a:pt x="16523" y="15351"/>
                  </a:lnTo>
                  <a:lnTo>
                    <a:pt x="16458" y="15317"/>
                  </a:lnTo>
                  <a:lnTo>
                    <a:pt x="16395" y="15286"/>
                  </a:lnTo>
                  <a:lnTo>
                    <a:pt x="16283" y="15233"/>
                  </a:lnTo>
                  <a:lnTo>
                    <a:pt x="16188" y="15189"/>
                  </a:lnTo>
                  <a:lnTo>
                    <a:pt x="16111" y="15156"/>
                  </a:lnTo>
                  <a:lnTo>
                    <a:pt x="16055" y="15133"/>
                  </a:lnTo>
                  <a:lnTo>
                    <a:pt x="16020" y="15118"/>
                  </a:lnTo>
                  <a:lnTo>
                    <a:pt x="16020" y="15118"/>
                  </a:lnTo>
                  <a:lnTo>
                    <a:pt x="15940" y="15178"/>
                  </a:lnTo>
                  <a:lnTo>
                    <a:pt x="15860" y="15235"/>
                  </a:lnTo>
                  <a:lnTo>
                    <a:pt x="15778" y="15292"/>
                  </a:lnTo>
                  <a:lnTo>
                    <a:pt x="15694" y="15346"/>
                  </a:lnTo>
                  <a:lnTo>
                    <a:pt x="15610" y="15399"/>
                  </a:lnTo>
                  <a:lnTo>
                    <a:pt x="15525" y="15450"/>
                  </a:lnTo>
                  <a:lnTo>
                    <a:pt x="15439" y="15501"/>
                  </a:lnTo>
                  <a:lnTo>
                    <a:pt x="15351" y="15549"/>
                  </a:lnTo>
                  <a:lnTo>
                    <a:pt x="15262" y="15595"/>
                  </a:lnTo>
                  <a:lnTo>
                    <a:pt x="15173" y="15640"/>
                  </a:lnTo>
                  <a:lnTo>
                    <a:pt x="15083" y="15683"/>
                  </a:lnTo>
                  <a:lnTo>
                    <a:pt x="14990" y="15724"/>
                  </a:lnTo>
                  <a:lnTo>
                    <a:pt x="14898" y="15763"/>
                  </a:lnTo>
                  <a:lnTo>
                    <a:pt x="14805" y="15801"/>
                  </a:lnTo>
                  <a:lnTo>
                    <a:pt x="14711" y="15837"/>
                  </a:lnTo>
                  <a:lnTo>
                    <a:pt x="14615" y="15870"/>
                  </a:lnTo>
                  <a:lnTo>
                    <a:pt x="14520" y="15902"/>
                  </a:lnTo>
                  <a:lnTo>
                    <a:pt x="14422" y="15933"/>
                  </a:lnTo>
                  <a:lnTo>
                    <a:pt x="14325" y="15961"/>
                  </a:lnTo>
                  <a:lnTo>
                    <a:pt x="14227" y="15987"/>
                  </a:lnTo>
                  <a:lnTo>
                    <a:pt x="14127" y="16012"/>
                  </a:lnTo>
                  <a:lnTo>
                    <a:pt x="14027" y="16034"/>
                  </a:lnTo>
                  <a:lnTo>
                    <a:pt x="13926" y="16055"/>
                  </a:lnTo>
                  <a:lnTo>
                    <a:pt x="13825" y="16072"/>
                  </a:lnTo>
                  <a:lnTo>
                    <a:pt x="13722" y="16089"/>
                  </a:lnTo>
                  <a:lnTo>
                    <a:pt x="13620" y="16103"/>
                  </a:lnTo>
                  <a:lnTo>
                    <a:pt x="13516" y="16115"/>
                  </a:lnTo>
                  <a:lnTo>
                    <a:pt x="13411" y="16125"/>
                  </a:lnTo>
                  <a:lnTo>
                    <a:pt x="13307" y="16133"/>
                  </a:lnTo>
                  <a:lnTo>
                    <a:pt x="13201" y="16138"/>
                  </a:lnTo>
                  <a:lnTo>
                    <a:pt x="13095" y="16142"/>
                  </a:lnTo>
                  <a:lnTo>
                    <a:pt x="12988" y="16143"/>
                  </a:lnTo>
                  <a:lnTo>
                    <a:pt x="12988" y="16143"/>
                  </a:lnTo>
                  <a:lnTo>
                    <a:pt x="12881" y="16142"/>
                  </a:lnTo>
                  <a:lnTo>
                    <a:pt x="12775" y="16138"/>
                  </a:lnTo>
                  <a:lnTo>
                    <a:pt x="12668" y="16133"/>
                  </a:lnTo>
                  <a:lnTo>
                    <a:pt x="12563" y="16125"/>
                  </a:lnTo>
                  <a:lnTo>
                    <a:pt x="12458" y="16115"/>
                  </a:lnTo>
                  <a:lnTo>
                    <a:pt x="12354" y="16103"/>
                  </a:lnTo>
                  <a:lnTo>
                    <a:pt x="12251" y="16089"/>
                  </a:lnTo>
                  <a:lnTo>
                    <a:pt x="12148" y="16072"/>
                  </a:lnTo>
                  <a:lnTo>
                    <a:pt x="12046" y="16054"/>
                  </a:lnTo>
                  <a:lnTo>
                    <a:pt x="11944" y="16033"/>
                  </a:lnTo>
                  <a:lnTo>
                    <a:pt x="11844" y="16011"/>
                  </a:lnTo>
                  <a:lnTo>
                    <a:pt x="11744" y="15986"/>
                  </a:lnTo>
                  <a:lnTo>
                    <a:pt x="11645" y="15960"/>
                  </a:lnTo>
                  <a:lnTo>
                    <a:pt x="11546" y="15931"/>
                  </a:lnTo>
                  <a:lnTo>
                    <a:pt x="11449" y="15900"/>
                  </a:lnTo>
                  <a:lnTo>
                    <a:pt x="11353" y="15868"/>
                  </a:lnTo>
                  <a:lnTo>
                    <a:pt x="11257" y="15834"/>
                  </a:lnTo>
                  <a:lnTo>
                    <a:pt x="11163" y="15798"/>
                  </a:lnTo>
                  <a:lnTo>
                    <a:pt x="11069" y="15760"/>
                  </a:lnTo>
                  <a:lnTo>
                    <a:pt x="10976" y="15720"/>
                  </a:lnTo>
                  <a:lnTo>
                    <a:pt x="10884" y="15678"/>
                  </a:lnTo>
                  <a:lnTo>
                    <a:pt x="10793" y="15635"/>
                  </a:lnTo>
                  <a:lnTo>
                    <a:pt x="10704" y="15590"/>
                  </a:lnTo>
                  <a:lnTo>
                    <a:pt x="10614" y="15543"/>
                  </a:lnTo>
                  <a:lnTo>
                    <a:pt x="10526" y="15494"/>
                  </a:lnTo>
                  <a:lnTo>
                    <a:pt x="10440" y="15444"/>
                  </a:lnTo>
                  <a:lnTo>
                    <a:pt x="10354" y="15392"/>
                  </a:lnTo>
                  <a:lnTo>
                    <a:pt x="10270" y="15339"/>
                  </a:lnTo>
                  <a:lnTo>
                    <a:pt x="10186" y="15283"/>
                  </a:lnTo>
                  <a:lnTo>
                    <a:pt x="10104" y="15227"/>
                  </a:lnTo>
                  <a:lnTo>
                    <a:pt x="10023" y="15169"/>
                  </a:lnTo>
                  <a:lnTo>
                    <a:pt x="9943" y="15108"/>
                  </a:lnTo>
                  <a:lnTo>
                    <a:pt x="9943" y="15108"/>
                  </a:lnTo>
                  <a:lnTo>
                    <a:pt x="9892" y="15129"/>
                  </a:lnTo>
                  <a:lnTo>
                    <a:pt x="9833" y="15153"/>
                  </a:lnTo>
                  <a:lnTo>
                    <a:pt x="9752" y="15189"/>
                  </a:lnTo>
                  <a:lnTo>
                    <a:pt x="9650" y="15236"/>
                  </a:lnTo>
                  <a:lnTo>
                    <a:pt x="9593" y="15263"/>
                  </a:lnTo>
                  <a:lnTo>
                    <a:pt x="9532" y="15294"/>
                  </a:lnTo>
                  <a:lnTo>
                    <a:pt x="9466" y="15326"/>
                  </a:lnTo>
                  <a:lnTo>
                    <a:pt x="9396" y="15362"/>
                  </a:lnTo>
                  <a:lnTo>
                    <a:pt x="9322" y="15400"/>
                  </a:lnTo>
                  <a:lnTo>
                    <a:pt x="9245" y="15442"/>
                  </a:lnTo>
                  <a:lnTo>
                    <a:pt x="9164" y="15486"/>
                  </a:lnTo>
                  <a:lnTo>
                    <a:pt x="9081" y="15534"/>
                  </a:lnTo>
                  <a:lnTo>
                    <a:pt x="8995" y="15585"/>
                  </a:lnTo>
                  <a:lnTo>
                    <a:pt x="8906" y="15638"/>
                  </a:lnTo>
                  <a:lnTo>
                    <a:pt x="8814" y="15694"/>
                  </a:lnTo>
                  <a:lnTo>
                    <a:pt x="8721" y="15754"/>
                  </a:lnTo>
                  <a:lnTo>
                    <a:pt x="8624" y="15817"/>
                  </a:lnTo>
                  <a:lnTo>
                    <a:pt x="8526" y="15883"/>
                  </a:lnTo>
                  <a:lnTo>
                    <a:pt x="8426" y="15951"/>
                  </a:lnTo>
                  <a:lnTo>
                    <a:pt x="8325" y="16024"/>
                  </a:lnTo>
                  <a:lnTo>
                    <a:pt x="8222" y="16099"/>
                  </a:lnTo>
                  <a:lnTo>
                    <a:pt x="8118" y="16178"/>
                  </a:lnTo>
                  <a:lnTo>
                    <a:pt x="8013" y="16260"/>
                  </a:lnTo>
                  <a:lnTo>
                    <a:pt x="7907" y="16345"/>
                  </a:lnTo>
                  <a:lnTo>
                    <a:pt x="7802" y="16434"/>
                  </a:lnTo>
                  <a:lnTo>
                    <a:pt x="7695" y="16526"/>
                  </a:lnTo>
                  <a:lnTo>
                    <a:pt x="7642" y="16573"/>
                  </a:lnTo>
                  <a:lnTo>
                    <a:pt x="7589" y="16622"/>
                  </a:lnTo>
                  <a:lnTo>
                    <a:pt x="7535" y="16671"/>
                  </a:lnTo>
                  <a:lnTo>
                    <a:pt x="7482" y="16720"/>
                  </a:lnTo>
                  <a:lnTo>
                    <a:pt x="7429" y="16771"/>
                  </a:lnTo>
                  <a:lnTo>
                    <a:pt x="7375" y="16822"/>
                  </a:lnTo>
                  <a:lnTo>
                    <a:pt x="7323" y="16876"/>
                  </a:lnTo>
                  <a:lnTo>
                    <a:pt x="7270" y="16929"/>
                  </a:lnTo>
                  <a:lnTo>
                    <a:pt x="7217" y="16983"/>
                  </a:lnTo>
                  <a:lnTo>
                    <a:pt x="7165" y="17039"/>
                  </a:lnTo>
                  <a:lnTo>
                    <a:pt x="7113" y="17094"/>
                  </a:lnTo>
                  <a:lnTo>
                    <a:pt x="7060" y="17151"/>
                  </a:lnTo>
                  <a:lnTo>
                    <a:pt x="7008" y="17209"/>
                  </a:lnTo>
                  <a:lnTo>
                    <a:pt x="6957" y="17268"/>
                  </a:lnTo>
                  <a:lnTo>
                    <a:pt x="6906" y="17327"/>
                  </a:lnTo>
                  <a:lnTo>
                    <a:pt x="6854" y="17388"/>
                  </a:lnTo>
                  <a:lnTo>
                    <a:pt x="6804" y="17449"/>
                  </a:lnTo>
                  <a:lnTo>
                    <a:pt x="6754" y="17512"/>
                  </a:lnTo>
                  <a:lnTo>
                    <a:pt x="6705" y="17575"/>
                  </a:lnTo>
                  <a:lnTo>
                    <a:pt x="6655" y="17639"/>
                  </a:lnTo>
                  <a:lnTo>
                    <a:pt x="6606" y="17705"/>
                  </a:lnTo>
                  <a:lnTo>
                    <a:pt x="6558" y="17770"/>
                  </a:lnTo>
                  <a:lnTo>
                    <a:pt x="6510" y="17838"/>
                  </a:lnTo>
                  <a:lnTo>
                    <a:pt x="6463" y="17905"/>
                  </a:lnTo>
                  <a:lnTo>
                    <a:pt x="6417" y="17974"/>
                  </a:lnTo>
                  <a:lnTo>
                    <a:pt x="6370" y="18044"/>
                  </a:lnTo>
                  <a:lnTo>
                    <a:pt x="6324" y="18115"/>
                  </a:lnTo>
                  <a:lnTo>
                    <a:pt x="6279" y="18187"/>
                  </a:lnTo>
                  <a:lnTo>
                    <a:pt x="6235" y="18260"/>
                  </a:lnTo>
                  <a:lnTo>
                    <a:pt x="6192" y="18333"/>
                  </a:lnTo>
                  <a:lnTo>
                    <a:pt x="6149" y="18407"/>
                  </a:lnTo>
                  <a:lnTo>
                    <a:pt x="6107" y="18483"/>
                  </a:lnTo>
                  <a:lnTo>
                    <a:pt x="6065" y="18560"/>
                  </a:lnTo>
                  <a:lnTo>
                    <a:pt x="6025" y="18638"/>
                  </a:lnTo>
                  <a:lnTo>
                    <a:pt x="5985" y="18716"/>
                  </a:lnTo>
                  <a:lnTo>
                    <a:pt x="5946" y="18796"/>
                  </a:lnTo>
                  <a:lnTo>
                    <a:pt x="5908" y="18876"/>
                  </a:lnTo>
                  <a:lnTo>
                    <a:pt x="5871" y="18958"/>
                  </a:lnTo>
                  <a:lnTo>
                    <a:pt x="5834" y="19041"/>
                  </a:lnTo>
                  <a:lnTo>
                    <a:pt x="5799" y="19124"/>
                  </a:lnTo>
                  <a:lnTo>
                    <a:pt x="5764" y="19209"/>
                  </a:lnTo>
                  <a:lnTo>
                    <a:pt x="5732" y="19294"/>
                  </a:lnTo>
                  <a:lnTo>
                    <a:pt x="5699" y="19381"/>
                  </a:lnTo>
                  <a:lnTo>
                    <a:pt x="5667" y="19468"/>
                  </a:lnTo>
                  <a:lnTo>
                    <a:pt x="5637" y="19556"/>
                  </a:lnTo>
                  <a:lnTo>
                    <a:pt x="5608" y="19646"/>
                  </a:lnTo>
                  <a:lnTo>
                    <a:pt x="5580" y="19736"/>
                  </a:lnTo>
                  <a:lnTo>
                    <a:pt x="5552" y="19829"/>
                  </a:lnTo>
                  <a:lnTo>
                    <a:pt x="5527" y="19921"/>
                  </a:lnTo>
                  <a:lnTo>
                    <a:pt x="5502" y="20015"/>
                  </a:lnTo>
                  <a:lnTo>
                    <a:pt x="5478" y="20109"/>
                  </a:lnTo>
                  <a:lnTo>
                    <a:pt x="5456" y="20206"/>
                  </a:lnTo>
                  <a:lnTo>
                    <a:pt x="5435" y="20302"/>
                  </a:lnTo>
                  <a:lnTo>
                    <a:pt x="5416" y="20400"/>
                  </a:lnTo>
                  <a:lnTo>
                    <a:pt x="5397" y="20499"/>
                  </a:lnTo>
                  <a:lnTo>
                    <a:pt x="5380" y="20599"/>
                  </a:lnTo>
                  <a:lnTo>
                    <a:pt x="5365" y="20701"/>
                  </a:lnTo>
                  <a:lnTo>
                    <a:pt x="5350" y="20802"/>
                  </a:lnTo>
                  <a:lnTo>
                    <a:pt x="5337" y="20905"/>
                  </a:lnTo>
                  <a:lnTo>
                    <a:pt x="5326" y="21010"/>
                  </a:lnTo>
                  <a:lnTo>
                    <a:pt x="5315" y="21116"/>
                  </a:lnTo>
                  <a:lnTo>
                    <a:pt x="5307" y="21222"/>
                  </a:lnTo>
                  <a:lnTo>
                    <a:pt x="5300" y="21330"/>
                  </a:lnTo>
                  <a:lnTo>
                    <a:pt x="5294" y="21438"/>
                  </a:lnTo>
                  <a:lnTo>
                    <a:pt x="5294" y="21438"/>
                  </a:lnTo>
                  <a:lnTo>
                    <a:pt x="5186" y="21339"/>
                  </a:lnTo>
                  <a:lnTo>
                    <a:pt x="5080" y="21238"/>
                  </a:lnTo>
                  <a:lnTo>
                    <a:pt x="4974" y="21137"/>
                  </a:lnTo>
                  <a:lnTo>
                    <a:pt x="4870" y="21035"/>
                  </a:lnTo>
                  <a:lnTo>
                    <a:pt x="4768" y="20930"/>
                  </a:lnTo>
                  <a:lnTo>
                    <a:pt x="4666" y="20825"/>
                  </a:lnTo>
                  <a:lnTo>
                    <a:pt x="4566" y="20718"/>
                  </a:lnTo>
                  <a:lnTo>
                    <a:pt x="4467" y="20610"/>
                  </a:lnTo>
                  <a:lnTo>
                    <a:pt x="4370" y="20501"/>
                  </a:lnTo>
                  <a:lnTo>
                    <a:pt x="4275" y="20390"/>
                  </a:lnTo>
                  <a:lnTo>
                    <a:pt x="4179" y="20278"/>
                  </a:lnTo>
                  <a:lnTo>
                    <a:pt x="4087" y="20166"/>
                  </a:lnTo>
                  <a:lnTo>
                    <a:pt x="3995" y="20052"/>
                  </a:lnTo>
                  <a:lnTo>
                    <a:pt x="3904" y="19936"/>
                  </a:lnTo>
                  <a:lnTo>
                    <a:pt x="3815" y="19819"/>
                  </a:lnTo>
                  <a:lnTo>
                    <a:pt x="3728" y="19703"/>
                  </a:lnTo>
                  <a:lnTo>
                    <a:pt x="3643" y="19584"/>
                  </a:lnTo>
                  <a:lnTo>
                    <a:pt x="3558" y="19464"/>
                  </a:lnTo>
                  <a:lnTo>
                    <a:pt x="3475" y="19342"/>
                  </a:lnTo>
                  <a:lnTo>
                    <a:pt x="3394" y="19220"/>
                  </a:lnTo>
                  <a:lnTo>
                    <a:pt x="3314" y="19097"/>
                  </a:lnTo>
                  <a:lnTo>
                    <a:pt x="3236" y="18973"/>
                  </a:lnTo>
                  <a:lnTo>
                    <a:pt x="3159" y="18847"/>
                  </a:lnTo>
                  <a:lnTo>
                    <a:pt x="3084" y="18721"/>
                  </a:lnTo>
                  <a:lnTo>
                    <a:pt x="3010" y="18593"/>
                  </a:lnTo>
                  <a:lnTo>
                    <a:pt x="2939" y="18465"/>
                  </a:lnTo>
                  <a:lnTo>
                    <a:pt x="2868" y="18336"/>
                  </a:lnTo>
                  <a:lnTo>
                    <a:pt x="2799" y="18205"/>
                  </a:lnTo>
                  <a:lnTo>
                    <a:pt x="2732" y="18073"/>
                  </a:lnTo>
                  <a:lnTo>
                    <a:pt x="2667" y="17941"/>
                  </a:lnTo>
                  <a:lnTo>
                    <a:pt x="2602" y="17807"/>
                  </a:lnTo>
                  <a:lnTo>
                    <a:pt x="2541" y="17673"/>
                  </a:lnTo>
                  <a:lnTo>
                    <a:pt x="2480" y="17538"/>
                  </a:lnTo>
                  <a:lnTo>
                    <a:pt x="2422" y="17401"/>
                  </a:lnTo>
                  <a:lnTo>
                    <a:pt x="2364" y="17265"/>
                  </a:lnTo>
                  <a:lnTo>
                    <a:pt x="2309" y="17127"/>
                  </a:lnTo>
                  <a:lnTo>
                    <a:pt x="2256" y="16987"/>
                  </a:lnTo>
                  <a:lnTo>
                    <a:pt x="2204" y="16848"/>
                  </a:lnTo>
                  <a:lnTo>
                    <a:pt x="2154" y="16708"/>
                  </a:lnTo>
                  <a:lnTo>
                    <a:pt x="2106" y="16566"/>
                  </a:lnTo>
                  <a:lnTo>
                    <a:pt x="2060" y="16424"/>
                  </a:lnTo>
                  <a:lnTo>
                    <a:pt x="2015" y="16281"/>
                  </a:lnTo>
                  <a:lnTo>
                    <a:pt x="1973" y="16137"/>
                  </a:lnTo>
                  <a:lnTo>
                    <a:pt x="1932" y="15992"/>
                  </a:lnTo>
                  <a:lnTo>
                    <a:pt x="1893" y="15847"/>
                  </a:lnTo>
                  <a:lnTo>
                    <a:pt x="1856" y="15701"/>
                  </a:lnTo>
                  <a:lnTo>
                    <a:pt x="1820" y="15555"/>
                  </a:lnTo>
                  <a:lnTo>
                    <a:pt x="1787" y="15407"/>
                  </a:lnTo>
                  <a:lnTo>
                    <a:pt x="1755" y="15259"/>
                  </a:lnTo>
                  <a:lnTo>
                    <a:pt x="1726" y="15110"/>
                  </a:lnTo>
                  <a:lnTo>
                    <a:pt x="1698" y="14961"/>
                  </a:lnTo>
                  <a:lnTo>
                    <a:pt x="1672" y="14810"/>
                  </a:lnTo>
                  <a:lnTo>
                    <a:pt x="1649" y="14659"/>
                  </a:lnTo>
                  <a:lnTo>
                    <a:pt x="1627" y="14508"/>
                  </a:lnTo>
                  <a:lnTo>
                    <a:pt x="1608" y="14355"/>
                  </a:lnTo>
                  <a:lnTo>
                    <a:pt x="1590" y="14202"/>
                  </a:lnTo>
                  <a:lnTo>
                    <a:pt x="1575" y="14050"/>
                  </a:lnTo>
                  <a:lnTo>
                    <a:pt x="1561" y="13895"/>
                  </a:lnTo>
                  <a:lnTo>
                    <a:pt x="1549" y="13740"/>
                  </a:lnTo>
                  <a:lnTo>
                    <a:pt x="1540" y="13586"/>
                  </a:lnTo>
                  <a:lnTo>
                    <a:pt x="1533" y="13430"/>
                  </a:lnTo>
                  <a:lnTo>
                    <a:pt x="1528" y="13274"/>
                  </a:lnTo>
                  <a:lnTo>
                    <a:pt x="1525" y="13117"/>
                  </a:lnTo>
                  <a:lnTo>
                    <a:pt x="1523" y="12959"/>
                  </a:lnTo>
                  <a:lnTo>
                    <a:pt x="1523" y="12959"/>
                  </a:lnTo>
                  <a:lnTo>
                    <a:pt x="1524" y="12812"/>
                  </a:lnTo>
                  <a:lnTo>
                    <a:pt x="1527" y="12665"/>
                  </a:lnTo>
                  <a:lnTo>
                    <a:pt x="1532" y="12519"/>
                  </a:lnTo>
                  <a:lnTo>
                    <a:pt x="1538" y="12372"/>
                  </a:lnTo>
                  <a:lnTo>
                    <a:pt x="1546" y="12227"/>
                  </a:lnTo>
                  <a:lnTo>
                    <a:pt x="1556" y="12081"/>
                  </a:lnTo>
                  <a:lnTo>
                    <a:pt x="1569" y="11936"/>
                  </a:lnTo>
                  <a:lnTo>
                    <a:pt x="1582" y="11792"/>
                  </a:lnTo>
                  <a:lnTo>
                    <a:pt x="1597" y="11648"/>
                  </a:lnTo>
                  <a:lnTo>
                    <a:pt x="1615" y="11506"/>
                  </a:lnTo>
                  <a:lnTo>
                    <a:pt x="1634" y="11362"/>
                  </a:lnTo>
                  <a:lnTo>
                    <a:pt x="1655" y="11221"/>
                  </a:lnTo>
                  <a:lnTo>
                    <a:pt x="1677" y="11079"/>
                  </a:lnTo>
                  <a:lnTo>
                    <a:pt x="1702" y="10938"/>
                  </a:lnTo>
                  <a:lnTo>
                    <a:pt x="1729" y="10798"/>
                  </a:lnTo>
                  <a:lnTo>
                    <a:pt x="1756" y="10658"/>
                  </a:lnTo>
                  <a:lnTo>
                    <a:pt x="1785" y="10519"/>
                  </a:lnTo>
                  <a:lnTo>
                    <a:pt x="1817" y="10379"/>
                  </a:lnTo>
                  <a:lnTo>
                    <a:pt x="1850" y="10242"/>
                  </a:lnTo>
                  <a:lnTo>
                    <a:pt x="1885" y="10105"/>
                  </a:lnTo>
                  <a:lnTo>
                    <a:pt x="1920" y="9969"/>
                  </a:lnTo>
                  <a:lnTo>
                    <a:pt x="1958" y="9832"/>
                  </a:lnTo>
                  <a:lnTo>
                    <a:pt x="1997" y="9697"/>
                  </a:lnTo>
                  <a:lnTo>
                    <a:pt x="2038" y="9563"/>
                  </a:lnTo>
                  <a:lnTo>
                    <a:pt x="2081" y="9429"/>
                  </a:lnTo>
                  <a:lnTo>
                    <a:pt x="2126" y="9295"/>
                  </a:lnTo>
                  <a:lnTo>
                    <a:pt x="2172" y="9163"/>
                  </a:lnTo>
                  <a:lnTo>
                    <a:pt x="2219" y="9031"/>
                  </a:lnTo>
                  <a:lnTo>
                    <a:pt x="2268" y="8900"/>
                  </a:lnTo>
                  <a:lnTo>
                    <a:pt x="2318" y="8770"/>
                  </a:lnTo>
                  <a:lnTo>
                    <a:pt x="2371" y="8641"/>
                  </a:lnTo>
                  <a:lnTo>
                    <a:pt x="2424" y="8512"/>
                  </a:lnTo>
                  <a:lnTo>
                    <a:pt x="2479" y="8385"/>
                  </a:lnTo>
                  <a:lnTo>
                    <a:pt x="2536" y="8257"/>
                  </a:lnTo>
                  <a:lnTo>
                    <a:pt x="2594" y="8130"/>
                  </a:lnTo>
                  <a:lnTo>
                    <a:pt x="2654" y="8005"/>
                  </a:lnTo>
                  <a:lnTo>
                    <a:pt x="2715" y="7881"/>
                  </a:lnTo>
                  <a:lnTo>
                    <a:pt x="2778" y="7757"/>
                  </a:lnTo>
                  <a:lnTo>
                    <a:pt x="2841" y="7634"/>
                  </a:lnTo>
                  <a:lnTo>
                    <a:pt x="2907" y="7513"/>
                  </a:lnTo>
                  <a:lnTo>
                    <a:pt x="2973" y="7392"/>
                  </a:lnTo>
                  <a:lnTo>
                    <a:pt x="3042" y="7271"/>
                  </a:lnTo>
                  <a:lnTo>
                    <a:pt x="3112" y="7152"/>
                  </a:lnTo>
                  <a:lnTo>
                    <a:pt x="3183" y="7033"/>
                  </a:lnTo>
                  <a:lnTo>
                    <a:pt x="3255" y="6916"/>
                  </a:lnTo>
                  <a:lnTo>
                    <a:pt x="3329" y="6799"/>
                  </a:lnTo>
                  <a:lnTo>
                    <a:pt x="3404" y="6684"/>
                  </a:lnTo>
                  <a:lnTo>
                    <a:pt x="3481" y="6569"/>
                  </a:lnTo>
                  <a:lnTo>
                    <a:pt x="3558" y="6456"/>
                  </a:lnTo>
                  <a:lnTo>
                    <a:pt x="3638" y="6343"/>
                  </a:lnTo>
                  <a:lnTo>
                    <a:pt x="3718" y="6232"/>
                  </a:lnTo>
                  <a:lnTo>
                    <a:pt x="3800" y="6121"/>
                  </a:lnTo>
                  <a:lnTo>
                    <a:pt x="3883" y="6011"/>
                  </a:lnTo>
                  <a:lnTo>
                    <a:pt x="3967" y="5903"/>
                  </a:lnTo>
                  <a:lnTo>
                    <a:pt x="4053" y="5795"/>
                  </a:lnTo>
                  <a:lnTo>
                    <a:pt x="4140" y="5689"/>
                  </a:lnTo>
                  <a:lnTo>
                    <a:pt x="4228" y="5583"/>
                  </a:lnTo>
                  <a:lnTo>
                    <a:pt x="4318" y="5479"/>
                  </a:lnTo>
                  <a:lnTo>
                    <a:pt x="4408" y="5375"/>
                  </a:lnTo>
                  <a:lnTo>
                    <a:pt x="4500" y="5274"/>
                  </a:lnTo>
                  <a:lnTo>
                    <a:pt x="4594" y="5172"/>
                  </a:lnTo>
                  <a:lnTo>
                    <a:pt x="4687" y="5072"/>
                  </a:lnTo>
                  <a:lnTo>
                    <a:pt x="4783" y="4974"/>
                  </a:lnTo>
                  <a:lnTo>
                    <a:pt x="4880" y="4876"/>
                  </a:lnTo>
                  <a:lnTo>
                    <a:pt x="4977" y="4780"/>
                  </a:lnTo>
                  <a:lnTo>
                    <a:pt x="5075" y="4684"/>
                  </a:lnTo>
                  <a:lnTo>
                    <a:pt x="5176" y="4590"/>
                  </a:lnTo>
                  <a:lnTo>
                    <a:pt x="5277" y="4497"/>
                  </a:lnTo>
                  <a:lnTo>
                    <a:pt x="5379" y="4405"/>
                  </a:lnTo>
                  <a:lnTo>
                    <a:pt x="5482" y="4315"/>
                  </a:lnTo>
                  <a:lnTo>
                    <a:pt x="5587" y="4226"/>
                  </a:lnTo>
                  <a:lnTo>
                    <a:pt x="5693" y="4137"/>
                  </a:lnTo>
                  <a:lnTo>
                    <a:pt x="5799" y="4050"/>
                  </a:lnTo>
                  <a:lnTo>
                    <a:pt x="5907" y="3964"/>
                  </a:lnTo>
                  <a:lnTo>
                    <a:pt x="6016" y="3880"/>
                  </a:lnTo>
                  <a:lnTo>
                    <a:pt x="6125" y="3797"/>
                  </a:lnTo>
                  <a:lnTo>
                    <a:pt x="6236" y="3715"/>
                  </a:lnTo>
                  <a:lnTo>
                    <a:pt x="6348" y="3635"/>
                  </a:lnTo>
                  <a:lnTo>
                    <a:pt x="6461" y="3555"/>
                  </a:lnTo>
                  <a:lnTo>
                    <a:pt x="6573" y="3479"/>
                  </a:lnTo>
                  <a:lnTo>
                    <a:pt x="6688" y="3402"/>
                  </a:lnTo>
                  <a:lnTo>
                    <a:pt x="6804" y="3327"/>
                  </a:lnTo>
                  <a:lnTo>
                    <a:pt x="6921" y="3253"/>
                  </a:lnTo>
                  <a:lnTo>
                    <a:pt x="7038" y="3180"/>
                  </a:lnTo>
                  <a:lnTo>
                    <a:pt x="7157" y="3110"/>
                  </a:lnTo>
                  <a:lnTo>
                    <a:pt x="7276" y="3040"/>
                  </a:lnTo>
                  <a:lnTo>
                    <a:pt x="7397" y="2971"/>
                  </a:lnTo>
                  <a:lnTo>
                    <a:pt x="7518" y="2905"/>
                  </a:lnTo>
                  <a:lnTo>
                    <a:pt x="7640" y="2839"/>
                  </a:lnTo>
                  <a:lnTo>
                    <a:pt x="7763" y="2776"/>
                  </a:lnTo>
                  <a:lnTo>
                    <a:pt x="7887" y="2713"/>
                  </a:lnTo>
                  <a:lnTo>
                    <a:pt x="8011" y="2652"/>
                  </a:lnTo>
                  <a:lnTo>
                    <a:pt x="8136" y="2592"/>
                  </a:lnTo>
                  <a:lnTo>
                    <a:pt x="8263" y="2534"/>
                  </a:lnTo>
                  <a:lnTo>
                    <a:pt x="8390" y="2478"/>
                  </a:lnTo>
                  <a:lnTo>
                    <a:pt x="8517" y="2422"/>
                  </a:lnTo>
                  <a:lnTo>
                    <a:pt x="8647" y="2369"/>
                  </a:lnTo>
                  <a:lnTo>
                    <a:pt x="8776" y="2317"/>
                  </a:lnTo>
                  <a:lnTo>
                    <a:pt x="8906" y="2266"/>
                  </a:lnTo>
                  <a:lnTo>
                    <a:pt x="9037" y="2217"/>
                  </a:lnTo>
                  <a:lnTo>
                    <a:pt x="9170" y="2170"/>
                  </a:lnTo>
                  <a:lnTo>
                    <a:pt x="9302" y="2124"/>
                  </a:lnTo>
                  <a:lnTo>
                    <a:pt x="9435" y="2080"/>
                  </a:lnTo>
                  <a:lnTo>
                    <a:pt x="9569" y="2037"/>
                  </a:lnTo>
                  <a:lnTo>
                    <a:pt x="9704" y="1996"/>
                  </a:lnTo>
                  <a:lnTo>
                    <a:pt x="9839" y="1957"/>
                  </a:lnTo>
                  <a:lnTo>
                    <a:pt x="9976" y="1919"/>
                  </a:lnTo>
                  <a:lnTo>
                    <a:pt x="10112" y="1883"/>
                  </a:lnTo>
                  <a:lnTo>
                    <a:pt x="10249" y="1848"/>
                  </a:lnTo>
                  <a:lnTo>
                    <a:pt x="10387" y="1816"/>
                  </a:lnTo>
                  <a:lnTo>
                    <a:pt x="10526" y="1784"/>
                  </a:lnTo>
                  <a:lnTo>
                    <a:pt x="10666" y="1755"/>
                  </a:lnTo>
                  <a:lnTo>
                    <a:pt x="10805" y="1728"/>
                  </a:lnTo>
                  <a:lnTo>
                    <a:pt x="10945" y="1701"/>
                  </a:lnTo>
                  <a:lnTo>
                    <a:pt x="11087" y="1676"/>
                  </a:lnTo>
                  <a:lnTo>
                    <a:pt x="11228" y="1654"/>
                  </a:lnTo>
                  <a:lnTo>
                    <a:pt x="11370" y="1633"/>
                  </a:lnTo>
                  <a:lnTo>
                    <a:pt x="11514" y="1614"/>
                  </a:lnTo>
                  <a:lnTo>
                    <a:pt x="11656" y="1596"/>
                  </a:lnTo>
                  <a:lnTo>
                    <a:pt x="11801" y="1581"/>
                  </a:lnTo>
                  <a:lnTo>
                    <a:pt x="11944" y="1568"/>
                  </a:lnTo>
                  <a:lnTo>
                    <a:pt x="12090" y="1555"/>
                  </a:lnTo>
                  <a:lnTo>
                    <a:pt x="12235" y="1545"/>
                  </a:lnTo>
                  <a:lnTo>
                    <a:pt x="12381" y="1537"/>
                  </a:lnTo>
                  <a:lnTo>
                    <a:pt x="12528" y="1531"/>
                  </a:lnTo>
                  <a:lnTo>
                    <a:pt x="12674" y="1526"/>
                  </a:lnTo>
                  <a:lnTo>
                    <a:pt x="12821" y="1523"/>
                  </a:lnTo>
                  <a:lnTo>
                    <a:pt x="12968" y="1522"/>
                  </a:lnTo>
                  <a:lnTo>
                    <a:pt x="12968" y="1522"/>
                  </a:lnTo>
                  <a:lnTo>
                    <a:pt x="13064" y="1523"/>
                  </a:lnTo>
                  <a:lnTo>
                    <a:pt x="13158" y="1524"/>
                  </a:lnTo>
                  <a:lnTo>
                    <a:pt x="13254" y="1526"/>
                  </a:lnTo>
                  <a:lnTo>
                    <a:pt x="13348" y="1529"/>
                  </a:lnTo>
                  <a:lnTo>
                    <a:pt x="13441" y="1532"/>
                  </a:lnTo>
                  <a:lnTo>
                    <a:pt x="13535" y="1536"/>
                  </a:lnTo>
                  <a:lnTo>
                    <a:pt x="13629" y="1541"/>
                  </a:lnTo>
                  <a:lnTo>
                    <a:pt x="13723" y="1546"/>
                  </a:lnTo>
                  <a:lnTo>
                    <a:pt x="13816" y="1553"/>
                  </a:lnTo>
                  <a:lnTo>
                    <a:pt x="13910" y="1561"/>
                  </a:lnTo>
                  <a:lnTo>
                    <a:pt x="14002" y="1569"/>
                  </a:lnTo>
                  <a:lnTo>
                    <a:pt x="14095" y="1577"/>
                  </a:lnTo>
                  <a:lnTo>
                    <a:pt x="14188" y="1586"/>
                  </a:lnTo>
                  <a:lnTo>
                    <a:pt x="14280" y="1596"/>
                  </a:lnTo>
                  <a:lnTo>
                    <a:pt x="14372" y="1608"/>
                  </a:lnTo>
                  <a:lnTo>
                    <a:pt x="14463" y="1619"/>
                  </a:lnTo>
                  <a:lnTo>
                    <a:pt x="14556" y="1631"/>
                  </a:lnTo>
                  <a:lnTo>
                    <a:pt x="14647" y="1645"/>
                  </a:lnTo>
                  <a:lnTo>
                    <a:pt x="14738" y="1659"/>
                  </a:lnTo>
                  <a:lnTo>
                    <a:pt x="14828" y="1673"/>
                  </a:lnTo>
                  <a:lnTo>
                    <a:pt x="14920" y="1689"/>
                  </a:lnTo>
                  <a:lnTo>
                    <a:pt x="15010" y="1704"/>
                  </a:lnTo>
                  <a:lnTo>
                    <a:pt x="15100" y="1721"/>
                  </a:lnTo>
                  <a:lnTo>
                    <a:pt x="15190" y="1739"/>
                  </a:lnTo>
                  <a:lnTo>
                    <a:pt x="15280" y="1756"/>
                  </a:lnTo>
                  <a:lnTo>
                    <a:pt x="15370" y="1776"/>
                  </a:lnTo>
                  <a:lnTo>
                    <a:pt x="15459" y="1795"/>
                  </a:lnTo>
                  <a:lnTo>
                    <a:pt x="15547" y="1815"/>
                  </a:lnTo>
                  <a:lnTo>
                    <a:pt x="15636" y="1836"/>
                  </a:lnTo>
                  <a:lnTo>
                    <a:pt x="15725" y="1858"/>
                  </a:lnTo>
                  <a:lnTo>
                    <a:pt x="15813" y="1880"/>
                  </a:lnTo>
                  <a:lnTo>
                    <a:pt x="15901" y="1903"/>
                  </a:lnTo>
                  <a:lnTo>
                    <a:pt x="15988" y="1926"/>
                  </a:lnTo>
                  <a:lnTo>
                    <a:pt x="16075" y="1951"/>
                  </a:lnTo>
                  <a:lnTo>
                    <a:pt x="16162" y="1975"/>
                  </a:lnTo>
                  <a:lnTo>
                    <a:pt x="16250" y="2001"/>
                  </a:lnTo>
                  <a:lnTo>
                    <a:pt x="16336" y="2028"/>
                  </a:lnTo>
                  <a:lnTo>
                    <a:pt x="16422" y="2054"/>
                  </a:lnTo>
                  <a:lnTo>
                    <a:pt x="16508" y="2082"/>
                  </a:lnTo>
                  <a:lnTo>
                    <a:pt x="16594" y="2111"/>
                  </a:lnTo>
                  <a:lnTo>
                    <a:pt x="16679" y="2139"/>
                  </a:lnTo>
                  <a:lnTo>
                    <a:pt x="16764" y="2169"/>
                  </a:lnTo>
                  <a:lnTo>
                    <a:pt x="16849" y="2199"/>
                  </a:lnTo>
                  <a:lnTo>
                    <a:pt x="16933" y="2230"/>
                  </a:lnTo>
                  <a:lnTo>
                    <a:pt x="17018" y="2261"/>
                  </a:lnTo>
                  <a:lnTo>
                    <a:pt x="17102" y="2294"/>
                  </a:lnTo>
                  <a:lnTo>
                    <a:pt x="17185" y="2327"/>
                  </a:lnTo>
                  <a:lnTo>
                    <a:pt x="17268" y="2360"/>
                  </a:lnTo>
                  <a:lnTo>
                    <a:pt x="17351" y="2395"/>
                  </a:lnTo>
                  <a:lnTo>
                    <a:pt x="17433" y="2428"/>
                  </a:lnTo>
                  <a:lnTo>
                    <a:pt x="17515" y="2464"/>
                  </a:lnTo>
                  <a:lnTo>
                    <a:pt x="17597" y="2500"/>
                  </a:lnTo>
                  <a:lnTo>
                    <a:pt x="17679" y="2537"/>
                  </a:lnTo>
                  <a:lnTo>
                    <a:pt x="17760" y="2574"/>
                  </a:lnTo>
                  <a:lnTo>
                    <a:pt x="17841" y="2612"/>
                  </a:lnTo>
                  <a:lnTo>
                    <a:pt x="17921" y="2650"/>
                  </a:lnTo>
                  <a:lnTo>
                    <a:pt x="18002" y="2689"/>
                  </a:lnTo>
                  <a:lnTo>
                    <a:pt x="18081" y="2729"/>
                  </a:lnTo>
                  <a:lnTo>
                    <a:pt x="18161" y="2769"/>
                  </a:lnTo>
                  <a:lnTo>
                    <a:pt x="18240" y="2810"/>
                  </a:lnTo>
                  <a:lnTo>
                    <a:pt x="18319" y="2851"/>
                  </a:lnTo>
                  <a:lnTo>
                    <a:pt x="18397" y="2893"/>
                  </a:lnTo>
                  <a:lnTo>
                    <a:pt x="18475" y="2936"/>
                  </a:lnTo>
                  <a:lnTo>
                    <a:pt x="18552" y="2979"/>
                  </a:lnTo>
                  <a:lnTo>
                    <a:pt x="18552" y="2979"/>
                  </a:lnTo>
                  <a:lnTo>
                    <a:pt x="18570" y="2880"/>
                  </a:lnTo>
                  <a:lnTo>
                    <a:pt x="18588" y="2783"/>
                  </a:lnTo>
                  <a:lnTo>
                    <a:pt x="18609" y="2687"/>
                  </a:lnTo>
                  <a:lnTo>
                    <a:pt x="18630" y="2590"/>
                  </a:lnTo>
                  <a:lnTo>
                    <a:pt x="18654" y="2494"/>
                  </a:lnTo>
                  <a:lnTo>
                    <a:pt x="18678" y="2399"/>
                  </a:lnTo>
                  <a:lnTo>
                    <a:pt x="18703" y="2303"/>
                  </a:lnTo>
                  <a:lnTo>
                    <a:pt x="18730" y="2209"/>
                  </a:lnTo>
                  <a:lnTo>
                    <a:pt x="18759" y="2116"/>
                  </a:lnTo>
                  <a:lnTo>
                    <a:pt x="18788" y="2023"/>
                  </a:lnTo>
                  <a:lnTo>
                    <a:pt x="18819" y="1930"/>
                  </a:lnTo>
                  <a:lnTo>
                    <a:pt x="18851" y="1838"/>
                  </a:lnTo>
                  <a:lnTo>
                    <a:pt x="18885" y="1747"/>
                  </a:lnTo>
                  <a:lnTo>
                    <a:pt x="18920" y="1656"/>
                  </a:lnTo>
                  <a:lnTo>
                    <a:pt x="18955" y="1566"/>
                  </a:lnTo>
                  <a:lnTo>
                    <a:pt x="18992" y="1476"/>
                  </a:lnTo>
                  <a:lnTo>
                    <a:pt x="18992" y="1476"/>
                  </a:lnTo>
                  <a:lnTo>
                    <a:pt x="18906" y="1431"/>
                  </a:lnTo>
                  <a:lnTo>
                    <a:pt x="18819" y="1387"/>
                  </a:lnTo>
                  <a:lnTo>
                    <a:pt x="18733" y="1343"/>
                  </a:lnTo>
                  <a:lnTo>
                    <a:pt x="18646" y="1300"/>
                  </a:lnTo>
                  <a:lnTo>
                    <a:pt x="18558" y="1258"/>
                  </a:lnTo>
                  <a:lnTo>
                    <a:pt x="18470" y="1217"/>
                  </a:lnTo>
                  <a:lnTo>
                    <a:pt x="18382" y="1176"/>
                  </a:lnTo>
                  <a:lnTo>
                    <a:pt x="18294" y="1135"/>
                  </a:lnTo>
                  <a:lnTo>
                    <a:pt x="18205" y="1096"/>
                  </a:lnTo>
                  <a:lnTo>
                    <a:pt x="18116" y="1057"/>
                  </a:lnTo>
                  <a:lnTo>
                    <a:pt x="18026" y="1020"/>
                  </a:lnTo>
                  <a:lnTo>
                    <a:pt x="17937" y="982"/>
                  </a:lnTo>
                  <a:lnTo>
                    <a:pt x="17848" y="945"/>
                  </a:lnTo>
                  <a:lnTo>
                    <a:pt x="17758" y="909"/>
                  </a:lnTo>
                  <a:lnTo>
                    <a:pt x="17668" y="873"/>
                  </a:lnTo>
                  <a:lnTo>
                    <a:pt x="17576" y="838"/>
                  </a:lnTo>
                  <a:lnTo>
                    <a:pt x="17485" y="804"/>
                  </a:lnTo>
                  <a:lnTo>
                    <a:pt x="17395" y="772"/>
                  </a:lnTo>
                  <a:lnTo>
                    <a:pt x="17303" y="739"/>
                  </a:lnTo>
                  <a:lnTo>
                    <a:pt x="17211" y="706"/>
                  </a:lnTo>
                  <a:lnTo>
                    <a:pt x="17119" y="675"/>
                  </a:lnTo>
                  <a:lnTo>
                    <a:pt x="17027" y="644"/>
                  </a:lnTo>
                  <a:lnTo>
                    <a:pt x="16934" y="615"/>
                  </a:lnTo>
                  <a:lnTo>
                    <a:pt x="16842" y="585"/>
                  </a:lnTo>
                  <a:lnTo>
                    <a:pt x="16749" y="556"/>
                  </a:lnTo>
                  <a:lnTo>
                    <a:pt x="16656" y="529"/>
                  </a:lnTo>
                  <a:lnTo>
                    <a:pt x="16562" y="502"/>
                  </a:lnTo>
                  <a:lnTo>
                    <a:pt x="16469" y="475"/>
                  </a:lnTo>
                  <a:lnTo>
                    <a:pt x="16375" y="450"/>
                  </a:lnTo>
                  <a:lnTo>
                    <a:pt x="16281" y="424"/>
                  </a:lnTo>
                  <a:lnTo>
                    <a:pt x="16187" y="400"/>
                  </a:lnTo>
                  <a:lnTo>
                    <a:pt x="16092" y="376"/>
                  </a:lnTo>
                  <a:lnTo>
                    <a:pt x="15997" y="353"/>
                  </a:lnTo>
                  <a:lnTo>
                    <a:pt x="15902" y="331"/>
                  </a:lnTo>
                  <a:lnTo>
                    <a:pt x="15807" y="309"/>
                  </a:lnTo>
                  <a:lnTo>
                    <a:pt x="15711" y="289"/>
                  </a:lnTo>
                  <a:lnTo>
                    <a:pt x="15616" y="268"/>
                  </a:lnTo>
                  <a:lnTo>
                    <a:pt x="15521" y="249"/>
                  </a:lnTo>
                  <a:lnTo>
                    <a:pt x="15424" y="231"/>
                  </a:lnTo>
                  <a:lnTo>
                    <a:pt x="15328" y="213"/>
                  </a:lnTo>
                  <a:lnTo>
                    <a:pt x="15231" y="196"/>
                  </a:lnTo>
                  <a:lnTo>
                    <a:pt x="15135" y="179"/>
                  </a:lnTo>
                  <a:lnTo>
                    <a:pt x="15039" y="163"/>
                  </a:lnTo>
                  <a:lnTo>
                    <a:pt x="14941" y="148"/>
                  </a:lnTo>
                  <a:lnTo>
                    <a:pt x="14844" y="133"/>
                  </a:lnTo>
                  <a:lnTo>
                    <a:pt x="14747" y="120"/>
                  </a:lnTo>
                  <a:lnTo>
                    <a:pt x="14649" y="107"/>
                  </a:lnTo>
                  <a:lnTo>
                    <a:pt x="14552" y="95"/>
                  </a:lnTo>
                  <a:lnTo>
                    <a:pt x="14454" y="83"/>
                  </a:lnTo>
                  <a:lnTo>
                    <a:pt x="14356" y="73"/>
                  </a:lnTo>
                  <a:lnTo>
                    <a:pt x="14258" y="63"/>
                  </a:lnTo>
                  <a:lnTo>
                    <a:pt x="14160" y="53"/>
                  </a:lnTo>
                  <a:lnTo>
                    <a:pt x="14061" y="45"/>
                  </a:lnTo>
                  <a:lnTo>
                    <a:pt x="13962" y="37"/>
                  </a:lnTo>
                  <a:lnTo>
                    <a:pt x="13864" y="30"/>
                  </a:lnTo>
                  <a:lnTo>
                    <a:pt x="13765" y="24"/>
                  </a:lnTo>
                  <a:lnTo>
                    <a:pt x="13666" y="18"/>
                  </a:lnTo>
                  <a:lnTo>
                    <a:pt x="13566" y="13"/>
                  </a:lnTo>
                  <a:lnTo>
                    <a:pt x="13468" y="9"/>
                  </a:lnTo>
                  <a:lnTo>
                    <a:pt x="13368" y="6"/>
                  </a:lnTo>
                  <a:lnTo>
                    <a:pt x="13268" y="3"/>
                  </a:lnTo>
                  <a:lnTo>
                    <a:pt x="13168" y="1"/>
                  </a:lnTo>
                  <a:lnTo>
                    <a:pt x="13069" y="0"/>
                  </a:lnTo>
                  <a:lnTo>
                    <a:pt x="12968" y="0"/>
                  </a:lnTo>
                  <a:lnTo>
                    <a:pt x="12968" y="0"/>
                  </a:lnTo>
                  <a:lnTo>
                    <a:pt x="12806" y="1"/>
                  </a:lnTo>
                  <a:lnTo>
                    <a:pt x="12644" y="4"/>
                  </a:lnTo>
                  <a:lnTo>
                    <a:pt x="12484" y="8"/>
                  </a:lnTo>
                  <a:lnTo>
                    <a:pt x="12321" y="15"/>
                  </a:lnTo>
                  <a:lnTo>
                    <a:pt x="12162" y="25"/>
                  </a:lnTo>
                  <a:lnTo>
                    <a:pt x="12001" y="35"/>
                  </a:lnTo>
                  <a:lnTo>
                    <a:pt x="11841" y="48"/>
                  </a:lnTo>
                  <a:lnTo>
                    <a:pt x="11681" y="63"/>
                  </a:lnTo>
                  <a:lnTo>
                    <a:pt x="11522" y="79"/>
                  </a:lnTo>
                  <a:lnTo>
                    <a:pt x="11363" y="97"/>
                  </a:lnTo>
                  <a:lnTo>
                    <a:pt x="11204" y="118"/>
                  </a:lnTo>
                  <a:lnTo>
                    <a:pt x="11046" y="140"/>
                  </a:lnTo>
                  <a:lnTo>
                    <a:pt x="10889" y="165"/>
                  </a:lnTo>
                  <a:lnTo>
                    <a:pt x="10731" y="191"/>
                  </a:lnTo>
                  <a:lnTo>
                    <a:pt x="10575" y="218"/>
                  </a:lnTo>
                  <a:lnTo>
                    <a:pt x="10419" y="249"/>
                  </a:lnTo>
                  <a:lnTo>
                    <a:pt x="10264" y="281"/>
                  </a:lnTo>
                  <a:lnTo>
                    <a:pt x="10109" y="315"/>
                  </a:lnTo>
                  <a:lnTo>
                    <a:pt x="9954" y="349"/>
                  </a:lnTo>
                  <a:lnTo>
                    <a:pt x="9800" y="387"/>
                  </a:lnTo>
                  <a:lnTo>
                    <a:pt x="9647" y="426"/>
                  </a:lnTo>
                  <a:lnTo>
                    <a:pt x="9495" y="467"/>
                  </a:lnTo>
                  <a:lnTo>
                    <a:pt x="9342" y="510"/>
                  </a:lnTo>
                  <a:lnTo>
                    <a:pt x="9191" y="555"/>
                  </a:lnTo>
                  <a:lnTo>
                    <a:pt x="9040" y="602"/>
                  </a:lnTo>
                  <a:lnTo>
                    <a:pt x="8890" y="651"/>
                  </a:lnTo>
                  <a:lnTo>
                    <a:pt x="8740" y="701"/>
                  </a:lnTo>
                  <a:lnTo>
                    <a:pt x="8591" y="753"/>
                  </a:lnTo>
                  <a:lnTo>
                    <a:pt x="8444" y="807"/>
                  </a:lnTo>
                  <a:lnTo>
                    <a:pt x="8296" y="863"/>
                  </a:lnTo>
                  <a:lnTo>
                    <a:pt x="8149" y="920"/>
                  </a:lnTo>
                  <a:lnTo>
                    <a:pt x="8003" y="980"/>
                  </a:lnTo>
                  <a:lnTo>
                    <a:pt x="7858" y="1041"/>
                  </a:lnTo>
                  <a:lnTo>
                    <a:pt x="7714" y="1104"/>
                  </a:lnTo>
                  <a:lnTo>
                    <a:pt x="7570" y="1169"/>
                  </a:lnTo>
                  <a:lnTo>
                    <a:pt x="7427" y="1236"/>
                  </a:lnTo>
                  <a:lnTo>
                    <a:pt x="7285" y="1303"/>
                  </a:lnTo>
                  <a:lnTo>
                    <a:pt x="7144" y="1374"/>
                  </a:lnTo>
                  <a:lnTo>
                    <a:pt x="7003" y="1446"/>
                  </a:lnTo>
                  <a:lnTo>
                    <a:pt x="6863" y="1518"/>
                  </a:lnTo>
                  <a:lnTo>
                    <a:pt x="6724" y="1594"/>
                  </a:lnTo>
                  <a:lnTo>
                    <a:pt x="6586" y="1671"/>
                  </a:lnTo>
                  <a:lnTo>
                    <a:pt x="6449" y="1750"/>
                  </a:lnTo>
                  <a:lnTo>
                    <a:pt x="6313" y="1831"/>
                  </a:lnTo>
                  <a:lnTo>
                    <a:pt x="6178" y="1913"/>
                  </a:lnTo>
                  <a:lnTo>
                    <a:pt x="6043" y="1997"/>
                  </a:lnTo>
                  <a:lnTo>
                    <a:pt x="5910" y="2082"/>
                  </a:lnTo>
                  <a:lnTo>
                    <a:pt x="5778" y="2170"/>
                  </a:lnTo>
                  <a:lnTo>
                    <a:pt x="5646" y="2259"/>
                  </a:lnTo>
                  <a:lnTo>
                    <a:pt x="5515" y="2349"/>
                  </a:lnTo>
                  <a:lnTo>
                    <a:pt x="5386" y="2443"/>
                  </a:lnTo>
                  <a:lnTo>
                    <a:pt x="5257" y="2536"/>
                  </a:lnTo>
                  <a:lnTo>
                    <a:pt x="5130" y="2632"/>
                  </a:lnTo>
                  <a:lnTo>
                    <a:pt x="5004" y="2730"/>
                  </a:lnTo>
                  <a:lnTo>
                    <a:pt x="4878" y="2829"/>
                  </a:lnTo>
                  <a:lnTo>
                    <a:pt x="4753" y="2929"/>
                  </a:lnTo>
                  <a:lnTo>
                    <a:pt x="4630" y="3032"/>
                  </a:lnTo>
                  <a:lnTo>
                    <a:pt x="4508" y="3136"/>
                  </a:lnTo>
                  <a:lnTo>
                    <a:pt x="4387" y="3242"/>
                  </a:lnTo>
                  <a:lnTo>
                    <a:pt x="4266" y="3350"/>
                  </a:lnTo>
                  <a:lnTo>
                    <a:pt x="4149" y="3459"/>
                  </a:lnTo>
                  <a:lnTo>
                    <a:pt x="4031" y="3570"/>
                  </a:lnTo>
                  <a:lnTo>
                    <a:pt x="3914" y="3681"/>
                  </a:lnTo>
                  <a:lnTo>
                    <a:pt x="3798" y="3795"/>
                  </a:lnTo>
                  <a:lnTo>
                    <a:pt x="3798" y="3795"/>
                  </a:lnTo>
                  <a:lnTo>
                    <a:pt x="3684" y="3911"/>
                  </a:lnTo>
                  <a:lnTo>
                    <a:pt x="3572" y="4028"/>
                  </a:lnTo>
                  <a:lnTo>
                    <a:pt x="3462" y="4146"/>
                  </a:lnTo>
                  <a:lnTo>
                    <a:pt x="3352" y="4264"/>
                  </a:lnTo>
                  <a:lnTo>
                    <a:pt x="3244" y="4384"/>
                  </a:lnTo>
                  <a:lnTo>
                    <a:pt x="3139" y="4505"/>
                  </a:lnTo>
                  <a:lnTo>
                    <a:pt x="3034" y="4627"/>
                  </a:lnTo>
                  <a:lnTo>
                    <a:pt x="2931" y="4750"/>
                  </a:lnTo>
                  <a:lnTo>
                    <a:pt x="2831" y="4874"/>
                  </a:lnTo>
                  <a:lnTo>
                    <a:pt x="2732" y="5000"/>
                  </a:lnTo>
                  <a:lnTo>
                    <a:pt x="2634" y="5126"/>
                  </a:lnTo>
                  <a:lnTo>
                    <a:pt x="2538" y="5253"/>
                  </a:lnTo>
                  <a:lnTo>
                    <a:pt x="2444" y="5382"/>
                  </a:lnTo>
                  <a:lnTo>
                    <a:pt x="2351" y="5511"/>
                  </a:lnTo>
                  <a:lnTo>
                    <a:pt x="2261" y="5642"/>
                  </a:lnTo>
                  <a:lnTo>
                    <a:pt x="2172" y="5774"/>
                  </a:lnTo>
                  <a:lnTo>
                    <a:pt x="2083" y="5906"/>
                  </a:lnTo>
                  <a:lnTo>
                    <a:pt x="1998" y="6039"/>
                  </a:lnTo>
                  <a:lnTo>
                    <a:pt x="1914" y="6173"/>
                  </a:lnTo>
                  <a:lnTo>
                    <a:pt x="1832" y="6309"/>
                  </a:lnTo>
                  <a:lnTo>
                    <a:pt x="1751" y="6445"/>
                  </a:lnTo>
                  <a:lnTo>
                    <a:pt x="1672" y="6581"/>
                  </a:lnTo>
                  <a:lnTo>
                    <a:pt x="1595" y="6720"/>
                  </a:lnTo>
                  <a:lnTo>
                    <a:pt x="1520" y="6858"/>
                  </a:lnTo>
                  <a:lnTo>
                    <a:pt x="1447" y="6998"/>
                  </a:lnTo>
                  <a:lnTo>
                    <a:pt x="1375" y="7139"/>
                  </a:lnTo>
                  <a:lnTo>
                    <a:pt x="1304" y="7280"/>
                  </a:lnTo>
                  <a:lnTo>
                    <a:pt x="1237" y="7421"/>
                  </a:lnTo>
                  <a:lnTo>
                    <a:pt x="1170" y="7565"/>
                  </a:lnTo>
                  <a:lnTo>
                    <a:pt x="1104" y="7708"/>
                  </a:lnTo>
                  <a:lnTo>
                    <a:pt x="1042" y="7853"/>
                  </a:lnTo>
                  <a:lnTo>
                    <a:pt x="980" y="7997"/>
                  </a:lnTo>
                  <a:lnTo>
                    <a:pt x="921" y="8144"/>
                  </a:lnTo>
                  <a:lnTo>
                    <a:pt x="863" y="8290"/>
                  </a:lnTo>
                  <a:lnTo>
                    <a:pt x="808" y="8438"/>
                  </a:lnTo>
                  <a:lnTo>
                    <a:pt x="754" y="8585"/>
                  </a:lnTo>
                  <a:lnTo>
                    <a:pt x="701" y="8734"/>
                  </a:lnTo>
                  <a:lnTo>
                    <a:pt x="651" y="8884"/>
                  </a:lnTo>
                  <a:lnTo>
                    <a:pt x="603" y="9034"/>
                  </a:lnTo>
                  <a:lnTo>
                    <a:pt x="556" y="9185"/>
                  </a:lnTo>
                  <a:lnTo>
                    <a:pt x="511" y="9335"/>
                  </a:lnTo>
                  <a:lnTo>
                    <a:pt x="468" y="9488"/>
                  </a:lnTo>
                  <a:lnTo>
                    <a:pt x="427" y="9641"/>
                  </a:lnTo>
                  <a:lnTo>
                    <a:pt x="388" y="9793"/>
                  </a:lnTo>
                  <a:lnTo>
                    <a:pt x="350" y="9947"/>
                  </a:lnTo>
                  <a:lnTo>
                    <a:pt x="315" y="10102"/>
                  </a:lnTo>
                  <a:lnTo>
                    <a:pt x="281" y="10257"/>
                  </a:lnTo>
                  <a:lnTo>
                    <a:pt x="249" y="10412"/>
                  </a:lnTo>
                  <a:lnTo>
                    <a:pt x="218" y="10568"/>
                  </a:lnTo>
                  <a:lnTo>
                    <a:pt x="191" y="10724"/>
                  </a:lnTo>
                  <a:lnTo>
                    <a:pt x="165" y="10882"/>
                  </a:lnTo>
                  <a:lnTo>
                    <a:pt x="140" y="11038"/>
                  </a:lnTo>
                  <a:lnTo>
                    <a:pt x="118" y="11196"/>
                  </a:lnTo>
                  <a:lnTo>
                    <a:pt x="97" y="11355"/>
                  </a:lnTo>
                  <a:lnTo>
                    <a:pt x="79" y="11514"/>
                  </a:lnTo>
                  <a:lnTo>
                    <a:pt x="63" y="11673"/>
                  </a:lnTo>
                  <a:lnTo>
                    <a:pt x="48" y="11832"/>
                  </a:lnTo>
                  <a:lnTo>
                    <a:pt x="35" y="11992"/>
                  </a:lnTo>
                  <a:lnTo>
                    <a:pt x="25" y="12153"/>
                  </a:lnTo>
                  <a:lnTo>
                    <a:pt x="15" y="12313"/>
                  </a:lnTo>
                  <a:lnTo>
                    <a:pt x="8" y="12475"/>
                  </a:lnTo>
                  <a:lnTo>
                    <a:pt x="4" y="12636"/>
                  </a:lnTo>
                  <a:lnTo>
                    <a:pt x="1" y="12798"/>
                  </a:lnTo>
                  <a:lnTo>
                    <a:pt x="0" y="12959"/>
                  </a:lnTo>
                  <a:lnTo>
                    <a:pt x="0" y="12959"/>
                  </a:lnTo>
                  <a:lnTo>
                    <a:pt x="1" y="13122"/>
                  </a:lnTo>
                  <a:lnTo>
                    <a:pt x="4" y="13284"/>
                  </a:lnTo>
                  <a:lnTo>
                    <a:pt x="8" y="13445"/>
                  </a:lnTo>
                  <a:lnTo>
                    <a:pt x="15" y="13606"/>
                  </a:lnTo>
                  <a:lnTo>
                    <a:pt x="25" y="13767"/>
                  </a:lnTo>
                  <a:lnTo>
                    <a:pt x="35" y="13928"/>
                  </a:lnTo>
                  <a:lnTo>
                    <a:pt x="48" y="14088"/>
                  </a:lnTo>
                  <a:lnTo>
                    <a:pt x="63" y="14247"/>
                  </a:lnTo>
                  <a:lnTo>
                    <a:pt x="79" y="14406"/>
                  </a:lnTo>
                  <a:lnTo>
                    <a:pt x="97" y="14565"/>
                  </a:lnTo>
                  <a:lnTo>
                    <a:pt x="118" y="14724"/>
                  </a:lnTo>
                  <a:lnTo>
                    <a:pt x="140" y="14882"/>
                  </a:lnTo>
                  <a:lnTo>
                    <a:pt x="165" y="15038"/>
                  </a:lnTo>
                  <a:lnTo>
                    <a:pt x="191" y="15195"/>
                  </a:lnTo>
                  <a:lnTo>
                    <a:pt x="218" y="15352"/>
                  </a:lnTo>
                  <a:lnTo>
                    <a:pt x="249" y="15508"/>
                  </a:lnTo>
                  <a:lnTo>
                    <a:pt x="281" y="15663"/>
                  </a:lnTo>
                  <a:lnTo>
                    <a:pt x="315" y="15818"/>
                  </a:lnTo>
                  <a:lnTo>
                    <a:pt x="350" y="15973"/>
                  </a:lnTo>
                  <a:lnTo>
                    <a:pt x="388" y="16127"/>
                  </a:lnTo>
                  <a:lnTo>
                    <a:pt x="427" y="16279"/>
                  </a:lnTo>
                  <a:lnTo>
                    <a:pt x="468" y="16432"/>
                  </a:lnTo>
                  <a:lnTo>
                    <a:pt x="511" y="16584"/>
                  </a:lnTo>
                  <a:lnTo>
                    <a:pt x="556" y="16735"/>
                  </a:lnTo>
                  <a:lnTo>
                    <a:pt x="603" y="16886"/>
                  </a:lnTo>
                  <a:lnTo>
                    <a:pt x="651" y="17036"/>
                  </a:lnTo>
                  <a:lnTo>
                    <a:pt x="701" y="17185"/>
                  </a:lnTo>
                  <a:lnTo>
                    <a:pt x="754" y="17335"/>
                  </a:lnTo>
                  <a:lnTo>
                    <a:pt x="808" y="17482"/>
                  </a:lnTo>
                  <a:lnTo>
                    <a:pt x="863" y="17630"/>
                  </a:lnTo>
                  <a:lnTo>
                    <a:pt x="921" y="17776"/>
                  </a:lnTo>
                  <a:lnTo>
                    <a:pt x="980" y="17922"/>
                  </a:lnTo>
                  <a:lnTo>
                    <a:pt x="1042" y="18067"/>
                  </a:lnTo>
                  <a:lnTo>
                    <a:pt x="1104" y="18212"/>
                  </a:lnTo>
                  <a:lnTo>
                    <a:pt x="1170" y="18355"/>
                  </a:lnTo>
                  <a:lnTo>
                    <a:pt x="1237" y="18499"/>
                  </a:lnTo>
                  <a:lnTo>
                    <a:pt x="1304" y="18640"/>
                  </a:lnTo>
                  <a:lnTo>
                    <a:pt x="1375" y="18781"/>
                  </a:lnTo>
                  <a:lnTo>
                    <a:pt x="1447" y="18922"/>
                  </a:lnTo>
                  <a:lnTo>
                    <a:pt x="1520" y="19061"/>
                  </a:lnTo>
                  <a:lnTo>
                    <a:pt x="1595" y="19200"/>
                  </a:lnTo>
                  <a:lnTo>
                    <a:pt x="1672" y="19338"/>
                  </a:lnTo>
                  <a:lnTo>
                    <a:pt x="1751" y="19475"/>
                  </a:lnTo>
                  <a:lnTo>
                    <a:pt x="1832" y="19611"/>
                  </a:lnTo>
                  <a:lnTo>
                    <a:pt x="1914" y="19747"/>
                  </a:lnTo>
                  <a:lnTo>
                    <a:pt x="1998" y="19881"/>
                  </a:lnTo>
                  <a:lnTo>
                    <a:pt x="2083" y="20014"/>
                  </a:lnTo>
                  <a:lnTo>
                    <a:pt x="2172" y="20146"/>
                  </a:lnTo>
                  <a:lnTo>
                    <a:pt x="2261" y="20277"/>
                  </a:lnTo>
                  <a:lnTo>
                    <a:pt x="2351" y="20409"/>
                  </a:lnTo>
                  <a:lnTo>
                    <a:pt x="2444" y="20538"/>
                  </a:lnTo>
                  <a:lnTo>
                    <a:pt x="2538" y="20666"/>
                  </a:lnTo>
                  <a:lnTo>
                    <a:pt x="2634" y="20794"/>
                  </a:lnTo>
                  <a:lnTo>
                    <a:pt x="2732" y="20920"/>
                  </a:lnTo>
                  <a:lnTo>
                    <a:pt x="2831" y="21045"/>
                  </a:lnTo>
                  <a:lnTo>
                    <a:pt x="2931" y="21170"/>
                  </a:lnTo>
                  <a:lnTo>
                    <a:pt x="3034" y="21293"/>
                  </a:lnTo>
                  <a:lnTo>
                    <a:pt x="3139" y="21415"/>
                  </a:lnTo>
                  <a:lnTo>
                    <a:pt x="3244" y="21536"/>
                  </a:lnTo>
                  <a:lnTo>
                    <a:pt x="3352" y="21656"/>
                  </a:lnTo>
                  <a:lnTo>
                    <a:pt x="3462" y="21774"/>
                  </a:lnTo>
                  <a:lnTo>
                    <a:pt x="3572" y="21892"/>
                  </a:lnTo>
                  <a:lnTo>
                    <a:pt x="3684" y="22009"/>
                  </a:lnTo>
                  <a:lnTo>
                    <a:pt x="3798" y="22124"/>
                  </a:lnTo>
                  <a:lnTo>
                    <a:pt x="3798" y="22124"/>
                  </a:lnTo>
                  <a:lnTo>
                    <a:pt x="3914" y="22239"/>
                  </a:lnTo>
                  <a:lnTo>
                    <a:pt x="4031" y="22350"/>
                  </a:lnTo>
                  <a:lnTo>
                    <a:pt x="4149" y="22461"/>
                  </a:lnTo>
                  <a:lnTo>
                    <a:pt x="4266" y="22570"/>
                  </a:lnTo>
                  <a:lnTo>
                    <a:pt x="4387" y="22677"/>
                  </a:lnTo>
                  <a:lnTo>
                    <a:pt x="4508" y="22784"/>
                  </a:lnTo>
                  <a:lnTo>
                    <a:pt x="4630" y="22887"/>
                  </a:lnTo>
                  <a:lnTo>
                    <a:pt x="4753" y="22990"/>
                  </a:lnTo>
                  <a:lnTo>
                    <a:pt x="4878" y="23091"/>
                  </a:lnTo>
                  <a:lnTo>
                    <a:pt x="5004" y="23190"/>
                  </a:lnTo>
                  <a:lnTo>
                    <a:pt x="5130" y="23288"/>
                  </a:lnTo>
                  <a:lnTo>
                    <a:pt x="5257" y="23383"/>
                  </a:lnTo>
                  <a:lnTo>
                    <a:pt x="5386" y="23477"/>
                  </a:lnTo>
                  <a:lnTo>
                    <a:pt x="5515" y="23570"/>
                  </a:lnTo>
                  <a:lnTo>
                    <a:pt x="5646" y="23661"/>
                  </a:lnTo>
                  <a:lnTo>
                    <a:pt x="5778" y="23750"/>
                  </a:lnTo>
                  <a:lnTo>
                    <a:pt x="5910" y="23837"/>
                  </a:lnTo>
                  <a:lnTo>
                    <a:pt x="6043" y="23923"/>
                  </a:lnTo>
                  <a:lnTo>
                    <a:pt x="6178" y="24007"/>
                  </a:lnTo>
                  <a:lnTo>
                    <a:pt x="6313" y="24089"/>
                  </a:lnTo>
                  <a:lnTo>
                    <a:pt x="6449" y="24170"/>
                  </a:lnTo>
                  <a:lnTo>
                    <a:pt x="6586" y="24249"/>
                  </a:lnTo>
                  <a:lnTo>
                    <a:pt x="6724" y="24326"/>
                  </a:lnTo>
                  <a:lnTo>
                    <a:pt x="6863" y="24400"/>
                  </a:lnTo>
                  <a:lnTo>
                    <a:pt x="7003" y="24474"/>
                  </a:lnTo>
                  <a:lnTo>
                    <a:pt x="7144" y="24546"/>
                  </a:lnTo>
                  <a:lnTo>
                    <a:pt x="7285" y="24617"/>
                  </a:lnTo>
                  <a:lnTo>
                    <a:pt x="7427" y="24684"/>
                  </a:lnTo>
                  <a:lnTo>
                    <a:pt x="7570" y="24751"/>
                  </a:lnTo>
                  <a:lnTo>
                    <a:pt x="7714" y="24815"/>
                  </a:lnTo>
                  <a:lnTo>
                    <a:pt x="7858" y="24879"/>
                  </a:lnTo>
                  <a:lnTo>
                    <a:pt x="8003" y="24940"/>
                  </a:lnTo>
                  <a:lnTo>
                    <a:pt x="8149" y="24999"/>
                  </a:lnTo>
                  <a:lnTo>
                    <a:pt x="8296" y="25057"/>
                  </a:lnTo>
                  <a:lnTo>
                    <a:pt x="8444" y="25113"/>
                  </a:lnTo>
                  <a:lnTo>
                    <a:pt x="8591" y="25167"/>
                  </a:lnTo>
                  <a:lnTo>
                    <a:pt x="8740" y="25219"/>
                  </a:lnTo>
                  <a:lnTo>
                    <a:pt x="8890" y="25269"/>
                  </a:lnTo>
                  <a:lnTo>
                    <a:pt x="9040" y="25318"/>
                  </a:lnTo>
                  <a:lnTo>
                    <a:pt x="9191" y="25365"/>
                  </a:lnTo>
                  <a:lnTo>
                    <a:pt x="9342" y="25409"/>
                  </a:lnTo>
                  <a:lnTo>
                    <a:pt x="9495" y="25452"/>
                  </a:lnTo>
                  <a:lnTo>
                    <a:pt x="9647" y="25494"/>
                  </a:lnTo>
                  <a:lnTo>
                    <a:pt x="9800" y="25533"/>
                  </a:lnTo>
                  <a:lnTo>
                    <a:pt x="9954" y="25570"/>
                  </a:lnTo>
                  <a:lnTo>
                    <a:pt x="10109" y="25605"/>
                  </a:lnTo>
                  <a:lnTo>
                    <a:pt x="10264" y="25639"/>
                  </a:lnTo>
                  <a:lnTo>
                    <a:pt x="10419" y="25671"/>
                  </a:lnTo>
                  <a:lnTo>
                    <a:pt x="10575" y="25701"/>
                  </a:lnTo>
                  <a:lnTo>
                    <a:pt x="10731" y="25729"/>
                  </a:lnTo>
                  <a:lnTo>
                    <a:pt x="10889" y="25755"/>
                  </a:lnTo>
                  <a:lnTo>
                    <a:pt x="11046" y="25780"/>
                  </a:lnTo>
                  <a:lnTo>
                    <a:pt x="11204" y="25802"/>
                  </a:lnTo>
                  <a:lnTo>
                    <a:pt x="11363" y="25823"/>
                  </a:lnTo>
                  <a:lnTo>
                    <a:pt x="11522" y="25841"/>
                  </a:lnTo>
                  <a:lnTo>
                    <a:pt x="11681" y="25857"/>
                  </a:lnTo>
                  <a:lnTo>
                    <a:pt x="11841" y="25872"/>
                  </a:lnTo>
                  <a:lnTo>
                    <a:pt x="12001" y="25885"/>
                  </a:lnTo>
                  <a:lnTo>
                    <a:pt x="12162" y="25895"/>
                  </a:lnTo>
                  <a:lnTo>
                    <a:pt x="12321" y="25905"/>
                  </a:lnTo>
                  <a:lnTo>
                    <a:pt x="12484" y="25911"/>
                  </a:lnTo>
                  <a:lnTo>
                    <a:pt x="12644" y="25916"/>
                  </a:lnTo>
                  <a:lnTo>
                    <a:pt x="12806" y="25919"/>
                  </a:lnTo>
                  <a:lnTo>
                    <a:pt x="12968" y="25920"/>
                  </a:lnTo>
                  <a:lnTo>
                    <a:pt x="12968" y="25920"/>
                  </a:lnTo>
                  <a:lnTo>
                    <a:pt x="13132" y="25919"/>
                  </a:lnTo>
                  <a:lnTo>
                    <a:pt x="13294" y="25916"/>
                  </a:lnTo>
                  <a:lnTo>
                    <a:pt x="13454" y="25911"/>
                  </a:lnTo>
                  <a:lnTo>
                    <a:pt x="13615" y="25905"/>
                  </a:lnTo>
                  <a:lnTo>
                    <a:pt x="13776" y="25895"/>
                  </a:lnTo>
                  <a:lnTo>
                    <a:pt x="13937" y="25885"/>
                  </a:lnTo>
                  <a:lnTo>
                    <a:pt x="14097" y="25872"/>
                  </a:lnTo>
                  <a:lnTo>
                    <a:pt x="14257" y="25857"/>
                  </a:lnTo>
                  <a:lnTo>
                    <a:pt x="14416" y="25841"/>
                  </a:lnTo>
                  <a:lnTo>
                    <a:pt x="14575" y="25823"/>
                  </a:lnTo>
                  <a:lnTo>
                    <a:pt x="14734" y="25802"/>
                  </a:lnTo>
                  <a:lnTo>
                    <a:pt x="14892" y="25780"/>
                  </a:lnTo>
                  <a:lnTo>
                    <a:pt x="15049" y="25755"/>
                  </a:lnTo>
                  <a:lnTo>
                    <a:pt x="15206" y="25729"/>
                  </a:lnTo>
                  <a:lnTo>
                    <a:pt x="15363" y="25701"/>
                  </a:lnTo>
                  <a:lnTo>
                    <a:pt x="15519" y="25671"/>
                  </a:lnTo>
                  <a:lnTo>
                    <a:pt x="15674" y="25639"/>
                  </a:lnTo>
                  <a:lnTo>
                    <a:pt x="15829" y="25605"/>
                  </a:lnTo>
                  <a:lnTo>
                    <a:pt x="15984" y="25570"/>
                  </a:lnTo>
                  <a:lnTo>
                    <a:pt x="16138" y="25533"/>
                  </a:lnTo>
                  <a:lnTo>
                    <a:pt x="16291" y="25494"/>
                  </a:lnTo>
                  <a:lnTo>
                    <a:pt x="16443" y="25452"/>
                  </a:lnTo>
                  <a:lnTo>
                    <a:pt x="16595" y="25409"/>
                  </a:lnTo>
                  <a:lnTo>
                    <a:pt x="16747" y="25365"/>
                  </a:lnTo>
                  <a:lnTo>
                    <a:pt x="16898" y="25318"/>
                  </a:lnTo>
                  <a:lnTo>
                    <a:pt x="17048" y="25269"/>
                  </a:lnTo>
                  <a:lnTo>
                    <a:pt x="17197" y="25219"/>
                  </a:lnTo>
                  <a:lnTo>
                    <a:pt x="17347" y="25167"/>
                  </a:lnTo>
                  <a:lnTo>
                    <a:pt x="17494" y="25113"/>
                  </a:lnTo>
                  <a:lnTo>
                    <a:pt x="17642" y="25057"/>
                  </a:lnTo>
                  <a:lnTo>
                    <a:pt x="17789" y="24999"/>
                  </a:lnTo>
                  <a:lnTo>
                    <a:pt x="17934" y="24940"/>
                  </a:lnTo>
                  <a:lnTo>
                    <a:pt x="18080" y="24879"/>
                  </a:lnTo>
                  <a:lnTo>
                    <a:pt x="18224" y="24815"/>
                  </a:lnTo>
                  <a:lnTo>
                    <a:pt x="18368" y="24751"/>
                  </a:lnTo>
                  <a:lnTo>
                    <a:pt x="18511" y="24684"/>
                  </a:lnTo>
                  <a:lnTo>
                    <a:pt x="18653" y="24617"/>
                  </a:lnTo>
                  <a:lnTo>
                    <a:pt x="18794" y="24546"/>
                  </a:lnTo>
                  <a:lnTo>
                    <a:pt x="18935" y="24474"/>
                  </a:lnTo>
                  <a:lnTo>
                    <a:pt x="19074" y="24400"/>
                  </a:lnTo>
                  <a:lnTo>
                    <a:pt x="19214" y="24326"/>
                  </a:lnTo>
                  <a:lnTo>
                    <a:pt x="19351" y="24249"/>
                  </a:lnTo>
                  <a:lnTo>
                    <a:pt x="19489" y="24170"/>
                  </a:lnTo>
                  <a:lnTo>
                    <a:pt x="19625" y="24089"/>
                  </a:lnTo>
                  <a:lnTo>
                    <a:pt x="19760" y="24007"/>
                  </a:lnTo>
                  <a:lnTo>
                    <a:pt x="19895" y="23923"/>
                  </a:lnTo>
                  <a:lnTo>
                    <a:pt x="20028" y="23837"/>
                  </a:lnTo>
                  <a:lnTo>
                    <a:pt x="20160" y="23750"/>
                  </a:lnTo>
                  <a:lnTo>
                    <a:pt x="20291" y="23661"/>
                  </a:lnTo>
                  <a:lnTo>
                    <a:pt x="20423" y="23570"/>
                  </a:lnTo>
                  <a:lnTo>
                    <a:pt x="20552" y="23477"/>
                  </a:lnTo>
                  <a:lnTo>
                    <a:pt x="20680" y="23383"/>
                  </a:lnTo>
                  <a:lnTo>
                    <a:pt x="20808" y="23288"/>
                  </a:lnTo>
                  <a:lnTo>
                    <a:pt x="20934" y="23190"/>
                  </a:lnTo>
                  <a:lnTo>
                    <a:pt x="21059" y="23091"/>
                  </a:lnTo>
                  <a:lnTo>
                    <a:pt x="21185" y="22990"/>
                  </a:lnTo>
                  <a:lnTo>
                    <a:pt x="21308" y="22887"/>
                  </a:lnTo>
                  <a:lnTo>
                    <a:pt x="21430" y="22784"/>
                  </a:lnTo>
                  <a:lnTo>
                    <a:pt x="21551" y="22677"/>
                  </a:lnTo>
                  <a:lnTo>
                    <a:pt x="21671" y="22570"/>
                  </a:lnTo>
                  <a:lnTo>
                    <a:pt x="21789" y="22461"/>
                  </a:lnTo>
                  <a:lnTo>
                    <a:pt x="21907" y="22350"/>
                  </a:lnTo>
                  <a:lnTo>
                    <a:pt x="22024" y="22239"/>
                  </a:lnTo>
                  <a:lnTo>
                    <a:pt x="22139" y="22124"/>
                  </a:lnTo>
                  <a:lnTo>
                    <a:pt x="22139" y="22124"/>
                  </a:lnTo>
                  <a:lnTo>
                    <a:pt x="22254" y="22009"/>
                  </a:lnTo>
                  <a:lnTo>
                    <a:pt x="22366" y="21892"/>
                  </a:lnTo>
                  <a:lnTo>
                    <a:pt x="22476" y="21774"/>
                  </a:lnTo>
                  <a:lnTo>
                    <a:pt x="22586" y="21656"/>
                  </a:lnTo>
                  <a:lnTo>
                    <a:pt x="22693" y="21536"/>
                  </a:lnTo>
                  <a:lnTo>
                    <a:pt x="22799" y="21415"/>
                  </a:lnTo>
                  <a:lnTo>
                    <a:pt x="22903" y="21293"/>
                  </a:lnTo>
                  <a:lnTo>
                    <a:pt x="23006" y="21170"/>
                  </a:lnTo>
                  <a:lnTo>
                    <a:pt x="23107" y="21045"/>
                  </a:lnTo>
                  <a:lnTo>
                    <a:pt x="23206" y="20920"/>
                  </a:lnTo>
                  <a:lnTo>
                    <a:pt x="23304" y="20794"/>
                  </a:lnTo>
                  <a:lnTo>
                    <a:pt x="23399" y="20666"/>
                  </a:lnTo>
                  <a:lnTo>
                    <a:pt x="23494" y="20538"/>
                  </a:lnTo>
                  <a:lnTo>
                    <a:pt x="23586" y="20409"/>
                  </a:lnTo>
                  <a:lnTo>
                    <a:pt x="23677" y="20277"/>
                  </a:lnTo>
                  <a:lnTo>
                    <a:pt x="23766" y="20146"/>
                  </a:lnTo>
                  <a:lnTo>
                    <a:pt x="23853" y="20014"/>
                  </a:lnTo>
                  <a:lnTo>
                    <a:pt x="23940" y="19881"/>
                  </a:lnTo>
                  <a:lnTo>
                    <a:pt x="24024" y="19747"/>
                  </a:lnTo>
                  <a:lnTo>
                    <a:pt x="24106" y="19611"/>
                  </a:lnTo>
                  <a:lnTo>
                    <a:pt x="24187" y="19475"/>
                  </a:lnTo>
                  <a:lnTo>
                    <a:pt x="24266" y="19338"/>
                  </a:lnTo>
                  <a:lnTo>
                    <a:pt x="24343" y="19200"/>
                  </a:lnTo>
                  <a:lnTo>
                    <a:pt x="24417" y="19061"/>
                  </a:lnTo>
                  <a:lnTo>
                    <a:pt x="24491" y="18922"/>
                  </a:lnTo>
                  <a:lnTo>
                    <a:pt x="24563" y="18781"/>
                  </a:lnTo>
                  <a:lnTo>
                    <a:pt x="24634" y="18640"/>
                  </a:lnTo>
                  <a:lnTo>
                    <a:pt x="24701" y="18499"/>
                  </a:lnTo>
                  <a:lnTo>
                    <a:pt x="24768" y="18355"/>
                  </a:lnTo>
                  <a:lnTo>
                    <a:pt x="24833" y="18212"/>
                  </a:lnTo>
                  <a:lnTo>
                    <a:pt x="24896" y="18067"/>
                  </a:lnTo>
                  <a:lnTo>
                    <a:pt x="24958" y="17922"/>
                  </a:lnTo>
                  <a:lnTo>
                    <a:pt x="25016" y="17776"/>
                  </a:lnTo>
                  <a:lnTo>
                    <a:pt x="25075" y="17630"/>
                  </a:lnTo>
                  <a:lnTo>
                    <a:pt x="25130" y="17482"/>
                  </a:lnTo>
                  <a:lnTo>
                    <a:pt x="25184" y="17335"/>
                  </a:lnTo>
                  <a:lnTo>
                    <a:pt x="25237" y="17185"/>
                  </a:lnTo>
                  <a:lnTo>
                    <a:pt x="25287" y="17036"/>
                  </a:lnTo>
                  <a:lnTo>
                    <a:pt x="25335" y="16886"/>
                  </a:lnTo>
                  <a:lnTo>
                    <a:pt x="25382" y="16735"/>
                  </a:lnTo>
                  <a:lnTo>
                    <a:pt x="25426" y="16584"/>
                  </a:lnTo>
                  <a:lnTo>
                    <a:pt x="25469" y="16432"/>
                  </a:lnTo>
                  <a:lnTo>
                    <a:pt x="25511" y="16279"/>
                  </a:lnTo>
                  <a:lnTo>
                    <a:pt x="25550" y="16127"/>
                  </a:lnTo>
                  <a:lnTo>
                    <a:pt x="25587" y="15973"/>
                  </a:lnTo>
                  <a:lnTo>
                    <a:pt x="25623" y="15818"/>
                  </a:lnTo>
                  <a:lnTo>
                    <a:pt x="25657" y="15663"/>
                  </a:lnTo>
                  <a:lnTo>
                    <a:pt x="25689" y="15508"/>
                  </a:lnTo>
                  <a:lnTo>
                    <a:pt x="25719" y="15352"/>
                  </a:lnTo>
                  <a:lnTo>
                    <a:pt x="25747" y="15195"/>
                  </a:lnTo>
                  <a:lnTo>
                    <a:pt x="25773" y="15038"/>
                  </a:lnTo>
                  <a:lnTo>
                    <a:pt x="25798" y="14882"/>
                  </a:lnTo>
                  <a:lnTo>
                    <a:pt x="25820" y="14724"/>
                  </a:lnTo>
                  <a:lnTo>
                    <a:pt x="25841" y="14565"/>
                  </a:lnTo>
                  <a:lnTo>
                    <a:pt x="25859" y="14406"/>
                  </a:lnTo>
                  <a:lnTo>
                    <a:pt x="25875" y="14247"/>
                  </a:lnTo>
                  <a:lnTo>
                    <a:pt x="25890" y="14088"/>
                  </a:lnTo>
                  <a:lnTo>
                    <a:pt x="25903" y="13928"/>
                  </a:lnTo>
                  <a:lnTo>
                    <a:pt x="25913" y="13767"/>
                  </a:lnTo>
                  <a:lnTo>
                    <a:pt x="25923" y="13606"/>
                  </a:lnTo>
                  <a:lnTo>
                    <a:pt x="25929" y="13445"/>
                  </a:lnTo>
                  <a:lnTo>
                    <a:pt x="25934" y="13284"/>
                  </a:lnTo>
                  <a:lnTo>
                    <a:pt x="25937" y="13122"/>
                  </a:lnTo>
                  <a:lnTo>
                    <a:pt x="25938" y="12959"/>
                  </a:lnTo>
                  <a:lnTo>
                    <a:pt x="25938" y="12959"/>
                  </a:lnTo>
                  <a:lnTo>
                    <a:pt x="25937" y="12832"/>
                  </a:lnTo>
                  <a:lnTo>
                    <a:pt x="25936" y="12704"/>
                  </a:lnTo>
                  <a:lnTo>
                    <a:pt x="25933" y="12576"/>
                  </a:lnTo>
                  <a:lnTo>
                    <a:pt x="25928" y="12449"/>
                  </a:lnTo>
                  <a:lnTo>
                    <a:pt x="25923" y="12322"/>
                  </a:lnTo>
                  <a:lnTo>
                    <a:pt x="25915" y="12195"/>
                  </a:lnTo>
                  <a:lnTo>
                    <a:pt x="25907" y="12069"/>
                  </a:lnTo>
                  <a:lnTo>
                    <a:pt x="25898" y="11942"/>
                  </a:lnTo>
                  <a:lnTo>
                    <a:pt x="25888" y="11816"/>
                  </a:lnTo>
                  <a:lnTo>
                    <a:pt x="25876" y="11690"/>
                  </a:lnTo>
                  <a:lnTo>
                    <a:pt x="25863" y="11565"/>
                  </a:lnTo>
                  <a:lnTo>
                    <a:pt x="25850" y="11439"/>
                  </a:lnTo>
                  <a:lnTo>
                    <a:pt x="25834" y="11314"/>
                  </a:lnTo>
                  <a:lnTo>
                    <a:pt x="25818" y="11189"/>
                  </a:lnTo>
                  <a:lnTo>
                    <a:pt x="25801" y="11065"/>
                  </a:lnTo>
                  <a:lnTo>
                    <a:pt x="25781" y="10940"/>
                  </a:lnTo>
                  <a:lnTo>
                    <a:pt x="25781" y="10940"/>
                  </a:lnTo>
                  <a:lnTo>
                    <a:pt x="25658" y="10948"/>
                  </a:lnTo>
                  <a:lnTo>
                    <a:pt x="25534" y="10954"/>
                  </a:lnTo>
                  <a:lnTo>
                    <a:pt x="25409" y="10957"/>
                  </a:lnTo>
                  <a:lnTo>
                    <a:pt x="25283" y="10958"/>
                  </a:lnTo>
                  <a:lnTo>
                    <a:pt x="25283" y="109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C2945DB9-9240-40C0-A608-439C46C980E7}"/>
                </a:ext>
              </a:extLst>
            </p:cNvPr>
            <p:cNvSpPr>
              <a:spLocks/>
            </p:cNvSpPr>
            <p:nvPr/>
          </p:nvSpPr>
          <p:spPr bwMode="auto">
            <a:xfrm>
              <a:off x="4892" y="159"/>
              <a:ext cx="1268" cy="1268"/>
            </a:xfrm>
            <a:custGeom>
              <a:avLst/>
              <a:gdLst>
                <a:gd name="T0" fmla="*/ 7608 w 7608"/>
                <a:gd name="T1" fmla="*/ 3041 h 7604"/>
                <a:gd name="T2" fmla="*/ 4566 w 7608"/>
                <a:gd name="T3" fmla="*/ 3041 h 7604"/>
                <a:gd name="T4" fmla="*/ 4566 w 7608"/>
                <a:gd name="T5" fmla="*/ 0 h 7604"/>
                <a:gd name="T6" fmla="*/ 3042 w 7608"/>
                <a:gd name="T7" fmla="*/ 0 h 7604"/>
                <a:gd name="T8" fmla="*/ 3042 w 7608"/>
                <a:gd name="T9" fmla="*/ 3041 h 7604"/>
                <a:gd name="T10" fmla="*/ 0 w 7608"/>
                <a:gd name="T11" fmla="*/ 3041 h 7604"/>
                <a:gd name="T12" fmla="*/ 0 w 7608"/>
                <a:gd name="T13" fmla="*/ 4563 h 7604"/>
                <a:gd name="T14" fmla="*/ 3042 w 7608"/>
                <a:gd name="T15" fmla="*/ 4563 h 7604"/>
                <a:gd name="T16" fmla="*/ 3042 w 7608"/>
                <a:gd name="T17" fmla="*/ 7604 h 7604"/>
                <a:gd name="T18" fmla="*/ 4566 w 7608"/>
                <a:gd name="T19" fmla="*/ 7604 h 7604"/>
                <a:gd name="T20" fmla="*/ 4566 w 7608"/>
                <a:gd name="T21" fmla="*/ 4563 h 7604"/>
                <a:gd name="T22" fmla="*/ 7608 w 7608"/>
                <a:gd name="T23" fmla="*/ 4563 h 7604"/>
                <a:gd name="T24" fmla="*/ 7608 w 7608"/>
                <a:gd name="T25" fmla="*/ 3041 h 7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08" h="7604">
                  <a:moveTo>
                    <a:pt x="7608" y="3041"/>
                  </a:moveTo>
                  <a:lnTo>
                    <a:pt x="4566" y="3041"/>
                  </a:lnTo>
                  <a:lnTo>
                    <a:pt x="4566" y="0"/>
                  </a:lnTo>
                  <a:lnTo>
                    <a:pt x="3042" y="0"/>
                  </a:lnTo>
                  <a:lnTo>
                    <a:pt x="3042" y="3041"/>
                  </a:lnTo>
                  <a:lnTo>
                    <a:pt x="0" y="3041"/>
                  </a:lnTo>
                  <a:lnTo>
                    <a:pt x="0" y="4563"/>
                  </a:lnTo>
                  <a:lnTo>
                    <a:pt x="3042" y="4563"/>
                  </a:lnTo>
                  <a:lnTo>
                    <a:pt x="3042" y="7604"/>
                  </a:lnTo>
                  <a:lnTo>
                    <a:pt x="4566" y="7604"/>
                  </a:lnTo>
                  <a:lnTo>
                    <a:pt x="4566" y="4563"/>
                  </a:lnTo>
                  <a:lnTo>
                    <a:pt x="7608" y="4563"/>
                  </a:lnTo>
                  <a:lnTo>
                    <a:pt x="7608" y="30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Slide Number Placeholder 2">
            <a:extLst>
              <a:ext uri="{FF2B5EF4-FFF2-40B4-BE49-F238E27FC236}">
                <a16:creationId xmlns:a16="http://schemas.microsoft.com/office/drawing/2014/main" id="{90C45F92-0A66-4B2B-9C46-09D336DF7C22}"/>
              </a:ext>
            </a:extLst>
          </p:cNvPr>
          <p:cNvSpPr>
            <a:spLocks noGrp="1"/>
          </p:cNvSpPr>
          <p:nvPr>
            <p:ph type="sldNum" sz="quarter" idx="12"/>
          </p:nvPr>
        </p:nvSpPr>
        <p:spPr/>
        <p:txBody>
          <a:bodyPr/>
          <a:lstStyle/>
          <a:p>
            <a:fld id="{9639ED2B-37ED-4527-B698-007C17A6D46F}" type="slidenum">
              <a:rPr lang="en-US" smtClean="0"/>
              <a:t>2</a:t>
            </a:fld>
            <a:endParaRPr lang="en-US"/>
          </a:p>
        </p:txBody>
      </p:sp>
      <p:sp>
        <p:nvSpPr>
          <p:cNvPr id="5" name="TextBox 4">
            <a:extLst>
              <a:ext uri="{FF2B5EF4-FFF2-40B4-BE49-F238E27FC236}">
                <a16:creationId xmlns:a16="http://schemas.microsoft.com/office/drawing/2014/main" id="{A4E9B974-F3CA-48C5-B1F8-B3FBB3E69BA0}"/>
              </a:ext>
            </a:extLst>
          </p:cNvPr>
          <p:cNvSpPr txBox="1"/>
          <p:nvPr/>
        </p:nvSpPr>
        <p:spPr>
          <a:xfrm>
            <a:off x="4442583" y="126110"/>
            <a:ext cx="765932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200" b="1">
                <a:solidFill>
                  <a:srgbClr val="000000"/>
                </a:solidFill>
                <a:latin typeface="Calibri"/>
                <a:ea typeface="Calibri"/>
                <a:cs typeface="Calibri"/>
              </a:rPr>
              <a:t>Objectives</a:t>
            </a:r>
            <a:r>
              <a:rPr lang="en-US" sz="1200" b="1" i="1">
                <a:solidFill>
                  <a:srgbClr val="000000"/>
                </a:solidFill>
                <a:latin typeface="Calibri"/>
                <a:ea typeface="Calibri"/>
                <a:cs typeface="Calibri"/>
              </a:rPr>
              <a:t>:</a:t>
            </a:r>
            <a:r>
              <a:rPr lang="en-US" sz="1200"/>
              <a:t>	</a:t>
            </a:r>
          </a:p>
          <a:p>
            <a:pPr marL="457200" indent="-457200" algn="just">
              <a:buAutoNum type="arabicPeriod"/>
            </a:pPr>
            <a:r>
              <a:rPr lang="en-US" sz="1200" i="1">
                <a:ea typeface="+mn-lt"/>
                <a:cs typeface="+mn-lt"/>
              </a:rPr>
              <a:t>Review and discuss surface water availability assessment results </a:t>
            </a:r>
          </a:p>
          <a:p>
            <a:pPr marL="457200" indent="-457200" algn="just">
              <a:buAutoNum type="arabicPeriod"/>
            </a:pPr>
            <a:r>
              <a:rPr lang="en-US" sz="1200" i="1">
                <a:ea typeface="+mn-lt"/>
                <a:cs typeface="+mn-lt"/>
              </a:rPr>
              <a:t>Review and discuss revisions to management practices and recommendations </a:t>
            </a:r>
          </a:p>
          <a:p>
            <a:pPr marL="457200" indent="-457200" algn="just">
              <a:buAutoNum type="arabicPeriod"/>
            </a:pPr>
            <a:r>
              <a:rPr lang="en-US" sz="1200" i="1">
                <a:ea typeface="+mn-lt"/>
                <a:cs typeface="+mn-lt"/>
              </a:rPr>
              <a:t>Consider revisions to recommendations from Plan Review &amp; Inter-Council Coordination Committees </a:t>
            </a:r>
          </a:p>
          <a:p>
            <a:pPr marL="457200" indent="-457200" algn="just">
              <a:buAutoNum type="arabicPeriod"/>
            </a:pPr>
            <a:r>
              <a:rPr lang="en-US" sz="1200" i="1">
                <a:ea typeface="+mn-lt"/>
                <a:cs typeface="+mn-lt"/>
              </a:rPr>
              <a:t>Discuss schedule for remaining plan revisions and meetings </a:t>
            </a:r>
            <a:endParaRPr lang="en-US" sz="1200" i="1">
              <a:solidFill>
                <a:srgbClr val="000000"/>
              </a:solidFill>
              <a:latin typeface="Calibri"/>
              <a:ea typeface="Calibri"/>
              <a:cs typeface="Calibri"/>
            </a:endParaRPr>
          </a:p>
        </p:txBody>
      </p:sp>
      <p:graphicFrame>
        <p:nvGraphicFramePr>
          <p:cNvPr id="2" name="Table 1">
            <a:extLst>
              <a:ext uri="{FF2B5EF4-FFF2-40B4-BE49-F238E27FC236}">
                <a16:creationId xmlns:a16="http://schemas.microsoft.com/office/drawing/2014/main" id="{5E37F391-8A1F-449E-9001-EFCCC148775E}"/>
              </a:ext>
            </a:extLst>
          </p:cNvPr>
          <p:cNvGraphicFramePr>
            <a:graphicFrameLocks noGrp="1"/>
          </p:cNvGraphicFramePr>
          <p:nvPr>
            <p:extLst>
              <p:ext uri="{D42A27DB-BD31-4B8C-83A1-F6EECF244321}">
                <p14:modId xmlns:p14="http://schemas.microsoft.com/office/powerpoint/2010/main" val="1425089941"/>
              </p:ext>
            </p:extLst>
          </p:nvPr>
        </p:nvGraphicFramePr>
        <p:xfrm>
          <a:off x="850605" y="1519238"/>
          <a:ext cx="10741766" cy="4389120"/>
        </p:xfrm>
        <a:graphic>
          <a:graphicData uri="http://schemas.openxmlformats.org/drawingml/2006/table">
            <a:tbl>
              <a:tblPr>
                <a:tableStyleId>{2D5ABB26-0587-4C30-8999-92F81FD0307C}</a:tableStyleId>
              </a:tblPr>
              <a:tblGrid>
                <a:gridCol w="1204685">
                  <a:extLst>
                    <a:ext uri="{9D8B030D-6E8A-4147-A177-3AD203B41FA5}">
                      <a16:colId xmlns:a16="http://schemas.microsoft.com/office/drawing/2014/main" val="3993276144"/>
                    </a:ext>
                  </a:extLst>
                </a:gridCol>
                <a:gridCol w="9537081">
                  <a:extLst>
                    <a:ext uri="{9D8B030D-6E8A-4147-A177-3AD203B41FA5}">
                      <a16:colId xmlns:a16="http://schemas.microsoft.com/office/drawing/2014/main" val="3701188009"/>
                    </a:ext>
                  </a:extLst>
                </a:gridCol>
              </a:tblGrid>
              <a:tr h="274320">
                <a:tc>
                  <a:txBody>
                    <a:bodyPr/>
                    <a:lstStyle/>
                    <a:p>
                      <a:pPr algn="l" fontAlgn="b"/>
                      <a:r>
                        <a:rPr lang="en-US" sz="1600" i="0" u="none" strike="noStrike">
                          <a:effectLst/>
                          <a:latin typeface="+mn-lt"/>
                        </a:rPr>
                        <a:t>10:00</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Welcome, Agenda Review, ARP Project Update – Mark Masters (GWPPC)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671222960"/>
                  </a:ext>
                </a:extLst>
              </a:tr>
              <a:tr h="274320">
                <a:tc>
                  <a:txBody>
                    <a:bodyPr/>
                    <a:lstStyle/>
                    <a:p>
                      <a:pPr algn="l" fontAlgn="b"/>
                      <a:r>
                        <a:rPr lang="en-US" sz="1600" i="0" u="none" strike="noStrike">
                          <a:effectLst/>
                          <a:latin typeface="+mn-lt"/>
                        </a:rPr>
                        <a:t>10:10</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Chair’s Report – Chairman Chase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730655834"/>
                  </a:ext>
                </a:extLst>
              </a:tr>
              <a:tr h="274320">
                <a:tc>
                  <a:txBody>
                    <a:bodyPr/>
                    <a:lstStyle/>
                    <a:p>
                      <a:pPr algn="l" fontAlgn="b"/>
                      <a:r>
                        <a:rPr lang="en-US" sz="1600" b="0" i="0" u="none" strike="noStrike">
                          <a:solidFill>
                            <a:srgbClr val="000000"/>
                          </a:solidFill>
                          <a:effectLst/>
                          <a:latin typeface="+mn-lt"/>
                        </a:rPr>
                        <a:t>10:20</a:t>
                      </a:r>
                    </a:p>
                  </a:txBody>
                  <a:tcPr marL="7620" marR="7620" marT="7620" marB="0" anchor="b"/>
                </a:tc>
                <a:tc>
                  <a:txBody>
                    <a:bodyPr/>
                    <a:lstStyle/>
                    <a:p>
                      <a:pPr algn="l" fontAlgn="b"/>
                      <a:r>
                        <a:rPr lang="en-US" sz="1600" i="0" u="none" strike="noStrike">
                          <a:effectLst/>
                          <a:latin typeface="+mn-lt"/>
                        </a:rPr>
                        <a:t>New Planning Timeline – Meagan Szydzik (GWPPC)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4046002783"/>
                  </a:ext>
                </a:extLst>
              </a:tr>
              <a:tr h="274320">
                <a:tc>
                  <a:txBody>
                    <a:bodyPr/>
                    <a:lstStyle/>
                    <a:p>
                      <a:pPr algn="l" fontAlgn="b"/>
                      <a:r>
                        <a:rPr lang="en-US" sz="1600" i="0" u="none" strike="noStrike">
                          <a:effectLst/>
                          <a:latin typeface="+mn-lt"/>
                        </a:rPr>
                        <a:t>10:30</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Summary from last meeting – Courtney Cooper (GWPPC)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104464067"/>
                  </a:ext>
                </a:extLst>
              </a:tr>
              <a:tr h="274320">
                <a:tc>
                  <a:txBody>
                    <a:bodyPr/>
                    <a:lstStyle/>
                    <a:p>
                      <a:pPr algn="l" fontAlgn="b"/>
                      <a:r>
                        <a:rPr lang="en-US" sz="1600" b="0" i="0" u="none" strike="noStrike">
                          <a:solidFill>
                            <a:srgbClr val="000000"/>
                          </a:solidFill>
                          <a:effectLst/>
                          <a:latin typeface="+mn-lt"/>
                        </a:rPr>
                        <a:t>10:40</a:t>
                      </a:r>
                    </a:p>
                  </a:txBody>
                  <a:tcPr marL="7620" marR="7620" marT="7620" marB="0" anchor="b"/>
                </a:tc>
                <a:tc>
                  <a:txBody>
                    <a:bodyPr/>
                    <a:lstStyle/>
                    <a:p>
                      <a:pPr algn="l" fontAlgn="b"/>
                      <a:r>
                        <a:rPr lang="en-US" sz="1600" b="0" i="0" kern="1200">
                          <a:solidFill>
                            <a:schemeClr val="tx1"/>
                          </a:solidFill>
                          <a:effectLst/>
                          <a:latin typeface="+mn-lt"/>
                          <a:ea typeface="+mn-ea"/>
                          <a:cs typeface="+mn-cs"/>
                        </a:rPr>
                        <a:t>EPD Update, Seed Grants – Johanna Smith (GAEPD)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99510596"/>
                  </a:ext>
                </a:extLst>
              </a:tr>
              <a:tr h="274320">
                <a:tc>
                  <a:txBody>
                    <a:bodyPr/>
                    <a:lstStyle/>
                    <a:p>
                      <a:pPr algn="l" fontAlgn="b"/>
                      <a:r>
                        <a:rPr lang="en-US" sz="1600" i="0" u="none" strike="noStrike">
                          <a:effectLst/>
                          <a:latin typeface="+mn-lt"/>
                        </a:rPr>
                        <a:t>10:50</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Orientation to goals for afternoon group discussions – Courtney Cooper (GWPPC)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074217268"/>
                  </a:ext>
                </a:extLst>
              </a:tr>
              <a:tr h="274320">
                <a:tc>
                  <a:txBody>
                    <a:bodyPr/>
                    <a:lstStyle/>
                    <a:p>
                      <a:pPr algn="l" fontAlgn="b"/>
                      <a:r>
                        <a:rPr lang="en-US" sz="1600" i="0" u="none" strike="noStrike">
                          <a:effectLst/>
                          <a:latin typeface="+mn-lt"/>
                        </a:rPr>
                        <a:t>11:00 </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Surface Water Availability Assessment Results – Mark Masters (GWPPC) &amp; Wei Zeng (GAEPD)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4214726287"/>
                  </a:ext>
                </a:extLst>
              </a:tr>
              <a:tr h="274320">
                <a:tc>
                  <a:txBody>
                    <a:bodyPr/>
                    <a:lstStyle/>
                    <a:p>
                      <a:pPr algn="l" fontAlgn="b"/>
                      <a:r>
                        <a:rPr lang="en-US" sz="1600" i="0" u="none" strike="noStrike">
                          <a:effectLst/>
                          <a:latin typeface="+mn-lt"/>
                        </a:rPr>
                        <a:t>12:00</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Lunch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547977766"/>
                  </a:ext>
                </a:extLst>
              </a:tr>
              <a:tr h="274320">
                <a:tc>
                  <a:txBody>
                    <a:bodyPr/>
                    <a:lstStyle/>
                    <a:p>
                      <a:pPr algn="l" fontAlgn="b"/>
                      <a:r>
                        <a:rPr lang="en-US" sz="1600" b="0" i="0" u="none" strike="noStrike">
                          <a:solidFill>
                            <a:srgbClr val="000000"/>
                          </a:solidFill>
                          <a:effectLst/>
                          <a:latin typeface="+mn-lt"/>
                        </a:rPr>
                        <a:t>1:00</a:t>
                      </a:r>
                    </a:p>
                  </a:txBody>
                  <a:tcPr marL="7620" marR="7620" marT="7620" marB="0" anchor="b"/>
                </a:tc>
                <a:tc>
                  <a:txBody>
                    <a:bodyPr/>
                    <a:lstStyle/>
                    <a:p>
                      <a:pPr algn="l" fontAlgn="b"/>
                      <a:r>
                        <a:rPr lang="en-US" sz="1600" b="0" i="0" kern="1200">
                          <a:solidFill>
                            <a:schemeClr val="tx1"/>
                          </a:solidFill>
                          <a:effectLst/>
                          <a:latin typeface="+mn-lt"/>
                          <a:ea typeface="+mn-ea"/>
                          <a:cs typeface="+mn-cs"/>
                        </a:rPr>
                        <a:t>Small Group Discussion: Surface Water Availability Assessment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369423362"/>
                  </a:ext>
                </a:extLst>
              </a:tr>
              <a:tr h="274320">
                <a:tc>
                  <a:txBody>
                    <a:bodyPr/>
                    <a:lstStyle/>
                    <a:p>
                      <a:pPr algn="l" fontAlgn="b"/>
                      <a:r>
                        <a:rPr lang="en-US" sz="1600" b="0" i="0" u="none" strike="noStrike">
                          <a:solidFill>
                            <a:srgbClr val="000000"/>
                          </a:solidFill>
                          <a:effectLst/>
                          <a:latin typeface="+mn-lt"/>
                        </a:rPr>
                        <a:t>2:00</a:t>
                      </a:r>
                    </a:p>
                  </a:txBody>
                  <a:tcPr marL="7620" marR="7620" marT="7620" marB="0" anchor="b"/>
                </a:tc>
                <a:tc>
                  <a:txBody>
                    <a:bodyPr/>
                    <a:lstStyle/>
                    <a:p>
                      <a:pPr algn="l" fontAlgn="b"/>
                      <a:r>
                        <a:rPr lang="en-US" sz="1600" i="0" u="none" strike="noStrike">
                          <a:effectLst/>
                          <a:latin typeface="+mn-lt"/>
                        </a:rPr>
                        <a:t>Water Quantity Committee report on revised recommendations – Raines Jordan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80266851"/>
                  </a:ext>
                </a:extLst>
              </a:tr>
              <a:tr h="274320">
                <a:tc>
                  <a:txBody>
                    <a:bodyPr/>
                    <a:lstStyle/>
                    <a:p>
                      <a:pPr algn="l" fontAlgn="b"/>
                      <a:r>
                        <a:rPr lang="en-US" sz="1600" i="0" u="none" strike="noStrike">
                          <a:effectLst/>
                          <a:latin typeface="+mn-lt"/>
                        </a:rPr>
                        <a:t>2:20</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Water Quality Committee report on revised recommendations – Beth English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900476573"/>
                  </a:ext>
                </a:extLst>
              </a:tr>
              <a:tr h="274320">
                <a:tc>
                  <a:txBody>
                    <a:bodyPr/>
                    <a:lstStyle/>
                    <a:p>
                      <a:pPr algn="l" fontAlgn="b"/>
                      <a:r>
                        <a:rPr lang="en-US" sz="1600" i="0" u="none" strike="noStrike">
                          <a:effectLst/>
                          <a:latin typeface="+mn-lt"/>
                        </a:rPr>
                        <a:t>2:40</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Break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21041941"/>
                  </a:ext>
                </a:extLst>
              </a:tr>
              <a:tr h="274320">
                <a:tc>
                  <a:txBody>
                    <a:bodyPr/>
                    <a:lstStyle/>
                    <a:p>
                      <a:pPr algn="l" fontAlgn="b"/>
                      <a:r>
                        <a:rPr lang="en-US" sz="1600" i="0" u="none" strike="noStrike">
                          <a:effectLst/>
                          <a:latin typeface="+mn-lt"/>
                        </a:rPr>
                        <a:t>2:50</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Inter-Council Coordination Committee report on revised joint recommendations – Donald Chase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738268577"/>
                  </a:ext>
                </a:extLst>
              </a:tr>
              <a:tr h="274320">
                <a:tc>
                  <a:txBody>
                    <a:bodyPr/>
                    <a:lstStyle/>
                    <a:p>
                      <a:pPr algn="l" fontAlgn="b"/>
                      <a:r>
                        <a:rPr lang="en-US" sz="1600" i="0" u="none" strike="noStrike">
                          <a:effectLst/>
                          <a:latin typeface="+mn-lt"/>
                        </a:rPr>
                        <a:t>3:05 </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Full group discussion and report back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542506499"/>
                  </a:ext>
                </a:extLst>
              </a:tr>
              <a:tr h="274320">
                <a:tc>
                  <a:txBody>
                    <a:bodyPr/>
                    <a:lstStyle/>
                    <a:p>
                      <a:pPr algn="l" fontAlgn="b"/>
                      <a:r>
                        <a:rPr lang="en-US" sz="1600" i="0" u="none" strike="noStrike">
                          <a:effectLst/>
                          <a:latin typeface="+mn-lt"/>
                        </a:rPr>
                        <a:t>3:50 </a:t>
                      </a:r>
                      <a:endParaRPr lang="en-US" sz="1600" b="0" i="0" u="none" strike="noStrike">
                        <a:solidFill>
                          <a:srgbClr val="000000"/>
                        </a:solidFill>
                        <a:effectLst/>
                        <a:latin typeface="+mn-lt"/>
                      </a:endParaRPr>
                    </a:p>
                  </a:txBody>
                  <a:tcPr marL="7620" marR="7620" marT="7620" marB="0" anchor="b"/>
                </a:tc>
                <a:tc>
                  <a:txBody>
                    <a:bodyPr/>
                    <a:lstStyle/>
                    <a:p>
                      <a:pPr algn="l" fontAlgn="b"/>
                      <a:r>
                        <a:rPr lang="en-US" sz="1600" i="0" u="none" strike="noStrike">
                          <a:effectLst/>
                          <a:latin typeface="+mn-lt"/>
                        </a:rPr>
                        <a:t>Next Steps in Plan Review and Revision – Meagan Szydzik (GWPPC) </a:t>
                      </a:r>
                      <a:endParaRPr lang="en-US" sz="16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994230643"/>
                  </a:ext>
                </a:extLst>
              </a:tr>
              <a:tr h="274320">
                <a:tc>
                  <a:txBody>
                    <a:bodyPr/>
                    <a:lstStyle/>
                    <a:p>
                      <a:pPr algn="l" fontAlgn="b"/>
                      <a:r>
                        <a:rPr lang="en-US" sz="1600" b="0" i="0" u="none" strike="noStrike">
                          <a:solidFill>
                            <a:srgbClr val="000000"/>
                          </a:solidFill>
                          <a:effectLst/>
                          <a:latin typeface="+mn-lt"/>
                        </a:rPr>
                        <a:t>4:00</a:t>
                      </a:r>
                    </a:p>
                  </a:txBody>
                  <a:tcPr marL="7620" marR="7620" marT="7620" marB="0" anchor="b"/>
                </a:tc>
                <a:tc>
                  <a:txBody>
                    <a:bodyPr/>
                    <a:lstStyle/>
                    <a:p>
                      <a:pPr algn="l" fontAlgn="b"/>
                      <a:r>
                        <a:rPr lang="en-US" sz="1600" b="0" i="0" u="none" strike="noStrike">
                          <a:solidFill>
                            <a:srgbClr val="000000"/>
                          </a:solidFill>
                          <a:effectLst/>
                          <a:latin typeface="+mn-lt"/>
                        </a:rPr>
                        <a:t>Adjourn</a:t>
                      </a:r>
                    </a:p>
                  </a:txBody>
                  <a:tcPr marL="7620" marR="7620" marT="7620" marB="0" anchor="b"/>
                </a:tc>
                <a:extLst>
                  <a:ext uri="{0D108BD9-81ED-4DB2-BD59-A6C34878D82A}">
                    <a16:rowId xmlns:a16="http://schemas.microsoft.com/office/drawing/2014/main" val="461747729"/>
                  </a:ext>
                </a:extLst>
              </a:tr>
            </a:tbl>
          </a:graphicData>
        </a:graphic>
      </p:graphicFrame>
    </p:spTree>
    <p:extLst>
      <p:ext uri="{BB962C8B-B14F-4D97-AF65-F5344CB8AC3E}">
        <p14:creationId xmlns:p14="http://schemas.microsoft.com/office/powerpoint/2010/main" val="2313164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97185-750C-D4C4-34D1-6DBBCF2FF2B4}"/>
              </a:ext>
            </a:extLst>
          </p:cNvPr>
          <p:cNvSpPr>
            <a:spLocks noGrp="1"/>
          </p:cNvSpPr>
          <p:nvPr>
            <p:ph type="title"/>
          </p:nvPr>
        </p:nvSpPr>
        <p:spPr>
          <a:xfrm>
            <a:off x="319596" y="100444"/>
            <a:ext cx="11466333" cy="1325563"/>
          </a:xfrm>
        </p:spPr>
        <p:txBody>
          <a:bodyPr/>
          <a:lstStyle/>
          <a:p>
            <a:pPr algn="ctr"/>
            <a:r>
              <a:rPr lang="en-US"/>
              <a:t>Upper Flint Region Metrics</a:t>
            </a:r>
          </a:p>
        </p:txBody>
      </p:sp>
      <p:graphicFrame>
        <p:nvGraphicFramePr>
          <p:cNvPr id="7" name="Content Placeholder 6">
            <a:extLst>
              <a:ext uri="{FF2B5EF4-FFF2-40B4-BE49-F238E27FC236}">
                <a16:creationId xmlns:a16="http://schemas.microsoft.com/office/drawing/2014/main" id="{21F51B57-8056-D52B-CCA3-7B23C9D68AB2}"/>
              </a:ext>
            </a:extLst>
          </p:cNvPr>
          <p:cNvGraphicFramePr>
            <a:graphicFrameLocks noGrp="1"/>
          </p:cNvGraphicFramePr>
          <p:nvPr>
            <p:ph idx="1"/>
            <p:extLst>
              <p:ext uri="{D42A27DB-BD31-4B8C-83A1-F6EECF244321}">
                <p14:modId xmlns:p14="http://schemas.microsoft.com/office/powerpoint/2010/main" val="3140462726"/>
              </p:ext>
            </p:extLst>
          </p:nvPr>
        </p:nvGraphicFramePr>
        <p:xfrm>
          <a:off x="1436724" y="1258582"/>
          <a:ext cx="9232076" cy="4760323"/>
        </p:xfrm>
        <a:graphic>
          <a:graphicData uri="http://schemas.openxmlformats.org/drawingml/2006/table">
            <a:tbl>
              <a:tblPr/>
              <a:tblGrid>
                <a:gridCol w="3179619">
                  <a:extLst>
                    <a:ext uri="{9D8B030D-6E8A-4147-A177-3AD203B41FA5}">
                      <a16:colId xmlns:a16="http://schemas.microsoft.com/office/drawing/2014/main" val="2074457879"/>
                    </a:ext>
                  </a:extLst>
                </a:gridCol>
                <a:gridCol w="6052457">
                  <a:extLst>
                    <a:ext uri="{9D8B030D-6E8A-4147-A177-3AD203B41FA5}">
                      <a16:colId xmlns:a16="http://schemas.microsoft.com/office/drawing/2014/main" val="1573730029"/>
                    </a:ext>
                  </a:extLst>
                </a:gridCol>
              </a:tblGrid>
              <a:tr h="502920">
                <a:tc rowSpan="4">
                  <a:txBody>
                    <a:bodyPr/>
                    <a:lstStyle/>
                    <a:p>
                      <a:pPr algn="ctr" fontAlgn="b"/>
                      <a:r>
                        <a:rPr lang="en-US" sz="2400" b="1" i="0" u="none" strike="noStrike">
                          <a:solidFill>
                            <a:srgbClr val="000000"/>
                          </a:solidFill>
                          <a:effectLst/>
                          <a:latin typeface="Calibri" panose="020F0502020204030204" pitchFamily="34" charset="0"/>
                        </a:rPr>
                        <a:t>Water </a:t>
                      </a:r>
                    </a:p>
                    <a:p>
                      <a:pPr algn="ctr" fontAlgn="b"/>
                      <a:r>
                        <a:rPr lang="en-US" sz="2400" b="1" i="0" u="none" strike="noStrike">
                          <a:solidFill>
                            <a:srgbClr val="000000"/>
                          </a:solidFill>
                          <a:effectLst/>
                          <a:latin typeface="Calibri" panose="020F0502020204030204" pitchFamily="34" charset="0"/>
                        </a:rPr>
                        <a:t>Supply </a:t>
                      </a:r>
                    </a:p>
                    <a:p>
                      <a:pPr algn="ctr" fontAlgn="b"/>
                      <a:r>
                        <a:rPr lang="en-US" sz="2400" b="1" i="0" u="none" strike="noStrike">
                          <a:solidFill>
                            <a:srgbClr val="000000"/>
                          </a:solidFill>
                          <a:effectLst/>
                          <a:latin typeface="Calibri" panose="020F0502020204030204" pitchFamily="34" charset="0"/>
                        </a:rPr>
                        <a:t>Availability </a:t>
                      </a:r>
                    </a:p>
                  </a:txBody>
                  <a:tcPr marL="5443" marR="5443" marT="5443" marB="0" anchor="ctr">
                    <a:lnL w="19050" cap="flat" cmpd="sng" algn="ctr">
                      <a:solidFill>
                        <a:schemeClr val="accent1">
                          <a:lumMod val="7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tcPr>
                </a:tc>
                <a:tc>
                  <a:txBody>
                    <a:bodyPr/>
                    <a:lstStyle/>
                    <a:p>
                      <a:pPr algn="l" fontAlgn="b"/>
                      <a:r>
                        <a:rPr lang="en-US" sz="2400" b="0" i="0" u="none" strike="noStrike">
                          <a:solidFill>
                            <a:srgbClr val="000000"/>
                          </a:solidFill>
                          <a:effectLst/>
                          <a:latin typeface="Calibri" panose="020F0502020204030204" pitchFamily="34" charset="0"/>
                        </a:rPr>
                        <a:t> % model period with water supply challenge</a:t>
                      </a:r>
                    </a:p>
                  </a:txBody>
                  <a:tcPr marL="5443" marR="5443" marT="5443" marB="0" anchor="b">
                    <a:lnL w="6350" cap="flat" cmpd="sng" algn="ctr">
                      <a:solidFill>
                        <a:srgbClr val="000000"/>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630843"/>
                  </a:ext>
                </a:extLst>
              </a:tr>
              <a:tr h="502920">
                <a:tc vMerge="1">
                  <a:txBody>
                    <a:bodyPr/>
                    <a:lstStyle/>
                    <a:p>
                      <a:pPr algn="l" fontAlgn="b"/>
                      <a:endParaRPr lang="en-US" sz="2400" b="0" i="0" u="none" strike="noStrike">
                        <a:solidFill>
                          <a:srgbClr val="000000"/>
                        </a:solidFill>
                        <a:effectLst/>
                        <a:latin typeface="Calibri" panose="020F0502020204030204" pitchFamily="34" charset="0"/>
                      </a:endParaRPr>
                    </a:p>
                  </a:txBody>
                  <a:tcPr marL="5443" marR="5443" marT="5443" marB="0" anchor="b">
                    <a:lnL w="19050" cap="flat" cmpd="sng" algn="ctr">
                      <a:solidFill>
                        <a:schemeClr val="accent1">
                          <a:lumMod val="7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2400" b="0" i="0" u="none" strike="noStrike">
                          <a:solidFill>
                            <a:srgbClr val="000000"/>
                          </a:solidFill>
                          <a:effectLst/>
                          <a:latin typeface="Calibri" panose="020F0502020204030204" pitchFamily="34" charset="0"/>
                        </a:rPr>
                        <a:t> Total volume of shortage</a:t>
                      </a:r>
                    </a:p>
                  </a:txBody>
                  <a:tcPr marL="5443" marR="5443" marT="5443" marB="0" anchor="b">
                    <a:lnL w="6350" cap="flat" cmpd="sng" algn="ctr">
                      <a:solidFill>
                        <a:srgbClr val="000000"/>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3225482"/>
                  </a:ext>
                </a:extLst>
              </a:tr>
              <a:tr h="502920">
                <a:tc vMerge="1">
                  <a:txBody>
                    <a:bodyPr/>
                    <a:lstStyle/>
                    <a:p>
                      <a:pPr algn="l" fontAlgn="b"/>
                      <a:r>
                        <a:rPr lang="en-US" sz="2400" b="0" i="0" u="none" strike="noStrike">
                          <a:solidFill>
                            <a:srgbClr val="000000"/>
                          </a:solidFill>
                          <a:effectLst/>
                          <a:latin typeface="Calibri" panose="020F0502020204030204" pitchFamily="34" charset="0"/>
                        </a:rPr>
                        <a:t> </a:t>
                      </a:r>
                    </a:p>
                  </a:txBody>
                  <a:tcPr marL="5443" marR="5443" marT="5443" marB="0" anchor="b">
                    <a:lnL w="19050" cap="flat" cmpd="sng" algn="ctr">
                      <a:solidFill>
                        <a:schemeClr val="accent1">
                          <a:lumMod val="7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2400" b="0" i="0" u="none" strike="noStrike">
                          <a:solidFill>
                            <a:srgbClr val="000000"/>
                          </a:solidFill>
                          <a:effectLst/>
                          <a:latin typeface="Calibri" panose="020F0502020204030204" pitchFamily="34" charset="0"/>
                        </a:rPr>
                        <a:t> Shortage volume in 2007-2008 drought</a:t>
                      </a:r>
                    </a:p>
                  </a:txBody>
                  <a:tcPr marL="5443" marR="5443" marT="5443" marB="0" anchor="b">
                    <a:lnL w="6350" cap="flat" cmpd="sng" algn="ctr">
                      <a:solidFill>
                        <a:srgbClr val="000000"/>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6676600"/>
                  </a:ext>
                </a:extLst>
              </a:tr>
              <a:tr h="502920">
                <a:tc vMerge="1">
                  <a:txBody>
                    <a:bodyPr/>
                    <a:lstStyle/>
                    <a:p>
                      <a:pPr algn="l" fontAlgn="b"/>
                      <a:r>
                        <a:rPr lang="en-US" sz="2400" b="0" i="0" u="none" strike="noStrike">
                          <a:solidFill>
                            <a:srgbClr val="000000"/>
                          </a:solidFill>
                          <a:effectLst/>
                          <a:latin typeface="Calibri" panose="020F0502020204030204" pitchFamily="34" charset="0"/>
                        </a:rPr>
                        <a:t> </a:t>
                      </a:r>
                    </a:p>
                  </a:txBody>
                  <a:tcPr marL="5443" marR="5443" marT="5443" marB="0" anchor="b">
                    <a:lnL w="19050" cap="flat" cmpd="sng" algn="ctr">
                      <a:solidFill>
                        <a:schemeClr val="accent1">
                          <a:lumMod val="7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chemeClr val="accent1">
                          <a:lumMod val="75000"/>
                        </a:schemeClr>
                      </a:solidFill>
                      <a:prstDash val="solid"/>
                      <a:round/>
                      <a:headEnd type="none" w="med" len="med"/>
                      <a:tailEnd type="none" w="med" len="med"/>
                    </a:lnB>
                  </a:tcPr>
                </a:tc>
                <a:tc>
                  <a:txBody>
                    <a:bodyPr/>
                    <a:lstStyle/>
                    <a:p>
                      <a:pPr algn="l" fontAlgn="b"/>
                      <a:r>
                        <a:rPr lang="en-US" sz="2400" b="0" i="0" u="none" strike="noStrike">
                          <a:solidFill>
                            <a:srgbClr val="000000"/>
                          </a:solidFill>
                          <a:effectLst/>
                          <a:latin typeface="Calibri" panose="020F0502020204030204" pitchFamily="34" charset="0"/>
                        </a:rPr>
                        <a:t> Shortage volume in 2011-2012 drought</a:t>
                      </a:r>
                    </a:p>
                  </a:txBody>
                  <a:tcPr marL="5443" marR="5443" marT="5443" marB="0" anchor="b">
                    <a:lnL w="6350" cap="flat" cmpd="sng" algn="ctr">
                      <a:solidFill>
                        <a:srgbClr val="000000"/>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342722652"/>
                  </a:ext>
                </a:extLst>
              </a:tr>
              <a:tr h="502920">
                <a:tc rowSpan="2">
                  <a:txBody>
                    <a:bodyPr/>
                    <a:lstStyle/>
                    <a:p>
                      <a:pPr algn="ctr" fontAlgn="b"/>
                      <a:r>
                        <a:rPr lang="en-US" sz="2400" b="1" i="0" u="none" strike="noStrike">
                          <a:solidFill>
                            <a:srgbClr val="000000"/>
                          </a:solidFill>
                          <a:effectLst/>
                          <a:latin typeface="Calibri" panose="020F0502020204030204" pitchFamily="34" charset="0"/>
                        </a:rPr>
                        <a:t>Wastewater Discharge Assimilation</a:t>
                      </a:r>
                    </a:p>
                  </a:txBody>
                  <a:tcPr marL="5443" marR="5443" marT="5443" marB="0" anchor="ctr">
                    <a:lnL w="19050" cap="flat" cmpd="sng" algn="ctr">
                      <a:solidFill>
                        <a:schemeClr val="accent1">
                          <a:lumMod val="7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tcPr>
                </a:tc>
                <a:tc>
                  <a:txBody>
                    <a:bodyPr/>
                    <a:lstStyle/>
                    <a:p>
                      <a:pPr algn="l" fontAlgn="b"/>
                      <a:r>
                        <a:rPr lang="en-US" sz="2400" b="0" i="0" u="none" strike="noStrike">
                          <a:solidFill>
                            <a:srgbClr val="000000"/>
                          </a:solidFill>
                          <a:effectLst/>
                          <a:latin typeface="Calibri" panose="020F0502020204030204" pitchFamily="34" charset="0"/>
                        </a:rPr>
                        <a:t> % model period with wastewater assimilation    challenge</a:t>
                      </a:r>
                    </a:p>
                  </a:txBody>
                  <a:tcPr marL="5443" marR="5443" marT="5443" marB="0" anchor="b">
                    <a:lnL w="6350" cap="flat" cmpd="sng" algn="ctr">
                      <a:solidFill>
                        <a:srgbClr val="000000"/>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7343622"/>
                  </a:ext>
                </a:extLst>
              </a:tr>
              <a:tr h="502920">
                <a:tc vMerge="1">
                  <a:txBody>
                    <a:bodyPr/>
                    <a:lstStyle/>
                    <a:p>
                      <a:pPr algn="l" fontAlgn="b"/>
                      <a:endParaRPr lang="en-US" sz="2400" b="0" i="0" u="none" strike="noStrike">
                        <a:solidFill>
                          <a:srgbClr val="000000"/>
                        </a:solidFill>
                        <a:effectLst/>
                        <a:latin typeface="Calibri" panose="020F0502020204030204" pitchFamily="34" charset="0"/>
                      </a:endParaRPr>
                    </a:p>
                  </a:txBody>
                  <a:tcPr marL="5443" marR="5443" marT="5443" marB="0" anchor="b">
                    <a:lnL w="19050" cap="flat" cmpd="sng" algn="ctr">
                      <a:solidFill>
                        <a:schemeClr val="accent1">
                          <a:lumMod val="7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chemeClr val="accent1">
                          <a:lumMod val="75000"/>
                        </a:schemeClr>
                      </a:solidFill>
                      <a:prstDash val="solid"/>
                      <a:round/>
                      <a:headEnd type="none" w="med" len="med"/>
                      <a:tailEnd type="none" w="med" len="med"/>
                    </a:lnB>
                  </a:tcPr>
                </a:tc>
                <a:tc>
                  <a:txBody>
                    <a:bodyPr/>
                    <a:lstStyle/>
                    <a:p>
                      <a:pPr algn="l" fontAlgn="b"/>
                      <a:r>
                        <a:rPr lang="en-US" sz="2400" b="0" i="0" u="none" strike="noStrike">
                          <a:solidFill>
                            <a:srgbClr val="000000"/>
                          </a:solidFill>
                          <a:effectLst/>
                          <a:latin typeface="Calibri" panose="020F0502020204030204" pitchFamily="34" charset="0"/>
                        </a:rPr>
                        <a:t> Total volume of shortage</a:t>
                      </a:r>
                    </a:p>
                  </a:txBody>
                  <a:tcPr marL="5443" marR="5443" marT="5443" marB="0" anchor="b">
                    <a:lnL w="6350" cap="flat" cmpd="sng" algn="ctr">
                      <a:solidFill>
                        <a:srgbClr val="000000"/>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614537708"/>
                  </a:ext>
                </a:extLst>
              </a:tr>
              <a:tr h="502920">
                <a:tc>
                  <a:txBody>
                    <a:bodyPr/>
                    <a:lstStyle/>
                    <a:p>
                      <a:pPr algn="ctr" fontAlgn="b"/>
                      <a:r>
                        <a:rPr lang="en-US" sz="2400" b="1" i="0" u="none" strike="noStrike">
                          <a:solidFill>
                            <a:srgbClr val="000000"/>
                          </a:solidFill>
                          <a:effectLst/>
                          <a:latin typeface="Calibri" panose="020F0502020204030204" pitchFamily="34" charset="0"/>
                        </a:rPr>
                        <a:t>Lake Elevation</a:t>
                      </a:r>
                    </a:p>
                  </a:txBody>
                  <a:tcPr marL="5443" marR="5443" marT="5443" marB="0" anchor="ctr">
                    <a:lnL w="19050" cap="flat" cmpd="sng" algn="ctr">
                      <a:solidFill>
                        <a:schemeClr val="accent1">
                          <a:lumMod val="7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tcPr>
                </a:tc>
                <a:tc>
                  <a:txBody>
                    <a:bodyPr/>
                    <a:lstStyle/>
                    <a:p>
                      <a:pPr algn="l" fontAlgn="b"/>
                      <a:r>
                        <a:rPr lang="en-US" sz="2400" b="0" i="0" u="none" strike="noStrike">
                          <a:solidFill>
                            <a:srgbClr val="000000"/>
                          </a:solidFill>
                          <a:effectLst/>
                          <a:latin typeface="Calibri" panose="020F0502020204030204" pitchFamily="34" charset="0"/>
                        </a:rPr>
                        <a:t> N/A</a:t>
                      </a:r>
                    </a:p>
                  </a:txBody>
                  <a:tcPr marL="5443" marR="5443" marT="5443" marB="0" anchor="b">
                    <a:lnL w="6350" cap="flat" cmpd="sng" algn="ctr">
                      <a:solidFill>
                        <a:srgbClr val="000000"/>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938609355"/>
                  </a:ext>
                </a:extLst>
              </a:tr>
              <a:tr h="502920">
                <a:tc rowSpan="2">
                  <a:txBody>
                    <a:bodyPr/>
                    <a:lstStyle/>
                    <a:p>
                      <a:pPr algn="ctr" fontAlgn="b"/>
                      <a:r>
                        <a:rPr lang="en-US" sz="2400" b="1" i="0" u="none" strike="noStrike">
                          <a:solidFill>
                            <a:srgbClr val="000000"/>
                          </a:solidFill>
                          <a:effectLst/>
                          <a:latin typeface="Calibri" panose="020F0502020204030204" pitchFamily="34" charset="0"/>
                        </a:rPr>
                        <a:t>Streamflow</a:t>
                      </a:r>
                    </a:p>
                  </a:txBody>
                  <a:tcPr marL="5443" marR="5443" marT="5443" marB="0" anchor="ctr">
                    <a:lnL w="19050" cap="flat" cmpd="sng" algn="ctr">
                      <a:solidFill>
                        <a:schemeClr val="accent1">
                          <a:lumMod val="7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tcPr>
                </a:tc>
                <a:tc>
                  <a:txBody>
                    <a:bodyPr/>
                    <a:lstStyle/>
                    <a:p>
                      <a:pPr algn="l" fontAlgn="b"/>
                      <a:r>
                        <a:rPr lang="en-US" sz="2400" b="0" i="0" u="none" strike="noStrike">
                          <a:solidFill>
                            <a:srgbClr val="000000"/>
                          </a:solidFill>
                          <a:effectLst/>
                          <a:latin typeface="Calibri" panose="020F0502020204030204" pitchFamily="34" charset="0"/>
                        </a:rPr>
                        <a:t> Carsonville - 100 cfs</a:t>
                      </a:r>
                    </a:p>
                  </a:txBody>
                  <a:tcPr marL="5443" marR="5443" marT="5443" marB="0" anchor="b">
                    <a:lnL w="6350" cap="flat" cmpd="sng" algn="ctr">
                      <a:solidFill>
                        <a:srgbClr val="000000"/>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9061485"/>
                  </a:ext>
                </a:extLst>
              </a:tr>
              <a:tr h="502920">
                <a:tc vMerge="1">
                  <a:txBody>
                    <a:bodyPr/>
                    <a:lstStyle/>
                    <a:p>
                      <a:pPr algn="l" fontAlgn="b"/>
                      <a:endParaRPr lang="en-US" sz="2400" b="0" i="0" u="none" strike="noStrike">
                        <a:solidFill>
                          <a:srgbClr val="000000"/>
                        </a:solidFill>
                        <a:effectLst/>
                        <a:latin typeface="Calibri" panose="020F0502020204030204" pitchFamily="34" charset="0"/>
                      </a:endParaRPr>
                    </a:p>
                  </a:txBody>
                  <a:tcPr marL="5443" marR="5443" marT="5443" marB="0" anchor="b">
                    <a:lnL w="19050" cap="flat" cmpd="sng" algn="ctr">
                      <a:solidFill>
                        <a:schemeClr val="accent1">
                          <a:lumMod val="75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chemeClr val="accent1">
                          <a:lumMod val="75000"/>
                        </a:schemeClr>
                      </a:solidFill>
                      <a:prstDash val="solid"/>
                      <a:round/>
                      <a:headEnd type="none" w="med" len="med"/>
                      <a:tailEnd type="none" w="med" len="med"/>
                    </a:lnB>
                  </a:tcPr>
                </a:tc>
                <a:tc>
                  <a:txBody>
                    <a:bodyPr/>
                    <a:lstStyle/>
                    <a:p>
                      <a:pPr algn="l" fontAlgn="b"/>
                      <a:r>
                        <a:rPr lang="en-US" sz="2400" b="0" i="0" u="none" strike="noStrike">
                          <a:solidFill>
                            <a:srgbClr val="000000"/>
                          </a:solidFill>
                          <a:effectLst/>
                          <a:latin typeface="Calibri" panose="020F0502020204030204" pitchFamily="34" charset="0"/>
                        </a:rPr>
                        <a:t> Carsonville - 600 cfs</a:t>
                      </a:r>
                    </a:p>
                  </a:txBody>
                  <a:tcPr marL="5443" marR="5443" marT="5443" marB="0" anchor="b">
                    <a:lnL w="6350" cap="flat" cmpd="sng" algn="ctr">
                      <a:solidFill>
                        <a:srgbClr val="000000"/>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70378137"/>
                  </a:ext>
                </a:extLst>
              </a:tr>
            </a:tbl>
          </a:graphicData>
        </a:graphic>
      </p:graphicFrame>
      <p:sp>
        <p:nvSpPr>
          <p:cNvPr id="5" name="TextBox 4">
            <a:extLst>
              <a:ext uri="{FF2B5EF4-FFF2-40B4-BE49-F238E27FC236}">
                <a16:creationId xmlns:a16="http://schemas.microsoft.com/office/drawing/2014/main" id="{4778E6F4-881D-1303-5D65-74C10D35CC8A}"/>
              </a:ext>
            </a:extLst>
          </p:cNvPr>
          <p:cNvSpPr txBox="1"/>
          <p:nvPr/>
        </p:nvSpPr>
        <p:spPr>
          <a:xfrm>
            <a:off x="2735448" y="6100262"/>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Does the Council have additional metrics to consider?</a:t>
            </a:r>
          </a:p>
        </p:txBody>
      </p:sp>
      <p:sp>
        <p:nvSpPr>
          <p:cNvPr id="3" name="Slide Number Placeholder 2">
            <a:extLst>
              <a:ext uri="{FF2B5EF4-FFF2-40B4-BE49-F238E27FC236}">
                <a16:creationId xmlns:a16="http://schemas.microsoft.com/office/drawing/2014/main" id="{968CAF18-FB07-BCB6-AFAD-72A37000BDA0}"/>
              </a:ext>
            </a:extLst>
          </p:cNvPr>
          <p:cNvSpPr>
            <a:spLocks noGrp="1"/>
          </p:cNvSpPr>
          <p:nvPr>
            <p:ph type="sldNum" sz="quarter" idx="12"/>
          </p:nvPr>
        </p:nvSpPr>
        <p:spPr/>
        <p:txBody>
          <a:bodyPr/>
          <a:lstStyle/>
          <a:p>
            <a:fld id="{9639ED2B-37ED-4527-B698-007C17A6D46F}" type="slidenum">
              <a:rPr lang="en-US" smtClean="0"/>
              <a:t>20</a:t>
            </a:fld>
            <a:endParaRPr lang="en-US"/>
          </a:p>
        </p:txBody>
      </p:sp>
    </p:spTree>
    <p:extLst>
      <p:ext uri="{BB962C8B-B14F-4D97-AF65-F5344CB8AC3E}">
        <p14:creationId xmlns:p14="http://schemas.microsoft.com/office/powerpoint/2010/main" val="2299982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5BE1B-E0B5-4879-87E0-312B999EC30D}"/>
              </a:ext>
            </a:extLst>
          </p:cNvPr>
          <p:cNvSpPr>
            <a:spLocks noGrp="1"/>
          </p:cNvSpPr>
          <p:nvPr>
            <p:ph type="title"/>
          </p:nvPr>
        </p:nvSpPr>
        <p:spPr>
          <a:xfrm>
            <a:off x="248355" y="365125"/>
            <a:ext cx="11650133" cy="1325563"/>
          </a:xfrm>
        </p:spPr>
        <p:txBody>
          <a:bodyPr/>
          <a:lstStyle/>
          <a:p>
            <a:pPr algn="ctr"/>
            <a:r>
              <a:rPr lang="en-US" b="1"/>
              <a:t>Upper Flint Region and ACF Model Domain</a:t>
            </a:r>
          </a:p>
        </p:txBody>
      </p:sp>
      <p:pic>
        <p:nvPicPr>
          <p:cNvPr id="10" name="Picture 9" descr="Map&#10;&#10;Description automatically generated">
            <a:extLst>
              <a:ext uri="{FF2B5EF4-FFF2-40B4-BE49-F238E27FC236}">
                <a16:creationId xmlns:a16="http://schemas.microsoft.com/office/drawing/2014/main" id="{821395E6-8EB3-CC75-78D6-110719E5AE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2688" y="1776174"/>
            <a:ext cx="3480726" cy="4265852"/>
          </a:xfrm>
          <a:prstGeom prst="rect">
            <a:avLst/>
          </a:prstGeom>
        </p:spPr>
      </p:pic>
      <p:pic>
        <p:nvPicPr>
          <p:cNvPr id="12" name="Content Placeholder 11" descr="Map&#10;&#10;Description automatically generated">
            <a:extLst>
              <a:ext uri="{FF2B5EF4-FFF2-40B4-BE49-F238E27FC236}">
                <a16:creationId xmlns:a16="http://schemas.microsoft.com/office/drawing/2014/main" id="{87A5728A-D1E1-0F8B-B36A-34573F5C1E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1707" y="1710061"/>
            <a:ext cx="4041571" cy="4568059"/>
          </a:xfrm>
        </p:spPr>
      </p:pic>
      <p:sp>
        <p:nvSpPr>
          <p:cNvPr id="3" name="Slide Number Placeholder 2">
            <a:extLst>
              <a:ext uri="{FF2B5EF4-FFF2-40B4-BE49-F238E27FC236}">
                <a16:creationId xmlns:a16="http://schemas.microsoft.com/office/drawing/2014/main" id="{392F06E4-26D1-37E9-5F84-8768C9D0E4AA}"/>
              </a:ext>
            </a:extLst>
          </p:cNvPr>
          <p:cNvSpPr>
            <a:spLocks noGrp="1"/>
          </p:cNvSpPr>
          <p:nvPr>
            <p:ph type="sldNum" sz="quarter" idx="12"/>
          </p:nvPr>
        </p:nvSpPr>
        <p:spPr/>
        <p:txBody>
          <a:bodyPr/>
          <a:lstStyle/>
          <a:p>
            <a:fld id="{AC97C787-BC81-4099-8B1D-2E289FB37E89}" type="slidenum">
              <a:rPr lang="en-US" smtClean="0"/>
              <a:t>21</a:t>
            </a:fld>
            <a:endParaRPr lang="en-US"/>
          </a:p>
        </p:txBody>
      </p:sp>
    </p:spTree>
    <p:extLst>
      <p:ext uri="{BB962C8B-B14F-4D97-AF65-F5344CB8AC3E}">
        <p14:creationId xmlns:p14="http://schemas.microsoft.com/office/powerpoint/2010/main" val="3624063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ECF34F-45BD-472D-9647-C142BB487F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0348" y="137160"/>
            <a:ext cx="6654824" cy="6583680"/>
          </a:xfrm>
          <a:prstGeom prst="rect">
            <a:avLst/>
          </a:prstGeom>
          <a:noFill/>
          <a:ln>
            <a:noFill/>
          </a:ln>
        </p:spPr>
      </p:pic>
      <p:pic>
        <p:nvPicPr>
          <p:cNvPr id="28" name="Picture 27">
            <a:extLst>
              <a:ext uri="{FF2B5EF4-FFF2-40B4-BE49-F238E27FC236}">
                <a16:creationId xmlns:a16="http://schemas.microsoft.com/office/drawing/2014/main" id="{13DE3C90-CEA1-40CE-B4E0-A5C39819466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7919" y="1942186"/>
            <a:ext cx="4062222" cy="3977640"/>
          </a:xfrm>
          <a:prstGeom prst="rect">
            <a:avLst/>
          </a:prstGeom>
          <a:noFill/>
          <a:ln>
            <a:noFill/>
          </a:ln>
        </p:spPr>
      </p:pic>
      <p:sp>
        <p:nvSpPr>
          <p:cNvPr id="29" name="Title 28">
            <a:extLst>
              <a:ext uri="{FF2B5EF4-FFF2-40B4-BE49-F238E27FC236}">
                <a16:creationId xmlns:a16="http://schemas.microsoft.com/office/drawing/2014/main" id="{CB644669-99E0-44BA-A029-2DB506B07887}"/>
              </a:ext>
            </a:extLst>
          </p:cNvPr>
          <p:cNvSpPr>
            <a:spLocks noGrp="1"/>
          </p:cNvSpPr>
          <p:nvPr>
            <p:ph type="title"/>
          </p:nvPr>
        </p:nvSpPr>
        <p:spPr>
          <a:xfrm>
            <a:off x="619484" y="414219"/>
            <a:ext cx="3440452" cy="652580"/>
          </a:xfrm>
        </p:spPr>
        <p:txBody>
          <a:bodyPr/>
          <a:lstStyle/>
          <a:p>
            <a:r>
              <a:rPr lang="en-US"/>
              <a:t>BEAM Node Types</a:t>
            </a:r>
          </a:p>
        </p:txBody>
      </p:sp>
      <p:sp>
        <p:nvSpPr>
          <p:cNvPr id="5" name="Rectangle 4">
            <a:extLst>
              <a:ext uri="{FF2B5EF4-FFF2-40B4-BE49-F238E27FC236}">
                <a16:creationId xmlns:a16="http://schemas.microsoft.com/office/drawing/2014/main" id="{5832D881-C2C8-4BCC-A5C6-E310841E22F2}"/>
              </a:ext>
            </a:extLst>
          </p:cNvPr>
          <p:cNvSpPr/>
          <p:nvPr/>
        </p:nvSpPr>
        <p:spPr>
          <a:xfrm>
            <a:off x="3845091" y="2148456"/>
            <a:ext cx="895050" cy="7376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CDEA80E2-8DE3-45D7-9091-1AE06E9F69F7}"/>
              </a:ext>
            </a:extLst>
          </p:cNvPr>
          <p:cNvSpPr/>
          <p:nvPr/>
        </p:nvSpPr>
        <p:spPr>
          <a:xfrm>
            <a:off x="3522362" y="2553249"/>
            <a:ext cx="387275" cy="572600"/>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E9ABD81B-0493-892A-7D11-E398E0A45343}"/>
              </a:ext>
            </a:extLst>
          </p:cNvPr>
          <p:cNvSpPr>
            <a:spLocks noGrp="1"/>
          </p:cNvSpPr>
          <p:nvPr>
            <p:ph type="sldNum" sz="quarter" idx="4"/>
          </p:nvPr>
        </p:nvSpPr>
        <p:spPr/>
        <p:txBody>
          <a:bodyPr/>
          <a:lstStyle/>
          <a:p>
            <a:fld id="{AAAAF933-B985-4433-97C3-72934A437ACB}" type="slidenum">
              <a:rPr lang="en-US" smtClean="0"/>
              <a:pPr/>
              <a:t>22</a:t>
            </a:fld>
            <a:endParaRPr lang="en-US"/>
          </a:p>
        </p:txBody>
      </p:sp>
    </p:spTree>
    <p:extLst>
      <p:ext uri="{BB962C8B-B14F-4D97-AF65-F5344CB8AC3E}">
        <p14:creationId xmlns:p14="http://schemas.microsoft.com/office/powerpoint/2010/main" val="3393914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08F5C-82E1-440B-9122-54951ADAA771}"/>
              </a:ext>
            </a:extLst>
          </p:cNvPr>
          <p:cNvSpPr>
            <a:spLocks noGrp="1"/>
          </p:cNvSpPr>
          <p:nvPr>
            <p:ph type="title"/>
          </p:nvPr>
        </p:nvSpPr>
        <p:spPr>
          <a:xfrm>
            <a:off x="838200" y="365126"/>
            <a:ext cx="10515600" cy="673100"/>
          </a:xfrm>
        </p:spPr>
        <p:txBody>
          <a:bodyPr>
            <a:normAutofit fontScale="90000"/>
          </a:bodyPr>
          <a:lstStyle/>
          <a:p>
            <a:pPr algn="ctr"/>
            <a:r>
              <a:rPr lang="en-US"/>
              <a:t>ACF Baseline &amp; Future Scenarios Settings</a:t>
            </a:r>
          </a:p>
        </p:txBody>
      </p:sp>
      <p:graphicFrame>
        <p:nvGraphicFramePr>
          <p:cNvPr id="4" name="Table 4">
            <a:extLst>
              <a:ext uri="{FF2B5EF4-FFF2-40B4-BE49-F238E27FC236}">
                <a16:creationId xmlns:a16="http://schemas.microsoft.com/office/drawing/2014/main" id="{2F724ADB-CCB9-ED47-4C50-F15258C7F5F4}"/>
              </a:ext>
            </a:extLst>
          </p:cNvPr>
          <p:cNvGraphicFramePr>
            <a:graphicFrameLocks noGrp="1"/>
          </p:cNvGraphicFramePr>
          <p:nvPr>
            <p:extLst>
              <p:ext uri="{D42A27DB-BD31-4B8C-83A1-F6EECF244321}">
                <p14:modId xmlns:p14="http://schemas.microsoft.com/office/powerpoint/2010/main" val="2796996473"/>
              </p:ext>
            </p:extLst>
          </p:nvPr>
        </p:nvGraphicFramePr>
        <p:xfrm>
          <a:off x="762000" y="1231900"/>
          <a:ext cx="10668000" cy="4926391"/>
        </p:xfrm>
        <a:graphic>
          <a:graphicData uri="http://schemas.openxmlformats.org/drawingml/2006/table">
            <a:tbl>
              <a:tblPr firstRow="1" bandRow="1">
                <a:tableStyleId>{5940675A-B579-460E-94D1-54222C63F5DA}</a:tableStyleId>
              </a:tblPr>
              <a:tblGrid>
                <a:gridCol w="2402444">
                  <a:extLst>
                    <a:ext uri="{9D8B030D-6E8A-4147-A177-3AD203B41FA5}">
                      <a16:colId xmlns:a16="http://schemas.microsoft.com/office/drawing/2014/main" val="2557154994"/>
                    </a:ext>
                  </a:extLst>
                </a:gridCol>
                <a:gridCol w="8265556">
                  <a:extLst>
                    <a:ext uri="{9D8B030D-6E8A-4147-A177-3AD203B41FA5}">
                      <a16:colId xmlns:a16="http://schemas.microsoft.com/office/drawing/2014/main" val="1660248894"/>
                    </a:ext>
                  </a:extLst>
                </a:gridCol>
              </a:tblGrid>
              <a:tr h="781111">
                <a:tc>
                  <a:txBody>
                    <a:bodyPr/>
                    <a:lstStyle/>
                    <a:p>
                      <a:r>
                        <a:rPr lang="en-US" sz="2200" b="1"/>
                        <a:t>Simulation Period </a:t>
                      </a:r>
                    </a:p>
                  </a:txBody>
                  <a:tcPr anchor="ctr"/>
                </a:tc>
                <a:tc>
                  <a:txBody>
                    <a:bodyPr/>
                    <a:lstStyle/>
                    <a:p>
                      <a:r>
                        <a:rPr lang="en-US" sz="2200"/>
                        <a:t>1939 – 2018</a:t>
                      </a:r>
                    </a:p>
                    <a:p>
                      <a:r>
                        <a:rPr lang="en-US" sz="2200"/>
                        <a:t>(model period includes various hydrologic conditions)</a:t>
                      </a:r>
                    </a:p>
                  </a:txBody>
                  <a:tcPr anchor="ctr"/>
                </a:tc>
                <a:extLst>
                  <a:ext uri="{0D108BD9-81ED-4DB2-BD59-A6C34878D82A}">
                    <a16:rowId xmlns:a16="http://schemas.microsoft.com/office/drawing/2014/main" val="2193396377"/>
                  </a:ext>
                </a:extLst>
              </a:tr>
              <a:tr h="1532917">
                <a:tc>
                  <a:txBody>
                    <a:bodyPr/>
                    <a:lstStyle/>
                    <a:p>
                      <a:r>
                        <a:rPr lang="en-US" sz="2200" b="1"/>
                        <a:t>Withdrawal and Discharge Amounts</a:t>
                      </a:r>
                    </a:p>
                  </a:txBody>
                  <a:tcPr anchor="ctr"/>
                </a:tc>
                <a:tc>
                  <a:txBody>
                    <a:bodyPr/>
                    <a:lstStyle/>
                    <a:p>
                      <a:r>
                        <a:rPr lang="en-US" sz="2200"/>
                        <a:t>4 Scenarios</a:t>
                      </a:r>
                    </a:p>
                    <a:p>
                      <a:pPr marL="342900" indent="-342900">
                        <a:buSzPct val="100000"/>
                        <a:buFont typeface="Wingdings" panose="05000000000000000000" pitchFamily="2" charset="2"/>
                        <a:buChar char="§"/>
                      </a:pPr>
                      <a:r>
                        <a:rPr lang="en-US" sz="2000">
                          <a:solidFill>
                            <a:srgbClr val="000080"/>
                          </a:solidFill>
                        </a:rPr>
                        <a:t>Baseline</a:t>
                      </a:r>
                      <a:r>
                        <a:rPr lang="en-US" sz="2000">
                          <a:solidFill>
                            <a:schemeClr val="tx1"/>
                          </a:solidFill>
                        </a:rPr>
                        <a:t>:</a:t>
                      </a:r>
                      <a:r>
                        <a:rPr lang="en-US" sz="2000"/>
                        <a:t> Average water and wastewater demands for 2010-2018</a:t>
                      </a:r>
                    </a:p>
                    <a:p>
                      <a:pPr marL="342900" indent="-342900">
                        <a:buSzPct val="100000"/>
                        <a:buFont typeface="Wingdings" panose="05000000000000000000" pitchFamily="2" charset="2"/>
                        <a:buChar char="§"/>
                      </a:pPr>
                      <a:r>
                        <a:rPr lang="en-US" sz="2000">
                          <a:solidFill>
                            <a:srgbClr val="FF0000"/>
                          </a:solidFill>
                        </a:rPr>
                        <a:t>Baseline Drought</a:t>
                      </a:r>
                      <a:r>
                        <a:rPr lang="en-US" sz="2000">
                          <a:solidFill>
                            <a:schemeClr val="tx1"/>
                          </a:solidFill>
                        </a:rPr>
                        <a:t>:</a:t>
                      </a:r>
                      <a:r>
                        <a:rPr lang="en-US" sz="2000">
                          <a:solidFill>
                            <a:srgbClr val="FF0000"/>
                          </a:solidFill>
                        </a:rPr>
                        <a:t> </a:t>
                      </a:r>
                      <a:r>
                        <a:rPr lang="en-US" sz="2000"/>
                        <a:t>2011 demands</a:t>
                      </a:r>
                    </a:p>
                    <a:p>
                      <a:pPr marL="342900" indent="-342900">
                        <a:buSzPct val="100000"/>
                        <a:buFont typeface="Wingdings" panose="05000000000000000000" pitchFamily="2" charset="2"/>
                        <a:buChar char="§"/>
                      </a:pPr>
                      <a:r>
                        <a:rPr lang="en-US" sz="2000">
                          <a:solidFill>
                            <a:srgbClr val="00E600"/>
                          </a:solidFill>
                        </a:rPr>
                        <a:t>Forecast (ag constant): </a:t>
                      </a:r>
                      <a:r>
                        <a:rPr lang="en-US" sz="2000"/>
                        <a:t>2060 demands but agriculture held constant at baseline</a:t>
                      </a:r>
                    </a:p>
                    <a:p>
                      <a:pPr marL="342900" indent="-342900">
                        <a:buSzPct val="100000"/>
                        <a:buFont typeface="Wingdings" panose="05000000000000000000" pitchFamily="2" charset="2"/>
                        <a:buChar char="§"/>
                      </a:pPr>
                      <a:r>
                        <a:rPr lang="en-US" sz="2000" baseline="0">
                          <a:solidFill>
                            <a:srgbClr val="00DBD6"/>
                          </a:solidFill>
                        </a:rPr>
                        <a:t>Forecast (ag growth)</a:t>
                      </a:r>
                      <a:r>
                        <a:rPr lang="en-US" sz="2000"/>
                        <a:t>: 2060 demands with agriculture 2060 forecast</a:t>
                      </a:r>
                    </a:p>
                  </a:txBody>
                  <a:tcPr anchor="ctr"/>
                </a:tc>
                <a:extLst>
                  <a:ext uri="{0D108BD9-81ED-4DB2-BD59-A6C34878D82A}">
                    <a16:rowId xmlns:a16="http://schemas.microsoft.com/office/drawing/2014/main" val="1889209155"/>
                  </a:ext>
                </a:extLst>
              </a:tr>
              <a:tr h="781111">
                <a:tc>
                  <a:txBody>
                    <a:bodyPr/>
                    <a:lstStyle/>
                    <a:p>
                      <a:r>
                        <a:rPr lang="en-US" sz="2200" b="1"/>
                        <a:t>Instream Flow Protection Thresholds</a:t>
                      </a:r>
                    </a:p>
                  </a:txBody>
                  <a:tcPr anchor="ctr"/>
                </a:tc>
                <a:tc>
                  <a:txBody>
                    <a:bodyPr/>
                    <a:lstStyle/>
                    <a:p>
                      <a:r>
                        <a:rPr lang="en-US" sz="2200"/>
                        <a:t>Per permit conditions</a:t>
                      </a:r>
                    </a:p>
                  </a:txBody>
                  <a:tcPr anchor="ctr"/>
                </a:tc>
                <a:extLst>
                  <a:ext uri="{0D108BD9-81ED-4DB2-BD59-A6C34878D82A}">
                    <a16:rowId xmlns:a16="http://schemas.microsoft.com/office/drawing/2014/main" val="115217904"/>
                  </a:ext>
                </a:extLst>
              </a:tr>
              <a:tr h="781111">
                <a:tc>
                  <a:txBody>
                    <a:bodyPr/>
                    <a:lstStyle/>
                    <a:p>
                      <a:r>
                        <a:rPr lang="en-US" sz="2200" b="1"/>
                        <a:t>Reservoir physical and operational data</a:t>
                      </a:r>
                    </a:p>
                  </a:txBody>
                  <a:tcPr anchor="ctr"/>
                </a:tc>
                <a:tc>
                  <a:txBody>
                    <a:bodyPr/>
                    <a:lstStyle/>
                    <a:p>
                      <a:r>
                        <a:rPr lang="en-US" sz="2200"/>
                        <a:t>From reservoir owner or GAEPD</a:t>
                      </a:r>
                    </a:p>
                  </a:txBody>
                  <a:tcPr anchor="ctr"/>
                </a:tc>
                <a:extLst>
                  <a:ext uri="{0D108BD9-81ED-4DB2-BD59-A6C34878D82A}">
                    <a16:rowId xmlns:a16="http://schemas.microsoft.com/office/drawing/2014/main" val="611294661"/>
                  </a:ext>
                </a:extLst>
              </a:tr>
            </a:tbl>
          </a:graphicData>
        </a:graphic>
      </p:graphicFrame>
      <p:sp>
        <p:nvSpPr>
          <p:cNvPr id="3" name="Slide Number Placeholder 2">
            <a:extLst>
              <a:ext uri="{FF2B5EF4-FFF2-40B4-BE49-F238E27FC236}">
                <a16:creationId xmlns:a16="http://schemas.microsoft.com/office/drawing/2014/main" id="{58359652-C209-3564-025F-06C862233609}"/>
              </a:ext>
            </a:extLst>
          </p:cNvPr>
          <p:cNvSpPr>
            <a:spLocks noGrp="1"/>
          </p:cNvSpPr>
          <p:nvPr>
            <p:ph type="sldNum" sz="quarter" idx="12"/>
          </p:nvPr>
        </p:nvSpPr>
        <p:spPr/>
        <p:txBody>
          <a:bodyPr/>
          <a:lstStyle/>
          <a:p>
            <a:fld id="{AC97C787-BC81-4099-8B1D-2E289FB37E89}" type="slidenum">
              <a:rPr lang="en-US" smtClean="0"/>
              <a:t>23</a:t>
            </a:fld>
            <a:endParaRPr lang="en-US"/>
          </a:p>
        </p:txBody>
      </p:sp>
    </p:spTree>
    <p:extLst>
      <p:ext uri="{BB962C8B-B14F-4D97-AF65-F5344CB8AC3E}">
        <p14:creationId xmlns:p14="http://schemas.microsoft.com/office/powerpoint/2010/main" val="1860248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08F5C-82E1-440B-9122-54951ADAA771}"/>
              </a:ext>
            </a:extLst>
          </p:cNvPr>
          <p:cNvSpPr>
            <a:spLocks noGrp="1"/>
          </p:cNvSpPr>
          <p:nvPr>
            <p:ph type="title"/>
          </p:nvPr>
        </p:nvSpPr>
        <p:spPr>
          <a:xfrm>
            <a:off x="838200" y="365125"/>
            <a:ext cx="10515600" cy="732155"/>
          </a:xfrm>
        </p:spPr>
        <p:txBody>
          <a:bodyPr>
            <a:noAutofit/>
          </a:bodyPr>
          <a:lstStyle/>
          <a:p>
            <a:pPr algn="ctr"/>
            <a:r>
              <a:rPr lang="en-US" sz="4000" b="1"/>
              <a:t>Water &amp; Wastewater Facilities Analyzed </a:t>
            </a:r>
            <a:br>
              <a:rPr lang="en-US" sz="4000" b="1"/>
            </a:br>
            <a:r>
              <a:rPr lang="en-US" sz="4000" b="1"/>
              <a:t>in the Upper Flint Region</a:t>
            </a:r>
          </a:p>
        </p:txBody>
      </p:sp>
      <p:graphicFrame>
        <p:nvGraphicFramePr>
          <p:cNvPr id="4" name="Table 4">
            <a:extLst>
              <a:ext uri="{FF2B5EF4-FFF2-40B4-BE49-F238E27FC236}">
                <a16:creationId xmlns:a16="http://schemas.microsoft.com/office/drawing/2014/main" id="{2F724ADB-CCB9-ED47-4C50-F15258C7F5F4}"/>
              </a:ext>
            </a:extLst>
          </p:cNvPr>
          <p:cNvGraphicFramePr>
            <a:graphicFrameLocks noGrp="1"/>
          </p:cNvGraphicFramePr>
          <p:nvPr>
            <p:extLst>
              <p:ext uri="{D42A27DB-BD31-4B8C-83A1-F6EECF244321}">
                <p14:modId xmlns:p14="http://schemas.microsoft.com/office/powerpoint/2010/main" val="2478747535"/>
              </p:ext>
            </p:extLst>
          </p:nvPr>
        </p:nvGraphicFramePr>
        <p:xfrm>
          <a:off x="1973949" y="1537738"/>
          <a:ext cx="8244102" cy="4060280"/>
        </p:xfrm>
        <a:graphic>
          <a:graphicData uri="http://schemas.openxmlformats.org/drawingml/2006/table">
            <a:tbl>
              <a:tblPr firstRow="1" bandRow="1">
                <a:tableStyleId>{5FD0F851-EC5A-4D38-B0AD-8093EC10F338}</a:tableStyleId>
              </a:tblPr>
              <a:tblGrid>
                <a:gridCol w="1765300">
                  <a:extLst>
                    <a:ext uri="{9D8B030D-6E8A-4147-A177-3AD203B41FA5}">
                      <a16:colId xmlns:a16="http://schemas.microsoft.com/office/drawing/2014/main" val="1108366619"/>
                    </a:ext>
                  </a:extLst>
                </a:gridCol>
                <a:gridCol w="1470180">
                  <a:extLst>
                    <a:ext uri="{9D8B030D-6E8A-4147-A177-3AD203B41FA5}">
                      <a16:colId xmlns:a16="http://schemas.microsoft.com/office/drawing/2014/main" val="2557154994"/>
                    </a:ext>
                  </a:extLst>
                </a:gridCol>
                <a:gridCol w="2381254">
                  <a:extLst>
                    <a:ext uri="{9D8B030D-6E8A-4147-A177-3AD203B41FA5}">
                      <a16:colId xmlns:a16="http://schemas.microsoft.com/office/drawing/2014/main" val="1660248894"/>
                    </a:ext>
                  </a:extLst>
                </a:gridCol>
                <a:gridCol w="2627368">
                  <a:extLst>
                    <a:ext uri="{9D8B030D-6E8A-4147-A177-3AD203B41FA5}">
                      <a16:colId xmlns:a16="http://schemas.microsoft.com/office/drawing/2014/main" val="3072798873"/>
                    </a:ext>
                  </a:extLst>
                </a:gridCol>
              </a:tblGrid>
              <a:tr h="156845">
                <a:tc>
                  <a:txBody>
                    <a:bodyPr/>
                    <a:lstStyle/>
                    <a:p>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r>
                        <a:rPr lang="en-US" sz="2400"/>
                        <a:t>Facility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bg1">
                        <a:lumMod val="95000"/>
                      </a:schemeClr>
                    </a:solidFill>
                  </a:tcPr>
                </a:tc>
                <a:tc>
                  <a:txBody>
                    <a:bodyPr/>
                    <a:lstStyle/>
                    <a:p>
                      <a:pPr algn="ctr"/>
                      <a:r>
                        <a:rPr lang="en-US" sz="2400"/>
                        <a:t>Analyzed </a:t>
                      </a:r>
                    </a:p>
                    <a:p>
                      <a:pPr algn="ctr"/>
                      <a:r>
                        <a:rPr lang="en-US" sz="1800" i="1"/>
                        <a:t>(# of facilities)</a:t>
                      </a:r>
                    </a:p>
                  </a:txBody>
                  <a:tcPr anchor="ctr">
                    <a:lnL w="12700" cap="flat" cmpd="sng" algn="ctr">
                      <a:solidFill>
                        <a:schemeClr val="tx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pPr algn="ctr"/>
                      <a:r>
                        <a:rPr lang="en-US" sz="2400"/>
                        <a:t>Challenge Indicated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i="1"/>
                        <a:t>(# of facilities)</a:t>
                      </a:r>
                      <a:endParaRPr lang="en-US" sz="2800"/>
                    </a:p>
                  </a:txBody>
                  <a:tcPr anchor="ctr">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8281489"/>
                  </a:ext>
                </a:extLst>
              </a:tr>
              <a:tr h="59260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Water Withdrawals</a:t>
                      </a:r>
                    </a:p>
                    <a:p>
                      <a:pPr algn="ctr"/>
                      <a:endParaRPr 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2400"/>
                        <a:t>Municipal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2800"/>
                        <a:t>10</a:t>
                      </a:r>
                    </a:p>
                  </a:txBody>
                  <a:tcPr anchor="ctr">
                    <a:lnL w="12700" cap="flat" cmpd="sng" algn="ctr">
                      <a:solidFill>
                        <a:schemeClr val="tx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noFill/>
                  </a:tcPr>
                </a:tc>
                <a:tc>
                  <a:txBody>
                    <a:bodyPr/>
                    <a:lstStyle/>
                    <a:p>
                      <a:pPr algn="ctr"/>
                      <a:r>
                        <a:rPr lang="en-US" sz="2800"/>
                        <a:t>4</a:t>
                      </a:r>
                    </a:p>
                  </a:txBody>
                  <a:tcPr anchor="ctr">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extLst>
                  <a:ext uri="{0D108BD9-81ED-4DB2-BD59-A6C34878D82A}">
                    <a16:rowId xmlns:a16="http://schemas.microsoft.com/office/drawing/2014/main" val="1889209155"/>
                  </a:ext>
                </a:extLst>
              </a:tr>
              <a:tr h="59260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400"/>
                        <a:t>Industrial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2800"/>
                        <a:t>5</a:t>
                      </a:r>
                    </a:p>
                  </a:txBody>
                  <a:tcPr anchor="ctr">
                    <a:lnL w="12700" cap="flat" cmpd="sng" algn="ctr">
                      <a:solidFill>
                        <a:schemeClr val="tx1"/>
                      </a:solidFill>
                      <a:prstDash val="solid"/>
                      <a:round/>
                      <a:headEnd type="none" w="med" len="med"/>
                      <a:tailEnd type="none" w="med" len="med"/>
                    </a:lnL>
                    <a:noFill/>
                  </a:tcPr>
                </a:tc>
                <a:tc>
                  <a:txBody>
                    <a:bodyPr/>
                    <a:lstStyle/>
                    <a:p>
                      <a:pPr algn="ctr"/>
                      <a:r>
                        <a:rPr lang="en-US" sz="2800"/>
                        <a:t>3</a:t>
                      </a:r>
                    </a:p>
                  </a:txBody>
                  <a:tcPr anchor="ctr">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798095031"/>
                  </a:ext>
                </a:extLst>
              </a:tr>
              <a:tr h="59260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400"/>
                        <a:t>Energy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c>
                  <a:txBody>
                    <a:bodyPr/>
                    <a:lstStyle/>
                    <a:p>
                      <a:pPr algn="ctr"/>
                      <a:r>
                        <a:rPr lang="en-US" sz="2800"/>
                        <a:t>0</a:t>
                      </a:r>
                    </a:p>
                  </a:txBody>
                  <a:tcPr anchor="ctr">
                    <a:lnL w="12700" cap="flat" cmpd="sng" algn="ctr">
                      <a:solidFill>
                        <a:schemeClr val="tx1"/>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noFill/>
                  </a:tcPr>
                </a:tc>
                <a:tc>
                  <a:txBody>
                    <a:bodyPr/>
                    <a:lstStyle/>
                    <a:p>
                      <a:pPr algn="ctr"/>
                      <a:r>
                        <a:rPr lang="en-US" sz="2800"/>
                        <a:t>0</a:t>
                      </a:r>
                    </a:p>
                  </a:txBody>
                  <a:tcPr anchor="ctr">
                    <a:lnR w="12700" cap="flat" cmpd="sng" algn="ctr">
                      <a:solidFill>
                        <a:schemeClr val="tx1"/>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96145990"/>
                  </a:ext>
                </a:extLst>
              </a:tr>
              <a:tr h="59260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Wastewater Discharges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a:t>Municipal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t>16</a:t>
                      </a:r>
                    </a:p>
                  </a:txBody>
                  <a:tcPr anchor="ctr">
                    <a:lnL w="12700" cap="flat" cmpd="sng" algn="ctr">
                      <a:solidFill>
                        <a:schemeClr val="tx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solidFill>
                      <a:schemeClr val="accent2">
                        <a:lumMod val="20000"/>
                        <a:lumOff val="80000"/>
                      </a:schemeClr>
                    </a:solidFill>
                  </a:tcPr>
                </a:tc>
                <a:tc>
                  <a:txBody>
                    <a:bodyPr/>
                    <a:lstStyle/>
                    <a:p>
                      <a:pPr algn="ctr"/>
                      <a:r>
                        <a:rPr lang="en-US" sz="2800"/>
                        <a:t>11</a:t>
                      </a:r>
                    </a:p>
                  </a:txBody>
                  <a:tcPr anchor="ctr">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2145605324"/>
                  </a:ext>
                </a:extLst>
              </a:tr>
              <a:tr h="59260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75000"/>
                        <a:alpha val="20000"/>
                      </a:schemeClr>
                    </a:solidFill>
                  </a:tcPr>
                </a:tc>
                <a:tc>
                  <a:txBody>
                    <a:bodyPr/>
                    <a:lstStyle/>
                    <a:p>
                      <a:pPr algn="ctr"/>
                      <a:r>
                        <a:rPr lang="en-US" sz="2400"/>
                        <a:t>Industrial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a:r>
                        <a:rPr lang="en-US" sz="2800"/>
                        <a:t>1</a:t>
                      </a:r>
                    </a:p>
                  </a:txBody>
                  <a:tcPr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a:r>
                        <a:rPr lang="en-US" sz="2800"/>
                        <a:t>0</a:t>
                      </a:r>
                    </a:p>
                  </a:txBody>
                  <a:tcPr anchor="ct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val="115217904"/>
                  </a:ext>
                </a:extLst>
              </a:tr>
            </a:tbl>
          </a:graphicData>
        </a:graphic>
      </p:graphicFrame>
      <p:sp>
        <p:nvSpPr>
          <p:cNvPr id="3" name="Title 1">
            <a:extLst>
              <a:ext uri="{FF2B5EF4-FFF2-40B4-BE49-F238E27FC236}">
                <a16:creationId xmlns:a16="http://schemas.microsoft.com/office/drawing/2014/main" id="{F6A33AE6-8A52-0FF3-3601-1726E87FB701}"/>
              </a:ext>
            </a:extLst>
          </p:cNvPr>
          <p:cNvSpPr txBox="1">
            <a:spLocks/>
          </p:cNvSpPr>
          <p:nvPr/>
        </p:nvSpPr>
        <p:spPr>
          <a:xfrm>
            <a:off x="2132862" y="5562488"/>
            <a:ext cx="792627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Calibri Light" panose="020F0302020204030204"/>
                <a:ea typeface="+mj-ea"/>
                <a:cs typeface="+mj-cs"/>
              </a:rPr>
              <a:t>Note: Energy withdrawals are expressed as consumptive uses in modeling.</a:t>
            </a:r>
          </a:p>
        </p:txBody>
      </p:sp>
      <p:sp>
        <p:nvSpPr>
          <p:cNvPr id="5" name="Slide Number Placeholder 4">
            <a:extLst>
              <a:ext uri="{FF2B5EF4-FFF2-40B4-BE49-F238E27FC236}">
                <a16:creationId xmlns:a16="http://schemas.microsoft.com/office/drawing/2014/main" id="{9607BCF5-7A59-DC81-6145-73328D4254A8}"/>
              </a:ext>
            </a:extLst>
          </p:cNvPr>
          <p:cNvSpPr>
            <a:spLocks noGrp="1"/>
          </p:cNvSpPr>
          <p:nvPr>
            <p:ph type="sldNum" sz="quarter" idx="12"/>
          </p:nvPr>
        </p:nvSpPr>
        <p:spPr/>
        <p:txBody>
          <a:bodyPr/>
          <a:lstStyle/>
          <a:p>
            <a:fld id="{AC97C787-BC81-4099-8B1D-2E289FB37E89}" type="slidenum">
              <a:rPr lang="en-US" smtClean="0"/>
              <a:t>24</a:t>
            </a:fld>
            <a:endParaRPr lang="en-US"/>
          </a:p>
        </p:txBody>
      </p:sp>
    </p:spTree>
    <p:extLst>
      <p:ext uri="{BB962C8B-B14F-4D97-AF65-F5344CB8AC3E}">
        <p14:creationId xmlns:p14="http://schemas.microsoft.com/office/powerpoint/2010/main" val="1704381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6062-19B6-C3EA-8385-8DF2ED667A22}"/>
              </a:ext>
            </a:extLst>
          </p:cNvPr>
          <p:cNvSpPr>
            <a:spLocks noGrp="1"/>
          </p:cNvSpPr>
          <p:nvPr>
            <p:ph type="title"/>
          </p:nvPr>
        </p:nvSpPr>
        <p:spPr>
          <a:xfrm>
            <a:off x="838200" y="-315504"/>
            <a:ext cx="10515600" cy="1325563"/>
          </a:xfrm>
        </p:spPr>
        <p:txBody>
          <a:bodyPr>
            <a:normAutofit/>
          </a:bodyPr>
          <a:lstStyle/>
          <a:p>
            <a:pPr algn="ctr"/>
            <a:r>
              <a:rPr lang="en-US" sz="3200" b="1"/>
              <a:t>Facilities With Water Supply Challenges (page 1)</a:t>
            </a:r>
          </a:p>
        </p:txBody>
      </p:sp>
      <p:graphicFrame>
        <p:nvGraphicFramePr>
          <p:cNvPr id="5" name="Content Placeholder 4">
            <a:extLst>
              <a:ext uri="{FF2B5EF4-FFF2-40B4-BE49-F238E27FC236}">
                <a16:creationId xmlns:a16="http://schemas.microsoft.com/office/drawing/2014/main" id="{DE52C140-670F-5623-360E-8D7ACDBD94D9}"/>
              </a:ext>
            </a:extLst>
          </p:cNvPr>
          <p:cNvGraphicFramePr>
            <a:graphicFrameLocks noGrp="1"/>
          </p:cNvGraphicFramePr>
          <p:nvPr>
            <p:ph idx="1"/>
            <p:extLst>
              <p:ext uri="{D42A27DB-BD31-4B8C-83A1-F6EECF244321}">
                <p14:modId xmlns:p14="http://schemas.microsoft.com/office/powerpoint/2010/main" val="2672605088"/>
              </p:ext>
            </p:extLst>
          </p:nvPr>
        </p:nvGraphicFramePr>
        <p:xfrm>
          <a:off x="667978" y="642468"/>
          <a:ext cx="10856044" cy="5657992"/>
        </p:xfrm>
        <a:graphic>
          <a:graphicData uri="http://schemas.openxmlformats.org/drawingml/2006/table">
            <a:tbl>
              <a:tblPr/>
              <a:tblGrid>
                <a:gridCol w="1312238">
                  <a:extLst>
                    <a:ext uri="{9D8B030D-6E8A-4147-A177-3AD203B41FA5}">
                      <a16:colId xmlns:a16="http://schemas.microsoft.com/office/drawing/2014/main" val="1804848196"/>
                    </a:ext>
                  </a:extLst>
                </a:gridCol>
                <a:gridCol w="1360714">
                  <a:extLst>
                    <a:ext uri="{9D8B030D-6E8A-4147-A177-3AD203B41FA5}">
                      <a16:colId xmlns:a16="http://schemas.microsoft.com/office/drawing/2014/main" val="2516387781"/>
                    </a:ext>
                  </a:extLst>
                </a:gridCol>
                <a:gridCol w="2045773">
                  <a:extLst>
                    <a:ext uri="{9D8B030D-6E8A-4147-A177-3AD203B41FA5}">
                      <a16:colId xmlns:a16="http://schemas.microsoft.com/office/drawing/2014/main" val="3017047029"/>
                    </a:ext>
                  </a:extLst>
                </a:gridCol>
                <a:gridCol w="2045773">
                  <a:extLst>
                    <a:ext uri="{9D8B030D-6E8A-4147-A177-3AD203B41FA5}">
                      <a16:colId xmlns:a16="http://schemas.microsoft.com/office/drawing/2014/main" val="3603043653"/>
                    </a:ext>
                  </a:extLst>
                </a:gridCol>
                <a:gridCol w="2045773">
                  <a:extLst>
                    <a:ext uri="{9D8B030D-6E8A-4147-A177-3AD203B41FA5}">
                      <a16:colId xmlns:a16="http://schemas.microsoft.com/office/drawing/2014/main" val="1252757735"/>
                    </a:ext>
                  </a:extLst>
                </a:gridCol>
                <a:gridCol w="2045773">
                  <a:extLst>
                    <a:ext uri="{9D8B030D-6E8A-4147-A177-3AD203B41FA5}">
                      <a16:colId xmlns:a16="http://schemas.microsoft.com/office/drawing/2014/main" val="1541563603"/>
                    </a:ext>
                  </a:extLst>
                </a:gridCol>
              </a:tblGrid>
              <a:tr h="499730">
                <a:tc>
                  <a:txBody>
                    <a:bodyPr/>
                    <a:lstStyle/>
                    <a:p>
                      <a:pPr algn="ctr" fontAlgn="b"/>
                      <a:endParaRPr lang="en-US" sz="1600" b="1"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Scenario </a:t>
                      </a:r>
                    </a:p>
                  </a:txBody>
                  <a:tcPr marL="5290" marR="5290" marT="529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err="1">
                          <a:solidFill>
                            <a:srgbClr val="000000"/>
                          </a:solidFill>
                          <a:effectLst/>
                          <a:latin typeface="Calibri" panose="020F0502020204030204" pitchFamily="34" charset="0"/>
                        </a:rPr>
                        <a:t>Covia</a:t>
                      </a:r>
                      <a:r>
                        <a:rPr lang="en-US" sz="1600" b="0" i="0" u="none" strike="noStrike">
                          <a:solidFill>
                            <a:srgbClr val="000000"/>
                          </a:solidFill>
                          <a:effectLst/>
                          <a:latin typeface="Calibri" panose="020F0502020204030204" pitchFamily="34" charset="0"/>
                        </a:rPr>
                        <a:t> Holdings Corp.</a:t>
                      </a: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a:solidFill>
                            <a:srgbClr val="000000"/>
                          </a:solidFill>
                          <a:effectLst/>
                          <a:latin typeface="Calibri" panose="020F0502020204030204" pitchFamily="34" charset="0"/>
                        </a:rPr>
                        <a:t>Southern Mills, Inc.</a:t>
                      </a: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Roosevelt Warm Springs Institute</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City of Warm Springs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757683"/>
                  </a:ext>
                </a:extLst>
              </a:tr>
              <a:tr h="271742">
                <a:tc>
                  <a:txBody>
                    <a:bodyPr/>
                    <a:lstStyle/>
                    <a:p>
                      <a:pPr algn="ctr" fontAlgn="b"/>
                      <a:r>
                        <a:rPr lang="en-US" sz="1100" b="1" i="0" u="none" strike="noStrike">
                          <a:solidFill>
                            <a:srgbClr val="000000"/>
                          </a:solidFill>
                          <a:effectLst/>
                          <a:latin typeface="Calibri" panose="020F0502020204030204" pitchFamily="34" charset="0"/>
                        </a:rPr>
                        <a:t>BEAM Node</a:t>
                      </a:r>
                    </a:p>
                  </a:txBody>
                  <a:tcPr marL="5290" marR="5290" marT="529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4525</a:t>
                      </a: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6825</a:t>
                      </a: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6884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6885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2352605888"/>
                  </a:ext>
                </a:extLst>
              </a:tr>
              <a:tr h="457200">
                <a:tc rowSpan="7">
                  <a:txBody>
                    <a:bodyPr/>
                    <a:lstStyle/>
                    <a:p>
                      <a:pPr algn="ctr" fontAlgn="b"/>
                      <a:r>
                        <a:rPr lang="en-US" sz="1600" b="0" i="0" u="none" strike="noStrike">
                          <a:solidFill>
                            <a:srgbClr val="000000"/>
                          </a:solidFill>
                          <a:effectLst/>
                          <a:latin typeface="Calibri" panose="020F0502020204030204" pitchFamily="34" charset="0"/>
                        </a:rPr>
                        <a:t>Waste Supply Challenge </a:t>
                      </a:r>
                    </a:p>
                    <a:p>
                      <a:pPr algn="ctr" fontAlgn="b"/>
                      <a:r>
                        <a:rPr lang="en-US" sz="1600" b="0" i="0" u="none" strike="noStrike">
                          <a:solidFill>
                            <a:srgbClr val="000000"/>
                          </a:solidFill>
                          <a:effectLst/>
                          <a:latin typeface="Calibri" panose="020F0502020204030204" pitchFamily="34" charset="0"/>
                        </a:rPr>
                        <a:t>(% Days)</a:t>
                      </a:r>
                    </a:p>
                    <a:p>
                      <a:pPr algn="ctr" fontAlgn="b"/>
                      <a:r>
                        <a:rPr lang="en-US" sz="1400" b="0" i="0" u="none" strike="noStrike">
                          <a:solidFill>
                            <a:srgbClr val="000000"/>
                          </a:solidFill>
                          <a:effectLst/>
                          <a:latin typeface="Calibri" panose="020F0502020204030204" pitchFamily="34" charset="0"/>
                        </a:rPr>
                        <a:t> </a:t>
                      </a:r>
                    </a:p>
                  </a:txBody>
                  <a:tcPr marL="5290" marR="5290" marT="5290" marB="0" anchor="ctr">
                    <a:lnL w="6350" cap="flat" cmpd="sng" algn="ctr">
                      <a:solidFill>
                        <a:srgbClr val="000000"/>
                      </a:solidFill>
                      <a:prstDash val="solid"/>
                      <a:round/>
                      <a:headEnd type="none" w="med" len="med"/>
                      <a:tailEnd type="none" w="med" len="med"/>
                    </a:lnL>
                    <a:lnR w="38100"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Baseline</a:t>
                      </a:r>
                    </a:p>
                  </a:txBody>
                  <a:tcPr marL="5290" marR="5290" marT="5290" marB="0" anchor="ctr">
                    <a:lnL w="38100" cap="flat" cmpd="sng" algn="ctr">
                      <a:solidFill>
                        <a:srgbClr val="00008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0.06%</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4.9%</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0.4%</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0.02%</a:t>
                      </a: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008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extLst>
                  <a:ext uri="{0D108BD9-81ED-4DB2-BD59-A6C34878D82A}">
                    <a16:rowId xmlns:a16="http://schemas.microsoft.com/office/drawing/2014/main" val="1309356482"/>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extLst>
                  <a:ext uri="{0D108BD9-81ED-4DB2-BD59-A6C34878D82A}">
                    <a16:rowId xmlns:a16="http://schemas.microsoft.com/office/drawing/2014/main" val="3895798860"/>
                  </a:ext>
                </a:extLst>
              </a:tr>
              <a:tr h="457200">
                <a:tc vMerge="1">
                  <a:txBody>
                    <a:bodyPr/>
                    <a:lstStyle/>
                    <a:p>
                      <a:pPr algn="l" fontAlgn="b"/>
                      <a:endParaRPr lang="en-US" sz="1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Baseline Drought</a:t>
                      </a:r>
                    </a:p>
                  </a:txBody>
                  <a:tcPr marL="5290" marR="5290" marT="5290" marB="0" anchor="ctr">
                    <a:lnL w="38100" cap="flat" cmpd="sng" algn="ctr">
                      <a:solidFill>
                        <a:srgbClr val="FF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0.05%</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4.3%</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0.2%</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a:t>
                      </a: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134414608"/>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62887"/>
                  </a:ext>
                </a:extLst>
              </a:tr>
              <a:tr h="457200">
                <a:tc vMerge="1">
                  <a:txBody>
                    <a:bodyPr/>
                    <a:lstStyle/>
                    <a:p>
                      <a:pPr algn="l" fontAlgn="b"/>
                      <a:endParaRPr lang="en-US" sz="1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Forecast </a:t>
                      </a:r>
                    </a:p>
                    <a:p>
                      <a:pPr algn="ctr" fontAlgn="b"/>
                      <a:r>
                        <a:rPr lang="en-US" sz="1200" b="0" i="0" u="none" strike="noStrike">
                          <a:solidFill>
                            <a:srgbClr val="000000"/>
                          </a:solidFill>
                          <a:effectLst/>
                          <a:latin typeface="Calibri" panose="020F0502020204030204" pitchFamily="34" charset="0"/>
                        </a:rPr>
                        <a:t>(ag constant)</a:t>
                      </a:r>
                      <a:endParaRPr lang="en-US" sz="1400" b="0" i="0" u="none" strike="noStrike">
                        <a:solidFill>
                          <a:srgbClr val="000000"/>
                        </a:solidFill>
                        <a:effectLst/>
                        <a:latin typeface="Calibri" panose="020F0502020204030204" pitchFamily="34" charset="0"/>
                      </a:endParaRPr>
                    </a:p>
                  </a:txBody>
                  <a:tcPr marL="5290" marR="5290" marT="5290" marB="0" anchor="ctr">
                    <a:lnL w="38100" cap="flat" cmpd="sng" algn="ctr">
                      <a:solidFill>
                        <a:srgbClr val="00E6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0.06%</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4.9%</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1.2%</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0.3%</a:t>
                      </a: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E6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extLst>
                  <a:ext uri="{0D108BD9-81ED-4DB2-BD59-A6C34878D82A}">
                    <a16:rowId xmlns:a16="http://schemas.microsoft.com/office/drawing/2014/main" val="723479612"/>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extLst>
                  <a:ext uri="{0D108BD9-81ED-4DB2-BD59-A6C34878D82A}">
                    <a16:rowId xmlns:a16="http://schemas.microsoft.com/office/drawing/2014/main" val="4060952204"/>
                  </a:ext>
                </a:extLst>
              </a:tr>
              <a:tr h="457200">
                <a:tc v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Forecast </a:t>
                      </a:r>
                    </a:p>
                    <a:p>
                      <a:pPr algn="ctr" fontAlgn="b"/>
                      <a:r>
                        <a:rPr lang="en-US" sz="1200" b="0" i="0" u="none" strike="noStrike">
                          <a:solidFill>
                            <a:srgbClr val="000000"/>
                          </a:solidFill>
                          <a:effectLst/>
                          <a:latin typeface="Calibri" panose="020F0502020204030204" pitchFamily="34" charset="0"/>
                        </a:rPr>
                        <a:t>(ag growth)</a:t>
                      </a:r>
                    </a:p>
                  </a:txBody>
                  <a:tcPr marL="5290" marR="5290" marT="5290" marB="0" anchor="ctr">
                    <a:lnL w="38100" cap="flat" cmpd="sng" algn="ctr">
                      <a:solidFill>
                        <a:srgbClr val="00DBD6"/>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0.05%</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4.9%</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1.2%</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0.3%</a:t>
                      </a: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DBD6"/>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extLst>
                  <a:ext uri="{0D108BD9-81ED-4DB2-BD59-A6C34878D82A}">
                    <a16:rowId xmlns:a16="http://schemas.microsoft.com/office/drawing/2014/main" val="4163740523"/>
                  </a:ext>
                </a:extLst>
              </a:tr>
              <a:tr h="0">
                <a:tc>
                  <a:txBody>
                    <a:bodyPr/>
                    <a:lstStyle/>
                    <a:p>
                      <a:pPr algn="l"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941484144"/>
                  </a:ext>
                </a:extLst>
              </a:tr>
              <a:tr h="731520">
                <a:tc rowSpan="7">
                  <a:txBody>
                    <a:bodyPr/>
                    <a:lstStyle/>
                    <a:p>
                      <a:pPr algn="ctr" fontAlgn="b"/>
                      <a:r>
                        <a:rPr lang="en-US" sz="1600" b="0" i="0" u="none" strike="noStrike">
                          <a:solidFill>
                            <a:srgbClr val="000000"/>
                          </a:solidFill>
                          <a:effectLst/>
                          <a:latin typeface="Calibri" panose="020F0502020204030204" pitchFamily="34" charset="0"/>
                        </a:rPr>
                        <a:t>Shortage Volume</a:t>
                      </a:r>
                    </a:p>
                    <a:p>
                      <a:pPr algn="ctr" fontAlgn="b"/>
                      <a:r>
                        <a:rPr lang="en-US" sz="1600" b="0" i="0" u="none" strike="noStrike">
                          <a:solidFill>
                            <a:srgbClr val="000000"/>
                          </a:solidFill>
                          <a:effectLst/>
                          <a:latin typeface="Calibri" panose="020F0502020204030204" pitchFamily="34" charset="0"/>
                        </a:rPr>
                        <a:t>(million gallons)</a:t>
                      </a:r>
                      <a:r>
                        <a:rPr lang="en-US" sz="1100" b="0" i="0" u="none" strike="noStrike">
                          <a:solidFill>
                            <a:srgbClr val="000000"/>
                          </a:solidFill>
                          <a:effectLst/>
                          <a:latin typeface="Calibri" panose="020F0502020204030204" pitchFamily="34" charset="0"/>
                        </a:rPr>
                        <a:t> </a:t>
                      </a:r>
                    </a:p>
                    <a:p>
                      <a:pPr algn="ctr" fontAlgn="b"/>
                      <a:r>
                        <a:rPr lang="en-US" sz="1100" b="0" i="0" u="none" strike="noStrike">
                          <a:solidFill>
                            <a:srgbClr val="000000"/>
                          </a:solidFill>
                          <a:effectLst/>
                          <a:latin typeface="Calibri" panose="020F0502020204030204" pitchFamily="34" charset="0"/>
                        </a:rPr>
                        <a:t> </a:t>
                      </a:r>
                    </a:p>
                  </a:txBody>
                  <a:tcPr marL="5290" marR="5290" marT="5290" marB="0" anchor="ctr">
                    <a:lnL w="6350" cap="flat" cmpd="sng" algn="ctr">
                      <a:solidFill>
                        <a:srgbClr val="000000"/>
                      </a:solidFill>
                      <a:prstDash val="solid"/>
                      <a:round/>
                      <a:headEnd type="none" w="med" len="med"/>
                      <a:tailEnd type="none" w="med" len="med"/>
                    </a:lnL>
                    <a:lnR w="38100"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Baseline</a:t>
                      </a:r>
                    </a:p>
                  </a:txBody>
                  <a:tcPr marL="5290" marR="5290" marT="5290" marB="0" anchor="ctr">
                    <a:lnL w="38100" cap="flat" cmpd="sng" algn="ctr">
                      <a:solidFill>
                        <a:srgbClr val="00008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spcBef>
                          <a:spcPts val="0"/>
                        </a:spcBef>
                      </a:pPr>
                      <a:r>
                        <a:rPr lang="en-US" sz="1600" b="0" i="0" u="none" strike="noStrike">
                          <a:solidFill>
                            <a:srgbClr val="000000"/>
                          </a:solidFill>
                          <a:effectLst/>
                          <a:latin typeface="Calibri" panose="020F0502020204030204" pitchFamily="34" charset="0"/>
                        </a:rPr>
                        <a:t>1.0</a:t>
                      </a:r>
                      <a:endParaRPr lang="en-US" sz="1400" b="0" i="0" u="none" strike="noStrike">
                        <a:solidFill>
                          <a:srgbClr val="000000"/>
                        </a:solidFill>
                        <a:effectLst/>
                        <a:latin typeface="Calibri" panose="020F0502020204030204" pitchFamily="34" charset="0"/>
                      </a:endParaRPr>
                    </a:p>
                    <a:p>
                      <a:pPr marL="0" marR="0" lvl="0" indent="0" algn="ctr" defTabSz="914400" rtl="0" eaLnBrk="1" fontAlgn="b" latinLnBrk="0" hangingPunct="1">
                        <a:lnSpc>
                          <a:spcPct val="100000"/>
                        </a:lnSpc>
                        <a:spcBef>
                          <a:spcPts val="300"/>
                        </a:spcBef>
                        <a:spcAft>
                          <a:spcPts val="0"/>
                        </a:spcAft>
                        <a:buClrTx/>
                        <a:buSzTx/>
                        <a:buFontTx/>
                        <a:buNone/>
                        <a:tabLst/>
                        <a:defRPr/>
                      </a:pPr>
                      <a:r>
                        <a:rPr lang="en-US" sz="1050" b="0" i="1" u="none" strike="noStrike">
                          <a:solidFill>
                            <a:srgbClr val="000000"/>
                          </a:solidFill>
                          <a:effectLst/>
                          <a:latin typeface="Calibri" panose="020F0502020204030204" pitchFamily="34" charset="0"/>
                        </a:rPr>
                        <a:t>2007-08 drought: </a:t>
                      </a:r>
                      <a:r>
                        <a:rPr lang="en-US" sz="1050" b="0" i="0" u="none" strike="noStrike">
                          <a:solidFill>
                            <a:srgbClr val="000000"/>
                          </a:solidFill>
                          <a:effectLst/>
                          <a:latin typeface="Calibri" panose="020F0502020204030204" pitchFamily="34" charset="0"/>
                        </a:rPr>
                        <a:t>0</a:t>
                      </a:r>
                    </a:p>
                    <a:p>
                      <a:pPr algn="ctr" fontAlgn="b"/>
                      <a:r>
                        <a:rPr lang="en-US" sz="1050" b="0" i="1" u="none" strike="noStrike">
                          <a:solidFill>
                            <a:srgbClr val="000000"/>
                          </a:solidFill>
                          <a:effectLst/>
                          <a:latin typeface="Calibri" panose="020F0502020204030204" pitchFamily="34" charset="0"/>
                        </a:rPr>
                        <a:t>2011-12 drought: 0</a:t>
                      </a:r>
                      <a:endParaRPr lang="en-US" sz="1600" b="0" i="0" u="none" strike="noStrike">
                        <a:solidFill>
                          <a:srgbClr val="000000"/>
                        </a:solidFill>
                        <a:effectLst/>
                        <a:latin typeface="Calibri" panose="020F0502020204030204" pitchFamily="34" charset="0"/>
                      </a:endParaRP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spcAft>
                          <a:spcPts val="300"/>
                        </a:spcAft>
                      </a:pPr>
                      <a:r>
                        <a:rPr lang="en-US" sz="1600" b="0" i="0" u="none" strike="noStrike">
                          <a:solidFill>
                            <a:srgbClr val="000000"/>
                          </a:solidFill>
                          <a:effectLst/>
                          <a:latin typeface="Calibri" panose="020F0502020204030204" pitchFamily="34" charset="0"/>
                        </a:rPr>
                        <a:t>283</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34</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2011-12 drought: 61</a:t>
                      </a:r>
                      <a:endParaRPr lang="en-US" sz="1100"/>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spcAft>
                          <a:spcPts val="300"/>
                        </a:spcAft>
                      </a:pPr>
                      <a:r>
                        <a:rPr lang="en-US" sz="1600" b="0" i="0" u="none" strike="noStrike">
                          <a:solidFill>
                            <a:srgbClr val="000000"/>
                          </a:solidFill>
                          <a:effectLst/>
                          <a:latin typeface="Calibri" panose="020F0502020204030204" pitchFamily="34" charset="0"/>
                        </a:rPr>
                        <a:t>11</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3</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4</a:t>
                      </a:r>
                      <a:endParaRPr lang="en-US" sz="1100"/>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spcAft>
                          <a:spcPts val="300"/>
                        </a:spcAft>
                      </a:pPr>
                      <a:r>
                        <a:rPr lang="en-US" sz="1600" b="0" i="0" u="none" strike="noStrike">
                          <a:solidFill>
                            <a:srgbClr val="000000"/>
                          </a:solidFill>
                          <a:effectLst/>
                          <a:latin typeface="Calibri" panose="020F0502020204030204" pitchFamily="34" charset="0"/>
                        </a:rPr>
                        <a:t>0.1</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0</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0</a:t>
                      </a:r>
                      <a:endParaRPr lang="en-US" sz="1100"/>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008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457474946"/>
                  </a:ext>
                </a:extLst>
              </a:tr>
              <a:tr h="0">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48797406"/>
                  </a:ext>
                </a:extLst>
              </a:tr>
              <a:tr h="731520">
                <a:tc vMerge="1">
                  <a:txBody>
                    <a:bodyPr/>
                    <a:lstStyle/>
                    <a:p>
                      <a:pPr algn="l" fontAlgn="b"/>
                      <a:r>
                        <a:rPr lang="en-US" sz="1600" b="0" i="0" u="none" strike="noStrike">
                          <a:solidFill>
                            <a:srgbClr val="000000"/>
                          </a:solidFill>
                          <a:effectLst/>
                          <a:latin typeface="Calibri" panose="020F0502020204030204" pitchFamily="34" charset="0"/>
                        </a:rPr>
                        <a:t>(million gallons)</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Baseline</a:t>
                      </a:r>
                    </a:p>
                    <a:p>
                      <a:pPr algn="ctr" fontAlgn="b"/>
                      <a:r>
                        <a:rPr lang="en-US" sz="1600" b="0" i="0" u="none" strike="noStrike">
                          <a:solidFill>
                            <a:srgbClr val="000000"/>
                          </a:solidFill>
                          <a:effectLst/>
                          <a:latin typeface="Calibri" panose="020F0502020204030204" pitchFamily="34" charset="0"/>
                        </a:rPr>
                        <a:t>Drought</a:t>
                      </a:r>
                    </a:p>
                  </a:txBody>
                  <a:tcPr marL="5290" marR="5290" marT="5290" marB="0" anchor="ctr">
                    <a:lnL w="38100" cap="flat" cmpd="sng" algn="ctr">
                      <a:solidFill>
                        <a:srgbClr val="FF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spcBef>
                          <a:spcPts val="0"/>
                        </a:spcBef>
                      </a:pPr>
                      <a:r>
                        <a:rPr lang="en-US" sz="1600" b="0" i="0" u="none" strike="noStrike">
                          <a:solidFill>
                            <a:srgbClr val="000000"/>
                          </a:solidFill>
                          <a:effectLst/>
                          <a:latin typeface="Calibri" panose="020F0502020204030204" pitchFamily="34" charset="0"/>
                        </a:rPr>
                        <a:t>0.7</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0</a:t>
                      </a:r>
                    </a:p>
                    <a:p>
                      <a:pPr algn="ctr" fontAlgn="b"/>
                      <a:r>
                        <a:rPr lang="en-US" sz="1100" b="0" i="1" u="none" strike="noStrike">
                          <a:solidFill>
                            <a:srgbClr val="000000"/>
                          </a:solidFill>
                          <a:effectLst/>
                          <a:latin typeface="Calibri" panose="020F0502020204030204" pitchFamily="34" charset="0"/>
                        </a:rPr>
                        <a:t>2011-12 drought: 0</a:t>
                      </a:r>
                      <a:endParaRPr lang="en-US" sz="1100"/>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spcBef>
                          <a:spcPts val="0"/>
                        </a:spcBef>
                        <a:spcAft>
                          <a:spcPts val="0"/>
                        </a:spcAft>
                      </a:pPr>
                      <a:r>
                        <a:rPr lang="en-US" sz="1600" b="0" i="0" u="none" strike="noStrike">
                          <a:solidFill>
                            <a:srgbClr val="000000"/>
                          </a:solidFill>
                          <a:effectLst/>
                          <a:latin typeface="Calibri" panose="020F0502020204030204" pitchFamily="34" charset="0"/>
                        </a:rPr>
                        <a:t>232</a:t>
                      </a:r>
                    </a:p>
                    <a:p>
                      <a:pPr algn="ctr" fontAlgn="b">
                        <a:spcBef>
                          <a:spcPts val="300"/>
                        </a:spcBef>
                        <a:spcAft>
                          <a:spcPts val="0"/>
                        </a:spcAft>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38</a:t>
                      </a:r>
                    </a:p>
                    <a:p>
                      <a:pPr algn="ctr" fontAlgn="b"/>
                      <a:r>
                        <a:rPr lang="en-US" sz="1100" b="0" i="1" u="none" strike="noStrike">
                          <a:solidFill>
                            <a:srgbClr val="000000"/>
                          </a:solidFill>
                          <a:effectLst/>
                          <a:latin typeface="Calibri" panose="020F0502020204030204" pitchFamily="34" charset="0"/>
                        </a:rPr>
                        <a:t>2011-12 drought: 52</a:t>
                      </a:r>
                      <a:endParaRPr lang="en-US" sz="1100"/>
                    </a:p>
                  </a:txBody>
                  <a:tcPr marL="5290" marR="5290" marT="529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spcBef>
                          <a:spcPts val="0"/>
                        </a:spcBef>
                        <a:spcAft>
                          <a:spcPts val="0"/>
                        </a:spcAft>
                      </a:pPr>
                      <a:r>
                        <a:rPr lang="en-US" sz="1600" b="0" i="0" u="none" strike="noStrike">
                          <a:solidFill>
                            <a:srgbClr val="000000"/>
                          </a:solidFill>
                          <a:effectLst/>
                          <a:latin typeface="Calibri" panose="020F0502020204030204" pitchFamily="34" charset="0"/>
                        </a:rPr>
                        <a:t>3</a:t>
                      </a:r>
                    </a:p>
                    <a:p>
                      <a:pPr algn="ctr" fontAlgn="b">
                        <a:spcBef>
                          <a:spcPts val="300"/>
                        </a:spcBef>
                        <a:spcAft>
                          <a:spcPts val="0"/>
                        </a:spcAft>
                      </a:pPr>
                      <a:r>
                        <a:rPr lang="en-US" sz="1100" b="0" i="1" u="none" strike="noStrike">
                          <a:solidFill>
                            <a:srgbClr val="000000"/>
                          </a:solidFill>
                          <a:effectLst/>
                          <a:latin typeface="Calibri" panose="020F0502020204030204" pitchFamily="34" charset="0"/>
                        </a:rPr>
                        <a:t>2007-08 drought: 1</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1</a:t>
                      </a:r>
                      <a:endParaRPr lang="en-US" sz="1100"/>
                    </a:p>
                  </a:txBody>
                  <a:tcPr marL="5290" marR="5290" marT="529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spcBef>
                          <a:spcPts val="0"/>
                        </a:spcBef>
                        <a:spcAft>
                          <a:spcPts val="0"/>
                        </a:spcAft>
                      </a:pPr>
                      <a:r>
                        <a:rPr lang="en-US" sz="1600" b="0" i="0" u="none" strike="noStrike">
                          <a:solidFill>
                            <a:srgbClr val="000000"/>
                          </a:solidFill>
                          <a:effectLst/>
                          <a:latin typeface="Calibri" panose="020F0502020204030204" pitchFamily="34" charset="0"/>
                        </a:rPr>
                        <a:t>0</a:t>
                      </a:r>
                    </a:p>
                    <a:p>
                      <a:pPr algn="ctr" fontAlgn="b">
                        <a:spcBef>
                          <a:spcPts val="300"/>
                        </a:spcBef>
                        <a:spcAft>
                          <a:spcPts val="0"/>
                        </a:spcAft>
                      </a:pPr>
                      <a:r>
                        <a:rPr lang="en-US" sz="1100" b="0" i="1" u="none" strike="noStrike">
                          <a:solidFill>
                            <a:srgbClr val="000000"/>
                          </a:solidFill>
                          <a:effectLst/>
                          <a:latin typeface="Calibri" panose="020F0502020204030204" pitchFamily="34" charset="0"/>
                        </a:rPr>
                        <a:t>2007-08 drought: 0</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0</a:t>
                      </a:r>
                      <a:endParaRPr lang="en-US" sz="1100"/>
                    </a:p>
                  </a:txBody>
                  <a:tcPr marL="5290" marR="5290" marT="5290" marB="0">
                    <a:lnL w="12700" cap="flat" cmpd="sng" algn="ctr">
                      <a:solidFill>
                        <a:schemeClr val="bg1">
                          <a:lumMod val="50000"/>
                        </a:schemeClr>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3029090171"/>
                  </a:ext>
                </a:extLst>
              </a:tr>
              <a:tr h="0">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extLst>
                  <a:ext uri="{0D108BD9-81ED-4DB2-BD59-A6C34878D82A}">
                    <a16:rowId xmlns:a16="http://schemas.microsoft.com/office/drawing/2014/main" val="530741165"/>
                  </a:ext>
                </a:extLst>
              </a:tr>
              <a:tr h="640080">
                <a:tc v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Forecast</a:t>
                      </a:r>
                    </a:p>
                    <a:p>
                      <a:pPr algn="ctr" fontAlgn="b"/>
                      <a:r>
                        <a:rPr lang="en-US" sz="1200" b="0" i="0" u="none" strike="noStrike">
                          <a:solidFill>
                            <a:srgbClr val="000000"/>
                          </a:solidFill>
                          <a:effectLst/>
                          <a:latin typeface="Calibri" panose="020F0502020204030204" pitchFamily="34" charset="0"/>
                        </a:rPr>
                        <a:t>(ag constant)</a:t>
                      </a:r>
                      <a:endParaRPr lang="en-US" sz="1400" b="0" i="0" u="none" strike="noStrike">
                        <a:solidFill>
                          <a:srgbClr val="000000"/>
                        </a:solidFill>
                        <a:effectLst/>
                        <a:latin typeface="Calibri" panose="020F0502020204030204" pitchFamily="34" charset="0"/>
                      </a:endParaRPr>
                    </a:p>
                  </a:txBody>
                  <a:tcPr marL="5290" marR="5290" marT="5290" marB="0" anchor="ctr">
                    <a:lnL w="38100" cap="flat" cmpd="sng" algn="ctr">
                      <a:solidFill>
                        <a:srgbClr val="00E6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0</a:t>
                      </a:r>
                    </a:p>
                    <a:p>
                      <a:pPr algn="ctr" fontAlgn="b"/>
                      <a:r>
                        <a:rPr lang="en-US" sz="1100" b="0" i="1" u="none" strike="noStrike">
                          <a:solidFill>
                            <a:srgbClr val="000000"/>
                          </a:solidFill>
                          <a:effectLst/>
                          <a:latin typeface="Calibri" panose="020F0502020204030204" pitchFamily="34" charset="0"/>
                        </a:rPr>
                        <a:t>2011-12 drought: 0</a:t>
                      </a:r>
                      <a:endParaRPr lang="en-US" sz="1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283</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3</a:t>
                      </a:r>
                      <a:r>
                        <a:rPr lang="en-US" sz="1100" b="0" i="0" u="none" strike="noStrike">
                          <a:solidFill>
                            <a:srgbClr val="000000"/>
                          </a:solidFill>
                          <a:effectLst/>
                          <a:latin typeface="Calibri" panose="020F0502020204030204" pitchFamily="34" charset="0"/>
                        </a:rPr>
                        <a:t>8</a:t>
                      </a:r>
                    </a:p>
                    <a:p>
                      <a:pPr algn="ctr" fontAlgn="b"/>
                      <a:r>
                        <a:rPr lang="en-US" sz="1100" b="0" i="1" u="none" strike="noStrike">
                          <a:solidFill>
                            <a:srgbClr val="000000"/>
                          </a:solidFill>
                          <a:effectLst/>
                          <a:latin typeface="Calibri" panose="020F0502020204030204" pitchFamily="34" charset="0"/>
                        </a:rPr>
                        <a:t>2011-12 drought: 61</a:t>
                      </a:r>
                      <a:endParaRPr lang="en-US" sz="1100" b="0" i="0" u="none" strike="noStrike">
                        <a:solidFill>
                          <a:srgbClr val="000000"/>
                        </a:solidFill>
                        <a:effectLst/>
                        <a:latin typeface="Calibri" panose="020F0502020204030204" pitchFamily="34" charset="0"/>
                      </a:endParaRP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68</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15</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14</a:t>
                      </a:r>
                      <a:endParaRPr lang="en-US" sz="1100" b="0" i="0" u="none" strike="noStrike">
                        <a:solidFill>
                          <a:srgbClr val="000000"/>
                        </a:solidFill>
                        <a:effectLst/>
                        <a:latin typeface="Calibri" panose="020F0502020204030204" pitchFamily="34" charset="0"/>
                      </a:endParaRP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12</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4</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5</a:t>
                      </a:r>
                      <a:endParaRPr lang="en-US" sz="1100" b="0" i="0" u="none" strike="noStrike">
                        <a:solidFill>
                          <a:srgbClr val="000000"/>
                        </a:solidFill>
                        <a:effectLst/>
                        <a:latin typeface="Calibri" panose="020F0502020204030204" pitchFamily="34" charset="0"/>
                      </a:endParaRP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E6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extLst>
                  <a:ext uri="{0D108BD9-81ED-4DB2-BD59-A6C34878D82A}">
                    <a16:rowId xmlns:a16="http://schemas.microsoft.com/office/drawing/2014/main" val="4013511478"/>
                  </a:ext>
                </a:extLst>
              </a:tr>
              <a:tr h="0">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extLst>
                  <a:ext uri="{0D108BD9-81ED-4DB2-BD59-A6C34878D82A}">
                    <a16:rowId xmlns:a16="http://schemas.microsoft.com/office/drawing/2014/main" val="164175266"/>
                  </a:ext>
                </a:extLst>
              </a:tr>
              <a:tr h="640080">
                <a:tc v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Forecast</a:t>
                      </a:r>
                    </a:p>
                    <a:p>
                      <a:pPr algn="ctr" fontAlgn="b"/>
                      <a:r>
                        <a:rPr lang="en-US" sz="1200" b="0" i="0" u="none" strike="noStrike">
                          <a:solidFill>
                            <a:srgbClr val="000000"/>
                          </a:solidFill>
                          <a:effectLst/>
                          <a:latin typeface="Calibri" panose="020F0502020204030204" pitchFamily="34" charset="0"/>
                        </a:rPr>
                        <a:t>(ag growth)</a:t>
                      </a:r>
                    </a:p>
                  </a:txBody>
                  <a:tcPr marL="5290" marR="5290" marT="5290" marB="0" anchor="ctr">
                    <a:lnL w="38100" cap="flat" cmpd="sng" algn="ctr">
                      <a:solidFill>
                        <a:srgbClr val="00DBD6"/>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0</a:t>
                      </a:r>
                    </a:p>
                    <a:p>
                      <a:pPr algn="ctr" fontAlgn="b"/>
                      <a:r>
                        <a:rPr lang="en-US" sz="1100" b="0" i="1" u="none" strike="noStrike">
                          <a:solidFill>
                            <a:srgbClr val="000000"/>
                          </a:solidFill>
                          <a:effectLst/>
                          <a:latin typeface="Calibri" panose="020F0502020204030204" pitchFamily="34" charset="0"/>
                        </a:rPr>
                        <a:t>2011-12 drought: 0</a:t>
                      </a:r>
                    </a:p>
                  </a:txBody>
                  <a:tcPr marL="5290" marR="5290" marT="5290" marB="0" anchor="ctr">
                    <a:lnL w="635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283</a:t>
                      </a:r>
                    </a:p>
                    <a:p>
                      <a:pPr algn="ctr" fontAlgn="b">
                        <a:spcBef>
                          <a:spcPts val="300"/>
                        </a:spcBef>
                      </a:pPr>
                      <a:r>
                        <a:rPr lang="en-US" sz="1100" b="0" i="1" u="none" strike="noStrike">
                          <a:solidFill>
                            <a:srgbClr val="000000"/>
                          </a:solidFill>
                          <a:effectLst/>
                          <a:latin typeface="Calibri" panose="020F0502020204030204" pitchFamily="34" charset="0"/>
                        </a:rPr>
                        <a:t>2007-08 drought: 38</a:t>
                      </a:r>
                    </a:p>
                    <a:p>
                      <a:pPr algn="ctr" fontAlgn="b">
                        <a:spcBef>
                          <a:spcPts val="300"/>
                        </a:spcBef>
                      </a:pPr>
                      <a:r>
                        <a:rPr lang="en-US" sz="1100" b="0" i="1" u="none" strike="noStrike">
                          <a:solidFill>
                            <a:srgbClr val="000000"/>
                          </a:solidFill>
                          <a:effectLst/>
                          <a:latin typeface="Calibri" panose="020F0502020204030204" pitchFamily="34" charset="0"/>
                        </a:rPr>
                        <a:t>2011-12 drought: 61</a:t>
                      </a:r>
                      <a:endParaRPr lang="en-US" sz="1200" b="0" i="0" u="none" strike="noStrike">
                        <a:solidFill>
                          <a:srgbClr val="000000"/>
                        </a:solidFill>
                        <a:effectLst/>
                        <a:latin typeface="Calibri" panose="020F0502020204030204" pitchFamily="34" charset="0"/>
                      </a:endParaRPr>
                    </a:p>
                  </a:txBody>
                  <a:tcPr marL="5290" marR="5290" marT="529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68</a:t>
                      </a:r>
                    </a:p>
                    <a:p>
                      <a:pPr algn="ctr" fontAlgn="b">
                        <a:spcBef>
                          <a:spcPts val="300"/>
                        </a:spcBef>
                      </a:pPr>
                      <a:r>
                        <a:rPr lang="en-US" sz="1100" b="0" i="1" u="none" strike="noStrike">
                          <a:solidFill>
                            <a:srgbClr val="000000"/>
                          </a:solidFill>
                          <a:effectLst/>
                          <a:latin typeface="Calibri" panose="020F0502020204030204" pitchFamily="34" charset="0"/>
                        </a:rPr>
                        <a:t>2007-08 drought: 15</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14</a:t>
                      </a:r>
                      <a:endParaRPr lang="en-US" sz="1200" b="0" i="0" u="none" strike="noStrike">
                        <a:solidFill>
                          <a:srgbClr val="000000"/>
                        </a:solidFill>
                        <a:effectLst/>
                        <a:latin typeface="Calibri" panose="020F0502020204030204" pitchFamily="34" charset="0"/>
                      </a:endParaRPr>
                    </a:p>
                  </a:txBody>
                  <a:tcPr marL="5290" marR="5290" marT="5290"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12</a:t>
                      </a:r>
                    </a:p>
                    <a:p>
                      <a:pPr algn="ctr" fontAlgn="b">
                        <a:spcBef>
                          <a:spcPts val="300"/>
                        </a:spcBef>
                      </a:pPr>
                      <a:r>
                        <a:rPr lang="en-US" sz="1100" b="0" i="1" u="none" strike="noStrike">
                          <a:solidFill>
                            <a:srgbClr val="000000"/>
                          </a:solidFill>
                          <a:effectLst/>
                          <a:latin typeface="Calibri" panose="020F0502020204030204" pitchFamily="34" charset="0"/>
                        </a:rPr>
                        <a:t>2007-08 drought: 4</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5</a:t>
                      </a:r>
                      <a:endParaRPr lang="en-US" sz="1200" b="0" i="0" u="none" strike="noStrike">
                        <a:solidFill>
                          <a:srgbClr val="000000"/>
                        </a:solidFill>
                        <a:effectLst/>
                        <a:latin typeface="Calibri" panose="020F0502020204030204" pitchFamily="34" charset="0"/>
                      </a:endParaRPr>
                    </a:p>
                  </a:txBody>
                  <a:tcPr marL="5290" marR="5290" marT="5290" marB="0">
                    <a:lnL w="12700" cap="flat" cmpd="sng" algn="ctr">
                      <a:solidFill>
                        <a:schemeClr val="bg1">
                          <a:lumMod val="50000"/>
                        </a:schemeClr>
                      </a:solidFill>
                      <a:prstDash val="solid"/>
                      <a:round/>
                      <a:headEnd type="none" w="med" len="med"/>
                      <a:tailEnd type="none" w="med" len="med"/>
                    </a:lnL>
                    <a:lnR w="38100" cap="flat" cmpd="sng" algn="ctr">
                      <a:solidFill>
                        <a:srgbClr val="00DBD6"/>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extLst>
                  <a:ext uri="{0D108BD9-81ED-4DB2-BD59-A6C34878D82A}">
                    <a16:rowId xmlns:a16="http://schemas.microsoft.com/office/drawing/2014/main" val="46174148"/>
                  </a:ext>
                </a:extLst>
              </a:tr>
            </a:tbl>
          </a:graphicData>
        </a:graphic>
      </p:graphicFrame>
      <p:sp>
        <p:nvSpPr>
          <p:cNvPr id="3" name="Slide Number Placeholder 2">
            <a:extLst>
              <a:ext uri="{FF2B5EF4-FFF2-40B4-BE49-F238E27FC236}">
                <a16:creationId xmlns:a16="http://schemas.microsoft.com/office/drawing/2014/main" id="{448EAA06-585C-388E-997D-3DDE0DE31559}"/>
              </a:ext>
            </a:extLst>
          </p:cNvPr>
          <p:cNvSpPr>
            <a:spLocks noGrp="1"/>
          </p:cNvSpPr>
          <p:nvPr>
            <p:ph type="sldNum" sz="quarter" idx="12"/>
          </p:nvPr>
        </p:nvSpPr>
        <p:spPr/>
        <p:txBody>
          <a:bodyPr/>
          <a:lstStyle/>
          <a:p>
            <a:fld id="{AC97C787-BC81-4099-8B1D-2E289FB37E89}" type="slidenum">
              <a:rPr lang="en-US" smtClean="0"/>
              <a:t>25</a:t>
            </a:fld>
            <a:endParaRPr lang="en-US"/>
          </a:p>
        </p:txBody>
      </p:sp>
    </p:spTree>
    <p:extLst>
      <p:ext uri="{BB962C8B-B14F-4D97-AF65-F5344CB8AC3E}">
        <p14:creationId xmlns:p14="http://schemas.microsoft.com/office/powerpoint/2010/main" val="1488306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6062-19B6-C3EA-8385-8DF2ED667A22}"/>
              </a:ext>
            </a:extLst>
          </p:cNvPr>
          <p:cNvSpPr>
            <a:spLocks noGrp="1"/>
          </p:cNvSpPr>
          <p:nvPr>
            <p:ph type="title"/>
          </p:nvPr>
        </p:nvSpPr>
        <p:spPr>
          <a:xfrm>
            <a:off x="427509" y="-359245"/>
            <a:ext cx="11193528" cy="1325563"/>
          </a:xfrm>
        </p:spPr>
        <p:txBody>
          <a:bodyPr>
            <a:normAutofit/>
          </a:bodyPr>
          <a:lstStyle/>
          <a:p>
            <a:pPr algn="ctr"/>
            <a:r>
              <a:rPr lang="en-US" sz="3200" b="1"/>
              <a:t>Facilities With Water Supply Challenges (page 2)</a:t>
            </a:r>
          </a:p>
        </p:txBody>
      </p:sp>
      <p:graphicFrame>
        <p:nvGraphicFramePr>
          <p:cNvPr id="5" name="Content Placeholder 4">
            <a:extLst>
              <a:ext uri="{FF2B5EF4-FFF2-40B4-BE49-F238E27FC236}">
                <a16:creationId xmlns:a16="http://schemas.microsoft.com/office/drawing/2014/main" id="{DE52C140-670F-5623-360E-8D7ACDBD94D9}"/>
              </a:ext>
            </a:extLst>
          </p:cNvPr>
          <p:cNvGraphicFramePr>
            <a:graphicFrameLocks noGrp="1"/>
          </p:cNvGraphicFramePr>
          <p:nvPr>
            <p:ph idx="1"/>
            <p:extLst>
              <p:ext uri="{D42A27DB-BD31-4B8C-83A1-F6EECF244321}">
                <p14:modId xmlns:p14="http://schemas.microsoft.com/office/powerpoint/2010/main" val="3020428372"/>
              </p:ext>
            </p:extLst>
          </p:nvPr>
        </p:nvGraphicFramePr>
        <p:xfrm>
          <a:off x="1118509" y="548334"/>
          <a:ext cx="9811527" cy="5784572"/>
        </p:xfrm>
        <a:graphic>
          <a:graphicData uri="http://schemas.openxmlformats.org/drawingml/2006/table">
            <a:tbl>
              <a:tblPr/>
              <a:tblGrid>
                <a:gridCol w="1461369">
                  <a:extLst>
                    <a:ext uri="{9D8B030D-6E8A-4147-A177-3AD203B41FA5}">
                      <a16:colId xmlns:a16="http://schemas.microsoft.com/office/drawing/2014/main" val="1804848196"/>
                    </a:ext>
                  </a:extLst>
                </a:gridCol>
                <a:gridCol w="1515354">
                  <a:extLst>
                    <a:ext uri="{9D8B030D-6E8A-4147-A177-3AD203B41FA5}">
                      <a16:colId xmlns:a16="http://schemas.microsoft.com/office/drawing/2014/main" val="2516387781"/>
                    </a:ext>
                  </a:extLst>
                </a:gridCol>
                <a:gridCol w="2278268">
                  <a:extLst>
                    <a:ext uri="{9D8B030D-6E8A-4147-A177-3AD203B41FA5}">
                      <a16:colId xmlns:a16="http://schemas.microsoft.com/office/drawing/2014/main" val="3017047029"/>
                    </a:ext>
                  </a:extLst>
                </a:gridCol>
                <a:gridCol w="2278268">
                  <a:extLst>
                    <a:ext uri="{9D8B030D-6E8A-4147-A177-3AD203B41FA5}">
                      <a16:colId xmlns:a16="http://schemas.microsoft.com/office/drawing/2014/main" val="3603043653"/>
                    </a:ext>
                  </a:extLst>
                </a:gridCol>
                <a:gridCol w="2278268">
                  <a:extLst>
                    <a:ext uri="{9D8B030D-6E8A-4147-A177-3AD203B41FA5}">
                      <a16:colId xmlns:a16="http://schemas.microsoft.com/office/drawing/2014/main" val="1541563603"/>
                    </a:ext>
                  </a:extLst>
                </a:gridCol>
              </a:tblGrid>
              <a:tr h="499730">
                <a:tc>
                  <a:txBody>
                    <a:bodyPr/>
                    <a:lstStyle/>
                    <a:p>
                      <a:pPr algn="ctr" fontAlgn="b"/>
                      <a:endParaRPr lang="en-US" sz="1600" b="1"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Scenario </a:t>
                      </a:r>
                    </a:p>
                  </a:txBody>
                  <a:tcPr marL="5290" marR="5290" marT="529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City of Manchester</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City Of Thomaston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err="1">
                          <a:solidFill>
                            <a:srgbClr val="000000"/>
                          </a:solidFill>
                          <a:effectLst/>
                          <a:latin typeface="Calibri" panose="020F0502020204030204" pitchFamily="34" charset="0"/>
                        </a:rPr>
                        <a:t>Covia</a:t>
                      </a:r>
                      <a:r>
                        <a:rPr lang="en-US" sz="1600" b="0" i="0" u="none" strike="noStrike">
                          <a:solidFill>
                            <a:srgbClr val="000000"/>
                          </a:solidFill>
                          <a:effectLst/>
                          <a:latin typeface="Calibri" panose="020F0502020204030204" pitchFamily="34" charset="0"/>
                        </a:rPr>
                        <a:t> Financial Corporation </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757683"/>
                  </a:ext>
                </a:extLst>
              </a:tr>
              <a:tr h="271742">
                <a:tc>
                  <a:txBody>
                    <a:bodyPr/>
                    <a:lstStyle/>
                    <a:p>
                      <a:pPr algn="ctr" fontAlgn="b"/>
                      <a:r>
                        <a:rPr lang="en-US" sz="1100" b="1" i="0" u="none" strike="noStrike">
                          <a:solidFill>
                            <a:srgbClr val="000000"/>
                          </a:solidFill>
                          <a:effectLst/>
                          <a:latin typeface="Calibri" panose="020F0502020204030204" pitchFamily="34" charset="0"/>
                        </a:rPr>
                        <a:t>BEAM Node</a:t>
                      </a:r>
                    </a:p>
                  </a:txBody>
                  <a:tcPr marL="5290" marR="5290" marT="529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7045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7195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7555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2352605888"/>
                  </a:ext>
                </a:extLst>
              </a:tr>
              <a:tr h="502920">
                <a:tc rowSpan="7">
                  <a:txBody>
                    <a:bodyPr/>
                    <a:lstStyle/>
                    <a:p>
                      <a:pPr algn="ctr" fontAlgn="b"/>
                      <a:r>
                        <a:rPr lang="en-US" sz="1600" b="0" i="0" u="none" strike="noStrike">
                          <a:solidFill>
                            <a:srgbClr val="000000"/>
                          </a:solidFill>
                          <a:effectLst/>
                          <a:latin typeface="Calibri" panose="020F0502020204030204" pitchFamily="34" charset="0"/>
                        </a:rPr>
                        <a:t>Waste Supply Challenge </a:t>
                      </a:r>
                    </a:p>
                    <a:p>
                      <a:pPr algn="ctr" fontAlgn="b"/>
                      <a:r>
                        <a:rPr lang="en-US" sz="1600" b="0" i="0" u="none" strike="noStrike">
                          <a:solidFill>
                            <a:srgbClr val="000000"/>
                          </a:solidFill>
                          <a:effectLst/>
                          <a:latin typeface="Calibri" panose="020F0502020204030204" pitchFamily="34" charset="0"/>
                        </a:rPr>
                        <a:t>(% Days)</a:t>
                      </a:r>
                    </a:p>
                    <a:p>
                      <a:pPr algn="ctr" fontAlgn="b"/>
                      <a:r>
                        <a:rPr lang="en-US" sz="1400" b="0" i="0" u="none" strike="noStrike">
                          <a:solidFill>
                            <a:srgbClr val="000000"/>
                          </a:solidFill>
                          <a:effectLst/>
                          <a:latin typeface="Calibri" panose="020F0502020204030204" pitchFamily="34" charset="0"/>
                        </a:rPr>
                        <a:t> </a:t>
                      </a:r>
                    </a:p>
                  </a:txBody>
                  <a:tcPr marL="5290" marR="5290" marT="5290" marB="0" anchor="ctr">
                    <a:lnL w="6350" cap="flat" cmpd="sng" algn="ctr">
                      <a:solidFill>
                        <a:srgbClr val="000000"/>
                      </a:solidFill>
                      <a:prstDash val="solid"/>
                      <a:round/>
                      <a:headEnd type="none" w="med" len="med"/>
                      <a:tailEnd type="none" w="med" len="med"/>
                    </a:lnL>
                    <a:lnR w="38100"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Baseline</a:t>
                      </a:r>
                    </a:p>
                  </a:txBody>
                  <a:tcPr marL="5290" marR="5290" marT="5290" marB="0" anchor="ctr">
                    <a:lnL w="38100" cap="flat" cmpd="sng" algn="ctr">
                      <a:solidFill>
                        <a:srgbClr val="00008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15.8%</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3.1%</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0.1%</a:t>
                      </a: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008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extLst>
                  <a:ext uri="{0D108BD9-81ED-4DB2-BD59-A6C34878D82A}">
                    <a16:rowId xmlns:a16="http://schemas.microsoft.com/office/drawing/2014/main" val="1309356482"/>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extLst>
                  <a:ext uri="{0D108BD9-81ED-4DB2-BD59-A6C34878D82A}">
                    <a16:rowId xmlns:a16="http://schemas.microsoft.com/office/drawing/2014/main" val="3895798860"/>
                  </a:ext>
                </a:extLst>
              </a:tr>
              <a:tr h="502920">
                <a:tc vMerge="1">
                  <a:txBody>
                    <a:bodyPr/>
                    <a:lstStyle/>
                    <a:p>
                      <a:pPr algn="l" fontAlgn="b"/>
                      <a:endParaRPr lang="en-US" sz="1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Baseline Drought</a:t>
                      </a:r>
                    </a:p>
                  </a:txBody>
                  <a:tcPr marL="5290" marR="5290" marT="5290" marB="0" anchor="ctr">
                    <a:lnL w="38100" cap="flat" cmpd="sng" algn="ctr">
                      <a:solidFill>
                        <a:srgbClr val="FF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15.9%</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3.3%</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0.1%</a:t>
                      </a: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134414608"/>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62887"/>
                  </a:ext>
                </a:extLst>
              </a:tr>
              <a:tr h="502920">
                <a:tc vMerge="1">
                  <a:txBody>
                    <a:bodyPr/>
                    <a:lstStyle/>
                    <a:p>
                      <a:pPr algn="l" fontAlgn="b"/>
                      <a:endParaRPr lang="en-US" sz="1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Forecast</a:t>
                      </a:r>
                    </a:p>
                    <a:p>
                      <a:pPr algn="ctr" fontAlgn="b"/>
                      <a:r>
                        <a:rPr lang="en-US" sz="1400" b="0"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rPr>
                        <a:t>(ag constant)</a:t>
                      </a:r>
                      <a:endParaRPr lang="en-US" sz="1400" b="0" i="0" u="none" strike="noStrike">
                        <a:solidFill>
                          <a:srgbClr val="000000"/>
                        </a:solidFill>
                        <a:effectLst/>
                        <a:latin typeface="Calibri" panose="020F0502020204030204" pitchFamily="34" charset="0"/>
                      </a:endParaRPr>
                    </a:p>
                  </a:txBody>
                  <a:tcPr marL="5290" marR="5290" marT="5290" marB="0" anchor="ctr">
                    <a:lnL w="38100" cap="flat" cmpd="sng" algn="ctr">
                      <a:solidFill>
                        <a:srgbClr val="00E6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9.5%</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2.5%</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0.1%</a:t>
                      </a: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E6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extLst>
                  <a:ext uri="{0D108BD9-81ED-4DB2-BD59-A6C34878D82A}">
                    <a16:rowId xmlns:a16="http://schemas.microsoft.com/office/drawing/2014/main" val="723479612"/>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extLst>
                  <a:ext uri="{0D108BD9-81ED-4DB2-BD59-A6C34878D82A}">
                    <a16:rowId xmlns:a16="http://schemas.microsoft.com/office/drawing/2014/main" val="4060952204"/>
                  </a:ext>
                </a:extLst>
              </a:tr>
              <a:tr h="502920">
                <a:tc v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Forecast</a:t>
                      </a:r>
                      <a:r>
                        <a:rPr lang="en-US" sz="1400" b="0" i="0" u="none" strike="noStrike">
                          <a:solidFill>
                            <a:srgbClr val="000000"/>
                          </a:solidFill>
                          <a:effectLst/>
                          <a:latin typeface="Calibri" panose="020F0502020204030204" pitchFamily="34" charset="0"/>
                        </a:rPr>
                        <a:t> </a:t>
                      </a:r>
                    </a:p>
                    <a:p>
                      <a:pPr algn="ctr" fontAlgn="b"/>
                      <a:r>
                        <a:rPr lang="en-US" sz="1200" b="0" i="0" u="none" strike="noStrike">
                          <a:solidFill>
                            <a:srgbClr val="000000"/>
                          </a:solidFill>
                          <a:effectLst/>
                          <a:latin typeface="Calibri" panose="020F0502020204030204" pitchFamily="34" charset="0"/>
                        </a:rPr>
                        <a:t>(ag growth)</a:t>
                      </a:r>
                    </a:p>
                  </a:txBody>
                  <a:tcPr marL="5290" marR="5290" marT="5290" marB="0" anchor="ctr">
                    <a:lnL w="38100" cap="flat" cmpd="sng" algn="ctr">
                      <a:solidFill>
                        <a:srgbClr val="00DBD6"/>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9.5%</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2.3%</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0.1%</a:t>
                      </a: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DBD6"/>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extLst>
                  <a:ext uri="{0D108BD9-81ED-4DB2-BD59-A6C34878D82A}">
                    <a16:rowId xmlns:a16="http://schemas.microsoft.com/office/drawing/2014/main" val="4163740523"/>
                  </a:ext>
                </a:extLst>
              </a:tr>
              <a:tr h="0">
                <a:tc>
                  <a:txBody>
                    <a:bodyPr/>
                    <a:lstStyle/>
                    <a:p>
                      <a:pPr algn="l"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941484144"/>
                  </a:ext>
                </a:extLst>
              </a:tr>
              <a:tr h="731520">
                <a:tc rowSpan="7">
                  <a:txBody>
                    <a:bodyPr/>
                    <a:lstStyle/>
                    <a:p>
                      <a:pPr algn="ctr" fontAlgn="b"/>
                      <a:r>
                        <a:rPr lang="en-US" sz="1600" b="0" i="0" u="none" strike="noStrike">
                          <a:solidFill>
                            <a:srgbClr val="000000"/>
                          </a:solidFill>
                          <a:effectLst/>
                          <a:latin typeface="Calibri" panose="020F0502020204030204" pitchFamily="34" charset="0"/>
                        </a:rPr>
                        <a:t>Shortage Volume</a:t>
                      </a:r>
                    </a:p>
                    <a:p>
                      <a:pPr algn="ctr" fontAlgn="b"/>
                      <a:r>
                        <a:rPr lang="en-US" sz="1600" b="0" i="0" u="none" strike="noStrike">
                          <a:solidFill>
                            <a:srgbClr val="000000"/>
                          </a:solidFill>
                          <a:effectLst/>
                          <a:latin typeface="Calibri" panose="020F0502020204030204" pitchFamily="34" charset="0"/>
                        </a:rPr>
                        <a:t>(million gallons)</a:t>
                      </a:r>
                      <a:r>
                        <a:rPr lang="en-US" sz="1100" b="0" i="0" u="none" strike="noStrike">
                          <a:solidFill>
                            <a:srgbClr val="000000"/>
                          </a:solidFill>
                          <a:effectLst/>
                          <a:latin typeface="Calibri" panose="020F0502020204030204" pitchFamily="34" charset="0"/>
                        </a:rPr>
                        <a:t> </a:t>
                      </a:r>
                    </a:p>
                    <a:p>
                      <a:pPr algn="ctr" fontAlgn="b"/>
                      <a:r>
                        <a:rPr lang="en-US" sz="1100" b="0" i="0" u="none" strike="noStrike">
                          <a:solidFill>
                            <a:srgbClr val="000000"/>
                          </a:solidFill>
                          <a:effectLst/>
                          <a:latin typeface="Calibri" panose="020F0502020204030204" pitchFamily="34" charset="0"/>
                        </a:rPr>
                        <a:t> </a:t>
                      </a:r>
                    </a:p>
                  </a:txBody>
                  <a:tcPr marL="5290" marR="5290" marT="5290" marB="0" anchor="ctr">
                    <a:lnL w="6350" cap="flat" cmpd="sng" algn="ctr">
                      <a:solidFill>
                        <a:srgbClr val="000000"/>
                      </a:solidFill>
                      <a:prstDash val="solid"/>
                      <a:round/>
                      <a:headEnd type="none" w="med" len="med"/>
                      <a:tailEnd type="none" w="med" len="med"/>
                    </a:lnL>
                    <a:lnR w="38100"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Baseline</a:t>
                      </a:r>
                    </a:p>
                  </a:txBody>
                  <a:tcPr marL="5290" marR="5290" marT="5290" marB="0" anchor="ctr">
                    <a:lnL w="38100" cap="flat" cmpd="sng" algn="ctr">
                      <a:solidFill>
                        <a:srgbClr val="00008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spcBef>
                          <a:spcPts val="0"/>
                        </a:spcBef>
                      </a:pPr>
                      <a:r>
                        <a:rPr lang="en-US" sz="1600" b="0" i="0" u="none" strike="noStrike">
                          <a:solidFill>
                            <a:srgbClr val="000000"/>
                          </a:solidFill>
                          <a:effectLst/>
                          <a:latin typeface="Calibri" panose="020F0502020204030204" pitchFamily="34" charset="0"/>
                        </a:rPr>
                        <a:t>3,763</a:t>
                      </a:r>
                      <a:endParaRPr lang="en-US" sz="1400" b="0" i="0" u="none" strike="noStrike">
                        <a:solidFill>
                          <a:srgbClr val="000000"/>
                        </a:solidFill>
                        <a:effectLst/>
                        <a:latin typeface="Calibri" panose="020F0502020204030204" pitchFamily="34" charset="0"/>
                      </a:endParaRPr>
                    </a:p>
                    <a:p>
                      <a:pPr marL="0" marR="0" lvl="0" indent="0" algn="ctr" defTabSz="914400" rtl="0" eaLnBrk="1" fontAlgn="b" latinLnBrk="0" hangingPunct="1">
                        <a:lnSpc>
                          <a:spcPct val="100000"/>
                        </a:lnSpc>
                        <a:spcBef>
                          <a:spcPts val="300"/>
                        </a:spcBef>
                        <a:spcAft>
                          <a:spcPts val="0"/>
                        </a:spcAft>
                        <a:buClrTx/>
                        <a:buSzTx/>
                        <a:buFontTx/>
                        <a:buNone/>
                        <a:tabLst/>
                        <a:defRPr/>
                      </a:pPr>
                      <a:r>
                        <a:rPr lang="en-US" sz="1050" b="0" i="1" u="none" strike="noStrike">
                          <a:solidFill>
                            <a:srgbClr val="000000"/>
                          </a:solidFill>
                          <a:effectLst/>
                          <a:latin typeface="Calibri" panose="020F0502020204030204" pitchFamily="34" charset="0"/>
                        </a:rPr>
                        <a:t>2007-08 drought: </a:t>
                      </a:r>
                      <a:r>
                        <a:rPr lang="en-US" sz="1050" b="0" i="0" u="none" strike="noStrike">
                          <a:solidFill>
                            <a:srgbClr val="000000"/>
                          </a:solidFill>
                          <a:effectLst/>
                          <a:latin typeface="Calibri" panose="020F0502020204030204" pitchFamily="34" charset="0"/>
                        </a:rPr>
                        <a:t>326</a:t>
                      </a:r>
                    </a:p>
                    <a:p>
                      <a:pPr algn="ctr" fontAlgn="b"/>
                      <a:r>
                        <a:rPr lang="en-US" sz="1050" b="0" i="1" u="none" strike="noStrike">
                          <a:solidFill>
                            <a:srgbClr val="000000"/>
                          </a:solidFill>
                          <a:effectLst/>
                          <a:latin typeface="Calibri" panose="020F0502020204030204" pitchFamily="34" charset="0"/>
                        </a:rPr>
                        <a:t>2011-12 drought: 426</a:t>
                      </a:r>
                      <a:endParaRPr lang="en-US" sz="1600" b="0" i="0" u="none" strike="noStrike">
                        <a:solidFill>
                          <a:srgbClr val="000000"/>
                        </a:solidFill>
                        <a:effectLst/>
                        <a:latin typeface="Calibri" panose="020F0502020204030204" pitchFamily="34" charset="0"/>
                      </a:endParaRP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spcAft>
                          <a:spcPts val="300"/>
                        </a:spcAft>
                      </a:pPr>
                      <a:r>
                        <a:rPr lang="en-US" sz="1600" b="0" i="0" u="none" strike="noStrike">
                          <a:solidFill>
                            <a:srgbClr val="000000"/>
                          </a:solidFill>
                          <a:effectLst/>
                          <a:latin typeface="Calibri" panose="020F0502020204030204" pitchFamily="34" charset="0"/>
                        </a:rPr>
                        <a:t>1,584</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354</a:t>
                      </a:r>
                    </a:p>
                    <a:p>
                      <a:pPr algn="ctr" fontAlgn="b"/>
                      <a:r>
                        <a:rPr lang="en-US" sz="1100" b="0" i="1" u="none" strike="noStrike">
                          <a:solidFill>
                            <a:srgbClr val="000000"/>
                          </a:solidFill>
                          <a:effectLst/>
                          <a:latin typeface="Calibri" panose="020F0502020204030204" pitchFamily="34" charset="0"/>
                        </a:rPr>
                        <a:t>2011-12 drought: </a:t>
                      </a:r>
                      <a:r>
                        <a:rPr lang="en-US" sz="1100" b="0" i="0" u="none" strike="noStrike">
                          <a:solidFill>
                            <a:srgbClr val="000000"/>
                          </a:solidFill>
                          <a:effectLst/>
                          <a:latin typeface="Calibri" panose="020F0502020204030204" pitchFamily="34" charset="0"/>
                        </a:rPr>
                        <a:t>301</a:t>
                      </a:r>
                      <a:endParaRPr lang="en-US" sz="1100" i="0"/>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spcAft>
                          <a:spcPts val="300"/>
                        </a:spcAft>
                      </a:pPr>
                      <a:r>
                        <a:rPr lang="en-US" sz="1600" b="0" i="0" u="none" strike="noStrike">
                          <a:solidFill>
                            <a:srgbClr val="000000"/>
                          </a:solidFill>
                          <a:effectLst/>
                          <a:latin typeface="Calibri" panose="020F0502020204030204" pitchFamily="34" charset="0"/>
                        </a:rPr>
                        <a:t>11</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0</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0</a:t>
                      </a:r>
                      <a:endParaRPr lang="en-US" sz="1100"/>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008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457474946"/>
                  </a:ext>
                </a:extLst>
              </a:tr>
              <a:tr h="0">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48797406"/>
                  </a:ext>
                </a:extLst>
              </a:tr>
              <a:tr h="731520">
                <a:tc vMerge="1">
                  <a:txBody>
                    <a:bodyPr/>
                    <a:lstStyle/>
                    <a:p>
                      <a:pPr algn="l" fontAlgn="b"/>
                      <a:r>
                        <a:rPr lang="en-US" sz="1600" b="0" i="0" u="none" strike="noStrike">
                          <a:solidFill>
                            <a:srgbClr val="000000"/>
                          </a:solidFill>
                          <a:effectLst/>
                          <a:latin typeface="Calibri" panose="020F0502020204030204" pitchFamily="34" charset="0"/>
                        </a:rPr>
                        <a:t>(million gallons)</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Baseline</a:t>
                      </a:r>
                    </a:p>
                    <a:p>
                      <a:pPr algn="ctr" fontAlgn="b"/>
                      <a:r>
                        <a:rPr lang="en-US" sz="1600" b="0" i="0" u="none" strike="noStrike">
                          <a:solidFill>
                            <a:srgbClr val="000000"/>
                          </a:solidFill>
                          <a:effectLst/>
                          <a:latin typeface="Calibri" panose="020F0502020204030204" pitchFamily="34" charset="0"/>
                        </a:rPr>
                        <a:t>Drought</a:t>
                      </a:r>
                    </a:p>
                  </a:txBody>
                  <a:tcPr marL="5290" marR="5290" marT="5290" marB="0" anchor="ctr">
                    <a:lnL w="38100" cap="flat" cmpd="sng" algn="ctr">
                      <a:solidFill>
                        <a:srgbClr val="FF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spcBef>
                          <a:spcPts val="0"/>
                        </a:spcBef>
                      </a:pPr>
                      <a:r>
                        <a:rPr lang="en-US" sz="1600" b="0" i="0" u="none" strike="noStrike">
                          <a:solidFill>
                            <a:srgbClr val="000000"/>
                          </a:solidFill>
                          <a:effectLst/>
                          <a:latin typeface="Calibri" panose="020F0502020204030204" pitchFamily="34" charset="0"/>
                        </a:rPr>
                        <a:t>3,830 </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331</a:t>
                      </a:r>
                    </a:p>
                    <a:p>
                      <a:pPr algn="ctr" fontAlgn="b"/>
                      <a:r>
                        <a:rPr lang="en-US" sz="1100" b="0" i="1" u="none" strike="noStrike">
                          <a:solidFill>
                            <a:srgbClr val="000000"/>
                          </a:solidFill>
                          <a:effectLst/>
                          <a:latin typeface="Calibri" panose="020F0502020204030204" pitchFamily="34" charset="0"/>
                        </a:rPr>
                        <a:t>2011-12 drought: </a:t>
                      </a:r>
                      <a:r>
                        <a:rPr lang="en-US" sz="1100" b="0" i="0" u="none" strike="noStrike">
                          <a:solidFill>
                            <a:srgbClr val="000000"/>
                          </a:solidFill>
                          <a:effectLst/>
                          <a:latin typeface="Calibri" panose="020F0502020204030204" pitchFamily="34" charset="0"/>
                        </a:rPr>
                        <a:t>434</a:t>
                      </a:r>
                      <a:endParaRPr lang="en-US" sz="1100" i="0"/>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spcBef>
                          <a:spcPts val="0"/>
                        </a:spcBef>
                        <a:spcAft>
                          <a:spcPts val="0"/>
                        </a:spcAft>
                      </a:pPr>
                      <a:r>
                        <a:rPr lang="en-US" sz="1600" b="0" i="0" u="none" strike="noStrike">
                          <a:solidFill>
                            <a:srgbClr val="000000"/>
                          </a:solidFill>
                          <a:effectLst/>
                          <a:latin typeface="Calibri" panose="020F0502020204030204" pitchFamily="34" charset="0"/>
                        </a:rPr>
                        <a:t>1,642</a:t>
                      </a:r>
                    </a:p>
                    <a:p>
                      <a:pPr algn="ctr" fontAlgn="b">
                        <a:spcBef>
                          <a:spcPts val="300"/>
                        </a:spcBef>
                        <a:spcAft>
                          <a:spcPts val="0"/>
                        </a:spcAft>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379</a:t>
                      </a:r>
                    </a:p>
                    <a:p>
                      <a:pPr algn="ctr" fontAlgn="b"/>
                      <a:r>
                        <a:rPr lang="en-US" sz="1100" b="0" i="1" u="none" strike="noStrike">
                          <a:solidFill>
                            <a:srgbClr val="000000"/>
                          </a:solidFill>
                          <a:effectLst/>
                          <a:latin typeface="Calibri" panose="020F0502020204030204" pitchFamily="34" charset="0"/>
                        </a:rPr>
                        <a:t>2011-12 drought: </a:t>
                      </a:r>
                      <a:r>
                        <a:rPr lang="en-US" sz="1100" b="0" i="0" u="none" strike="noStrike">
                          <a:solidFill>
                            <a:srgbClr val="000000"/>
                          </a:solidFill>
                          <a:effectLst/>
                          <a:latin typeface="Calibri" panose="020F0502020204030204" pitchFamily="34" charset="0"/>
                        </a:rPr>
                        <a:t>327</a:t>
                      </a:r>
                      <a:endParaRPr lang="en-US" sz="1100"/>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spcBef>
                          <a:spcPts val="0"/>
                        </a:spcBef>
                        <a:spcAft>
                          <a:spcPts val="0"/>
                        </a:spcAft>
                      </a:pPr>
                      <a:r>
                        <a:rPr lang="en-US" sz="1600" b="0" i="0" u="none" strike="noStrike">
                          <a:solidFill>
                            <a:srgbClr val="000000"/>
                          </a:solidFill>
                          <a:effectLst/>
                          <a:latin typeface="Calibri" panose="020F0502020204030204" pitchFamily="34" charset="0"/>
                        </a:rPr>
                        <a:t>17</a:t>
                      </a:r>
                    </a:p>
                    <a:p>
                      <a:pPr algn="ctr" fontAlgn="b">
                        <a:spcBef>
                          <a:spcPts val="300"/>
                        </a:spcBef>
                        <a:spcAft>
                          <a:spcPts val="0"/>
                        </a:spcAft>
                      </a:pPr>
                      <a:r>
                        <a:rPr lang="en-US" sz="1100" b="0" i="1" u="none" strike="noStrike">
                          <a:solidFill>
                            <a:srgbClr val="000000"/>
                          </a:solidFill>
                          <a:effectLst/>
                          <a:latin typeface="Calibri" panose="020F0502020204030204" pitchFamily="34" charset="0"/>
                        </a:rPr>
                        <a:t>2007-08 drought: 0</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0</a:t>
                      </a:r>
                      <a:endParaRPr lang="en-US" sz="1100"/>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3029090171"/>
                  </a:ext>
                </a:extLst>
              </a:tr>
              <a:tr h="0">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extLst>
                  <a:ext uri="{0D108BD9-81ED-4DB2-BD59-A6C34878D82A}">
                    <a16:rowId xmlns:a16="http://schemas.microsoft.com/office/drawing/2014/main" val="530741165"/>
                  </a:ext>
                </a:extLst>
              </a:tr>
              <a:tr h="640080">
                <a:tc v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Forecast</a:t>
                      </a:r>
                    </a:p>
                    <a:p>
                      <a:pPr algn="ctr" fontAlgn="b"/>
                      <a:r>
                        <a:rPr lang="en-US" sz="1200" b="0" i="0" u="none" strike="noStrike">
                          <a:solidFill>
                            <a:srgbClr val="000000"/>
                          </a:solidFill>
                          <a:effectLst/>
                          <a:latin typeface="Calibri" panose="020F0502020204030204" pitchFamily="34" charset="0"/>
                        </a:rPr>
                        <a:t>(ag constant)</a:t>
                      </a:r>
                      <a:endParaRPr lang="en-US" sz="1400" b="0" i="0" u="none" strike="noStrike">
                        <a:solidFill>
                          <a:srgbClr val="000000"/>
                        </a:solidFill>
                        <a:effectLst/>
                        <a:latin typeface="Calibri" panose="020F0502020204030204" pitchFamily="34" charset="0"/>
                      </a:endParaRPr>
                    </a:p>
                  </a:txBody>
                  <a:tcPr marL="5290" marR="5290" marT="5290" marB="0" anchor="ctr">
                    <a:lnL w="38100" cap="flat" cmpd="sng" algn="ctr">
                      <a:solidFill>
                        <a:srgbClr val="00E6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907</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100</a:t>
                      </a:r>
                    </a:p>
                    <a:p>
                      <a:pPr algn="ctr" fontAlgn="b"/>
                      <a:r>
                        <a:rPr lang="en-US" sz="1100" b="0" i="1" u="none" strike="noStrike">
                          <a:solidFill>
                            <a:srgbClr val="000000"/>
                          </a:solidFill>
                          <a:effectLst/>
                          <a:latin typeface="Calibri" panose="020F0502020204030204" pitchFamily="34" charset="0"/>
                        </a:rPr>
                        <a:t>2011-12 drought: </a:t>
                      </a:r>
                      <a:r>
                        <a:rPr lang="en-US" sz="1100" b="0" i="0" u="none" strike="noStrike">
                          <a:solidFill>
                            <a:srgbClr val="000000"/>
                          </a:solidFill>
                          <a:effectLst/>
                          <a:latin typeface="Calibri" panose="020F0502020204030204" pitchFamily="34" charset="0"/>
                        </a:rPr>
                        <a:t>129</a:t>
                      </a:r>
                      <a:endParaRPr lang="en-US" sz="1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815</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202</a:t>
                      </a:r>
                    </a:p>
                    <a:p>
                      <a:pPr algn="ctr" fontAlgn="b"/>
                      <a:r>
                        <a:rPr lang="en-US" sz="1100" b="0" i="1" u="none" strike="noStrike">
                          <a:solidFill>
                            <a:srgbClr val="000000"/>
                          </a:solidFill>
                          <a:effectLst/>
                          <a:latin typeface="Calibri" panose="020F0502020204030204" pitchFamily="34" charset="0"/>
                        </a:rPr>
                        <a:t>2011-12 drought: </a:t>
                      </a:r>
                      <a:r>
                        <a:rPr lang="en-US" sz="1100" b="0" i="0" u="none" strike="noStrike">
                          <a:solidFill>
                            <a:srgbClr val="000000"/>
                          </a:solidFill>
                          <a:effectLst/>
                          <a:latin typeface="Calibri" panose="020F0502020204030204" pitchFamily="34" charset="0"/>
                        </a:rPr>
                        <a:t>146</a:t>
                      </a: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Calibri" panose="020F0502020204030204" pitchFamily="34" charset="0"/>
                        </a:rPr>
                        <a:t>10</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0</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0</a:t>
                      </a:r>
                      <a:endParaRPr lang="en-US" sz="1100" b="0" i="0" u="none" strike="noStrike">
                        <a:solidFill>
                          <a:srgbClr val="000000"/>
                        </a:solidFill>
                        <a:effectLst/>
                        <a:latin typeface="Calibri" panose="020F0502020204030204" pitchFamily="34" charset="0"/>
                      </a:endParaRP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E6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extLst>
                  <a:ext uri="{0D108BD9-81ED-4DB2-BD59-A6C34878D82A}">
                    <a16:rowId xmlns:a16="http://schemas.microsoft.com/office/drawing/2014/main" val="4013511478"/>
                  </a:ext>
                </a:extLst>
              </a:tr>
              <a:tr h="0">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extLst>
                  <a:ext uri="{0D108BD9-81ED-4DB2-BD59-A6C34878D82A}">
                    <a16:rowId xmlns:a16="http://schemas.microsoft.com/office/drawing/2014/main" val="164175266"/>
                  </a:ext>
                </a:extLst>
              </a:tr>
              <a:tr h="640080">
                <a:tc v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Forecast</a:t>
                      </a:r>
                    </a:p>
                    <a:p>
                      <a:pPr algn="ctr" fontAlgn="b"/>
                      <a:r>
                        <a:rPr lang="en-US" sz="1200" b="0" i="0" u="none" strike="noStrike">
                          <a:solidFill>
                            <a:srgbClr val="000000"/>
                          </a:solidFill>
                          <a:effectLst/>
                          <a:latin typeface="Calibri" panose="020F0502020204030204" pitchFamily="34" charset="0"/>
                        </a:rPr>
                        <a:t>(ag growth)</a:t>
                      </a:r>
                    </a:p>
                  </a:txBody>
                  <a:tcPr marL="5290" marR="5290" marT="5290" marB="0" anchor="ctr">
                    <a:lnL w="38100" cap="flat" cmpd="sng" algn="ctr">
                      <a:solidFill>
                        <a:srgbClr val="00DBD6"/>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907</a:t>
                      </a:r>
                    </a:p>
                    <a:p>
                      <a:pPr marL="0" marR="0" lvl="0" indent="0" algn="ctr" defTabSz="914400" rtl="0" eaLnBrk="1" fontAlgn="b" latinLnBrk="0" hangingPunct="1">
                        <a:lnSpc>
                          <a:spcPct val="100000"/>
                        </a:lnSpc>
                        <a:spcBef>
                          <a:spcPts val="300"/>
                        </a:spcBef>
                        <a:spcAft>
                          <a:spcPts val="0"/>
                        </a:spcAft>
                        <a:buClrTx/>
                        <a:buSzTx/>
                        <a:buFontTx/>
                        <a:buNone/>
                        <a:tabLst/>
                        <a:defRPr/>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100</a:t>
                      </a:r>
                    </a:p>
                    <a:p>
                      <a:pPr algn="ctr" fontAlgn="b"/>
                      <a:r>
                        <a:rPr lang="en-US" sz="1100" b="0" i="1" u="none" strike="noStrike">
                          <a:solidFill>
                            <a:srgbClr val="000000"/>
                          </a:solidFill>
                          <a:effectLst/>
                          <a:latin typeface="Calibri" panose="020F0502020204030204" pitchFamily="34" charset="0"/>
                        </a:rPr>
                        <a:t>2011-12 drought: </a:t>
                      </a:r>
                      <a:r>
                        <a:rPr lang="en-US" sz="1100" b="0" i="0" u="none" strike="noStrike">
                          <a:solidFill>
                            <a:srgbClr val="000000"/>
                          </a:solidFill>
                          <a:effectLst/>
                          <a:latin typeface="Calibri" panose="020F0502020204030204" pitchFamily="34" charset="0"/>
                        </a:rPr>
                        <a:t>129</a:t>
                      </a:r>
                    </a:p>
                  </a:txBody>
                  <a:tcPr marL="5290" marR="5290" marT="5290" marB="0" anchor="ctr">
                    <a:lnL w="635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738</a:t>
                      </a:r>
                    </a:p>
                    <a:p>
                      <a:pPr algn="ctr" fontAlgn="b">
                        <a:spcBef>
                          <a:spcPts val="300"/>
                        </a:spcBef>
                      </a:pPr>
                      <a:r>
                        <a:rPr lang="en-US" sz="1100" b="0" i="1" u="none" strike="noStrike">
                          <a:solidFill>
                            <a:srgbClr val="000000"/>
                          </a:solidFill>
                          <a:effectLst/>
                          <a:latin typeface="Calibri" panose="020F0502020204030204" pitchFamily="34" charset="0"/>
                        </a:rPr>
                        <a:t>2007-08 drought: </a:t>
                      </a:r>
                      <a:r>
                        <a:rPr lang="en-US" sz="1100" b="0" i="0" u="none" strike="noStrike">
                          <a:solidFill>
                            <a:srgbClr val="000000"/>
                          </a:solidFill>
                          <a:effectLst/>
                          <a:latin typeface="Calibri" panose="020F0502020204030204" pitchFamily="34" charset="0"/>
                        </a:rPr>
                        <a:t>189</a:t>
                      </a:r>
                    </a:p>
                    <a:p>
                      <a:pPr algn="ctr" fontAlgn="b"/>
                      <a:r>
                        <a:rPr lang="en-US" sz="1100" b="0" i="1" u="none" strike="noStrike">
                          <a:solidFill>
                            <a:srgbClr val="000000"/>
                          </a:solidFill>
                          <a:effectLst/>
                          <a:latin typeface="Calibri" panose="020F0502020204030204" pitchFamily="34" charset="0"/>
                        </a:rPr>
                        <a:t>2011-12 drought: </a:t>
                      </a:r>
                      <a:r>
                        <a:rPr lang="en-US" sz="1100" b="0" i="0" u="none" strike="noStrike">
                          <a:solidFill>
                            <a:srgbClr val="000000"/>
                          </a:solidFill>
                          <a:effectLst/>
                          <a:latin typeface="Calibri" panose="020F0502020204030204" pitchFamily="34" charset="0"/>
                        </a:rPr>
                        <a:t>142</a:t>
                      </a:r>
                      <a:endParaRPr lang="en-US" sz="1200" b="0" i="0" u="none" strike="noStrike">
                        <a:solidFill>
                          <a:srgbClr val="000000"/>
                        </a:solidFill>
                        <a:effectLst/>
                        <a:latin typeface="Calibri" panose="020F0502020204030204" pitchFamily="34" charset="0"/>
                      </a:endParaRPr>
                    </a:p>
                  </a:txBody>
                  <a:tcPr marL="5290" marR="5290" marT="529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a:t>
                      </a:r>
                    </a:p>
                    <a:p>
                      <a:pPr algn="ctr" fontAlgn="b">
                        <a:spcBef>
                          <a:spcPts val="300"/>
                        </a:spcBef>
                      </a:pPr>
                      <a:r>
                        <a:rPr lang="en-US" sz="1100" b="0" i="1" u="none" strike="noStrike">
                          <a:solidFill>
                            <a:srgbClr val="000000"/>
                          </a:solidFill>
                          <a:effectLst/>
                          <a:latin typeface="Calibri" panose="020F0502020204030204" pitchFamily="34" charset="0"/>
                        </a:rPr>
                        <a:t>2007-08 drought: 0</a:t>
                      </a:r>
                      <a:endParaRPr lang="en-US" sz="1100" b="0" i="0" u="none" strike="noStrike">
                        <a:solidFill>
                          <a:srgbClr val="000000"/>
                        </a:solidFill>
                        <a:effectLst/>
                        <a:latin typeface="Calibri" panose="020F0502020204030204" pitchFamily="34" charset="0"/>
                      </a:endParaRPr>
                    </a:p>
                    <a:p>
                      <a:pPr algn="ctr" fontAlgn="b"/>
                      <a:r>
                        <a:rPr lang="en-US" sz="1100" b="0" i="1" u="none" strike="noStrike">
                          <a:solidFill>
                            <a:srgbClr val="000000"/>
                          </a:solidFill>
                          <a:effectLst/>
                          <a:latin typeface="Calibri" panose="020F0502020204030204" pitchFamily="34" charset="0"/>
                        </a:rPr>
                        <a:t>2011-12 drought: 0</a:t>
                      </a:r>
                      <a:endParaRPr lang="en-US" sz="1200" b="0" i="0" u="none" strike="noStrike">
                        <a:solidFill>
                          <a:srgbClr val="000000"/>
                        </a:solidFill>
                        <a:effectLst/>
                        <a:latin typeface="Calibri" panose="020F0502020204030204" pitchFamily="34" charset="0"/>
                      </a:endParaRPr>
                    </a:p>
                  </a:txBody>
                  <a:tcPr marL="5290" marR="5290" marT="5290" marB="0" anchor="ctr">
                    <a:lnL w="12700" cap="flat" cmpd="sng" algn="ctr">
                      <a:solidFill>
                        <a:schemeClr val="bg1">
                          <a:lumMod val="50000"/>
                        </a:schemeClr>
                      </a:solidFill>
                      <a:prstDash val="solid"/>
                      <a:round/>
                      <a:headEnd type="none" w="med" len="med"/>
                      <a:tailEnd type="none" w="med" len="med"/>
                    </a:lnL>
                    <a:lnR w="38100" cap="flat" cmpd="sng" algn="ctr">
                      <a:solidFill>
                        <a:srgbClr val="00DBD6"/>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extLst>
                  <a:ext uri="{0D108BD9-81ED-4DB2-BD59-A6C34878D82A}">
                    <a16:rowId xmlns:a16="http://schemas.microsoft.com/office/drawing/2014/main" val="46174148"/>
                  </a:ext>
                </a:extLst>
              </a:tr>
            </a:tbl>
          </a:graphicData>
        </a:graphic>
      </p:graphicFrame>
      <p:sp>
        <p:nvSpPr>
          <p:cNvPr id="3" name="Slide Number Placeholder 2">
            <a:extLst>
              <a:ext uri="{FF2B5EF4-FFF2-40B4-BE49-F238E27FC236}">
                <a16:creationId xmlns:a16="http://schemas.microsoft.com/office/drawing/2014/main" id="{6332F8D8-4A58-B2D2-7D34-AEE39106B0D6}"/>
              </a:ext>
            </a:extLst>
          </p:cNvPr>
          <p:cNvSpPr>
            <a:spLocks noGrp="1"/>
          </p:cNvSpPr>
          <p:nvPr>
            <p:ph type="sldNum" sz="quarter" idx="12"/>
          </p:nvPr>
        </p:nvSpPr>
        <p:spPr/>
        <p:txBody>
          <a:bodyPr/>
          <a:lstStyle/>
          <a:p>
            <a:fld id="{AC97C787-BC81-4099-8B1D-2E289FB37E89}" type="slidenum">
              <a:rPr lang="en-US" smtClean="0"/>
              <a:t>26</a:t>
            </a:fld>
            <a:endParaRPr lang="en-US"/>
          </a:p>
        </p:txBody>
      </p:sp>
    </p:spTree>
    <p:extLst>
      <p:ext uri="{BB962C8B-B14F-4D97-AF65-F5344CB8AC3E}">
        <p14:creationId xmlns:p14="http://schemas.microsoft.com/office/powerpoint/2010/main" val="1994929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6062-19B6-C3EA-8385-8DF2ED667A22}"/>
              </a:ext>
            </a:extLst>
          </p:cNvPr>
          <p:cNvSpPr>
            <a:spLocks noGrp="1"/>
          </p:cNvSpPr>
          <p:nvPr>
            <p:ph type="title"/>
          </p:nvPr>
        </p:nvSpPr>
        <p:spPr>
          <a:xfrm>
            <a:off x="427509" y="-276867"/>
            <a:ext cx="11305306" cy="1325563"/>
          </a:xfrm>
        </p:spPr>
        <p:txBody>
          <a:bodyPr>
            <a:normAutofit/>
          </a:bodyPr>
          <a:lstStyle/>
          <a:p>
            <a:pPr algn="ctr"/>
            <a:r>
              <a:rPr lang="en-US" sz="3200" b="1"/>
              <a:t>Facilities With Wastewater Assimilation Challenges</a:t>
            </a:r>
          </a:p>
        </p:txBody>
      </p:sp>
      <p:graphicFrame>
        <p:nvGraphicFramePr>
          <p:cNvPr id="5" name="Content Placeholder 4">
            <a:extLst>
              <a:ext uri="{FF2B5EF4-FFF2-40B4-BE49-F238E27FC236}">
                <a16:creationId xmlns:a16="http://schemas.microsoft.com/office/drawing/2014/main" id="{DE52C140-670F-5623-360E-8D7ACDBD94D9}"/>
              </a:ext>
            </a:extLst>
          </p:cNvPr>
          <p:cNvGraphicFramePr>
            <a:graphicFrameLocks noGrp="1"/>
          </p:cNvGraphicFramePr>
          <p:nvPr>
            <p:ph idx="1"/>
            <p:extLst>
              <p:ext uri="{D42A27DB-BD31-4B8C-83A1-F6EECF244321}">
                <p14:modId xmlns:p14="http://schemas.microsoft.com/office/powerpoint/2010/main" val="3411480067"/>
              </p:ext>
            </p:extLst>
          </p:nvPr>
        </p:nvGraphicFramePr>
        <p:xfrm>
          <a:off x="427509" y="679239"/>
          <a:ext cx="11305307" cy="5348367"/>
        </p:xfrm>
        <a:graphic>
          <a:graphicData uri="http://schemas.openxmlformats.org/drawingml/2006/table">
            <a:tbl>
              <a:tblPr/>
              <a:tblGrid>
                <a:gridCol w="1094482">
                  <a:extLst>
                    <a:ext uri="{9D8B030D-6E8A-4147-A177-3AD203B41FA5}">
                      <a16:colId xmlns:a16="http://schemas.microsoft.com/office/drawing/2014/main" val="1804848196"/>
                    </a:ext>
                  </a:extLst>
                </a:gridCol>
                <a:gridCol w="988447">
                  <a:extLst>
                    <a:ext uri="{9D8B030D-6E8A-4147-A177-3AD203B41FA5}">
                      <a16:colId xmlns:a16="http://schemas.microsoft.com/office/drawing/2014/main" val="2516387781"/>
                    </a:ext>
                  </a:extLst>
                </a:gridCol>
                <a:gridCol w="838398">
                  <a:extLst>
                    <a:ext uri="{9D8B030D-6E8A-4147-A177-3AD203B41FA5}">
                      <a16:colId xmlns:a16="http://schemas.microsoft.com/office/drawing/2014/main" val="3017047029"/>
                    </a:ext>
                  </a:extLst>
                </a:gridCol>
                <a:gridCol w="838398">
                  <a:extLst>
                    <a:ext uri="{9D8B030D-6E8A-4147-A177-3AD203B41FA5}">
                      <a16:colId xmlns:a16="http://schemas.microsoft.com/office/drawing/2014/main" val="3965168855"/>
                    </a:ext>
                  </a:extLst>
                </a:gridCol>
                <a:gridCol w="838398">
                  <a:extLst>
                    <a:ext uri="{9D8B030D-6E8A-4147-A177-3AD203B41FA5}">
                      <a16:colId xmlns:a16="http://schemas.microsoft.com/office/drawing/2014/main" val="3603043653"/>
                    </a:ext>
                  </a:extLst>
                </a:gridCol>
                <a:gridCol w="838398">
                  <a:extLst>
                    <a:ext uri="{9D8B030D-6E8A-4147-A177-3AD203B41FA5}">
                      <a16:colId xmlns:a16="http://schemas.microsoft.com/office/drawing/2014/main" val="3545927150"/>
                    </a:ext>
                  </a:extLst>
                </a:gridCol>
                <a:gridCol w="838398">
                  <a:extLst>
                    <a:ext uri="{9D8B030D-6E8A-4147-A177-3AD203B41FA5}">
                      <a16:colId xmlns:a16="http://schemas.microsoft.com/office/drawing/2014/main" val="254349187"/>
                    </a:ext>
                  </a:extLst>
                </a:gridCol>
                <a:gridCol w="838398">
                  <a:extLst>
                    <a:ext uri="{9D8B030D-6E8A-4147-A177-3AD203B41FA5}">
                      <a16:colId xmlns:a16="http://schemas.microsoft.com/office/drawing/2014/main" val="595967749"/>
                    </a:ext>
                  </a:extLst>
                </a:gridCol>
                <a:gridCol w="838398">
                  <a:extLst>
                    <a:ext uri="{9D8B030D-6E8A-4147-A177-3AD203B41FA5}">
                      <a16:colId xmlns:a16="http://schemas.microsoft.com/office/drawing/2014/main" val="3013249569"/>
                    </a:ext>
                  </a:extLst>
                </a:gridCol>
                <a:gridCol w="838398">
                  <a:extLst>
                    <a:ext uri="{9D8B030D-6E8A-4147-A177-3AD203B41FA5}">
                      <a16:colId xmlns:a16="http://schemas.microsoft.com/office/drawing/2014/main" val="3107804847"/>
                    </a:ext>
                  </a:extLst>
                </a:gridCol>
                <a:gridCol w="838398">
                  <a:extLst>
                    <a:ext uri="{9D8B030D-6E8A-4147-A177-3AD203B41FA5}">
                      <a16:colId xmlns:a16="http://schemas.microsoft.com/office/drawing/2014/main" val="427516701"/>
                    </a:ext>
                  </a:extLst>
                </a:gridCol>
                <a:gridCol w="838398">
                  <a:extLst>
                    <a:ext uri="{9D8B030D-6E8A-4147-A177-3AD203B41FA5}">
                      <a16:colId xmlns:a16="http://schemas.microsoft.com/office/drawing/2014/main" val="1280698725"/>
                    </a:ext>
                  </a:extLst>
                </a:gridCol>
                <a:gridCol w="838398">
                  <a:extLst>
                    <a:ext uri="{9D8B030D-6E8A-4147-A177-3AD203B41FA5}">
                      <a16:colId xmlns:a16="http://schemas.microsoft.com/office/drawing/2014/main" val="2928973174"/>
                    </a:ext>
                  </a:extLst>
                </a:gridCol>
              </a:tblGrid>
              <a:tr h="458466">
                <a:tc gridSpan="2">
                  <a:txBody>
                    <a:bodyPr/>
                    <a:lstStyle/>
                    <a:p>
                      <a:pPr algn="ctr" fontAlgn="b"/>
                      <a:r>
                        <a:rPr lang="en-US" sz="1100" b="0" i="0" u="none" strike="noStrike">
                          <a:solidFill>
                            <a:srgbClr val="000000"/>
                          </a:solidFill>
                          <a:effectLst/>
                          <a:latin typeface="Calibri" panose="020F0502020204030204" pitchFamily="34" charset="0"/>
                        </a:rPr>
                        <a:t> </a:t>
                      </a: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90000"/>
                        </a:lnSpc>
                      </a:pPr>
                      <a:r>
                        <a:rPr lang="en-US" sz="1400" b="0" i="0" u="none" strike="noStrike">
                          <a:solidFill>
                            <a:srgbClr val="000000"/>
                          </a:solidFill>
                          <a:effectLst/>
                          <a:latin typeface="Calibri" panose="020F0502020204030204" pitchFamily="34" charset="0"/>
                        </a:rPr>
                        <a:t>Concord: South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90000"/>
                        </a:lnSpc>
                      </a:pPr>
                      <a:r>
                        <a:rPr lang="en-US" sz="1400" b="0" i="0" u="none" strike="noStrike">
                          <a:solidFill>
                            <a:srgbClr val="000000"/>
                          </a:solidFill>
                          <a:effectLst/>
                          <a:latin typeface="Calibri" panose="020F0502020204030204" pitchFamily="34" charset="0"/>
                        </a:rPr>
                        <a:t>City of Warm Springs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90000"/>
                        </a:lnSpc>
                      </a:pPr>
                      <a:r>
                        <a:rPr lang="en-US" sz="1200" b="0" i="0" u="none" strike="noStrike">
                          <a:solidFill>
                            <a:srgbClr val="000000"/>
                          </a:solidFill>
                          <a:effectLst/>
                          <a:latin typeface="Calibri" panose="020F0502020204030204" pitchFamily="34" charset="0"/>
                        </a:rPr>
                        <a:t>Thomaston: </a:t>
                      </a:r>
                      <a:r>
                        <a:rPr lang="en-US" sz="1400" b="0" i="0" u="none" strike="noStrike">
                          <a:solidFill>
                            <a:srgbClr val="000000"/>
                          </a:solidFill>
                          <a:effectLst/>
                          <a:latin typeface="Calibri" panose="020F0502020204030204" pitchFamily="34" charset="0"/>
                        </a:rPr>
                        <a:t>Bell Creek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90000"/>
                        </a:lnSpc>
                      </a:pPr>
                      <a:r>
                        <a:rPr lang="en-US" sz="1400" b="0" i="0" u="none" strike="noStrike">
                          <a:solidFill>
                            <a:srgbClr val="000000"/>
                          </a:solidFill>
                          <a:effectLst/>
                          <a:latin typeface="Calibri" panose="020F0502020204030204" pitchFamily="34" charset="0"/>
                        </a:rPr>
                        <a:t>Reynolds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90000"/>
                        </a:lnSpc>
                      </a:pPr>
                      <a:r>
                        <a:rPr lang="en-US" sz="1100" b="0" i="0" u="none" strike="noStrike">
                          <a:solidFill>
                            <a:srgbClr val="000000"/>
                          </a:solidFill>
                          <a:effectLst/>
                          <a:latin typeface="Calibri" panose="020F0502020204030204" pitchFamily="34" charset="0"/>
                        </a:rPr>
                        <a:t>Taylor </a:t>
                      </a:r>
                      <a:r>
                        <a:rPr lang="en-US" sz="1100" b="0" i="0" u="none" strike="noStrike" err="1">
                          <a:solidFill>
                            <a:srgbClr val="000000"/>
                          </a:solidFill>
                          <a:effectLst/>
                          <a:latin typeface="Calibri" panose="020F0502020204030204" pitchFamily="34" charset="0"/>
                        </a:rPr>
                        <a:t>Cty</a:t>
                      </a:r>
                      <a:r>
                        <a:rPr lang="en-US" sz="1200" b="0" i="0" u="none" strike="noStrike">
                          <a:solidFill>
                            <a:srgbClr val="000000"/>
                          </a:solidFill>
                          <a:effectLst/>
                          <a:latin typeface="Calibri" panose="020F0502020204030204" pitchFamily="34" charset="0"/>
                        </a:rPr>
                        <a:t>: Plant Laurel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90000"/>
                        </a:lnSpc>
                      </a:pPr>
                      <a:r>
                        <a:rPr lang="es-ES" sz="1400" b="0" i="0" u="none" strike="noStrike">
                          <a:solidFill>
                            <a:srgbClr val="000000"/>
                          </a:solidFill>
                          <a:effectLst/>
                          <a:latin typeface="Calibri" panose="020F0502020204030204" pitchFamily="34" charset="0"/>
                        </a:rPr>
                        <a:t>Buena Vista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err="1">
                          <a:solidFill>
                            <a:srgbClr val="000000"/>
                          </a:solidFill>
                          <a:effectLst/>
                          <a:latin typeface="Calibri" panose="020F0502020204030204" pitchFamily="34" charset="0"/>
                        </a:rPr>
                        <a:t>Byromville</a:t>
                      </a:r>
                      <a:r>
                        <a:rPr lang="en-US" sz="1400" b="0" i="0" u="none" strike="noStrike">
                          <a:solidFill>
                            <a:srgbClr val="000000"/>
                          </a:solidFill>
                          <a:effectLst/>
                          <a:latin typeface="Calibri" panose="020F0502020204030204" pitchFamily="34" charset="0"/>
                        </a:rPr>
                        <a:t> WPCP</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Cordele: Gum Creek WPCP</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400" b="0" i="0" u="none" strike="noStrike">
                          <a:solidFill>
                            <a:srgbClr val="000000"/>
                          </a:solidFill>
                          <a:effectLst/>
                          <a:latin typeface="Calibri" panose="020F0502020204030204" pitchFamily="34" charset="0"/>
                        </a:rPr>
                        <a:t>Ellaville WPCP-1 </a:t>
                      </a:r>
                      <a:r>
                        <a:rPr lang="fi-FI" sz="1200" b="0" i="0" u="none" strike="noStrike">
                          <a:solidFill>
                            <a:srgbClr val="000000"/>
                          </a:solidFill>
                          <a:effectLst/>
                          <a:latin typeface="Calibri" panose="020F0502020204030204" pitchFamily="34" charset="0"/>
                        </a:rPr>
                        <a:t>(</a:t>
                      </a:r>
                      <a:r>
                        <a:rPr lang="en-US" sz="1200" b="0" i="0" u="none" strike="noStrike">
                          <a:solidFill>
                            <a:srgbClr val="000000"/>
                          </a:solidFill>
                          <a:effectLst/>
                          <a:latin typeface="Calibri" panose="020F0502020204030204" pitchFamily="34" charset="0"/>
                        </a:rPr>
                        <a:t>GA0050105</a:t>
                      </a:r>
                      <a:r>
                        <a:rPr lang="fi-FI" sz="1200" b="0" i="0" u="none" strike="noStrike">
                          <a:solidFill>
                            <a:srgbClr val="000000"/>
                          </a:solidFill>
                          <a:effectLst/>
                          <a:latin typeface="Calibri" panose="020F0502020204030204" pitchFamily="34" charset="0"/>
                        </a:rPr>
                        <a:t>)</a:t>
                      </a:r>
                      <a:endParaRPr lang="en-US" sz="1400" b="0" i="0" u="none" strike="noStrike">
                        <a:solidFill>
                          <a:srgbClr val="000000"/>
                        </a:solidFill>
                        <a:effectLst/>
                        <a:latin typeface="Calibri" panose="020F0502020204030204" pitchFamily="34" charset="0"/>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i-FI" sz="1400" b="0" i="0" u="none" strike="noStrike">
                          <a:solidFill>
                            <a:srgbClr val="000000"/>
                          </a:solidFill>
                          <a:effectLst/>
                          <a:latin typeface="Calibri" panose="020F0502020204030204" pitchFamily="34" charset="0"/>
                        </a:rPr>
                        <a:t>Ellaville WPCP-2 </a:t>
                      </a:r>
                      <a:r>
                        <a:rPr lang="fi-FI" sz="1200" b="0" i="0" u="none" strike="noStrike">
                          <a:solidFill>
                            <a:srgbClr val="000000"/>
                          </a:solidFill>
                          <a:effectLst/>
                          <a:latin typeface="Calibri" panose="020F0502020204030204" pitchFamily="34" charset="0"/>
                        </a:rPr>
                        <a:t>(</a:t>
                      </a:r>
                      <a:r>
                        <a:rPr lang="en-US" sz="1200" b="0" i="0" u="none" strike="noStrike">
                          <a:solidFill>
                            <a:srgbClr val="000000"/>
                          </a:solidFill>
                          <a:effectLst/>
                          <a:latin typeface="Calibri" panose="020F0502020204030204" pitchFamily="34" charset="0"/>
                        </a:rPr>
                        <a:t>GA0047767)</a:t>
                      </a:r>
                      <a:endParaRPr lang="fi-FI" sz="1400" b="0" i="0" u="none" strike="noStrike">
                        <a:solidFill>
                          <a:srgbClr val="000000"/>
                        </a:solidFill>
                        <a:effectLst/>
                        <a:latin typeface="Calibri" panose="020F0502020204030204" pitchFamily="34" charset="0"/>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fi-FI" sz="1400" b="0" i="0" u="none" strike="noStrike">
                          <a:solidFill>
                            <a:srgbClr val="000000"/>
                          </a:solidFill>
                          <a:effectLst/>
                          <a:latin typeface="Calibri" panose="020F0502020204030204" pitchFamily="34" charset="0"/>
                        </a:rPr>
                        <a:t>Ellaville WPCP-3 </a:t>
                      </a:r>
                      <a:r>
                        <a:rPr lang="fi-FI" sz="1200" b="0" i="0" u="none" strike="noStrike">
                          <a:solidFill>
                            <a:srgbClr val="000000"/>
                          </a:solidFill>
                          <a:effectLst/>
                          <a:latin typeface="Calibri" panose="020F0502020204030204" pitchFamily="34" charset="0"/>
                        </a:rPr>
                        <a:t>(</a:t>
                      </a:r>
                      <a:r>
                        <a:rPr lang="en-US" sz="1200" b="0" i="0" u="none" strike="noStrike">
                          <a:solidFill>
                            <a:srgbClr val="000000"/>
                          </a:solidFill>
                          <a:effectLst/>
                          <a:latin typeface="Calibri" panose="020F0502020204030204" pitchFamily="34" charset="0"/>
                        </a:rPr>
                        <a:t>GA0020931</a:t>
                      </a:r>
                      <a:r>
                        <a:rPr lang="fi-FI" sz="1200" b="0" i="0" u="none" strike="noStrike">
                          <a:solidFill>
                            <a:srgbClr val="000000"/>
                          </a:solidFill>
                          <a:effectLst/>
                          <a:latin typeface="Calibri" panose="020F0502020204030204" pitchFamily="34" charset="0"/>
                        </a:rPr>
                        <a:t>)</a:t>
                      </a:r>
                      <a:endParaRPr lang="en-US" sz="1400" b="0" i="0" u="none" strike="noStrike">
                        <a:solidFill>
                          <a:srgbClr val="000000"/>
                        </a:solidFill>
                        <a:effectLst/>
                        <a:latin typeface="Calibri" panose="020F0502020204030204" pitchFamily="34" charset="0"/>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757683"/>
                  </a:ext>
                </a:extLst>
              </a:tr>
              <a:tr h="271742">
                <a:tc gridSpan="2">
                  <a:txBody>
                    <a:bodyPr/>
                    <a:lstStyle/>
                    <a:p>
                      <a:pPr algn="ctr" fontAlgn="b"/>
                      <a:r>
                        <a:rPr lang="en-US" sz="1100" b="1" i="0" u="none" strike="noStrike">
                          <a:solidFill>
                            <a:srgbClr val="000000"/>
                          </a:solidFill>
                          <a:effectLst/>
                          <a:latin typeface="Calibri" panose="020F0502020204030204" pitchFamily="34" charset="0"/>
                        </a:rPr>
                        <a:t>BEAM Node</a:t>
                      </a:r>
                      <a:r>
                        <a:rPr lang="en-US" sz="1100" b="0" i="0" u="none" strike="noStrike">
                          <a:solidFill>
                            <a:srgbClr val="000000"/>
                          </a:solidFill>
                          <a:effectLst/>
                          <a:latin typeface="Calibri" panose="020F0502020204030204" pitchFamily="34" charset="0"/>
                        </a:rPr>
                        <a:t> </a:t>
                      </a: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6798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6878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7218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7318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7498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7618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7728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7768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7848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7878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Calibri" panose="020F0502020204030204" pitchFamily="34" charset="0"/>
                        </a:rPr>
                        <a:t>7978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605888"/>
                  </a:ext>
                </a:extLst>
              </a:tr>
              <a:tr h="305440">
                <a:tc gridSpan="2">
                  <a:txBody>
                    <a:bodyPr/>
                    <a:lstStyle/>
                    <a:p>
                      <a:pPr algn="ctr" fontAlgn="b"/>
                      <a:r>
                        <a:rPr lang="en-US" sz="1600" b="0" i="0" u="none" strike="noStrike">
                          <a:solidFill>
                            <a:srgbClr val="000000"/>
                          </a:solidFill>
                          <a:effectLst/>
                          <a:latin typeface="Calibri" panose="020F0502020204030204" pitchFamily="34" charset="0"/>
                        </a:rPr>
                        <a:t>7Q10 Flow (</a:t>
                      </a:r>
                      <a:r>
                        <a:rPr lang="en-US" sz="1600" b="0" i="0" u="none" strike="noStrike" err="1">
                          <a:solidFill>
                            <a:srgbClr val="000000"/>
                          </a:solidFill>
                          <a:effectLst/>
                          <a:latin typeface="Calibri" panose="020F0502020204030204" pitchFamily="34" charset="0"/>
                        </a:rPr>
                        <a:t>cfs</a:t>
                      </a:r>
                      <a:r>
                        <a:rPr lang="en-US" sz="1600" b="0" i="0" u="none" strike="noStrike">
                          <a:solidFill>
                            <a:srgbClr val="000000"/>
                          </a:solidFill>
                          <a:effectLst/>
                          <a:latin typeface="Calibri" panose="020F0502020204030204" pitchFamily="34" charset="0"/>
                        </a:rPr>
                        <a:t>)</a:t>
                      </a: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r>
                        <a:rPr lang="en-US" sz="1600" b="0" i="0" u="none" strike="noStrike">
                          <a:solidFill>
                            <a:srgbClr val="000000"/>
                          </a:solidFill>
                          <a:effectLst/>
                          <a:latin typeface="Calibri" panose="020F0502020204030204" pitchFamily="34" charset="0"/>
                        </a:rPr>
                        <a:t> </a:t>
                      </a:r>
                    </a:p>
                  </a:txBody>
                  <a:tcPr marL="5290" marR="5290" marT="529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3.76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0.64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13.47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33.39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4.86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1.29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2.85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2.56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0.03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10.54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877354363"/>
                  </a:ext>
                </a:extLst>
              </a:tr>
              <a:tr h="480884">
                <a:tc rowSpan="7">
                  <a:txBody>
                    <a:bodyPr/>
                    <a:lstStyle/>
                    <a:p>
                      <a:pPr algn="ctr" fontAlgn="b"/>
                      <a:r>
                        <a:rPr lang="en-US" sz="1600" b="0" i="0" u="none" strike="noStrike">
                          <a:solidFill>
                            <a:srgbClr val="000000"/>
                          </a:solidFill>
                          <a:effectLst/>
                          <a:latin typeface="Calibri" panose="020F0502020204030204" pitchFamily="34" charset="0"/>
                        </a:rPr>
                        <a:t>Wastewater Challenge </a:t>
                      </a:r>
                    </a:p>
                    <a:p>
                      <a:pPr algn="ctr" fontAlgn="b"/>
                      <a:r>
                        <a:rPr lang="en-US" sz="1600" b="0" i="0" u="none" strike="noStrike">
                          <a:solidFill>
                            <a:srgbClr val="000000"/>
                          </a:solidFill>
                          <a:effectLst/>
                          <a:latin typeface="Calibri" panose="020F0502020204030204" pitchFamily="34" charset="0"/>
                        </a:rPr>
                        <a:t>(% Days)</a:t>
                      </a:r>
                    </a:p>
                    <a:p>
                      <a:pPr algn="ctr" fontAlgn="b"/>
                      <a:r>
                        <a:rPr lang="en-US" sz="1400" b="0" i="0" u="none" strike="noStrike">
                          <a:solidFill>
                            <a:srgbClr val="000000"/>
                          </a:solidFill>
                          <a:effectLst/>
                          <a:latin typeface="Calibri" panose="020F0502020204030204" pitchFamily="34" charset="0"/>
                        </a:rPr>
                        <a:t> </a:t>
                      </a:r>
                    </a:p>
                  </a:txBody>
                  <a:tcPr marL="5290" marR="5290" marT="5290" marB="0" anchor="ctr">
                    <a:lnL w="6350" cap="flat" cmpd="sng" algn="ctr">
                      <a:solidFill>
                        <a:srgbClr val="000000"/>
                      </a:solidFill>
                      <a:prstDash val="solid"/>
                      <a:round/>
                      <a:headEnd type="none" w="med" len="med"/>
                      <a:tailEnd type="none" w="med" len="med"/>
                    </a:lnL>
                    <a:lnR w="38100"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Baseline</a:t>
                      </a:r>
                    </a:p>
                  </a:txBody>
                  <a:tcPr marL="5290" marR="5290" marT="5290" marB="0" anchor="ctr">
                    <a:lnL w="38100" cap="flat" cmpd="sng" algn="ctr">
                      <a:solidFill>
                        <a:srgbClr val="000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2.4%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2.0%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8.4%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2.6%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a:t>
                      </a:r>
                    </a:p>
                  </a:txBody>
                  <a:tcPr marL="5443" marR="5443" marT="5443" marB="0" anchor="ctr">
                    <a:lnL w="6350" cap="flat" cmpd="sng" algn="ctr">
                      <a:solidFill>
                        <a:srgbClr val="000000"/>
                      </a:solidFill>
                      <a:prstDash val="solid"/>
                      <a:round/>
                      <a:headEnd type="none" w="med" len="med"/>
                      <a:tailEnd type="none" w="med" len="med"/>
                    </a:lnL>
                    <a:lnR w="38100" cap="flat" cmpd="sng" algn="ctr">
                      <a:solidFill>
                        <a:srgbClr val="00008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extLst>
                  <a:ext uri="{0D108BD9-81ED-4DB2-BD59-A6C34878D82A}">
                    <a16:rowId xmlns:a16="http://schemas.microsoft.com/office/drawing/2014/main" val="1309356482"/>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extLst>
                  <a:ext uri="{0D108BD9-81ED-4DB2-BD59-A6C34878D82A}">
                    <a16:rowId xmlns:a16="http://schemas.microsoft.com/office/drawing/2014/main" val="3895798860"/>
                  </a:ext>
                </a:extLst>
              </a:tr>
              <a:tr h="480884">
                <a:tc vMerge="1">
                  <a:txBody>
                    <a:bodyPr/>
                    <a:lstStyle/>
                    <a:p>
                      <a:pPr algn="l" fontAlgn="b"/>
                      <a:endParaRPr lang="en-US" sz="1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Baseline</a:t>
                      </a:r>
                    </a:p>
                    <a:p>
                      <a:pPr algn="ctr" fontAlgn="b"/>
                      <a:r>
                        <a:rPr lang="en-US" sz="1400" b="0" i="0" u="none" strike="noStrike">
                          <a:solidFill>
                            <a:srgbClr val="000000"/>
                          </a:solidFill>
                          <a:effectLst/>
                          <a:latin typeface="Calibri" panose="020F0502020204030204" pitchFamily="34" charset="0"/>
                        </a:rPr>
                        <a:t>Drought</a:t>
                      </a:r>
                    </a:p>
                  </a:txBody>
                  <a:tcPr marL="5290" marR="5290" marT="5290" marB="0" anchor="ctr">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2.7%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2.3%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16.0%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4.4%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3.2%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0.01%</a:t>
                      </a:r>
                    </a:p>
                  </a:txBody>
                  <a:tcPr marL="5443" marR="5443" marT="5443" marB="0" anchor="ctr">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134414608"/>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62887"/>
                  </a:ext>
                </a:extLst>
              </a:tr>
              <a:tr h="480884">
                <a:tc vMerge="1">
                  <a:txBody>
                    <a:bodyPr/>
                    <a:lstStyle/>
                    <a:p>
                      <a:pPr algn="l" fontAlgn="b"/>
                      <a:endParaRPr lang="en-US" sz="1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Forecast</a:t>
                      </a:r>
                    </a:p>
                    <a:p>
                      <a:pPr algn="ctr" fontAlgn="b"/>
                      <a:r>
                        <a:rPr lang="en-US" sz="1200" b="0" i="0" u="none" strike="noStrike">
                          <a:solidFill>
                            <a:srgbClr val="000000"/>
                          </a:solidFill>
                          <a:effectLst/>
                          <a:latin typeface="Calibri" panose="020F0502020204030204" pitchFamily="34" charset="0"/>
                        </a:rPr>
                        <a:t>(ag constant)</a:t>
                      </a:r>
                      <a:endParaRPr lang="en-US" sz="1400" b="0" i="0" u="none" strike="noStrike">
                        <a:solidFill>
                          <a:srgbClr val="000000"/>
                        </a:solidFill>
                        <a:effectLst/>
                        <a:latin typeface="Calibri" panose="020F0502020204030204" pitchFamily="34" charset="0"/>
                      </a:endParaRPr>
                    </a:p>
                  </a:txBody>
                  <a:tcPr marL="5290" marR="5290" marT="5290" marB="0" anchor="ctr">
                    <a:lnL w="38100" cap="flat" cmpd="sng" algn="ctr">
                      <a:solidFill>
                        <a:srgbClr val="00E6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2.4%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8.4%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2.6%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a:t>
                      </a:r>
                    </a:p>
                  </a:txBody>
                  <a:tcPr marL="5443" marR="5443" marT="5443" marB="0" anchor="ctr">
                    <a:lnL w="6350" cap="flat" cmpd="sng" algn="ctr">
                      <a:solidFill>
                        <a:srgbClr val="000000"/>
                      </a:solidFill>
                      <a:prstDash val="solid"/>
                      <a:round/>
                      <a:headEnd type="none" w="med" len="med"/>
                      <a:tailEnd type="none" w="med" len="med"/>
                    </a:lnL>
                    <a:lnR w="38100" cap="flat" cmpd="sng" algn="ctr">
                      <a:solidFill>
                        <a:srgbClr val="00E6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extLst>
                  <a:ext uri="{0D108BD9-81ED-4DB2-BD59-A6C34878D82A}">
                    <a16:rowId xmlns:a16="http://schemas.microsoft.com/office/drawing/2014/main" val="723479612"/>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extLst>
                  <a:ext uri="{0D108BD9-81ED-4DB2-BD59-A6C34878D82A}">
                    <a16:rowId xmlns:a16="http://schemas.microsoft.com/office/drawing/2014/main" val="4060952204"/>
                  </a:ext>
                </a:extLst>
              </a:tr>
              <a:tr h="480884">
                <a:tc v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Forecast</a:t>
                      </a:r>
                    </a:p>
                    <a:p>
                      <a:pPr algn="ctr" fontAlgn="b"/>
                      <a:r>
                        <a:rPr lang="en-US" sz="1200" b="0" i="0" u="none" strike="noStrike">
                          <a:solidFill>
                            <a:srgbClr val="000000"/>
                          </a:solidFill>
                          <a:effectLst/>
                          <a:latin typeface="Calibri" panose="020F0502020204030204" pitchFamily="34" charset="0"/>
                        </a:rPr>
                        <a:t>(ag growth)</a:t>
                      </a:r>
                    </a:p>
                  </a:txBody>
                  <a:tcPr marL="5290" marR="5290" marT="5290" marB="0" anchor="ctr">
                    <a:lnL w="38100" cap="flat" cmpd="sng" algn="ctr">
                      <a:solidFill>
                        <a:srgbClr val="00DBD6"/>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2.2%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18.2%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4.8%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1.1%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1600" b="0" i="0" u="none" strike="noStrike">
                          <a:solidFill>
                            <a:srgbClr val="000000"/>
                          </a:solidFill>
                          <a:effectLst/>
                          <a:latin typeface="Calibri" panose="020F0502020204030204" pitchFamily="34" charset="0"/>
                        </a:rPr>
                        <a:t>0.0%</a:t>
                      </a:r>
                    </a:p>
                  </a:txBody>
                  <a:tcPr marL="5443" marR="5443" marT="5443" marB="0" anchor="ctr">
                    <a:lnL w="6350" cap="flat" cmpd="sng" algn="ctr">
                      <a:solidFill>
                        <a:srgbClr val="000000"/>
                      </a:solidFill>
                      <a:prstDash val="solid"/>
                      <a:round/>
                      <a:headEnd type="none" w="med" len="med"/>
                      <a:tailEnd type="none" w="med" len="med"/>
                    </a:lnL>
                    <a:lnR w="38100" cap="flat" cmpd="sng" algn="ctr">
                      <a:solidFill>
                        <a:srgbClr val="00DBD6"/>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extLst>
                  <a:ext uri="{0D108BD9-81ED-4DB2-BD59-A6C34878D82A}">
                    <a16:rowId xmlns:a16="http://schemas.microsoft.com/office/drawing/2014/main" val="4163740523"/>
                  </a:ext>
                </a:extLst>
              </a:tr>
              <a:tr h="0">
                <a:tc>
                  <a:txBody>
                    <a:bodyPr/>
                    <a:lstStyle/>
                    <a:p>
                      <a:pPr algn="l"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r" fontAlgn="b"/>
                      <a:endParaRPr lang="en-US" sz="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941484144"/>
                  </a:ext>
                </a:extLst>
              </a:tr>
              <a:tr h="457200">
                <a:tc rowSpan="7">
                  <a:txBody>
                    <a:bodyPr/>
                    <a:lstStyle/>
                    <a:p>
                      <a:pPr algn="ctr" fontAlgn="b"/>
                      <a:r>
                        <a:rPr lang="en-US" sz="1600" b="0" i="0" u="none" strike="noStrike">
                          <a:solidFill>
                            <a:srgbClr val="000000"/>
                          </a:solidFill>
                          <a:effectLst/>
                          <a:latin typeface="Calibri" panose="020F0502020204030204" pitchFamily="34" charset="0"/>
                        </a:rPr>
                        <a:t>Shortage Volume</a:t>
                      </a:r>
                    </a:p>
                    <a:p>
                      <a:pPr algn="ctr" fontAlgn="b"/>
                      <a:r>
                        <a:rPr lang="en-US" sz="1600" b="0" i="0" u="none" strike="noStrike">
                          <a:solidFill>
                            <a:srgbClr val="000000"/>
                          </a:solidFill>
                          <a:effectLst/>
                          <a:latin typeface="Calibri" panose="020F0502020204030204" pitchFamily="34" charset="0"/>
                        </a:rPr>
                        <a:t>(million gallons)</a:t>
                      </a:r>
                      <a:endParaRPr lang="en-US" sz="1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38100"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Baseline</a:t>
                      </a:r>
                    </a:p>
                  </a:txBody>
                  <a:tcPr marL="5290" marR="5290" marT="5290" marB="0" anchor="ctr">
                    <a:lnL w="38100" cap="flat" cmpd="sng" algn="ctr">
                      <a:solidFill>
                        <a:srgbClr val="000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836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1,380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2,024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1,716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1,460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657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a:t>
                      </a:r>
                    </a:p>
                  </a:txBody>
                  <a:tcPr marL="5443" marR="5443" marT="5443" marB="0" anchor="ctr">
                    <a:lnL w="6350" cap="flat" cmpd="sng" algn="ctr">
                      <a:solidFill>
                        <a:srgbClr val="000000"/>
                      </a:solidFill>
                      <a:prstDash val="solid"/>
                      <a:round/>
                      <a:headEnd type="none" w="med" len="med"/>
                      <a:tailEnd type="none" w="med" len="med"/>
                    </a:lnL>
                    <a:lnR w="38100" cap="flat" cmpd="sng" algn="ctr">
                      <a:solidFill>
                        <a:srgbClr val="00008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3457474946"/>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48797406"/>
                  </a:ext>
                </a:extLst>
              </a:tr>
              <a:tr h="457200">
                <a:tc vMerge="1">
                  <a:txBody>
                    <a:bodyPr/>
                    <a:lstStyle/>
                    <a:p>
                      <a:pPr algn="l" fontAlgn="b"/>
                      <a:r>
                        <a:rPr lang="en-US" sz="1600" b="0" i="0" u="none" strike="noStrike">
                          <a:solidFill>
                            <a:srgbClr val="000000"/>
                          </a:solidFill>
                          <a:effectLst/>
                          <a:latin typeface="Calibri" panose="020F0502020204030204" pitchFamily="34" charset="0"/>
                        </a:rPr>
                        <a:t>(million gallons)</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Baseline</a:t>
                      </a:r>
                    </a:p>
                    <a:p>
                      <a:pPr algn="ctr" fontAlgn="b"/>
                      <a:r>
                        <a:rPr lang="en-US" sz="1400" b="0" i="0" u="none" strike="noStrike">
                          <a:solidFill>
                            <a:srgbClr val="000000"/>
                          </a:solidFill>
                          <a:effectLst/>
                          <a:latin typeface="Calibri" panose="020F0502020204030204" pitchFamily="34" charset="0"/>
                        </a:rPr>
                        <a:t>Drought</a:t>
                      </a:r>
                    </a:p>
                  </a:txBody>
                  <a:tcPr marL="5290" marR="5290" marT="5290" marB="0" anchor="ctr">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977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1,905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2,075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117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4,590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2,604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4,423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0.3</a:t>
                      </a:r>
                    </a:p>
                  </a:txBody>
                  <a:tcPr marL="5443" marR="5443" marT="5443" marB="0" anchor="ctr">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3029090171"/>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extLst>
                  <a:ext uri="{0D108BD9-81ED-4DB2-BD59-A6C34878D82A}">
                    <a16:rowId xmlns:a16="http://schemas.microsoft.com/office/drawing/2014/main" val="530741165"/>
                  </a:ext>
                </a:extLst>
              </a:tr>
              <a:tr h="457200">
                <a:tc v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Calibri" panose="020F0502020204030204" pitchFamily="34" charset="0"/>
                        </a:rPr>
                        <a:t>Forecast</a:t>
                      </a:r>
                    </a:p>
                    <a:p>
                      <a:pPr algn="ctr" fontAlgn="b"/>
                      <a:r>
                        <a:rPr lang="en-US" sz="1200" b="0" i="0" u="none" strike="noStrike">
                          <a:solidFill>
                            <a:srgbClr val="000000"/>
                          </a:solidFill>
                          <a:effectLst/>
                          <a:latin typeface="Calibri" panose="020F0502020204030204" pitchFamily="34" charset="0"/>
                        </a:rPr>
                        <a:t>(ag constant)</a:t>
                      </a:r>
                      <a:endParaRPr lang="en-US" sz="1400" b="0" i="0" u="none" strike="noStrike">
                        <a:solidFill>
                          <a:srgbClr val="000000"/>
                        </a:solidFill>
                        <a:effectLst/>
                        <a:latin typeface="Calibri" panose="020F0502020204030204" pitchFamily="34" charset="0"/>
                      </a:endParaRPr>
                    </a:p>
                  </a:txBody>
                  <a:tcPr marL="5290" marR="5290" marT="5290" marB="0" anchor="ctr">
                    <a:lnL w="38100" cap="flat" cmpd="sng" algn="ctr">
                      <a:solidFill>
                        <a:srgbClr val="00E6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836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147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1,003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2,024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92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1,713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1,436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638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a:t>
                      </a:r>
                    </a:p>
                  </a:txBody>
                  <a:tcPr marL="5443" marR="5443" marT="5443" marB="0" anchor="ctr">
                    <a:lnL w="6350" cap="flat" cmpd="sng" algn="ctr">
                      <a:solidFill>
                        <a:srgbClr val="000000"/>
                      </a:solidFill>
                      <a:prstDash val="solid"/>
                      <a:round/>
                      <a:headEnd type="none" w="med" len="med"/>
                      <a:tailEnd type="none" w="med" len="med"/>
                    </a:lnL>
                    <a:lnR w="38100" cap="flat" cmpd="sng" algn="ctr">
                      <a:solidFill>
                        <a:srgbClr val="00E6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tcPr>
                </a:tc>
                <a:extLst>
                  <a:ext uri="{0D108BD9-81ED-4DB2-BD59-A6C34878D82A}">
                    <a16:rowId xmlns:a16="http://schemas.microsoft.com/office/drawing/2014/main" val="4013511478"/>
                  </a:ext>
                </a:extLst>
              </a:tr>
              <a:tr h="0">
                <a:tc vMerge="1">
                  <a:txBody>
                    <a:bodyPr/>
                    <a:lstStyle/>
                    <a:p>
                      <a:endParaRPr lang="en-US"/>
                    </a:p>
                  </a:txBody>
                  <a:tcPr/>
                </a:tc>
                <a:tc>
                  <a:txBody>
                    <a:bodyPr/>
                    <a:lstStyle/>
                    <a:p>
                      <a:pPr algn="ctr" fontAlgn="b"/>
                      <a:endParaRPr lang="en-US" sz="2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endParaRPr lang="en-US" sz="1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extLst>
                  <a:ext uri="{0D108BD9-81ED-4DB2-BD59-A6C34878D82A}">
                    <a16:rowId xmlns:a16="http://schemas.microsoft.com/office/drawing/2014/main" val="164175266"/>
                  </a:ext>
                </a:extLst>
              </a:tr>
              <a:tr h="457200">
                <a:tc v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Forecast</a:t>
                      </a:r>
                    </a:p>
                    <a:p>
                      <a:pPr algn="ctr" fontAlgn="b"/>
                      <a:r>
                        <a:rPr lang="en-US" sz="1200" b="0" i="0" u="none" strike="noStrike">
                          <a:solidFill>
                            <a:srgbClr val="000000"/>
                          </a:solidFill>
                          <a:effectLst/>
                          <a:latin typeface="Calibri" panose="020F0502020204030204" pitchFamily="34" charset="0"/>
                        </a:rPr>
                        <a:t>(ag growth)</a:t>
                      </a:r>
                    </a:p>
                  </a:txBody>
                  <a:tcPr marL="5290" marR="5290" marT="5290" marB="0" anchor="ctr">
                    <a:lnL w="38100" cap="flat" cmpd="sng" algn="ctr">
                      <a:solidFill>
                        <a:srgbClr val="00DBD6"/>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762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147</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825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2,042</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100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5,924</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2,965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5</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1359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tc>
                  <a:txBody>
                    <a:bodyPr/>
                    <a:lstStyle/>
                    <a:p>
                      <a:pPr algn="ctr" fontAlgn="b"/>
                      <a:r>
                        <a:rPr lang="en-US" sz="1600" b="0" i="0" u="none" strike="noStrike">
                          <a:solidFill>
                            <a:srgbClr val="000000"/>
                          </a:solidFill>
                          <a:effectLst/>
                          <a:latin typeface="Calibri" panose="020F0502020204030204" pitchFamily="34" charset="0"/>
                        </a:rPr>
                        <a:t>0</a:t>
                      </a:r>
                    </a:p>
                  </a:txBody>
                  <a:tcPr marL="5443" marR="5443" marT="5443" marB="0" anchor="ctr">
                    <a:lnL w="6350" cap="flat" cmpd="sng" algn="ctr">
                      <a:solidFill>
                        <a:srgbClr val="000000"/>
                      </a:solidFill>
                      <a:prstDash val="solid"/>
                      <a:round/>
                      <a:headEnd type="none" w="med" len="med"/>
                      <a:tailEnd type="none" w="med" len="med"/>
                    </a:lnL>
                    <a:lnR w="38100" cap="flat" cmpd="sng" algn="ctr">
                      <a:solidFill>
                        <a:srgbClr val="00DBD6"/>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tcPr>
                </a:tc>
                <a:extLst>
                  <a:ext uri="{0D108BD9-81ED-4DB2-BD59-A6C34878D82A}">
                    <a16:rowId xmlns:a16="http://schemas.microsoft.com/office/drawing/2014/main" val="46174148"/>
                  </a:ext>
                </a:extLst>
              </a:tr>
            </a:tbl>
          </a:graphicData>
        </a:graphic>
      </p:graphicFrame>
      <p:sp>
        <p:nvSpPr>
          <p:cNvPr id="3" name="TextBox 2">
            <a:extLst>
              <a:ext uri="{FF2B5EF4-FFF2-40B4-BE49-F238E27FC236}">
                <a16:creationId xmlns:a16="http://schemas.microsoft.com/office/drawing/2014/main" id="{DEAA2775-8FEA-C422-C550-B013B360CDCB}"/>
              </a:ext>
            </a:extLst>
          </p:cNvPr>
          <p:cNvSpPr txBox="1"/>
          <p:nvPr/>
        </p:nvSpPr>
        <p:spPr>
          <a:xfrm>
            <a:off x="8378456" y="6493811"/>
            <a:ext cx="32167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WPCP=Water Pollution Control Plant</a:t>
            </a:r>
          </a:p>
        </p:txBody>
      </p:sp>
      <p:sp>
        <p:nvSpPr>
          <p:cNvPr id="4" name="Slide Number Placeholder 3">
            <a:extLst>
              <a:ext uri="{FF2B5EF4-FFF2-40B4-BE49-F238E27FC236}">
                <a16:creationId xmlns:a16="http://schemas.microsoft.com/office/drawing/2014/main" id="{BD8BB5F6-521D-367D-3528-C01A93A34B60}"/>
              </a:ext>
            </a:extLst>
          </p:cNvPr>
          <p:cNvSpPr>
            <a:spLocks noGrp="1"/>
          </p:cNvSpPr>
          <p:nvPr>
            <p:ph type="sldNum" sz="quarter" idx="12"/>
          </p:nvPr>
        </p:nvSpPr>
        <p:spPr/>
        <p:txBody>
          <a:bodyPr/>
          <a:lstStyle/>
          <a:p>
            <a:fld id="{AC97C787-BC81-4099-8B1D-2E289FB37E89}" type="slidenum">
              <a:rPr lang="en-US" smtClean="0"/>
              <a:t>27</a:t>
            </a:fld>
            <a:endParaRPr lang="en-US"/>
          </a:p>
        </p:txBody>
      </p:sp>
    </p:spTree>
    <p:extLst>
      <p:ext uri="{BB962C8B-B14F-4D97-AF65-F5344CB8AC3E}">
        <p14:creationId xmlns:p14="http://schemas.microsoft.com/office/powerpoint/2010/main" val="2706370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FDEEA2D-7555-417A-4F11-DF97EF5376C9}"/>
              </a:ext>
            </a:extLst>
          </p:cNvPr>
          <p:cNvGraphicFramePr>
            <a:graphicFrameLocks/>
          </p:cNvGraphicFramePr>
          <p:nvPr>
            <p:extLst>
              <p:ext uri="{D42A27DB-BD31-4B8C-83A1-F6EECF244321}">
                <p14:modId xmlns:p14="http://schemas.microsoft.com/office/powerpoint/2010/main" val="148199680"/>
              </p:ext>
            </p:extLst>
          </p:nvPr>
        </p:nvGraphicFramePr>
        <p:xfrm>
          <a:off x="1163783" y="782781"/>
          <a:ext cx="9864435" cy="5292439"/>
        </p:xfrm>
        <a:graphic>
          <a:graphicData uri="http://schemas.openxmlformats.org/drawingml/2006/table">
            <a:tbl>
              <a:tblPr/>
              <a:tblGrid>
                <a:gridCol w="3503613">
                  <a:extLst>
                    <a:ext uri="{9D8B030D-6E8A-4147-A177-3AD203B41FA5}">
                      <a16:colId xmlns:a16="http://schemas.microsoft.com/office/drawing/2014/main" val="1804848196"/>
                    </a:ext>
                  </a:extLst>
                </a:gridCol>
                <a:gridCol w="2362902">
                  <a:extLst>
                    <a:ext uri="{9D8B030D-6E8A-4147-A177-3AD203B41FA5}">
                      <a16:colId xmlns:a16="http://schemas.microsoft.com/office/drawing/2014/main" val="2516387781"/>
                    </a:ext>
                  </a:extLst>
                </a:gridCol>
                <a:gridCol w="1998960">
                  <a:extLst>
                    <a:ext uri="{9D8B030D-6E8A-4147-A177-3AD203B41FA5}">
                      <a16:colId xmlns:a16="http://schemas.microsoft.com/office/drawing/2014/main" val="3017047029"/>
                    </a:ext>
                  </a:extLst>
                </a:gridCol>
                <a:gridCol w="1998960">
                  <a:extLst>
                    <a:ext uri="{9D8B030D-6E8A-4147-A177-3AD203B41FA5}">
                      <a16:colId xmlns:a16="http://schemas.microsoft.com/office/drawing/2014/main" val="254349187"/>
                    </a:ext>
                  </a:extLst>
                </a:gridCol>
              </a:tblGrid>
              <a:tr h="925636">
                <a:tc rowSpan="2">
                  <a:txBody>
                    <a:bodyPr/>
                    <a:lstStyle/>
                    <a:p>
                      <a:pPr algn="ctr" fontAlgn="b"/>
                      <a:r>
                        <a:rPr lang="en-US" sz="3600" err="1"/>
                        <a:t>Carsonville</a:t>
                      </a:r>
                      <a:r>
                        <a:rPr lang="en-US" sz="3600"/>
                        <a:t> </a:t>
                      </a:r>
                    </a:p>
                    <a:p>
                      <a:pPr algn="ctr" fontAlgn="b"/>
                      <a:r>
                        <a:rPr lang="en-US" sz="3600"/>
                        <a:t>Flow Summary</a:t>
                      </a:r>
                      <a:endParaRPr lang="en-US" sz="3600" b="1"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spcAft>
                          <a:spcPts val="600"/>
                        </a:spcAft>
                      </a:pPr>
                      <a:r>
                        <a:rPr lang="en-US" sz="2400" b="1" i="0" u="none" strike="noStrike">
                          <a:solidFill>
                            <a:srgbClr val="000000"/>
                          </a:solidFill>
                          <a:effectLst/>
                          <a:latin typeface="Calibri" panose="020F0502020204030204" pitchFamily="34" charset="0"/>
                        </a:rPr>
                        <a:t>Scenario</a:t>
                      </a:r>
                      <a:r>
                        <a:rPr lang="en-US" sz="2000" b="1" i="0" u="none" strike="noStrike">
                          <a:solidFill>
                            <a:srgbClr val="000000"/>
                          </a:solidFill>
                          <a:effectLst/>
                          <a:latin typeface="Calibri" panose="020F0502020204030204" pitchFamily="34" charset="0"/>
                        </a:rPr>
                        <a:t> </a:t>
                      </a:r>
                    </a:p>
                  </a:txBody>
                  <a:tcPr marL="5290" marR="5290" marT="5290" marB="0" anchor="b">
                    <a:lnL w="12700" cap="flat" cmpd="sng" algn="ctr">
                      <a:solidFill>
                        <a:schemeClr val="bg1">
                          <a:lumMod val="50000"/>
                        </a:schemeClr>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gridSpan="2">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b="1" i="0" u="none" strike="noStrike">
                          <a:solidFill>
                            <a:srgbClr val="000000"/>
                          </a:solidFill>
                          <a:effectLst/>
                          <a:latin typeface="Calibri" panose="020F0502020204030204" pitchFamily="34" charset="0"/>
                        </a:rPr>
                        <a:t>Metric</a:t>
                      </a:r>
                      <a:endParaRPr lang="en-US" sz="2400" b="0" i="1" u="none" strike="noStrike">
                        <a:solidFill>
                          <a:srgbClr val="000000"/>
                        </a:solidFill>
                        <a:effectLst/>
                        <a:latin typeface="Calibri" panose="020F0502020204030204" pitchFamily="34" charset="0"/>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600" b="0" i="1" u="none" strike="noStrike">
                        <a:solidFill>
                          <a:srgbClr val="000000"/>
                        </a:solidFill>
                        <a:effectLst/>
                        <a:latin typeface="Calibri" panose="020F0502020204030204" pitchFamily="34" charset="0"/>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5757683"/>
                  </a:ext>
                </a:extLst>
              </a:tr>
              <a:tr h="816401">
                <a:tc vMerge="1">
                  <a:txBody>
                    <a:bodyPr/>
                    <a:lstStyle/>
                    <a:p>
                      <a:pPr algn="ctr" fontAlgn="b"/>
                      <a:endParaRPr lang="en-US" sz="1800" b="1"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r>
                        <a:rPr lang="en-US" sz="1600" b="1" i="0" u="none" strike="noStrike">
                          <a:solidFill>
                            <a:srgbClr val="000000"/>
                          </a:solidFill>
                          <a:effectLst/>
                          <a:latin typeface="Calibri" panose="020F0502020204030204" pitchFamily="34" charset="0"/>
                        </a:rPr>
                        <a:t> </a:t>
                      </a:r>
                    </a:p>
                  </a:txBody>
                  <a:tcPr marL="5290" marR="5290" marT="529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100 </a:t>
                      </a:r>
                      <a:r>
                        <a:rPr lang="en-US" sz="2400" b="0" i="0" u="none" strike="noStrike" err="1">
                          <a:solidFill>
                            <a:srgbClr val="000000"/>
                          </a:solidFill>
                          <a:effectLst/>
                          <a:latin typeface="Calibri" panose="020F0502020204030204" pitchFamily="34" charset="0"/>
                        </a:rPr>
                        <a:t>cfs</a:t>
                      </a:r>
                      <a:endParaRPr lang="en-US" sz="2400" b="0" i="0" u="none" strike="noStrike">
                        <a:solidFill>
                          <a:srgbClr val="000000"/>
                        </a:solidFill>
                        <a:effectLst/>
                        <a:latin typeface="Calibri" panose="020F0502020204030204" pitchFamily="34" charset="0"/>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600 </a:t>
                      </a:r>
                      <a:r>
                        <a:rPr lang="en-US" sz="2400" b="0" i="0" u="none" strike="noStrike" err="1">
                          <a:solidFill>
                            <a:srgbClr val="000000"/>
                          </a:solidFill>
                          <a:effectLst/>
                          <a:latin typeface="Calibri" panose="020F0502020204030204" pitchFamily="34" charset="0"/>
                        </a:rPr>
                        <a:t>cfs</a:t>
                      </a:r>
                      <a:endParaRPr lang="en-US" sz="2400" b="0" i="0" u="none" strike="noStrike">
                        <a:solidFill>
                          <a:srgbClr val="000000"/>
                        </a:solidFill>
                        <a:effectLst/>
                        <a:latin typeface="Calibri" panose="020F0502020204030204" pitchFamily="34" charset="0"/>
                      </a:endParaRP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38100" cap="flat" cmpd="sng" algn="ctr">
                      <a:solidFill>
                        <a:srgbClr val="000080"/>
                      </a:solidFill>
                      <a:prstDash val="solid"/>
                      <a:round/>
                      <a:headEnd type="none" w="med" len="med"/>
                      <a:tailEnd type="none" w="med" len="med"/>
                    </a:lnB>
                  </a:tcPr>
                </a:tc>
                <a:extLst>
                  <a:ext uri="{0D108BD9-81ED-4DB2-BD59-A6C34878D82A}">
                    <a16:rowId xmlns:a16="http://schemas.microsoft.com/office/drawing/2014/main" val="2352605888"/>
                  </a:ext>
                </a:extLst>
              </a:tr>
              <a:tr h="838107">
                <a:tc rowSpan="7">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800" b="1" i="0" u="none" strike="noStrike">
                          <a:solidFill>
                            <a:srgbClr val="000000"/>
                          </a:solidFill>
                          <a:effectLst/>
                          <a:latin typeface="Calibri" panose="020F0502020204030204" pitchFamily="34" charset="0"/>
                        </a:rPr>
                        <a:t>% Days Below Metric</a:t>
                      </a:r>
                    </a:p>
                    <a:p>
                      <a:pPr algn="ctr" fontAlgn="b"/>
                      <a:r>
                        <a:rPr lang="en-US" sz="2400" b="1" i="0" u="none" strike="noStrike">
                          <a:solidFill>
                            <a:srgbClr val="000000"/>
                          </a:solidFill>
                          <a:effectLst/>
                          <a:latin typeface="Calibri" panose="020F0502020204030204" pitchFamily="34" charset="0"/>
                        </a:rPr>
                        <a:t> </a:t>
                      </a:r>
                    </a:p>
                  </a:txBody>
                  <a:tcPr marL="5290" marR="5290" marT="5290" marB="0" anchor="ctr">
                    <a:lnL w="6350" cap="flat" cmpd="sng" algn="ctr">
                      <a:solidFill>
                        <a:srgbClr val="000000"/>
                      </a:solidFill>
                      <a:prstDash val="solid"/>
                      <a:round/>
                      <a:headEnd type="none" w="med" len="med"/>
                      <a:tailEnd type="none" w="med" len="med"/>
                    </a:lnL>
                    <a:lnR w="38100"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Baseline</a:t>
                      </a:r>
                    </a:p>
                  </a:txBody>
                  <a:tcPr marL="5290" marR="5290" marT="5290" marB="0" anchor="ctr">
                    <a:lnL w="38100" cap="flat" cmpd="sng" algn="ctr">
                      <a:solidFill>
                        <a:srgbClr val="00008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Calibri" panose="020F0502020204030204" pitchFamily="34" charset="0"/>
                        </a:rPr>
                        <a:t>0.26%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Calibri" panose="020F0502020204030204" pitchFamily="34" charset="0"/>
                        </a:rPr>
                        <a:t>22.6%</a:t>
                      </a:r>
                    </a:p>
                  </a:txBody>
                  <a:tcPr marL="5443" marR="5443" marT="5443" marB="0" anchor="ctr">
                    <a:lnL w="6350" cap="flat" cmpd="sng" algn="ctr">
                      <a:solidFill>
                        <a:srgbClr val="000000"/>
                      </a:solidFill>
                      <a:prstDash val="solid"/>
                      <a:round/>
                      <a:headEnd type="none" w="med" len="med"/>
                      <a:tailEnd type="none" w="med" len="med"/>
                    </a:lnL>
                    <a:lnR w="38100" cap="flat" cmpd="sng" algn="ctr">
                      <a:solidFill>
                        <a:srgbClr val="00008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000080"/>
                      </a:solidFill>
                      <a:prstDash val="solid"/>
                      <a:round/>
                      <a:headEnd type="none" w="med" len="med"/>
                      <a:tailEnd type="none" w="med" len="med"/>
                    </a:lnB>
                    <a:noFill/>
                  </a:tcPr>
                </a:tc>
                <a:extLst>
                  <a:ext uri="{0D108BD9-81ED-4DB2-BD59-A6C34878D82A}">
                    <a16:rowId xmlns:a16="http://schemas.microsoft.com/office/drawing/2014/main" val="1309356482"/>
                  </a:ext>
                </a:extLst>
              </a:tr>
              <a:tr h="63971">
                <a:tc vMerge="1">
                  <a:txBody>
                    <a:bodyPr/>
                    <a:lstStyle/>
                    <a:p>
                      <a:endParaRPr lang="en-US"/>
                    </a:p>
                  </a:txBody>
                  <a:tcPr/>
                </a:tc>
                <a:tc>
                  <a:txBody>
                    <a:bodyPr/>
                    <a:lstStyle/>
                    <a:p>
                      <a:pPr algn="ctr" fontAlgn="b"/>
                      <a:endParaRPr lang="en-US" sz="3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3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tc>
                  <a:txBody>
                    <a:bodyPr/>
                    <a:lstStyle/>
                    <a:p>
                      <a:pPr algn="ctr" fontAlgn="b"/>
                      <a:endParaRPr lang="en-US" sz="3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008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FF0000">
                        <a:alpha val="50196"/>
                      </a:srgbClr>
                    </a:solidFill>
                  </a:tcPr>
                </a:tc>
                <a:extLst>
                  <a:ext uri="{0D108BD9-81ED-4DB2-BD59-A6C34878D82A}">
                    <a16:rowId xmlns:a16="http://schemas.microsoft.com/office/drawing/2014/main" val="3895798860"/>
                  </a:ext>
                </a:extLst>
              </a:tr>
              <a:tr h="844168">
                <a:tc vMerge="1">
                  <a:txBody>
                    <a:bodyPr/>
                    <a:lstStyle/>
                    <a:p>
                      <a:pPr algn="l" fontAlgn="b"/>
                      <a:endParaRPr lang="en-US" sz="1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0" i="0" u="none" strike="noStrike">
                          <a:solidFill>
                            <a:srgbClr val="000000"/>
                          </a:solidFill>
                          <a:effectLst/>
                          <a:latin typeface="Calibri" panose="020F0502020204030204" pitchFamily="34" charset="0"/>
                        </a:rPr>
                        <a:t>Baseline</a:t>
                      </a:r>
                    </a:p>
                    <a:p>
                      <a:pPr algn="ctr" fontAlgn="b"/>
                      <a:r>
                        <a:rPr lang="en-US" sz="2400" b="0" i="0" u="none" strike="noStrike">
                          <a:solidFill>
                            <a:srgbClr val="000000"/>
                          </a:solidFill>
                          <a:effectLst/>
                          <a:latin typeface="Calibri" panose="020F0502020204030204" pitchFamily="34" charset="0"/>
                        </a:rPr>
                        <a:t>Drought</a:t>
                      </a:r>
                    </a:p>
                  </a:txBody>
                  <a:tcPr marL="5290" marR="5290" marT="5290" marB="0" anchor="ctr">
                    <a:lnL w="381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Calibri" panose="020F0502020204030204" pitchFamily="34" charset="0"/>
                        </a:rPr>
                        <a:t>0.44%</a:t>
                      </a: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Calibri" panose="020F0502020204030204" pitchFamily="34" charset="0"/>
                        </a:rPr>
                        <a:t>23.0%</a:t>
                      </a:r>
                    </a:p>
                  </a:txBody>
                  <a:tcPr marL="5290" marR="5290" marT="5290" marB="0" anchor="ctr">
                    <a:lnL w="6350" cap="flat" cmpd="sng" algn="ctr">
                      <a:solidFill>
                        <a:srgbClr val="00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noFill/>
                  </a:tcPr>
                </a:tc>
                <a:extLst>
                  <a:ext uri="{0D108BD9-81ED-4DB2-BD59-A6C34878D82A}">
                    <a16:rowId xmlns:a16="http://schemas.microsoft.com/office/drawing/2014/main" val="2134414608"/>
                  </a:ext>
                </a:extLst>
              </a:tr>
              <a:tr h="63971">
                <a:tc vMerge="1">
                  <a:txBody>
                    <a:bodyPr/>
                    <a:lstStyle/>
                    <a:p>
                      <a:endParaRPr lang="en-US"/>
                    </a:p>
                  </a:txBody>
                  <a:tcPr/>
                </a:tc>
                <a:tc>
                  <a:txBody>
                    <a:bodyPr/>
                    <a:lstStyle/>
                    <a:p>
                      <a:pPr algn="ctr" fontAlgn="b"/>
                      <a:endParaRPr lang="en-US" sz="300" b="0" i="0" u="none" strike="noStrike">
                        <a:solidFill>
                          <a:srgbClr val="000000"/>
                        </a:solidFill>
                        <a:effectLst/>
                        <a:latin typeface="Calibri" panose="020F0502020204030204" pitchFamily="34" charset="0"/>
                      </a:endParaRPr>
                    </a:p>
                  </a:txBody>
                  <a:tcPr marL="5290" marR="5290" marT="5290" marB="0" anchor="ctr">
                    <a:lnL w="3810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3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300" b="0" i="0" u="none" strike="noStrike">
                        <a:solidFill>
                          <a:srgbClr val="000000"/>
                        </a:solidFill>
                        <a:effectLst/>
                        <a:latin typeface="Calibri" panose="020F0502020204030204" pitchFamily="34" charset="0"/>
                      </a:endParaRPr>
                    </a:p>
                  </a:txBody>
                  <a:tcPr marL="5290" marR="5290" marT="529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00E6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662887"/>
                  </a:ext>
                </a:extLst>
              </a:tr>
              <a:tr h="838107">
                <a:tc vMerge="1">
                  <a:txBody>
                    <a:bodyPr/>
                    <a:lstStyle/>
                    <a:p>
                      <a:pPr algn="l" fontAlgn="b"/>
                      <a:endParaRPr lang="en-US" sz="1100" b="0" i="0" u="none" strike="noStrike">
                        <a:solidFill>
                          <a:srgbClr val="000000"/>
                        </a:solidFill>
                        <a:effectLst/>
                        <a:latin typeface="Calibri" panose="020F0502020204030204" pitchFamily="34" charset="0"/>
                      </a:endParaRP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2400" b="0" i="0" u="none" strike="noStrike">
                          <a:solidFill>
                            <a:srgbClr val="000000"/>
                          </a:solidFill>
                          <a:effectLst/>
                          <a:latin typeface="Calibri" panose="020F0502020204030204" pitchFamily="34" charset="0"/>
                        </a:rPr>
                        <a:t>Forecast</a:t>
                      </a:r>
                    </a:p>
                    <a:p>
                      <a:pPr algn="ctr" fontAlgn="b"/>
                      <a:r>
                        <a:rPr lang="en-US" sz="1800" b="0" i="0" u="none" strike="noStrike">
                          <a:solidFill>
                            <a:srgbClr val="000000"/>
                          </a:solidFill>
                          <a:effectLst/>
                          <a:latin typeface="Calibri" panose="020F0502020204030204" pitchFamily="34" charset="0"/>
                        </a:rPr>
                        <a:t>(ag constant)</a:t>
                      </a:r>
                    </a:p>
                  </a:txBody>
                  <a:tcPr marL="5290" marR="5290" marT="5290" marB="0" anchor="ctr">
                    <a:lnL w="38100" cap="flat" cmpd="sng" algn="ctr">
                      <a:solidFill>
                        <a:srgbClr val="00E6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Calibri" panose="020F0502020204030204" pitchFamily="34" charset="0"/>
                        </a:rPr>
                        <a:t>0.044%</a:t>
                      </a: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Calibri" panose="020F0502020204030204" pitchFamily="34" charset="0"/>
                        </a:rPr>
                        <a:t>23.7%</a:t>
                      </a:r>
                    </a:p>
                  </a:txBody>
                  <a:tcPr marL="5290" marR="5290" marT="5290" marB="0" anchor="ctr">
                    <a:lnL w="6350" cap="flat" cmpd="sng" algn="ctr">
                      <a:solidFill>
                        <a:srgbClr val="000000"/>
                      </a:solidFill>
                      <a:prstDash val="solid"/>
                      <a:round/>
                      <a:headEnd type="none" w="med" len="med"/>
                      <a:tailEnd type="none" w="med" len="med"/>
                    </a:lnL>
                    <a:lnR w="38100" cap="flat" cmpd="sng" algn="ctr">
                      <a:solidFill>
                        <a:srgbClr val="00E6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E600"/>
                      </a:solidFill>
                      <a:prstDash val="solid"/>
                      <a:round/>
                      <a:headEnd type="none" w="med" len="med"/>
                      <a:tailEnd type="none" w="med" len="med"/>
                    </a:lnB>
                    <a:noFill/>
                  </a:tcPr>
                </a:tc>
                <a:extLst>
                  <a:ext uri="{0D108BD9-81ED-4DB2-BD59-A6C34878D82A}">
                    <a16:rowId xmlns:a16="http://schemas.microsoft.com/office/drawing/2014/main" val="723479612"/>
                  </a:ext>
                </a:extLst>
              </a:tr>
              <a:tr h="63971">
                <a:tc vMerge="1">
                  <a:txBody>
                    <a:bodyPr/>
                    <a:lstStyle/>
                    <a:p>
                      <a:endParaRPr lang="en-US"/>
                    </a:p>
                  </a:txBody>
                  <a:tcPr/>
                </a:tc>
                <a:tc>
                  <a:txBody>
                    <a:bodyPr/>
                    <a:lstStyle/>
                    <a:p>
                      <a:pPr algn="ctr" fontAlgn="b"/>
                      <a:endParaRPr lang="en-US" sz="3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3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tc>
                  <a:txBody>
                    <a:bodyPr/>
                    <a:lstStyle/>
                    <a:p>
                      <a:pPr algn="ctr" fontAlgn="b"/>
                      <a:endParaRPr lang="en-US" sz="300" b="0" i="0" u="none" strike="noStrike">
                        <a:solidFill>
                          <a:srgbClr val="000000"/>
                        </a:solidFill>
                        <a:effectLst/>
                        <a:latin typeface="Calibri" panose="020F0502020204030204" pitchFamily="34" charset="0"/>
                      </a:endParaRP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E600"/>
                      </a:solidFill>
                      <a:prstDash val="solid"/>
                      <a:round/>
                      <a:headEnd type="none" w="med" len="med"/>
                      <a:tailEnd type="none" w="med" len="med"/>
                    </a:lnT>
                    <a:lnB w="38100" cap="flat" cmpd="sng" algn="ctr">
                      <a:solidFill>
                        <a:srgbClr val="00DBD6"/>
                      </a:solidFill>
                      <a:prstDash val="solid"/>
                      <a:round/>
                      <a:headEnd type="none" w="med" len="med"/>
                      <a:tailEnd type="none" w="med" len="med"/>
                    </a:lnB>
                    <a:solidFill>
                      <a:srgbClr val="00E600">
                        <a:alpha val="50196"/>
                      </a:srgbClr>
                    </a:solidFill>
                  </a:tcPr>
                </a:tc>
                <a:extLst>
                  <a:ext uri="{0D108BD9-81ED-4DB2-BD59-A6C34878D82A}">
                    <a16:rowId xmlns:a16="http://schemas.microsoft.com/office/drawing/2014/main" val="4060952204"/>
                  </a:ext>
                </a:extLst>
              </a:tr>
              <a:tr h="838107">
                <a:tc vMerge="1">
                  <a:txBody>
                    <a:bodyPr/>
                    <a:lstStyle/>
                    <a:p>
                      <a:pPr algn="l" fontAlgn="b"/>
                      <a:r>
                        <a:rPr lang="en-US" sz="1100" b="0" i="0" u="none" strike="noStrike">
                          <a:solidFill>
                            <a:srgbClr val="000000"/>
                          </a:solidFill>
                          <a:effectLst/>
                          <a:latin typeface="Calibri" panose="020F0502020204030204" pitchFamily="34" charset="0"/>
                        </a:rPr>
                        <a:t> </a:t>
                      </a:r>
                    </a:p>
                  </a:txBody>
                  <a:tcPr marL="5290" marR="5290" marT="529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Forecast</a:t>
                      </a:r>
                    </a:p>
                    <a:p>
                      <a:pPr algn="ctr" fontAlgn="b"/>
                      <a:r>
                        <a:rPr lang="en-US" sz="1800" b="0" i="0" u="none" strike="noStrike">
                          <a:solidFill>
                            <a:srgbClr val="000000"/>
                          </a:solidFill>
                          <a:effectLst/>
                          <a:latin typeface="Calibri" panose="020F0502020204030204" pitchFamily="34" charset="0"/>
                        </a:rPr>
                        <a:t>(ag growth)</a:t>
                      </a:r>
                    </a:p>
                  </a:txBody>
                  <a:tcPr marL="5290" marR="5290" marT="5290" marB="0" anchor="ctr">
                    <a:lnL w="38100" cap="flat" cmpd="sng" algn="ctr">
                      <a:solidFill>
                        <a:srgbClr val="00DBD6"/>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Calibri" panose="020F0502020204030204" pitchFamily="34" charset="0"/>
                        </a:rPr>
                        <a:t>0.034%</a:t>
                      </a:r>
                    </a:p>
                  </a:txBody>
                  <a:tcPr marL="5290" marR="5290" marT="52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tc>
                  <a:txBody>
                    <a:bodyPr/>
                    <a:lstStyle/>
                    <a:p>
                      <a:pPr algn="ctr" fontAlgn="b"/>
                      <a:r>
                        <a:rPr lang="en-US" sz="2400" b="0" i="0" u="none" strike="noStrike">
                          <a:solidFill>
                            <a:srgbClr val="000000"/>
                          </a:solidFill>
                          <a:effectLst/>
                          <a:latin typeface="Calibri" panose="020F0502020204030204" pitchFamily="34" charset="0"/>
                        </a:rPr>
                        <a:t>23.6%</a:t>
                      </a:r>
                    </a:p>
                  </a:txBody>
                  <a:tcPr marL="5290" marR="5290" marT="5290" marB="0" anchor="ctr">
                    <a:lnL w="6350" cap="flat" cmpd="sng" algn="ctr">
                      <a:solidFill>
                        <a:srgbClr val="000000"/>
                      </a:solidFill>
                      <a:prstDash val="solid"/>
                      <a:round/>
                      <a:headEnd type="none" w="med" len="med"/>
                      <a:tailEnd type="none" w="med" len="med"/>
                    </a:lnL>
                    <a:lnR w="38100" cap="flat" cmpd="sng" algn="ctr">
                      <a:solidFill>
                        <a:srgbClr val="00DBD6"/>
                      </a:solidFill>
                      <a:prstDash val="solid"/>
                      <a:round/>
                      <a:headEnd type="none" w="med" len="med"/>
                      <a:tailEnd type="none" w="med" len="med"/>
                    </a:lnR>
                    <a:lnT w="38100" cap="flat" cmpd="sng" algn="ctr">
                      <a:solidFill>
                        <a:srgbClr val="00DBD6"/>
                      </a:solidFill>
                      <a:prstDash val="solid"/>
                      <a:round/>
                      <a:headEnd type="none" w="med" len="med"/>
                      <a:tailEnd type="none" w="med" len="med"/>
                    </a:lnT>
                    <a:lnB w="38100" cap="flat" cmpd="sng" algn="ctr">
                      <a:solidFill>
                        <a:srgbClr val="00DBD6"/>
                      </a:solidFill>
                      <a:prstDash val="solid"/>
                      <a:round/>
                      <a:headEnd type="none" w="med" len="med"/>
                      <a:tailEnd type="none" w="med" len="med"/>
                    </a:lnB>
                    <a:noFill/>
                  </a:tcPr>
                </a:tc>
                <a:extLst>
                  <a:ext uri="{0D108BD9-81ED-4DB2-BD59-A6C34878D82A}">
                    <a16:rowId xmlns:a16="http://schemas.microsoft.com/office/drawing/2014/main" val="4163740523"/>
                  </a:ext>
                </a:extLst>
              </a:tr>
            </a:tbl>
          </a:graphicData>
        </a:graphic>
      </p:graphicFrame>
      <p:sp>
        <p:nvSpPr>
          <p:cNvPr id="2" name="Slide Number Placeholder 1">
            <a:extLst>
              <a:ext uri="{FF2B5EF4-FFF2-40B4-BE49-F238E27FC236}">
                <a16:creationId xmlns:a16="http://schemas.microsoft.com/office/drawing/2014/main" id="{ED0FFF99-AE81-13C1-32B1-C19F97E88B58}"/>
              </a:ext>
            </a:extLst>
          </p:cNvPr>
          <p:cNvSpPr>
            <a:spLocks noGrp="1"/>
          </p:cNvSpPr>
          <p:nvPr>
            <p:ph type="sldNum" sz="quarter" idx="12"/>
          </p:nvPr>
        </p:nvSpPr>
        <p:spPr/>
        <p:txBody>
          <a:bodyPr/>
          <a:lstStyle/>
          <a:p>
            <a:fld id="{AC97C787-BC81-4099-8B1D-2E289FB37E89}" type="slidenum">
              <a:rPr lang="en-US" smtClean="0"/>
              <a:t>28</a:t>
            </a:fld>
            <a:endParaRPr lang="en-US"/>
          </a:p>
        </p:txBody>
      </p:sp>
    </p:spTree>
    <p:extLst>
      <p:ext uri="{BB962C8B-B14F-4D97-AF65-F5344CB8AC3E}">
        <p14:creationId xmlns:p14="http://schemas.microsoft.com/office/powerpoint/2010/main" val="1426450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9505-64A4-4FCA-A9E4-2F2477F69C27}"/>
              </a:ext>
            </a:extLst>
          </p:cNvPr>
          <p:cNvSpPr>
            <a:spLocks noGrp="1"/>
          </p:cNvSpPr>
          <p:nvPr>
            <p:ph type="title"/>
          </p:nvPr>
        </p:nvSpPr>
        <p:spPr/>
        <p:txBody>
          <a:bodyPr>
            <a:normAutofit/>
          </a:bodyPr>
          <a:lstStyle/>
          <a:p>
            <a:r>
              <a:rPr lang="en-US"/>
              <a:t>Water Supply Challenge Example 1</a:t>
            </a:r>
            <a:br>
              <a:rPr lang="en-US"/>
            </a:br>
            <a:endParaRPr lang="en-US"/>
          </a:p>
        </p:txBody>
      </p:sp>
      <p:sp>
        <p:nvSpPr>
          <p:cNvPr id="3" name="Content Placeholder 2">
            <a:extLst>
              <a:ext uri="{FF2B5EF4-FFF2-40B4-BE49-F238E27FC236}">
                <a16:creationId xmlns:a16="http://schemas.microsoft.com/office/drawing/2014/main" id="{1BFB624A-C321-4B02-A24C-D983BF3A7A05}"/>
              </a:ext>
            </a:extLst>
          </p:cNvPr>
          <p:cNvSpPr>
            <a:spLocks noGrp="1"/>
          </p:cNvSpPr>
          <p:nvPr>
            <p:ph idx="1"/>
          </p:nvPr>
        </p:nvSpPr>
        <p:spPr>
          <a:xfrm>
            <a:off x="838200" y="1349829"/>
            <a:ext cx="10515600" cy="4862760"/>
          </a:xfrm>
        </p:spPr>
        <p:txBody>
          <a:bodyPr/>
          <a:lstStyle/>
          <a:p>
            <a:r>
              <a:rPr lang="en-US"/>
              <a:t>Permit holder: City of Warm Springs</a:t>
            </a:r>
          </a:p>
          <a:p>
            <a:r>
              <a:rPr lang="en-US"/>
              <a:t>Permit 099-1106-07, BEAM Node 6885</a:t>
            </a:r>
          </a:p>
          <a:p>
            <a:r>
              <a:rPr lang="en-US"/>
              <a:t>Withdrawal limits: 0.33 </a:t>
            </a:r>
            <a:r>
              <a:rPr lang="en-US" err="1"/>
              <a:t>mgd</a:t>
            </a:r>
            <a:r>
              <a:rPr lang="en-US"/>
              <a:t> (daily)/0.24 </a:t>
            </a:r>
            <a:r>
              <a:rPr lang="en-US" err="1"/>
              <a:t>mgd</a:t>
            </a:r>
            <a:r>
              <a:rPr lang="en-US"/>
              <a:t>(monthly)</a:t>
            </a:r>
          </a:p>
          <a:p>
            <a:endParaRPr lang="en-US"/>
          </a:p>
          <a:p>
            <a:endParaRPr lang="en-US"/>
          </a:p>
        </p:txBody>
      </p:sp>
      <p:pic>
        <p:nvPicPr>
          <p:cNvPr id="5" name="Content Placeholder 3">
            <a:extLst>
              <a:ext uri="{FF2B5EF4-FFF2-40B4-BE49-F238E27FC236}">
                <a16:creationId xmlns:a16="http://schemas.microsoft.com/office/drawing/2014/main" id="{99E7A5E3-90FF-45D7-9155-EC46CE455554}"/>
              </a:ext>
            </a:extLst>
          </p:cNvPr>
          <p:cNvPicPr>
            <a:picLocks noChangeAspect="1"/>
          </p:cNvPicPr>
          <p:nvPr/>
        </p:nvPicPr>
        <p:blipFill rotWithShape="1">
          <a:blip r:embed="rId2">
            <a:extLst>
              <a:ext uri="{28A0092B-C50C-407E-A947-70E740481C1C}">
                <a14:useLocalDpi xmlns:a14="http://schemas.microsoft.com/office/drawing/2010/main" val="0"/>
              </a:ext>
            </a:extLst>
          </a:blip>
          <a:srcRect l="717" t="22281" r="76374" b="22557"/>
          <a:stretch/>
        </p:blipFill>
        <p:spPr bwMode="auto">
          <a:xfrm>
            <a:off x="9289471" y="1690688"/>
            <a:ext cx="1776846" cy="4231459"/>
          </a:xfrm>
          <a:prstGeom prst="rect">
            <a:avLst/>
          </a:prstGeom>
          <a:noFill/>
          <a:ln>
            <a:noFill/>
          </a:ln>
        </p:spPr>
      </p:pic>
      <p:pic>
        <p:nvPicPr>
          <p:cNvPr id="7" name="Picture 6">
            <a:extLst>
              <a:ext uri="{FF2B5EF4-FFF2-40B4-BE49-F238E27FC236}">
                <a16:creationId xmlns:a16="http://schemas.microsoft.com/office/drawing/2014/main" id="{A18CFA81-2A82-5048-3F7F-C2A75D5D953C}"/>
              </a:ext>
            </a:extLst>
          </p:cNvPr>
          <p:cNvPicPr>
            <a:picLocks noChangeAspect="1"/>
          </p:cNvPicPr>
          <p:nvPr/>
        </p:nvPicPr>
        <p:blipFill>
          <a:blip r:embed="rId3"/>
          <a:stretch>
            <a:fillRect/>
          </a:stretch>
        </p:blipFill>
        <p:spPr>
          <a:xfrm>
            <a:off x="2208539" y="2889841"/>
            <a:ext cx="4426080" cy="3493311"/>
          </a:xfrm>
          <a:prstGeom prst="rect">
            <a:avLst/>
          </a:prstGeom>
        </p:spPr>
      </p:pic>
      <p:sp>
        <p:nvSpPr>
          <p:cNvPr id="4" name="Slide Number Placeholder 3">
            <a:extLst>
              <a:ext uri="{FF2B5EF4-FFF2-40B4-BE49-F238E27FC236}">
                <a16:creationId xmlns:a16="http://schemas.microsoft.com/office/drawing/2014/main" id="{B174AF5F-94FA-1958-EE37-B3DD4E52ADFD}"/>
              </a:ext>
            </a:extLst>
          </p:cNvPr>
          <p:cNvSpPr>
            <a:spLocks noGrp="1"/>
          </p:cNvSpPr>
          <p:nvPr>
            <p:ph type="sldNum" sz="quarter" idx="12"/>
          </p:nvPr>
        </p:nvSpPr>
        <p:spPr/>
        <p:txBody>
          <a:bodyPr/>
          <a:lstStyle/>
          <a:p>
            <a:fld id="{AC97C787-BC81-4099-8B1D-2E289FB37E89}" type="slidenum">
              <a:rPr lang="en-US" smtClean="0"/>
              <a:t>29</a:t>
            </a:fld>
            <a:endParaRPr lang="en-US"/>
          </a:p>
        </p:txBody>
      </p:sp>
    </p:spTree>
    <p:extLst>
      <p:ext uri="{BB962C8B-B14F-4D97-AF65-F5344CB8AC3E}">
        <p14:creationId xmlns:p14="http://schemas.microsoft.com/office/powerpoint/2010/main" val="2663263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25E33A-4DD4-4288-911A-CBF30C7C6B83}"/>
              </a:ext>
            </a:extLst>
          </p:cNvPr>
          <p:cNvSpPr>
            <a:spLocks noGrp="1"/>
          </p:cNvSpPr>
          <p:nvPr>
            <p:ph type="title"/>
          </p:nvPr>
        </p:nvSpPr>
        <p:spPr>
          <a:xfrm>
            <a:off x="-3547896" y="6884"/>
            <a:ext cx="11404600" cy="1325563"/>
          </a:xfrm>
        </p:spPr>
        <p:txBody>
          <a:bodyPr/>
          <a:lstStyle/>
          <a:p>
            <a:pPr algn="ctr"/>
            <a:r>
              <a:rPr lang="en-US">
                <a:solidFill>
                  <a:srgbClr val="F3901F"/>
                </a:solidFill>
              </a:rPr>
              <a:t>Introductions</a:t>
            </a:r>
          </a:p>
        </p:txBody>
      </p:sp>
      <p:sp>
        <p:nvSpPr>
          <p:cNvPr id="8" name="TextBox 7">
            <a:extLst>
              <a:ext uri="{FF2B5EF4-FFF2-40B4-BE49-F238E27FC236}">
                <a16:creationId xmlns:a16="http://schemas.microsoft.com/office/drawing/2014/main" id="{B9B41F5E-6BBF-4721-9C85-8740584FB95D}"/>
              </a:ext>
            </a:extLst>
          </p:cNvPr>
          <p:cNvSpPr txBox="1">
            <a:spLocks noChangeArrowheads="1"/>
          </p:cNvSpPr>
          <p:nvPr/>
        </p:nvSpPr>
        <p:spPr bwMode="auto">
          <a:xfrm>
            <a:off x="461101" y="1060874"/>
            <a:ext cx="37504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DONALD CHASE</a:t>
            </a:r>
          </a:p>
        </p:txBody>
      </p:sp>
      <p:sp>
        <p:nvSpPr>
          <p:cNvPr id="15" name="TextBox 1">
            <a:extLst>
              <a:ext uri="{FF2B5EF4-FFF2-40B4-BE49-F238E27FC236}">
                <a16:creationId xmlns:a16="http://schemas.microsoft.com/office/drawing/2014/main" id="{33E64078-6282-42EB-A7C4-775F7814E350}"/>
              </a:ext>
            </a:extLst>
          </p:cNvPr>
          <p:cNvSpPr txBox="1">
            <a:spLocks noChangeArrowheads="1"/>
          </p:cNvSpPr>
          <p:nvPr/>
        </p:nvSpPr>
        <p:spPr bwMode="auto">
          <a:xfrm>
            <a:off x="461101" y="3106268"/>
            <a:ext cx="312240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STEPHEN SIMPSON</a:t>
            </a:r>
          </a:p>
          <a:p>
            <a:r>
              <a:rPr lang="en-US" altLang="en-US" sz="1600">
                <a:latin typeface="Arial"/>
                <a:ea typeface="ＭＳ Ｐゴシック"/>
                <a:cs typeface="Arial"/>
              </a:rPr>
              <a:t>Black &amp; Veatch					</a:t>
            </a:r>
          </a:p>
        </p:txBody>
      </p:sp>
      <p:sp>
        <p:nvSpPr>
          <p:cNvPr id="16" name="TextBox 5">
            <a:extLst>
              <a:ext uri="{FF2B5EF4-FFF2-40B4-BE49-F238E27FC236}">
                <a16:creationId xmlns:a16="http://schemas.microsoft.com/office/drawing/2014/main" id="{229E33CC-E678-4160-AB12-0A4AE34E3BE3}"/>
              </a:ext>
            </a:extLst>
          </p:cNvPr>
          <p:cNvSpPr txBox="1">
            <a:spLocks noChangeArrowheads="1"/>
          </p:cNvSpPr>
          <p:nvPr/>
        </p:nvSpPr>
        <p:spPr bwMode="auto">
          <a:xfrm>
            <a:off x="6295681" y="1075136"/>
            <a:ext cx="24573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KRISTIN ROWLES</a:t>
            </a:r>
            <a:endParaRPr lang="en-US" altLang="en-US" sz="1600" b="1">
              <a:solidFill>
                <a:srgbClr val="3296C8"/>
              </a:solidFill>
              <a:latin typeface="Arial"/>
              <a:ea typeface="ＭＳ Ｐゴシック"/>
              <a:cs typeface="Arial"/>
            </a:endParaRPr>
          </a:p>
          <a:p>
            <a:r>
              <a:rPr lang="en-US" altLang="en-US" sz="1600">
                <a:ea typeface="ＭＳ Ｐゴシック"/>
                <a:cs typeface="Arial"/>
              </a:rPr>
              <a:t>GWPPC	</a:t>
            </a:r>
            <a:r>
              <a:rPr lang="en-US" altLang="en-US" sz="1600">
                <a:latin typeface="Arial"/>
                <a:ea typeface="ＭＳ Ｐゴシック"/>
                <a:cs typeface="Arial"/>
              </a:rPr>
              <a:t>	</a:t>
            </a:r>
          </a:p>
        </p:txBody>
      </p:sp>
      <p:sp>
        <p:nvSpPr>
          <p:cNvPr id="17" name="TextBox 7">
            <a:extLst>
              <a:ext uri="{FF2B5EF4-FFF2-40B4-BE49-F238E27FC236}">
                <a16:creationId xmlns:a16="http://schemas.microsoft.com/office/drawing/2014/main" id="{EC084513-8D0C-4F76-9698-20C94F34CAAF}"/>
              </a:ext>
            </a:extLst>
          </p:cNvPr>
          <p:cNvSpPr txBox="1">
            <a:spLocks noChangeArrowheads="1"/>
          </p:cNvSpPr>
          <p:nvPr/>
        </p:nvSpPr>
        <p:spPr bwMode="auto">
          <a:xfrm>
            <a:off x="521599" y="2071590"/>
            <a:ext cx="7864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JOHANNA SMITH </a:t>
            </a:r>
          </a:p>
          <a:p>
            <a:r>
              <a:rPr kumimoji="0" lang="en-US" altLang="en-US" sz="1600" b="0" i="0" u="none" strike="noStrike" kern="1200" cap="none" spc="0" normalizeH="0" baseline="0" noProof="0">
                <a:ln>
                  <a:noFill/>
                </a:ln>
                <a:solidFill>
                  <a:srgbClr val="2C2C2C"/>
                </a:solidFill>
                <a:effectLst/>
                <a:uLnTx/>
                <a:uFillTx/>
                <a:latin typeface="Arial" panose="020B0604020202020204"/>
                <a:ea typeface="ＭＳ Ｐゴシック"/>
                <a:cs typeface="Arial"/>
              </a:rPr>
              <a:t>Georgia EPD</a:t>
            </a:r>
            <a:endParaRPr kumimoji="0" lang="en-US" altLang="en-US" sz="1200" b="0" i="0" u="none" strike="noStrike" kern="1200" cap="none" spc="0" normalizeH="0" baseline="0" noProof="0">
              <a:ln>
                <a:noFill/>
              </a:ln>
              <a:solidFill>
                <a:srgbClr val="2C2C2C"/>
              </a:solidFill>
              <a:effectLst/>
              <a:uLnTx/>
              <a:uFillTx/>
              <a:latin typeface="Arial"/>
              <a:ea typeface="ＭＳ Ｐゴシック"/>
              <a:cs typeface="Arial"/>
            </a:endParaRPr>
          </a:p>
          <a:p>
            <a:endParaRPr lang="en-US" altLang="en-US" sz="2000" b="1">
              <a:solidFill>
                <a:srgbClr val="3296C8"/>
              </a:solidFill>
            </a:endParaRPr>
          </a:p>
          <a:p>
            <a:r>
              <a:rPr lang="en-US" altLang="en-US" sz="1600"/>
              <a:t>		</a:t>
            </a:r>
            <a:endParaRPr lang="en-US" altLang="en-US" sz="1600">
              <a:cs typeface="Arial"/>
            </a:endParaRPr>
          </a:p>
        </p:txBody>
      </p:sp>
      <p:grpSp>
        <p:nvGrpSpPr>
          <p:cNvPr id="2" name="Group 4">
            <a:extLst>
              <a:ext uri="{FF2B5EF4-FFF2-40B4-BE49-F238E27FC236}">
                <a16:creationId xmlns:a16="http://schemas.microsoft.com/office/drawing/2014/main" id="{98618AF3-CFE9-4BCF-A33D-739D8DD83412}"/>
              </a:ext>
            </a:extLst>
          </p:cNvPr>
          <p:cNvGrpSpPr>
            <a:grpSpLocks noChangeAspect="1"/>
          </p:cNvGrpSpPr>
          <p:nvPr/>
        </p:nvGrpSpPr>
        <p:grpSpPr bwMode="auto">
          <a:xfrm>
            <a:off x="11468053" y="6313856"/>
            <a:ext cx="376833" cy="208633"/>
            <a:chOff x="5920" y="4966"/>
            <a:chExt cx="466" cy="258"/>
          </a:xfrm>
          <a:solidFill>
            <a:schemeClr val="bg1"/>
          </a:solidFill>
        </p:grpSpPr>
        <p:sp>
          <p:nvSpPr>
            <p:cNvPr id="10" name="Freeform 5">
              <a:extLst>
                <a:ext uri="{FF2B5EF4-FFF2-40B4-BE49-F238E27FC236}">
                  <a16:creationId xmlns:a16="http://schemas.microsoft.com/office/drawing/2014/main" id="{2E393AEE-937D-45B9-BA8C-39AB7757D23C}"/>
                </a:ext>
              </a:extLst>
            </p:cNvPr>
            <p:cNvSpPr>
              <a:spLocks/>
            </p:cNvSpPr>
            <p:nvPr/>
          </p:nvSpPr>
          <p:spPr bwMode="auto">
            <a:xfrm>
              <a:off x="5920" y="4966"/>
              <a:ext cx="100" cy="148"/>
            </a:xfrm>
            <a:custGeom>
              <a:avLst/>
              <a:gdLst>
                <a:gd name="T0" fmla="*/ 56 w 100"/>
                <a:gd name="T1" fmla="*/ 0 h 148"/>
                <a:gd name="T2" fmla="*/ 0 w 100"/>
                <a:gd name="T3" fmla="*/ 128 h 148"/>
                <a:gd name="T4" fmla="*/ 46 w 100"/>
                <a:gd name="T5" fmla="*/ 148 h 148"/>
                <a:gd name="T6" fmla="*/ 46 w 100"/>
                <a:gd name="T7" fmla="*/ 148 h 148"/>
                <a:gd name="T8" fmla="*/ 46 w 100"/>
                <a:gd name="T9" fmla="*/ 146 h 148"/>
                <a:gd name="T10" fmla="*/ 46 w 100"/>
                <a:gd name="T11" fmla="*/ 146 h 148"/>
                <a:gd name="T12" fmla="*/ 100 w 100"/>
                <a:gd name="T13" fmla="*/ 20 h 148"/>
                <a:gd name="T14" fmla="*/ 56 w 100"/>
                <a:gd name="T15" fmla="*/ 0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48">
                  <a:moveTo>
                    <a:pt x="56" y="0"/>
                  </a:moveTo>
                  <a:lnTo>
                    <a:pt x="0" y="128"/>
                  </a:lnTo>
                  <a:lnTo>
                    <a:pt x="46" y="148"/>
                  </a:lnTo>
                  <a:lnTo>
                    <a:pt x="46" y="148"/>
                  </a:lnTo>
                  <a:lnTo>
                    <a:pt x="46" y="146"/>
                  </a:lnTo>
                  <a:lnTo>
                    <a:pt x="46" y="146"/>
                  </a:lnTo>
                  <a:lnTo>
                    <a:pt x="100" y="20"/>
                  </a:ln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2DC9C46A-28DC-4846-91B3-D8646AB5E94F}"/>
                </a:ext>
              </a:extLst>
            </p:cNvPr>
            <p:cNvSpPr>
              <a:spLocks/>
            </p:cNvSpPr>
            <p:nvPr/>
          </p:nvSpPr>
          <p:spPr bwMode="auto">
            <a:xfrm>
              <a:off x="6306" y="4968"/>
              <a:ext cx="80" cy="144"/>
            </a:xfrm>
            <a:custGeom>
              <a:avLst/>
              <a:gdLst>
                <a:gd name="T0" fmla="*/ 0 w 80"/>
                <a:gd name="T1" fmla="*/ 10 h 144"/>
                <a:gd name="T2" fmla="*/ 16 w 80"/>
                <a:gd name="T3" fmla="*/ 74 h 144"/>
                <a:gd name="T4" fmla="*/ 16 w 80"/>
                <a:gd name="T5" fmla="*/ 74 h 144"/>
                <a:gd name="T6" fmla="*/ 30 w 80"/>
                <a:gd name="T7" fmla="*/ 134 h 144"/>
                <a:gd name="T8" fmla="*/ 30 w 80"/>
                <a:gd name="T9" fmla="*/ 140 h 144"/>
                <a:gd name="T10" fmla="*/ 30 w 80"/>
                <a:gd name="T11" fmla="*/ 140 h 144"/>
                <a:gd name="T12" fmla="*/ 32 w 80"/>
                <a:gd name="T13" fmla="*/ 144 h 144"/>
                <a:gd name="T14" fmla="*/ 80 w 80"/>
                <a:gd name="T15" fmla="*/ 134 h 144"/>
                <a:gd name="T16" fmla="*/ 48 w 80"/>
                <a:gd name="T17" fmla="*/ 0 h 144"/>
                <a:gd name="T18" fmla="*/ 0 w 80"/>
                <a:gd name="T19" fmla="*/ 1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44">
                  <a:moveTo>
                    <a:pt x="0" y="10"/>
                  </a:moveTo>
                  <a:lnTo>
                    <a:pt x="16" y="74"/>
                  </a:lnTo>
                  <a:lnTo>
                    <a:pt x="16" y="74"/>
                  </a:lnTo>
                  <a:lnTo>
                    <a:pt x="30" y="134"/>
                  </a:lnTo>
                  <a:lnTo>
                    <a:pt x="30" y="140"/>
                  </a:lnTo>
                  <a:lnTo>
                    <a:pt x="30" y="140"/>
                  </a:lnTo>
                  <a:lnTo>
                    <a:pt x="32" y="144"/>
                  </a:lnTo>
                  <a:lnTo>
                    <a:pt x="80" y="134"/>
                  </a:lnTo>
                  <a:lnTo>
                    <a:pt x="48"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33D56609-493C-4033-9FBA-06DECB62D527}"/>
                </a:ext>
              </a:extLst>
            </p:cNvPr>
            <p:cNvSpPr>
              <a:spLocks/>
            </p:cNvSpPr>
            <p:nvPr/>
          </p:nvSpPr>
          <p:spPr bwMode="auto">
            <a:xfrm>
              <a:off x="5980" y="4978"/>
              <a:ext cx="294" cy="244"/>
            </a:xfrm>
            <a:custGeom>
              <a:avLst/>
              <a:gdLst>
                <a:gd name="T0" fmla="*/ 86 w 294"/>
                <a:gd name="T1" fmla="*/ 160 h 244"/>
                <a:gd name="T2" fmla="*/ 100 w 294"/>
                <a:gd name="T3" fmla="*/ 154 h 244"/>
                <a:gd name="T4" fmla="*/ 114 w 294"/>
                <a:gd name="T5" fmla="*/ 160 h 244"/>
                <a:gd name="T6" fmla="*/ 120 w 294"/>
                <a:gd name="T7" fmla="*/ 166 h 244"/>
                <a:gd name="T8" fmla="*/ 120 w 294"/>
                <a:gd name="T9" fmla="*/ 178 h 244"/>
                <a:gd name="T10" fmla="*/ 120 w 294"/>
                <a:gd name="T11" fmla="*/ 178 h 244"/>
                <a:gd name="T12" fmla="*/ 134 w 294"/>
                <a:gd name="T13" fmla="*/ 184 h 244"/>
                <a:gd name="T14" fmla="*/ 140 w 294"/>
                <a:gd name="T15" fmla="*/ 198 h 244"/>
                <a:gd name="T16" fmla="*/ 140 w 294"/>
                <a:gd name="T17" fmla="*/ 198 h 244"/>
                <a:gd name="T18" fmla="*/ 154 w 294"/>
                <a:gd name="T19" fmla="*/ 200 h 244"/>
                <a:gd name="T20" fmla="*/ 160 w 294"/>
                <a:gd name="T21" fmla="*/ 204 h 244"/>
                <a:gd name="T22" fmla="*/ 166 w 294"/>
                <a:gd name="T23" fmla="*/ 218 h 244"/>
                <a:gd name="T24" fmla="*/ 178 w 294"/>
                <a:gd name="T25" fmla="*/ 242 h 244"/>
                <a:gd name="T26" fmla="*/ 186 w 294"/>
                <a:gd name="T27" fmla="*/ 244 h 244"/>
                <a:gd name="T28" fmla="*/ 196 w 294"/>
                <a:gd name="T29" fmla="*/ 236 h 244"/>
                <a:gd name="T30" fmla="*/ 196 w 294"/>
                <a:gd name="T31" fmla="*/ 230 h 244"/>
                <a:gd name="T32" fmla="*/ 162 w 294"/>
                <a:gd name="T33" fmla="*/ 192 h 244"/>
                <a:gd name="T34" fmla="*/ 166 w 294"/>
                <a:gd name="T35" fmla="*/ 184 h 244"/>
                <a:gd name="T36" fmla="*/ 200 w 294"/>
                <a:gd name="T37" fmla="*/ 220 h 244"/>
                <a:gd name="T38" fmla="*/ 208 w 294"/>
                <a:gd name="T39" fmla="*/ 226 h 244"/>
                <a:gd name="T40" fmla="*/ 218 w 294"/>
                <a:gd name="T41" fmla="*/ 224 h 244"/>
                <a:gd name="T42" fmla="*/ 222 w 294"/>
                <a:gd name="T43" fmla="*/ 222 h 244"/>
                <a:gd name="T44" fmla="*/ 226 w 294"/>
                <a:gd name="T45" fmla="*/ 214 h 244"/>
                <a:gd name="T46" fmla="*/ 228 w 294"/>
                <a:gd name="T47" fmla="*/ 212 h 244"/>
                <a:gd name="T48" fmla="*/ 188 w 294"/>
                <a:gd name="T49" fmla="*/ 172 h 244"/>
                <a:gd name="T50" fmla="*/ 188 w 294"/>
                <a:gd name="T51" fmla="*/ 166 h 244"/>
                <a:gd name="T52" fmla="*/ 194 w 294"/>
                <a:gd name="T53" fmla="*/ 166 h 244"/>
                <a:gd name="T54" fmla="*/ 234 w 294"/>
                <a:gd name="T55" fmla="*/ 208 h 244"/>
                <a:gd name="T56" fmla="*/ 244 w 294"/>
                <a:gd name="T57" fmla="*/ 210 h 244"/>
                <a:gd name="T58" fmla="*/ 252 w 294"/>
                <a:gd name="T59" fmla="*/ 206 h 244"/>
                <a:gd name="T60" fmla="*/ 258 w 294"/>
                <a:gd name="T61" fmla="*/ 198 h 244"/>
                <a:gd name="T62" fmla="*/ 260 w 294"/>
                <a:gd name="T63" fmla="*/ 188 h 244"/>
                <a:gd name="T64" fmla="*/ 218 w 294"/>
                <a:gd name="T65" fmla="*/ 144 h 244"/>
                <a:gd name="T66" fmla="*/ 220 w 294"/>
                <a:gd name="T67" fmla="*/ 136 h 244"/>
                <a:gd name="T68" fmla="*/ 268 w 294"/>
                <a:gd name="T69" fmla="*/ 182 h 244"/>
                <a:gd name="T70" fmla="*/ 276 w 294"/>
                <a:gd name="T71" fmla="*/ 188 h 244"/>
                <a:gd name="T72" fmla="*/ 288 w 294"/>
                <a:gd name="T73" fmla="*/ 184 h 244"/>
                <a:gd name="T74" fmla="*/ 294 w 294"/>
                <a:gd name="T75" fmla="*/ 174 h 244"/>
                <a:gd name="T76" fmla="*/ 290 w 294"/>
                <a:gd name="T77" fmla="*/ 164 h 244"/>
                <a:gd name="T78" fmla="*/ 274 w 294"/>
                <a:gd name="T79" fmla="*/ 146 h 244"/>
                <a:gd name="T80" fmla="*/ 212 w 294"/>
                <a:gd name="T81" fmla="*/ 74 h 244"/>
                <a:gd name="T82" fmla="*/ 200 w 294"/>
                <a:gd name="T83" fmla="*/ 64 h 244"/>
                <a:gd name="T84" fmla="*/ 178 w 294"/>
                <a:gd name="T85" fmla="*/ 62 h 244"/>
                <a:gd name="T86" fmla="*/ 160 w 294"/>
                <a:gd name="T87" fmla="*/ 68 h 244"/>
                <a:gd name="T88" fmla="*/ 120 w 294"/>
                <a:gd name="T89" fmla="*/ 90 h 244"/>
                <a:gd name="T90" fmla="*/ 100 w 294"/>
                <a:gd name="T91" fmla="*/ 90 h 244"/>
                <a:gd name="T92" fmla="*/ 90 w 294"/>
                <a:gd name="T93" fmla="*/ 84 h 244"/>
                <a:gd name="T94" fmla="*/ 88 w 294"/>
                <a:gd name="T95" fmla="*/ 72 h 244"/>
                <a:gd name="T96" fmla="*/ 114 w 294"/>
                <a:gd name="T97" fmla="*/ 32 h 244"/>
                <a:gd name="T98" fmla="*/ 118 w 294"/>
                <a:gd name="T99" fmla="*/ 26 h 244"/>
                <a:gd name="T100" fmla="*/ 134 w 294"/>
                <a:gd name="T101" fmla="*/ 14 h 244"/>
                <a:gd name="T102" fmla="*/ 168 w 294"/>
                <a:gd name="T103" fmla="*/ 2 h 244"/>
                <a:gd name="T104" fmla="*/ 176 w 294"/>
                <a:gd name="T105" fmla="*/ 0 h 244"/>
                <a:gd name="T106" fmla="*/ 166 w 294"/>
                <a:gd name="T107" fmla="*/ 0 h 244"/>
                <a:gd name="T108" fmla="*/ 136 w 294"/>
                <a:gd name="T109" fmla="*/ 4 h 244"/>
                <a:gd name="T110" fmla="*/ 92 w 294"/>
                <a:gd name="T111" fmla="*/ 18 h 244"/>
                <a:gd name="T112" fmla="*/ 0 w 294"/>
                <a:gd name="T113" fmla="*/ 126 h 244"/>
                <a:gd name="T114" fmla="*/ 30 w 294"/>
                <a:gd name="T115" fmla="*/ 142 h 244"/>
                <a:gd name="T116" fmla="*/ 50 w 294"/>
                <a:gd name="T117" fmla="*/ 150 h 244"/>
                <a:gd name="T118" fmla="*/ 72 w 294"/>
                <a:gd name="T119" fmla="*/ 146 h 244"/>
                <a:gd name="T120" fmla="*/ 84 w 294"/>
                <a:gd name="T121" fmla="*/ 15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4" h="244">
                  <a:moveTo>
                    <a:pt x="86" y="160"/>
                  </a:moveTo>
                  <a:lnTo>
                    <a:pt x="86" y="160"/>
                  </a:lnTo>
                  <a:lnTo>
                    <a:pt x="86" y="160"/>
                  </a:lnTo>
                  <a:lnTo>
                    <a:pt x="86" y="160"/>
                  </a:lnTo>
                  <a:lnTo>
                    <a:pt x="92" y="154"/>
                  </a:lnTo>
                  <a:lnTo>
                    <a:pt x="100" y="154"/>
                  </a:lnTo>
                  <a:lnTo>
                    <a:pt x="100" y="154"/>
                  </a:lnTo>
                  <a:lnTo>
                    <a:pt x="108" y="154"/>
                  </a:lnTo>
                  <a:lnTo>
                    <a:pt x="114" y="160"/>
                  </a:lnTo>
                  <a:lnTo>
                    <a:pt x="114" y="160"/>
                  </a:lnTo>
                  <a:lnTo>
                    <a:pt x="114" y="160"/>
                  </a:lnTo>
                  <a:lnTo>
                    <a:pt x="120" y="166"/>
                  </a:lnTo>
                  <a:lnTo>
                    <a:pt x="120" y="174"/>
                  </a:lnTo>
                  <a:lnTo>
                    <a:pt x="120" y="174"/>
                  </a:lnTo>
                  <a:lnTo>
                    <a:pt x="120" y="178"/>
                  </a:lnTo>
                  <a:lnTo>
                    <a:pt x="120" y="178"/>
                  </a:lnTo>
                  <a:lnTo>
                    <a:pt x="120" y="178"/>
                  </a:lnTo>
                  <a:lnTo>
                    <a:pt x="120" y="178"/>
                  </a:lnTo>
                  <a:lnTo>
                    <a:pt x="128" y="180"/>
                  </a:lnTo>
                  <a:lnTo>
                    <a:pt x="134" y="184"/>
                  </a:lnTo>
                  <a:lnTo>
                    <a:pt x="134" y="184"/>
                  </a:lnTo>
                  <a:lnTo>
                    <a:pt x="134" y="184"/>
                  </a:lnTo>
                  <a:lnTo>
                    <a:pt x="140" y="190"/>
                  </a:lnTo>
                  <a:lnTo>
                    <a:pt x="140" y="198"/>
                  </a:lnTo>
                  <a:lnTo>
                    <a:pt x="140" y="198"/>
                  </a:lnTo>
                  <a:lnTo>
                    <a:pt x="140" y="198"/>
                  </a:lnTo>
                  <a:lnTo>
                    <a:pt x="140" y="198"/>
                  </a:lnTo>
                  <a:lnTo>
                    <a:pt x="146" y="198"/>
                  </a:lnTo>
                  <a:lnTo>
                    <a:pt x="146" y="198"/>
                  </a:lnTo>
                  <a:lnTo>
                    <a:pt x="154" y="200"/>
                  </a:lnTo>
                  <a:lnTo>
                    <a:pt x="160" y="204"/>
                  </a:lnTo>
                  <a:lnTo>
                    <a:pt x="160" y="204"/>
                  </a:lnTo>
                  <a:lnTo>
                    <a:pt x="160" y="204"/>
                  </a:lnTo>
                  <a:lnTo>
                    <a:pt x="164" y="210"/>
                  </a:lnTo>
                  <a:lnTo>
                    <a:pt x="166" y="218"/>
                  </a:lnTo>
                  <a:lnTo>
                    <a:pt x="166" y="218"/>
                  </a:lnTo>
                  <a:lnTo>
                    <a:pt x="166" y="224"/>
                  </a:lnTo>
                  <a:lnTo>
                    <a:pt x="162" y="228"/>
                  </a:lnTo>
                  <a:lnTo>
                    <a:pt x="178" y="242"/>
                  </a:lnTo>
                  <a:lnTo>
                    <a:pt x="178" y="242"/>
                  </a:lnTo>
                  <a:lnTo>
                    <a:pt x="186" y="244"/>
                  </a:lnTo>
                  <a:lnTo>
                    <a:pt x="186" y="244"/>
                  </a:lnTo>
                  <a:lnTo>
                    <a:pt x="192" y="242"/>
                  </a:lnTo>
                  <a:lnTo>
                    <a:pt x="192" y="242"/>
                  </a:lnTo>
                  <a:lnTo>
                    <a:pt x="196" y="236"/>
                  </a:lnTo>
                  <a:lnTo>
                    <a:pt x="196" y="236"/>
                  </a:lnTo>
                  <a:lnTo>
                    <a:pt x="196" y="230"/>
                  </a:lnTo>
                  <a:lnTo>
                    <a:pt x="196" y="230"/>
                  </a:lnTo>
                  <a:lnTo>
                    <a:pt x="192" y="226"/>
                  </a:lnTo>
                  <a:lnTo>
                    <a:pt x="162" y="192"/>
                  </a:lnTo>
                  <a:lnTo>
                    <a:pt x="162" y="192"/>
                  </a:lnTo>
                  <a:lnTo>
                    <a:pt x="162" y="188"/>
                  </a:lnTo>
                  <a:lnTo>
                    <a:pt x="162" y="186"/>
                  </a:lnTo>
                  <a:lnTo>
                    <a:pt x="166" y="184"/>
                  </a:lnTo>
                  <a:lnTo>
                    <a:pt x="168" y="186"/>
                  </a:lnTo>
                  <a:lnTo>
                    <a:pt x="200" y="220"/>
                  </a:lnTo>
                  <a:lnTo>
                    <a:pt x="200" y="220"/>
                  </a:lnTo>
                  <a:lnTo>
                    <a:pt x="200" y="220"/>
                  </a:lnTo>
                  <a:lnTo>
                    <a:pt x="204" y="224"/>
                  </a:lnTo>
                  <a:lnTo>
                    <a:pt x="208" y="226"/>
                  </a:lnTo>
                  <a:lnTo>
                    <a:pt x="208" y="226"/>
                  </a:lnTo>
                  <a:lnTo>
                    <a:pt x="214" y="226"/>
                  </a:lnTo>
                  <a:lnTo>
                    <a:pt x="218" y="224"/>
                  </a:lnTo>
                  <a:lnTo>
                    <a:pt x="218" y="224"/>
                  </a:lnTo>
                  <a:lnTo>
                    <a:pt x="222" y="222"/>
                  </a:lnTo>
                  <a:lnTo>
                    <a:pt x="222" y="222"/>
                  </a:lnTo>
                  <a:lnTo>
                    <a:pt x="226" y="218"/>
                  </a:lnTo>
                  <a:lnTo>
                    <a:pt x="226" y="218"/>
                  </a:lnTo>
                  <a:lnTo>
                    <a:pt x="226" y="214"/>
                  </a:lnTo>
                  <a:lnTo>
                    <a:pt x="226" y="214"/>
                  </a:lnTo>
                  <a:lnTo>
                    <a:pt x="228" y="212"/>
                  </a:lnTo>
                  <a:lnTo>
                    <a:pt x="228" y="212"/>
                  </a:lnTo>
                  <a:lnTo>
                    <a:pt x="216" y="202"/>
                  </a:lnTo>
                  <a:lnTo>
                    <a:pt x="216" y="202"/>
                  </a:lnTo>
                  <a:lnTo>
                    <a:pt x="188" y="172"/>
                  </a:lnTo>
                  <a:lnTo>
                    <a:pt x="188" y="172"/>
                  </a:lnTo>
                  <a:lnTo>
                    <a:pt x="186" y="168"/>
                  </a:lnTo>
                  <a:lnTo>
                    <a:pt x="188" y="166"/>
                  </a:lnTo>
                  <a:lnTo>
                    <a:pt x="190" y="164"/>
                  </a:lnTo>
                  <a:lnTo>
                    <a:pt x="194" y="166"/>
                  </a:lnTo>
                  <a:lnTo>
                    <a:pt x="194" y="166"/>
                  </a:lnTo>
                  <a:lnTo>
                    <a:pt x="222" y="196"/>
                  </a:lnTo>
                  <a:lnTo>
                    <a:pt x="222" y="196"/>
                  </a:lnTo>
                  <a:lnTo>
                    <a:pt x="234" y="208"/>
                  </a:lnTo>
                  <a:lnTo>
                    <a:pt x="234" y="208"/>
                  </a:lnTo>
                  <a:lnTo>
                    <a:pt x="240" y="208"/>
                  </a:lnTo>
                  <a:lnTo>
                    <a:pt x="244" y="210"/>
                  </a:lnTo>
                  <a:lnTo>
                    <a:pt x="244" y="210"/>
                  </a:lnTo>
                  <a:lnTo>
                    <a:pt x="248" y="208"/>
                  </a:lnTo>
                  <a:lnTo>
                    <a:pt x="252" y="206"/>
                  </a:lnTo>
                  <a:lnTo>
                    <a:pt x="252" y="206"/>
                  </a:lnTo>
                  <a:lnTo>
                    <a:pt x="256" y="202"/>
                  </a:lnTo>
                  <a:lnTo>
                    <a:pt x="258" y="198"/>
                  </a:lnTo>
                  <a:lnTo>
                    <a:pt x="258" y="198"/>
                  </a:lnTo>
                  <a:lnTo>
                    <a:pt x="260" y="192"/>
                  </a:lnTo>
                  <a:lnTo>
                    <a:pt x="260" y="188"/>
                  </a:lnTo>
                  <a:lnTo>
                    <a:pt x="260" y="188"/>
                  </a:lnTo>
                  <a:lnTo>
                    <a:pt x="218" y="144"/>
                  </a:lnTo>
                  <a:lnTo>
                    <a:pt x="218" y="144"/>
                  </a:lnTo>
                  <a:lnTo>
                    <a:pt x="216" y="140"/>
                  </a:lnTo>
                  <a:lnTo>
                    <a:pt x="218" y="138"/>
                  </a:lnTo>
                  <a:lnTo>
                    <a:pt x="220" y="136"/>
                  </a:lnTo>
                  <a:lnTo>
                    <a:pt x="224" y="138"/>
                  </a:lnTo>
                  <a:lnTo>
                    <a:pt x="266" y="182"/>
                  </a:lnTo>
                  <a:lnTo>
                    <a:pt x="268" y="182"/>
                  </a:lnTo>
                  <a:lnTo>
                    <a:pt x="268" y="182"/>
                  </a:lnTo>
                  <a:lnTo>
                    <a:pt x="272" y="186"/>
                  </a:lnTo>
                  <a:lnTo>
                    <a:pt x="276" y="188"/>
                  </a:lnTo>
                  <a:lnTo>
                    <a:pt x="276" y="188"/>
                  </a:lnTo>
                  <a:lnTo>
                    <a:pt x="282" y="188"/>
                  </a:lnTo>
                  <a:lnTo>
                    <a:pt x="288" y="184"/>
                  </a:lnTo>
                  <a:lnTo>
                    <a:pt x="288" y="184"/>
                  </a:lnTo>
                  <a:lnTo>
                    <a:pt x="292" y="180"/>
                  </a:lnTo>
                  <a:lnTo>
                    <a:pt x="294" y="174"/>
                  </a:lnTo>
                  <a:lnTo>
                    <a:pt x="294" y="174"/>
                  </a:lnTo>
                  <a:lnTo>
                    <a:pt x="292" y="168"/>
                  </a:lnTo>
                  <a:lnTo>
                    <a:pt x="290" y="164"/>
                  </a:lnTo>
                  <a:lnTo>
                    <a:pt x="290" y="164"/>
                  </a:lnTo>
                  <a:lnTo>
                    <a:pt x="290" y="164"/>
                  </a:lnTo>
                  <a:lnTo>
                    <a:pt x="274" y="146"/>
                  </a:lnTo>
                  <a:lnTo>
                    <a:pt x="274" y="146"/>
                  </a:lnTo>
                  <a:lnTo>
                    <a:pt x="230" y="94"/>
                  </a:lnTo>
                  <a:lnTo>
                    <a:pt x="212" y="74"/>
                  </a:lnTo>
                  <a:lnTo>
                    <a:pt x="204" y="66"/>
                  </a:lnTo>
                  <a:lnTo>
                    <a:pt x="200" y="64"/>
                  </a:lnTo>
                  <a:lnTo>
                    <a:pt x="200" y="64"/>
                  </a:lnTo>
                  <a:lnTo>
                    <a:pt x="190" y="62"/>
                  </a:lnTo>
                  <a:lnTo>
                    <a:pt x="178" y="62"/>
                  </a:lnTo>
                  <a:lnTo>
                    <a:pt x="178" y="62"/>
                  </a:lnTo>
                  <a:lnTo>
                    <a:pt x="168" y="64"/>
                  </a:lnTo>
                  <a:lnTo>
                    <a:pt x="160" y="68"/>
                  </a:lnTo>
                  <a:lnTo>
                    <a:pt x="160" y="68"/>
                  </a:lnTo>
                  <a:lnTo>
                    <a:pt x="148" y="78"/>
                  </a:lnTo>
                  <a:lnTo>
                    <a:pt x="134" y="86"/>
                  </a:lnTo>
                  <a:lnTo>
                    <a:pt x="120" y="90"/>
                  </a:lnTo>
                  <a:lnTo>
                    <a:pt x="108" y="90"/>
                  </a:lnTo>
                  <a:lnTo>
                    <a:pt x="108" y="90"/>
                  </a:lnTo>
                  <a:lnTo>
                    <a:pt x="100" y="90"/>
                  </a:lnTo>
                  <a:lnTo>
                    <a:pt x="96" y="88"/>
                  </a:lnTo>
                  <a:lnTo>
                    <a:pt x="96" y="88"/>
                  </a:lnTo>
                  <a:lnTo>
                    <a:pt x="90" y="84"/>
                  </a:lnTo>
                  <a:lnTo>
                    <a:pt x="88" y="80"/>
                  </a:lnTo>
                  <a:lnTo>
                    <a:pt x="88" y="80"/>
                  </a:lnTo>
                  <a:lnTo>
                    <a:pt x="88" y="72"/>
                  </a:lnTo>
                  <a:lnTo>
                    <a:pt x="92" y="62"/>
                  </a:lnTo>
                  <a:lnTo>
                    <a:pt x="92" y="62"/>
                  </a:lnTo>
                  <a:lnTo>
                    <a:pt x="114" y="32"/>
                  </a:lnTo>
                  <a:lnTo>
                    <a:pt x="114" y="32"/>
                  </a:lnTo>
                  <a:lnTo>
                    <a:pt x="118" y="26"/>
                  </a:lnTo>
                  <a:lnTo>
                    <a:pt x="118" y="26"/>
                  </a:lnTo>
                  <a:lnTo>
                    <a:pt x="124" y="18"/>
                  </a:lnTo>
                  <a:lnTo>
                    <a:pt x="124" y="18"/>
                  </a:lnTo>
                  <a:lnTo>
                    <a:pt x="134" y="14"/>
                  </a:lnTo>
                  <a:lnTo>
                    <a:pt x="134" y="14"/>
                  </a:lnTo>
                  <a:lnTo>
                    <a:pt x="138" y="12"/>
                  </a:lnTo>
                  <a:lnTo>
                    <a:pt x="168" y="2"/>
                  </a:lnTo>
                  <a:lnTo>
                    <a:pt x="168" y="2"/>
                  </a:lnTo>
                  <a:lnTo>
                    <a:pt x="168" y="2"/>
                  </a:lnTo>
                  <a:lnTo>
                    <a:pt x="176" y="0"/>
                  </a:lnTo>
                  <a:lnTo>
                    <a:pt x="176" y="0"/>
                  </a:lnTo>
                  <a:lnTo>
                    <a:pt x="166" y="0"/>
                  </a:lnTo>
                  <a:lnTo>
                    <a:pt x="166" y="0"/>
                  </a:lnTo>
                  <a:lnTo>
                    <a:pt x="152" y="0"/>
                  </a:lnTo>
                  <a:lnTo>
                    <a:pt x="136" y="4"/>
                  </a:lnTo>
                  <a:lnTo>
                    <a:pt x="136" y="4"/>
                  </a:lnTo>
                  <a:lnTo>
                    <a:pt x="114" y="12"/>
                  </a:lnTo>
                  <a:lnTo>
                    <a:pt x="92" y="18"/>
                  </a:lnTo>
                  <a:lnTo>
                    <a:pt x="92" y="18"/>
                  </a:lnTo>
                  <a:lnTo>
                    <a:pt x="68" y="20"/>
                  </a:lnTo>
                  <a:lnTo>
                    <a:pt x="44" y="20"/>
                  </a:lnTo>
                  <a:lnTo>
                    <a:pt x="0" y="126"/>
                  </a:lnTo>
                  <a:lnTo>
                    <a:pt x="0" y="126"/>
                  </a:lnTo>
                  <a:lnTo>
                    <a:pt x="30" y="142"/>
                  </a:lnTo>
                  <a:lnTo>
                    <a:pt x="30" y="142"/>
                  </a:lnTo>
                  <a:lnTo>
                    <a:pt x="46" y="156"/>
                  </a:lnTo>
                  <a:lnTo>
                    <a:pt x="50" y="150"/>
                  </a:lnTo>
                  <a:lnTo>
                    <a:pt x="50" y="150"/>
                  </a:lnTo>
                  <a:lnTo>
                    <a:pt x="58" y="146"/>
                  </a:lnTo>
                  <a:lnTo>
                    <a:pt x="66" y="144"/>
                  </a:lnTo>
                  <a:lnTo>
                    <a:pt x="72" y="146"/>
                  </a:lnTo>
                  <a:lnTo>
                    <a:pt x="80" y="150"/>
                  </a:lnTo>
                  <a:lnTo>
                    <a:pt x="80" y="150"/>
                  </a:lnTo>
                  <a:lnTo>
                    <a:pt x="84" y="154"/>
                  </a:lnTo>
                  <a:lnTo>
                    <a:pt x="86" y="160"/>
                  </a:lnTo>
                  <a:lnTo>
                    <a:pt x="86"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325135F2-6FBA-4096-B3D5-A4C545A7183E}"/>
                </a:ext>
              </a:extLst>
            </p:cNvPr>
            <p:cNvSpPr>
              <a:spLocks noEditPoints="1"/>
            </p:cNvSpPr>
            <p:nvPr/>
          </p:nvSpPr>
          <p:spPr bwMode="auto">
            <a:xfrm>
              <a:off x="6076" y="4984"/>
              <a:ext cx="250" cy="150"/>
            </a:xfrm>
            <a:custGeom>
              <a:avLst/>
              <a:gdLst>
                <a:gd name="T0" fmla="*/ 74 w 250"/>
                <a:gd name="T1" fmla="*/ 4 h 150"/>
                <a:gd name="T2" fmla="*/ 104 w 250"/>
                <a:gd name="T3" fmla="*/ 50 h 150"/>
                <a:gd name="T4" fmla="*/ 118 w 250"/>
                <a:gd name="T5" fmla="*/ 58 h 150"/>
                <a:gd name="T6" fmla="*/ 186 w 250"/>
                <a:gd name="T7" fmla="*/ 134 h 150"/>
                <a:gd name="T8" fmla="*/ 198 w 250"/>
                <a:gd name="T9" fmla="*/ 150 h 150"/>
                <a:gd name="T10" fmla="*/ 208 w 250"/>
                <a:gd name="T11" fmla="*/ 146 h 150"/>
                <a:gd name="T12" fmla="*/ 220 w 250"/>
                <a:gd name="T13" fmla="*/ 138 h 150"/>
                <a:gd name="T14" fmla="*/ 224 w 250"/>
                <a:gd name="T15" fmla="*/ 134 h 150"/>
                <a:gd name="T16" fmla="*/ 232 w 250"/>
                <a:gd name="T17" fmla="*/ 124 h 150"/>
                <a:gd name="T18" fmla="*/ 250 w 250"/>
                <a:gd name="T19" fmla="*/ 116 h 150"/>
                <a:gd name="T20" fmla="*/ 232 w 250"/>
                <a:gd name="T21" fmla="*/ 38 h 150"/>
                <a:gd name="T22" fmla="*/ 180 w 250"/>
                <a:gd name="T23" fmla="*/ 18 h 150"/>
                <a:gd name="T24" fmla="*/ 178 w 250"/>
                <a:gd name="T25" fmla="*/ 18 h 150"/>
                <a:gd name="T26" fmla="*/ 162 w 250"/>
                <a:gd name="T27" fmla="*/ 14 h 150"/>
                <a:gd name="T28" fmla="*/ 146 w 250"/>
                <a:gd name="T29" fmla="*/ 10 h 150"/>
                <a:gd name="T30" fmla="*/ 128 w 250"/>
                <a:gd name="T31" fmla="*/ 4 h 150"/>
                <a:gd name="T32" fmla="*/ 110 w 250"/>
                <a:gd name="T33" fmla="*/ 0 h 150"/>
                <a:gd name="T34" fmla="*/ 74 w 250"/>
                <a:gd name="T35" fmla="*/ 4 h 150"/>
                <a:gd name="T36" fmla="*/ 44 w 250"/>
                <a:gd name="T37" fmla="*/ 16 h 150"/>
                <a:gd name="T38" fmla="*/ 40 w 250"/>
                <a:gd name="T39" fmla="*/ 16 h 150"/>
                <a:gd name="T40" fmla="*/ 34 w 250"/>
                <a:gd name="T41" fmla="*/ 20 h 150"/>
                <a:gd name="T42" fmla="*/ 30 w 250"/>
                <a:gd name="T43" fmla="*/ 24 h 150"/>
                <a:gd name="T44" fmla="*/ 26 w 250"/>
                <a:gd name="T45" fmla="*/ 32 h 150"/>
                <a:gd name="T46" fmla="*/ 14 w 250"/>
                <a:gd name="T47" fmla="*/ 50 h 150"/>
                <a:gd name="T48" fmla="*/ 4 w 250"/>
                <a:gd name="T49" fmla="*/ 62 h 150"/>
                <a:gd name="T50" fmla="*/ 0 w 250"/>
                <a:gd name="T51" fmla="*/ 70 h 150"/>
                <a:gd name="T52" fmla="*/ 4 w 250"/>
                <a:gd name="T53" fmla="*/ 74 h 150"/>
                <a:gd name="T54" fmla="*/ 12 w 250"/>
                <a:gd name="T55" fmla="*/ 76 h 150"/>
                <a:gd name="T56" fmla="*/ 22 w 250"/>
                <a:gd name="T57" fmla="*/ 74 h 150"/>
                <a:gd name="T58" fmla="*/ 48 w 250"/>
                <a:gd name="T59" fmla="*/ 64 h 150"/>
                <a:gd name="T60" fmla="*/ 58 w 250"/>
                <a:gd name="T61" fmla="*/ 56 h 150"/>
                <a:gd name="T62" fmla="*/ 68 w 250"/>
                <a:gd name="T63" fmla="*/ 50 h 150"/>
                <a:gd name="T64" fmla="*/ 94 w 250"/>
                <a:gd name="T65" fmla="*/ 48 h 150"/>
                <a:gd name="T66" fmla="*/ 104 w 250"/>
                <a:gd name="T67" fmla="*/ 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0" h="150">
                  <a:moveTo>
                    <a:pt x="74" y="4"/>
                  </a:moveTo>
                  <a:lnTo>
                    <a:pt x="74" y="4"/>
                  </a:lnTo>
                  <a:close/>
                  <a:moveTo>
                    <a:pt x="104" y="50"/>
                  </a:moveTo>
                  <a:lnTo>
                    <a:pt x="104" y="50"/>
                  </a:lnTo>
                  <a:lnTo>
                    <a:pt x="110" y="52"/>
                  </a:lnTo>
                  <a:lnTo>
                    <a:pt x="118" y="58"/>
                  </a:lnTo>
                  <a:lnTo>
                    <a:pt x="140" y="80"/>
                  </a:lnTo>
                  <a:lnTo>
                    <a:pt x="186" y="134"/>
                  </a:lnTo>
                  <a:lnTo>
                    <a:pt x="186" y="134"/>
                  </a:lnTo>
                  <a:lnTo>
                    <a:pt x="198" y="150"/>
                  </a:lnTo>
                  <a:lnTo>
                    <a:pt x="198" y="150"/>
                  </a:lnTo>
                  <a:lnTo>
                    <a:pt x="208" y="146"/>
                  </a:lnTo>
                  <a:lnTo>
                    <a:pt x="216" y="144"/>
                  </a:lnTo>
                  <a:lnTo>
                    <a:pt x="220" y="138"/>
                  </a:lnTo>
                  <a:lnTo>
                    <a:pt x="224" y="134"/>
                  </a:lnTo>
                  <a:lnTo>
                    <a:pt x="224" y="134"/>
                  </a:lnTo>
                  <a:lnTo>
                    <a:pt x="228" y="130"/>
                  </a:lnTo>
                  <a:lnTo>
                    <a:pt x="232" y="124"/>
                  </a:lnTo>
                  <a:lnTo>
                    <a:pt x="240" y="120"/>
                  </a:lnTo>
                  <a:lnTo>
                    <a:pt x="250" y="116"/>
                  </a:lnTo>
                  <a:lnTo>
                    <a:pt x="232" y="38"/>
                  </a:lnTo>
                  <a:lnTo>
                    <a:pt x="232" y="38"/>
                  </a:lnTo>
                  <a:lnTo>
                    <a:pt x="226" y="12"/>
                  </a:lnTo>
                  <a:lnTo>
                    <a:pt x="180" y="18"/>
                  </a:lnTo>
                  <a:lnTo>
                    <a:pt x="178" y="18"/>
                  </a:lnTo>
                  <a:lnTo>
                    <a:pt x="178" y="18"/>
                  </a:lnTo>
                  <a:lnTo>
                    <a:pt x="162" y="14"/>
                  </a:lnTo>
                  <a:lnTo>
                    <a:pt x="162" y="14"/>
                  </a:lnTo>
                  <a:lnTo>
                    <a:pt x="146" y="10"/>
                  </a:lnTo>
                  <a:lnTo>
                    <a:pt x="146" y="10"/>
                  </a:lnTo>
                  <a:lnTo>
                    <a:pt x="146" y="10"/>
                  </a:lnTo>
                  <a:lnTo>
                    <a:pt x="128" y="4"/>
                  </a:lnTo>
                  <a:lnTo>
                    <a:pt x="110" y="0"/>
                  </a:lnTo>
                  <a:lnTo>
                    <a:pt x="110" y="0"/>
                  </a:lnTo>
                  <a:lnTo>
                    <a:pt x="92" y="0"/>
                  </a:lnTo>
                  <a:lnTo>
                    <a:pt x="74" y="4"/>
                  </a:lnTo>
                  <a:lnTo>
                    <a:pt x="44" y="16"/>
                  </a:lnTo>
                  <a:lnTo>
                    <a:pt x="44" y="16"/>
                  </a:lnTo>
                  <a:lnTo>
                    <a:pt x="40" y="16"/>
                  </a:lnTo>
                  <a:lnTo>
                    <a:pt x="40" y="16"/>
                  </a:lnTo>
                  <a:lnTo>
                    <a:pt x="34" y="20"/>
                  </a:lnTo>
                  <a:lnTo>
                    <a:pt x="34" y="20"/>
                  </a:lnTo>
                  <a:lnTo>
                    <a:pt x="30" y="24"/>
                  </a:lnTo>
                  <a:lnTo>
                    <a:pt x="30" y="24"/>
                  </a:lnTo>
                  <a:lnTo>
                    <a:pt x="26" y="32"/>
                  </a:lnTo>
                  <a:lnTo>
                    <a:pt x="26" y="32"/>
                  </a:lnTo>
                  <a:lnTo>
                    <a:pt x="14" y="50"/>
                  </a:lnTo>
                  <a:lnTo>
                    <a:pt x="14" y="50"/>
                  </a:lnTo>
                  <a:lnTo>
                    <a:pt x="4" y="62"/>
                  </a:lnTo>
                  <a:lnTo>
                    <a:pt x="4" y="62"/>
                  </a:lnTo>
                  <a:lnTo>
                    <a:pt x="0" y="68"/>
                  </a:lnTo>
                  <a:lnTo>
                    <a:pt x="0" y="70"/>
                  </a:lnTo>
                  <a:lnTo>
                    <a:pt x="0" y="70"/>
                  </a:lnTo>
                  <a:lnTo>
                    <a:pt x="4" y="74"/>
                  </a:lnTo>
                  <a:lnTo>
                    <a:pt x="4" y="74"/>
                  </a:lnTo>
                  <a:lnTo>
                    <a:pt x="12" y="76"/>
                  </a:lnTo>
                  <a:lnTo>
                    <a:pt x="12" y="76"/>
                  </a:lnTo>
                  <a:lnTo>
                    <a:pt x="22" y="74"/>
                  </a:lnTo>
                  <a:lnTo>
                    <a:pt x="34" y="70"/>
                  </a:lnTo>
                  <a:lnTo>
                    <a:pt x="48" y="64"/>
                  </a:lnTo>
                  <a:lnTo>
                    <a:pt x="58" y="56"/>
                  </a:lnTo>
                  <a:lnTo>
                    <a:pt x="58" y="56"/>
                  </a:lnTo>
                  <a:lnTo>
                    <a:pt x="64" y="52"/>
                  </a:lnTo>
                  <a:lnTo>
                    <a:pt x="68" y="50"/>
                  </a:lnTo>
                  <a:lnTo>
                    <a:pt x="80" y="48"/>
                  </a:lnTo>
                  <a:lnTo>
                    <a:pt x="94" y="48"/>
                  </a:lnTo>
                  <a:lnTo>
                    <a:pt x="104" y="50"/>
                  </a:lnTo>
                  <a:lnTo>
                    <a:pt x="10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Line 9">
              <a:extLst>
                <a:ext uri="{FF2B5EF4-FFF2-40B4-BE49-F238E27FC236}">
                  <a16:creationId xmlns:a16="http://schemas.microsoft.com/office/drawing/2014/main" id="{BBEC15C7-5974-418F-9565-4DF8FE810AF1}"/>
                </a:ext>
              </a:extLst>
            </p:cNvPr>
            <p:cNvSpPr>
              <a:spLocks noChangeShapeType="1"/>
            </p:cNvSpPr>
            <p:nvPr/>
          </p:nvSpPr>
          <p:spPr bwMode="auto">
            <a:xfrm>
              <a:off x="6150" y="498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144C5A8A-D305-4EB2-8B8D-D9EBC8C3B3BA}"/>
                </a:ext>
              </a:extLst>
            </p:cNvPr>
            <p:cNvSpPr>
              <a:spLocks/>
            </p:cNvSpPr>
            <p:nvPr/>
          </p:nvSpPr>
          <p:spPr bwMode="auto">
            <a:xfrm>
              <a:off x="6076" y="4984"/>
              <a:ext cx="250" cy="150"/>
            </a:xfrm>
            <a:custGeom>
              <a:avLst/>
              <a:gdLst>
                <a:gd name="T0" fmla="*/ 104 w 250"/>
                <a:gd name="T1" fmla="*/ 50 h 150"/>
                <a:gd name="T2" fmla="*/ 118 w 250"/>
                <a:gd name="T3" fmla="*/ 58 h 150"/>
                <a:gd name="T4" fmla="*/ 186 w 250"/>
                <a:gd name="T5" fmla="*/ 134 h 150"/>
                <a:gd name="T6" fmla="*/ 198 w 250"/>
                <a:gd name="T7" fmla="*/ 150 h 150"/>
                <a:gd name="T8" fmla="*/ 208 w 250"/>
                <a:gd name="T9" fmla="*/ 146 h 150"/>
                <a:gd name="T10" fmla="*/ 220 w 250"/>
                <a:gd name="T11" fmla="*/ 138 h 150"/>
                <a:gd name="T12" fmla="*/ 224 w 250"/>
                <a:gd name="T13" fmla="*/ 134 h 150"/>
                <a:gd name="T14" fmla="*/ 232 w 250"/>
                <a:gd name="T15" fmla="*/ 124 h 150"/>
                <a:gd name="T16" fmla="*/ 250 w 250"/>
                <a:gd name="T17" fmla="*/ 116 h 150"/>
                <a:gd name="T18" fmla="*/ 232 w 250"/>
                <a:gd name="T19" fmla="*/ 38 h 150"/>
                <a:gd name="T20" fmla="*/ 180 w 250"/>
                <a:gd name="T21" fmla="*/ 18 h 150"/>
                <a:gd name="T22" fmla="*/ 178 w 250"/>
                <a:gd name="T23" fmla="*/ 18 h 150"/>
                <a:gd name="T24" fmla="*/ 162 w 250"/>
                <a:gd name="T25" fmla="*/ 14 h 150"/>
                <a:gd name="T26" fmla="*/ 146 w 250"/>
                <a:gd name="T27" fmla="*/ 10 h 150"/>
                <a:gd name="T28" fmla="*/ 128 w 250"/>
                <a:gd name="T29" fmla="*/ 4 h 150"/>
                <a:gd name="T30" fmla="*/ 110 w 250"/>
                <a:gd name="T31" fmla="*/ 0 h 150"/>
                <a:gd name="T32" fmla="*/ 74 w 250"/>
                <a:gd name="T33" fmla="*/ 4 h 150"/>
                <a:gd name="T34" fmla="*/ 44 w 250"/>
                <a:gd name="T35" fmla="*/ 16 h 150"/>
                <a:gd name="T36" fmla="*/ 40 w 250"/>
                <a:gd name="T37" fmla="*/ 16 h 150"/>
                <a:gd name="T38" fmla="*/ 34 w 250"/>
                <a:gd name="T39" fmla="*/ 20 h 150"/>
                <a:gd name="T40" fmla="*/ 30 w 250"/>
                <a:gd name="T41" fmla="*/ 24 h 150"/>
                <a:gd name="T42" fmla="*/ 26 w 250"/>
                <a:gd name="T43" fmla="*/ 32 h 150"/>
                <a:gd name="T44" fmla="*/ 14 w 250"/>
                <a:gd name="T45" fmla="*/ 50 h 150"/>
                <a:gd name="T46" fmla="*/ 4 w 250"/>
                <a:gd name="T47" fmla="*/ 62 h 150"/>
                <a:gd name="T48" fmla="*/ 0 w 250"/>
                <a:gd name="T49" fmla="*/ 70 h 150"/>
                <a:gd name="T50" fmla="*/ 4 w 250"/>
                <a:gd name="T51" fmla="*/ 74 h 150"/>
                <a:gd name="T52" fmla="*/ 12 w 250"/>
                <a:gd name="T53" fmla="*/ 76 h 150"/>
                <a:gd name="T54" fmla="*/ 22 w 250"/>
                <a:gd name="T55" fmla="*/ 74 h 150"/>
                <a:gd name="T56" fmla="*/ 48 w 250"/>
                <a:gd name="T57" fmla="*/ 64 h 150"/>
                <a:gd name="T58" fmla="*/ 58 w 250"/>
                <a:gd name="T59" fmla="*/ 56 h 150"/>
                <a:gd name="T60" fmla="*/ 68 w 250"/>
                <a:gd name="T61" fmla="*/ 50 h 150"/>
                <a:gd name="T62" fmla="*/ 94 w 250"/>
                <a:gd name="T63" fmla="*/ 48 h 150"/>
                <a:gd name="T64" fmla="*/ 104 w 250"/>
                <a:gd name="T65" fmla="*/ 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0" h="150">
                  <a:moveTo>
                    <a:pt x="104" y="50"/>
                  </a:moveTo>
                  <a:lnTo>
                    <a:pt x="104" y="50"/>
                  </a:lnTo>
                  <a:lnTo>
                    <a:pt x="110" y="52"/>
                  </a:lnTo>
                  <a:lnTo>
                    <a:pt x="118" y="58"/>
                  </a:lnTo>
                  <a:lnTo>
                    <a:pt x="140" y="80"/>
                  </a:lnTo>
                  <a:lnTo>
                    <a:pt x="186" y="134"/>
                  </a:lnTo>
                  <a:lnTo>
                    <a:pt x="186" y="134"/>
                  </a:lnTo>
                  <a:lnTo>
                    <a:pt x="198" y="150"/>
                  </a:lnTo>
                  <a:lnTo>
                    <a:pt x="198" y="150"/>
                  </a:lnTo>
                  <a:lnTo>
                    <a:pt x="208" y="146"/>
                  </a:lnTo>
                  <a:lnTo>
                    <a:pt x="216" y="144"/>
                  </a:lnTo>
                  <a:lnTo>
                    <a:pt x="220" y="138"/>
                  </a:lnTo>
                  <a:lnTo>
                    <a:pt x="224" y="134"/>
                  </a:lnTo>
                  <a:lnTo>
                    <a:pt x="224" y="134"/>
                  </a:lnTo>
                  <a:lnTo>
                    <a:pt x="228" y="130"/>
                  </a:lnTo>
                  <a:lnTo>
                    <a:pt x="232" y="124"/>
                  </a:lnTo>
                  <a:lnTo>
                    <a:pt x="240" y="120"/>
                  </a:lnTo>
                  <a:lnTo>
                    <a:pt x="250" y="116"/>
                  </a:lnTo>
                  <a:lnTo>
                    <a:pt x="232" y="38"/>
                  </a:lnTo>
                  <a:lnTo>
                    <a:pt x="232" y="38"/>
                  </a:lnTo>
                  <a:lnTo>
                    <a:pt x="226" y="12"/>
                  </a:lnTo>
                  <a:lnTo>
                    <a:pt x="180" y="18"/>
                  </a:lnTo>
                  <a:lnTo>
                    <a:pt x="178" y="18"/>
                  </a:lnTo>
                  <a:lnTo>
                    <a:pt x="178" y="18"/>
                  </a:lnTo>
                  <a:lnTo>
                    <a:pt x="162" y="14"/>
                  </a:lnTo>
                  <a:lnTo>
                    <a:pt x="162" y="14"/>
                  </a:lnTo>
                  <a:lnTo>
                    <a:pt x="146" y="10"/>
                  </a:lnTo>
                  <a:lnTo>
                    <a:pt x="146" y="10"/>
                  </a:lnTo>
                  <a:lnTo>
                    <a:pt x="146" y="10"/>
                  </a:lnTo>
                  <a:lnTo>
                    <a:pt x="128" y="4"/>
                  </a:lnTo>
                  <a:lnTo>
                    <a:pt x="110" y="0"/>
                  </a:lnTo>
                  <a:lnTo>
                    <a:pt x="110" y="0"/>
                  </a:lnTo>
                  <a:lnTo>
                    <a:pt x="92" y="0"/>
                  </a:lnTo>
                  <a:lnTo>
                    <a:pt x="74" y="4"/>
                  </a:lnTo>
                  <a:lnTo>
                    <a:pt x="44" y="16"/>
                  </a:lnTo>
                  <a:lnTo>
                    <a:pt x="44" y="16"/>
                  </a:lnTo>
                  <a:lnTo>
                    <a:pt x="40" y="16"/>
                  </a:lnTo>
                  <a:lnTo>
                    <a:pt x="40" y="16"/>
                  </a:lnTo>
                  <a:lnTo>
                    <a:pt x="34" y="20"/>
                  </a:lnTo>
                  <a:lnTo>
                    <a:pt x="34" y="20"/>
                  </a:lnTo>
                  <a:lnTo>
                    <a:pt x="30" y="24"/>
                  </a:lnTo>
                  <a:lnTo>
                    <a:pt x="30" y="24"/>
                  </a:lnTo>
                  <a:lnTo>
                    <a:pt x="26" y="32"/>
                  </a:lnTo>
                  <a:lnTo>
                    <a:pt x="26" y="32"/>
                  </a:lnTo>
                  <a:lnTo>
                    <a:pt x="14" y="50"/>
                  </a:lnTo>
                  <a:lnTo>
                    <a:pt x="14" y="50"/>
                  </a:lnTo>
                  <a:lnTo>
                    <a:pt x="4" y="62"/>
                  </a:lnTo>
                  <a:lnTo>
                    <a:pt x="4" y="62"/>
                  </a:lnTo>
                  <a:lnTo>
                    <a:pt x="0" y="68"/>
                  </a:lnTo>
                  <a:lnTo>
                    <a:pt x="0" y="70"/>
                  </a:lnTo>
                  <a:lnTo>
                    <a:pt x="0" y="70"/>
                  </a:lnTo>
                  <a:lnTo>
                    <a:pt x="4" y="74"/>
                  </a:lnTo>
                  <a:lnTo>
                    <a:pt x="4" y="74"/>
                  </a:lnTo>
                  <a:lnTo>
                    <a:pt x="12" y="76"/>
                  </a:lnTo>
                  <a:lnTo>
                    <a:pt x="12" y="76"/>
                  </a:lnTo>
                  <a:lnTo>
                    <a:pt x="22" y="74"/>
                  </a:lnTo>
                  <a:lnTo>
                    <a:pt x="34" y="70"/>
                  </a:lnTo>
                  <a:lnTo>
                    <a:pt x="48" y="64"/>
                  </a:lnTo>
                  <a:lnTo>
                    <a:pt x="58" y="56"/>
                  </a:lnTo>
                  <a:lnTo>
                    <a:pt x="58" y="56"/>
                  </a:lnTo>
                  <a:lnTo>
                    <a:pt x="64" y="52"/>
                  </a:lnTo>
                  <a:lnTo>
                    <a:pt x="68" y="50"/>
                  </a:lnTo>
                  <a:lnTo>
                    <a:pt x="80" y="48"/>
                  </a:lnTo>
                  <a:lnTo>
                    <a:pt x="94" y="48"/>
                  </a:lnTo>
                  <a:lnTo>
                    <a:pt x="104" y="50"/>
                  </a:lnTo>
                  <a:lnTo>
                    <a:pt x="104" y="5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CFEA0A69-CE01-4459-9FA2-AD9E162A112C}"/>
                </a:ext>
              </a:extLst>
            </p:cNvPr>
            <p:cNvSpPr>
              <a:spLocks noEditPoints="1"/>
            </p:cNvSpPr>
            <p:nvPr/>
          </p:nvSpPr>
          <p:spPr bwMode="auto">
            <a:xfrm>
              <a:off x="6018" y="5130"/>
              <a:ext cx="38" cy="40"/>
            </a:xfrm>
            <a:custGeom>
              <a:avLst/>
              <a:gdLst>
                <a:gd name="T0" fmla="*/ 38 w 38"/>
                <a:gd name="T1" fmla="*/ 12 h 40"/>
                <a:gd name="T2" fmla="*/ 38 w 38"/>
                <a:gd name="T3" fmla="*/ 12 h 40"/>
                <a:gd name="T4" fmla="*/ 36 w 38"/>
                <a:gd name="T5" fmla="*/ 20 h 40"/>
                <a:gd name="T6" fmla="*/ 36 w 38"/>
                <a:gd name="T7" fmla="*/ 20 h 40"/>
                <a:gd name="T8" fmla="*/ 38 w 38"/>
                <a:gd name="T9" fmla="*/ 16 h 40"/>
                <a:gd name="T10" fmla="*/ 38 w 38"/>
                <a:gd name="T11" fmla="*/ 12 h 40"/>
                <a:gd name="T12" fmla="*/ 38 w 38"/>
                <a:gd name="T13" fmla="*/ 12 h 40"/>
                <a:gd name="T14" fmla="*/ 38 w 38"/>
                <a:gd name="T15" fmla="*/ 8 h 40"/>
                <a:gd name="T16" fmla="*/ 36 w 38"/>
                <a:gd name="T17" fmla="*/ 4 h 40"/>
                <a:gd name="T18" fmla="*/ 32 w 38"/>
                <a:gd name="T19" fmla="*/ 2 h 40"/>
                <a:gd name="T20" fmla="*/ 28 w 38"/>
                <a:gd name="T21" fmla="*/ 0 h 40"/>
                <a:gd name="T22" fmla="*/ 28 w 38"/>
                <a:gd name="T23" fmla="*/ 0 h 40"/>
                <a:gd name="T24" fmla="*/ 22 w 38"/>
                <a:gd name="T25" fmla="*/ 2 h 40"/>
                <a:gd name="T26" fmla="*/ 20 w 38"/>
                <a:gd name="T27" fmla="*/ 4 h 40"/>
                <a:gd name="T28" fmla="*/ 2 w 38"/>
                <a:gd name="T29" fmla="*/ 20 h 40"/>
                <a:gd name="T30" fmla="*/ 2 w 38"/>
                <a:gd name="T31" fmla="*/ 20 h 40"/>
                <a:gd name="T32" fmla="*/ 0 w 38"/>
                <a:gd name="T33" fmla="*/ 24 h 40"/>
                <a:gd name="T34" fmla="*/ 0 w 38"/>
                <a:gd name="T35" fmla="*/ 28 h 40"/>
                <a:gd name="T36" fmla="*/ 0 w 38"/>
                <a:gd name="T37" fmla="*/ 28 h 40"/>
                <a:gd name="T38" fmla="*/ 0 w 38"/>
                <a:gd name="T39" fmla="*/ 32 h 40"/>
                <a:gd name="T40" fmla="*/ 4 w 38"/>
                <a:gd name="T41" fmla="*/ 36 h 40"/>
                <a:gd name="T42" fmla="*/ 4 w 38"/>
                <a:gd name="T43" fmla="*/ 36 h 40"/>
                <a:gd name="T44" fmla="*/ 4 w 38"/>
                <a:gd name="T45" fmla="*/ 36 h 40"/>
                <a:gd name="T46" fmla="*/ 4 w 38"/>
                <a:gd name="T47" fmla="*/ 36 h 40"/>
                <a:gd name="T48" fmla="*/ 8 w 38"/>
                <a:gd name="T49" fmla="*/ 40 h 40"/>
                <a:gd name="T50" fmla="*/ 12 w 38"/>
                <a:gd name="T51" fmla="*/ 40 h 40"/>
                <a:gd name="T52" fmla="*/ 16 w 38"/>
                <a:gd name="T53" fmla="*/ 38 h 40"/>
                <a:gd name="T54" fmla="*/ 20 w 38"/>
                <a:gd name="T55" fmla="*/ 36 h 40"/>
                <a:gd name="T56" fmla="*/ 20 w 38"/>
                <a:gd name="T57" fmla="*/ 36 h 40"/>
                <a:gd name="T58" fmla="*/ 20 w 38"/>
                <a:gd name="T59" fmla="*/ 36 h 40"/>
                <a:gd name="T60" fmla="*/ 36 w 38"/>
                <a:gd name="T6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40">
                  <a:moveTo>
                    <a:pt x="38" y="12"/>
                  </a:moveTo>
                  <a:lnTo>
                    <a:pt x="38" y="12"/>
                  </a:lnTo>
                  <a:close/>
                  <a:moveTo>
                    <a:pt x="36" y="20"/>
                  </a:moveTo>
                  <a:lnTo>
                    <a:pt x="36" y="20"/>
                  </a:lnTo>
                  <a:lnTo>
                    <a:pt x="38" y="16"/>
                  </a:lnTo>
                  <a:lnTo>
                    <a:pt x="38" y="12"/>
                  </a:lnTo>
                  <a:lnTo>
                    <a:pt x="38" y="12"/>
                  </a:lnTo>
                  <a:lnTo>
                    <a:pt x="38" y="8"/>
                  </a:lnTo>
                  <a:lnTo>
                    <a:pt x="36" y="4"/>
                  </a:lnTo>
                  <a:lnTo>
                    <a:pt x="32" y="2"/>
                  </a:lnTo>
                  <a:lnTo>
                    <a:pt x="28" y="0"/>
                  </a:lnTo>
                  <a:lnTo>
                    <a:pt x="28" y="0"/>
                  </a:lnTo>
                  <a:lnTo>
                    <a:pt x="22" y="2"/>
                  </a:lnTo>
                  <a:lnTo>
                    <a:pt x="20" y="4"/>
                  </a:lnTo>
                  <a:lnTo>
                    <a:pt x="2" y="20"/>
                  </a:lnTo>
                  <a:lnTo>
                    <a:pt x="2" y="20"/>
                  </a:lnTo>
                  <a:lnTo>
                    <a:pt x="0" y="24"/>
                  </a:lnTo>
                  <a:lnTo>
                    <a:pt x="0" y="28"/>
                  </a:lnTo>
                  <a:lnTo>
                    <a:pt x="0" y="28"/>
                  </a:lnTo>
                  <a:lnTo>
                    <a:pt x="0" y="32"/>
                  </a:lnTo>
                  <a:lnTo>
                    <a:pt x="4" y="36"/>
                  </a:lnTo>
                  <a:lnTo>
                    <a:pt x="4" y="36"/>
                  </a:lnTo>
                  <a:lnTo>
                    <a:pt x="4" y="36"/>
                  </a:lnTo>
                  <a:lnTo>
                    <a:pt x="4" y="36"/>
                  </a:lnTo>
                  <a:lnTo>
                    <a:pt x="8" y="40"/>
                  </a:lnTo>
                  <a:lnTo>
                    <a:pt x="12" y="40"/>
                  </a:lnTo>
                  <a:lnTo>
                    <a:pt x="16" y="38"/>
                  </a:lnTo>
                  <a:lnTo>
                    <a:pt x="20" y="36"/>
                  </a:lnTo>
                  <a:lnTo>
                    <a:pt x="20" y="36"/>
                  </a:lnTo>
                  <a:lnTo>
                    <a:pt x="20" y="36"/>
                  </a:lnTo>
                  <a:lnTo>
                    <a:pt x="3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Line 12">
              <a:extLst>
                <a:ext uri="{FF2B5EF4-FFF2-40B4-BE49-F238E27FC236}">
                  <a16:creationId xmlns:a16="http://schemas.microsoft.com/office/drawing/2014/main" id="{EFF16C36-C9EB-4337-8D13-BD26E2C2ABD0}"/>
                </a:ext>
              </a:extLst>
            </p:cNvPr>
            <p:cNvSpPr>
              <a:spLocks noChangeShapeType="1"/>
            </p:cNvSpPr>
            <p:nvPr/>
          </p:nvSpPr>
          <p:spPr bwMode="auto">
            <a:xfrm>
              <a:off x="6056" y="514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a:extLst>
                <a:ext uri="{FF2B5EF4-FFF2-40B4-BE49-F238E27FC236}">
                  <a16:creationId xmlns:a16="http://schemas.microsoft.com/office/drawing/2014/main" id="{93424E3D-AC7E-435F-A509-3807408D8919}"/>
                </a:ext>
              </a:extLst>
            </p:cNvPr>
            <p:cNvSpPr>
              <a:spLocks/>
            </p:cNvSpPr>
            <p:nvPr/>
          </p:nvSpPr>
          <p:spPr bwMode="auto">
            <a:xfrm>
              <a:off x="6018" y="5130"/>
              <a:ext cx="38" cy="40"/>
            </a:xfrm>
            <a:custGeom>
              <a:avLst/>
              <a:gdLst>
                <a:gd name="T0" fmla="*/ 36 w 38"/>
                <a:gd name="T1" fmla="*/ 20 h 40"/>
                <a:gd name="T2" fmla="*/ 36 w 38"/>
                <a:gd name="T3" fmla="*/ 20 h 40"/>
                <a:gd name="T4" fmla="*/ 38 w 38"/>
                <a:gd name="T5" fmla="*/ 16 h 40"/>
                <a:gd name="T6" fmla="*/ 38 w 38"/>
                <a:gd name="T7" fmla="*/ 12 h 40"/>
                <a:gd name="T8" fmla="*/ 38 w 38"/>
                <a:gd name="T9" fmla="*/ 12 h 40"/>
                <a:gd name="T10" fmla="*/ 38 w 38"/>
                <a:gd name="T11" fmla="*/ 8 h 40"/>
                <a:gd name="T12" fmla="*/ 36 w 38"/>
                <a:gd name="T13" fmla="*/ 4 h 40"/>
                <a:gd name="T14" fmla="*/ 32 w 38"/>
                <a:gd name="T15" fmla="*/ 2 h 40"/>
                <a:gd name="T16" fmla="*/ 28 w 38"/>
                <a:gd name="T17" fmla="*/ 0 h 40"/>
                <a:gd name="T18" fmla="*/ 28 w 38"/>
                <a:gd name="T19" fmla="*/ 0 h 40"/>
                <a:gd name="T20" fmla="*/ 22 w 38"/>
                <a:gd name="T21" fmla="*/ 2 h 40"/>
                <a:gd name="T22" fmla="*/ 20 w 38"/>
                <a:gd name="T23" fmla="*/ 4 h 40"/>
                <a:gd name="T24" fmla="*/ 2 w 38"/>
                <a:gd name="T25" fmla="*/ 20 h 40"/>
                <a:gd name="T26" fmla="*/ 2 w 38"/>
                <a:gd name="T27" fmla="*/ 20 h 40"/>
                <a:gd name="T28" fmla="*/ 0 w 38"/>
                <a:gd name="T29" fmla="*/ 24 h 40"/>
                <a:gd name="T30" fmla="*/ 0 w 38"/>
                <a:gd name="T31" fmla="*/ 28 h 40"/>
                <a:gd name="T32" fmla="*/ 0 w 38"/>
                <a:gd name="T33" fmla="*/ 28 h 40"/>
                <a:gd name="T34" fmla="*/ 0 w 38"/>
                <a:gd name="T35" fmla="*/ 32 h 40"/>
                <a:gd name="T36" fmla="*/ 4 w 38"/>
                <a:gd name="T37" fmla="*/ 36 h 40"/>
                <a:gd name="T38" fmla="*/ 4 w 38"/>
                <a:gd name="T39" fmla="*/ 36 h 40"/>
                <a:gd name="T40" fmla="*/ 4 w 38"/>
                <a:gd name="T41" fmla="*/ 36 h 40"/>
                <a:gd name="T42" fmla="*/ 4 w 38"/>
                <a:gd name="T43" fmla="*/ 36 h 40"/>
                <a:gd name="T44" fmla="*/ 8 w 38"/>
                <a:gd name="T45" fmla="*/ 40 h 40"/>
                <a:gd name="T46" fmla="*/ 12 w 38"/>
                <a:gd name="T47" fmla="*/ 40 h 40"/>
                <a:gd name="T48" fmla="*/ 16 w 38"/>
                <a:gd name="T49" fmla="*/ 38 h 40"/>
                <a:gd name="T50" fmla="*/ 20 w 38"/>
                <a:gd name="T51" fmla="*/ 36 h 40"/>
                <a:gd name="T52" fmla="*/ 20 w 38"/>
                <a:gd name="T53" fmla="*/ 36 h 40"/>
                <a:gd name="T54" fmla="*/ 20 w 38"/>
                <a:gd name="T55" fmla="*/ 36 h 40"/>
                <a:gd name="T56" fmla="*/ 36 w 38"/>
                <a:gd name="T5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40">
                  <a:moveTo>
                    <a:pt x="36" y="20"/>
                  </a:moveTo>
                  <a:lnTo>
                    <a:pt x="36" y="20"/>
                  </a:lnTo>
                  <a:lnTo>
                    <a:pt x="38" y="16"/>
                  </a:lnTo>
                  <a:lnTo>
                    <a:pt x="38" y="12"/>
                  </a:lnTo>
                  <a:lnTo>
                    <a:pt x="38" y="12"/>
                  </a:lnTo>
                  <a:lnTo>
                    <a:pt x="38" y="8"/>
                  </a:lnTo>
                  <a:lnTo>
                    <a:pt x="36" y="4"/>
                  </a:lnTo>
                  <a:lnTo>
                    <a:pt x="32" y="2"/>
                  </a:lnTo>
                  <a:lnTo>
                    <a:pt x="28" y="0"/>
                  </a:lnTo>
                  <a:lnTo>
                    <a:pt x="28" y="0"/>
                  </a:lnTo>
                  <a:lnTo>
                    <a:pt x="22" y="2"/>
                  </a:lnTo>
                  <a:lnTo>
                    <a:pt x="20" y="4"/>
                  </a:lnTo>
                  <a:lnTo>
                    <a:pt x="2" y="20"/>
                  </a:lnTo>
                  <a:lnTo>
                    <a:pt x="2" y="20"/>
                  </a:lnTo>
                  <a:lnTo>
                    <a:pt x="0" y="24"/>
                  </a:lnTo>
                  <a:lnTo>
                    <a:pt x="0" y="28"/>
                  </a:lnTo>
                  <a:lnTo>
                    <a:pt x="0" y="28"/>
                  </a:lnTo>
                  <a:lnTo>
                    <a:pt x="0" y="32"/>
                  </a:lnTo>
                  <a:lnTo>
                    <a:pt x="4" y="36"/>
                  </a:lnTo>
                  <a:lnTo>
                    <a:pt x="4" y="36"/>
                  </a:lnTo>
                  <a:lnTo>
                    <a:pt x="4" y="36"/>
                  </a:lnTo>
                  <a:lnTo>
                    <a:pt x="4" y="36"/>
                  </a:lnTo>
                  <a:lnTo>
                    <a:pt x="8" y="40"/>
                  </a:lnTo>
                  <a:lnTo>
                    <a:pt x="12" y="40"/>
                  </a:lnTo>
                  <a:lnTo>
                    <a:pt x="16" y="38"/>
                  </a:lnTo>
                  <a:lnTo>
                    <a:pt x="20" y="36"/>
                  </a:lnTo>
                  <a:lnTo>
                    <a:pt x="20" y="36"/>
                  </a:lnTo>
                  <a:lnTo>
                    <a:pt x="20" y="36"/>
                  </a:lnTo>
                  <a:lnTo>
                    <a:pt x="36" y="2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a:extLst>
                <a:ext uri="{FF2B5EF4-FFF2-40B4-BE49-F238E27FC236}">
                  <a16:creationId xmlns:a16="http://schemas.microsoft.com/office/drawing/2014/main" id="{D07B64C7-3951-40DC-BF58-B84B2052F933}"/>
                </a:ext>
              </a:extLst>
            </p:cNvPr>
            <p:cNvSpPr>
              <a:spLocks/>
            </p:cNvSpPr>
            <p:nvPr/>
          </p:nvSpPr>
          <p:spPr bwMode="auto">
            <a:xfrm>
              <a:off x="6040" y="5140"/>
              <a:ext cx="52" cy="52"/>
            </a:xfrm>
            <a:custGeom>
              <a:avLst/>
              <a:gdLst>
                <a:gd name="T0" fmla="*/ 32 w 52"/>
                <a:gd name="T1" fmla="*/ 4 h 52"/>
                <a:gd name="T2" fmla="*/ 4 w 52"/>
                <a:gd name="T3" fmla="*/ 32 h 52"/>
                <a:gd name="T4" fmla="*/ 4 w 52"/>
                <a:gd name="T5" fmla="*/ 32 h 52"/>
                <a:gd name="T6" fmla="*/ 2 w 52"/>
                <a:gd name="T7" fmla="*/ 36 h 52"/>
                <a:gd name="T8" fmla="*/ 0 w 52"/>
                <a:gd name="T9" fmla="*/ 42 h 52"/>
                <a:gd name="T10" fmla="*/ 0 w 52"/>
                <a:gd name="T11" fmla="*/ 42 h 52"/>
                <a:gd name="T12" fmla="*/ 2 w 52"/>
                <a:gd name="T13" fmla="*/ 46 h 52"/>
                <a:gd name="T14" fmla="*/ 4 w 52"/>
                <a:gd name="T15" fmla="*/ 50 h 52"/>
                <a:gd name="T16" fmla="*/ 4 w 52"/>
                <a:gd name="T17" fmla="*/ 50 h 52"/>
                <a:gd name="T18" fmla="*/ 4 w 52"/>
                <a:gd name="T19" fmla="*/ 50 h 52"/>
                <a:gd name="T20" fmla="*/ 4 w 52"/>
                <a:gd name="T21" fmla="*/ 50 h 52"/>
                <a:gd name="T22" fmla="*/ 8 w 52"/>
                <a:gd name="T23" fmla="*/ 52 h 52"/>
                <a:gd name="T24" fmla="*/ 12 w 52"/>
                <a:gd name="T25" fmla="*/ 52 h 52"/>
                <a:gd name="T26" fmla="*/ 12 w 52"/>
                <a:gd name="T27" fmla="*/ 52 h 52"/>
                <a:gd name="T28" fmla="*/ 16 w 52"/>
                <a:gd name="T29" fmla="*/ 52 h 52"/>
                <a:gd name="T30" fmla="*/ 20 w 52"/>
                <a:gd name="T31" fmla="*/ 48 h 52"/>
                <a:gd name="T32" fmla="*/ 20 w 52"/>
                <a:gd name="T33" fmla="*/ 48 h 52"/>
                <a:gd name="T34" fmla="*/ 46 w 52"/>
                <a:gd name="T35" fmla="*/ 22 h 52"/>
                <a:gd name="T36" fmla="*/ 46 w 52"/>
                <a:gd name="T37" fmla="*/ 22 h 52"/>
                <a:gd name="T38" fmla="*/ 46 w 52"/>
                <a:gd name="T39" fmla="*/ 22 h 52"/>
                <a:gd name="T40" fmla="*/ 48 w 52"/>
                <a:gd name="T41" fmla="*/ 20 h 52"/>
                <a:gd name="T42" fmla="*/ 48 w 52"/>
                <a:gd name="T43" fmla="*/ 20 h 52"/>
                <a:gd name="T44" fmla="*/ 52 w 52"/>
                <a:gd name="T45" fmla="*/ 16 h 52"/>
                <a:gd name="T46" fmla="*/ 52 w 52"/>
                <a:gd name="T47" fmla="*/ 12 h 52"/>
                <a:gd name="T48" fmla="*/ 52 w 52"/>
                <a:gd name="T49" fmla="*/ 12 h 52"/>
                <a:gd name="T50" fmla="*/ 52 w 52"/>
                <a:gd name="T51" fmla="*/ 8 h 52"/>
                <a:gd name="T52" fmla="*/ 48 w 52"/>
                <a:gd name="T53" fmla="*/ 4 h 52"/>
                <a:gd name="T54" fmla="*/ 48 w 52"/>
                <a:gd name="T55" fmla="*/ 4 h 52"/>
                <a:gd name="T56" fmla="*/ 48 w 52"/>
                <a:gd name="T57" fmla="*/ 4 h 52"/>
                <a:gd name="T58" fmla="*/ 44 w 52"/>
                <a:gd name="T59" fmla="*/ 0 h 52"/>
                <a:gd name="T60" fmla="*/ 40 w 52"/>
                <a:gd name="T61" fmla="*/ 0 h 52"/>
                <a:gd name="T62" fmla="*/ 40 w 52"/>
                <a:gd name="T63" fmla="*/ 0 h 52"/>
                <a:gd name="T64" fmla="*/ 36 w 52"/>
                <a:gd name="T65" fmla="*/ 2 h 52"/>
                <a:gd name="T66" fmla="*/ 32 w 52"/>
                <a:gd name="T67" fmla="*/ 4 h 52"/>
                <a:gd name="T68" fmla="*/ 32 w 52"/>
                <a:gd name="T6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52">
                  <a:moveTo>
                    <a:pt x="32" y="4"/>
                  </a:moveTo>
                  <a:lnTo>
                    <a:pt x="4" y="32"/>
                  </a:lnTo>
                  <a:lnTo>
                    <a:pt x="4" y="32"/>
                  </a:lnTo>
                  <a:lnTo>
                    <a:pt x="2" y="36"/>
                  </a:lnTo>
                  <a:lnTo>
                    <a:pt x="0" y="42"/>
                  </a:lnTo>
                  <a:lnTo>
                    <a:pt x="0" y="42"/>
                  </a:lnTo>
                  <a:lnTo>
                    <a:pt x="2" y="46"/>
                  </a:lnTo>
                  <a:lnTo>
                    <a:pt x="4" y="50"/>
                  </a:lnTo>
                  <a:lnTo>
                    <a:pt x="4" y="50"/>
                  </a:lnTo>
                  <a:lnTo>
                    <a:pt x="4" y="50"/>
                  </a:lnTo>
                  <a:lnTo>
                    <a:pt x="4" y="50"/>
                  </a:lnTo>
                  <a:lnTo>
                    <a:pt x="8" y="52"/>
                  </a:lnTo>
                  <a:lnTo>
                    <a:pt x="12" y="52"/>
                  </a:lnTo>
                  <a:lnTo>
                    <a:pt x="12" y="52"/>
                  </a:lnTo>
                  <a:lnTo>
                    <a:pt x="16" y="52"/>
                  </a:lnTo>
                  <a:lnTo>
                    <a:pt x="20" y="48"/>
                  </a:lnTo>
                  <a:lnTo>
                    <a:pt x="20" y="48"/>
                  </a:lnTo>
                  <a:lnTo>
                    <a:pt x="46" y="22"/>
                  </a:lnTo>
                  <a:lnTo>
                    <a:pt x="46" y="22"/>
                  </a:lnTo>
                  <a:lnTo>
                    <a:pt x="46" y="22"/>
                  </a:lnTo>
                  <a:lnTo>
                    <a:pt x="48" y="20"/>
                  </a:lnTo>
                  <a:lnTo>
                    <a:pt x="48" y="20"/>
                  </a:lnTo>
                  <a:lnTo>
                    <a:pt x="52" y="16"/>
                  </a:lnTo>
                  <a:lnTo>
                    <a:pt x="52" y="12"/>
                  </a:lnTo>
                  <a:lnTo>
                    <a:pt x="52" y="12"/>
                  </a:lnTo>
                  <a:lnTo>
                    <a:pt x="52" y="8"/>
                  </a:lnTo>
                  <a:lnTo>
                    <a:pt x="48" y="4"/>
                  </a:lnTo>
                  <a:lnTo>
                    <a:pt x="48" y="4"/>
                  </a:lnTo>
                  <a:lnTo>
                    <a:pt x="48" y="4"/>
                  </a:lnTo>
                  <a:lnTo>
                    <a:pt x="44" y="0"/>
                  </a:lnTo>
                  <a:lnTo>
                    <a:pt x="40" y="0"/>
                  </a:lnTo>
                  <a:lnTo>
                    <a:pt x="40" y="0"/>
                  </a:lnTo>
                  <a:lnTo>
                    <a:pt x="36" y="2"/>
                  </a:lnTo>
                  <a:lnTo>
                    <a:pt x="32" y="4"/>
                  </a:lnTo>
                  <a:lnTo>
                    <a:pt x="3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a:extLst>
                <a:ext uri="{FF2B5EF4-FFF2-40B4-BE49-F238E27FC236}">
                  <a16:creationId xmlns:a16="http://schemas.microsoft.com/office/drawing/2014/main" id="{6FD21094-A063-4D15-9D94-40DB29E1571E}"/>
                </a:ext>
              </a:extLst>
            </p:cNvPr>
            <p:cNvSpPr>
              <a:spLocks/>
            </p:cNvSpPr>
            <p:nvPr/>
          </p:nvSpPr>
          <p:spPr bwMode="auto">
            <a:xfrm>
              <a:off x="6068" y="5164"/>
              <a:ext cx="44" cy="46"/>
            </a:xfrm>
            <a:custGeom>
              <a:avLst/>
              <a:gdLst>
                <a:gd name="T0" fmla="*/ 22 w 44"/>
                <a:gd name="T1" fmla="*/ 8 h 46"/>
                <a:gd name="T2" fmla="*/ 2 w 44"/>
                <a:gd name="T3" fmla="*/ 26 h 46"/>
                <a:gd name="T4" fmla="*/ 2 w 44"/>
                <a:gd name="T5" fmla="*/ 26 h 46"/>
                <a:gd name="T6" fmla="*/ 0 w 44"/>
                <a:gd name="T7" fmla="*/ 30 h 46"/>
                <a:gd name="T8" fmla="*/ 0 w 44"/>
                <a:gd name="T9" fmla="*/ 34 h 46"/>
                <a:gd name="T10" fmla="*/ 0 w 44"/>
                <a:gd name="T11" fmla="*/ 34 h 46"/>
                <a:gd name="T12" fmla="*/ 0 w 44"/>
                <a:gd name="T13" fmla="*/ 38 h 46"/>
                <a:gd name="T14" fmla="*/ 2 w 44"/>
                <a:gd name="T15" fmla="*/ 42 h 46"/>
                <a:gd name="T16" fmla="*/ 2 w 44"/>
                <a:gd name="T17" fmla="*/ 42 h 46"/>
                <a:gd name="T18" fmla="*/ 2 w 44"/>
                <a:gd name="T19" fmla="*/ 42 h 46"/>
                <a:gd name="T20" fmla="*/ 6 w 44"/>
                <a:gd name="T21" fmla="*/ 46 h 46"/>
                <a:gd name="T22" fmla="*/ 10 w 44"/>
                <a:gd name="T23" fmla="*/ 46 h 46"/>
                <a:gd name="T24" fmla="*/ 10 w 44"/>
                <a:gd name="T25" fmla="*/ 46 h 46"/>
                <a:gd name="T26" fmla="*/ 16 w 44"/>
                <a:gd name="T27" fmla="*/ 46 h 46"/>
                <a:gd name="T28" fmla="*/ 18 w 44"/>
                <a:gd name="T29" fmla="*/ 42 h 46"/>
                <a:gd name="T30" fmla="*/ 20 w 44"/>
                <a:gd name="T31" fmla="*/ 42 h 46"/>
                <a:gd name="T32" fmla="*/ 20 w 44"/>
                <a:gd name="T33" fmla="*/ 42 h 46"/>
                <a:gd name="T34" fmla="*/ 26 w 44"/>
                <a:gd name="T35" fmla="*/ 36 h 46"/>
                <a:gd name="T36" fmla="*/ 26 w 44"/>
                <a:gd name="T37" fmla="*/ 36 h 46"/>
                <a:gd name="T38" fmla="*/ 28 w 44"/>
                <a:gd name="T39" fmla="*/ 34 h 46"/>
                <a:gd name="T40" fmla="*/ 28 w 44"/>
                <a:gd name="T41" fmla="*/ 34 h 46"/>
                <a:gd name="T42" fmla="*/ 42 w 44"/>
                <a:gd name="T43" fmla="*/ 20 h 46"/>
                <a:gd name="T44" fmla="*/ 42 w 44"/>
                <a:gd name="T45" fmla="*/ 20 h 46"/>
                <a:gd name="T46" fmla="*/ 44 w 44"/>
                <a:gd name="T47" fmla="*/ 16 h 46"/>
                <a:gd name="T48" fmla="*/ 44 w 44"/>
                <a:gd name="T49" fmla="*/ 12 h 46"/>
                <a:gd name="T50" fmla="*/ 44 w 44"/>
                <a:gd name="T51" fmla="*/ 12 h 46"/>
                <a:gd name="T52" fmla="*/ 44 w 44"/>
                <a:gd name="T53" fmla="*/ 8 h 46"/>
                <a:gd name="T54" fmla="*/ 40 w 44"/>
                <a:gd name="T55" fmla="*/ 4 h 46"/>
                <a:gd name="T56" fmla="*/ 40 w 44"/>
                <a:gd name="T57" fmla="*/ 4 h 46"/>
                <a:gd name="T58" fmla="*/ 40 w 44"/>
                <a:gd name="T59" fmla="*/ 4 h 46"/>
                <a:gd name="T60" fmla="*/ 40 w 44"/>
                <a:gd name="T61" fmla="*/ 4 h 46"/>
                <a:gd name="T62" fmla="*/ 36 w 44"/>
                <a:gd name="T63" fmla="*/ 2 h 46"/>
                <a:gd name="T64" fmla="*/ 32 w 44"/>
                <a:gd name="T65" fmla="*/ 0 h 46"/>
                <a:gd name="T66" fmla="*/ 32 w 44"/>
                <a:gd name="T67" fmla="*/ 0 h 46"/>
                <a:gd name="T68" fmla="*/ 28 w 44"/>
                <a:gd name="T69" fmla="*/ 2 h 46"/>
                <a:gd name="T70" fmla="*/ 26 w 44"/>
                <a:gd name="T71" fmla="*/ 4 h 46"/>
                <a:gd name="T72" fmla="*/ 22 w 44"/>
                <a:gd name="T73"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6">
                  <a:moveTo>
                    <a:pt x="22" y="8"/>
                  </a:moveTo>
                  <a:lnTo>
                    <a:pt x="2" y="26"/>
                  </a:lnTo>
                  <a:lnTo>
                    <a:pt x="2" y="26"/>
                  </a:lnTo>
                  <a:lnTo>
                    <a:pt x="0" y="30"/>
                  </a:lnTo>
                  <a:lnTo>
                    <a:pt x="0" y="34"/>
                  </a:lnTo>
                  <a:lnTo>
                    <a:pt x="0" y="34"/>
                  </a:lnTo>
                  <a:lnTo>
                    <a:pt x="0" y="38"/>
                  </a:lnTo>
                  <a:lnTo>
                    <a:pt x="2" y="42"/>
                  </a:lnTo>
                  <a:lnTo>
                    <a:pt x="2" y="42"/>
                  </a:lnTo>
                  <a:lnTo>
                    <a:pt x="2" y="42"/>
                  </a:lnTo>
                  <a:lnTo>
                    <a:pt x="6" y="46"/>
                  </a:lnTo>
                  <a:lnTo>
                    <a:pt x="10" y="46"/>
                  </a:lnTo>
                  <a:lnTo>
                    <a:pt x="10" y="46"/>
                  </a:lnTo>
                  <a:lnTo>
                    <a:pt x="16" y="46"/>
                  </a:lnTo>
                  <a:lnTo>
                    <a:pt x="18" y="42"/>
                  </a:lnTo>
                  <a:lnTo>
                    <a:pt x="20" y="42"/>
                  </a:lnTo>
                  <a:lnTo>
                    <a:pt x="20" y="42"/>
                  </a:lnTo>
                  <a:lnTo>
                    <a:pt x="26" y="36"/>
                  </a:lnTo>
                  <a:lnTo>
                    <a:pt x="26" y="36"/>
                  </a:lnTo>
                  <a:lnTo>
                    <a:pt x="28" y="34"/>
                  </a:lnTo>
                  <a:lnTo>
                    <a:pt x="28" y="34"/>
                  </a:lnTo>
                  <a:lnTo>
                    <a:pt x="42" y="20"/>
                  </a:lnTo>
                  <a:lnTo>
                    <a:pt x="42" y="20"/>
                  </a:lnTo>
                  <a:lnTo>
                    <a:pt x="44" y="16"/>
                  </a:lnTo>
                  <a:lnTo>
                    <a:pt x="44" y="12"/>
                  </a:lnTo>
                  <a:lnTo>
                    <a:pt x="44" y="12"/>
                  </a:lnTo>
                  <a:lnTo>
                    <a:pt x="44" y="8"/>
                  </a:lnTo>
                  <a:lnTo>
                    <a:pt x="40" y="4"/>
                  </a:lnTo>
                  <a:lnTo>
                    <a:pt x="40" y="4"/>
                  </a:lnTo>
                  <a:lnTo>
                    <a:pt x="40" y="4"/>
                  </a:lnTo>
                  <a:lnTo>
                    <a:pt x="40" y="4"/>
                  </a:lnTo>
                  <a:lnTo>
                    <a:pt x="36" y="2"/>
                  </a:lnTo>
                  <a:lnTo>
                    <a:pt x="32" y="0"/>
                  </a:lnTo>
                  <a:lnTo>
                    <a:pt x="32" y="0"/>
                  </a:lnTo>
                  <a:lnTo>
                    <a:pt x="28" y="2"/>
                  </a:lnTo>
                  <a:lnTo>
                    <a:pt x="26" y="4"/>
                  </a:lnTo>
                  <a:lnTo>
                    <a:pt x="2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a:extLst>
                <a:ext uri="{FF2B5EF4-FFF2-40B4-BE49-F238E27FC236}">
                  <a16:creationId xmlns:a16="http://schemas.microsoft.com/office/drawing/2014/main" id="{DCAE7A1F-98A3-49F9-8587-F1A28B8CE1B3}"/>
                </a:ext>
              </a:extLst>
            </p:cNvPr>
            <p:cNvSpPr>
              <a:spLocks/>
            </p:cNvSpPr>
            <p:nvPr/>
          </p:nvSpPr>
          <p:spPr bwMode="auto">
            <a:xfrm>
              <a:off x="6098" y="5184"/>
              <a:ext cx="40" cy="40"/>
            </a:xfrm>
            <a:custGeom>
              <a:avLst/>
              <a:gdLst>
                <a:gd name="T0" fmla="*/ 20 w 40"/>
                <a:gd name="T1" fmla="*/ 4 h 40"/>
                <a:gd name="T2" fmla="*/ 10 w 40"/>
                <a:gd name="T3" fmla="*/ 14 h 40"/>
                <a:gd name="T4" fmla="*/ 2 w 40"/>
                <a:gd name="T5" fmla="*/ 22 h 40"/>
                <a:gd name="T6" fmla="*/ 2 w 40"/>
                <a:gd name="T7" fmla="*/ 22 h 40"/>
                <a:gd name="T8" fmla="*/ 0 w 40"/>
                <a:gd name="T9" fmla="*/ 24 h 40"/>
                <a:gd name="T10" fmla="*/ 0 w 40"/>
                <a:gd name="T11" fmla="*/ 28 h 40"/>
                <a:gd name="T12" fmla="*/ 0 w 40"/>
                <a:gd name="T13" fmla="*/ 28 h 40"/>
                <a:gd name="T14" fmla="*/ 2 w 40"/>
                <a:gd name="T15" fmla="*/ 32 h 40"/>
                <a:gd name="T16" fmla="*/ 4 w 40"/>
                <a:gd name="T17" fmla="*/ 36 h 40"/>
                <a:gd name="T18" fmla="*/ 4 w 40"/>
                <a:gd name="T19" fmla="*/ 36 h 40"/>
                <a:gd name="T20" fmla="*/ 4 w 40"/>
                <a:gd name="T21" fmla="*/ 36 h 40"/>
                <a:gd name="T22" fmla="*/ 8 w 40"/>
                <a:gd name="T23" fmla="*/ 38 h 40"/>
                <a:gd name="T24" fmla="*/ 12 w 40"/>
                <a:gd name="T25" fmla="*/ 40 h 40"/>
                <a:gd name="T26" fmla="*/ 12 w 40"/>
                <a:gd name="T27" fmla="*/ 40 h 40"/>
                <a:gd name="T28" fmla="*/ 16 w 40"/>
                <a:gd name="T29" fmla="*/ 38 h 40"/>
                <a:gd name="T30" fmla="*/ 20 w 40"/>
                <a:gd name="T31" fmla="*/ 36 h 40"/>
                <a:gd name="T32" fmla="*/ 36 w 40"/>
                <a:gd name="T33" fmla="*/ 20 h 40"/>
                <a:gd name="T34" fmla="*/ 36 w 40"/>
                <a:gd name="T35" fmla="*/ 20 h 40"/>
                <a:gd name="T36" fmla="*/ 36 w 40"/>
                <a:gd name="T37" fmla="*/ 20 h 40"/>
                <a:gd name="T38" fmla="*/ 38 w 40"/>
                <a:gd name="T39" fmla="*/ 16 h 40"/>
                <a:gd name="T40" fmla="*/ 40 w 40"/>
                <a:gd name="T41" fmla="*/ 12 h 40"/>
                <a:gd name="T42" fmla="*/ 40 w 40"/>
                <a:gd name="T43" fmla="*/ 12 h 40"/>
                <a:gd name="T44" fmla="*/ 38 w 40"/>
                <a:gd name="T45" fmla="*/ 8 h 40"/>
                <a:gd name="T46" fmla="*/ 36 w 40"/>
                <a:gd name="T47" fmla="*/ 4 h 40"/>
                <a:gd name="T48" fmla="*/ 36 w 40"/>
                <a:gd name="T49" fmla="*/ 4 h 40"/>
                <a:gd name="T50" fmla="*/ 36 w 40"/>
                <a:gd name="T51" fmla="*/ 4 h 40"/>
                <a:gd name="T52" fmla="*/ 32 w 40"/>
                <a:gd name="T53" fmla="*/ 2 h 40"/>
                <a:gd name="T54" fmla="*/ 28 w 40"/>
                <a:gd name="T55" fmla="*/ 0 h 40"/>
                <a:gd name="T56" fmla="*/ 28 w 40"/>
                <a:gd name="T57" fmla="*/ 0 h 40"/>
                <a:gd name="T58" fmla="*/ 24 w 40"/>
                <a:gd name="T59" fmla="*/ 2 h 40"/>
                <a:gd name="T60" fmla="*/ 20 w 40"/>
                <a:gd name="T61" fmla="*/ 4 h 40"/>
                <a:gd name="T62" fmla="*/ 20 w 40"/>
                <a:gd name="T6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20" y="4"/>
                  </a:moveTo>
                  <a:lnTo>
                    <a:pt x="10" y="14"/>
                  </a:lnTo>
                  <a:lnTo>
                    <a:pt x="2" y="22"/>
                  </a:lnTo>
                  <a:lnTo>
                    <a:pt x="2" y="22"/>
                  </a:lnTo>
                  <a:lnTo>
                    <a:pt x="0" y="24"/>
                  </a:lnTo>
                  <a:lnTo>
                    <a:pt x="0" y="28"/>
                  </a:lnTo>
                  <a:lnTo>
                    <a:pt x="0" y="28"/>
                  </a:lnTo>
                  <a:lnTo>
                    <a:pt x="2" y="32"/>
                  </a:lnTo>
                  <a:lnTo>
                    <a:pt x="4" y="36"/>
                  </a:lnTo>
                  <a:lnTo>
                    <a:pt x="4" y="36"/>
                  </a:lnTo>
                  <a:lnTo>
                    <a:pt x="4" y="36"/>
                  </a:lnTo>
                  <a:lnTo>
                    <a:pt x="8" y="38"/>
                  </a:lnTo>
                  <a:lnTo>
                    <a:pt x="12" y="40"/>
                  </a:lnTo>
                  <a:lnTo>
                    <a:pt x="12" y="40"/>
                  </a:lnTo>
                  <a:lnTo>
                    <a:pt x="16" y="38"/>
                  </a:lnTo>
                  <a:lnTo>
                    <a:pt x="20" y="36"/>
                  </a:lnTo>
                  <a:lnTo>
                    <a:pt x="36" y="20"/>
                  </a:lnTo>
                  <a:lnTo>
                    <a:pt x="36" y="20"/>
                  </a:lnTo>
                  <a:lnTo>
                    <a:pt x="36" y="20"/>
                  </a:lnTo>
                  <a:lnTo>
                    <a:pt x="38" y="16"/>
                  </a:lnTo>
                  <a:lnTo>
                    <a:pt x="40" y="12"/>
                  </a:lnTo>
                  <a:lnTo>
                    <a:pt x="40" y="12"/>
                  </a:lnTo>
                  <a:lnTo>
                    <a:pt x="38" y="8"/>
                  </a:lnTo>
                  <a:lnTo>
                    <a:pt x="36" y="4"/>
                  </a:lnTo>
                  <a:lnTo>
                    <a:pt x="36" y="4"/>
                  </a:lnTo>
                  <a:lnTo>
                    <a:pt x="36" y="4"/>
                  </a:lnTo>
                  <a:lnTo>
                    <a:pt x="32" y="2"/>
                  </a:lnTo>
                  <a:lnTo>
                    <a:pt x="28" y="0"/>
                  </a:lnTo>
                  <a:lnTo>
                    <a:pt x="28" y="0"/>
                  </a:lnTo>
                  <a:lnTo>
                    <a:pt x="24" y="2"/>
                  </a:lnTo>
                  <a:lnTo>
                    <a:pt x="20" y="4"/>
                  </a:lnTo>
                  <a:lnTo>
                    <a:pt x="2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Rectangle 3">
            <a:extLst>
              <a:ext uri="{FF2B5EF4-FFF2-40B4-BE49-F238E27FC236}">
                <a16:creationId xmlns:a16="http://schemas.microsoft.com/office/drawing/2014/main" id="{BFFE8225-56D8-4C6D-9069-F6E84F64647A}"/>
              </a:ext>
            </a:extLst>
          </p:cNvPr>
          <p:cNvSpPr/>
          <p:nvPr/>
        </p:nvSpPr>
        <p:spPr>
          <a:xfrm>
            <a:off x="3342175" y="1006202"/>
            <a:ext cx="2433680" cy="1354217"/>
          </a:xfrm>
          <a:prstGeom prst="rect">
            <a:avLst/>
          </a:prstGeom>
        </p:spPr>
        <p:txBody>
          <a:bodyPr wrap="none">
            <a:spAutoFit/>
          </a:bodyPr>
          <a:lstStyle/>
          <a:p>
            <a:r>
              <a:rPr lang="en-US" altLang="en-US" sz="1600" b="1">
                <a:ea typeface="ＭＳ Ｐゴシック"/>
                <a:cs typeface="Arial"/>
              </a:rPr>
              <a:t>Council Chair for:</a:t>
            </a:r>
          </a:p>
          <a:p>
            <a:r>
              <a:rPr lang="en-US" altLang="en-US" sz="1600">
                <a:ea typeface="ＭＳ Ｐゴシック"/>
                <a:cs typeface="Arial"/>
              </a:rPr>
              <a:t>Upper Flint</a:t>
            </a:r>
          </a:p>
          <a:p>
            <a:r>
              <a:rPr lang="en-US" sz="1600" u="sng">
                <a:hlinkClick r:id="rId3"/>
              </a:rPr>
              <a:t>dgmkchase@gmail.com</a:t>
            </a:r>
            <a:r>
              <a:rPr lang="en-US" sz="1600"/>
              <a:t> </a:t>
            </a:r>
          </a:p>
          <a:p>
            <a:r>
              <a:rPr lang="en-US" altLang="en-US" sz="1600"/>
              <a:t>(</a:t>
            </a:r>
            <a:r>
              <a:rPr lang="en-US" sz="1600"/>
              <a:t>478) 472-7726 </a:t>
            </a:r>
            <a:endParaRPr lang="en-US" altLang="en-US" sz="1600"/>
          </a:p>
          <a:p>
            <a:endParaRPr lang="en-US"/>
          </a:p>
        </p:txBody>
      </p:sp>
      <p:sp>
        <p:nvSpPr>
          <p:cNvPr id="6" name="Rectangle 5">
            <a:extLst>
              <a:ext uri="{FF2B5EF4-FFF2-40B4-BE49-F238E27FC236}">
                <a16:creationId xmlns:a16="http://schemas.microsoft.com/office/drawing/2014/main" id="{448E06C1-6FB2-493B-AB4F-FA2B46B0A9CB}"/>
              </a:ext>
            </a:extLst>
          </p:cNvPr>
          <p:cNvSpPr/>
          <p:nvPr/>
        </p:nvSpPr>
        <p:spPr>
          <a:xfrm>
            <a:off x="9106638" y="987695"/>
            <a:ext cx="3057247" cy="1077218"/>
          </a:xfrm>
          <a:prstGeom prst="rect">
            <a:avLst/>
          </a:prstGeom>
        </p:spPr>
        <p:txBody>
          <a:bodyPr wrap="square">
            <a:spAutoFit/>
          </a:bodyPr>
          <a:lstStyle/>
          <a:p>
            <a:r>
              <a:rPr lang="en-US" altLang="en-US" sz="1600" b="1">
                <a:ea typeface="ＭＳ Ｐゴシック"/>
                <a:cs typeface="Arial"/>
              </a:rPr>
              <a:t>Council Lead for:</a:t>
            </a:r>
            <a:endParaRPr lang="en-US" sz="1600">
              <a:cs typeface="Arial" panose="020B0604020202020204" pitchFamily="34" charset="0"/>
            </a:endParaRPr>
          </a:p>
          <a:p>
            <a:r>
              <a:rPr lang="en-US" altLang="en-US" sz="1600"/>
              <a:t>Upper Flint</a:t>
            </a:r>
          </a:p>
          <a:p>
            <a:r>
              <a:rPr lang="en-US" sz="1600">
                <a:ea typeface="ＭＳ Ｐゴシック"/>
                <a:cs typeface="Arial"/>
                <a:hlinkClick r:id="rId4"/>
              </a:rPr>
              <a:t>krowles@h2opolicycenter.org</a:t>
            </a:r>
            <a:endParaRPr lang="en-US" altLang="en-US" sz="1600">
              <a:ea typeface="ＭＳ Ｐゴシック"/>
              <a:cs typeface="Arial"/>
            </a:endParaRPr>
          </a:p>
          <a:p>
            <a:r>
              <a:rPr lang="en-US" sz="1600">
                <a:ea typeface="ＭＳ Ｐゴシック"/>
                <a:cs typeface="Arial"/>
              </a:rPr>
              <a:t>(404) 822-2395</a:t>
            </a:r>
            <a:endParaRPr lang="en-US"/>
          </a:p>
        </p:txBody>
      </p:sp>
      <p:sp>
        <p:nvSpPr>
          <p:cNvPr id="7" name="Rectangle 6">
            <a:extLst>
              <a:ext uri="{FF2B5EF4-FFF2-40B4-BE49-F238E27FC236}">
                <a16:creationId xmlns:a16="http://schemas.microsoft.com/office/drawing/2014/main" id="{B83D2B40-3D30-4B10-9B59-66CDDA35918F}"/>
              </a:ext>
            </a:extLst>
          </p:cNvPr>
          <p:cNvSpPr/>
          <p:nvPr/>
        </p:nvSpPr>
        <p:spPr>
          <a:xfrm>
            <a:off x="3342175" y="3175778"/>
            <a:ext cx="2964371" cy="1077218"/>
          </a:xfrm>
          <a:prstGeom prst="rect">
            <a:avLst/>
          </a:prstGeom>
        </p:spPr>
        <p:txBody>
          <a:bodyPr wrap="square">
            <a:spAutoFit/>
          </a:bodyPr>
          <a:lstStyle/>
          <a:p>
            <a:r>
              <a:rPr lang="en-US" altLang="en-US" sz="1600" b="1">
                <a:ea typeface="ＭＳ Ｐゴシック"/>
                <a:cs typeface="Arial"/>
              </a:rPr>
              <a:t>Council Advisor for:</a:t>
            </a:r>
          </a:p>
          <a:p>
            <a:r>
              <a:rPr lang="en-US" altLang="en-US" sz="1600"/>
              <a:t>Upper Flint</a:t>
            </a:r>
          </a:p>
          <a:p>
            <a:r>
              <a:rPr lang="en-US" altLang="en-US" sz="1600">
                <a:ea typeface="ＭＳ Ｐゴシック"/>
                <a:cs typeface="Arial"/>
                <a:hlinkClick r:id="rId5"/>
              </a:rPr>
              <a:t>simpsonsl@bv.com</a:t>
            </a:r>
            <a:endParaRPr lang="en-US" altLang="en-US" sz="1600">
              <a:ea typeface="ＭＳ Ｐゴシック"/>
              <a:cs typeface="Arial"/>
            </a:endParaRPr>
          </a:p>
          <a:p>
            <a:r>
              <a:rPr lang="en-US" altLang="en-US" sz="1600">
                <a:ea typeface="ＭＳ Ｐゴシック"/>
                <a:cs typeface="Arial"/>
              </a:rPr>
              <a:t>(770) 521-8105</a:t>
            </a:r>
          </a:p>
        </p:txBody>
      </p:sp>
      <p:sp>
        <p:nvSpPr>
          <p:cNvPr id="30" name="TextBox 1">
            <a:extLst>
              <a:ext uri="{FF2B5EF4-FFF2-40B4-BE49-F238E27FC236}">
                <a16:creationId xmlns:a16="http://schemas.microsoft.com/office/drawing/2014/main" id="{798A995B-9002-4DBD-962A-B72BBC7A7ACF}"/>
              </a:ext>
            </a:extLst>
          </p:cNvPr>
          <p:cNvSpPr txBox="1">
            <a:spLocks noChangeArrowheads="1"/>
          </p:cNvSpPr>
          <p:nvPr/>
        </p:nvSpPr>
        <p:spPr bwMode="auto">
          <a:xfrm>
            <a:off x="6295502" y="2047330"/>
            <a:ext cx="31224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MARK MASTERS</a:t>
            </a:r>
          </a:p>
          <a:p>
            <a:r>
              <a:rPr lang="en-US" altLang="en-US" sz="1600">
                <a:latin typeface="Arial"/>
                <a:ea typeface="ＭＳ Ｐゴシック"/>
                <a:cs typeface="Arial"/>
              </a:rPr>
              <a:t>GWPPC   	</a:t>
            </a:r>
          </a:p>
        </p:txBody>
      </p:sp>
      <p:sp>
        <p:nvSpPr>
          <p:cNvPr id="31" name="Rectangle 30">
            <a:extLst>
              <a:ext uri="{FF2B5EF4-FFF2-40B4-BE49-F238E27FC236}">
                <a16:creationId xmlns:a16="http://schemas.microsoft.com/office/drawing/2014/main" id="{8F5D2D33-ED1D-45BD-8047-B4AD28EAE502}"/>
              </a:ext>
            </a:extLst>
          </p:cNvPr>
          <p:cNvSpPr/>
          <p:nvPr/>
        </p:nvSpPr>
        <p:spPr>
          <a:xfrm>
            <a:off x="9106638" y="2079619"/>
            <a:ext cx="3201572" cy="1077218"/>
          </a:xfrm>
          <a:prstGeom prst="rect">
            <a:avLst/>
          </a:prstGeom>
        </p:spPr>
        <p:txBody>
          <a:bodyPr wrap="square">
            <a:spAutoFit/>
          </a:bodyPr>
          <a:lstStyle/>
          <a:p>
            <a:r>
              <a:rPr lang="en-US" altLang="en-US" sz="1600" b="1">
                <a:ea typeface="ＭＳ Ｐゴシック"/>
                <a:cs typeface="Arial"/>
              </a:rPr>
              <a:t>Council Advisor for:</a:t>
            </a:r>
          </a:p>
          <a:p>
            <a:r>
              <a:rPr lang="en-US" altLang="en-US" sz="1600"/>
              <a:t>Upper Flint</a:t>
            </a:r>
          </a:p>
          <a:p>
            <a:r>
              <a:rPr lang="en-US" altLang="en-US" sz="1600" u="sng">
                <a:solidFill>
                  <a:srgbClr val="F3901F"/>
                </a:solidFill>
                <a:hlinkClick r:id="rId6"/>
              </a:rPr>
              <a:t>mmasters@h2opolicycenter.org</a:t>
            </a:r>
            <a:endParaRPr lang="en-US" altLang="en-US" sz="1600" u="sng">
              <a:solidFill>
                <a:srgbClr val="F3901F"/>
              </a:solidFill>
            </a:endParaRPr>
          </a:p>
          <a:p>
            <a:endParaRPr lang="en-US" altLang="en-US" sz="1600"/>
          </a:p>
        </p:txBody>
      </p:sp>
      <p:cxnSp>
        <p:nvCxnSpPr>
          <p:cNvPr id="32" name="Straight Connector 31">
            <a:extLst>
              <a:ext uri="{FF2B5EF4-FFF2-40B4-BE49-F238E27FC236}">
                <a16:creationId xmlns:a16="http://schemas.microsoft.com/office/drawing/2014/main" id="{D7FCAA5A-FA83-4EED-8946-C721D105F0A2}"/>
              </a:ext>
            </a:extLst>
          </p:cNvPr>
          <p:cNvCxnSpPr>
            <a:cxnSpLocks/>
          </p:cNvCxnSpPr>
          <p:nvPr/>
        </p:nvCxnSpPr>
        <p:spPr>
          <a:xfrm flipV="1">
            <a:off x="6120733" y="1006202"/>
            <a:ext cx="0" cy="4844182"/>
          </a:xfrm>
          <a:prstGeom prst="line">
            <a:avLst/>
          </a:prstGeom>
          <a:ln>
            <a:solidFill>
              <a:srgbClr val="F0B41E"/>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476EAE2-BC0D-41F2-9EE0-029F5B6735CC}"/>
              </a:ext>
            </a:extLst>
          </p:cNvPr>
          <p:cNvSpPr>
            <a:spLocks noGrp="1"/>
          </p:cNvSpPr>
          <p:nvPr>
            <p:ph type="sldNum" sz="quarter" idx="4"/>
          </p:nvPr>
        </p:nvSpPr>
        <p:spPr/>
        <p:txBody>
          <a:bodyPr/>
          <a:lstStyle/>
          <a:p>
            <a:fld id="{9639ED2B-37ED-4527-B698-007C17A6D46F}" type="slidenum">
              <a:rPr lang="en-US" smtClean="0"/>
              <a:t>3</a:t>
            </a:fld>
            <a:endParaRPr lang="en-US"/>
          </a:p>
        </p:txBody>
      </p:sp>
      <p:sp>
        <p:nvSpPr>
          <p:cNvPr id="33" name="Rectangle 32">
            <a:extLst>
              <a:ext uri="{FF2B5EF4-FFF2-40B4-BE49-F238E27FC236}">
                <a16:creationId xmlns:a16="http://schemas.microsoft.com/office/drawing/2014/main" id="{1AE906DC-CCF4-459B-B68C-4893D93B4B23}"/>
              </a:ext>
            </a:extLst>
          </p:cNvPr>
          <p:cNvSpPr/>
          <p:nvPr/>
        </p:nvSpPr>
        <p:spPr>
          <a:xfrm>
            <a:off x="3342175" y="2097201"/>
            <a:ext cx="3057247" cy="1077218"/>
          </a:xfrm>
          <a:prstGeom prst="rect">
            <a:avLst/>
          </a:prstGeom>
        </p:spPr>
        <p:txBody>
          <a:bodyPr wrap="square">
            <a:spAutoFit/>
          </a:bodyPr>
          <a:lstStyle/>
          <a:p>
            <a:r>
              <a:rPr lang="en-US" altLang="en-US" sz="1600" b="1"/>
              <a:t>Liaison for:</a:t>
            </a:r>
          </a:p>
          <a:p>
            <a:r>
              <a:rPr lang="en-US" altLang="en-US" sz="1600"/>
              <a:t>Upper Flint</a:t>
            </a:r>
          </a:p>
          <a:p>
            <a:r>
              <a:rPr lang="en-US" altLang="en-US" sz="1600" u="sng">
                <a:solidFill>
                  <a:srgbClr val="D3740B"/>
                </a:solidFill>
                <a:latin typeface="Arial"/>
                <a:ea typeface="ＭＳ Ｐゴシック"/>
                <a:cs typeface="Arial"/>
              </a:rPr>
              <a:t>Johanna.Smith@dnr.ga.gov</a:t>
            </a:r>
          </a:p>
          <a:p>
            <a:r>
              <a:rPr lang="en-US" altLang="en-US" sz="1600"/>
              <a:t>(470) 632-3158</a:t>
            </a:r>
          </a:p>
        </p:txBody>
      </p:sp>
      <p:sp>
        <p:nvSpPr>
          <p:cNvPr id="38" name="TextBox 1">
            <a:extLst>
              <a:ext uri="{FF2B5EF4-FFF2-40B4-BE49-F238E27FC236}">
                <a16:creationId xmlns:a16="http://schemas.microsoft.com/office/drawing/2014/main" id="{E0142A77-9CEF-444D-9F1D-FC08C84D3E4D}"/>
              </a:ext>
            </a:extLst>
          </p:cNvPr>
          <p:cNvSpPr txBox="1">
            <a:spLocks noChangeArrowheads="1"/>
          </p:cNvSpPr>
          <p:nvPr/>
        </p:nvSpPr>
        <p:spPr bwMode="auto">
          <a:xfrm>
            <a:off x="6241860" y="3139254"/>
            <a:ext cx="31224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MEAGAN SZYDZIK</a:t>
            </a:r>
          </a:p>
          <a:p>
            <a:r>
              <a:rPr lang="en-US" altLang="en-US" sz="1600">
                <a:latin typeface="Arial"/>
                <a:ea typeface="ＭＳ Ｐゴシック"/>
                <a:cs typeface="Arial"/>
              </a:rPr>
              <a:t>GWPPC   	</a:t>
            </a:r>
          </a:p>
        </p:txBody>
      </p:sp>
      <p:sp>
        <p:nvSpPr>
          <p:cNvPr id="39" name="Rectangle 38">
            <a:extLst>
              <a:ext uri="{FF2B5EF4-FFF2-40B4-BE49-F238E27FC236}">
                <a16:creationId xmlns:a16="http://schemas.microsoft.com/office/drawing/2014/main" id="{80C6A09E-C75D-4EE7-B360-25BB43A3CBC5}"/>
              </a:ext>
            </a:extLst>
          </p:cNvPr>
          <p:cNvSpPr/>
          <p:nvPr/>
        </p:nvSpPr>
        <p:spPr>
          <a:xfrm>
            <a:off x="9058754" y="3013935"/>
            <a:ext cx="3201572" cy="1077218"/>
          </a:xfrm>
          <a:prstGeom prst="rect">
            <a:avLst/>
          </a:prstGeom>
        </p:spPr>
        <p:txBody>
          <a:bodyPr wrap="square">
            <a:spAutoFit/>
          </a:bodyPr>
          <a:lstStyle/>
          <a:p>
            <a:r>
              <a:rPr lang="en-US" altLang="en-US" sz="1600" b="1">
                <a:ea typeface="ＭＳ Ｐゴシック"/>
                <a:cs typeface="Arial"/>
              </a:rPr>
              <a:t>Council Advisor for:</a:t>
            </a:r>
          </a:p>
          <a:p>
            <a:r>
              <a:rPr lang="en-US" altLang="en-US" sz="1600"/>
              <a:t>Upper Flint</a:t>
            </a:r>
          </a:p>
          <a:p>
            <a:r>
              <a:rPr lang="en-US" sz="1600">
                <a:effectLst/>
                <a:latin typeface="Segoe UI" panose="020B0502040204020203" pitchFamily="34" charset="0"/>
                <a:hlinkClick r:id="rId7"/>
              </a:rPr>
              <a:t>mszydzik@h2opolicycenter.org</a:t>
            </a:r>
            <a:endParaRPr lang="en-US" sz="1600">
              <a:effectLst/>
              <a:latin typeface="Segoe UI" panose="020B0502040204020203" pitchFamily="34" charset="0"/>
            </a:endParaRPr>
          </a:p>
          <a:p>
            <a:r>
              <a:rPr lang="en-US" altLang="en-US" sz="1600">
                <a:latin typeface="Segoe UI" panose="020B0502040204020203" pitchFamily="34" charset="0"/>
              </a:rPr>
              <a:t>(770) 543-8497</a:t>
            </a:r>
            <a:endParaRPr lang="en-US" altLang="en-US" sz="1600"/>
          </a:p>
        </p:txBody>
      </p:sp>
      <p:sp>
        <p:nvSpPr>
          <p:cNvPr id="34" name="TextBox 1">
            <a:extLst>
              <a:ext uri="{FF2B5EF4-FFF2-40B4-BE49-F238E27FC236}">
                <a16:creationId xmlns:a16="http://schemas.microsoft.com/office/drawing/2014/main" id="{3C79348B-FA19-4648-8A90-584B940B845B}"/>
              </a:ext>
            </a:extLst>
          </p:cNvPr>
          <p:cNvSpPr txBox="1">
            <a:spLocks noChangeArrowheads="1"/>
          </p:cNvSpPr>
          <p:nvPr/>
        </p:nvSpPr>
        <p:spPr bwMode="auto">
          <a:xfrm>
            <a:off x="459780" y="4242318"/>
            <a:ext cx="312240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CORINNE VALENTINE</a:t>
            </a:r>
          </a:p>
          <a:p>
            <a:r>
              <a:rPr lang="en-US" altLang="en-US" sz="1600">
                <a:latin typeface="Arial"/>
                <a:ea typeface="ＭＳ Ｐゴシック"/>
                <a:cs typeface="Arial"/>
              </a:rPr>
              <a:t>Black &amp; Veatch					</a:t>
            </a:r>
          </a:p>
        </p:txBody>
      </p:sp>
      <p:sp>
        <p:nvSpPr>
          <p:cNvPr id="35" name="Rectangle 34">
            <a:extLst>
              <a:ext uri="{FF2B5EF4-FFF2-40B4-BE49-F238E27FC236}">
                <a16:creationId xmlns:a16="http://schemas.microsoft.com/office/drawing/2014/main" id="{F97EFFF9-3C18-46AA-8889-8EC5018A1C82}"/>
              </a:ext>
            </a:extLst>
          </p:cNvPr>
          <p:cNvSpPr/>
          <p:nvPr/>
        </p:nvSpPr>
        <p:spPr>
          <a:xfrm>
            <a:off x="3342174" y="4291561"/>
            <a:ext cx="2964371" cy="1077218"/>
          </a:xfrm>
          <a:prstGeom prst="rect">
            <a:avLst/>
          </a:prstGeom>
        </p:spPr>
        <p:txBody>
          <a:bodyPr wrap="square">
            <a:spAutoFit/>
          </a:bodyPr>
          <a:lstStyle/>
          <a:p>
            <a:r>
              <a:rPr lang="en-US" altLang="en-US" sz="1600" b="1">
                <a:ea typeface="ＭＳ Ｐゴシック"/>
                <a:cs typeface="Arial"/>
              </a:rPr>
              <a:t>Council Advisor for:</a:t>
            </a:r>
          </a:p>
          <a:p>
            <a:r>
              <a:rPr lang="en-US" altLang="en-US" sz="1600"/>
              <a:t>Upper Flint</a:t>
            </a:r>
          </a:p>
          <a:p>
            <a:r>
              <a:rPr lang="en-US" altLang="en-US" sz="1600">
                <a:ea typeface="ＭＳ Ｐゴシック"/>
                <a:cs typeface="Arial"/>
                <a:hlinkClick r:id="rId8"/>
              </a:rPr>
              <a:t>valentinec@bv.com</a:t>
            </a:r>
            <a:endParaRPr lang="en-US" altLang="en-US" sz="1600">
              <a:ea typeface="ＭＳ Ｐゴシック"/>
              <a:cs typeface="Arial"/>
            </a:endParaRPr>
          </a:p>
          <a:p>
            <a:r>
              <a:rPr lang="en-US" altLang="en-US" sz="1600">
                <a:ea typeface="ＭＳ Ｐゴシック"/>
                <a:cs typeface="Arial"/>
              </a:rPr>
              <a:t>(770) 752-5256</a:t>
            </a:r>
          </a:p>
        </p:txBody>
      </p:sp>
      <p:sp>
        <p:nvSpPr>
          <p:cNvPr id="36" name="TextBox 35">
            <a:extLst>
              <a:ext uri="{FF2B5EF4-FFF2-40B4-BE49-F238E27FC236}">
                <a16:creationId xmlns:a16="http://schemas.microsoft.com/office/drawing/2014/main" id="{29E0EC97-338D-4163-973F-AC1DFDA7E1AE}"/>
              </a:ext>
            </a:extLst>
          </p:cNvPr>
          <p:cNvSpPr txBox="1">
            <a:spLocks noChangeArrowheads="1"/>
          </p:cNvSpPr>
          <p:nvPr/>
        </p:nvSpPr>
        <p:spPr bwMode="auto">
          <a:xfrm>
            <a:off x="525280" y="5418022"/>
            <a:ext cx="3750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JAKE DEAN</a:t>
            </a:r>
          </a:p>
          <a:p>
            <a:r>
              <a:rPr lang="en-US" altLang="en-US" sz="1600">
                <a:ea typeface="ＭＳ Ｐゴシック"/>
                <a:cs typeface="Arial"/>
              </a:rPr>
              <a:t>Black &amp; Veatch</a:t>
            </a:r>
            <a:endParaRPr lang="en-US" altLang="en-US" sz="1200">
              <a:latin typeface="Arial"/>
              <a:ea typeface="ＭＳ Ｐゴシック"/>
              <a:cs typeface="Arial"/>
            </a:endParaRPr>
          </a:p>
        </p:txBody>
      </p:sp>
      <p:sp>
        <p:nvSpPr>
          <p:cNvPr id="37" name="Rectangle 36">
            <a:extLst>
              <a:ext uri="{FF2B5EF4-FFF2-40B4-BE49-F238E27FC236}">
                <a16:creationId xmlns:a16="http://schemas.microsoft.com/office/drawing/2014/main" id="{0D8CA5D7-0FFE-474E-8ECC-0D4319FB28F3}"/>
              </a:ext>
            </a:extLst>
          </p:cNvPr>
          <p:cNvSpPr/>
          <p:nvPr/>
        </p:nvSpPr>
        <p:spPr>
          <a:xfrm>
            <a:off x="3336501" y="5368779"/>
            <a:ext cx="2234907" cy="1354217"/>
          </a:xfrm>
          <a:prstGeom prst="rect">
            <a:avLst/>
          </a:prstGeom>
        </p:spPr>
        <p:txBody>
          <a:bodyPr wrap="none">
            <a:spAutoFit/>
          </a:bodyPr>
          <a:lstStyle/>
          <a:p>
            <a:r>
              <a:rPr lang="en-US" altLang="en-US" sz="1600" b="1">
                <a:ea typeface="ＭＳ Ｐゴシック"/>
                <a:cs typeface="Arial"/>
              </a:rPr>
              <a:t>Council Advisor for:</a:t>
            </a:r>
          </a:p>
          <a:p>
            <a:r>
              <a:rPr lang="en-US" altLang="en-US" sz="1600"/>
              <a:t>Upper Flint</a:t>
            </a:r>
          </a:p>
          <a:p>
            <a:r>
              <a:rPr lang="en-US" altLang="en-US" sz="1600" u="sng">
                <a:solidFill>
                  <a:srgbClr val="D3740B"/>
                </a:solidFill>
                <a:ea typeface="ＭＳ Ｐゴシック"/>
                <a:cs typeface="Arial"/>
              </a:rPr>
              <a:t>deanj1@bv.com</a:t>
            </a:r>
          </a:p>
          <a:p>
            <a:r>
              <a:rPr lang="en-US" altLang="en-US" sz="1600">
                <a:ea typeface="ＭＳ Ｐゴシック"/>
                <a:cs typeface="Arial"/>
              </a:rPr>
              <a:t>(770) 521-8153</a:t>
            </a:r>
          </a:p>
          <a:p>
            <a:endParaRPr lang="en-US"/>
          </a:p>
        </p:txBody>
      </p:sp>
      <p:sp>
        <p:nvSpPr>
          <p:cNvPr id="12" name="TextBox 1">
            <a:extLst>
              <a:ext uri="{FF2B5EF4-FFF2-40B4-BE49-F238E27FC236}">
                <a16:creationId xmlns:a16="http://schemas.microsoft.com/office/drawing/2014/main" id="{3E96FCC1-1B22-A2A4-BF73-3280849FFBB7}"/>
              </a:ext>
            </a:extLst>
          </p:cNvPr>
          <p:cNvSpPr txBox="1">
            <a:spLocks noChangeArrowheads="1"/>
          </p:cNvSpPr>
          <p:nvPr/>
        </p:nvSpPr>
        <p:spPr bwMode="auto">
          <a:xfrm>
            <a:off x="6194394" y="4247652"/>
            <a:ext cx="2838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COURTNEY COOPER</a:t>
            </a:r>
          </a:p>
          <a:p>
            <a:r>
              <a:rPr lang="en-US" altLang="en-US" sz="1600">
                <a:latin typeface="Arial"/>
                <a:ea typeface="ＭＳ Ｐゴシック"/>
                <a:cs typeface="Arial"/>
              </a:rPr>
              <a:t>GWPPC   	</a:t>
            </a:r>
          </a:p>
        </p:txBody>
      </p:sp>
      <p:sp>
        <p:nvSpPr>
          <p:cNvPr id="13" name="Rectangle 12">
            <a:extLst>
              <a:ext uri="{FF2B5EF4-FFF2-40B4-BE49-F238E27FC236}">
                <a16:creationId xmlns:a16="http://schemas.microsoft.com/office/drawing/2014/main" id="{D402C9D9-611A-0740-F187-4F16D996973A}"/>
              </a:ext>
            </a:extLst>
          </p:cNvPr>
          <p:cNvSpPr/>
          <p:nvPr/>
        </p:nvSpPr>
        <p:spPr>
          <a:xfrm>
            <a:off x="9066500" y="4260494"/>
            <a:ext cx="3201572" cy="1077218"/>
          </a:xfrm>
          <a:prstGeom prst="rect">
            <a:avLst/>
          </a:prstGeom>
        </p:spPr>
        <p:txBody>
          <a:bodyPr wrap="square" lIns="91440" tIns="45720" rIns="91440" bIns="45720" anchor="t">
            <a:spAutoFit/>
          </a:bodyPr>
          <a:lstStyle/>
          <a:p>
            <a:r>
              <a:rPr lang="en-US" altLang="en-US" sz="1600" b="1">
                <a:ea typeface="ＭＳ Ｐゴシック"/>
                <a:cs typeface="Arial"/>
              </a:rPr>
              <a:t>Council Advisor for:</a:t>
            </a:r>
          </a:p>
          <a:p>
            <a:r>
              <a:rPr lang="en-US" altLang="en-US" sz="1600"/>
              <a:t>Lower Flint-</a:t>
            </a:r>
            <a:r>
              <a:rPr lang="en-US" altLang="en-US" sz="1600" err="1"/>
              <a:t>Ochlockonee</a:t>
            </a:r>
            <a:endParaRPr lang="en-US" altLang="en-US" sz="1600"/>
          </a:p>
          <a:p>
            <a:r>
              <a:rPr lang="en-US" sz="1600">
                <a:effectLst/>
                <a:latin typeface="Segoe UI" panose="020B0502040204020203" pitchFamily="34" charset="0"/>
                <a:hlinkClick r:id="rId9"/>
              </a:rPr>
              <a:t>ccooper@h2opolicycenter.org</a:t>
            </a:r>
            <a:endParaRPr lang="en-US" sz="1600">
              <a:effectLst/>
              <a:latin typeface="Segoe UI" panose="020B0502040204020203" pitchFamily="34" charset="0"/>
            </a:endParaRPr>
          </a:p>
          <a:p>
            <a:endParaRPr lang="en-US" altLang="en-US" sz="1600"/>
          </a:p>
        </p:txBody>
      </p:sp>
    </p:spTree>
    <p:extLst>
      <p:ext uri="{BB962C8B-B14F-4D97-AF65-F5344CB8AC3E}">
        <p14:creationId xmlns:p14="http://schemas.microsoft.com/office/powerpoint/2010/main" val="2360397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82D1A47-49BD-43DA-855F-40F6D59E5F32}"/>
              </a:ext>
            </a:extLst>
          </p:cNvPr>
          <p:cNvSpPr txBox="1"/>
          <p:nvPr/>
        </p:nvSpPr>
        <p:spPr>
          <a:xfrm>
            <a:off x="783772" y="569602"/>
            <a:ext cx="4102405" cy="17543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City of Warm Springs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Permit 099-1106-07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Withdrawal Amount Setting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Average of 2010-2018</a:t>
            </a:r>
          </a:p>
        </p:txBody>
      </p:sp>
      <p:pic>
        <p:nvPicPr>
          <p:cNvPr id="4" name="Picture 3">
            <a:extLst>
              <a:ext uri="{FF2B5EF4-FFF2-40B4-BE49-F238E27FC236}">
                <a16:creationId xmlns:a16="http://schemas.microsoft.com/office/drawing/2014/main" id="{3EFA17BF-528E-98AA-8474-DA3A0454866E}"/>
              </a:ext>
            </a:extLst>
          </p:cNvPr>
          <p:cNvPicPr>
            <a:picLocks noChangeAspect="1"/>
          </p:cNvPicPr>
          <p:nvPr/>
        </p:nvPicPr>
        <p:blipFill rotWithShape="1">
          <a:blip r:embed="rId2"/>
          <a:srcRect b="11928"/>
          <a:stretch/>
        </p:blipFill>
        <p:spPr>
          <a:xfrm>
            <a:off x="5708703" y="1909561"/>
            <a:ext cx="6117516" cy="3163205"/>
          </a:xfrm>
          <a:prstGeom prst="rect">
            <a:avLst/>
          </a:prstGeom>
        </p:spPr>
      </p:pic>
      <p:pic>
        <p:nvPicPr>
          <p:cNvPr id="3" name="Picture 2">
            <a:extLst>
              <a:ext uri="{FF2B5EF4-FFF2-40B4-BE49-F238E27FC236}">
                <a16:creationId xmlns:a16="http://schemas.microsoft.com/office/drawing/2014/main" id="{6C136358-32EA-64A9-B240-69FA4D2CE612}"/>
              </a:ext>
            </a:extLst>
          </p:cNvPr>
          <p:cNvPicPr>
            <a:picLocks noChangeAspect="1"/>
          </p:cNvPicPr>
          <p:nvPr/>
        </p:nvPicPr>
        <p:blipFill>
          <a:blip r:embed="rId3"/>
          <a:stretch>
            <a:fillRect/>
          </a:stretch>
        </p:blipFill>
        <p:spPr>
          <a:xfrm>
            <a:off x="561735" y="2642054"/>
            <a:ext cx="4737003" cy="2755631"/>
          </a:xfrm>
          <a:prstGeom prst="rect">
            <a:avLst/>
          </a:prstGeom>
        </p:spPr>
      </p:pic>
      <p:pic>
        <p:nvPicPr>
          <p:cNvPr id="10" name="Picture 9">
            <a:extLst>
              <a:ext uri="{FF2B5EF4-FFF2-40B4-BE49-F238E27FC236}">
                <a16:creationId xmlns:a16="http://schemas.microsoft.com/office/drawing/2014/main" id="{649897FA-B7BD-CC9A-A77C-2DB87FF0EE4A}"/>
              </a:ext>
            </a:extLst>
          </p:cNvPr>
          <p:cNvPicPr>
            <a:picLocks noChangeAspect="1"/>
          </p:cNvPicPr>
          <p:nvPr/>
        </p:nvPicPr>
        <p:blipFill rotWithShape="1">
          <a:blip r:embed="rId4"/>
          <a:srcRect b="70905"/>
          <a:stretch/>
        </p:blipFill>
        <p:spPr>
          <a:xfrm>
            <a:off x="6508083" y="1224525"/>
            <a:ext cx="4767485" cy="555195"/>
          </a:xfrm>
          <a:prstGeom prst="rect">
            <a:avLst/>
          </a:prstGeom>
        </p:spPr>
      </p:pic>
      <p:sp>
        <p:nvSpPr>
          <p:cNvPr id="2" name="TextBox 1">
            <a:extLst>
              <a:ext uri="{FF2B5EF4-FFF2-40B4-BE49-F238E27FC236}">
                <a16:creationId xmlns:a16="http://schemas.microsoft.com/office/drawing/2014/main" id="{C38124D5-CD06-E6AA-FA0D-6B8120A6A2E6}"/>
              </a:ext>
            </a:extLst>
          </p:cNvPr>
          <p:cNvSpPr txBox="1"/>
          <p:nvPr/>
        </p:nvSpPr>
        <p:spPr>
          <a:xfrm>
            <a:off x="5571977" y="5202607"/>
            <a:ext cx="9269129" cy="10772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E600"/>
                </a:solidFill>
                <a:effectLst/>
                <a:uLnTx/>
                <a:uFillTx/>
                <a:latin typeface="Calibri" panose="020F0502020204030204"/>
                <a:ea typeface="+mn-ea"/>
                <a:cs typeface="+mn-cs"/>
              </a:rPr>
              <a:t>Forecast (ag constant)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sp>
        <p:nvSpPr>
          <p:cNvPr id="5" name="Slide Number Placeholder 4">
            <a:extLst>
              <a:ext uri="{FF2B5EF4-FFF2-40B4-BE49-F238E27FC236}">
                <a16:creationId xmlns:a16="http://schemas.microsoft.com/office/drawing/2014/main" id="{DBA5ADF8-0562-1A78-7237-D255A316770F}"/>
              </a:ext>
            </a:extLst>
          </p:cNvPr>
          <p:cNvSpPr>
            <a:spLocks noGrp="1"/>
          </p:cNvSpPr>
          <p:nvPr>
            <p:ph type="sldNum" sz="quarter" idx="12"/>
          </p:nvPr>
        </p:nvSpPr>
        <p:spPr/>
        <p:txBody>
          <a:bodyPr/>
          <a:lstStyle/>
          <a:p>
            <a:fld id="{AC97C787-BC81-4099-8B1D-2E289FB37E89}" type="slidenum">
              <a:rPr lang="en-US" smtClean="0"/>
              <a:t>30</a:t>
            </a:fld>
            <a:endParaRPr lang="en-US"/>
          </a:p>
        </p:txBody>
      </p:sp>
    </p:spTree>
    <p:extLst>
      <p:ext uri="{BB962C8B-B14F-4D97-AF65-F5344CB8AC3E}">
        <p14:creationId xmlns:p14="http://schemas.microsoft.com/office/powerpoint/2010/main" val="42316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B20E-6EDE-4604-8330-125BEEFAF3A6}"/>
              </a:ext>
            </a:extLst>
          </p:cNvPr>
          <p:cNvSpPr>
            <a:spLocks noGrp="1"/>
          </p:cNvSpPr>
          <p:nvPr>
            <p:ph type="title"/>
          </p:nvPr>
        </p:nvSpPr>
        <p:spPr/>
        <p:txBody>
          <a:bodyPr>
            <a:normAutofit/>
          </a:bodyPr>
          <a:lstStyle/>
          <a:p>
            <a:r>
              <a:rPr lang="en-US" sz="2800" b="1"/>
              <a:t>Water Supply Challenge in 2000</a:t>
            </a:r>
            <a:br>
              <a:rPr lang="en-US" sz="2800"/>
            </a:br>
            <a:endParaRPr lang="en-US" sz="2800"/>
          </a:p>
        </p:txBody>
      </p:sp>
      <p:pic>
        <p:nvPicPr>
          <p:cNvPr id="6" name="Content Placeholder 5">
            <a:extLst>
              <a:ext uri="{FF2B5EF4-FFF2-40B4-BE49-F238E27FC236}">
                <a16:creationId xmlns:a16="http://schemas.microsoft.com/office/drawing/2014/main" id="{769E97D9-6D7A-1CA6-D66C-B743AAB32E5F}"/>
              </a:ext>
            </a:extLst>
          </p:cNvPr>
          <p:cNvPicPr>
            <a:picLocks noGrp="1" noChangeAspect="1"/>
          </p:cNvPicPr>
          <p:nvPr>
            <p:ph idx="1"/>
          </p:nvPr>
        </p:nvPicPr>
        <p:blipFill rotWithShape="1">
          <a:blip r:embed="rId2"/>
          <a:srcRect b="11264"/>
          <a:stretch/>
        </p:blipFill>
        <p:spPr>
          <a:xfrm>
            <a:off x="838200" y="1400515"/>
            <a:ext cx="9739700" cy="4056969"/>
          </a:xfrm>
        </p:spPr>
      </p:pic>
      <p:sp>
        <p:nvSpPr>
          <p:cNvPr id="3" name="TextBox 2">
            <a:extLst>
              <a:ext uri="{FF2B5EF4-FFF2-40B4-BE49-F238E27FC236}">
                <a16:creationId xmlns:a16="http://schemas.microsoft.com/office/drawing/2014/main" id="{ED6C5708-EC20-F50A-78C2-F436EA1148E7}"/>
              </a:ext>
            </a:extLst>
          </p:cNvPr>
          <p:cNvSpPr txBox="1"/>
          <p:nvPr/>
        </p:nvSpPr>
        <p:spPr>
          <a:xfrm>
            <a:off x="1605814" y="5638420"/>
            <a:ext cx="9269129" cy="10772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E60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sp>
        <p:nvSpPr>
          <p:cNvPr id="4" name="Slide Number Placeholder 3">
            <a:extLst>
              <a:ext uri="{FF2B5EF4-FFF2-40B4-BE49-F238E27FC236}">
                <a16:creationId xmlns:a16="http://schemas.microsoft.com/office/drawing/2014/main" id="{7E5CDB71-CA84-C14C-D6FB-8D4546DD472A}"/>
              </a:ext>
            </a:extLst>
          </p:cNvPr>
          <p:cNvSpPr>
            <a:spLocks noGrp="1"/>
          </p:cNvSpPr>
          <p:nvPr>
            <p:ph type="sldNum" sz="quarter" idx="12"/>
          </p:nvPr>
        </p:nvSpPr>
        <p:spPr/>
        <p:txBody>
          <a:bodyPr/>
          <a:lstStyle/>
          <a:p>
            <a:fld id="{AC97C787-BC81-4099-8B1D-2E289FB37E89}" type="slidenum">
              <a:rPr lang="en-US" smtClean="0"/>
              <a:t>31</a:t>
            </a:fld>
            <a:endParaRPr lang="en-US"/>
          </a:p>
        </p:txBody>
      </p:sp>
    </p:spTree>
    <p:extLst>
      <p:ext uri="{BB962C8B-B14F-4D97-AF65-F5344CB8AC3E}">
        <p14:creationId xmlns:p14="http://schemas.microsoft.com/office/powerpoint/2010/main" val="28620742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B20E-6EDE-4604-8330-125BEEFAF3A6}"/>
              </a:ext>
            </a:extLst>
          </p:cNvPr>
          <p:cNvSpPr>
            <a:spLocks noGrp="1"/>
          </p:cNvSpPr>
          <p:nvPr>
            <p:ph type="title"/>
          </p:nvPr>
        </p:nvSpPr>
        <p:spPr/>
        <p:txBody>
          <a:bodyPr>
            <a:normAutofit/>
          </a:bodyPr>
          <a:lstStyle/>
          <a:p>
            <a:r>
              <a:rPr lang="en-US" sz="2800" b="1"/>
              <a:t>Water Supply Challenge in 2007</a:t>
            </a:r>
            <a:endParaRPr lang="en-US" sz="2800"/>
          </a:p>
        </p:txBody>
      </p:sp>
      <p:pic>
        <p:nvPicPr>
          <p:cNvPr id="6" name="Content Placeholder 5">
            <a:extLst>
              <a:ext uri="{FF2B5EF4-FFF2-40B4-BE49-F238E27FC236}">
                <a16:creationId xmlns:a16="http://schemas.microsoft.com/office/drawing/2014/main" id="{0088DF7B-E5A1-5549-7CD0-ABBCE344CF83}"/>
              </a:ext>
            </a:extLst>
          </p:cNvPr>
          <p:cNvPicPr>
            <a:picLocks noGrp="1" noChangeAspect="1"/>
          </p:cNvPicPr>
          <p:nvPr>
            <p:ph idx="1"/>
          </p:nvPr>
        </p:nvPicPr>
        <p:blipFill rotWithShape="1">
          <a:blip r:embed="rId2"/>
          <a:srcRect b="11450"/>
          <a:stretch/>
        </p:blipFill>
        <p:spPr>
          <a:xfrm>
            <a:off x="838200" y="1404752"/>
            <a:ext cx="9739700" cy="4048496"/>
          </a:xfrm>
        </p:spPr>
      </p:pic>
      <p:sp>
        <p:nvSpPr>
          <p:cNvPr id="3" name="TextBox 2">
            <a:extLst>
              <a:ext uri="{FF2B5EF4-FFF2-40B4-BE49-F238E27FC236}">
                <a16:creationId xmlns:a16="http://schemas.microsoft.com/office/drawing/2014/main" id="{8015C929-D85C-D5D2-87EC-3D6BCFDCA863}"/>
              </a:ext>
            </a:extLst>
          </p:cNvPr>
          <p:cNvSpPr txBox="1"/>
          <p:nvPr/>
        </p:nvSpPr>
        <p:spPr>
          <a:xfrm>
            <a:off x="1605814" y="5638420"/>
            <a:ext cx="9269129" cy="10772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E60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sp>
        <p:nvSpPr>
          <p:cNvPr id="4" name="Slide Number Placeholder 3">
            <a:extLst>
              <a:ext uri="{FF2B5EF4-FFF2-40B4-BE49-F238E27FC236}">
                <a16:creationId xmlns:a16="http://schemas.microsoft.com/office/drawing/2014/main" id="{A29F0F08-3639-75BD-5FCE-DE8C75390381}"/>
              </a:ext>
            </a:extLst>
          </p:cNvPr>
          <p:cNvSpPr>
            <a:spLocks noGrp="1"/>
          </p:cNvSpPr>
          <p:nvPr>
            <p:ph type="sldNum" sz="quarter" idx="12"/>
          </p:nvPr>
        </p:nvSpPr>
        <p:spPr/>
        <p:txBody>
          <a:bodyPr/>
          <a:lstStyle/>
          <a:p>
            <a:fld id="{AC97C787-BC81-4099-8B1D-2E289FB37E89}" type="slidenum">
              <a:rPr lang="en-US" smtClean="0"/>
              <a:t>32</a:t>
            </a:fld>
            <a:endParaRPr lang="en-US"/>
          </a:p>
        </p:txBody>
      </p:sp>
    </p:spTree>
    <p:extLst>
      <p:ext uri="{BB962C8B-B14F-4D97-AF65-F5344CB8AC3E}">
        <p14:creationId xmlns:p14="http://schemas.microsoft.com/office/powerpoint/2010/main" val="2420659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610B-3BD8-422A-AF0B-1523E02A6311}"/>
              </a:ext>
            </a:extLst>
          </p:cNvPr>
          <p:cNvSpPr>
            <a:spLocks noGrp="1"/>
          </p:cNvSpPr>
          <p:nvPr>
            <p:ph type="title"/>
          </p:nvPr>
        </p:nvSpPr>
        <p:spPr/>
        <p:txBody>
          <a:bodyPr>
            <a:normAutofit/>
          </a:bodyPr>
          <a:lstStyle/>
          <a:p>
            <a:r>
              <a:rPr lang="en-US" sz="2800" b="1"/>
              <a:t>Water Supply Shortage Frequency in 1939-2018</a:t>
            </a:r>
            <a:endParaRPr lang="en-US" sz="2800"/>
          </a:p>
        </p:txBody>
      </p:sp>
      <p:pic>
        <p:nvPicPr>
          <p:cNvPr id="5" name="Content Placeholder 4">
            <a:extLst>
              <a:ext uri="{FF2B5EF4-FFF2-40B4-BE49-F238E27FC236}">
                <a16:creationId xmlns:a16="http://schemas.microsoft.com/office/drawing/2014/main" id="{E8A981E0-F79D-5726-083A-8ED0703DD1C2}"/>
              </a:ext>
            </a:extLst>
          </p:cNvPr>
          <p:cNvPicPr>
            <a:picLocks noGrp="1" noChangeAspect="1"/>
          </p:cNvPicPr>
          <p:nvPr>
            <p:ph idx="1"/>
          </p:nvPr>
        </p:nvPicPr>
        <p:blipFill rotWithShape="1">
          <a:blip r:embed="rId2"/>
          <a:srcRect b="6027"/>
          <a:stretch/>
        </p:blipFill>
        <p:spPr>
          <a:xfrm>
            <a:off x="1226150" y="1375002"/>
            <a:ext cx="9739700" cy="4296455"/>
          </a:xfrm>
        </p:spPr>
      </p:pic>
      <p:sp>
        <p:nvSpPr>
          <p:cNvPr id="3" name="TextBox 2">
            <a:extLst>
              <a:ext uri="{FF2B5EF4-FFF2-40B4-BE49-F238E27FC236}">
                <a16:creationId xmlns:a16="http://schemas.microsoft.com/office/drawing/2014/main" id="{C5D7DC30-AC8F-2494-7CEE-A23CBE53F0C8}"/>
              </a:ext>
            </a:extLst>
          </p:cNvPr>
          <p:cNvSpPr txBox="1"/>
          <p:nvPr/>
        </p:nvSpPr>
        <p:spPr>
          <a:xfrm>
            <a:off x="1605814" y="5638420"/>
            <a:ext cx="9269129" cy="10772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E60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sp>
        <p:nvSpPr>
          <p:cNvPr id="4" name="Slide Number Placeholder 3">
            <a:extLst>
              <a:ext uri="{FF2B5EF4-FFF2-40B4-BE49-F238E27FC236}">
                <a16:creationId xmlns:a16="http://schemas.microsoft.com/office/drawing/2014/main" id="{FDFB9A23-0EDF-6E38-4E90-A3A4ADFFF649}"/>
              </a:ext>
            </a:extLst>
          </p:cNvPr>
          <p:cNvSpPr>
            <a:spLocks noGrp="1"/>
          </p:cNvSpPr>
          <p:nvPr>
            <p:ph type="sldNum" sz="quarter" idx="12"/>
          </p:nvPr>
        </p:nvSpPr>
        <p:spPr/>
        <p:txBody>
          <a:bodyPr/>
          <a:lstStyle/>
          <a:p>
            <a:fld id="{AC97C787-BC81-4099-8B1D-2E289FB37E89}" type="slidenum">
              <a:rPr lang="en-US" smtClean="0"/>
              <a:t>33</a:t>
            </a:fld>
            <a:endParaRPr lang="en-US"/>
          </a:p>
        </p:txBody>
      </p:sp>
    </p:spTree>
    <p:extLst>
      <p:ext uri="{BB962C8B-B14F-4D97-AF65-F5344CB8AC3E}">
        <p14:creationId xmlns:p14="http://schemas.microsoft.com/office/powerpoint/2010/main" val="3656076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9505-64A4-4FCA-A9E4-2F2477F69C27}"/>
              </a:ext>
            </a:extLst>
          </p:cNvPr>
          <p:cNvSpPr>
            <a:spLocks noGrp="1"/>
          </p:cNvSpPr>
          <p:nvPr>
            <p:ph type="title"/>
          </p:nvPr>
        </p:nvSpPr>
        <p:spPr>
          <a:xfrm>
            <a:off x="550717" y="273071"/>
            <a:ext cx="10515600" cy="1325563"/>
          </a:xfrm>
        </p:spPr>
        <p:txBody>
          <a:bodyPr>
            <a:normAutofit/>
          </a:bodyPr>
          <a:lstStyle/>
          <a:p>
            <a:r>
              <a:rPr lang="en-US"/>
              <a:t>Water Supply Challenge Example 2</a:t>
            </a:r>
          </a:p>
        </p:txBody>
      </p:sp>
      <p:sp>
        <p:nvSpPr>
          <p:cNvPr id="3" name="Content Placeholder 2">
            <a:extLst>
              <a:ext uri="{FF2B5EF4-FFF2-40B4-BE49-F238E27FC236}">
                <a16:creationId xmlns:a16="http://schemas.microsoft.com/office/drawing/2014/main" id="{1BFB624A-C321-4B02-A24C-D983BF3A7A05}"/>
              </a:ext>
            </a:extLst>
          </p:cNvPr>
          <p:cNvSpPr>
            <a:spLocks noGrp="1"/>
          </p:cNvSpPr>
          <p:nvPr>
            <p:ph idx="1"/>
          </p:nvPr>
        </p:nvSpPr>
        <p:spPr>
          <a:xfrm>
            <a:off x="838200" y="1404257"/>
            <a:ext cx="10515600" cy="4808332"/>
          </a:xfrm>
        </p:spPr>
        <p:txBody>
          <a:bodyPr/>
          <a:lstStyle/>
          <a:p>
            <a:r>
              <a:rPr lang="en-US"/>
              <a:t>Permit holder: Roosevelt Warm Springs Institute</a:t>
            </a:r>
          </a:p>
          <a:p>
            <a:r>
              <a:rPr lang="en-US" sz="2000"/>
              <a:t>Permit 099-1106-04, BEAM Node 6884</a:t>
            </a:r>
          </a:p>
          <a:p>
            <a:r>
              <a:rPr lang="en-US" sz="2000"/>
              <a:t>Withdrawal limits: 0.144 </a:t>
            </a:r>
            <a:r>
              <a:rPr lang="en-US" sz="2000" err="1"/>
              <a:t>mgd</a:t>
            </a:r>
            <a:r>
              <a:rPr lang="en-US" sz="2000"/>
              <a:t> (daily/monthly)</a:t>
            </a:r>
          </a:p>
          <a:p>
            <a:r>
              <a:rPr lang="en-US" sz="2000"/>
              <a:t>Cascade Creek IFPT of 0.3 </a:t>
            </a:r>
            <a:r>
              <a:rPr lang="en-US" sz="2000" err="1"/>
              <a:t>cfs</a:t>
            </a:r>
            <a:r>
              <a:rPr lang="en-US" sz="2000"/>
              <a:t> (0.19 </a:t>
            </a:r>
            <a:r>
              <a:rPr lang="en-US" sz="2000" err="1"/>
              <a:t>mgd</a:t>
            </a:r>
            <a:r>
              <a:rPr lang="en-US" sz="2000"/>
              <a:t>)</a:t>
            </a:r>
          </a:p>
          <a:p>
            <a:endParaRPr lang="en-US"/>
          </a:p>
          <a:p>
            <a:endParaRPr lang="en-US"/>
          </a:p>
        </p:txBody>
      </p:sp>
      <p:pic>
        <p:nvPicPr>
          <p:cNvPr id="5" name="Content Placeholder 3">
            <a:extLst>
              <a:ext uri="{FF2B5EF4-FFF2-40B4-BE49-F238E27FC236}">
                <a16:creationId xmlns:a16="http://schemas.microsoft.com/office/drawing/2014/main" id="{99E7A5E3-90FF-45D7-9155-EC46CE455554}"/>
              </a:ext>
            </a:extLst>
          </p:cNvPr>
          <p:cNvPicPr>
            <a:picLocks noChangeAspect="1"/>
          </p:cNvPicPr>
          <p:nvPr/>
        </p:nvPicPr>
        <p:blipFill rotWithShape="1">
          <a:blip r:embed="rId2">
            <a:extLst>
              <a:ext uri="{28A0092B-C50C-407E-A947-70E740481C1C}">
                <a14:useLocalDpi xmlns:a14="http://schemas.microsoft.com/office/drawing/2010/main" val="0"/>
              </a:ext>
            </a:extLst>
          </a:blip>
          <a:srcRect l="717" t="22281" r="76374" b="22557"/>
          <a:stretch/>
        </p:blipFill>
        <p:spPr bwMode="auto">
          <a:xfrm>
            <a:off x="9289471" y="1690688"/>
            <a:ext cx="1776846" cy="4231459"/>
          </a:xfrm>
          <a:prstGeom prst="rect">
            <a:avLst/>
          </a:prstGeom>
          <a:noFill/>
          <a:ln>
            <a:noFill/>
          </a:ln>
        </p:spPr>
      </p:pic>
      <p:pic>
        <p:nvPicPr>
          <p:cNvPr id="9" name="Picture 8" descr="Map&#10;&#10;Description automatically generated">
            <a:extLst>
              <a:ext uri="{FF2B5EF4-FFF2-40B4-BE49-F238E27FC236}">
                <a16:creationId xmlns:a16="http://schemas.microsoft.com/office/drawing/2014/main" id="{144D5AB1-0BEA-0B96-A6BB-D5904525B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652" y="3093518"/>
            <a:ext cx="4429496" cy="3491411"/>
          </a:xfrm>
          <a:prstGeom prst="rect">
            <a:avLst/>
          </a:prstGeom>
        </p:spPr>
      </p:pic>
      <p:sp>
        <p:nvSpPr>
          <p:cNvPr id="4" name="Slide Number Placeholder 3">
            <a:extLst>
              <a:ext uri="{FF2B5EF4-FFF2-40B4-BE49-F238E27FC236}">
                <a16:creationId xmlns:a16="http://schemas.microsoft.com/office/drawing/2014/main" id="{04A9B693-FF70-4642-3911-2B19D4BC86CD}"/>
              </a:ext>
            </a:extLst>
          </p:cNvPr>
          <p:cNvSpPr>
            <a:spLocks noGrp="1"/>
          </p:cNvSpPr>
          <p:nvPr>
            <p:ph type="sldNum" sz="quarter" idx="12"/>
          </p:nvPr>
        </p:nvSpPr>
        <p:spPr/>
        <p:txBody>
          <a:bodyPr/>
          <a:lstStyle/>
          <a:p>
            <a:fld id="{AC97C787-BC81-4099-8B1D-2E289FB37E89}" type="slidenum">
              <a:rPr lang="en-US" smtClean="0"/>
              <a:t>34</a:t>
            </a:fld>
            <a:endParaRPr lang="en-US"/>
          </a:p>
        </p:txBody>
      </p:sp>
    </p:spTree>
    <p:extLst>
      <p:ext uri="{BB962C8B-B14F-4D97-AF65-F5344CB8AC3E}">
        <p14:creationId xmlns:p14="http://schemas.microsoft.com/office/powerpoint/2010/main" val="977204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7E3EB-A3CC-EC9D-4E93-34B99B4655FD}"/>
              </a:ext>
            </a:extLst>
          </p:cNvPr>
          <p:cNvPicPr>
            <a:picLocks noChangeAspect="1"/>
          </p:cNvPicPr>
          <p:nvPr/>
        </p:nvPicPr>
        <p:blipFill>
          <a:blip r:embed="rId2"/>
          <a:stretch>
            <a:fillRect/>
          </a:stretch>
        </p:blipFill>
        <p:spPr>
          <a:xfrm>
            <a:off x="950644" y="2352512"/>
            <a:ext cx="6229350" cy="2924175"/>
          </a:xfrm>
          <a:prstGeom prst="rect">
            <a:avLst/>
          </a:prstGeom>
        </p:spPr>
      </p:pic>
      <p:sp>
        <p:nvSpPr>
          <p:cNvPr id="2" name="Title 1">
            <a:extLst>
              <a:ext uri="{FF2B5EF4-FFF2-40B4-BE49-F238E27FC236}">
                <a16:creationId xmlns:a16="http://schemas.microsoft.com/office/drawing/2014/main" id="{CC880CC8-E196-4A35-952E-973D103815B7}"/>
              </a:ext>
            </a:extLst>
          </p:cNvPr>
          <p:cNvSpPr>
            <a:spLocks noGrp="1"/>
          </p:cNvSpPr>
          <p:nvPr>
            <p:ph type="title"/>
          </p:nvPr>
        </p:nvSpPr>
        <p:spPr/>
        <p:txBody>
          <a:bodyPr>
            <a:normAutofit/>
          </a:bodyPr>
          <a:lstStyle/>
          <a:p>
            <a:r>
              <a:rPr lang="en-US" sz="3600" b="1"/>
              <a:t>Roosevelt Warm Springs Institute </a:t>
            </a:r>
            <a:r>
              <a:rPr lang="en-US" sz="2000" b="1"/>
              <a:t>(Permit 099-1106-07): </a:t>
            </a:r>
            <a:br>
              <a:rPr lang="en-US" sz="2000" b="1"/>
            </a:br>
            <a:r>
              <a:rPr lang="en-US" sz="2800" b="1"/>
              <a:t>Withdrawal Amount Setting-average of 2010-2018 and 2060 projection</a:t>
            </a:r>
            <a:endParaRPr lang="en-US" sz="2800"/>
          </a:p>
        </p:txBody>
      </p:sp>
      <p:sp>
        <p:nvSpPr>
          <p:cNvPr id="8" name="TextBox 7">
            <a:extLst>
              <a:ext uri="{FF2B5EF4-FFF2-40B4-BE49-F238E27FC236}">
                <a16:creationId xmlns:a16="http://schemas.microsoft.com/office/drawing/2014/main" id="{C82D1A47-49BD-43DA-855F-40F6D59E5F32}"/>
              </a:ext>
            </a:extLst>
          </p:cNvPr>
          <p:cNvSpPr txBox="1"/>
          <p:nvPr/>
        </p:nvSpPr>
        <p:spPr>
          <a:xfrm>
            <a:off x="3111335" y="1983180"/>
            <a:ext cx="12971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2010 - 2018</a:t>
            </a:r>
          </a:p>
        </p:txBody>
      </p:sp>
      <p:sp>
        <p:nvSpPr>
          <p:cNvPr id="9" name="TextBox 8">
            <a:extLst>
              <a:ext uri="{FF2B5EF4-FFF2-40B4-BE49-F238E27FC236}">
                <a16:creationId xmlns:a16="http://schemas.microsoft.com/office/drawing/2014/main" id="{43D389FC-9DB7-42DD-8A11-46D26DBA6C24}"/>
              </a:ext>
            </a:extLst>
          </p:cNvPr>
          <p:cNvSpPr txBox="1"/>
          <p:nvPr/>
        </p:nvSpPr>
        <p:spPr>
          <a:xfrm>
            <a:off x="9009221" y="2040343"/>
            <a:ext cx="21004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Baseline and Future </a:t>
            </a:r>
          </a:p>
        </p:txBody>
      </p:sp>
      <p:pic>
        <p:nvPicPr>
          <p:cNvPr id="4" name="Picture 3">
            <a:extLst>
              <a:ext uri="{FF2B5EF4-FFF2-40B4-BE49-F238E27FC236}">
                <a16:creationId xmlns:a16="http://schemas.microsoft.com/office/drawing/2014/main" id="{322FF85E-8473-D8F7-D0B8-F652FA0C489D}"/>
              </a:ext>
            </a:extLst>
          </p:cNvPr>
          <p:cNvPicPr>
            <a:picLocks noChangeAspect="1"/>
          </p:cNvPicPr>
          <p:nvPr/>
        </p:nvPicPr>
        <p:blipFill rotWithShape="1">
          <a:blip r:embed="rId3"/>
          <a:srcRect b="11739"/>
          <a:stretch/>
        </p:blipFill>
        <p:spPr>
          <a:xfrm>
            <a:off x="5608219" y="2970793"/>
            <a:ext cx="5745581" cy="2580921"/>
          </a:xfrm>
          <a:prstGeom prst="rect">
            <a:avLst/>
          </a:prstGeom>
        </p:spPr>
      </p:pic>
      <p:sp>
        <p:nvSpPr>
          <p:cNvPr id="3" name="TextBox 2">
            <a:extLst>
              <a:ext uri="{FF2B5EF4-FFF2-40B4-BE49-F238E27FC236}">
                <a16:creationId xmlns:a16="http://schemas.microsoft.com/office/drawing/2014/main" id="{B41393D2-E0DE-EAB4-121C-B208F7FC5BEF}"/>
              </a:ext>
            </a:extLst>
          </p:cNvPr>
          <p:cNvSpPr txBox="1"/>
          <p:nvPr/>
        </p:nvSpPr>
        <p:spPr>
          <a:xfrm>
            <a:off x="1605814" y="5638420"/>
            <a:ext cx="9269129" cy="10772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E60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sp>
        <p:nvSpPr>
          <p:cNvPr id="5" name="Slide Number Placeholder 4">
            <a:extLst>
              <a:ext uri="{FF2B5EF4-FFF2-40B4-BE49-F238E27FC236}">
                <a16:creationId xmlns:a16="http://schemas.microsoft.com/office/drawing/2014/main" id="{E26D09CC-ADA6-5449-421A-04C2859BF4D6}"/>
              </a:ext>
            </a:extLst>
          </p:cNvPr>
          <p:cNvSpPr>
            <a:spLocks noGrp="1"/>
          </p:cNvSpPr>
          <p:nvPr>
            <p:ph type="sldNum" sz="quarter" idx="12"/>
          </p:nvPr>
        </p:nvSpPr>
        <p:spPr/>
        <p:txBody>
          <a:bodyPr/>
          <a:lstStyle/>
          <a:p>
            <a:fld id="{AC97C787-BC81-4099-8B1D-2E289FB37E89}" type="slidenum">
              <a:rPr lang="en-US" smtClean="0"/>
              <a:t>35</a:t>
            </a:fld>
            <a:endParaRPr lang="en-US"/>
          </a:p>
        </p:txBody>
      </p:sp>
    </p:spTree>
    <p:extLst>
      <p:ext uri="{BB962C8B-B14F-4D97-AF65-F5344CB8AC3E}">
        <p14:creationId xmlns:p14="http://schemas.microsoft.com/office/powerpoint/2010/main" val="2603474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B20E-6EDE-4604-8330-125BEEFAF3A6}"/>
              </a:ext>
            </a:extLst>
          </p:cNvPr>
          <p:cNvSpPr>
            <a:spLocks noGrp="1"/>
          </p:cNvSpPr>
          <p:nvPr>
            <p:ph type="title"/>
          </p:nvPr>
        </p:nvSpPr>
        <p:spPr>
          <a:xfrm>
            <a:off x="838200" y="142363"/>
            <a:ext cx="10515600" cy="1548326"/>
          </a:xfrm>
        </p:spPr>
        <p:txBody>
          <a:bodyPr>
            <a:normAutofit/>
          </a:bodyPr>
          <a:lstStyle/>
          <a:p>
            <a:r>
              <a:rPr lang="en-US" sz="2800" b="1"/>
              <a:t>Water Supply Challenge in 2007</a:t>
            </a:r>
            <a:endParaRPr lang="en-US" sz="2800"/>
          </a:p>
        </p:txBody>
      </p:sp>
      <p:pic>
        <p:nvPicPr>
          <p:cNvPr id="7" name="Content Placeholder 6">
            <a:extLst>
              <a:ext uri="{FF2B5EF4-FFF2-40B4-BE49-F238E27FC236}">
                <a16:creationId xmlns:a16="http://schemas.microsoft.com/office/drawing/2014/main" id="{E4ECB0D5-4EC1-2D0C-878E-367AA7F4A4FD}"/>
              </a:ext>
            </a:extLst>
          </p:cNvPr>
          <p:cNvPicPr>
            <a:picLocks noGrp="1" noChangeAspect="1"/>
          </p:cNvPicPr>
          <p:nvPr>
            <p:ph idx="1"/>
          </p:nvPr>
        </p:nvPicPr>
        <p:blipFill rotWithShape="1">
          <a:blip r:embed="rId2"/>
          <a:srcRect b="11110"/>
          <a:stretch/>
        </p:blipFill>
        <p:spPr>
          <a:xfrm>
            <a:off x="838200" y="1259045"/>
            <a:ext cx="9739700" cy="4064069"/>
          </a:xfrm>
        </p:spPr>
      </p:pic>
      <p:sp>
        <p:nvSpPr>
          <p:cNvPr id="3" name="TextBox 2">
            <a:extLst>
              <a:ext uri="{FF2B5EF4-FFF2-40B4-BE49-F238E27FC236}">
                <a16:creationId xmlns:a16="http://schemas.microsoft.com/office/drawing/2014/main" id="{34A2B620-30B3-864D-D469-68A28754CF43}"/>
              </a:ext>
            </a:extLst>
          </p:cNvPr>
          <p:cNvSpPr txBox="1"/>
          <p:nvPr/>
        </p:nvSpPr>
        <p:spPr>
          <a:xfrm>
            <a:off x="1605814" y="5638420"/>
            <a:ext cx="9269129" cy="10772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E60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sp>
        <p:nvSpPr>
          <p:cNvPr id="4" name="Slide Number Placeholder 3">
            <a:extLst>
              <a:ext uri="{FF2B5EF4-FFF2-40B4-BE49-F238E27FC236}">
                <a16:creationId xmlns:a16="http://schemas.microsoft.com/office/drawing/2014/main" id="{460664CA-4AE5-2BDF-5DC3-1176C89B4CF6}"/>
              </a:ext>
            </a:extLst>
          </p:cNvPr>
          <p:cNvSpPr>
            <a:spLocks noGrp="1"/>
          </p:cNvSpPr>
          <p:nvPr>
            <p:ph type="sldNum" sz="quarter" idx="12"/>
          </p:nvPr>
        </p:nvSpPr>
        <p:spPr/>
        <p:txBody>
          <a:bodyPr/>
          <a:lstStyle/>
          <a:p>
            <a:fld id="{AC97C787-BC81-4099-8B1D-2E289FB37E89}" type="slidenum">
              <a:rPr lang="en-US" smtClean="0"/>
              <a:t>36</a:t>
            </a:fld>
            <a:endParaRPr lang="en-US"/>
          </a:p>
        </p:txBody>
      </p:sp>
    </p:spTree>
    <p:extLst>
      <p:ext uri="{BB962C8B-B14F-4D97-AF65-F5344CB8AC3E}">
        <p14:creationId xmlns:p14="http://schemas.microsoft.com/office/powerpoint/2010/main" val="2644728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8B20E-6EDE-4604-8330-125BEEFAF3A6}"/>
              </a:ext>
            </a:extLst>
          </p:cNvPr>
          <p:cNvSpPr>
            <a:spLocks noGrp="1"/>
          </p:cNvSpPr>
          <p:nvPr>
            <p:ph type="title"/>
          </p:nvPr>
        </p:nvSpPr>
        <p:spPr/>
        <p:txBody>
          <a:bodyPr>
            <a:normAutofit/>
          </a:bodyPr>
          <a:lstStyle/>
          <a:p>
            <a:r>
              <a:rPr lang="en-US" sz="2800" b="1"/>
              <a:t>Water Supply Challenge in 2011 </a:t>
            </a:r>
            <a:br>
              <a:rPr lang="en-US" sz="2800"/>
            </a:br>
            <a:endParaRPr lang="en-US" sz="2800"/>
          </a:p>
        </p:txBody>
      </p:sp>
      <p:pic>
        <p:nvPicPr>
          <p:cNvPr id="5" name="Content Placeholder 4">
            <a:extLst>
              <a:ext uri="{FF2B5EF4-FFF2-40B4-BE49-F238E27FC236}">
                <a16:creationId xmlns:a16="http://schemas.microsoft.com/office/drawing/2014/main" id="{4422A9F2-0E27-D959-3036-3023F254561F}"/>
              </a:ext>
            </a:extLst>
          </p:cNvPr>
          <p:cNvPicPr>
            <a:picLocks noGrp="1" noChangeAspect="1"/>
          </p:cNvPicPr>
          <p:nvPr>
            <p:ph idx="1"/>
          </p:nvPr>
        </p:nvPicPr>
        <p:blipFill rotWithShape="1">
          <a:blip r:embed="rId2"/>
          <a:srcRect b="11641"/>
          <a:stretch/>
        </p:blipFill>
        <p:spPr>
          <a:xfrm>
            <a:off x="838200" y="1239795"/>
            <a:ext cx="9739700" cy="4039776"/>
          </a:xfrm>
        </p:spPr>
      </p:pic>
      <p:sp>
        <p:nvSpPr>
          <p:cNvPr id="3" name="TextBox 2">
            <a:extLst>
              <a:ext uri="{FF2B5EF4-FFF2-40B4-BE49-F238E27FC236}">
                <a16:creationId xmlns:a16="http://schemas.microsoft.com/office/drawing/2014/main" id="{F5467221-4114-4E56-7390-A5B8BA2F2AF5}"/>
              </a:ext>
            </a:extLst>
          </p:cNvPr>
          <p:cNvSpPr txBox="1"/>
          <p:nvPr/>
        </p:nvSpPr>
        <p:spPr>
          <a:xfrm>
            <a:off x="1605814" y="5638420"/>
            <a:ext cx="9269129" cy="10772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E60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sp>
        <p:nvSpPr>
          <p:cNvPr id="4" name="Slide Number Placeholder 3">
            <a:extLst>
              <a:ext uri="{FF2B5EF4-FFF2-40B4-BE49-F238E27FC236}">
                <a16:creationId xmlns:a16="http://schemas.microsoft.com/office/drawing/2014/main" id="{FA08C2D0-5057-2BBD-A0E3-68C27C993B87}"/>
              </a:ext>
            </a:extLst>
          </p:cNvPr>
          <p:cNvSpPr>
            <a:spLocks noGrp="1"/>
          </p:cNvSpPr>
          <p:nvPr>
            <p:ph type="sldNum" sz="quarter" idx="12"/>
          </p:nvPr>
        </p:nvSpPr>
        <p:spPr/>
        <p:txBody>
          <a:bodyPr/>
          <a:lstStyle/>
          <a:p>
            <a:fld id="{AC97C787-BC81-4099-8B1D-2E289FB37E89}" type="slidenum">
              <a:rPr lang="en-US" smtClean="0"/>
              <a:t>37</a:t>
            </a:fld>
            <a:endParaRPr lang="en-US"/>
          </a:p>
        </p:txBody>
      </p:sp>
    </p:spTree>
    <p:extLst>
      <p:ext uri="{BB962C8B-B14F-4D97-AF65-F5344CB8AC3E}">
        <p14:creationId xmlns:p14="http://schemas.microsoft.com/office/powerpoint/2010/main" val="1107309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610B-3BD8-422A-AF0B-1523E02A6311}"/>
              </a:ext>
            </a:extLst>
          </p:cNvPr>
          <p:cNvSpPr>
            <a:spLocks noGrp="1"/>
          </p:cNvSpPr>
          <p:nvPr>
            <p:ph type="title"/>
          </p:nvPr>
        </p:nvSpPr>
        <p:spPr/>
        <p:txBody>
          <a:bodyPr>
            <a:normAutofit/>
          </a:bodyPr>
          <a:lstStyle/>
          <a:p>
            <a:r>
              <a:rPr lang="en-US" sz="2800" b="1"/>
              <a:t>Water Supply Shortage Frequency in 1939-2018</a:t>
            </a:r>
            <a:br>
              <a:rPr lang="en-US" sz="2800" b="1"/>
            </a:br>
            <a:endParaRPr lang="en-US" sz="2800"/>
          </a:p>
        </p:txBody>
      </p:sp>
      <p:pic>
        <p:nvPicPr>
          <p:cNvPr id="5" name="Content Placeholder 4">
            <a:extLst>
              <a:ext uri="{FF2B5EF4-FFF2-40B4-BE49-F238E27FC236}">
                <a16:creationId xmlns:a16="http://schemas.microsoft.com/office/drawing/2014/main" id="{F0F2050B-D47F-383B-190C-1A466829E4C6}"/>
              </a:ext>
            </a:extLst>
          </p:cNvPr>
          <p:cNvPicPr>
            <a:picLocks noGrp="1" noChangeAspect="1"/>
          </p:cNvPicPr>
          <p:nvPr>
            <p:ph idx="1"/>
          </p:nvPr>
        </p:nvPicPr>
        <p:blipFill rotWithShape="1">
          <a:blip r:embed="rId2"/>
          <a:srcRect b="11190"/>
          <a:stretch/>
        </p:blipFill>
        <p:spPr>
          <a:xfrm>
            <a:off x="1085148" y="1143000"/>
            <a:ext cx="9739700" cy="4060371"/>
          </a:xfrm>
        </p:spPr>
      </p:pic>
      <p:sp>
        <p:nvSpPr>
          <p:cNvPr id="3" name="TextBox 2">
            <a:extLst>
              <a:ext uri="{FF2B5EF4-FFF2-40B4-BE49-F238E27FC236}">
                <a16:creationId xmlns:a16="http://schemas.microsoft.com/office/drawing/2014/main" id="{4798FEB8-6496-26C3-EBCB-8743ADB1A469}"/>
              </a:ext>
            </a:extLst>
          </p:cNvPr>
          <p:cNvSpPr txBox="1"/>
          <p:nvPr/>
        </p:nvSpPr>
        <p:spPr>
          <a:xfrm>
            <a:off x="1461435" y="5459200"/>
            <a:ext cx="9269129" cy="107721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E60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sp>
        <p:nvSpPr>
          <p:cNvPr id="4" name="Slide Number Placeholder 3">
            <a:extLst>
              <a:ext uri="{FF2B5EF4-FFF2-40B4-BE49-F238E27FC236}">
                <a16:creationId xmlns:a16="http://schemas.microsoft.com/office/drawing/2014/main" id="{DEFAD43D-4585-84A2-09D6-1F5245B55E02}"/>
              </a:ext>
            </a:extLst>
          </p:cNvPr>
          <p:cNvSpPr>
            <a:spLocks noGrp="1"/>
          </p:cNvSpPr>
          <p:nvPr>
            <p:ph type="sldNum" sz="quarter" idx="12"/>
          </p:nvPr>
        </p:nvSpPr>
        <p:spPr/>
        <p:txBody>
          <a:bodyPr/>
          <a:lstStyle/>
          <a:p>
            <a:fld id="{AC97C787-BC81-4099-8B1D-2E289FB37E89}" type="slidenum">
              <a:rPr lang="en-US" smtClean="0"/>
              <a:t>38</a:t>
            </a:fld>
            <a:endParaRPr lang="en-US"/>
          </a:p>
        </p:txBody>
      </p:sp>
    </p:spTree>
    <p:extLst>
      <p:ext uri="{BB962C8B-B14F-4D97-AF65-F5344CB8AC3E}">
        <p14:creationId xmlns:p14="http://schemas.microsoft.com/office/powerpoint/2010/main" val="1502324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86072-D067-4075-BCC2-C77E11742051}"/>
              </a:ext>
            </a:extLst>
          </p:cNvPr>
          <p:cNvSpPr>
            <a:spLocks noGrp="1"/>
          </p:cNvSpPr>
          <p:nvPr>
            <p:ph type="title"/>
          </p:nvPr>
        </p:nvSpPr>
        <p:spPr/>
        <p:txBody>
          <a:bodyPr/>
          <a:lstStyle/>
          <a:p>
            <a:r>
              <a:rPr lang="en-US"/>
              <a:t>Wastewater Assimilation Challenge </a:t>
            </a:r>
          </a:p>
        </p:txBody>
      </p:sp>
      <p:sp>
        <p:nvSpPr>
          <p:cNvPr id="3" name="Content Placeholder 2">
            <a:extLst>
              <a:ext uri="{FF2B5EF4-FFF2-40B4-BE49-F238E27FC236}">
                <a16:creationId xmlns:a16="http://schemas.microsoft.com/office/drawing/2014/main" id="{572EEF00-D953-447E-BA75-DBD5D053E67A}"/>
              </a:ext>
            </a:extLst>
          </p:cNvPr>
          <p:cNvSpPr>
            <a:spLocks noGrp="1"/>
          </p:cNvSpPr>
          <p:nvPr>
            <p:ph idx="1"/>
          </p:nvPr>
        </p:nvSpPr>
        <p:spPr/>
        <p:txBody>
          <a:bodyPr>
            <a:normAutofit/>
          </a:bodyPr>
          <a:lstStyle/>
          <a:p>
            <a:r>
              <a:rPr lang="en-US" sz="3200"/>
              <a:t>Wastewater increases with population growth, which may also bring challenge to water resource management.</a:t>
            </a:r>
          </a:p>
          <a:p>
            <a:r>
              <a:rPr lang="en-US" sz="3200"/>
              <a:t>Effluent limitation is determined by two factors:</a:t>
            </a:r>
          </a:p>
          <a:p>
            <a:pPr lvl="1"/>
            <a:r>
              <a:rPr lang="en-US" sz="2800"/>
              <a:t>Available technology – technology based effluent limitations</a:t>
            </a:r>
          </a:p>
          <a:p>
            <a:pPr lvl="1"/>
            <a:r>
              <a:rPr lang="en-US" sz="2800"/>
              <a:t>Water quality standards – upholding water quality standards in the receiving water body - 7Q10 flow is usually used as low flow threshold for determining wastewater assimilation and NPDES permit limitations</a:t>
            </a:r>
          </a:p>
        </p:txBody>
      </p:sp>
      <p:sp>
        <p:nvSpPr>
          <p:cNvPr id="4" name="Slide Number Placeholder 3">
            <a:extLst>
              <a:ext uri="{FF2B5EF4-FFF2-40B4-BE49-F238E27FC236}">
                <a16:creationId xmlns:a16="http://schemas.microsoft.com/office/drawing/2014/main" id="{FC8D4BDD-D1CC-B62D-DF47-11D734329030}"/>
              </a:ext>
            </a:extLst>
          </p:cNvPr>
          <p:cNvSpPr>
            <a:spLocks noGrp="1"/>
          </p:cNvSpPr>
          <p:nvPr>
            <p:ph type="sldNum" sz="quarter" idx="12"/>
          </p:nvPr>
        </p:nvSpPr>
        <p:spPr/>
        <p:txBody>
          <a:bodyPr/>
          <a:lstStyle/>
          <a:p>
            <a:fld id="{AC97C787-BC81-4099-8B1D-2E289FB37E89}" type="slidenum">
              <a:rPr lang="en-US" smtClean="0"/>
              <a:t>39</a:t>
            </a:fld>
            <a:endParaRPr lang="en-US"/>
          </a:p>
        </p:txBody>
      </p:sp>
    </p:spTree>
    <p:extLst>
      <p:ext uri="{BB962C8B-B14F-4D97-AF65-F5344CB8AC3E}">
        <p14:creationId xmlns:p14="http://schemas.microsoft.com/office/powerpoint/2010/main" val="2489583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C7F259-4CFB-476F-9DEE-EF8EDD78A981}"/>
              </a:ext>
            </a:extLst>
          </p:cNvPr>
          <p:cNvSpPr>
            <a:spLocks noGrp="1"/>
          </p:cNvSpPr>
          <p:nvPr>
            <p:ph type="sldNum" sz="quarter" idx="4"/>
          </p:nvPr>
        </p:nvSpPr>
        <p:spPr/>
        <p:txBody>
          <a:bodyPr/>
          <a:lstStyle/>
          <a:p>
            <a:fld id="{9639ED2B-37ED-4527-B698-007C17A6D46F}" type="slidenum">
              <a:rPr lang="en-US" smtClean="0"/>
              <a:t>4</a:t>
            </a:fld>
            <a:endParaRPr lang="en-US"/>
          </a:p>
        </p:txBody>
      </p:sp>
      <p:graphicFrame>
        <p:nvGraphicFramePr>
          <p:cNvPr id="5" name="Table 4">
            <a:extLst>
              <a:ext uri="{FF2B5EF4-FFF2-40B4-BE49-F238E27FC236}">
                <a16:creationId xmlns:a16="http://schemas.microsoft.com/office/drawing/2014/main" id="{D7792608-9211-4B4F-966C-0BD40BFF57F5}"/>
              </a:ext>
            </a:extLst>
          </p:cNvPr>
          <p:cNvGraphicFramePr>
            <a:graphicFrameLocks noGrp="1"/>
          </p:cNvGraphicFramePr>
          <p:nvPr>
            <p:extLst>
              <p:ext uri="{D42A27DB-BD31-4B8C-83A1-F6EECF244321}">
                <p14:modId xmlns:p14="http://schemas.microsoft.com/office/powerpoint/2010/main" val="1199297934"/>
              </p:ext>
            </p:extLst>
          </p:nvPr>
        </p:nvGraphicFramePr>
        <p:xfrm>
          <a:off x="841324" y="1560243"/>
          <a:ext cx="5254676" cy="4654290"/>
        </p:xfrm>
        <a:graphic>
          <a:graphicData uri="http://schemas.openxmlformats.org/drawingml/2006/table">
            <a:tbl>
              <a:tblPr/>
              <a:tblGrid>
                <a:gridCol w="2345166">
                  <a:extLst>
                    <a:ext uri="{9D8B030D-6E8A-4147-A177-3AD203B41FA5}">
                      <a16:colId xmlns:a16="http://schemas.microsoft.com/office/drawing/2014/main" val="1319037818"/>
                    </a:ext>
                  </a:extLst>
                </a:gridCol>
                <a:gridCol w="1488198">
                  <a:extLst>
                    <a:ext uri="{9D8B030D-6E8A-4147-A177-3AD203B41FA5}">
                      <a16:colId xmlns:a16="http://schemas.microsoft.com/office/drawing/2014/main" val="1248384524"/>
                    </a:ext>
                  </a:extLst>
                </a:gridCol>
                <a:gridCol w="1421312">
                  <a:extLst>
                    <a:ext uri="{9D8B030D-6E8A-4147-A177-3AD203B41FA5}">
                      <a16:colId xmlns:a16="http://schemas.microsoft.com/office/drawing/2014/main" val="1806623807"/>
                    </a:ext>
                  </a:extLst>
                </a:gridCol>
              </a:tblGrid>
              <a:tr h="264517">
                <a:tc>
                  <a:txBody>
                    <a:bodyPr/>
                    <a:lstStyle/>
                    <a:p>
                      <a:pPr algn="l" fontAlgn="ctr"/>
                      <a:r>
                        <a:rPr lang="en-US" sz="1400" b="1" i="0" u="none" strike="noStrike" dirty="0">
                          <a:solidFill>
                            <a:srgbClr val="000300"/>
                          </a:solidFill>
                          <a:effectLst/>
                          <a:latin typeface="Calibri" panose="020F0502020204030204" pitchFamily="34" charset="0"/>
                          <a:cs typeface="Calibri" panose="020F0502020204030204" pitchFamily="34" charset="0"/>
                        </a:rPr>
                        <a:t>Name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i="0" u="none" strike="noStrike" dirty="0">
                          <a:solidFill>
                            <a:srgbClr val="000300"/>
                          </a:solidFill>
                          <a:effectLst/>
                          <a:latin typeface="Calibri" panose="020F0502020204030204" pitchFamily="34" charset="0"/>
                          <a:cs typeface="Calibri" panose="020F0502020204030204" pitchFamily="34" charset="0"/>
                        </a:rPr>
                        <a:t>City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i="0" u="none" strike="noStrike" dirty="0">
                          <a:solidFill>
                            <a:srgbClr val="000300"/>
                          </a:solidFill>
                          <a:effectLst/>
                          <a:latin typeface="Calibri" panose="020F0502020204030204" pitchFamily="34" charset="0"/>
                          <a:cs typeface="Calibri" panose="020F0502020204030204" pitchFamily="34" charset="0"/>
                        </a:rPr>
                        <a:t>County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9143218"/>
                  </a:ext>
                </a:extLst>
              </a:tr>
              <a:tr h="264517">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Brian Belcher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Ellaville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Schley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5481448"/>
                  </a:ext>
                </a:extLst>
              </a:tr>
              <a:tr h="264517">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Barry Blount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Americus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Sumter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832862"/>
                  </a:ext>
                </a:extLst>
              </a:tr>
              <a:tr h="264517">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Michael Bowens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Vienna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Dooly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2811607"/>
                  </a:ext>
                </a:extLst>
              </a:tr>
              <a:tr h="264517">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Gene Brunson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Reynolds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Taylor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19020"/>
                  </a:ext>
                </a:extLst>
              </a:tr>
              <a:tr h="264517">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Thomas Burnsed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err="1">
                          <a:solidFill>
                            <a:srgbClr val="000300"/>
                          </a:solidFill>
                          <a:effectLst/>
                          <a:latin typeface="Calibri" panose="020F0502020204030204" pitchFamily="34" charset="0"/>
                          <a:cs typeface="Calibri" panose="020F0502020204030204" pitchFamily="34" charset="0"/>
                        </a:rPr>
                        <a:t>Meansville</a:t>
                      </a:r>
                      <a:endParaRPr lang="en-US" sz="1400" b="0" i="0" u="none" strike="noStrike" dirty="0">
                        <a:solidFill>
                          <a:srgbClr val="0003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Pike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0495202"/>
                  </a:ext>
                </a:extLst>
              </a:tr>
              <a:tr h="264517">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Donald Chase, Chair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Oglethorpe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Macon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6247619"/>
                  </a:ext>
                </a:extLst>
              </a:tr>
              <a:tr h="23156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Brad Ellis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Vienna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Dooly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4778747"/>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Beth English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Vienna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Dooly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3147158"/>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Steve Fry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Williamson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Pike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2640884"/>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Adam L. Graft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Americus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Sumter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3611341"/>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Rodney H. Hilley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Molena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Pike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5990126"/>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Jack Holbrook (Alternate)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Preston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Webster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0640710"/>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Terrell Hudson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Unadilla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Dooly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9012034"/>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Raines Jordan, Vice Chair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err="1">
                          <a:solidFill>
                            <a:srgbClr val="000300"/>
                          </a:solidFill>
                          <a:effectLst/>
                          <a:latin typeface="Calibri" panose="020F0502020204030204" pitchFamily="34" charset="0"/>
                          <a:cs typeface="Calibri" panose="020F0502020204030204" pitchFamily="34" charset="0"/>
                        </a:rPr>
                        <a:t>Talbotton</a:t>
                      </a:r>
                      <a:endParaRPr lang="en-US" sz="1400" b="0" i="0" u="none" strike="noStrike" dirty="0">
                        <a:solidFill>
                          <a:srgbClr val="0003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Talbot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21501"/>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Brant Keller (Alternate)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Griffin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Spalding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5102003"/>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Bob Melvin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Oglethorpe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Macon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442860"/>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Kenneth L. Murphy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Gay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Meriwether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6178649"/>
                  </a:ext>
                </a:extLst>
              </a:tr>
              <a:tr h="243356">
                <a:tc gridSpan="3">
                  <a:txBody>
                    <a:bodyPr/>
                    <a:lstStyle/>
                    <a:p>
                      <a:pPr algn="l" fontAlgn="b"/>
                      <a:r>
                        <a:rPr lang="en-US" sz="1400" b="0" i="0" u="none" strike="noStrike" dirty="0">
                          <a:solidFill>
                            <a:srgbClr val="000300"/>
                          </a:solidFill>
                          <a:effectLst/>
                          <a:latin typeface="Calibri" panose="020F0502020204030204" pitchFamily="34" charset="0"/>
                          <a:cs typeface="Calibri" panose="020F0502020204030204" pitchFamily="34" charset="0"/>
                        </a:rPr>
                        <a:t>Sen. Ed Harbison (Ex-Officio)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0999804"/>
                  </a:ext>
                </a:extLst>
              </a:tr>
            </a:tbl>
          </a:graphicData>
        </a:graphic>
      </p:graphicFrame>
      <p:graphicFrame>
        <p:nvGraphicFramePr>
          <p:cNvPr id="7" name="Table 6">
            <a:extLst>
              <a:ext uri="{FF2B5EF4-FFF2-40B4-BE49-F238E27FC236}">
                <a16:creationId xmlns:a16="http://schemas.microsoft.com/office/drawing/2014/main" id="{3DC9A4CF-FEE0-4BF7-BFDD-35F7105D5A3B}"/>
              </a:ext>
            </a:extLst>
          </p:cNvPr>
          <p:cNvGraphicFramePr>
            <a:graphicFrameLocks noGrp="1"/>
          </p:cNvGraphicFramePr>
          <p:nvPr>
            <p:extLst>
              <p:ext uri="{D42A27DB-BD31-4B8C-83A1-F6EECF244321}">
                <p14:modId xmlns:p14="http://schemas.microsoft.com/office/powerpoint/2010/main" val="2782489610"/>
              </p:ext>
            </p:extLst>
          </p:nvPr>
        </p:nvGraphicFramePr>
        <p:xfrm>
          <a:off x="6208452" y="1549635"/>
          <a:ext cx="5257799" cy="4371563"/>
        </p:xfrm>
        <a:graphic>
          <a:graphicData uri="http://schemas.openxmlformats.org/drawingml/2006/table">
            <a:tbl>
              <a:tblPr/>
              <a:tblGrid>
                <a:gridCol w="2346561">
                  <a:extLst>
                    <a:ext uri="{9D8B030D-6E8A-4147-A177-3AD203B41FA5}">
                      <a16:colId xmlns:a16="http://schemas.microsoft.com/office/drawing/2014/main" val="3136440444"/>
                    </a:ext>
                  </a:extLst>
                </a:gridCol>
                <a:gridCol w="1489082">
                  <a:extLst>
                    <a:ext uri="{9D8B030D-6E8A-4147-A177-3AD203B41FA5}">
                      <a16:colId xmlns:a16="http://schemas.microsoft.com/office/drawing/2014/main" val="2383482516"/>
                    </a:ext>
                  </a:extLst>
                </a:gridCol>
                <a:gridCol w="1422156">
                  <a:extLst>
                    <a:ext uri="{9D8B030D-6E8A-4147-A177-3AD203B41FA5}">
                      <a16:colId xmlns:a16="http://schemas.microsoft.com/office/drawing/2014/main" val="135701094"/>
                    </a:ext>
                  </a:extLst>
                </a:gridCol>
              </a:tblGrid>
              <a:tr h="265822">
                <a:tc>
                  <a:txBody>
                    <a:bodyPr/>
                    <a:lstStyle/>
                    <a:p>
                      <a:pPr algn="l" fontAlgn="ctr"/>
                      <a:r>
                        <a:rPr lang="en-US" sz="1400" b="1" i="0" u="none" strike="noStrike" dirty="0">
                          <a:solidFill>
                            <a:srgbClr val="000300"/>
                          </a:solidFill>
                          <a:effectLst/>
                          <a:latin typeface="Calibri" panose="020F0502020204030204" pitchFamily="34" charset="0"/>
                          <a:cs typeface="Calibri" panose="020F0502020204030204" pitchFamily="34" charset="0"/>
                        </a:rPr>
                        <a:t>Name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i="0" u="none" strike="noStrike">
                          <a:solidFill>
                            <a:srgbClr val="000300"/>
                          </a:solidFill>
                          <a:effectLst/>
                          <a:latin typeface="Calibri" panose="020F0502020204030204" pitchFamily="34" charset="0"/>
                          <a:cs typeface="Calibri" panose="020F0502020204030204" pitchFamily="34" charset="0"/>
                        </a:rPr>
                        <a:t>City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i="0" u="none" strike="noStrike">
                          <a:solidFill>
                            <a:srgbClr val="000300"/>
                          </a:solidFill>
                          <a:effectLst/>
                          <a:latin typeface="Calibri" panose="020F0502020204030204" pitchFamily="34" charset="0"/>
                          <a:cs typeface="Calibri" panose="020F0502020204030204" pitchFamily="34" charset="0"/>
                        </a:rPr>
                        <a:t>County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8748147"/>
                  </a:ext>
                </a:extLst>
              </a:tr>
              <a:tr h="265822">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Lamar Perlis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Cordele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Crisp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3723056"/>
                  </a:ext>
                </a:extLst>
              </a:tr>
              <a:tr h="265822">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Gary Powell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Buena Vista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Marion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1205200"/>
                  </a:ext>
                </a:extLst>
              </a:tr>
              <a:tr h="265822">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Jim Reid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Americus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Sumter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306782"/>
                  </a:ext>
                </a:extLst>
              </a:tr>
              <a:tr h="265822">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Gordon Rogers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Talbotton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Talbot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574767"/>
                  </a:ext>
                </a:extLst>
              </a:tr>
              <a:tr h="265822">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Charles Rucks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Brooks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Spalding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183929"/>
                  </a:ext>
                </a:extLst>
              </a:tr>
              <a:tr h="265822">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Bill Sawyer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Ellaville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Schley County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9895948"/>
                  </a:ext>
                </a:extLst>
              </a:tr>
              <a:tr h="282738">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Larry Smith</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Montezuma</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Macon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8914296"/>
                  </a:ext>
                </a:extLst>
              </a:tr>
              <a:tr h="282738">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Marcus South</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Thomaston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Upson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2336216"/>
                  </a:ext>
                </a:extLst>
              </a:tr>
              <a:tr h="282738">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Walter E. (Butch) Turner</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Reynolds</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Taylor</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1154147"/>
                  </a:ext>
                </a:extLst>
              </a:tr>
              <a:tr h="282738">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Brian Upson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Griffin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Spalding</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918553"/>
                  </a:ext>
                </a:extLst>
              </a:tr>
              <a:tr h="531643">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George (Teel) Warbington (Alternate)</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Vienna</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Dooly</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9596568"/>
                  </a:ext>
                </a:extLst>
              </a:tr>
              <a:tr h="282738">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Rodney Wilson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Zebulon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Pike</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7082549"/>
                  </a:ext>
                </a:extLst>
              </a:tr>
              <a:tr h="282738">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Benjamin (Joel) Wood</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Cordele</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Crisp</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4389675"/>
                  </a:ext>
                </a:extLst>
              </a:tr>
              <a:tr h="282738">
                <a:tc gridSpan="2">
                  <a:txBody>
                    <a:bodyPr/>
                    <a:lstStyle/>
                    <a:p>
                      <a:pPr algn="l" fontAlgn="b"/>
                      <a:r>
                        <a:rPr lang="en-US" sz="1400" b="0" i="0" u="none" strike="noStrike">
                          <a:solidFill>
                            <a:srgbClr val="000300"/>
                          </a:solidFill>
                          <a:effectLst/>
                          <a:latin typeface="Calibri" panose="020F0502020204030204" pitchFamily="34" charset="0"/>
                          <a:cs typeface="Calibri" panose="020F0502020204030204" pitchFamily="34" charset="0"/>
                        </a:rPr>
                        <a:t>Ben Haugabook</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l" fontAlgn="ctr"/>
                      <a:r>
                        <a:rPr lang="en-US" sz="1400" b="0" i="0" u="none" strike="noStrike" dirty="0">
                          <a:solidFill>
                            <a:srgbClr val="000300"/>
                          </a:solidFill>
                          <a:effectLst/>
                          <a:latin typeface="Calibri" panose="020F0502020204030204" pitchFamily="34" charset="0"/>
                          <a:cs typeface="Calibri" panose="020F0502020204030204" pitchFamily="34" charset="0"/>
                        </a:rPr>
                        <a:t>Macon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1725261"/>
                  </a:ext>
                </a:extLst>
              </a:tr>
            </a:tbl>
          </a:graphicData>
        </a:graphic>
      </p:graphicFrame>
      <p:sp>
        <p:nvSpPr>
          <p:cNvPr id="10" name="Title 1">
            <a:extLst>
              <a:ext uri="{FF2B5EF4-FFF2-40B4-BE49-F238E27FC236}">
                <a16:creationId xmlns:a16="http://schemas.microsoft.com/office/drawing/2014/main" id="{387C58FC-AEAC-4E46-9499-BF6B00987861}"/>
              </a:ext>
            </a:extLst>
          </p:cNvPr>
          <p:cNvSpPr txBox="1">
            <a:spLocks/>
          </p:cNvSpPr>
          <p:nvPr/>
        </p:nvSpPr>
        <p:spPr>
          <a:xfrm>
            <a:off x="0" y="643467"/>
            <a:ext cx="12192000" cy="744836"/>
          </a:xfrm>
          <a:prstGeom prst="rect">
            <a:avLst/>
          </a:prstGeom>
          <a:solidFill>
            <a:srgbClr val="F3901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3901F"/>
                </a:solidFill>
                <a:latin typeface="+mj-lt"/>
                <a:ea typeface="+mj-ea"/>
                <a:cs typeface="+mj-cs"/>
              </a:defRPr>
            </a:lvl1pPr>
          </a:lstStyle>
          <a:p>
            <a:pPr algn="ctr"/>
            <a:r>
              <a:rPr lang="en-US" sz="3200">
                <a:solidFill>
                  <a:schemeClr val="tx1"/>
                </a:solidFill>
              </a:rPr>
              <a:t>Upper Flint Council Members</a:t>
            </a:r>
          </a:p>
        </p:txBody>
      </p:sp>
    </p:spTree>
    <p:extLst>
      <p:ext uri="{BB962C8B-B14F-4D97-AF65-F5344CB8AC3E}">
        <p14:creationId xmlns:p14="http://schemas.microsoft.com/office/powerpoint/2010/main" val="30704827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C6814-7587-41AA-ABFA-366FF7942DF3}"/>
              </a:ext>
            </a:extLst>
          </p:cNvPr>
          <p:cNvSpPr>
            <a:spLocks noGrp="1"/>
          </p:cNvSpPr>
          <p:nvPr>
            <p:ph type="title"/>
          </p:nvPr>
        </p:nvSpPr>
        <p:spPr/>
        <p:txBody>
          <a:bodyPr/>
          <a:lstStyle/>
          <a:p>
            <a:r>
              <a:rPr lang="en-US"/>
              <a:t>Wastewater Assimilation Challenge Example</a:t>
            </a:r>
          </a:p>
        </p:txBody>
      </p:sp>
      <p:pic>
        <p:nvPicPr>
          <p:cNvPr id="4" name="Content Placeholder 3">
            <a:extLst>
              <a:ext uri="{FF2B5EF4-FFF2-40B4-BE49-F238E27FC236}">
                <a16:creationId xmlns:a16="http://schemas.microsoft.com/office/drawing/2014/main" id="{04C55BD0-BCBD-42D2-9CA8-225439CAFEC2}"/>
              </a:ext>
            </a:extLst>
          </p:cNvPr>
          <p:cNvPicPr>
            <a:picLocks noChangeAspect="1"/>
          </p:cNvPicPr>
          <p:nvPr/>
        </p:nvPicPr>
        <p:blipFill rotWithShape="1">
          <a:blip r:embed="rId2">
            <a:extLst>
              <a:ext uri="{28A0092B-C50C-407E-A947-70E740481C1C}">
                <a14:useLocalDpi xmlns:a14="http://schemas.microsoft.com/office/drawing/2010/main" val="0"/>
              </a:ext>
            </a:extLst>
          </a:blip>
          <a:srcRect l="717" t="22281" r="76374" b="22557"/>
          <a:stretch/>
        </p:blipFill>
        <p:spPr bwMode="auto">
          <a:xfrm>
            <a:off x="10082029" y="1690688"/>
            <a:ext cx="1776846" cy="4231459"/>
          </a:xfrm>
          <a:prstGeom prst="rect">
            <a:avLst/>
          </a:prstGeom>
          <a:noFill/>
          <a:ln>
            <a:noFill/>
          </a:ln>
        </p:spPr>
      </p:pic>
      <p:sp>
        <p:nvSpPr>
          <p:cNvPr id="5" name="Content Placeholder 4">
            <a:extLst>
              <a:ext uri="{FF2B5EF4-FFF2-40B4-BE49-F238E27FC236}">
                <a16:creationId xmlns:a16="http://schemas.microsoft.com/office/drawing/2014/main" id="{0BA9D157-A3F8-48FE-9BF9-799ED7FD08C6}"/>
              </a:ext>
            </a:extLst>
          </p:cNvPr>
          <p:cNvSpPr>
            <a:spLocks noGrp="1"/>
          </p:cNvSpPr>
          <p:nvPr>
            <p:ph idx="1"/>
          </p:nvPr>
        </p:nvSpPr>
        <p:spPr/>
        <p:txBody>
          <a:bodyPr/>
          <a:lstStyle/>
          <a:p>
            <a:r>
              <a:rPr lang="en-US"/>
              <a:t>Permit holder: City of Reynolds (Reynolds WPCP)</a:t>
            </a:r>
          </a:p>
          <a:p>
            <a:r>
              <a:rPr lang="en-US"/>
              <a:t>Permit GA 0020729, BEAM Node 7318</a:t>
            </a:r>
          </a:p>
          <a:p>
            <a:r>
              <a:rPr lang="en-US"/>
              <a:t>Permitted monthly discharge flow: 0.4 </a:t>
            </a:r>
            <a:r>
              <a:rPr lang="en-US" err="1"/>
              <a:t>mgd</a:t>
            </a:r>
            <a:endParaRPr lang="en-US"/>
          </a:p>
          <a:p>
            <a:r>
              <a:rPr lang="en-US"/>
              <a:t>7Q10 Flow at discharge location: 33.39 </a:t>
            </a:r>
            <a:r>
              <a:rPr lang="en-US" err="1"/>
              <a:t>cfs</a:t>
            </a:r>
            <a:endParaRPr lang="en-US"/>
          </a:p>
        </p:txBody>
      </p:sp>
      <p:pic>
        <p:nvPicPr>
          <p:cNvPr id="6" name="Picture 5" descr="Diagram, map&#10;&#10;Description automatically generated">
            <a:extLst>
              <a:ext uri="{FF2B5EF4-FFF2-40B4-BE49-F238E27FC236}">
                <a16:creationId xmlns:a16="http://schemas.microsoft.com/office/drawing/2014/main" id="{6FA8907A-AD2D-37B7-F342-A93932BC0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6535" y="4001294"/>
            <a:ext cx="3772426" cy="1905266"/>
          </a:xfrm>
          <a:prstGeom prst="rect">
            <a:avLst/>
          </a:prstGeom>
        </p:spPr>
      </p:pic>
      <p:sp>
        <p:nvSpPr>
          <p:cNvPr id="3" name="Slide Number Placeholder 2">
            <a:extLst>
              <a:ext uri="{FF2B5EF4-FFF2-40B4-BE49-F238E27FC236}">
                <a16:creationId xmlns:a16="http://schemas.microsoft.com/office/drawing/2014/main" id="{14283A3E-DDC6-3804-0874-F1688639FC5E}"/>
              </a:ext>
            </a:extLst>
          </p:cNvPr>
          <p:cNvSpPr>
            <a:spLocks noGrp="1"/>
          </p:cNvSpPr>
          <p:nvPr>
            <p:ph type="sldNum" sz="quarter" idx="12"/>
          </p:nvPr>
        </p:nvSpPr>
        <p:spPr/>
        <p:txBody>
          <a:bodyPr/>
          <a:lstStyle/>
          <a:p>
            <a:fld id="{AC97C787-BC81-4099-8B1D-2E289FB37E89}" type="slidenum">
              <a:rPr lang="en-US" smtClean="0"/>
              <a:t>40</a:t>
            </a:fld>
            <a:endParaRPr lang="en-US"/>
          </a:p>
        </p:txBody>
      </p:sp>
    </p:spTree>
    <p:extLst>
      <p:ext uri="{BB962C8B-B14F-4D97-AF65-F5344CB8AC3E}">
        <p14:creationId xmlns:p14="http://schemas.microsoft.com/office/powerpoint/2010/main" val="918116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a:bodyPr>
          <a:lstStyle/>
          <a:p>
            <a:r>
              <a:rPr lang="en-US" sz="4000"/>
              <a:t>Simulation Results at Reynolds (GA 0020729)  Location Flow Frequency</a:t>
            </a:r>
          </a:p>
        </p:txBody>
      </p:sp>
      <p:pic>
        <p:nvPicPr>
          <p:cNvPr id="6" name="Content Placeholder 5">
            <a:extLst>
              <a:ext uri="{FF2B5EF4-FFF2-40B4-BE49-F238E27FC236}">
                <a16:creationId xmlns:a16="http://schemas.microsoft.com/office/drawing/2014/main" id="{8E564C36-109F-74F0-E7ED-1D2E45A96243}"/>
              </a:ext>
            </a:extLst>
          </p:cNvPr>
          <p:cNvPicPr>
            <a:picLocks noGrp="1" noChangeAspect="1"/>
          </p:cNvPicPr>
          <p:nvPr>
            <p:ph idx="1"/>
          </p:nvPr>
        </p:nvPicPr>
        <p:blipFill>
          <a:blip r:embed="rId2"/>
          <a:stretch>
            <a:fillRect/>
          </a:stretch>
        </p:blipFill>
        <p:spPr>
          <a:xfrm>
            <a:off x="1211282" y="1825625"/>
            <a:ext cx="10142517" cy="4351338"/>
          </a:xfrm>
          <a:prstGeom prst="rect">
            <a:avLst/>
          </a:prstGeom>
        </p:spPr>
      </p:pic>
      <p:grpSp>
        <p:nvGrpSpPr>
          <p:cNvPr id="4" name="Group 3">
            <a:extLst>
              <a:ext uri="{FF2B5EF4-FFF2-40B4-BE49-F238E27FC236}">
                <a16:creationId xmlns:a16="http://schemas.microsoft.com/office/drawing/2014/main" id="{58EC0BDE-AAD4-10F5-1FC7-FA077969773B}"/>
              </a:ext>
            </a:extLst>
          </p:cNvPr>
          <p:cNvGrpSpPr/>
          <p:nvPr/>
        </p:nvGrpSpPr>
        <p:grpSpPr>
          <a:xfrm>
            <a:off x="1814563" y="6262042"/>
            <a:ext cx="10650569" cy="461665"/>
            <a:chOff x="138163" y="6265825"/>
            <a:chExt cx="10650569" cy="461665"/>
          </a:xfrm>
        </p:grpSpPr>
        <p:sp>
          <p:nvSpPr>
            <p:cNvPr id="5" name="TextBox 4">
              <a:extLst>
                <a:ext uri="{FF2B5EF4-FFF2-40B4-BE49-F238E27FC236}">
                  <a16:creationId xmlns:a16="http://schemas.microsoft.com/office/drawing/2014/main" id="{05191887-E358-8EA3-E202-F8F95C42325E}"/>
                </a:ext>
              </a:extLst>
            </p:cNvPr>
            <p:cNvSpPr txBox="1"/>
            <p:nvPr/>
          </p:nvSpPr>
          <p:spPr>
            <a:xfrm>
              <a:off x="138163" y="6265825"/>
              <a:ext cx="7442851"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7" name="TextBox 6">
              <a:extLst>
                <a:ext uri="{FF2B5EF4-FFF2-40B4-BE49-F238E27FC236}">
                  <a16:creationId xmlns:a16="http://schemas.microsoft.com/office/drawing/2014/main" id="{9F53798D-BE81-AF22-C945-0B35420B6BE4}"/>
                </a:ext>
              </a:extLst>
            </p:cNvPr>
            <p:cNvSpPr txBox="1"/>
            <p:nvPr/>
          </p:nvSpPr>
          <p:spPr>
            <a:xfrm>
              <a:off x="3345881" y="6265825"/>
              <a:ext cx="7442851"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3" name="Slide Number Placeholder 2">
            <a:extLst>
              <a:ext uri="{FF2B5EF4-FFF2-40B4-BE49-F238E27FC236}">
                <a16:creationId xmlns:a16="http://schemas.microsoft.com/office/drawing/2014/main" id="{0D9F65E6-788D-D0FF-2A84-02ABF205256D}"/>
              </a:ext>
            </a:extLst>
          </p:cNvPr>
          <p:cNvSpPr>
            <a:spLocks noGrp="1"/>
          </p:cNvSpPr>
          <p:nvPr>
            <p:ph type="sldNum" sz="quarter" idx="12"/>
          </p:nvPr>
        </p:nvSpPr>
        <p:spPr/>
        <p:txBody>
          <a:bodyPr/>
          <a:lstStyle/>
          <a:p>
            <a:fld id="{AC97C787-BC81-4099-8B1D-2E289FB37E89}" type="slidenum">
              <a:rPr lang="en-US" smtClean="0"/>
              <a:t>41</a:t>
            </a:fld>
            <a:endParaRPr lang="en-US"/>
          </a:p>
        </p:txBody>
      </p:sp>
    </p:spTree>
    <p:extLst>
      <p:ext uri="{BB962C8B-B14F-4D97-AF65-F5344CB8AC3E}">
        <p14:creationId xmlns:p14="http://schemas.microsoft.com/office/powerpoint/2010/main" val="2306217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2C2F1F-4BA3-C64A-F0AE-1C0F49DF35E4}"/>
              </a:ext>
            </a:extLst>
          </p:cNvPr>
          <p:cNvPicPr>
            <a:picLocks noChangeAspect="1"/>
          </p:cNvPicPr>
          <p:nvPr/>
        </p:nvPicPr>
        <p:blipFill>
          <a:blip r:embed="rId2"/>
          <a:stretch>
            <a:fillRect/>
          </a:stretch>
        </p:blipFill>
        <p:spPr>
          <a:xfrm>
            <a:off x="1761368" y="1647397"/>
            <a:ext cx="8669263" cy="4618428"/>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fontScale="90000"/>
          </a:bodyPr>
          <a:lstStyle/>
          <a:p>
            <a:r>
              <a:rPr lang="en-US"/>
              <a:t>Simulation Results at Reynolds </a:t>
            </a:r>
            <a:r>
              <a:rPr lang="en-US" sz="3600"/>
              <a:t>(GA 002072) </a:t>
            </a:r>
            <a:r>
              <a:rPr lang="en-US"/>
              <a:t>Location Flow Frequency (low end)         7Q10 = 33.39 </a:t>
            </a:r>
            <a:r>
              <a:rPr lang="en-US" err="1"/>
              <a:t>cfs</a:t>
            </a:r>
            <a:endParaRPr lang="en-US"/>
          </a:p>
        </p:txBody>
      </p:sp>
      <p:sp>
        <p:nvSpPr>
          <p:cNvPr id="4" name="Rectangle 3">
            <a:extLst>
              <a:ext uri="{FF2B5EF4-FFF2-40B4-BE49-F238E27FC236}">
                <a16:creationId xmlns:a16="http://schemas.microsoft.com/office/drawing/2014/main" id="{C9BFB626-70AF-6D04-5F69-CE56FE6C3B9E}"/>
              </a:ext>
            </a:extLst>
          </p:cNvPr>
          <p:cNvSpPr/>
          <p:nvPr/>
        </p:nvSpPr>
        <p:spPr>
          <a:xfrm>
            <a:off x="2602676" y="3597234"/>
            <a:ext cx="7422078" cy="2078182"/>
          </a:xfrm>
          <a:prstGeom prst="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83BB3F5-05E5-C490-4396-F60791907713}"/>
              </a:ext>
            </a:extLst>
          </p:cNvPr>
          <p:cNvSpPr txBox="1"/>
          <p:nvPr/>
        </p:nvSpPr>
        <p:spPr>
          <a:xfrm>
            <a:off x="3277589" y="4313159"/>
            <a:ext cx="13537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7Q10</a:t>
            </a:r>
          </a:p>
        </p:txBody>
      </p:sp>
      <p:grpSp>
        <p:nvGrpSpPr>
          <p:cNvPr id="3" name="Group 2">
            <a:extLst>
              <a:ext uri="{FF2B5EF4-FFF2-40B4-BE49-F238E27FC236}">
                <a16:creationId xmlns:a16="http://schemas.microsoft.com/office/drawing/2014/main" id="{DD91AAFD-14B2-5B2A-8384-4CB19E51701E}"/>
              </a:ext>
            </a:extLst>
          </p:cNvPr>
          <p:cNvGrpSpPr/>
          <p:nvPr/>
        </p:nvGrpSpPr>
        <p:grpSpPr>
          <a:xfrm>
            <a:off x="2467706" y="6226938"/>
            <a:ext cx="10650569" cy="461665"/>
            <a:chOff x="138163" y="6265825"/>
            <a:chExt cx="10650569" cy="461665"/>
          </a:xfrm>
        </p:grpSpPr>
        <p:sp>
          <p:nvSpPr>
            <p:cNvPr id="7" name="TextBox 6">
              <a:extLst>
                <a:ext uri="{FF2B5EF4-FFF2-40B4-BE49-F238E27FC236}">
                  <a16:creationId xmlns:a16="http://schemas.microsoft.com/office/drawing/2014/main" id="{5E9D7412-7AA6-3C9B-B095-ADF2FD53BED1}"/>
                </a:ext>
              </a:extLst>
            </p:cNvPr>
            <p:cNvSpPr txBox="1"/>
            <p:nvPr/>
          </p:nvSpPr>
          <p:spPr>
            <a:xfrm>
              <a:off x="138163" y="6265825"/>
              <a:ext cx="7442851"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8" name="TextBox 7">
              <a:extLst>
                <a:ext uri="{FF2B5EF4-FFF2-40B4-BE49-F238E27FC236}">
                  <a16:creationId xmlns:a16="http://schemas.microsoft.com/office/drawing/2014/main" id="{526EF106-AA2D-FDBF-B8D6-ECDB0776B195}"/>
                </a:ext>
              </a:extLst>
            </p:cNvPr>
            <p:cNvSpPr txBox="1"/>
            <p:nvPr/>
          </p:nvSpPr>
          <p:spPr>
            <a:xfrm>
              <a:off x="3345881" y="6265825"/>
              <a:ext cx="7442851"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9" name="Slide Number Placeholder 8">
            <a:extLst>
              <a:ext uri="{FF2B5EF4-FFF2-40B4-BE49-F238E27FC236}">
                <a16:creationId xmlns:a16="http://schemas.microsoft.com/office/drawing/2014/main" id="{6CE37710-44AB-8C03-F64A-F550F7C68230}"/>
              </a:ext>
            </a:extLst>
          </p:cNvPr>
          <p:cNvSpPr>
            <a:spLocks noGrp="1"/>
          </p:cNvSpPr>
          <p:nvPr>
            <p:ph type="sldNum" sz="quarter" idx="12"/>
          </p:nvPr>
        </p:nvSpPr>
        <p:spPr/>
        <p:txBody>
          <a:bodyPr/>
          <a:lstStyle/>
          <a:p>
            <a:fld id="{AC97C787-BC81-4099-8B1D-2E289FB37E89}" type="slidenum">
              <a:rPr lang="en-US" smtClean="0"/>
              <a:t>42</a:t>
            </a:fld>
            <a:endParaRPr lang="en-US"/>
          </a:p>
        </p:txBody>
      </p:sp>
    </p:spTree>
    <p:extLst>
      <p:ext uri="{BB962C8B-B14F-4D97-AF65-F5344CB8AC3E}">
        <p14:creationId xmlns:p14="http://schemas.microsoft.com/office/powerpoint/2010/main" val="280564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6B955-0D8C-D2FD-EC63-553C7987D334}"/>
              </a:ext>
            </a:extLst>
          </p:cNvPr>
          <p:cNvPicPr>
            <a:picLocks noChangeAspect="1"/>
          </p:cNvPicPr>
          <p:nvPr/>
        </p:nvPicPr>
        <p:blipFill>
          <a:blip r:embed="rId2"/>
          <a:stretch>
            <a:fillRect/>
          </a:stretch>
        </p:blipFill>
        <p:spPr>
          <a:xfrm>
            <a:off x="1881110" y="1527958"/>
            <a:ext cx="8669263" cy="4701555"/>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a:bodyPr>
          <a:lstStyle/>
          <a:p>
            <a:r>
              <a:rPr lang="en-US" sz="4000"/>
              <a:t>Simulation Results at Reynolds (GA 002072) Location Flow in 1986</a:t>
            </a:r>
          </a:p>
        </p:txBody>
      </p:sp>
      <p:sp>
        <p:nvSpPr>
          <p:cNvPr id="10" name="Rectangle 9">
            <a:extLst>
              <a:ext uri="{FF2B5EF4-FFF2-40B4-BE49-F238E27FC236}">
                <a16:creationId xmlns:a16="http://schemas.microsoft.com/office/drawing/2014/main" id="{99035ED9-1E08-47A2-A9D8-053BF1FDC7AD}"/>
              </a:ext>
            </a:extLst>
          </p:cNvPr>
          <p:cNvSpPr/>
          <p:nvPr/>
        </p:nvSpPr>
        <p:spPr>
          <a:xfrm>
            <a:off x="2839191" y="4281409"/>
            <a:ext cx="7422079" cy="1106030"/>
          </a:xfrm>
          <a:prstGeom prst="rect">
            <a:avLst/>
          </a:prstGeom>
          <a:no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8739650-F809-4BE9-BCEC-5AC9435D87DC}"/>
              </a:ext>
            </a:extLst>
          </p:cNvPr>
          <p:cNvSpPr txBox="1"/>
          <p:nvPr/>
        </p:nvSpPr>
        <p:spPr>
          <a:xfrm>
            <a:off x="3397332" y="4511258"/>
            <a:ext cx="135378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7Q10</a:t>
            </a:r>
          </a:p>
        </p:txBody>
      </p:sp>
      <p:grpSp>
        <p:nvGrpSpPr>
          <p:cNvPr id="4" name="Group 3">
            <a:extLst>
              <a:ext uri="{FF2B5EF4-FFF2-40B4-BE49-F238E27FC236}">
                <a16:creationId xmlns:a16="http://schemas.microsoft.com/office/drawing/2014/main" id="{FA6411C7-FC74-924A-3EE9-3B14E00738B2}"/>
              </a:ext>
            </a:extLst>
          </p:cNvPr>
          <p:cNvGrpSpPr/>
          <p:nvPr/>
        </p:nvGrpSpPr>
        <p:grpSpPr>
          <a:xfrm>
            <a:off x="2260877" y="6262042"/>
            <a:ext cx="10650569" cy="461665"/>
            <a:chOff x="138163" y="6265825"/>
            <a:chExt cx="10650569" cy="461665"/>
          </a:xfrm>
        </p:grpSpPr>
        <p:sp>
          <p:nvSpPr>
            <p:cNvPr id="5" name="TextBox 4">
              <a:extLst>
                <a:ext uri="{FF2B5EF4-FFF2-40B4-BE49-F238E27FC236}">
                  <a16:creationId xmlns:a16="http://schemas.microsoft.com/office/drawing/2014/main" id="{B85A9FB4-2A44-267F-7DE0-F674314B1AB7}"/>
                </a:ext>
              </a:extLst>
            </p:cNvPr>
            <p:cNvSpPr txBox="1"/>
            <p:nvPr/>
          </p:nvSpPr>
          <p:spPr>
            <a:xfrm>
              <a:off x="138163" y="6265825"/>
              <a:ext cx="7442851"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6" name="TextBox 5">
              <a:extLst>
                <a:ext uri="{FF2B5EF4-FFF2-40B4-BE49-F238E27FC236}">
                  <a16:creationId xmlns:a16="http://schemas.microsoft.com/office/drawing/2014/main" id="{C1FF011C-8EE0-6347-CFB9-65BBB0BF7D79}"/>
                </a:ext>
              </a:extLst>
            </p:cNvPr>
            <p:cNvSpPr txBox="1"/>
            <p:nvPr/>
          </p:nvSpPr>
          <p:spPr>
            <a:xfrm>
              <a:off x="3345881" y="6265825"/>
              <a:ext cx="7442851"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7" name="Slide Number Placeholder 6">
            <a:extLst>
              <a:ext uri="{FF2B5EF4-FFF2-40B4-BE49-F238E27FC236}">
                <a16:creationId xmlns:a16="http://schemas.microsoft.com/office/drawing/2014/main" id="{AF735DBD-5E2C-37BF-D448-C2B48DCAD1CF}"/>
              </a:ext>
            </a:extLst>
          </p:cNvPr>
          <p:cNvSpPr>
            <a:spLocks noGrp="1"/>
          </p:cNvSpPr>
          <p:nvPr>
            <p:ph type="sldNum" sz="quarter" idx="12"/>
          </p:nvPr>
        </p:nvSpPr>
        <p:spPr/>
        <p:txBody>
          <a:bodyPr/>
          <a:lstStyle/>
          <a:p>
            <a:fld id="{AC97C787-BC81-4099-8B1D-2E289FB37E89}" type="slidenum">
              <a:rPr lang="en-US" smtClean="0"/>
              <a:t>43</a:t>
            </a:fld>
            <a:endParaRPr lang="en-US"/>
          </a:p>
        </p:txBody>
      </p:sp>
    </p:spTree>
    <p:extLst>
      <p:ext uri="{BB962C8B-B14F-4D97-AF65-F5344CB8AC3E}">
        <p14:creationId xmlns:p14="http://schemas.microsoft.com/office/powerpoint/2010/main" val="14951057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0EF54D-E562-8576-C4B2-981CE8EDDCD0}"/>
              </a:ext>
            </a:extLst>
          </p:cNvPr>
          <p:cNvPicPr>
            <a:picLocks noChangeAspect="1"/>
          </p:cNvPicPr>
          <p:nvPr/>
        </p:nvPicPr>
        <p:blipFill>
          <a:blip r:embed="rId2"/>
          <a:stretch>
            <a:fillRect/>
          </a:stretch>
        </p:blipFill>
        <p:spPr>
          <a:xfrm>
            <a:off x="1761368" y="1292430"/>
            <a:ext cx="8669263" cy="4784683"/>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fontScale="90000"/>
          </a:bodyPr>
          <a:lstStyle/>
          <a:p>
            <a:r>
              <a:rPr lang="en-US" sz="4000"/>
              <a:t>Simulation Results at Reynolds (GA 0020729) Location</a:t>
            </a:r>
            <a:br>
              <a:rPr lang="en-US" sz="4000"/>
            </a:br>
            <a:r>
              <a:rPr lang="en-US" sz="4000"/>
              <a:t>Flow in 2000</a:t>
            </a:r>
          </a:p>
        </p:txBody>
      </p:sp>
      <p:sp>
        <p:nvSpPr>
          <p:cNvPr id="10" name="Rectangle 9">
            <a:extLst>
              <a:ext uri="{FF2B5EF4-FFF2-40B4-BE49-F238E27FC236}">
                <a16:creationId xmlns:a16="http://schemas.microsoft.com/office/drawing/2014/main" id="{99035ED9-1E08-47A2-A9D8-053BF1FDC7AD}"/>
              </a:ext>
            </a:extLst>
          </p:cNvPr>
          <p:cNvSpPr/>
          <p:nvPr/>
        </p:nvSpPr>
        <p:spPr>
          <a:xfrm>
            <a:off x="2731325" y="4080882"/>
            <a:ext cx="7410202" cy="1169500"/>
          </a:xfrm>
          <a:prstGeom prst="rect">
            <a:avLst/>
          </a:prstGeom>
          <a:no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8739650-F809-4BE9-BCEC-5AC9435D87DC}"/>
              </a:ext>
            </a:extLst>
          </p:cNvPr>
          <p:cNvSpPr txBox="1"/>
          <p:nvPr/>
        </p:nvSpPr>
        <p:spPr>
          <a:xfrm>
            <a:off x="3372591" y="4339450"/>
            <a:ext cx="14962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7Q10</a:t>
            </a:r>
          </a:p>
        </p:txBody>
      </p:sp>
      <p:grpSp>
        <p:nvGrpSpPr>
          <p:cNvPr id="3" name="Group 2">
            <a:extLst>
              <a:ext uri="{FF2B5EF4-FFF2-40B4-BE49-F238E27FC236}">
                <a16:creationId xmlns:a16="http://schemas.microsoft.com/office/drawing/2014/main" id="{2B9677CA-4F86-65F1-6CBC-C1D10219127D}"/>
              </a:ext>
            </a:extLst>
          </p:cNvPr>
          <p:cNvGrpSpPr/>
          <p:nvPr/>
        </p:nvGrpSpPr>
        <p:grpSpPr>
          <a:xfrm>
            <a:off x="2195563" y="6104848"/>
            <a:ext cx="10650569" cy="461665"/>
            <a:chOff x="138163" y="6265825"/>
            <a:chExt cx="10650569" cy="461665"/>
          </a:xfrm>
        </p:grpSpPr>
        <p:sp>
          <p:nvSpPr>
            <p:cNvPr id="5" name="TextBox 4">
              <a:extLst>
                <a:ext uri="{FF2B5EF4-FFF2-40B4-BE49-F238E27FC236}">
                  <a16:creationId xmlns:a16="http://schemas.microsoft.com/office/drawing/2014/main" id="{EF6B5722-08E6-D973-C9B0-822B625DC138}"/>
                </a:ext>
              </a:extLst>
            </p:cNvPr>
            <p:cNvSpPr txBox="1"/>
            <p:nvPr/>
          </p:nvSpPr>
          <p:spPr>
            <a:xfrm>
              <a:off x="138163" y="6265825"/>
              <a:ext cx="7442851"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6" name="TextBox 5">
              <a:extLst>
                <a:ext uri="{FF2B5EF4-FFF2-40B4-BE49-F238E27FC236}">
                  <a16:creationId xmlns:a16="http://schemas.microsoft.com/office/drawing/2014/main" id="{1F4EFC7F-1DFC-F1B5-3501-AFC91D4A4A01}"/>
                </a:ext>
              </a:extLst>
            </p:cNvPr>
            <p:cNvSpPr txBox="1"/>
            <p:nvPr/>
          </p:nvSpPr>
          <p:spPr>
            <a:xfrm>
              <a:off x="3345881" y="6265825"/>
              <a:ext cx="7442851"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2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7" name="Slide Number Placeholder 6">
            <a:extLst>
              <a:ext uri="{FF2B5EF4-FFF2-40B4-BE49-F238E27FC236}">
                <a16:creationId xmlns:a16="http://schemas.microsoft.com/office/drawing/2014/main" id="{F5E97C73-1652-3323-C090-9A0F2A4BD711}"/>
              </a:ext>
            </a:extLst>
          </p:cNvPr>
          <p:cNvSpPr>
            <a:spLocks noGrp="1"/>
          </p:cNvSpPr>
          <p:nvPr>
            <p:ph type="sldNum" sz="quarter" idx="12"/>
          </p:nvPr>
        </p:nvSpPr>
        <p:spPr/>
        <p:txBody>
          <a:bodyPr/>
          <a:lstStyle/>
          <a:p>
            <a:fld id="{AC97C787-BC81-4099-8B1D-2E289FB37E89}" type="slidenum">
              <a:rPr lang="en-US" smtClean="0"/>
              <a:t>44</a:t>
            </a:fld>
            <a:endParaRPr lang="en-US"/>
          </a:p>
        </p:txBody>
      </p:sp>
    </p:spTree>
    <p:extLst>
      <p:ext uri="{BB962C8B-B14F-4D97-AF65-F5344CB8AC3E}">
        <p14:creationId xmlns:p14="http://schemas.microsoft.com/office/powerpoint/2010/main" val="878473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C6814-7587-41AA-ABFA-366FF7942DF3}"/>
              </a:ext>
            </a:extLst>
          </p:cNvPr>
          <p:cNvSpPr>
            <a:spLocks noGrp="1"/>
          </p:cNvSpPr>
          <p:nvPr>
            <p:ph type="title"/>
          </p:nvPr>
        </p:nvSpPr>
        <p:spPr/>
        <p:txBody>
          <a:bodyPr/>
          <a:lstStyle/>
          <a:p>
            <a:r>
              <a:rPr lang="en-US" err="1"/>
              <a:t>Carsonville</a:t>
            </a:r>
            <a:r>
              <a:rPr lang="en-US"/>
              <a:t> Flow Condition </a:t>
            </a:r>
            <a:br>
              <a:rPr lang="en-US"/>
            </a:br>
            <a:r>
              <a:rPr lang="en-US" sz="3600"/>
              <a:t>BEAM Node 7281</a:t>
            </a:r>
            <a:endParaRPr lang="en-US"/>
          </a:p>
        </p:txBody>
      </p:sp>
      <p:pic>
        <p:nvPicPr>
          <p:cNvPr id="4" name="Content Placeholder 3">
            <a:extLst>
              <a:ext uri="{FF2B5EF4-FFF2-40B4-BE49-F238E27FC236}">
                <a16:creationId xmlns:a16="http://schemas.microsoft.com/office/drawing/2014/main" id="{04C55BD0-BCBD-42D2-9CA8-225439CAFEC2}"/>
              </a:ext>
            </a:extLst>
          </p:cNvPr>
          <p:cNvPicPr>
            <a:picLocks noChangeAspect="1"/>
          </p:cNvPicPr>
          <p:nvPr/>
        </p:nvPicPr>
        <p:blipFill rotWithShape="1">
          <a:blip r:embed="rId2">
            <a:extLst>
              <a:ext uri="{28A0092B-C50C-407E-A947-70E740481C1C}">
                <a14:useLocalDpi xmlns:a14="http://schemas.microsoft.com/office/drawing/2010/main" val="0"/>
              </a:ext>
            </a:extLst>
          </a:blip>
          <a:srcRect l="717" t="22281" r="76374" b="22557"/>
          <a:stretch/>
        </p:blipFill>
        <p:spPr bwMode="auto">
          <a:xfrm>
            <a:off x="8850637" y="1690688"/>
            <a:ext cx="1776846" cy="4231459"/>
          </a:xfrm>
          <a:prstGeom prst="rect">
            <a:avLst/>
          </a:prstGeom>
          <a:noFill/>
          <a:ln>
            <a:noFill/>
          </a:ln>
        </p:spPr>
      </p:pic>
      <p:pic>
        <p:nvPicPr>
          <p:cNvPr id="10" name="Content Placeholder 9" descr="Map&#10;&#10;Description automatically generated">
            <a:extLst>
              <a:ext uri="{FF2B5EF4-FFF2-40B4-BE49-F238E27FC236}">
                <a16:creationId xmlns:a16="http://schemas.microsoft.com/office/drawing/2014/main" id="{D7B2B349-4D99-51BA-E139-D8E137FECF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2562" y="1950846"/>
            <a:ext cx="4498894" cy="3831213"/>
          </a:xfrm>
        </p:spPr>
      </p:pic>
      <p:sp>
        <p:nvSpPr>
          <p:cNvPr id="3" name="Slide Number Placeholder 2">
            <a:extLst>
              <a:ext uri="{FF2B5EF4-FFF2-40B4-BE49-F238E27FC236}">
                <a16:creationId xmlns:a16="http://schemas.microsoft.com/office/drawing/2014/main" id="{7F1BCD1A-7224-BB14-22F2-BDBE456C3B12}"/>
              </a:ext>
            </a:extLst>
          </p:cNvPr>
          <p:cNvSpPr>
            <a:spLocks noGrp="1"/>
          </p:cNvSpPr>
          <p:nvPr>
            <p:ph type="sldNum" sz="quarter" idx="12"/>
          </p:nvPr>
        </p:nvSpPr>
        <p:spPr/>
        <p:txBody>
          <a:bodyPr/>
          <a:lstStyle/>
          <a:p>
            <a:fld id="{AC97C787-BC81-4099-8B1D-2E289FB37E89}" type="slidenum">
              <a:rPr lang="en-US" smtClean="0"/>
              <a:t>45</a:t>
            </a:fld>
            <a:endParaRPr lang="en-US"/>
          </a:p>
        </p:txBody>
      </p:sp>
    </p:spTree>
    <p:extLst>
      <p:ext uri="{BB962C8B-B14F-4D97-AF65-F5344CB8AC3E}">
        <p14:creationId xmlns:p14="http://schemas.microsoft.com/office/powerpoint/2010/main" val="4089885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432F9-0C56-54D5-DD6A-7B95CEE77AEE}"/>
              </a:ext>
            </a:extLst>
          </p:cNvPr>
          <p:cNvPicPr>
            <a:picLocks noChangeAspect="1"/>
          </p:cNvPicPr>
          <p:nvPr/>
        </p:nvPicPr>
        <p:blipFill rotWithShape="1">
          <a:blip r:embed="rId2"/>
          <a:srcRect b="11871"/>
          <a:stretch/>
        </p:blipFill>
        <p:spPr>
          <a:xfrm>
            <a:off x="1226150" y="1326487"/>
            <a:ext cx="9739700" cy="4029285"/>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a:bodyPr>
          <a:lstStyle/>
          <a:p>
            <a:r>
              <a:rPr lang="en-US" sz="2800" b="1"/>
              <a:t>Simulation Results at </a:t>
            </a:r>
            <a:r>
              <a:rPr lang="en-US" sz="2800" b="1" err="1"/>
              <a:t>Carsonville</a:t>
            </a:r>
            <a:r>
              <a:rPr lang="en-US" sz="2800" b="1"/>
              <a:t> USGS 02347500 Location Flow in 1986-1988 </a:t>
            </a:r>
            <a:br>
              <a:rPr lang="en-US" sz="2800" b="1"/>
            </a:br>
            <a:endParaRPr lang="en-US" sz="2800"/>
          </a:p>
        </p:txBody>
      </p:sp>
      <p:sp>
        <p:nvSpPr>
          <p:cNvPr id="5" name="Rectangle 4">
            <a:extLst>
              <a:ext uri="{FF2B5EF4-FFF2-40B4-BE49-F238E27FC236}">
                <a16:creationId xmlns:a16="http://schemas.microsoft.com/office/drawing/2014/main" id="{4D16FEA5-DA35-D2F6-6A08-5CCE51D678CC}"/>
              </a:ext>
            </a:extLst>
          </p:cNvPr>
          <p:cNvSpPr/>
          <p:nvPr/>
        </p:nvSpPr>
        <p:spPr>
          <a:xfrm>
            <a:off x="2228888" y="4152958"/>
            <a:ext cx="8422980" cy="80997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4B4CB31-2248-34A2-7535-FD0753C18A7B}"/>
              </a:ext>
            </a:extLst>
          </p:cNvPr>
          <p:cNvSpPr txBox="1"/>
          <p:nvPr/>
        </p:nvSpPr>
        <p:spPr>
          <a:xfrm>
            <a:off x="4785886" y="4234780"/>
            <a:ext cx="16544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100 CFS</a:t>
            </a:r>
          </a:p>
        </p:txBody>
      </p:sp>
      <p:grpSp>
        <p:nvGrpSpPr>
          <p:cNvPr id="3" name="Group 2">
            <a:extLst>
              <a:ext uri="{FF2B5EF4-FFF2-40B4-BE49-F238E27FC236}">
                <a16:creationId xmlns:a16="http://schemas.microsoft.com/office/drawing/2014/main" id="{7D9FA238-3123-012A-47BF-4798EF9B8AE4}"/>
              </a:ext>
            </a:extLst>
          </p:cNvPr>
          <p:cNvGrpSpPr/>
          <p:nvPr/>
        </p:nvGrpSpPr>
        <p:grpSpPr>
          <a:xfrm>
            <a:off x="1121229" y="5793914"/>
            <a:ext cx="11963399" cy="584775"/>
            <a:chOff x="138163" y="6265825"/>
            <a:chExt cx="11375098" cy="584775"/>
          </a:xfrm>
        </p:grpSpPr>
        <p:sp>
          <p:nvSpPr>
            <p:cNvPr id="4" name="TextBox 3">
              <a:extLst>
                <a:ext uri="{FF2B5EF4-FFF2-40B4-BE49-F238E27FC236}">
                  <a16:creationId xmlns:a16="http://schemas.microsoft.com/office/drawing/2014/main" id="{BDFE7B6D-02B6-7687-10BC-53C82C4F9C11}"/>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7" name="TextBox 6">
              <a:extLst>
                <a:ext uri="{FF2B5EF4-FFF2-40B4-BE49-F238E27FC236}">
                  <a16:creationId xmlns:a16="http://schemas.microsoft.com/office/drawing/2014/main" id="{676C0706-B56A-22A2-F4E8-BC09B0568CBF}"/>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cxnSp>
        <p:nvCxnSpPr>
          <p:cNvPr id="8" name="Straight Connector 7">
            <a:extLst>
              <a:ext uri="{FF2B5EF4-FFF2-40B4-BE49-F238E27FC236}">
                <a16:creationId xmlns:a16="http://schemas.microsoft.com/office/drawing/2014/main" id="{6B4E6AF7-8748-1950-4826-63561265BD51}"/>
              </a:ext>
            </a:extLst>
          </p:cNvPr>
          <p:cNvCxnSpPr>
            <a:cxnSpLocks/>
          </p:cNvCxnSpPr>
          <p:nvPr/>
        </p:nvCxnSpPr>
        <p:spPr>
          <a:xfrm>
            <a:off x="2228888" y="3529821"/>
            <a:ext cx="8360454" cy="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8E0CF82-F0EA-7E71-5798-D0DA403C6655}"/>
              </a:ext>
            </a:extLst>
          </p:cNvPr>
          <p:cNvSpPr txBox="1"/>
          <p:nvPr/>
        </p:nvSpPr>
        <p:spPr>
          <a:xfrm>
            <a:off x="8277709" y="3078571"/>
            <a:ext cx="2236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600 CFS</a:t>
            </a:r>
          </a:p>
        </p:txBody>
      </p:sp>
      <p:sp>
        <p:nvSpPr>
          <p:cNvPr id="11" name="Slide Number Placeholder 10">
            <a:extLst>
              <a:ext uri="{FF2B5EF4-FFF2-40B4-BE49-F238E27FC236}">
                <a16:creationId xmlns:a16="http://schemas.microsoft.com/office/drawing/2014/main" id="{C0E68228-4179-7B7B-0088-5F225D8B0274}"/>
              </a:ext>
            </a:extLst>
          </p:cNvPr>
          <p:cNvSpPr>
            <a:spLocks noGrp="1"/>
          </p:cNvSpPr>
          <p:nvPr>
            <p:ph type="sldNum" sz="quarter" idx="12"/>
          </p:nvPr>
        </p:nvSpPr>
        <p:spPr/>
        <p:txBody>
          <a:bodyPr/>
          <a:lstStyle/>
          <a:p>
            <a:fld id="{AC97C787-BC81-4099-8B1D-2E289FB37E89}" type="slidenum">
              <a:rPr lang="en-US" smtClean="0"/>
              <a:t>46</a:t>
            </a:fld>
            <a:endParaRPr lang="en-US"/>
          </a:p>
        </p:txBody>
      </p:sp>
    </p:spTree>
    <p:extLst>
      <p:ext uri="{BB962C8B-B14F-4D97-AF65-F5344CB8AC3E}">
        <p14:creationId xmlns:p14="http://schemas.microsoft.com/office/powerpoint/2010/main" val="30494048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E7E6FB-BA41-667A-DA42-3E30BC2EF9D7}"/>
              </a:ext>
            </a:extLst>
          </p:cNvPr>
          <p:cNvPicPr>
            <a:picLocks noChangeAspect="1"/>
          </p:cNvPicPr>
          <p:nvPr/>
        </p:nvPicPr>
        <p:blipFill rotWithShape="1">
          <a:blip r:embed="rId2"/>
          <a:srcRect b="11979"/>
          <a:stretch/>
        </p:blipFill>
        <p:spPr>
          <a:xfrm>
            <a:off x="1226150" y="1277031"/>
            <a:ext cx="9739700" cy="4024312"/>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a:bodyPr>
          <a:lstStyle/>
          <a:p>
            <a:r>
              <a:rPr lang="en-US" sz="2800" b="1"/>
              <a:t>Simulation Results at </a:t>
            </a:r>
            <a:r>
              <a:rPr lang="en-US" sz="2800" b="1" err="1"/>
              <a:t>Carsonville</a:t>
            </a:r>
            <a:r>
              <a:rPr lang="en-US" sz="2800" b="1"/>
              <a:t> (USGS 02347500) Location Flow in 1999-2002 </a:t>
            </a:r>
            <a:br>
              <a:rPr lang="en-US" sz="2800"/>
            </a:br>
            <a:endParaRPr lang="en-US" sz="2800"/>
          </a:p>
        </p:txBody>
      </p:sp>
      <p:sp>
        <p:nvSpPr>
          <p:cNvPr id="6" name="Rectangle 5">
            <a:extLst>
              <a:ext uri="{FF2B5EF4-FFF2-40B4-BE49-F238E27FC236}">
                <a16:creationId xmlns:a16="http://schemas.microsoft.com/office/drawing/2014/main" id="{18A2AC5E-0206-732C-4550-04E8A9838FBD}"/>
              </a:ext>
            </a:extLst>
          </p:cNvPr>
          <p:cNvSpPr/>
          <p:nvPr/>
        </p:nvSpPr>
        <p:spPr>
          <a:xfrm>
            <a:off x="2261560" y="4148718"/>
            <a:ext cx="8390229" cy="82221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C38A772-6430-0994-CF6A-1027E996B539}"/>
              </a:ext>
            </a:extLst>
          </p:cNvPr>
          <p:cNvSpPr txBox="1"/>
          <p:nvPr/>
        </p:nvSpPr>
        <p:spPr>
          <a:xfrm>
            <a:off x="4743503" y="4383972"/>
            <a:ext cx="16544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100 CFS</a:t>
            </a:r>
          </a:p>
        </p:txBody>
      </p:sp>
      <p:grpSp>
        <p:nvGrpSpPr>
          <p:cNvPr id="9" name="Group 8">
            <a:extLst>
              <a:ext uri="{FF2B5EF4-FFF2-40B4-BE49-F238E27FC236}">
                <a16:creationId xmlns:a16="http://schemas.microsoft.com/office/drawing/2014/main" id="{5D752039-108F-0408-EBD4-EEC8EF54F699}"/>
              </a:ext>
            </a:extLst>
          </p:cNvPr>
          <p:cNvGrpSpPr/>
          <p:nvPr/>
        </p:nvGrpSpPr>
        <p:grpSpPr>
          <a:xfrm>
            <a:off x="1132115" y="5628474"/>
            <a:ext cx="11963399" cy="584775"/>
            <a:chOff x="138163" y="6265825"/>
            <a:chExt cx="11375098" cy="584775"/>
          </a:xfrm>
        </p:grpSpPr>
        <p:sp>
          <p:nvSpPr>
            <p:cNvPr id="10" name="TextBox 9">
              <a:extLst>
                <a:ext uri="{FF2B5EF4-FFF2-40B4-BE49-F238E27FC236}">
                  <a16:creationId xmlns:a16="http://schemas.microsoft.com/office/drawing/2014/main" id="{14C33462-427B-0892-CE29-C903FF51E0BA}"/>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11" name="TextBox 10">
              <a:extLst>
                <a:ext uri="{FF2B5EF4-FFF2-40B4-BE49-F238E27FC236}">
                  <a16:creationId xmlns:a16="http://schemas.microsoft.com/office/drawing/2014/main" id="{60DD286A-B337-7530-E82D-9A376D2C977C}"/>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cxnSp>
        <p:nvCxnSpPr>
          <p:cNvPr id="12" name="Straight Connector 11">
            <a:extLst>
              <a:ext uri="{FF2B5EF4-FFF2-40B4-BE49-F238E27FC236}">
                <a16:creationId xmlns:a16="http://schemas.microsoft.com/office/drawing/2014/main" id="{3ABD6210-E908-E843-725B-D3743F709060}"/>
              </a:ext>
            </a:extLst>
          </p:cNvPr>
          <p:cNvCxnSpPr>
            <a:cxnSpLocks/>
          </p:cNvCxnSpPr>
          <p:nvPr/>
        </p:nvCxnSpPr>
        <p:spPr>
          <a:xfrm>
            <a:off x="2193901" y="3482961"/>
            <a:ext cx="8285340" cy="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1B215F-D31F-2C42-E51C-8DED88097A4C}"/>
              </a:ext>
            </a:extLst>
          </p:cNvPr>
          <p:cNvSpPr txBox="1"/>
          <p:nvPr/>
        </p:nvSpPr>
        <p:spPr>
          <a:xfrm>
            <a:off x="8242722" y="3031711"/>
            <a:ext cx="2236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600 CFS</a:t>
            </a:r>
          </a:p>
        </p:txBody>
      </p:sp>
      <p:sp>
        <p:nvSpPr>
          <p:cNvPr id="3" name="Slide Number Placeholder 2">
            <a:extLst>
              <a:ext uri="{FF2B5EF4-FFF2-40B4-BE49-F238E27FC236}">
                <a16:creationId xmlns:a16="http://schemas.microsoft.com/office/drawing/2014/main" id="{FDF41F47-7FD0-838E-75E2-29EC3223239F}"/>
              </a:ext>
            </a:extLst>
          </p:cNvPr>
          <p:cNvSpPr>
            <a:spLocks noGrp="1"/>
          </p:cNvSpPr>
          <p:nvPr>
            <p:ph type="sldNum" sz="quarter" idx="12"/>
          </p:nvPr>
        </p:nvSpPr>
        <p:spPr/>
        <p:txBody>
          <a:bodyPr/>
          <a:lstStyle/>
          <a:p>
            <a:fld id="{AC97C787-BC81-4099-8B1D-2E289FB37E89}" type="slidenum">
              <a:rPr lang="en-US" smtClean="0"/>
              <a:t>47</a:t>
            </a:fld>
            <a:endParaRPr lang="en-US"/>
          </a:p>
        </p:txBody>
      </p:sp>
    </p:spTree>
    <p:extLst>
      <p:ext uri="{BB962C8B-B14F-4D97-AF65-F5344CB8AC3E}">
        <p14:creationId xmlns:p14="http://schemas.microsoft.com/office/powerpoint/2010/main" val="7469619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AB6AFB-0D75-FC6A-3BA2-2A866EA7C39B}"/>
              </a:ext>
            </a:extLst>
          </p:cNvPr>
          <p:cNvPicPr>
            <a:picLocks noChangeAspect="1"/>
          </p:cNvPicPr>
          <p:nvPr/>
        </p:nvPicPr>
        <p:blipFill rotWithShape="1">
          <a:blip r:embed="rId2"/>
          <a:srcRect b="13415"/>
          <a:stretch/>
        </p:blipFill>
        <p:spPr>
          <a:xfrm>
            <a:off x="1335007" y="1527875"/>
            <a:ext cx="9739700" cy="3441949"/>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a:xfrm>
            <a:off x="838200" y="365125"/>
            <a:ext cx="10515600" cy="1523052"/>
          </a:xfrm>
        </p:spPr>
        <p:txBody>
          <a:bodyPr>
            <a:normAutofit/>
          </a:bodyPr>
          <a:lstStyle/>
          <a:p>
            <a:r>
              <a:rPr lang="en-US" sz="2800" b="1"/>
              <a:t>Simulation Results at </a:t>
            </a:r>
            <a:r>
              <a:rPr lang="en-US" sz="2800" b="1" err="1"/>
              <a:t>Carsonville</a:t>
            </a:r>
            <a:r>
              <a:rPr lang="en-US" sz="2800" b="1"/>
              <a:t> (USGS 02347500) Location Flow in 2007-2008 </a:t>
            </a:r>
            <a:br>
              <a:rPr lang="en-US" sz="2800"/>
            </a:br>
            <a:endParaRPr lang="en-US" sz="2800"/>
          </a:p>
        </p:txBody>
      </p:sp>
      <p:sp>
        <p:nvSpPr>
          <p:cNvPr id="6" name="Rectangle 5">
            <a:extLst>
              <a:ext uri="{FF2B5EF4-FFF2-40B4-BE49-F238E27FC236}">
                <a16:creationId xmlns:a16="http://schemas.microsoft.com/office/drawing/2014/main" id="{B9DF8EB2-54C9-CCF4-D048-E7ABD87E9980}"/>
              </a:ext>
            </a:extLst>
          </p:cNvPr>
          <p:cNvSpPr/>
          <p:nvPr/>
        </p:nvSpPr>
        <p:spPr>
          <a:xfrm>
            <a:off x="2303417" y="4001568"/>
            <a:ext cx="8479857" cy="73470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D364E48-C807-957B-4731-6EDE61D54C27}"/>
              </a:ext>
            </a:extLst>
          </p:cNvPr>
          <p:cNvSpPr txBox="1"/>
          <p:nvPr/>
        </p:nvSpPr>
        <p:spPr>
          <a:xfrm>
            <a:off x="4740234" y="4001569"/>
            <a:ext cx="16442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100 CFS</a:t>
            </a:r>
          </a:p>
        </p:txBody>
      </p:sp>
      <p:grpSp>
        <p:nvGrpSpPr>
          <p:cNvPr id="3" name="Group 2">
            <a:extLst>
              <a:ext uri="{FF2B5EF4-FFF2-40B4-BE49-F238E27FC236}">
                <a16:creationId xmlns:a16="http://schemas.microsoft.com/office/drawing/2014/main" id="{F6A15ECF-4398-F2AB-F4F0-BC81F72CA399}"/>
              </a:ext>
            </a:extLst>
          </p:cNvPr>
          <p:cNvGrpSpPr/>
          <p:nvPr/>
        </p:nvGrpSpPr>
        <p:grpSpPr>
          <a:xfrm>
            <a:off x="838200" y="5458196"/>
            <a:ext cx="11963399" cy="584775"/>
            <a:chOff x="138163" y="6265825"/>
            <a:chExt cx="11375098" cy="584775"/>
          </a:xfrm>
        </p:grpSpPr>
        <p:sp>
          <p:nvSpPr>
            <p:cNvPr id="4" name="TextBox 3">
              <a:extLst>
                <a:ext uri="{FF2B5EF4-FFF2-40B4-BE49-F238E27FC236}">
                  <a16:creationId xmlns:a16="http://schemas.microsoft.com/office/drawing/2014/main" id="{11E19FF4-132E-5A79-583B-F058B78FD493}"/>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8" name="TextBox 7">
              <a:extLst>
                <a:ext uri="{FF2B5EF4-FFF2-40B4-BE49-F238E27FC236}">
                  <a16:creationId xmlns:a16="http://schemas.microsoft.com/office/drawing/2014/main" id="{BC32B513-CFA1-A0EC-BF5E-A3B20071A870}"/>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cxnSp>
        <p:nvCxnSpPr>
          <p:cNvPr id="9" name="Straight Connector 8">
            <a:extLst>
              <a:ext uri="{FF2B5EF4-FFF2-40B4-BE49-F238E27FC236}">
                <a16:creationId xmlns:a16="http://schemas.microsoft.com/office/drawing/2014/main" id="{1B182C52-F7C1-7299-0CE2-4F801BDFD411}"/>
              </a:ext>
            </a:extLst>
          </p:cNvPr>
          <p:cNvCxnSpPr>
            <a:cxnSpLocks/>
          </p:cNvCxnSpPr>
          <p:nvPr/>
        </p:nvCxnSpPr>
        <p:spPr>
          <a:xfrm>
            <a:off x="2407920" y="3441226"/>
            <a:ext cx="8285340" cy="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7148FD1-0681-3DB7-B810-EFD0F1E5FAD8}"/>
              </a:ext>
            </a:extLst>
          </p:cNvPr>
          <p:cNvSpPr txBox="1"/>
          <p:nvPr/>
        </p:nvSpPr>
        <p:spPr>
          <a:xfrm>
            <a:off x="8187800" y="3050927"/>
            <a:ext cx="22365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600 CFS</a:t>
            </a:r>
          </a:p>
        </p:txBody>
      </p:sp>
      <p:sp>
        <p:nvSpPr>
          <p:cNvPr id="11" name="Slide Number Placeholder 10">
            <a:extLst>
              <a:ext uri="{FF2B5EF4-FFF2-40B4-BE49-F238E27FC236}">
                <a16:creationId xmlns:a16="http://schemas.microsoft.com/office/drawing/2014/main" id="{52CC7C70-2DF3-C7C6-8FF3-3BF6E0DC224D}"/>
              </a:ext>
            </a:extLst>
          </p:cNvPr>
          <p:cNvSpPr>
            <a:spLocks noGrp="1"/>
          </p:cNvSpPr>
          <p:nvPr>
            <p:ph type="sldNum" sz="quarter" idx="12"/>
          </p:nvPr>
        </p:nvSpPr>
        <p:spPr/>
        <p:txBody>
          <a:bodyPr/>
          <a:lstStyle/>
          <a:p>
            <a:fld id="{AC97C787-BC81-4099-8B1D-2E289FB37E89}" type="slidenum">
              <a:rPr lang="en-US" smtClean="0"/>
              <a:t>48</a:t>
            </a:fld>
            <a:endParaRPr lang="en-US"/>
          </a:p>
        </p:txBody>
      </p:sp>
    </p:spTree>
    <p:extLst>
      <p:ext uri="{BB962C8B-B14F-4D97-AF65-F5344CB8AC3E}">
        <p14:creationId xmlns:p14="http://schemas.microsoft.com/office/powerpoint/2010/main" val="30500109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FC5776-0048-3B90-8C73-7856EAC84A00}"/>
              </a:ext>
            </a:extLst>
          </p:cNvPr>
          <p:cNvPicPr>
            <a:picLocks noChangeAspect="1"/>
          </p:cNvPicPr>
          <p:nvPr/>
        </p:nvPicPr>
        <p:blipFill rotWithShape="1">
          <a:blip r:embed="rId2"/>
          <a:srcRect b="12359"/>
          <a:stretch/>
        </p:blipFill>
        <p:spPr>
          <a:xfrm>
            <a:off x="1335054" y="1482013"/>
            <a:ext cx="9521892" cy="3917302"/>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a:bodyPr>
          <a:lstStyle/>
          <a:p>
            <a:r>
              <a:rPr lang="en-US" sz="2800" b="1"/>
              <a:t>Simulation Results at </a:t>
            </a:r>
            <a:r>
              <a:rPr lang="en-US" sz="2800" b="1" err="1"/>
              <a:t>Carsonville</a:t>
            </a:r>
            <a:r>
              <a:rPr lang="en-US" sz="2800" b="1"/>
              <a:t> (USGS 02347500) Location Flow in 2011-2012 </a:t>
            </a:r>
            <a:br>
              <a:rPr lang="en-US" sz="2800"/>
            </a:br>
            <a:endParaRPr lang="en-US" sz="2800"/>
          </a:p>
        </p:txBody>
      </p:sp>
      <p:sp>
        <p:nvSpPr>
          <p:cNvPr id="6" name="Rectangle 5">
            <a:extLst>
              <a:ext uri="{FF2B5EF4-FFF2-40B4-BE49-F238E27FC236}">
                <a16:creationId xmlns:a16="http://schemas.microsoft.com/office/drawing/2014/main" id="{74384CD5-B6F9-4EC9-D909-23EBBC26AA37}"/>
              </a:ext>
            </a:extLst>
          </p:cNvPr>
          <p:cNvSpPr/>
          <p:nvPr/>
        </p:nvSpPr>
        <p:spPr>
          <a:xfrm>
            <a:off x="2256312" y="4286994"/>
            <a:ext cx="8321852" cy="77696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B6CCBB7-05FF-E567-AFC7-7D1572136D67}"/>
              </a:ext>
            </a:extLst>
          </p:cNvPr>
          <p:cNvSpPr txBox="1"/>
          <p:nvPr/>
        </p:nvSpPr>
        <p:spPr>
          <a:xfrm>
            <a:off x="4631377" y="4417622"/>
            <a:ext cx="16544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100 CFS</a:t>
            </a:r>
          </a:p>
        </p:txBody>
      </p:sp>
      <p:grpSp>
        <p:nvGrpSpPr>
          <p:cNvPr id="3" name="Group 2">
            <a:extLst>
              <a:ext uri="{FF2B5EF4-FFF2-40B4-BE49-F238E27FC236}">
                <a16:creationId xmlns:a16="http://schemas.microsoft.com/office/drawing/2014/main" id="{D870FB6E-58D0-B72C-5A99-D15AA809B847}"/>
              </a:ext>
            </a:extLst>
          </p:cNvPr>
          <p:cNvGrpSpPr/>
          <p:nvPr/>
        </p:nvGrpSpPr>
        <p:grpSpPr>
          <a:xfrm>
            <a:off x="1121229" y="5793914"/>
            <a:ext cx="11963399" cy="584775"/>
            <a:chOff x="138163" y="6265825"/>
            <a:chExt cx="11375098" cy="584775"/>
          </a:xfrm>
        </p:grpSpPr>
        <p:sp>
          <p:nvSpPr>
            <p:cNvPr id="5" name="TextBox 4">
              <a:extLst>
                <a:ext uri="{FF2B5EF4-FFF2-40B4-BE49-F238E27FC236}">
                  <a16:creationId xmlns:a16="http://schemas.microsoft.com/office/drawing/2014/main" id="{B24E557B-48A3-D909-17C8-8E1E0D2FA7F9}"/>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8" name="TextBox 7">
              <a:extLst>
                <a:ext uri="{FF2B5EF4-FFF2-40B4-BE49-F238E27FC236}">
                  <a16:creationId xmlns:a16="http://schemas.microsoft.com/office/drawing/2014/main" id="{19FF4BF5-AE86-6C67-58BD-46CFA70FAB8D}"/>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cxnSp>
        <p:nvCxnSpPr>
          <p:cNvPr id="10" name="Straight Connector 9">
            <a:extLst>
              <a:ext uri="{FF2B5EF4-FFF2-40B4-BE49-F238E27FC236}">
                <a16:creationId xmlns:a16="http://schemas.microsoft.com/office/drawing/2014/main" id="{AF6651E7-1543-8320-6650-EE6A8DF2EB8D}"/>
              </a:ext>
            </a:extLst>
          </p:cNvPr>
          <p:cNvCxnSpPr>
            <a:cxnSpLocks/>
          </p:cNvCxnSpPr>
          <p:nvPr/>
        </p:nvCxnSpPr>
        <p:spPr>
          <a:xfrm>
            <a:off x="2292824" y="3630304"/>
            <a:ext cx="8285340" cy="0"/>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15006-3B74-CA40-6DC3-344757E5A14B}"/>
              </a:ext>
            </a:extLst>
          </p:cNvPr>
          <p:cNvSpPr txBox="1"/>
          <p:nvPr/>
        </p:nvSpPr>
        <p:spPr>
          <a:xfrm>
            <a:off x="8341645" y="3179054"/>
            <a:ext cx="2236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600 CFS</a:t>
            </a:r>
          </a:p>
        </p:txBody>
      </p:sp>
      <p:sp>
        <p:nvSpPr>
          <p:cNvPr id="9" name="Slide Number Placeholder 8">
            <a:extLst>
              <a:ext uri="{FF2B5EF4-FFF2-40B4-BE49-F238E27FC236}">
                <a16:creationId xmlns:a16="http://schemas.microsoft.com/office/drawing/2014/main" id="{663D5FFB-CD4F-06FA-287E-C81153BDDA49}"/>
              </a:ext>
            </a:extLst>
          </p:cNvPr>
          <p:cNvSpPr>
            <a:spLocks noGrp="1"/>
          </p:cNvSpPr>
          <p:nvPr>
            <p:ph type="sldNum" sz="quarter" idx="12"/>
          </p:nvPr>
        </p:nvSpPr>
        <p:spPr/>
        <p:txBody>
          <a:bodyPr/>
          <a:lstStyle/>
          <a:p>
            <a:fld id="{AC97C787-BC81-4099-8B1D-2E289FB37E89}" type="slidenum">
              <a:rPr lang="en-US" smtClean="0"/>
              <a:t>49</a:t>
            </a:fld>
            <a:endParaRPr lang="en-US"/>
          </a:p>
        </p:txBody>
      </p:sp>
    </p:spTree>
    <p:extLst>
      <p:ext uri="{BB962C8B-B14F-4D97-AF65-F5344CB8AC3E}">
        <p14:creationId xmlns:p14="http://schemas.microsoft.com/office/powerpoint/2010/main" val="513613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t>Chair’s Report</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a:normAutofit/>
          </a:bodyPr>
          <a:lstStyle/>
          <a:p>
            <a:r>
              <a:rPr lang="en-US"/>
              <a:t>Presented by Chairman Chase</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5</a:t>
            </a:fld>
            <a:endParaRPr lang="en-US"/>
          </a:p>
        </p:txBody>
      </p:sp>
    </p:spTree>
    <p:extLst>
      <p:ext uri="{BB962C8B-B14F-4D97-AF65-F5344CB8AC3E}">
        <p14:creationId xmlns:p14="http://schemas.microsoft.com/office/powerpoint/2010/main" val="1029133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a:bodyPr>
          <a:lstStyle/>
          <a:p>
            <a:r>
              <a:rPr lang="en-US" sz="2800" b="1"/>
              <a:t>Simulation Results at </a:t>
            </a:r>
            <a:r>
              <a:rPr lang="en-US" sz="2800" b="1" err="1"/>
              <a:t>Carsonville</a:t>
            </a:r>
            <a:r>
              <a:rPr lang="en-US" sz="2800" b="1"/>
              <a:t> (USGS 02341500) Location Flow Frequency </a:t>
            </a:r>
            <a:br>
              <a:rPr lang="en-US" sz="2800"/>
            </a:br>
            <a:endParaRPr lang="en-US" sz="2800"/>
          </a:p>
        </p:txBody>
      </p:sp>
      <p:pic>
        <p:nvPicPr>
          <p:cNvPr id="6" name="Content Placeholder 5">
            <a:extLst>
              <a:ext uri="{FF2B5EF4-FFF2-40B4-BE49-F238E27FC236}">
                <a16:creationId xmlns:a16="http://schemas.microsoft.com/office/drawing/2014/main" id="{3A626632-947F-97D7-09B2-FD5A1827ADFB}"/>
              </a:ext>
            </a:extLst>
          </p:cNvPr>
          <p:cNvPicPr>
            <a:picLocks noGrp="1" noChangeAspect="1"/>
          </p:cNvPicPr>
          <p:nvPr>
            <p:ph idx="1"/>
          </p:nvPr>
        </p:nvPicPr>
        <p:blipFill rotWithShape="1">
          <a:blip r:embed="rId2"/>
          <a:srcRect l="-335" t="238" r="335" b="10017"/>
          <a:stretch/>
        </p:blipFill>
        <p:spPr>
          <a:xfrm>
            <a:off x="1098555" y="1263513"/>
            <a:ext cx="9739700" cy="4103143"/>
          </a:xfrm>
        </p:spPr>
      </p:pic>
      <p:grpSp>
        <p:nvGrpSpPr>
          <p:cNvPr id="3" name="Group 2">
            <a:extLst>
              <a:ext uri="{FF2B5EF4-FFF2-40B4-BE49-F238E27FC236}">
                <a16:creationId xmlns:a16="http://schemas.microsoft.com/office/drawing/2014/main" id="{B50C8C0E-1847-48FB-D4C3-1D021130BC61}"/>
              </a:ext>
            </a:extLst>
          </p:cNvPr>
          <p:cNvGrpSpPr/>
          <p:nvPr/>
        </p:nvGrpSpPr>
        <p:grpSpPr>
          <a:xfrm>
            <a:off x="1121229" y="5793914"/>
            <a:ext cx="11963399" cy="584775"/>
            <a:chOff x="138163" y="6265825"/>
            <a:chExt cx="11375098" cy="584775"/>
          </a:xfrm>
        </p:grpSpPr>
        <p:sp>
          <p:nvSpPr>
            <p:cNvPr id="4" name="TextBox 3">
              <a:extLst>
                <a:ext uri="{FF2B5EF4-FFF2-40B4-BE49-F238E27FC236}">
                  <a16:creationId xmlns:a16="http://schemas.microsoft.com/office/drawing/2014/main" id="{A65E65ED-0C21-FE94-6D45-62C2272BA748}"/>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5" name="TextBox 4">
              <a:extLst>
                <a:ext uri="{FF2B5EF4-FFF2-40B4-BE49-F238E27FC236}">
                  <a16:creationId xmlns:a16="http://schemas.microsoft.com/office/drawing/2014/main" id="{AA4C8929-49C6-59E3-61AB-17E367788699}"/>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7" name="Slide Number Placeholder 6">
            <a:extLst>
              <a:ext uri="{FF2B5EF4-FFF2-40B4-BE49-F238E27FC236}">
                <a16:creationId xmlns:a16="http://schemas.microsoft.com/office/drawing/2014/main" id="{301F0D97-EF77-2D39-A60A-AB1004166A5B}"/>
              </a:ext>
            </a:extLst>
          </p:cNvPr>
          <p:cNvSpPr>
            <a:spLocks noGrp="1"/>
          </p:cNvSpPr>
          <p:nvPr>
            <p:ph type="sldNum" sz="quarter" idx="12"/>
          </p:nvPr>
        </p:nvSpPr>
        <p:spPr/>
        <p:txBody>
          <a:bodyPr/>
          <a:lstStyle/>
          <a:p>
            <a:fld id="{AC97C787-BC81-4099-8B1D-2E289FB37E89}" type="slidenum">
              <a:rPr lang="en-US" smtClean="0"/>
              <a:t>50</a:t>
            </a:fld>
            <a:endParaRPr lang="en-US"/>
          </a:p>
        </p:txBody>
      </p:sp>
    </p:spTree>
    <p:extLst>
      <p:ext uri="{BB962C8B-B14F-4D97-AF65-F5344CB8AC3E}">
        <p14:creationId xmlns:p14="http://schemas.microsoft.com/office/powerpoint/2010/main" val="1852926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DEA87-1836-4F75-19E3-83A0A99D80D4}"/>
              </a:ext>
            </a:extLst>
          </p:cNvPr>
          <p:cNvPicPr>
            <a:picLocks noChangeAspect="1"/>
          </p:cNvPicPr>
          <p:nvPr/>
        </p:nvPicPr>
        <p:blipFill rotWithShape="1">
          <a:blip r:embed="rId2"/>
          <a:srcRect b="6635"/>
          <a:stretch/>
        </p:blipFill>
        <p:spPr>
          <a:xfrm>
            <a:off x="1080564" y="1469028"/>
            <a:ext cx="9739700" cy="4289515"/>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a:xfrm>
            <a:off x="838200" y="179642"/>
            <a:ext cx="10515600" cy="1325563"/>
          </a:xfrm>
        </p:spPr>
        <p:txBody>
          <a:bodyPr>
            <a:normAutofit/>
          </a:bodyPr>
          <a:lstStyle/>
          <a:p>
            <a:r>
              <a:rPr lang="en-US" sz="3200" b="1"/>
              <a:t>Simulation Results at </a:t>
            </a:r>
            <a:r>
              <a:rPr lang="en-US" sz="3200" b="1" err="1"/>
              <a:t>Carsonville</a:t>
            </a:r>
            <a:r>
              <a:rPr lang="en-US" sz="3200" b="1"/>
              <a:t> (USGS 02341500) Location Flow Frequency </a:t>
            </a:r>
            <a:r>
              <a:rPr lang="en-US" sz="3200"/>
              <a:t>(low end)</a:t>
            </a:r>
          </a:p>
        </p:txBody>
      </p:sp>
      <p:sp>
        <p:nvSpPr>
          <p:cNvPr id="10" name="Rectangle 9">
            <a:extLst>
              <a:ext uri="{FF2B5EF4-FFF2-40B4-BE49-F238E27FC236}">
                <a16:creationId xmlns:a16="http://schemas.microsoft.com/office/drawing/2014/main" id="{AB172360-BC44-8A8B-A4BD-743469455E0B}"/>
              </a:ext>
            </a:extLst>
          </p:cNvPr>
          <p:cNvSpPr/>
          <p:nvPr/>
        </p:nvSpPr>
        <p:spPr>
          <a:xfrm>
            <a:off x="2093724" y="4713353"/>
            <a:ext cx="8435732" cy="42734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B007DA-A948-C3FB-07D7-5A61DC6695BC}"/>
              </a:ext>
            </a:extLst>
          </p:cNvPr>
          <p:cNvSpPr txBox="1"/>
          <p:nvPr/>
        </p:nvSpPr>
        <p:spPr>
          <a:xfrm>
            <a:off x="3903024" y="4713352"/>
            <a:ext cx="2236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100 CFS</a:t>
            </a:r>
          </a:p>
        </p:txBody>
      </p:sp>
      <p:grpSp>
        <p:nvGrpSpPr>
          <p:cNvPr id="3" name="Group 2">
            <a:extLst>
              <a:ext uri="{FF2B5EF4-FFF2-40B4-BE49-F238E27FC236}">
                <a16:creationId xmlns:a16="http://schemas.microsoft.com/office/drawing/2014/main" id="{CD4B4587-56A7-5B98-9134-5041F723706A}"/>
              </a:ext>
            </a:extLst>
          </p:cNvPr>
          <p:cNvGrpSpPr/>
          <p:nvPr/>
        </p:nvGrpSpPr>
        <p:grpSpPr>
          <a:xfrm>
            <a:off x="1080564" y="5908100"/>
            <a:ext cx="11963399" cy="584775"/>
            <a:chOff x="138163" y="6265825"/>
            <a:chExt cx="11375098" cy="584775"/>
          </a:xfrm>
        </p:grpSpPr>
        <p:sp>
          <p:nvSpPr>
            <p:cNvPr id="4" name="TextBox 3">
              <a:extLst>
                <a:ext uri="{FF2B5EF4-FFF2-40B4-BE49-F238E27FC236}">
                  <a16:creationId xmlns:a16="http://schemas.microsoft.com/office/drawing/2014/main" id="{378DDCE8-48A5-15B4-CA83-93A82119489F}"/>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6" name="TextBox 5">
              <a:extLst>
                <a:ext uri="{FF2B5EF4-FFF2-40B4-BE49-F238E27FC236}">
                  <a16:creationId xmlns:a16="http://schemas.microsoft.com/office/drawing/2014/main" id="{6217AF18-8E49-A7F9-8481-E532C04B131C}"/>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cxnSp>
        <p:nvCxnSpPr>
          <p:cNvPr id="8" name="Straight Connector 7">
            <a:extLst>
              <a:ext uri="{FF2B5EF4-FFF2-40B4-BE49-F238E27FC236}">
                <a16:creationId xmlns:a16="http://schemas.microsoft.com/office/drawing/2014/main" id="{6BC0EA37-9379-81BD-BD68-F15DDB5C45EC}"/>
              </a:ext>
            </a:extLst>
          </p:cNvPr>
          <p:cNvCxnSpPr/>
          <p:nvPr/>
        </p:nvCxnSpPr>
        <p:spPr>
          <a:xfrm>
            <a:off x="2093724" y="2743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CEB60EE-3C59-0E10-D57C-9011B1DB9C77}"/>
              </a:ext>
            </a:extLst>
          </p:cNvPr>
          <p:cNvCxnSpPr>
            <a:cxnSpLocks/>
          </p:cNvCxnSpPr>
          <p:nvPr/>
        </p:nvCxnSpPr>
        <p:spPr>
          <a:xfrm>
            <a:off x="2093724" y="2743200"/>
            <a:ext cx="8435732" cy="0"/>
          </a:xfrm>
          <a:prstGeom prst="line">
            <a:avLst/>
          </a:prstGeom>
          <a:ln w="38100">
            <a:solidFill>
              <a:srgbClr val="FFFF00"/>
            </a:solidFill>
            <a:prstDash val="dash"/>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01454F76-E837-C8C3-13AF-971FD696116D}"/>
              </a:ext>
            </a:extLst>
          </p:cNvPr>
          <p:cNvSpPr txBox="1"/>
          <p:nvPr/>
        </p:nvSpPr>
        <p:spPr>
          <a:xfrm>
            <a:off x="8438341" y="2371489"/>
            <a:ext cx="2236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600 CFS</a:t>
            </a:r>
          </a:p>
        </p:txBody>
      </p:sp>
      <p:sp>
        <p:nvSpPr>
          <p:cNvPr id="7" name="Slide Number Placeholder 6">
            <a:extLst>
              <a:ext uri="{FF2B5EF4-FFF2-40B4-BE49-F238E27FC236}">
                <a16:creationId xmlns:a16="http://schemas.microsoft.com/office/drawing/2014/main" id="{FE0F7044-CA11-7521-4B05-1D63E012D490}"/>
              </a:ext>
            </a:extLst>
          </p:cNvPr>
          <p:cNvSpPr>
            <a:spLocks noGrp="1"/>
          </p:cNvSpPr>
          <p:nvPr>
            <p:ph type="sldNum" sz="quarter" idx="12"/>
          </p:nvPr>
        </p:nvSpPr>
        <p:spPr/>
        <p:txBody>
          <a:bodyPr/>
          <a:lstStyle/>
          <a:p>
            <a:fld id="{AC97C787-BC81-4099-8B1D-2E289FB37E89}" type="slidenum">
              <a:rPr lang="en-US" smtClean="0"/>
              <a:t>51</a:t>
            </a:fld>
            <a:endParaRPr lang="en-US"/>
          </a:p>
        </p:txBody>
      </p:sp>
    </p:spTree>
    <p:extLst>
      <p:ext uri="{BB962C8B-B14F-4D97-AF65-F5344CB8AC3E}">
        <p14:creationId xmlns:p14="http://schemas.microsoft.com/office/powerpoint/2010/main" val="17663034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A432F9-0C56-54D5-DD6A-7B95CEE77AEE}"/>
              </a:ext>
            </a:extLst>
          </p:cNvPr>
          <p:cNvPicPr>
            <a:picLocks noChangeAspect="1"/>
          </p:cNvPicPr>
          <p:nvPr/>
        </p:nvPicPr>
        <p:blipFill rotWithShape="1">
          <a:blip r:embed="rId2"/>
          <a:srcRect b="11721"/>
          <a:stretch/>
        </p:blipFill>
        <p:spPr>
          <a:xfrm>
            <a:off x="1094696" y="1620401"/>
            <a:ext cx="9739700" cy="4036120"/>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fontScale="90000"/>
          </a:bodyPr>
          <a:lstStyle/>
          <a:p>
            <a:r>
              <a:rPr lang="en-US" sz="3600" b="1"/>
              <a:t>Simulation Results at </a:t>
            </a:r>
            <a:r>
              <a:rPr lang="en-US" sz="3600" b="1" err="1"/>
              <a:t>Carsonville</a:t>
            </a:r>
            <a:r>
              <a:rPr lang="en-US" sz="3600" b="1"/>
              <a:t> (USGS 02347500) Location Flow in 1986-1988 </a:t>
            </a:r>
            <a:br>
              <a:rPr lang="en-US" sz="2800"/>
            </a:br>
            <a:endParaRPr lang="en-US" sz="2800"/>
          </a:p>
        </p:txBody>
      </p:sp>
      <p:sp>
        <p:nvSpPr>
          <p:cNvPr id="5" name="Rectangle 4">
            <a:extLst>
              <a:ext uri="{FF2B5EF4-FFF2-40B4-BE49-F238E27FC236}">
                <a16:creationId xmlns:a16="http://schemas.microsoft.com/office/drawing/2014/main" id="{4D16FEA5-DA35-D2F6-6A08-5CCE51D678CC}"/>
              </a:ext>
            </a:extLst>
          </p:cNvPr>
          <p:cNvSpPr/>
          <p:nvPr/>
        </p:nvSpPr>
        <p:spPr>
          <a:xfrm>
            <a:off x="2097434" y="3859732"/>
            <a:ext cx="8422980" cy="139711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4B4CB31-2248-34A2-7535-FD0753C18A7B}"/>
              </a:ext>
            </a:extLst>
          </p:cNvPr>
          <p:cNvSpPr txBox="1"/>
          <p:nvPr/>
        </p:nvSpPr>
        <p:spPr>
          <a:xfrm>
            <a:off x="4654432" y="4528694"/>
            <a:ext cx="16544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600 CFS</a:t>
            </a:r>
          </a:p>
        </p:txBody>
      </p:sp>
      <p:grpSp>
        <p:nvGrpSpPr>
          <p:cNvPr id="3" name="Group 2">
            <a:extLst>
              <a:ext uri="{FF2B5EF4-FFF2-40B4-BE49-F238E27FC236}">
                <a16:creationId xmlns:a16="http://schemas.microsoft.com/office/drawing/2014/main" id="{9E887C97-7A7F-2D1E-FAA6-6593176B5355}"/>
              </a:ext>
            </a:extLst>
          </p:cNvPr>
          <p:cNvGrpSpPr/>
          <p:nvPr/>
        </p:nvGrpSpPr>
        <p:grpSpPr>
          <a:xfrm>
            <a:off x="1080564" y="5908100"/>
            <a:ext cx="11963399" cy="584775"/>
            <a:chOff x="138163" y="6265825"/>
            <a:chExt cx="11375098" cy="584775"/>
          </a:xfrm>
        </p:grpSpPr>
        <p:sp>
          <p:nvSpPr>
            <p:cNvPr id="4" name="TextBox 3">
              <a:extLst>
                <a:ext uri="{FF2B5EF4-FFF2-40B4-BE49-F238E27FC236}">
                  <a16:creationId xmlns:a16="http://schemas.microsoft.com/office/drawing/2014/main" id="{EC6C3ECF-5B1A-B93A-78CC-7990AFC39B1E}"/>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7" name="TextBox 6">
              <a:extLst>
                <a:ext uri="{FF2B5EF4-FFF2-40B4-BE49-F238E27FC236}">
                  <a16:creationId xmlns:a16="http://schemas.microsoft.com/office/drawing/2014/main" id="{46471456-D17E-148A-61D1-FEB04DECD902}"/>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8" name="Slide Number Placeholder 7">
            <a:extLst>
              <a:ext uri="{FF2B5EF4-FFF2-40B4-BE49-F238E27FC236}">
                <a16:creationId xmlns:a16="http://schemas.microsoft.com/office/drawing/2014/main" id="{4AC24FC1-935E-0643-07D4-8B0F132DAFAF}"/>
              </a:ext>
            </a:extLst>
          </p:cNvPr>
          <p:cNvSpPr>
            <a:spLocks noGrp="1"/>
          </p:cNvSpPr>
          <p:nvPr>
            <p:ph type="sldNum" sz="quarter" idx="12"/>
          </p:nvPr>
        </p:nvSpPr>
        <p:spPr/>
        <p:txBody>
          <a:bodyPr/>
          <a:lstStyle/>
          <a:p>
            <a:fld id="{AC97C787-BC81-4099-8B1D-2E289FB37E89}" type="slidenum">
              <a:rPr lang="en-US" smtClean="0"/>
              <a:t>52</a:t>
            </a:fld>
            <a:endParaRPr lang="en-US"/>
          </a:p>
        </p:txBody>
      </p:sp>
    </p:spTree>
    <p:extLst>
      <p:ext uri="{BB962C8B-B14F-4D97-AF65-F5344CB8AC3E}">
        <p14:creationId xmlns:p14="http://schemas.microsoft.com/office/powerpoint/2010/main" val="944402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E7E6FB-BA41-667A-DA42-3E30BC2EF9D7}"/>
              </a:ext>
            </a:extLst>
          </p:cNvPr>
          <p:cNvPicPr>
            <a:picLocks noChangeAspect="1"/>
          </p:cNvPicPr>
          <p:nvPr/>
        </p:nvPicPr>
        <p:blipFill rotWithShape="1">
          <a:blip r:embed="rId2"/>
          <a:srcRect b="13258"/>
          <a:stretch/>
        </p:blipFill>
        <p:spPr>
          <a:xfrm>
            <a:off x="1114024" y="1690688"/>
            <a:ext cx="9739700" cy="3965833"/>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fontScale="90000"/>
          </a:bodyPr>
          <a:lstStyle/>
          <a:p>
            <a:r>
              <a:rPr lang="en-US" sz="3600" b="1"/>
              <a:t>Simulation Results at </a:t>
            </a:r>
            <a:r>
              <a:rPr lang="en-US" sz="3600" b="1" err="1"/>
              <a:t>Carsonville</a:t>
            </a:r>
            <a:r>
              <a:rPr lang="en-US" sz="3600" b="1"/>
              <a:t> (USGS 02347500) Location Flow in 1999-2002 </a:t>
            </a:r>
            <a:br>
              <a:rPr lang="en-US" sz="2800"/>
            </a:br>
            <a:endParaRPr lang="en-US" sz="2800"/>
          </a:p>
        </p:txBody>
      </p:sp>
      <p:sp>
        <p:nvSpPr>
          <p:cNvPr id="6" name="Rectangle 5">
            <a:extLst>
              <a:ext uri="{FF2B5EF4-FFF2-40B4-BE49-F238E27FC236}">
                <a16:creationId xmlns:a16="http://schemas.microsoft.com/office/drawing/2014/main" id="{18A2AC5E-0206-732C-4550-04E8A9838FBD}"/>
              </a:ext>
            </a:extLst>
          </p:cNvPr>
          <p:cNvSpPr/>
          <p:nvPr/>
        </p:nvSpPr>
        <p:spPr>
          <a:xfrm>
            <a:off x="2149434" y="3907857"/>
            <a:ext cx="8390229" cy="147672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C38A772-6430-0994-CF6A-1027E996B539}"/>
              </a:ext>
            </a:extLst>
          </p:cNvPr>
          <p:cNvSpPr txBox="1"/>
          <p:nvPr/>
        </p:nvSpPr>
        <p:spPr>
          <a:xfrm>
            <a:off x="4631377" y="4797629"/>
            <a:ext cx="16544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600 CFS</a:t>
            </a:r>
          </a:p>
        </p:txBody>
      </p:sp>
      <p:grpSp>
        <p:nvGrpSpPr>
          <p:cNvPr id="3" name="Group 2">
            <a:extLst>
              <a:ext uri="{FF2B5EF4-FFF2-40B4-BE49-F238E27FC236}">
                <a16:creationId xmlns:a16="http://schemas.microsoft.com/office/drawing/2014/main" id="{67527A38-12A0-73E8-10FE-11BAEBEC1D8E}"/>
              </a:ext>
            </a:extLst>
          </p:cNvPr>
          <p:cNvGrpSpPr/>
          <p:nvPr/>
        </p:nvGrpSpPr>
        <p:grpSpPr>
          <a:xfrm>
            <a:off x="1080564" y="5908100"/>
            <a:ext cx="11963399" cy="584775"/>
            <a:chOff x="138163" y="6265825"/>
            <a:chExt cx="11375098" cy="584775"/>
          </a:xfrm>
        </p:grpSpPr>
        <p:sp>
          <p:nvSpPr>
            <p:cNvPr id="5" name="TextBox 4">
              <a:extLst>
                <a:ext uri="{FF2B5EF4-FFF2-40B4-BE49-F238E27FC236}">
                  <a16:creationId xmlns:a16="http://schemas.microsoft.com/office/drawing/2014/main" id="{1372516D-5E42-8202-DBBC-B980285DC095}"/>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8" name="TextBox 7">
              <a:extLst>
                <a:ext uri="{FF2B5EF4-FFF2-40B4-BE49-F238E27FC236}">
                  <a16:creationId xmlns:a16="http://schemas.microsoft.com/office/drawing/2014/main" id="{BED867D9-A93F-1C3E-D0B9-39171042CDB8}"/>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9" name="Slide Number Placeholder 8">
            <a:extLst>
              <a:ext uri="{FF2B5EF4-FFF2-40B4-BE49-F238E27FC236}">
                <a16:creationId xmlns:a16="http://schemas.microsoft.com/office/drawing/2014/main" id="{C172C55F-9F56-916C-415C-A12523DE1BB4}"/>
              </a:ext>
            </a:extLst>
          </p:cNvPr>
          <p:cNvSpPr>
            <a:spLocks noGrp="1"/>
          </p:cNvSpPr>
          <p:nvPr>
            <p:ph type="sldNum" sz="quarter" idx="12"/>
          </p:nvPr>
        </p:nvSpPr>
        <p:spPr/>
        <p:txBody>
          <a:bodyPr/>
          <a:lstStyle/>
          <a:p>
            <a:fld id="{AC97C787-BC81-4099-8B1D-2E289FB37E89}" type="slidenum">
              <a:rPr lang="en-US" smtClean="0"/>
              <a:t>53</a:t>
            </a:fld>
            <a:endParaRPr lang="en-US"/>
          </a:p>
        </p:txBody>
      </p:sp>
    </p:spTree>
    <p:extLst>
      <p:ext uri="{BB962C8B-B14F-4D97-AF65-F5344CB8AC3E}">
        <p14:creationId xmlns:p14="http://schemas.microsoft.com/office/powerpoint/2010/main" val="3661734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AB6AFB-0D75-FC6A-3BA2-2A866EA7C39B}"/>
              </a:ext>
            </a:extLst>
          </p:cNvPr>
          <p:cNvPicPr>
            <a:picLocks noChangeAspect="1"/>
          </p:cNvPicPr>
          <p:nvPr/>
        </p:nvPicPr>
        <p:blipFill rotWithShape="1">
          <a:blip r:embed="rId2"/>
          <a:srcRect t="-11234" b="11234"/>
          <a:stretch/>
        </p:blipFill>
        <p:spPr>
          <a:xfrm>
            <a:off x="1226150" y="1314856"/>
            <a:ext cx="9739700" cy="3975234"/>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a:xfrm>
            <a:off x="753139" y="225713"/>
            <a:ext cx="10515600" cy="1523052"/>
          </a:xfrm>
        </p:spPr>
        <p:txBody>
          <a:bodyPr>
            <a:normAutofit fontScale="90000"/>
          </a:bodyPr>
          <a:lstStyle/>
          <a:p>
            <a:r>
              <a:rPr lang="en-US" sz="3600" b="1"/>
              <a:t>Simulation Results at </a:t>
            </a:r>
            <a:r>
              <a:rPr lang="en-US" sz="3600" b="1" err="1"/>
              <a:t>Carsonville</a:t>
            </a:r>
            <a:r>
              <a:rPr lang="en-US" sz="3600" b="1"/>
              <a:t> (USGS 02347500) Location Flow in 2007-2008 </a:t>
            </a:r>
            <a:br>
              <a:rPr lang="en-US" sz="3600"/>
            </a:br>
            <a:endParaRPr lang="en-US" sz="3600"/>
          </a:p>
        </p:txBody>
      </p:sp>
      <p:sp>
        <p:nvSpPr>
          <p:cNvPr id="6" name="Rectangle 5">
            <a:extLst>
              <a:ext uri="{FF2B5EF4-FFF2-40B4-BE49-F238E27FC236}">
                <a16:creationId xmlns:a16="http://schemas.microsoft.com/office/drawing/2014/main" id="{B9DF8EB2-54C9-CCF4-D048-E7ABD87E9980}"/>
              </a:ext>
            </a:extLst>
          </p:cNvPr>
          <p:cNvSpPr/>
          <p:nvPr/>
        </p:nvSpPr>
        <p:spPr>
          <a:xfrm>
            <a:off x="2194560" y="3705726"/>
            <a:ext cx="8479857" cy="126409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D364E48-C807-957B-4731-6EDE61D54C27}"/>
              </a:ext>
            </a:extLst>
          </p:cNvPr>
          <p:cNvSpPr txBox="1"/>
          <p:nvPr/>
        </p:nvSpPr>
        <p:spPr>
          <a:xfrm>
            <a:off x="4631377" y="4235117"/>
            <a:ext cx="16442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600 CFS</a:t>
            </a:r>
          </a:p>
        </p:txBody>
      </p:sp>
      <p:grpSp>
        <p:nvGrpSpPr>
          <p:cNvPr id="3" name="Group 2">
            <a:extLst>
              <a:ext uri="{FF2B5EF4-FFF2-40B4-BE49-F238E27FC236}">
                <a16:creationId xmlns:a16="http://schemas.microsoft.com/office/drawing/2014/main" id="{EDBBE676-02C9-3167-1BD3-A04C89A09AF2}"/>
              </a:ext>
            </a:extLst>
          </p:cNvPr>
          <p:cNvGrpSpPr/>
          <p:nvPr/>
        </p:nvGrpSpPr>
        <p:grpSpPr>
          <a:xfrm>
            <a:off x="1080564" y="5908100"/>
            <a:ext cx="11963399" cy="584775"/>
            <a:chOff x="138163" y="6265825"/>
            <a:chExt cx="11375098" cy="584775"/>
          </a:xfrm>
        </p:grpSpPr>
        <p:sp>
          <p:nvSpPr>
            <p:cNvPr id="4" name="TextBox 3">
              <a:extLst>
                <a:ext uri="{FF2B5EF4-FFF2-40B4-BE49-F238E27FC236}">
                  <a16:creationId xmlns:a16="http://schemas.microsoft.com/office/drawing/2014/main" id="{7464E006-2FDE-C73A-40B7-2968281F7549}"/>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8" name="TextBox 7">
              <a:extLst>
                <a:ext uri="{FF2B5EF4-FFF2-40B4-BE49-F238E27FC236}">
                  <a16:creationId xmlns:a16="http://schemas.microsoft.com/office/drawing/2014/main" id="{327A72E5-2E74-C370-41A0-6164E39E29A9}"/>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9" name="Slide Number Placeholder 8">
            <a:extLst>
              <a:ext uri="{FF2B5EF4-FFF2-40B4-BE49-F238E27FC236}">
                <a16:creationId xmlns:a16="http://schemas.microsoft.com/office/drawing/2014/main" id="{1911A447-FC4E-8335-9380-E65304A79D3F}"/>
              </a:ext>
            </a:extLst>
          </p:cNvPr>
          <p:cNvSpPr>
            <a:spLocks noGrp="1"/>
          </p:cNvSpPr>
          <p:nvPr>
            <p:ph type="sldNum" sz="quarter" idx="12"/>
          </p:nvPr>
        </p:nvSpPr>
        <p:spPr/>
        <p:txBody>
          <a:bodyPr/>
          <a:lstStyle/>
          <a:p>
            <a:fld id="{AC97C787-BC81-4099-8B1D-2E289FB37E89}" type="slidenum">
              <a:rPr lang="en-US" smtClean="0"/>
              <a:t>54</a:t>
            </a:fld>
            <a:endParaRPr lang="en-US"/>
          </a:p>
        </p:txBody>
      </p:sp>
    </p:spTree>
    <p:extLst>
      <p:ext uri="{BB962C8B-B14F-4D97-AF65-F5344CB8AC3E}">
        <p14:creationId xmlns:p14="http://schemas.microsoft.com/office/powerpoint/2010/main" val="1629926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FC5776-0048-3B90-8C73-7856EAC84A00}"/>
              </a:ext>
            </a:extLst>
          </p:cNvPr>
          <p:cNvPicPr>
            <a:picLocks noChangeAspect="1"/>
          </p:cNvPicPr>
          <p:nvPr/>
        </p:nvPicPr>
        <p:blipFill rotWithShape="1">
          <a:blip r:embed="rId2"/>
          <a:srcRect b="11601"/>
          <a:stretch/>
        </p:blipFill>
        <p:spPr>
          <a:xfrm>
            <a:off x="1335054" y="1482012"/>
            <a:ext cx="9521892" cy="3951225"/>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fontScale="90000"/>
          </a:bodyPr>
          <a:lstStyle/>
          <a:p>
            <a:r>
              <a:rPr lang="en-US" sz="3600" b="1"/>
              <a:t>Simulation Results at </a:t>
            </a:r>
            <a:r>
              <a:rPr lang="en-US" sz="3600" b="1" err="1"/>
              <a:t>Carsonville</a:t>
            </a:r>
            <a:r>
              <a:rPr lang="en-US" sz="3600" b="1"/>
              <a:t> (USGS 02347500) Location Flow in 2011-2012 </a:t>
            </a:r>
            <a:br>
              <a:rPr lang="en-US" sz="2800"/>
            </a:br>
            <a:endParaRPr lang="en-US" sz="2800"/>
          </a:p>
        </p:txBody>
      </p:sp>
      <p:sp>
        <p:nvSpPr>
          <p:cNvPr id="6" name="Rectangle 5">
            <a:extLst>
              <a:ext uri="{FF2B5EF4-FFF2-40B4-BE49-F238E27FC236}">
                <a16:creationId xmlns:a16="http://schemas.microsoft.com/office/drawing/2014/main" id="{74384CD5-B6F9-4EC9-D909-23EBBC26AA37}"/>
              </a:ext>
            </a:extLst>
          </p:cNvPr>
          <p:cNvSpPr/>
          <p:nvPr/>
        </p:nvSpPr>
        <p:spPr>
          <a:xfrm>
            <a:off x="2256312" y="3638349"/>
            <a:ext cx="8321852" cy="142560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B6CCBB7-05FF-E567-AFC7-7D1572136D67}"/>
              </a:ext>
            </a:extLst>
          </p:cNvPr>
          <p:cNvSpPr txBox="1"/>
          <p:nvPr/>
        </p:nvSpPr>
        <p:spPr>
          <a:xfrm>
            <a:off x="4631377" y="4417622"/>
            <a:ext cx="16544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600 CFS</a:t>
            </a:r>
          </a:p>
        </p:txBody>
      </p:sp>
      <p:grpSp>
        <p:nvGrpSpPr>
          <p:cNvPr id="3" name="Group 2">
            <a:extLst>
              <a:ext uri="{FF2B5EF4-FFF2-40B4-BE49-F238E27FC236}">
                <a16:creationId xmlns:a16="http://schemas.microsoft.com/office/drawing/2014/main" id="{AE7623F2-107A-7A7A-8ADF-8FFABDBC417C}"/>
              </a:ext>
            </a:extLst>
          </p:cNvPr>
          <p:cNvGrpSpPr/>
          <p:nvPr/>
        </p:nvGrpSpPr>
        <p:grpSpPr>
          <a:xfrm>
            <a:off x="1080564" y="5908100"/>
            <a:ext cx="11963399" cy="584775"/>
            <a:chOff x="138163" y="6265825"/>
            <a:chExt cx="11375098" cy="584775"/>
          </a:xfrm>
        </p:grpSpPr>
        <p:sp>
          <p:nvSpPr>
            <p:cNvPr id="5" name="TextBox 4">
              <a:extLst>
                <a:ext uri="{FF2B5EF4-FFF2-40B4-BE49-F238E27FC236}">
                  <a16:creationId xmlns:a16="http://schemas.microsoft.com/office/drawing/2014/main" id="{8E22FB2F-5BC1-EAC3-8C6C-E8907CE3F70C}"/>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8" name="TextBox 7">
              <a:extLst>
                <a:ext uri="{FF2B5EF4-FFF2-40B4-BE49-F238E27FC236}">
                  <a16:creationId xmlns:a16="http://schemas.microsoft.com/office/drawing/2014/main" id="{D91467F3-C98F-B56B-0359-3B8CA5DB9135}"/>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9" name="Slide Number Placeholder 8">
            <a:extLst>
              <a:ext uri="{FF2B5EF4-FFF2-40B4-BE49-F238E27FC236}">
                <a16:creationId xmlns:a16="http://schemas.microsoft.com/office/drawing/2014/main" id="{33605AB3-E099-9D1E-BAE7-9CAD318AC4A5}"/>
              </a:ext>
            </a:extLst>
          </p:cNvPr>
          <p:cNvSpPr>
            <a:spLocks noGrp="1"/>
          </p:cNvSpPr>
          <p:nvPr>
            <p:ph type="sldNum" sz="quarter" idx="12"/>
          </p:nvPr>
        </p:nvSpPr>
        <p:spPr/>
        <p:txBody>
          <a:bodyPr/>
          <a:lstStyle/>
          <a:p>
            <a:fld id="{AC97C787-BC81-4099-8B1D-2E289FB37E89}" type="slidenum">
              <a:rPr lang="en-US" smtClean="0"/>
              <a:t>55</a:t>
            </a:fld>
            <a:endParaRPr lang="en-US"/>
          </a:p>
        </p:txBody>
      </p:sp>
    </p:spTree>
    <p:extLst>
      <p:ext uri="{BB962C8B-B14F-4D97-AF65-F5344CB8AC3E}">
        <p14:creationId xmlns:p14="http://schemas.microsoft.com/office/powerpoint/2010/main" val="3617455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fontScale="90000"/>
          </a:bodyPr>
          <a:lstStyle/>
          <a:p>
            <a:r>
              <a:rPr lang="en-US" sz="3600" b="1"/>
              <a:t>Simulation Results at </a:t>
            </a:r>
            <a:r>
              <a:rPr lang="en-US" sz="3600" b="1" err="1"/>
              <a:t>Carsonville</a:t>
            </a:r>
            <a:r>
              <a:rPr lang="en-US" sz="3600" b="1"/>
              <a:t> (USGS 02347500) Location Flow Frequency </a:t>
            </a:r>
            <a:br>
              <a:rPr lang="en-US" sz="2800"/>
            </a:br>
            <a:endParaRPr lang="en-US" sz="2800"/>
          </a:p>
        </p:txBody>
      </p:sp>
      <p:pic>
        <p:nvPicPr>
          <p:cNvPr id="6" name="Content Placeholder 5">
            <a:extLst>
              <a:ext uri="{FF2B5EF4-FFF2-40B4-BE49-F238E27FC236}">
                <a16:creationId xmlns:a16="http://schemas.microsoft.com/office/drawing/2014/main" id="{3A626632-947F-97D7-09B2-FD5A1827ADFB}"/>
              </a:ext>
            </a:extLst>
          </p:cNvPr>
          <p:cNvPicPr>
            <a:picLocks noGrp="1" noChangeAspect="1"/>
          </p:cNvPicPr>
          <p:nvPr>
            <p:ph idx="1"/>
          </p:nvPr>
        </p:nvPicPr>
        <p:blipFill rotWithShape="1">
          <a:blip r:embed="rId2"/>
          <a:srcRect b="6158"/>
          <a:stretch/>
        </p:blipFill>
        <p:spPr>
          <a:xfrm>
            <a:off x="1065898" y="1557428"/>
            <a:ext cx="9739700" cy="4290479"/>
          </a:xfrm>
        </p:spPr>
      </p:pic>
      <p:grpSp>
        <p:nvGrpSpPr>
          <p:cNvPr id="3" name="Group 2">
            <a:extLst>
              <a:ext uri="{FF2B5EF4-FFF2-40B4-BE49-F238E27FC236}">
                <a16:creationId xmlns:a16="http://schemas.microsoft.com/office/drawing/2014/main" id="{2A3C8E39-FC75-6DF7-378B-1EBD3ACA09FE}"/>
              </a:ext>
            </a:extLst>
          </p:cNvPr>
          <p:cNvGrpSpPr/>
          <p:nvPr/>
        </p:nvGrpSpPr>
        <p:grpSpPr>
          <a:xfrm>
            <a:off x="1080564" y="5908100"/>
            <a:ext cx="11963399" cy="584775"/>
            <a:chOff x="138163" y="6265825"/>
            <a:chExt cx="11375098" cy="584775"/>
          </a:xfrm>
        </p:grpSpPr>
        <p:sp>
          <p:nvSpPr>
            <p:cNvPr id="4" name="TextBox 3">
              <a:extLst>
                <a:ext uri="{FF2B5EF4-FFF2-40B4-BE49-F238E27FC236}">
                  <a16:creationId xmlns:a16="http://schemas.microsoft.com/office/drawing/2014/main" id="{CBEA41F1-6AEC-33B8-5BC4-3DA782D4F9F4}"/>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5" name="TextBox 4">
              <a:extLst>
                <a:ext uri="{FF2B5EF4-FFF2-40B4-BE49-F238E27FC236}">
                  <a16:creationId xmlns:a16="http://schemas.microsoft.com/office/drawing/2014/main" id="{B9064BF2-A16D-488C-C337-B59EA5A3BFAC}"/>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7" name="Slide Number Placeholder 6">
            <a:extLst>
              <a:ext uri="{FF2B5EF4-FFF2-40B4-BE49-F238E27FC236}">
                <a16:creationId xmlns:a16="http://schemas.microsoft.com/office/drawing/2014/main" id="{3C0DF6C8-F869-9B4D-3F0D-DB1F57961EB1}"/>
              </a:ext>
            </a:extLst>
          </p:cNvPr>
          <p:cNvSpPr>
            <a:spLocks noGrp="1"/>
          </p:cNvSpPr>
          <p:nvPr>
            <p:ph type="sldNum" sz="quarter" idx="12"/>
          </p:nvPr>
        </p:nvSpPr>
        <p:spPr/>
        <p:txBody>
          <a:bodyPr/>
          <a:lstStyle/>
          <a:p>
            <a:fld id="{AC97C787-BC81-4099-8B1D-2E289FB37E89}" type="slidenum">
              <a:rPr lang="en-US" smtClean="0"/>
              <a:t>56</a:t>
            </a:fld>
            <a:endParaRPr lang="en-US"/>
          </a:p>
        </p:txBody>
      </p:sp>
    </p:spTree>
    <p:extLst>
      <p:ext uri="{BB962C8B-B14F-4D97-AF65-F5344CB8AC3E}">
        <p14:creationId xmlns:p14="http://schemas.microsoft.com/office/powerpoint/2010/main" val="3484610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0DEA87-1836-4F75-19E3-83A0A99D80D4}"/>
              </a:ext>
            </a:extLst>
          </p:cNvPr>
          <p:cNvPicPr>
            <a:picLocks noChangeAspect="1"/>
          </p:cNvPicPr>
          <p:nvPr/>
        </p:nvPicPr>
        <p:blipFill rotWithShape="1">
          <a:blip r:embed="rId2"/>
          <a:srcRect b="6356"/>
          <a:stretch/>
        </p:blipFill>
        <p:spPr>
          <a:xfrm>
            <a:off x="1037021" y="1545228"/>
            <a:ext cx="9739700" cy="4281414"/>
          </a:xfrm>
          <a:prstGeom prst="rect">
            <a:avLst/>
          </a:prstGeom>
        </p:spPr>
      </p:pic>
      <p:sp>
        <p:nvSpPr>
          <p:cNvPr id="2" name="Title 1">
            <a:extLst>
              <a:ext uri="{FF2B5EF4-FFF2-40B4-BE49-F238E27FC236}">
                <a16:creationId xmlns:a16="http://schemas.microsoft.com/office/drawing/2014/main" id="{72364742-DD68-4405-A73F-7D16A138CDD9}"/>
              </a:ext>
            </a:extLst>
          </p:cNvPr>
          <p:cNvSpPr>
            <a:spLocks noGrp="1"/>
          </p:cNvSpPr>
          <p:nvPr>
            <p:ph type="title"/>
          </p:nvPr>
        </p:nvSpPr>
        <p:spPr/>
        <p:txBody>
          <a:bodyPr>
            <a:normAutofit fontScale="90000"/>
          </a:bodyPr>
          <a:lstStyle/>
          <a:p>
            <a:r>
              <a:rPr lang="en-US" sz="3600" b="1"/>
              <a:t>Simulation Results at </a:t>
            </a:r>
            <a:r>
              <a:rPr lang="en-US" sz="3600" b="1" err="1"/>
              <a:t>Carsonville</a:t>
            </a:r>
            <a:r>
              <a:rPr lang="en-US" sz="3600" b="1"/>
              <a:t> (USGS 02347500) Location Flow Frequency </a:t>
            </a:r>
            <a:br>
              <a:rPr lang="en-US" sz="2800"/>
            </a:br>
            <a:endParaRPr lang="en-US" sz="2800"/>
          </a:p>
        </p:txBody>
      </p:sp>
      <p:sp>
        <p:nvSpPr>
          <p:cNvPr id="10" name="Rectangle 9">
            <a:extLst>
              <a:ext uri="{FF2B5EF4-FFF2-40B4-BE49-F238E27FC236}">
                <a16:creationId xmlns:a16="http://schemas.microsoft.com/office/drawing/2014/main" id="{AB172360-BC44-8A8B-A4BD-743469455E0B}"/>
              </a:ext>
            </a:extLst>
          </p:cNvPr>
          <p:cNvSpPr/>
          <p:nvPr/>
        </p:nvSpPr>
        <p:spPr>
          <a:xfrm>
            <a:off x="2050181" y="2791326"/>
            <a:ext cx="8435732" cy="242556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B007DA-A948-C3FB-07D7-5A61DC6695BC}"/>
              </a:ext>
            </a:extLst>
          </p:cNvPr>
          <p:cNvSpPr txBox="1"/>
          <p:nvPr/>
        </p:nvSpPr>
        <p:spPr>
          <a:xfrm>
            <a:off x="3859481" y="4789552"/>
            <a:ext cx="22365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600 CFS</a:t>
            </a:r>
          </a:p>
        </p:txBody>
      </p:sp>
      <p:grpSp>
        <p:nvGrpSpPr>
          <p:cNvPr id="3" name="Group 2">
            <a:extLst>
              <a:ext uri="{FF2B5EF4-FFF2-40B4-BE49-F238E27FC236}">
                <a16:creationId xmlns:a16="http://schemas.microsoft.com/office/drawing/2014/main" id="{DB91F104-E758-EB03-EB86-5525C793B878}"/>
              </a:ext>
            </a:extLst>
          </p:cNvPr>
          <p:cNvGrpSpPr/>
          <p:nvPr/>
        </p:nvGrpSpPr>
        <p:grpSpPr>
          <a:xfrm>
            <a:off x="1085214" y="6025143"/>
            <a:ext cx="11963399" cy="584775"/>
            <a:chOff x="138163" y="6265825"/>
            <a:chExt cx="11375098" cy="584775"/>
          </a:xfrm>
        </p:grpSpPr>
        <p:sp>
          <p:nvSpPr>
            <p:cNvPr id="4" name="TextBox 3">
              <a:extLst>
                <a:ext uri="{FF2B5EF4-FFF2-40B4-BE49-F238E27FC236}">
                  <a16:creationId xmlns:a16="http://schemas.microsoft.com/office/drawing/2014/main" id="{E6659EF9-76DF-5A70-E23C-C9DD1C351B90}"/>
                </a:ext>
              </a:extLst>
            </p:cNvPr>
            <p:cNvSpPr txBox="1"/>
            <p:nvPr/>
          </p:nvSpPr>
          <p:spPr>
            <a:xfrm>
              <a:off x="138163"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0080"/>
                  </a:solidFill>
                  <a:effectLst/>
                  <a:uLnTx/>
                  <a:uFillTx/>
                  <a:latin typeface="Calibri" panose="020F0502020204030204"/>
                  <a:ea typeface="+mn-ea"/>
                  <a:cs typeface="+mn-cs"/>
                </a:rPr>
                <a:t>Baseline</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Average demands 2010-2018</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Baseline Drought</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2011 demands</a:t>
              </a:r>
            </a:p>
          </p:txBody>
        </p:sp>
        <p:sp>
          <p:nvSpPr>
            <p:cNvPr id="6" name="TextBox 5">
              <a:extLst>
                <a:ext uri="{FF2B5EF4-FFF2-40B4-BE49-F238E27FC236}">
                  <a16:creationId xmlns:a16="http://schemas.microsoft.com/office/drawing/2014/main" id="{1CB6B3B4-CCE0-66D1-E5BC-3257DFF14DAF}"/>
                </a:ext>
              </a:extLst>
            </p:cNvPr>
            <p:cNvSpPr txBox="1"/>
            <p:nvPr/>
          </p:nvSpPr>
          <p:spPr>
            <a:xfrm>
              <a:off x="4070410" y="6265825"/>
              <a:ext cx="7442851" cy="58477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B050"/>
                  </a:solidFill>
                  <a:effectLst/>
                  <a:uLnTx/>
                  <a:uFillTx/>
                  <a:latin typeface="Calibri" panose="020F0502020204030204"/>
                  <a:ea typeface="+mn-ea"/>
                  <a:cs typeface="+mn-cs"/>
                </a:rPr>
                <a:t>Forecast (ag constant):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2060 demands with ag held constant at baseline</a:t>
              </a:r>
            </a:p>
            <a:p>
              <a:pPr marL="342900" marR="0" lvl="0" indent="-342900" algn="l" defTabSz="914400" rtl="0" eaLnBrk="1" fontAlgn="auto" latinLnBrk="0" hangingPunct="1">
                <a:lnSpc>
                  <a:spcPct val="100000"/>
                </a:lnSpc>
                <a:spcBef>
                  <a:spcPts val="0"/>
                </a:spcBef>
                <a:spcAft>
                  <a:spcPts val="0"/>
                </a:spcAft>
                <a:buClrTx/>
                <a:buSzPct val="100000"/>
                <a:buFont typeface="Wingdings" panose="05000000000000000000" pitchFamily="2" charset="2"/>
                <a:buChar char="§"/>
                <a:tabLst/>
                <a:defRPr/>
              </a:pPr>
              <a:r>
                <a:rPr kumimoji="0" lang="en-US" sz="1600" b="0" i="0" u="none" strike="noStrike" kern="1200" cap="none" spc="0" normalizeH="0" baseline="0" noProof="0">
                  <a:ln>
                    <a:noFill/>
                  </a:ln>
                  <a:solidFill>
                    <a:srgbClr val="00DBD6"/>
                  </a:solidFill>
                  <a:effectLst/>
                  <a:uLnTx/>
                  <a:uFillTx/>
                  <a:latin typeface="Calibri" panose="020F0502020204030204"/>
                  <a:ea typeface="+mn-ea"/>
                  <a:cs typeface="+mn-cs"/>
                </a:rPr>
                <a:t>Forecast (ag growth)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2060 demands with ag projected growth</a:t>
              </a:r>
            </a:p>
          </p:txBody>
        </p:sp>
      </p:grpSp>
      <p:sp>
        <p:nvSpPr>
          <p:cNvPr id="7" name="Slide Number Placeholder 6">
            <a:extLst>
              <a:ext uri="{FF2B5EF4-FFF2-40B4-BE49-F238E27FC236}">
                <a16:creationId xmlns:a16="http://schemas.microsoft.com/office/drawing/2014/main" id="{D2D540CA-8D9C-A6D0-DA78-C751EB8D5A6B}"/>
              </a:ext>
            </a:extLst>
          </p:cNvPr>
          <p:cNvSpPr>
            <a:spLocks noGrp="1"/>
          </p:cNvSpPr>
          <p:nvPr>
            <p:ph type="sldNum" sz="quarter" idx="12"/>
          </p:nvPr>
        </p:nvSpPr>
        <p:spPr/>
        <p:txBody>
          <a:bodyPr/>
          <a:lstStyle/>
          <a:p>
            <a:fld id="{AC97C787-BC81-4099-8B1D-2E289FB37E89}" type="slidenum">
              <a:rPr lang="en-US" smtClean="0"/>
              <a:t>57</a:t>
            </a:fld>
            <a:endParaRPr lang="en-US"/>
          </a:p>
        </p:txBody>
      </p:sp>
    </p:spTree>
    <p:extLst>
      <p:ext uri="{BB962C8B-B14F-4D97-AF65-F5344CB8AC3E}">
        <p14:creationId xmlns:p14="http://schemas.microsoft.com/office/powerpoint/2010/main" val="175838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4B888-74A2-B4B0-F7B5-6A338080B461}"/>
              </a:ext>
            </a:extLst>
          </p:cNvPr>
          <p:cNvSpPr>
            <a:spLocks noGrp="1"/>
          </p:cNvSpPr>
          <p:nvPr>
            <p:ph type="title"/>
          </p:nvPr>
        </p:nvSpPr>
        <p:spPr>
          <a:xfrm>
            <a:off x="838200" y="236337"/>
            <a:ext cx="10515600" cy="1325563"/>
          </a:xfrm>
        </p:spPr>
        <p:txBody>
          <a:bodyPr>
            <a:normAutofit/>
          </a:bodyPr>
          <a:lstStyle/>
          <a:p>
            <a:pPr algn="ctr"/>
            <a:r>
              <a:rPr lang="en-US" err="1"/>
              <a:t>Carsonville</a:t>
            </a:r>
            <a:r>
              <a:rPr lang="en-US"/>
              <a:t> (USGS 02347500) </a:t>
            </a:r>
            <a:br>
              <a:rPr lang="en-US"/>
            </a:br>
            <a:r>
              <a:rPr lang="en-US"/>
              <a:t>Simulated Flow Frequency </a:t>
            </a:r>
          </a:p>
        </p:txBody>
      </p:sp>
      <p:graphicFrame>
        <p:nvGraphicFramePr>
          <p:cNvPr id="4" name="Content Placeholder 3">
            <a:extLst>
              <a:ext uri="{FF2B5EF4-FFF2-40B4-BE49-F238E27FC236}">
                <a16:creationId xmlns:a16="http://schemas.microsoft.com/office/drawing/2014/main" id="{7465A68B-8B68-4B59-011B-BF564B6C5DDB}"/>
              </a:ext>
            </a:extLst>
          </p:cNvPr>
          <p:cNvGraphicFramePr>
            <a:graphicFrameLocks noGrp="1"/>
          </p:cNvGraphicFramePr>
          <p:nvPr>
            <p:ph idx="1"/>
            <p:extLst>
              <p:ext uri="{D42A27DB-BD31-4B8C-83A1-F6EECF244321}">
                <p14:modId xmlns:p14="http://schemas.microsoft.com/office/powerpoint/2010/main" val="3959055869"/>
              </p:ext>
            </p:extLst>
          </p:nvPr>
        </p:nvGraphicFramePr>
        <p:xfrm>
          <a:off x="1557890" y="1759218"/>
          <a:ext cx="9076220" cy="4569617"/>
        </p:xfrm>
        <a:graphic>
          <a:graphicData uri="http://schemas.openxmlformats.org/drawingml/2006/table">
            <a:tbl>
              <a:tblPr/>
              <a:tblGrid>
                <a:gridCol w="2199015">
                  <a:extLst>
                    <a:ext uri="{9D8B030D-6E8A-4147-A177-3AD203B41FA5}">
                      <a16:colId xmlns:a16="http://schemas.microsoft.com/office/drawing/2014/main" val="3212328196"/>
                    </a:ext>
                  </a:extLst>
                </a:gridCol>
                <a:gridCol w="1687904">
                  <a:extLst>
                    <a:ext uri="{9D8B030D-6E8A-4147-A177-3AD203B41FA5}">
                      <a16:colId xmlns:a16="http://schemas.microsoft.com/office/drawing/2014/main" val="2718303538"/>
                    </a:ext>
                  </a:extLst>
                </a:gridCol>
                <a:gridCol w="41863">
                  <a:extLst>
                    <a:ext uri="{9D8B030D-6E8A-4147-A177-3AD203B41FA5}">
                      <a16:colId xmlns:a16="http://schemas.microsoft.com/office/drawing/2014/main" val="2516040462"/>
                    </a:ext>
                  </a:extLst>
                </a:gridCol>
                <a:gridCol w="1687904">
                  <a:extLst>
                    <a:ext uri="{9D8B030D-6E8A-4147-A177-3AD203B41FA5}">
                      <a16:colId xmlns:a16="http://schemas.microsoft.com/office/drawing/2014/main" val="3753747480"/>
                    </a:ext>
                  </a:extLst>
                </a:gridCol>
                <a:gridCol w="41863">
                  <a:extLst>
                    <a:ext uri="{9D8B030D-6E8A-4147-A177-3AD203B41FA5}">
                      <a16:colId xmlns:a16="http://schemas.microsoft.com/office/drawing/2014/main" val="3570869433"/>
                    </a:ext>
                  </a:extLst>
                </a:gridCol>
                <a:gridCol w="1687904">
                  <a:extLst>
                    <a:ext uri="{9D8B030D-6E8A-4147-A177-3AD203B41FA5}">
                      <a16:colId xmlns:a16="http://schemas.microsoft.com/office/drawing/2014/main" val="3288093715"/>
                    </a:ext>
                  </a:extLst>
                </a:gridCol>
                <a:gridCol w="41863">
                  <a:extLst>
                    <a:ext uri="{9D8B030D-6E8A-4147-A177-3AD203B41FA5}">
                      <a16:colId xmlns:a16="http://schemas.microsoft.com/office/drawing/2014/main" val="2579097154"/>
                    </a:ext>
                  </a:extLst>
                </a:gridCol>
                <a:gridCol w="1687904">
                  <a:extLst>
                    <a:ext uri="{9D8B030D-6E8A-4147-A177-3AD203B41FA5}">
                      <a16:colId xmlns:a16="http://schemas.microsoft.com/office/drawing/2014/main" val="2149714350"/>
                    </a:ext>
                  </a:extLst>
                </a:gridCol>
              </a:tblGrid>
              <a:tr h="572470">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80"/>
                          </a:solidFill>
                          <a:effectLst/>
                          <a:latin typeface="Calibri" panose="020F0502020204030204" pitchFamily="34" charset="0"/>
                        </a:rPr>
                        <a:t>Baseline</a:t>
                      </a: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000080"/>
                      </a:solidFill>
                      <a:prstDash val="solid"/>
                      <a:round/>
                      <a:headEnd type="none" w="med" len="med"/>
                      <a:tailEnd type="none" w="med" len="med"/>
                    </a:lnR>
                    <a:lnT w="28575" cap="flat" cmpd="sng" algn="ctr">
                      <a:solidFill>
                        <a:srgbClr val="00008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FF0000"/>
                        </a:solidFill>
                        <a:effectLst/>
                        <a:latin typeface="Calibri" panose="020F0502020204030204" pitchFamily="34" charset="0"/>
                      </a:endParaRP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FF0000"/>
                          </a:solidFill>
                          <a:effectLst/>
                          <a:latin typeface="Calibri" panose="020F0502020204030204" pitchFamily="34" charset="0"/>
                        </a:rPr>
                        <a:t>Baseline Drought</a:t>
                      </a: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E600"/>
                        </a:solidFill>
                        <a:effectLst/>
                        <a:latin typeface="Calibri" panose="020F0502020204030204" pitchFamily="34" charset="0"/>
                      </a:endParaRP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00E600"/>
                      </a:solidFill>
                      <a:prstDash val="solid"/>
                      <a:round/>
                      <a:headEnd type="none" w="med" len="med"/>
                      <a:tailEnd type="none" w="med" len="med"/>
                    </a:lnR>
                    <a:lnT w="28575" cap="flat" cmpd="sng" algn="ctr">
                      <a:solidFill>
                        <a:srgbClr val="00E6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D000"/>
                          </a:solidFill>
                          <a:effectLst/>
                          <a:latin typeface="Calibri" panose="020F0502020204030204" pitchFamily="34" charset="0"/>
                        </a:rPr>
                        <a:t>Forecast </a:t>
                      </a:r>
                    </a:p>
                    <a:p>
                      <a:pPr algn="ctr" fontAlgn="b"/>
                      <a:r>
                        <a:rPr lang="en-US" sz="1800" b="0" i="0" u="none" strike="noStrike">
                          <a:solidFill>
                            <a:srgbClr val="00D000"/>
                          </a:solidFill>
                          <a:effectLst/>
                          <a:latin typeface="Calibri" panose="020F0502020204030204" pitchFamily="34" charset="0"/>
                        </a:rPr>
                        <a:t>(ag constant)</a:t>
                      </a: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E600"/>
                      </a:solidFill>
                      <a:prstDash val="solid"/>
                      <a:round/>
                      <a:headEnd type="none" w="med" len="med"/>
                      <a:tailEnd type="none" w="med" len="med"/>
                    </a:lnR>
                    <a:lnT w="28575" cap="flat" cmpd="sng" algn="ctr">
                      <a:solidFill>
                        <a:srgbClr val="00E6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DBD6"/>
                        </a:solidFill>
                        <a:effectLst/>
                        <a:latin typeface="Calibri" panose="020F0502020204030204" pitchFamily="34" charset="0"/>
                      </a:endParaRP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DBD6"/>
                      </a:solidFill>
                      <a:prstDash val="solid"/>
                      <a:round/>
                      <a:headEnd type="none" w="med" len="med"/>
                      <a:tailEnd type="none" w="med" len="med"/>
                    </a:lnR>
                    <a:lnT w="28575" cap="flat" cmpd="sng" algn="ctr">
                      <a:solidFill>
                        <a:srgbClr val="00DBD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DBD6"/>
                          </a:solidFill>
                          <a:effectLst/>
                          <a:latin typeface="Calibri" panose="020F0502020204030204" pitchFamily="34" charset="0"/>
                        </a:rPr>
                        <a:t>Forecast</a:t>
                      </a:r>
                      <a:r>
                        <a:rPr lang="en-US" sz="2000" b="0" i="0" u="none" strike="noStrike">
                          <a:solidFill>
                            <a:srgbClr val="00DBD6"/>
                          </a:solidFill>
                          <a:effectLst/>
                          <a:latin typeface="Calibri" panose="020F0502020204030204" pitchFamily="34" charset="0"/>
                        </a:rPr>
                        <a:t> </a:t>
                      </a:r>
                    </a:p>
                    <a:p>
                      <a:pPr algn="ctr" fontAlgn="b"/>
                      <a:r>
                        <a:rPr lang="en-US" sz="1800" b="0" i="0" u="none" strike="noStrike">
                          <a:solidFill>
                            <a:srgbClr val="00DBD6"/>
                          </a:solidFill>
                          <a:effectLst/>
                          <a:latin typeface="Calibri" panose="020F0502020204030204" pitchFamily="34" charset="0"/>
                        </a:rPr>
                        <a:t>(ag growth)</a:t>
                      </a:r>
                    </a:p>
                  </a:txBody>
                  <a:tcPr marL="5443" marR="5443" marT="5443" marB="0" anchor="ctr">
                    <a:lnL w="28575" cap="flat" cmpd="sng" algn="ctr">
                      <a:solidFill>
                        <a:srgbClr val="00DBD6"/>
                      </a:solidFill>
                      <a:prstDash val="solid"/>
                      <a:round/>
                      <a:headEnd type="none" w="med" len="med"/>
                      <a:tailEnd type="none" w="med" len="med"/>
                    </a:lnL>
                    <a:lnR w="28575" cap="flat" cmpd="sng" algn="ctr">
                      <a:solidFill>
                        <a:srgbClr val="00DBD6"/>
                      </a:solidFill>
                      <a:prstDash val="solid"/>
                      <a:round/>
                      <a:headEnd type="none" w="med" len="med"/>
                      <a:tailEnd type="none" w="med" len="med"/>
                    </a:lnR>
                    <a:lnT w="28575" cap="flat" cmpd="sng" algn="ctr">
                      <a:solidFill>
                        <a:srgbClr val="00DBD6"/>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637919"/>
                  </a:ext>
                </a:extLst>
              </a:tr>
              <a:tr h="547522">
                <a:tc>
                  <a:txBody>
                    <a:bodyPr/>
                    <a:lstStyle/>
                    <a:p>
                      <a:pPr algn="ctr" fontAlgn="b"/>
                      <a:r>
                        <a:rPr lang="en-US" sz="2000" b="0" i="0" u="none" strike="noStrike">
                          <a:solidFill>
                            <a:srgbClr val="000000"/>
                          </a:solidFill>
                          <a:effectLst/>
                          <a:latin typeface="Calibri" panose="020F0502020204030204" pitchFamily="34" charset="0"/>
                        </a:rPr>
                        <a:t>Minimum</a:t>
                      </a:r>
                    </a:p>
                  </a:txBody>
                  <a:tcPr marL="5443" marR="5443" marT="5443" marB="0" anchor="ctr">
                    <a:lnL w="6350" cap="flat" cmpd="sng" algn="ctr">
                      <a:solidFill>
                        <a:srgbClr val="00000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63</a:t>
                      </a: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53</a:t>
                      </a: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77</a:t>
                      </a: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81</a:t>
                      </a:r>
                    </a:p>
                  </a:txBody>
                  <a:tcPr marL="5443" marR="5443" marT="5443" marB="0" anchor="ctr">
                    <a:lnL w="28575" cap="flat" cmpd="sng" algn="ctr">
                      <a:solidFill>
                        <a:srgbClr val="00DBD6"/>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3513602"/>
                  </a:ext>
                </a:extLst>
              </a:tr>
              <a:tr h="547522">
                <a:tc>
                  <a:txBody>
                    <a:bodyPr/>
                    <a:lstStyle/>
                    <a:p>
                      <a:pPr algn="ctr" fontAlgn="b"/>
                      <a:r>
                        <a:rPr lang="en-US" sz="2000" b="0" i="0" u="none" strike="noStrike">
                          <a:solidFill>
                            <a:srgbClr val="000000"/>
                          </a:solidFill>
                          <a:effectLst/>
                          <a:latin typeface="Calibri" panose="020F0502020204030204" pitchFamily="34" charset="0"/>
                        </a:rPr>
                        <a:t>10 percentile</a:t>
                      </a:r>
                    </a:p>
                  </a:txBody>
                  <a:tcPr marL="5443" marR="5443" marT="5443" marB="0" anchor="ctr">
                    <a:lnL w="6350" cap="flat" cmpd="sng" algn="ctr">
                      <a:solidFill>
                        <a:srgbClr val="00000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350</a:t>
                      </a: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346</a:t>
                      </a: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349</a:t>
                      </a: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351</a:t>
                      </a:r>
                    </a:p>
                  </a:txBody>
                  <a:tcPr marL="5443" marR="5443" marT="5443" marB="0" anchor="ctr">
                    <a:lnL w="28575" cap="flat" cmpd="sng" algn="ctr">
                      <a:solidFill>
                        <a:srgbClr val="00DBD6"/>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120190"/>
                  </a:ext>
                </a:extLst>
              </a:tr>
              <a:tr h="547522">
                <a:tc>
                  <a:txBody>
                    <a:bodyPr/>
                    <a:lstStyle/>
                    <a:p>
                      <a:pPr algn="ctr" fontAlgn="b"/>
                      <a:r>
                        <a:rPr lang="en-US" sz="2000" b="0" i="0" u="none" strike="noStrike">
                          <a:solidFill>
                            <a:srgbClr val="000000"/>
                          </a:solidFill>
                          <a:effectLst/>
                          <a:latin typeface="Calibri" panose="020F0502020204030204" pitchFamily="34" charset="0"/>
                        </a:rPr>
                        <a:t>25 percentile</a:t>
                      </a:r>
                    </a:p>
                  </a:txBody>
                  <a:tcPr marL="5443" marR="5443" marT="5443" marB="0" anchor="ctr">
                    <a:lnL w="6350" cap="flat" cmpd="sng" algn="ctr">
                      <a:solidFill>
                        <a:srgbClr val="00000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651</a:t>
                      </a: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642</a:t>
                      </a: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627</a:t>
                      </a: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630</a:t>
                      </a:r>
                    </a:p>
                  </a:txBody>
                  <a:tcPr marL="5443" marR="5443" marT="5443" marB="0" anchor="ctr">
                    <a:lnL w="28575" cap="flat" cmpd="sng" algn="ctr">
                      <a:solidFill>
                        <a:srgbClr val="00DBD6"/>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6977439"/>
                  </a:ext>
                </a:extLst>
              </a:tr>
              <a:tr h="547522">
                <a:tc>
                  <a:txBody>
                    <a:bodyPr/>
                    <a:lstStyle/>
                    <a:p>
                      <a:pPr algn="ctr" fontAlgn="b"/>
                      <a:r>
                        <a:rPr lang="en-US" sz="2000" b="0" i="0" u="none" strike="noStrike">
                          <a:solidFill>
                            <a:srgbClr val="000000"/>
                          </a:solidFill>
                          <a:effectLst/>
                          <a:latin typeface="Calibri" panose="020F0502020204030204" pitchFamily="34" charset="0"/>
                        </a:rPr>
                        <a:t>Median</a:t>
                      </a:r>
                    </a:p>
                  </a:txBody>
                  <a:tcPr marL="5443" marR="5443" marT="5443" marB="0" anchor="ctr">
                    <a:lnL w="6350" cap="flat" cmpd="sng" algn="ctr">
                      <a:solidFill>
                        <a:srgbClr val="00000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1,300</a:t>
                      </a: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1,293</a:t>
                      </a: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1,284</a:t>
                      </a: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1,286</a:t>
                      </a:r>
                    </a:p>
                  </a:txBody>
                  <a:tcPr marL="5443" marR="5443" marT="5443" marB="0" anchor="ctr">
                    <a:lnL w="28575" cap="flat" cmpd="sng" algn="ctr">
                      <a:solidFill>
                        <a:srgbClr val="00DBD6"/>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6796124"/>
                  </a:ext>
                </a:extLst>
              </a:tr>
              <a:tr h="547522">
                <a:tc>
                  <a:txBody>
                    <a:bodyPr/>
                    <a:lstStyle/>
                    <a:p>
                      <a:pPr algn="ctr" fontAlgn="b"/>
                      <a:r>
                        <a:rPr lang="en-US" sz="2000" b="0" i="0" u="none" strike="noStrike">
                          <a:solidFill>
                            <a:srgbClr val="000000"/>
                          </a:solidFill>
                          <a:effectLst/>
                          <a:latin typeface="Calibri" panose="020F0502020204030204" pitchFamily="34" charset="0"/>
                        </a:rPr>
                        <a:t>75 percentile</a:t>
                      </a:r>
                    </a:p>
                  </a:txBody>
                  <a:tcPr marL="5443" marR="5443" marT="5443" marB="0" anchor="ctr">
                    <a:lnL w="6350" cap="flat" cmpd="sng" algn="ctr">
                      <a:solidFill>
                        <a:srgbClr val="00000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2,584</a:t>
                      </a: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2,581</a:t>
                      </a: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2,576</a:t>
                      </a: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2,578</a:t>
                      </a:r>
                    </a:p>
                  </a:txBody>
                  <a:tcPr marL="5443" marR="5443" marT="5443" marB="0" anchor="ctr">
                    <a:lnL w="28575" cap="flat" cmpd="sng" algn="ctr">
                      <a:solidFill>
                        <a:srgbClr val="00DBD6"/>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9976566"/>
                  </a:ext>
                </a:extLst>
              </a:tr>
              <a:tr h="547522">
                <a:tc>
                  <a:txBody>
                    <a:bodyPr/>
                    <a:lstStyle/>
                    <a:p>
                      <a:pPr algn="ctr" fontAlgn="b"/>
                      <a:r>
                        <a:rPr lang="en-US" sz="2000" b="0" i="0" u="none" strike="noStrike">
                          <a:solidFill>
                            <a:srgbClr val="000000"/>
                          </a:solidFill>
                          <a:effectLst/>
                          <a:latin typeface="Calibri" panose="020F0502020204030204" pitchFamily="34" charset="0"/>
                        </a:rPr>
                        <a:t>90 percentile</a:t>
                      </a:r>
                    </a:p>
                  </a:txBody>
                  <a:tcPr marL="5443" marR="5443" marT="5443" marB="0" anchor="ctr">
                    <a:lnL w="6350" cap="flat" cmpd="sng" algn="ctr">
                      <a:solidFill>
                        <a:srgbClr val="00000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4,687</a:t>
                      </a: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4,686</a:t>
                      </a: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4,677</a:t>
                      </a: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4,678</a:t>
                      </a:r>
                    </a:p>
                  </a:txBody>
                  <a:tcPr marL="5443" marR="5443" marT="5443" marB="0" anchor="ctr">
                    <a:lnL w="28575" cap="flat" cmpd="sng" algn="ctr">
                      <a:solidFill>
                        <a:srgbClr val="00DBD6"/>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97340"/>
                  </a:ext>
                </a:extLst>
              </a:tr>
              <a:tr h="547522">
                <a:tc>
                  <a:txBody>
                    <a:bodyPr/>
                    <a:lstStyle/>
                    <a:p>
                      <a:pPr algn="ctr" fontAlgn="b"/>
                      <a:r>
                        <a:rPr lang="en-US" sz="2000" b="0" i="0" u="none" strike="noStrike">
                          <a:solidFill>
                            <a:srgbClr val="000000"/>
                          </a:solidFill>
                          <a:effectLst/>
                          <a:latin typeface="Calibri" panose="020F0502020204030204" pitchFamily="34" charset="0"/>
                        </a:rPr>
                        <a:t>Maximum</a:t>
                      </a:r>
                    </a:p>
                  </a:txBody>
                  <a:tcPr marL="5443" marR="5443" marT="5443" marB="0" anchor="ctr">
                    <a:lnL w="6350" cap="flat" cmpd="sng" algn="ctr">
                      <a:solidFill>
                        <a:srgbClr val="00000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65,999</a:t>
                      </a: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00008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008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008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65,994</a:t>
                      </a: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FF00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FF00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E600"/>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65,991</a:t>
                      </a: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E600"/>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E600"/>
                      </a:solidFill>
                      <a:prstDash val="solid"/>
                      <a:round/>
                      <a:headEnd type="none" w="med" len="med"/>
                      <a:tailEnd type="none" w="med" len="med"/>
                    </a:lnB>
                  </a:tcPr>
                </a:tc>
                <a:tc>
                  <a:txBody>
                    <a:bodyPr/>
                    <a:lstStyle/>
                    <a:p>
                      <a:pPr algn="ctr" fontAlgn="b"/>
                      <a:endParaRPr lang="en-US" sz="2000" b="0" i="0" u="none" strike="noStrike">
                        <a:solidFill>
                          <a:srgbClr val="000000"/>
                        </a:solidFill>
                        <a:effectLst/>
                        <a:latin typeface="Calibri" panose="020F0502020204030204" pitchFamily="34" charset="0"/>
                      </a:endParaRPr>
                    </a:p>
                  </a:txBody>
                  <a:tcPr marL="5443" marR="5443" marT="5443" marB="0" anchor="ctr">
                    <a:lnL w="28575" cap="flat" cmpd="sng" algn="ctr">
                      <a:solidFill>
                        <a:srgbClr val="00E600"/>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DBD6"/>
                      </a:solidFill>
                      <a:prstDash val="solid"/>
                      <a:round/>
                      <a:headEnd type="none" w="med" len="med"/>
                      <a:tailEnd type="none" w="med" len="med"/>
                    </a:lnB>
                  </a:tcPr>
                </a:tc>
                <a:tc>
                  <a:txBody>
                    <a:bodyPr/>
                    <a:lstStyle/>
                    <a:p>
                      <a:pPr algn="ctr" fontAlgn="b"/>
                      <a:r>
                        <a:rPr lang="en-US" sz="2400" b="0" i="0" u="none" strike="noStrike">
                          <a:solidFill>
                            <a:srgbClr val="000000"/>
                          </a:solidFill>
                          <a:effectLst/>
                          <a:latin typeface="Calibri" panose="020F0502020204030204" pitchFamily="34" charset="0"/>
                        </a:rPr>
                        <a:t>65,995</a:t>
                      </a:r>
                    </a:p>
                  </a:txBody>
                  <a:tcPr marL="5443" marR="5443" marT="5443" marB="0" anchor="ctr">
                    <a:lnL w="28575" cap="flat" cmpd="sng" algn="ctr">
                      <a:solidFill>
                        <a:srgbClr val="00DBD6"/>
                      </a:solidFill>
                      <a:prstDash val="solid"/>
                      <a:round/>
                      <a:headEnd type="none" w="med" len="med"/>
                      <a:tailEnd type="none" w="med" len="med"/>
                    </a:lnL>
                    <a:lnR w="28575" cap="flat" cmpd="sng" algn="ctr">
                      <a:solidFill>
                        <a:srgbClr val="00DBD6"/>
                      </a:solidFill>
                      <a:prstDash val="solid"/>
                      <a:round/>
                      <a:headEnd type="none" w="med" len="med"/>
                      <a:tailEnd type="none" w="med" len="med"/>
                    </a:lnR>
                    <a:lnT w="6350" cap="flat" cmpd="sng" algn="ctr">
                      <a:solidFill>
                        <a:srgbClr val="000000"/>
                      </a:solidFill>
                      <a:prstDash val="solid"/>
                      <a:round/>
                      <a:headEnd type="none" w="med" len="med"/>
                      <a:tailEnd type="none" w="med" len="med"/>
                    </a:lnT>
                    <a:lnB w="28575" cap="flat" cmpd="sng" algn="ctr">
                      <a:solidFill>
                        <a:srgbClr val="00DBD6"/>
                      </a:solidFill>
                      <a:prstDash val="solid"/>
                      <a:round/>
                      <a:headEnd type="none" w="med" len="med"/>
                      <a:tailEnd type="none" w="med" len="med"/>
                    </a:lnB>
                  </a:tcPr>
                </a:tc>
                <a:extLst>
                  <a:ext uri="{0D108BD9-81ED-4DB2-BD59-A6C34878D82A}">
                    <a16:rowId xmlns:a16="http://schemas.microsoft.com/office/drawing/2014/main" val="2178458228"/>
                  </a:ext>
                </a:extLst>
              </a:tr>
            </a:tbl>
          </a:graphicData>
        </a:graphic>
      </p:graphicFrame>
      <p:sp>
        <p:nvSpPr>
          <p:cNvPr id="3" name="Slide Number Placeholder 2">
            <a:extLst>
              <a:ext uri="{FF2B5EF4-FFF2-40B4-BE49-F238E27FC236}">
                <a16:creationId xmlns:a16="http://schemas.microsoft.com/office/drawing/2014/main" id="{2A37E284-7CBE-D99B-1607-A652556D0B42}"/>
              </a:ext>
            </a:extLst>
          </p:cNvPr>
          <p:cNvSpPr>
            <a:spLocks noGrp="1"/>
          </p:cNvSpPr>
          <p:nvPr>
            <p:ph type="sldNum" sz="quarter" idx="12"/>
          </p:nvPr>
        </p:nvSpPr>
        <p:spPr/>
        <p:txBody>
          <a:bodyPr/>
          <a:lstStyle/>
          <a:p>
            <a:fld id="{AC97C787-BC81-4099-8B1D-2E289FB37E89}" type="slidenum">
              <a:rPr lang="en-US" smtClean="0"/>
              <a:t>58</a:t>
            </a:fld>
            <a:endParaRPr lang="en-US"/>
          </a:p>
        </p:txBody>
      </p:sp>
    </p:spTree>
    <p:extLst>
      <p:ext uri="{BB962C8B-B14F-4D97-AF65-F5344CB8AC3E}">
        <p14:creationId xmlns:p14="http://schemas.microsoft.com/office/powerpoint/2010/main" val="1197533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BC0C-94DE-4598-95EE-472D733F1A3A}"/>
              </a:ext>
            </a:extLst>
          </p:cNvPr>
          <p:cNvSpPr>
            <a:spLocks noGrp="1"/>
          </p:cNvSpPr>
          <p:nvPr>
            <p:ph type="title"/>
          </p:nvPr>
        </p:nvSpPr>
        <p:spPr/>
        <p:txBody>
          <a:bodyPr/>
          <a:lstStyle/>
          <a:p>
            <a:r>
              <a:rPr lang="en-US"/>
              <a:t>Summary</a:t>
            </a:r>
          </a:p>
        </p:txBody>
      </p:sp>
      <p:sp>
        <p:nvSpPr>
          <p:cNvPr id="3" name="Content Placeholder 2">
            <a:extLst>
              <a:ext uri="{FF2B5EF4-FFF2-40B4-BE49-F238E27FC236}">
                <a16:creationId xmlns:a16="http://schemas.microsoft.com/office/drawing/2014/main" id="{30595912-D5EE-4A6A-8B98-C8AE5D85DE5B}"/>
              </a:ext>
            </a:extLst>
          </p:cNvPr>
          <p:cNvSpPr>
            <a:spLocks noGrp="1"/>
          </p:cNvSpPr>
          <p:nvPr>
            <p:ph idx="1"/>
          </p:nvPr>
        </p:nvSpPr>
        <p:spPr/>
        <p:txBody>
          <a:bodyPr>
            <a:normAutofit/>
          </a:bodyPr>
          <a:lstStyle/>
          <a:p>
            <a:r>
              <a:rPr lang="en-US"/>
              <a:t>Moderate water supply challenges under baseline and future water use conditions</a:t>
            </a:r>
          </a:p>
          <a:p>
            <a:r>
              <a:rPr lang="en-US"/>
              <a:t>Moderate wastewater assimilation challenges under baseline and future water use conditions</a:t>
            </a:r>
          </a:p>
          <a:p>
            <a:r>
              <a:rPr lang="en-US"/>
              <a:t>Reviewed flow results at </a:t>
            </a:r>
            <a:r>
              <a:rPr lang="en-US" err="1"/>
              <a:t>Carsonville</a:t>
            </a:r>
            <a:r>
              <a:rPr lang="en-US"/>
              <a:t> under baseline and future water use conditions</a:t>
            </a:r>
          </a:p>
          <a:p>
            <a:r>
              <a:rPr lang="en-US"/>
              <a:t>Additional evaluation can be added according to stakeholders’ inputs</a:t>
            </a:r>
          </a:p>
          <a:p>
            <a:r>
              <a:rPr lang="en-US"/>
              <a:t>Council suggestions for other metrics? </a:t>
            </a:r>
          </a:p>
          <a:p>
            <a:endParaRPr lang="en-US"/>
          </a:p>
        </p:txBody>
      </p:sp>
      <p:sp>
        <p:nvSpPr>
          <p:cNvPr id="4" name="Slide Number Placeholder 3">
            <a:extLst>
              <a:ext uri="{FF2B5EF4-FFF2-40B4-BE49-F238E27FC236}">
                <a16:creationId xmlns:a16="http://schemas.microsoft.com/office/drawing/2014/main" id="{F8FCEBE8-1DAB-4218-E8C5-3E217A4B4569}"/>
              </a:ext>
            </a:extLst>
          </p:cNvPr>
          <p:cNvSpPr>
            <a:spLocks noGrp="1"/>
          </p:cNvSpPr>
          <p:nvPr>
            <p:ph type="sldNum" sz="quarter" idx="12"/>
          </p:nvPr>
        </p:nvSpPr>
        <p:spPr/>
        <p:txBody>
          <a:bodyPr/>
          <a:lstStyle/>
          <a:p>
            <a:fld id="{AC97C787-BC81-4099-8B1D-2E289FB37E89}" type="slidenum">
              <a:rPr lang="en-US" smtClean="0"/>
              <a:t>59</a:t>
            </a:fld>
            <a:endParaRPr lang="en-US"/>
          </a:p>
        </p:txBody>
      </p:sp>
    </p:spTree>
    <p:extLst>
      <p:ext uri="{BB962C8B-B14F-4D97-AF65-F5344CB8AC3E}">
        <p14:creationId xmlns:p14="http://schemas.microsoft.com/office/powerpoint/2010/main" val="384191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t>New Planning Timeline</a:t>
            </a:r>
            <a:endParaRPr lang="en-US">
              <a:cs typeface="Arial"/>
            </a:endParaRP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t>Meagan Szydzik</a:t>
            </a:r>
          </a:p>
          <a:p>
            <a:endParaRPr lang="en-US" sz="3200"/>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6</a:t>
            </a:fld>
            <a:endParaRPr lang="en-US"/>
          </a:p>
        </p:txBody>
      </p:sp>
    </p:spTree>
    <p:extLst>
      <p:ext uri="{BB962C8B-B14F-4D97-AF65-F5344CB8AC3E}">
        <p14:creationId xmlns:p14="http://schemas.microsoft.com/office/powerpoint/2010/main" val="3616543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013A-9694-4370-963D-74D52E5F8080}"/>
              </a:ext>
            </a:extLst>
          </p:cNvPr>
          <p:cNvSpPr>
            <a:spLocks noGrp="1"/>
          </p:cNvSpPr>
          <p:nvPr>
            <p:ph type="title"/>
          </p:nvPr>
        </p:nvSpPr>
        <p:spPr/>
        <p:txBody>
          <a:bodyPr/>
          <a:lstStyle/>
          <a:p>
            <a:r>
              <a:rPr lang="en-US"/>
              <a:t>Questions?</a:t>
            </a:r>
          </a:p>
        </p:txBody>
      </p:sp>
      <p:sp>
        <p:nvSpPr>
          <p:cNvPr id="3" name="Content Placeholder 2">
            <a:extLst>
              <a:ext uri="{FF2B5EF4-FFF2-40B4-BE49-F238E27FC236}">
                <a16:creationId xmlns:a16="http://schemas.microsoft.com/office/drawing/2014/main" id="{C3ED0805-475A-46A0-A5A3-1C5F664ACBCA}"/>
              </a:ext>
            </a:extLst>
          </p:cNvPr>
          <p:cNvSpPr>
            <a:spLocks noGrp="1"/>
          </p:cNvSpPr>
          <p:nvPr>
            <p:ph idx="1"/>
          </p:nvPr>
        </p:nvSpPr>
        <p:spPr/>
        <p:txBody>
          <a:bodyPr/>
          <a:lstStyle/>
          <a:p>
            <a:pPr marL="0" marR="0" indent="0">
              <a:spcBef>
                <a:spcPts val="0"/>
              </a:spcBef>
              <a:spcAft>
                <a:spcPts val="0"/>
              </a:spcAft>
              <a:buNone/>
            </a:pPr>
            <a:r>
              <a:rPr lang="en-US">
                <a:effectLst/>
                <a:latin typeface="Calibri" panose="020F0502020204030204" pitchFamily="34" charset="0"/>
                <a:ea typeface="Times New Roman" panose="02020603050405020304" pitchFamily="18" charset="0"/>
                <a:cs typeface="Times New Roman" panose="02020603050405020304" pitchFamily="18" charset="0"/>
              </a:rPr>
              <a:t>Contact Information:</a:t>
            </a:r>
          </a:p>
          <a:p>
            <a:pPr marL="0" marR="0" indent="0">
              <a:spcBef>
                <a:spcPts val="0"/>
              </a:spcBef>
              <a:spcAft>
                <a:spcPts val="0"/>
              </a:spcAft>
              <a:buNone/>
            </a:pPr>
            <a:endParaRPr lang="en-US">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a:effectLst/>
                <a:latin typeface="Calibri" panose="020F0502020204030204" pitchFamily="34" charset="0"/>
                <a:ea typeface="Times New Roman" panose="02020603050405020304" pitchFamily="18" charset="0"/>
                <a:cs typeface="Times New Roman" panose="02020603050405020304" pitchFamily="18" charset="0"/>
              </a:rPr>
              <a:t>Wei Zeng, Ph.D., Professional Hydrologist</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a:effectLst/>
                <a:latin typeface="Calibri" panose="020F0502020204030204" pitchFamily="34" charset="0"/>
                <a:ea typeface="Times New Roman" panose="02020603050405020304" pitchFamily="18" charset="0"/>
                <a:cs typeface="Times New Roman" panose="02020603050405020304" pitchFamily="18" charset="0"/>
              </a:rPr>
              <a:t>Manager, Water Supply Program</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a:effectLst/>
                <a:latin typeface="Calibri" panose="020F0502020204030204" pitchFamily="34" charset="0"/>
                <a:ea typeface="Times New Roman" panose="02020603050405020304" pitchFamily="18" charset="0"/>
                <a:cs typeface="Times New Roman" panose="02020603050405020304" pitchFamily="18" charset="0"/>
              </a:rPr>
              <a:t>Watershed Protection Branch, Georgia EPD</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a:effectLst/>
                <a:latin typeface="Calibri" panose="020F0502020204030204" pitchFamily="34" charset="0"/>
                <a:ea typeface="Times New Roman" panose="02020603050405020304" pitchFamily="18" charset="0"/>
                <a:cs typeface="Times New Roman" panose="02020603050405020304" pitchFamily="18" charset="0"/>
              </a:rPr>
              <a:t>470-251-4897 (Zoom Phone)  </a:t>
            </a:r>
            <a:r>
              <a:rPr lang="en-US">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New!</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a:effectLst/>
                <a:latin typeface="Calibri" panose="020F0502020204030204" pitchFamily="34" charset="0"/>
                <a:ea typeface="Times New Roman" panose="02020603050405020304" pitchFamily="18" charset="0"/>
                <a:cs typeface="Times New Roman" panose="02020603050405020304" pitchFamily="18" charset="0"/>
              </a:rPr>
              <a:t>470-898-3891 (Cell)</a:t>
            </a:r>
          </a:p>
          <a:p>
            <a:pPr marL="0" marR="0" indent="0">
              <a:spcBef>
                <a:spcPts val="0"/>
              </a:spcBef>
              <a:spcAft>
                <a:spcPts val="0"/>
              </a:spcAft>
              <a:buNone/>
            </a:pPr>
            <a:endParaRPr lang="en-US">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a:latin typeface="Calibri" panose="020F0502020204030204" pitchFamily="34" charset="0"/>
                <a:ea typeface="Calibri" panose="020F0502020204030204" pitchFamily="34" charset="0"/>
                <a:cs typeface="Times New Roman" panose="02020603050405020304" pitchFamily="18" charset="0"/>
              </a:rPr>
              <a:t>Wei.Zeng@dnr.ga.gov</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p>
        </p:txBody>
      </p:sp>
      <p:sp>
        <p:nvSpPr>
          <p:cNvPr id="4" name="Slide Number Placeholder 3">
            <a:extLst>
              <a:ext uri="{FF2B5EF4-FFF2-40B4-BE49-F238E27FC236}">
                <a16:creationId xmlns:a16="http://schemas.microsoft.com/office/drawing/2014/main" id="{2A320114-4E69-DC8C-20AE-AA1E5C7E9A5E}"/>
              </a:ext>
            </a:extLst>
          </p:cNvPr>
          <p:cNvSpPr>
            <a:spLocks noGrp="1"/>
          </p:cNvSpPr>
          <p:nvPr>
            <p:ph type="sldNum" sz="quarter" idx="12"/>
          </p:nvPr>
        </p:nvSpPr>
        <p:spPr/>
        <p:txBody>
          <a:bodyPr/>
          <a:lstStyle/>
          <a:p>
            <a:fld id="{AC97C787-BC81-4099-8B1D-2E289FB37E89}" type="slidenum">
              <a:rPr lang="en-US" smtClean="0"/>
              <a:t>60</a:t>
            </a:fld>
            <a:endParaRPr lang="en-US"/>
          </a:p>
        </p:txBody>
      </p:sp>
    </p:spTree>
    <p:extLst>
      <p:ext uri="{BB962C8B-B14F-4D97-AF65-F5344CB8AC3E}">
        <p14:creationId xmlns:p14="http://schemas.microsoft.com/office/powerpoint/2010/main" val="40200535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normAutofit/>
          </a:bodyPr>
          <a:lstStyle/>
          <a:p>
            <a:r>
              <a:rPr lang="en-US">
                <a:cs typeface="Arial"/>
              </a:rPr>
              <a:t>Small Group Discussion</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a:t>Small Groups</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12E3A49-BE5D-4280-BB52-5CEB1267D333}"/>
              </a:ext>
            </a:extLst>
          </p:cNvPr>
          <p:cNvSpPr>
            <a:spLocks noGrp="1"/>
          </p:cNvSpPr>
          <p:nvPr>
            <p:ph type="sldNum" sz="quarter" idx="12"/>
          </p:nvPr>
        </p:nvSpPr>
        <p:spPr/>
        <p:txBody>
          <a:bodyPr/>
          <a:lstStyle/>
          <a:p>
            <a:fld id="{9639ED2B-37ED-4527-B698-007C17A6D46F}" type="slidenum">
              <a:rPr lang="en-US" smtClean="0"/>
              <a:t>61</a:t>
            </a:fld>
            <a:endParaRPr lang="en-US"/>
          </a:p>
        </p:txBody>
      </p:sp>
    </p:spTree>
    <p:extLst>
      <p:ext uri="{BB962C8B-B14F-4D97-AF65-F5344CB8AC3E}">
        <p14:creationId xmlns:p14="http://schemas.microsoft.com/office/powerpoint/2010/main" val="3442468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2C801-1D2D-EAC0-B80A-ECCF412AD757}"/>
              </a:ext>
            </a:extLst>
          </p:cNvPr>
          <p:cNvSpPr>
            <a:spLocks noGrp="1"/>
          </p:cNvSpPr>
          <p:nvPr>
            <p:ph type="title"/>
          </p:nvPr>
        </p:nvSpPr>
        <p:spPr/>
        <p:txBody>
          <a:bodyPr/>
          <a:lstStyle/>
          <a:p>
            <a:r>
              <a:rPr lang="en-US">
                <a:ea typeface="+mj-lt"/>
                <a:cs typeface="+mj-lt"/>
              </a:rPr>
              <a:t>Small group discussions</a:t>
            </a:r>
            <a:endParaRPr lang="en-US"/>
          </a:p>
        </p:txBody>
      </p:sp>
      <p:sp>
        <p:nvSpPr>
          <p:cNvPr id="3" name="Content Placeholder 2">
            <a:extLst>
              <a:ext uri="{FF2B5EF4-FFF2-40B4-BE49-F238E27FC236}">
                <a16:creationId xmlns:a16="http://schemas.microsoft.com/office/drawing/2014/main" id="{D04CA43A-54DD-491D-8B4B-9BCA7BFC52A3}"/>
              </a:ext>
            </a:extLst>
          </p:cNvPr>
          <p:cNvSpPr>
            <a:spLocks noGrp="1"/>
          </p:cNvSpPr>
          <p:nvPr>
            <p:ph idx="1"/>
          </p:nvPr>
        </p:nvSpPr>
        <p:spPr/>
        <p:txBody>
          <a:bodyPr vert="horz" lIns="91440" tIns="45720" rIns="91440" bIns="45720" rtlCol="0" anchor="t">
            <a:normAutofit lnSpcReduction="10000"/>
          </a:bodyPr>
          <a:lstStyle/>
          <a:p>
            <a:r>
              <a:rPr lang="en-US" dirty="0">
                <a:ea typeface="+mn-lt"/>
                <a:cs typeface="+mn-lt"/>
              </a:rPr>
              <a:t>What are your primary takeaways from </a:t>
            </a:r>
            <a:r>
              <a:rPr lang="en-US">
                <a:ea typeface="+mn-lt"/>
                <a:cs typeface="+mn-lt"/>
              </a:rPr>
              <a:t>the water availability</a:t>
            </a:r>
            <a:r>
              <a:rPr lang="en-US" dirty="0">
                <a:ea typeface="+mn-lt"/>
                <a:cs typeface="+mn-lt"/>
              </a:rPr>
              <a:t> </a:t>
            </a:r>
            <a:r>
              <a:rPr lang="en-US">
                <a:ea typeface="+mn-lt"/>
                <a:cs typeface="+mn-lt"/>
              </a:rPr>
              <a:t>assessment</a:t>
            </a:r>
            <a:r>
              <a:rPr lang="en-US" dirty="0">
                <a:ea typeface="+mn-lt"/>
                <a:cs typeface="+mn-lt"/>
              </a:rPr>
              <a:t>?</a:t>
            </a:r>
            <a:r>
              <a:rPr lang="en-US">
                <a:ea typeface="+mn-lt"/>
                <a:cs typeface="+mn-lt"/>
              </a:rPr>
              <a:t> </a:t>
            </a:r>
          </a:p>
          <a:p>
            <a:pPr lvl="1"/>
            <a:r>
              <a:rPr lang="en-US" sz="2800" dirty="0">
                <a:ea typeface="+mn-lt"/>
                <a:cs typeface="+mn-lt"/>
              </a:rPr>
              <a:t>What implications do they have for you?</a:t>
            </a:r>
          </a:p>
          <a:p>
            <a:r>
              <a:rPr lang="en-US">
                <a:ea typeface="+mn-lt"/>
                <a:cs typeface="+mn-lt"/>
              </a:rPr>
              <a:t>Are there any new issues not yet reflected in the recommendations?</a:t>
            </a:r>
          </a:p>
          <a:p>
            <a:pPr lvl="1"/>
            <a:r>
              <a:rPr lang="en-US" sz="2800" dirty="0">
                <a:ea typeface="+mn-lt"/>
                <a:cs typeface="+mn-lt"/>
              </a:rPr>
              <a:t>Do the results mesh with the revised plan recommendations?</a:t>
            </a:r>
          </a:p>
          <a:p>
            <a:r>
              <a:rPr lang="en-US">
                <a:ea typeface="+mn-lt"/>
                <a:cs typeface="+mn-lt"/>
              </a:rPr>
              <a:t>What else do you want to know about water availability? </a:t>
            </a:r>
            <a:endParaRPr lang="en-US" dirty="0">
              <a:ea typeface="+mn-lt"/>
              <a:cs typeface="+mn-lt"/>
            </a:endParaRPr>
          </a:p>
          <a:p>
            <a:pPr lvl="1"/>
            <a:r>
              <a:rPr lang="en-US" sz="2800" dirty="0">
                <a:ea typeface="+mn-lt"/>
                <a:cs typeface="+mn-lt"/>
              </a:rPr>
              <a:t>Are there other metrics that you would like to see?</a:t>
            </a:r>
          </a:p>
          <a:p>
            <a:r>
              <a:rPr lang="en-US" dirty="0">
                <a:ea typeface="+mn-lt"/>
                <a:cs typeface="+mn-lt"/>
              </a:rPr>
              <a:t>If you had sufficient funds, what water-related projects would you prioritize over the next 5 years</a:t>
            </a:r>
            <a:r>
              <a:rPr lang="en-US">
                <a:ea typeface="+mn-lt"/>
                <a:cs typeface="+mn-lt"/>
              </a:rPr>
              <a:t>?</a:t>
            </a:r>
            <a:endParaRPr lang="en-US" dirty="0">
              <a:ea typeface="+mn-lt"/>
              <a:cs typeface="+mn-lt"/>
            </a:endParaRPr>
          </a:p>
          <a:p>
            <a:r>
              <a:rPr lang="en-US">
                <a:ea typeface="+mn-lt"/>
                <a:cs typeface="+mn-lt"/>
              </a:rPr>
              <a:t>Discuss any unsettled committee items </a:t>
            </a:r>
            <a:endParaRPr lang="en-US" dirty="0"/>
          </a:p>
        </p:txBody>
      </p:sp>
      <p:sp>
        <p:nvSpPr>
          <p:cNvPr id="4" name="Slide Number Placeholder 3">
            <a:extLst>
              <a:ext uri="{FF2B5EF4-FFF2-40B4-BE49-F238E27FC236}">
                <a16:creationId xmlns:a16="http://schemas.microsoft.com/office/drawing/2014/main" id="{EBCB29A6-41DD-58BB-EACF-315ED60189C5}"/>
              </a:ext>
            </a:extLst>
          </p:cNvPr>
          <p:cNvSpPr>
            <a:spLocks noGrp="1"/>
          </p:cNvSpPr>
          <p:nvPr>
            <p:ph type="sldNum" sz="quarter" idx="12"/>
          </p:nvPr>
        </p:nvSpPr>
        <p:spPr/>
        <p:txBody>
          <a:bodyPr/>
          <a:lstStyle/>
          <a:p>
            <a:fld id="{9639ED2B-37ED-4527-B698-007C17A6D46F}" type="slidenum">
              <a:rPr lang="en-US" smtClean="0"/>
              <a:t>62</a:t>
            </a:fld>
            <a:endParaRPr lang="en-US"/>
          </a:p>
        </p:txBody>
      </p:sp>
    </p:spTree>
    <p:extLst>
      <p:ext uri="{BB962C8B-B14F-4D97-AF65-F5344CB8AC3E}">
        <p14:creationId xmlns:p14="http://schemas.microsoft.com/office/powerpoint/2010/main" val="3401128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normAutofit/>
          </a:bodyPr>
          <a:lstStyle/>
          <a:p>
            <a:r>
              <a:rPr lang="en-US">
                <a:cs typeface="Arial"/>
              </a:rPr>
              <a:t>Water Quantity Committee Report on revised recommendations</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a:t>Raines Jordan</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12E3A49-BE5D-4280-BB52-5CEB1267D333}"/>
              </a:ext>
            </a:extLst>
          </p:cNvPr>
          <p:cNvSpPr>
            <a:spLocks noGrp="1"/>
          </p:cNvSpPr>
          <p:nvPr>
            <p:ph type="sldNum" sz="quarter" idx="12"/>
          </p:nvPr>
        </p:nvSpPr>
        <p:spPr/>
        <p:txBody>
          <a:bodyPr/>
          <a:lstStyle/>
          <a:p>
            <a:fld id="{9639ED2B-37ED-4527-B698-007C17A6D46F}" type="slidenum">
              <a:rPr lang="en-US" smtClean="0"/>
              <a:t>63</a:t>
            </a:fld>
            <a:endParaRPr lang="en-US"/>
          </a:p>
        </p:txBody>
      </p:sp>
    </p:spTree>
    <p:extLst>
      <p:ext uri="{BB962C8B-B14F-4D97-AF65-F5344CB8AC3E}">
        <p14:creationId xmlns:p14="http://schemas.microsoft.com/office/powerpoint/2010/main" val="2236637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9C0F-8189-E793-2528-161E39B844C7}"/>
              </a:ext>
            </a:extLst>
          </p:cNvPr>
          <p:cNvSpPr>
            <a:spLocks noGrp="1"/>
          </p:cNvSpPr>
          <p:nvPr>
            <p:ph type="title"/>
          </p:nvPr>
        </p:nvSpPr>
        <p:spPr/>
        <p:txBody>
          <a:bodyPr/>
          <a:lstStyle/>
          <a:p>
            <a:r>
              <a:rPr lang="en-US"/>
              <a:t>Water Quantity Committee </a:t>
            </a:r>
          </a:p>
        </p:txBody>
      </p:sp>
      <p:sp>
        <p:nvSpPr>
          <p:cNvPr id="3" name="Content Placeholder 2">
            <a:extLst>
              <a:ext uri="{FF2B5EF4-FFF2-40B4-BE49-F238E27FC236}">
                <a16:creationId xmlns:a16="http://schemas.microsoft.com/office/drawing/2014/main" id="{A369D536-4F69-44E4-B2D2-E20DE2E2F69A}"/>
              </a:ext>
            </a:extLst>
          </p:cNvPr>
          <p:cNvSpPr>
            <a:spLocks noGrp="1"/>
          </p:cNvSpPr>
          <p:nvPr>
            <p:ph idx="1"/>
          </p:nvPr>
        </p:nvSpPr>
        <p:spPr/>
        <p:txBody>
          <a:bodyPr>
            <a:normAutofit/>
          </a:bodyPr>
          <a:lstStyle/>
          <a:p>
            <a:pPr marL="0" indent="0">
              <a:lnSpc>
                <a:spcPct val="110000"/>
              </a:lnSpc>
              <a:buNone/>
            </a:pPr>
            <a:r>
              <a:rPr lang="en-US" u="sng"/>
              <a:t>Members</a:t>
            </a:r>
            <a:r>
              <a:rPr lang="en-US"/>
              <a:t>: Adam Graft, Gordon Rogers, Teel Warbington, Jack Holbrook, Donald Chase, Raines Jordan, Michael Bowens, Rodney </a:t>
            </a:r>
            <a:r>
              <a:rPr lang="en-US" err="1"/>
              <a:t>Hilley</a:t>
            </a:r>
            <a:endParaRPr lang="en-US" u="sng"/>
          </a:p>
          <a:p>
            <a:pPr marL="0" indent="0">
              <a:lnSpc>
                <a:spcPct val="110000"/>
              </a:lnSpc>
              <a:spcBef>
                <a:spcPts val="1800"/>
              </a:spcBef>
              <a:buNone/>
            </a:pPr>
            <a:r>
              <a:rPr lang="en-US"/>
              <a:t>Two meetings since last Council meeting:</a:t>
            </a:r>
          </a:p>
          <a:p>
            <a:pPr lvl="1">
              <a:lnSpc>
                <a:spcPct val="110000"/>
              </a:lnSpc>
            </a:pPr>
            <a:r>
              <a:rPr lang="en-US" sz="2800" u="sng"/>
              <a:t>June 14, 2022</a:t>
            </a:r>
            <a:r>
              <a:rPr lang="en-US" sz="2800"/>
              <a:t>: Discussed draft edits/updates made to the Management Practices in Section 6</a:t>
            </a:r>
          </a:p>
          <a:p>
            <a:pPr lvl="1">
              <a:lnSpc>
                <a:spcPct val="110000"/>
              </a:lnSpc>
            </a:pPr>
            <a:r>
              <a:rPr lang="en-US" sz="2800" u="sng"/>
              <a:t>July 25, 2022</a:t>
            </a:r>
            <a:r>
              <a:rPr lang="en-US" sz="2800"/>
              <a:t>: Finished discussions on draft edits/updates to the Management Practices and started Recommendations to the State</a:t>
            </a:r>
          </a:p>
          <a:p>
            <a:pPr lvl="1"/>
            <a:endParaRPr lang="en-US" u="sng"/>
          </a:p>
          <a:p>
            <a:pPr lvl="1"/>
            <a:endParaRPr lang="en-US"/>
          </a:p>
        </p:txBody>
      </p:sp>
      <p:sp>
        <p:nvSpPr>
          <p:cNvPr id="4" name="Slide Number Placeholder 3">
            <a:extLst>
              <a:ext uri="{FF2B5EF4-FFF2-40B4-BE49-F238E27FC236}">
                <a16:creationId xmlns:a16="http://schemas.microsoft.com/office/drawing/2014/main" id="{5556DC61-3FDF-C0BA-0631-B88EB82427E9}"/>
              </a:ext>
            </a:extLst>
          </p:cNvPr>
          <p:cNvSpPr>
            <a:spLocks noGrp="1"/>
          </p:cNvSpPr>
          <p:nvPr>
            <p:ph type="sldNum" sz="quarter" idx="12"/>
          </p:nvPr>
        </p:nvSpPr>
        <p:spPr/>
        <p:txBody>
          <a:bodyPr/>
          <a:lstStyle/>
          <a:p>
            <a:fld id="{9639ED2B-37ED-4527-B698-007C17A6D46F}" type="slidenum">
              <a:rPr lang="en-US" smtClean="0"/>
              <a:t>64</a:t>
            </a:fld>
            <a:endParaRPr lang="en-US"/>
          </a:p>
        </p:txBody>
      </p:sp>
    </p:spTree>
    <p:extLst>
      <p:ext uri="{BB962C8B-B14F-4D97-AF65-F5344CB8AC3E}">
        <p14:creationId xmlns:p14="http://schemas.microsoft.com/office/powerpoint/2010/main" val="2583041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3FBF-571B-9FDC-E7E6-82EFC2FBF8D1}"/>
              </a:ext>
            </a:extLst>
          </p:cNvPr>
          <p:cNvSpPr>
            <a:spLocks noGrp="1"/>
          </p:cNvSpPr>
          <p:nvPr>
            <p:ph type="title"/>
          </p:nvPr>
        </p:nvSpPr>
        <p:spPr>
          <a:xfrm>
            <a:off x="503767" y="210125"/>
            <a:ext cx="11404600" cy="1325563"/>
          </a:xfrm>
        </p:spPr>
        <p:txBody>
          <a:bodyPr>
            <a:normAutofit/>
          </a:bodyPr>
          <a:lstStyle/>
          <a:p>
            <a:r>
              <a:rPr lang="en-US" sz="3600" b="0" i="0" u="none" strike="noStrike">
                <a:solidFill>
                  <a:srgbClr val="F3901F"/>
                </a:solidFill>
                <a:effectLst/>
                <a:latin typeface="Arial" panose="020B0604020202020204" pitchFamily="34" charset="0"/>
              </a:rPr>
              <a:t>Key Changes to Water Quantity Related Management Practices</a:t>
            </a:r>
            <a:endParaRPr lang="en-US" sz="3600"/>
          </a:p>
        </p:txBody>
      </p:sp>
      <p:sp>
        <p:nvSpPr>
          <p:cNvPr id="4" name="Slide Number Placeholder 3">
            <a:extLst>
              <a:ext uri="{FF2B5EF4-FFF2-40B4-BE49-F238E27FC236}">
                <a16:creationId xmlns:a16="http://schemas.microsoft.com/office/drawing/2014/main" id="{B649FE0B-A938-1DB9-274D-A1C26C61E6BB}"/>
              </a:ext>
            </a:extLst>
          </p:cNvPr>
          <p:cNvSpPr>
            <a:spLocks noGrp="1"/>
          </p:cNvSpPr>
          <p:nvPr>
            <p:ph type="sldNum" sz="quarter" idx="12"/>
          </p:nvPr>
        </p:nvSpPr>
        <p:spPr/>
        <p:txBody>
          <a:bodyPr/>
          <a:lstStyle/>
          <a:p>
            <a:fld id="{9639ED2B-37ED-4527-B698-007C17A6D46F}" type="slidenum">
              <a:rPr lang="en-US" smtClean="0"/>
              <a:t>65</a:t>
            </a:fld>
            <a:endParaRPr lang="en-US"/>
          </a:p>
        </p:txBody>
      </p:sp>
      <p:graphicFrame>
        <p:nvGraphicFramePr>
          <p:cNvPr id="9" name="Content Placeholder 8">
            <a:extLst>
              <a:ext uri="{FF2B5EF4-FFF2-40B4-BE49-F238E27FC236}">
                <a16:creationId xmlns:a16="http://schemas.microsoft.com/office/drawing/2014/main" id="{33B7C87E-FBCA-C898-3BC3-AAD40369A490}"/>
              </a:ext>
            </a:extLst>
          </p:cNvPr>
          <p:cNvGraphicFramePr>
            <a:graphicFrameLocks noGrp="1"/>
          </p:cNvGraphicFramePr>
          <p:nvPr>
            <p:ph idx="1"/>
          </p:nvPr>
        </p:nvGraphicFramePr>
        <p:xfrm>
          <a:off x="694071" y="1535688"/>
          <a:ext cx="10554954" cy="4292122"/>
        </p:xfrm>
        <a:graphic>
          <a:graphicData uri="http://schemas.openxmlformats.org/drawingml/2006/table">
            <a:tbl>
              <a:tblPr/>
              <a:tblGrid>
                <a:gridCol w="2366675">
                  <a:extLst>
                    <a:ext uri="{9D8B030D-6E8A-4147-A177-3AD203B41FA5}">
                      <a16:colId xmlns:a16="http://schemas.microsoft.com/office/drawing/2014/main" val="1989978903"/>
                    </a:ext>
                  </a:extLst>
                </a:gridCol>
                <a:gridCol w="8188279">
                  <a:extLst>
                    <a:ext uri="{9D8B030D-6E8A-4147-A177-3AD203B41FA5}">
                      <a16:colId xmlns:a16="http://schemas.microsoft.com/office/drawing/2014/main" val="3347249026"/>
                    </a:ext>
                  </a:extLst>
                </a:gridCol>
              </a:tblGrid>
              <a:tr h="554582">
                <a:tc>
                  <a:txBody>
                    <a:bodyPr/>
                    <a:lstStyle/>
                    <a:p>
                      <a:pPr algn="ctr" fontAlgn="base"/>
                      <a:r>
                        <a:rPr lang="en-US" sz="1600" b="1" i="0">
                          <a:solidFill>
                            <a:srgbClr val="FFFFFF"/>
                          </a:solidFill>
                          <a:effectLst/>
                          <a:latin typeface="Arial" panose="020B0604020202020204" pitchFamily="34" charset="0"/>
                        </a:rPr>
                        <a:t>Management Practice​</a:t>
                      </a:r>
                      <a:endParaRPr lang="en-US" sz="1600" b="1" i="0">
                        <a:solidFill>
                          <a:srgbClr val="FFFFFF"/>
                        </a:solidFill>
                        <a:effectLst/>
                      </a:endParaRPr>
                    </a:p>
                  </a:txBody>
                  <a:tcPr marL="42660" marR="42660" marT="21330" marB="213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BE660E"/>
                    </a:solidFill>
                  </a:tcPr>
                </a:tc>
                <a:tc>
                  <a:txBody>
                    <a:bodyPr/>
                    <a:lstStyle/>
                    <a:p>
                      <a:pPr algn="l" fontAlgn="base"/>
                      <a:r>
                        <a:rPr lang="en-US" sz="1600" b="1" i="0">
                          <a:solidFill>
                            <a:srgbClr val="FFFFFF"/>
                          </a:solidFill>
                          <a:effectLst/>
                          <a:latin typeface="Arial" panose="020B0604020202020204" pitchFamily="34" charset="0"/>
                        </a:rPr>
                        <a:t>Key Change​</a:t>
                      </a:r>
                      <a:endParaRPr lang="en-US" sz="1600" b="1" i="0">
                        <a:solidFill>
                          <a:srgbClr val="FFFFFF"/>
                        </a:solidFill>
                        <a:effectLst/>
                      </a:endParaRPr>
                    </a:p>
                  </a:txBody>
                  <a:tcPr marL="42660" marR="42660" marT="21330" marB="213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BE660E"/>
                    </a:solidFill>
                  </a:tcPr>
                </a:tc>
                <a:extLst>
                  <a:ext uri="{0D108BD9-81ED-4DB2-BD59-A6C34878D82A}">
                    <a16:rowId xmlns:a16="http://schemas.microsoft.com/office/drawing/2014/main" val="491028652"/>
                  </a:ext>
                </a:extLst>
              </a:tr>
              <a:tr h="548640">
                <a:tc>
                  <a:txBody>
                    <a:bodyPr/>
                    <a:lstStyle/>
                    <a:p>
                      <a:pPr algn="ctr" fontAlgn="base"/>
                      <a:r>
                        <a:rPr lang="en-US" sz="1400" b="1" i="0">
                          <a:solidFill>
                            <a:srgbClr val="2C2C2C"/>
                          </a:solidFill>
                          <a:effectLst/>
                          <a:latin typeface="+mn-lt"/>
                        </a:rPr>
                        <a:t>DM1</a:t>
                      </a:r>
                      <a:endParaRPr lang="en-US" sz="14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pPr marL="0" lvl="1" indent="0">
                        <a:buNone/>
                      </a:pPr>
                      <a:r>
                        <a:rPr lang="en-US" sz="1400" kern="1200">
                          <a:solidFill>
                            <a:srgbClr val="2C2C2C">
                              <a:hueOff val="0"/>
                              <a:satOff val="0"/>
                              <a:lumOff val="0"/>
                              <a:alphaOff val="0"/>
                            </a:srgbClr>
                          </a:solidFill>
                          <a:latin typeface="+mn-lt"/>
                          <a:ea typeface="+mn-ea"/>
                          <a:cs typeface="+mn-cs"/>
                        </a:rPr>
                        <a:t>Modifications to update and add further explanation about suggestions for agricultural water metering.</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4262288045"/>
                  </a:ext>
                </a:extLst>
              </a:tr>
              <a:tr h="548640">
                <a:tc>
                  <a:txBody>
                    <a:bodyPr/>
                    <a:lstStyle/>
                    <a:p>
                      <a:pPr algn="ctr" fontAlgn="base"/>
                      <a:r>
                        <a:rPr lang="en-US" sz="1400" b="1" i="0">
                          <a:solidFill>
                            <a:srgbClr val="2C2C2C"/>
                          </a:solidFill>
                          <a:effectLst/>
                          <a:latin typeface="+mn-lt"/>
                        </a:rPr>
                        <a:t>DM4</a:t>
                      </a:r>
                      <a:endParaRPr lang="en-US" sz="14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tc>
                  <a:txBody>
                    <a:bodyPr/>
                    <a:lstStyle/>
                    <a:p>
                      <a:pPr algn="l" fontAlgn="base"/>
                      <a:r>
                        <a:rPr lang="en-US" sz="1400" b="0" i="0">
                          <a:solidFill>
                            <a:srgbClr val="2C2C2C"/>
                          </a:solidFill>
                          <a:effectLst/>
                          <a:latin typeface="+mn-lt"/>
                        </a:rPr>
                        <a:t>Added advanced irrigation scheduling to management practice for new permits.  More details later in this report.</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extLst>
                  <a:ext uri="{0D108BD9-81ED-4DB2-BD59-A6C34878D82A}">
                    <a16:rowId xmlns:a16="http://schemas.microsoft.com/office/drawing/2014/main" val="3189440212"/>
                  </a:ext>
                </a:extLst>
              </a:tr>
              <a:tr h="548640">
                <a:tc>
                  <a:txBody>
                    <a:bodyPr/>
                    <a:lstStyle/>
                    <a:p>
                      <a:pPr algn="ctr" fontAlgn="base"/>
                      <a:r>
                        <a:rPr lang="en-US" sz="1400" b="1" i="0">
                          <a:solidFill>
                            <a:srgbClr val="2C2C2C"/>
                          </a:solidFill>
                          <a:effectLst/>
                          <a:latin typeface="+mn-lt"/>
                        </a:rPr>
                        <a:t>DM5</a:t>
                      </a:r>
                      <a:endParaRPr lang="en-US" sz="14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pPr algn="l" fontAlgn="base"/>
                      <a:r>
                        <a:rPr lang="en-US" sz="1400" b="0" i="0">
                          <a:solidFill>
                            <a:srgbClr val="2C2C2C"/>
                          </a:solidFill>
                          <a:effectLst/>
                          <a:latin typeface="+mn-lt"/>
                        </a:rPr>
                        <a:t>Updated description to address current incentive programs for voluntary agricultural water conservation.</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933454029"/>
                  </a:ext>
                </a:extLst>
              </a:tr>
              <a:tr h="726140">
                <a:tc>
                  <a:txBody>
                    <a:bodyPr/>
                    <a:lstStyle/>
                    <a:p>
                      <a:pPr algn="ctr" fontAlgn="base"/>
                      <a:r>
                        <a:rPr lang="en-US" sz="1400" b="1" i="0">
                          <a:solidFill>
                            <a:srgbClr val="2C2C2C"/>
                          </a:solidFill>
                          <a:effectLst/>
                          <a:latin typeface="+mn-lt"/>
                        </a:rPr>
                        <a:t>SF1</a:t>
                      </a:r>
                      <a:endParaRPr lang="en-US" sz="14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tc>
                  <a:txBody>
                    <a:bodyPr/>
                    <a:lstStyle/>
                    <a:p>
                      <a:pPr algn="l" fontAlgn="base"/>
                      <a:r>
                        <a:rPr lang="en-US" sz="1400" b="0" i="0">
                          <a:solidFill>
                            <a:srgbClr val="2C2C2C"/>
                          </a:solidFill>
                          <a:effectLst/>
                          <a:latin typeface="+mn-lt"/>
                        </a:rPr>
                        <a:t>Modified description to address a full range of reservoir options and cost evaluation. Added a sentence about long-term nature of this management practice. Further discussion planned for this afternoon for coordinated review of reservoir related recommendations in the plan.</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extLst>
                  <a:ext uri="{0D108BD9-81ED-4DB2-BD59-A6C34878D82A}">
                    <a16:rowId xmlns:a16="http://schemas.microsoft.com/office/drawing/2014/main" val="1104404964"/>
                  </a:ext>
                </a:extLst>
              </a:tr>
              <a:tr h="548640">
                <a:tc>
                  <a:txBody>
                    <a:bodyPr/>
                    <a:lstStyle/>
                    <a:p>
                      <a:pPr algn="ctr" fontAlgn="base"/>
                      <a:r>
                        <a:rPr lang="en-US" sz="1400" b="1" i="0">
                          <a:solidFill>
                            <a:srgbClr val="2C2C2C"/>
                          </a:solidFill>
                          <a:effectLst/>
                          <a:latin typeface="+mn-lt"/>
                        </a:rPr>
                        <a:t>SF2 &amp; SF3</a:t>
                      </a:r>
                      <a:r>
                        <a:rPr lang="en-US" sz="1400" b="0" i="0">
                          <a:solidFill>
                            <a:srgbClr val="2C2C2C"/>
                          </a:solidFill>
                          <a:effectLst/>
                          <a:latin typeface="+mn-lt"/>
                        </a:rPr>
                        <a:t>​</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pPr algn="l" fontAlgn="base"/>
                      <a:r>
                        <a:rPr lang="en-US" sz="1400" b="0" i="0">
                          <a:solidFill>
                            <a:srgbClr val="2C2C2C"/>
                          </a:solidFill>
                          <a:effectLst/>
                          <a:latin typeface="+mn-lt"/>
                        </a:rPr>
                        <a:t>Updates to describe new ARPA project (alternative groundwater sources for agriculture during drought, aquifer monitoring, habitat conservation planning).</a:t>
                      </a:r>
                    </a:p>
                    <a:p>
                      <a:pPr algn="l" fontAlgn="base"/>
                      <a:endParaRPr lang="en-US" sz="14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1464393241"/>
                  </a:ext>
                </a:extLst>
              </a:tr>
              <a:tr h="548640">
                <a:tc>
                  <a:txBody>
                    <a:bodyPr/>
                    <a:lstStyle/>
                    <a:p>
                      <a:pPr algn="ctr" fontAlgn="base"/>
                      <a:r>
                        <a:rPr lang="en-US" sz="1400" b="1" i="0">
                          <a:solidFill>
                            <a:srgbClr val="2C2C2C"/>
                          </a:solidFill>
                          <a:effectLst/>
                          <a:latin typeface="+mn-lt"/>
                        </a:rPr>
                        <a:t>SF4</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pPr algn="l" fontAlgn="base"/>
                      <a:r>
                        <a:rPr lang="en-US" sz="1400" b="0" i="0">
                          <a:solidFill>
                            <a:srgbClr val="2C2C2C"/>
                          </a:solidFill>
                          <a:effectLst/>
                          <a:latin typeface="+mn-lt"/>
                        </a:rPr>
                        <a:t>Added recommendation for requirement that new surface water withdrawal permits for farm ponds be conditioned such that the withdrawals do not contribute to low flows. More details later in this report.</a:t>
                      </a:r>
                    </a:p>
                    <a:p>
                      <a:pPr algn="l" fontAlgn="base"/>
                      <a:endParaRPr lang="en-US" sz="14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3273842518"/>
                  </a:ext>
                </a:extLst>
              </a:tr>
            </a:tbl>
          </a:graphicData>
        </a:graphic>
      </p:graphicFrame>
    </p:spTree>
    <p:extLst>
      <p:ext uri="{BB962C8B-B14F-4D97-AF65-F5344CB8AC3E}">
        <p14:creationId xmlns:p14="http://schemas.microsoft.com/office/powerpoint/2010/main" val="17611187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03E0-BA37-A007-3CF7-50A3C1652CF2}"/>
              </a:ext>
            </a:extLst>
          </p:cNvPr>
          <p:cNvSpPr>
            <a:spLocks noGrp="1"/>
          </p:cNvSpPr>
          <p:nvPr>
            <p:ph type="title"/>
          </p:nvPr>
        </p:nvSpPr>
        <p:spPr/>
        <p:txBody>
          <a:bodyPr>
            <a:normAutofit/>
          </a:bodyPr>
          <a:lstStyle/>
          <a:p>
            <a:r>
              <a:rPr lang="en-US" sz="4000" b="0" i="0" u="none" strike="noStrike">
                <a:solidFill>
                  <a:srgbClr val="F3901F"/>
                </a:solidFill>
                <a:effectLst/>
                <a:latin typeface="Arial" panose="020B0604020202020204" pitchFamily="34" charset="0"/>
              </a:rPr>
              <a:t>Key Changes to Water Quantity Related Management Practices</a:t>
            </a:r>
            <a:endParaRPr lang="en-US" sz="4000"/>
          </a:p>
        </p:txBody>
      </p:sp>
      <p:sp>
        <p:nvSpPr>
          <p:cNvPr id="3" name="Content Placeholder 2">
            <a:extLst>
              <a:ext uri="{FF2B5EF4-FFF2-40B4-BE49-F238E27FC236}">
                <a16:creationId xmlns:a16="http://schemas.microsoft.com/office/drawing/2014/main" id="{4CA68025-928D-9DE7-74B3-EE69859DB68F}"/>
              </a:ext>
            </a:extLst>
          </p:cNvPr>
          <p:cNvSpPr>
            <a:spLocks noGrp="1"/>
          </p:cNvSpPr>
          <p:nvPr>
            <p:ph idx="1"/>
          </p:nvPr>
        </p:nvSpPr>
        <p:spPr/>
        <p:txBody>
          <a:bodyPr>
            <a:normAutofit fontScale="92500" lnSpcReduction="10000"/>
          </a:bodyPr>
          <a:lstStyle/>
          <a:p>
            <a:pPr marL="0" indent="0">
              <a:lnSpc>
                <a:spcPct val="110000"/>
              </a:lnSpc>
              <a:buNone/>
            </a:pPr>
            <a:r>
              <a:rPr lang="en-US" b="1"/>
              <a:t>DM4: </a:t>
            </a:r>
            <a:r>
              <a:rPr lang="en-US" i="1"/>
              <a:t>Implement agricultural water conservation practices in the Upper Flint Water Planning Region</a:t>
            </a:r>
          </a:p>
          <a:p>
            <a:pPr marL="0" indent="0">
              <a:lnSpc>
                <a:spcPct val="110000"/>
              </a:lnSpc>
              <a:buNone/>
            </a:pPr>
            <a:r>
              <a:rPr lang="en-US" sz="2800">
                <a:solidFill>
                  <a:srgbClr val="C00000"/>
                </a:solidFill>
              </a:rPr>
              <a:t>Added the following text in the description: </a:t>
            </a:r>
            <a:endParaRPr lang="en-US">
              <a:solidFill>
                <a:srgbClr val="C00000"/>
              </a:solidFill>
            </a:endParaRPr>
          </a:p>
          <a:p>
            <a:pPr marL="457200" lvl="1" indent="0">
              <a:lnSpc>
                <a:spcPct val="110000"/>
              </a:lnSpc>
              <a:buNone/>
            </a:pPr>
            <a:r>
              <a:rPr lang="en-US" sz="2800"/>
              <a:t>“Under the Flint River Drought Protection Act, new withdrawal permits in the Flint River Basin should be required to implement advanced irrigation scheduling (e.g., soil moisture sensors, irrigation scheduling applications).Demonstrating compliance should not be burdensome and could rely on existing self-certification methods for existing efficiency requirements.”</a:t>
            </a:r>
          </a:p>
          <a:p>
            <a:pPr marL="0" lvl="1" indent="0">
              <a:lnSpc>
                <a:spcPct val="110000"/>
              </a:lnSpc>
              <a:buNone/>
            </a:pPr>
            <a:r>
              <a:rPr lang="en-US" sz="2800">
                <a:solidFill>
                  <a:srgbClr val="C00000"/>
                </a:solidFill>
              </a:rPr>
              <a:t>Any comments from Council?</a:t>
            </a:r>
          </a:p>
        </p:txBody>
      </p:sp>
      <p:sp>
        <p:nvSpPr>
          <p:cNvPr id="4" name="Slide Number Placeholder 3">
            <a:extLst>
              <a:ext uri="{FF2B5EF4-FFF2-40B4-BE49-F238E27FC236}">
                <a16:creationId xmlns:a16="http://schemas.microsoft.com/office/drawing/2014/main" id="{0B48F781-13C6-3E74-9CB0-B0651BFCC986}"/>
              </a:ext>
            </a:extLst>
          </p:cNvPr>
          <p:cNvSpPr>
            <a:spLocks noGrp="1"/>
          </p:cNvSpPr>
          <p:nvPr>
            <p:ph type="sldNum" sz="quarter" idx="12"/>
          </p:nvPr>
        </p:nvSpPr>
        <p:spPr/>
        <p:txBody>
          <a:bodyPr/>
          <a:lstStyle/>
          <a:p>
            <a:fld id="{9639ED2B-37ED-4527-B698-007C17A6D46F}" type="slidenum">
              <a:rPr lang="en-US" smtClean="0"/>
              <a:t>66</a:t>
            </a:fld>
            <a:endParaRPr lang="en-US"/>
          </a:p>
        </p:txBody>
      </p:sp>
    </p:spTree>
    <p:extLst>
      <p:ext uri="{BB962C8B-B14F-4D97-AF65-F5344CB8AC3E}">
        <p14:creationId xmlns:p14="http://schemas.microsoft.com/office/powerpoint/2010/main" val="3882566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48603-AF9E-3234-0041-258F0091E74F}"/>
              </a:ext>
            </a:extLst>
          </p:cNvPr>
          <p:cNvSpPr>
            <a:spLocks noGrp="1"/>
          </p:cNvSpPr>
          <p:nvPr>
            <p:ph type="title"/>
          </p:nvPr>
        </p:nvSpPr>
        <p:spPr/>
        <p:txBody>
          <a:bodyPr>
            <a:normAutofit/>
          </a:bodyPr>
          <a:lstStyle/>
          <a:p>
            <a:r>
              <a:rPr lang="en-US" sz="4000" b="0" i="0" u="none" strike="noStrike">
                <a:solidFill>
                  <a:srgbClr val="F3901F"/>
                </a:solidFill>
                <a:effectLst/>
                <a:latin typeface="Arial" panose="020B0604020202020204" pitchFamily="34" charset="0"/>
              </a:rPr>
              <a:t>Key Changes to Water Quantity Related Management Practices</a:t>
            </a:r>
            <a:endParaRPr lang="en-US" sz="4000"/>
          </a:p>
        </p:txBody>
      </p:sp>
      <p:sp>
        <p:nvSpPr>
          <p:cNvPr id="3" name="Content Placeholder 2">
            <a:extLst>
              <a:ext uri="{FF2B5EF4-FFF2-40B4-BE49-F238E27FC236}">
                <a16:creationId xmlns:a16="http://schemas.microsoft.com/office/drawing/2014/main" id="{3418F0AB-4C88-557E-4030-C06105483343}"/>
              </a:ext>
            </a:extLst>
          </p:cNvPr>
          <p:cNvSpPr>
            <a:spLocks noGrp="1"/>
          </p:cNvSpPr>
          <p:nvPr>
            <p:ph idx="1"/>
          </p:nvPr>
        </p:nvSpPr>
        <p:spPr/>
        <p:txBody>
          <a:bodyPr>
            <a:normAutofit/>
          </a:bodyPr>
          <a:lstStyle/>
          <a:p>
            <a:pPr marL="0" indent="0">
              <a:buNone/>
            </a:pPr>
            <a:r>
              <a:rPr lang="en-US" b="1" dirty="0">
                <a:solidFill>
                  <a:srgbClr val="2C2C2C">
                    <a:hueOff val="0"/>
                    <a:satOff val="0"/>
                    <a:lumOff val="0"/>
                    <a:alphaOff val="0"/>
                  </a:srgbClr>
                </a:solidFill>
                <a:latin typeface="Arial" panose="020B0604020202020204"/>
              </a:rPr>
              <a:t>SF4</a:t>
            </a:r>
            <a:r>
              <a:rPr lang="en-US" dirty="0">
                <a:solidFill>
                  <a:srgbClr val="2C2C2C">
                    <a:hueOff val="0"/>
                    <a:satOff val="0"/>
                    <a:lumOff val="0"/>
                    <a:alphaOff val="0"/>
                  </a:srgbClr>
                </a:solidFill>
                <a:latin typeface="Arial" panose="020B0604020202020204"/>
              </a:rPr>
              <a:t>: </a:t>
            </a:r>
            <a:r>
              <a:rPr lang="en-US" dirty="0">
                <a:solidFill>
                  <a:srgbClr val="2C2C2C">
                    <a:hueOff val="0"/>
                    <a:satOff val="0"/>
                    <a:lumOff val="0"/>
                    <a:alphaOff val="0"/>
                  </a:srgbClr>
                </a:solidFill>
                <a:highlight>
                  <a:srgbClr val="FFFF00"/>
                </a:highlight>
                <a:latin typeface="Arial" panose="020B0604020202020204"/>
              </a:rPr>
              <a:t>Encourage greater </a:t>
            </a:r>
            <a:r>
              <a:rPr lang="en-US">
                <a:solidFill>
                  <a:srgbClr val="2C2C2C">
                    <a:hueOff val="0"/>
                    <a:satOff val="0"/>
                    <a:lumOff val="0"/>
                    <a:alphaOff val="0"/>
                  </a:srgbClr>
                </a:solidFill>
                <a:highlight>
                  <a:srgbClr val="FFFF00"/>
                </a:highlight>
                <a:latin typeface="Arial" panose="020B0604020202020204"/>
              </a:rPr>
              <a:t>utilization of new or existing </a:t>
            </a:r>
            <a:r>
              <a:rPr lang="en-US" i="1" strike="sngStrike" dirty="0">
                <a:solidFill>
                  <a:srgbClr val="FF0000"/>
                </a:solidFill>
                <a:latin typeface="Arial" panose="020B0604020202020204"/>
              </a:rPr>
              <a:t>Continue to evaluate</a:t>
            </a:r>
            <a:r>
              <a:rPr lang="en-US" i="1" dirty="0">
                <a:solidFill>
                  <a:srgbClr val="2C2C2C">
                    <a:hueOff val="0"/>
                    <a:satOff val="0"/>
                    <a:lumOff val="0"/>
                    <a:alphaOff val="0"/>
                  </a:srgbClr>
                </a:solidFill>
                <a:latin typeface="Arial" panose="020B0604020202020204"/>
              </a:rPr>
              <a:t> farm ponds in the Upper Flint Water Planning Region </a:t>
            </a:r>
          </a:p>
          <a:p>
            <a:pPr marL="457200" lvl="1" indent="0">
              <a:spcBef>
                <a:spcPts val="1800"/>
              </a:spcBef>
              <a:buNone/>
            </a:pPr>
            <a:r>
              <a:rPr lang="en-US" dirty="0">
                <a:solidFill>
                  <a:srgbClr val="C00000"/>
                </a:solidFill>
                <a:latin typeface="Arial" panose="020B0604020202020204"/>
              </a:rPr>
              <a:t>Added the following to the description (based on Suwannee Satilla plan): </a:t>
            </a:r>
          </a:p>
          <a:p>
            <a:pPr marL="914400" lvl="1" indent="0">
              <a:spcBef>
                <a:spcPts val="1800"/>
              </a:spcBef>
              <a:buNone/>
              <a:tabLst>
                <a:tab pos="10229850" algn="l"/>
              </a:tabLst>
            </a:pPr>
            <a:r>
              <a:rPr lang="en-US" sz="2800" dirty="0">
                <a:latin typeface="Arial" panose="020B0604020202020204"/>
              </a:rPr>
              <a:t>“Future surface water withdrawal permits </a:t>
            </a:r>
            <a:r>
              <a:rPr lang="en-US" sz="2800" dirty="0">
                <a:highlight>
                  <a:srgbClr val="FFFF00"/>
                </a:highlight>
                <a:latin typeface="Arial" panose="020B0604020202020204"/>
              </a:rPr>
              <a:t>to fill </a:t>
            </a:r>
            <a:r>
              <a:rPr lang="en-US" sz="2800" strike="sngStrike" dirty="0">
                <a:solidFill>
                  <a:srgbClr val="FF0000"/>
                </a:solidFill>
                <a:latin typeface="Arial" panose="020B0604020202020204"/>
              </a:rPr>
              <a:t>for </a:t>
            </a:r>
            <a:r>
              <a:rPr lang="en-US" sz="2800" dirty="0">
                <a:latin typeface="Arial" panose="020B0604020202020204"/>
              </a:rPr>
              <a:t>farm ponds should be conditioned such that the withdrawals do not contribute to the frequency or severity of low flow conditions in their local drainage areas.” </a:t>
            </a:r>
          </a:p>
          <a:p>
            <a:pPr marL="400050" lvl="1" indent="0">
              <a:spcBef>
                <a:spcPts val="1800"/>
              </a:spcBef>
              <a:buNone/>
              <a:tabLst>
                <a:tab pos="10229850" algn="l"/>
              </a:tabLst>
            </a:pPr>
            <a:r>
              <a:rPr lang="en-US" dirty="0">
                <a:solidFill>
                  <a:srgbClr val="C00000"/>
                </a:solidFill>
              </a:rPr>
              <a:t>Any comments from Council?</a:t>
            </a:r>
          </a:p>
          <a:p>
            <a:pPr marL="914400" lvl="1" indent="0">
              <a:spcBef>
                <a:spcPts val="1800"/>
              </a:spcBef>
              <a:buNone/>
              <a:tabLst>
                <a:tab pos="10229850" algn="l"/>
              </a:tabLst>
            </a:pPr>
            <a:endParaRPr lang="en-US" sz="2800" dirty="0">
              <a:latin typeface="Arial" panose="020B0604020202020204"/>
            </a:endParaRPr>
          </a:p>
          <a:p>
            <a:pPr marL="914400" lvl="1" indent="0">
              <a:spcBef>
                <a:spcPts val="1800"/>
              </a:spcBef>
              <a:buNone/>
              <a:tabLst>
                <a:tab pos="10229850" algn="l"/>
              </a:tabLst>
            </a:pPr>
            <a:endParaRPr lang="en-US" sz="2800" dirty="0">
              <a:latin typeface="Arial" panose="020B0604020202020204"/>
            </a:endParaRPr>
          </a:p>
          <a:p>
            <a:pPr marL="457200" lvl="1" indent="0">
              <a:buNone/>
            </a:pPr>
            <a:endParaRPr lang="en-US" sz="2800" dirty="0">
              <a:solidFill>
                <a:srgbClr val="C00000"/>
              </a:solidFill>
            </a:endParaRPr>
          </a:p>
          <a:p>
            <a:endParaRPr lang="en-US" dirty="0"/>
          </a:p>
        </p:txBody>
      </p:sp>
      <p:sp>
        <p:nvSpPr>
          <p:cNvPr id="4" name="Slide Number Placeholder 3">
            <a:extLst>
              <a:ext uri="{FF2B5EF4-FFF2-40B4-BE49-F238E27FC236}">
                <a16:creationId xmlns:a16="http://schemas.microsoft.com/office/drawing/2014/main" id="{290B62C1-ED25-3FB6-2F44-C26147F08551}"/>
              </a:ext>
            </a:extLst>
          </p:cNvPr>
          <p:cNvSpPr>
            <a:spLocks noGrp="1"/>
          </p:cNvSpPr>
          <p:nvPr>
            <p:ph type="sldNum" sz="quarter" idx="12"/>
          </p:nvPr>
        </p:nvSpPr>
        <p:spPr/>
        <p:txBody>
          <a:bodyPr/>
          <a:lstStyle/>
          <a:p>
            <a:fld id="{9639ED2B-37ED-4527-B698-007C17A6D46F}" type="slidenum">
              <a:rPr lang="en-US" smtClean="0"/>
              <a:t>67</a:t>
            </a:fld>
            <a:endParaRPr lang="en-US"/>
          </a:p>
        </p:txBody>
      </p:sp>
    </p:spTree>
    <p:extLst>
      <p:ext uri="{BB962C8B-B14F-4D97-AF65-F5344CB8AC3E}">
        <p14:creationId xmlns:p14="http://schemas.microsoft.com/office/powerpoint/2010/main" val="42916185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3FBF-571B-9FDC-E7E6-82EFC2FBF8D1}"/>
              </a:ext>
            </a:extLst>
          </p:cNvPr>
          <p:cNvSpPr>
            <a:spLocks noGrp="1"/>
          </p:cNvSpPr>
          <p:nvPr>
            <p:ph type="title"/>
          </p:nvPr>
        </p:nvSpPr>
        <p:spPr>
          <a:xfrm>
            <a:off x="503767" y="210125"/>
            <a:ext cx="11404600" cy="990025"/>
          </a:xfrm>
        </p:spPr>
        <p:txBody>
          <a:bodyPr>
            <a:normAutofit/>
          </a:bodyPr>
          <a:lstStyle/>
          <a:p>
            <a:r>
              <a:rPr lang="en-US" sz="4000"/>
              <a:t>Key Changes to Recommendations to the State</a:t>
            </a:r>
          </a:p>
        </p:txBody>
      </p:sp>
      <p:sp>
        <p:nvSpPr>
          <p:cNvPr id="4" name="Slide Number Placeholder 3">
            <a:extLst>
              <a:ext uri="{FF2B5EF4-FFF2-40B4-BE49-F238E27FC236}">
                <a16:creationId xmlns:a16="http://schemas.microsoft.com/office/drawing/2014/main" id="{B649FE0B-A938-1DB9-274D-A1C26C61E6BB}"/>
              </a:ext>
            </a:extLst>
          </p:cNvPr>
          <p:cNvSpPr>
            <a:spLocks noGrp="1"/>
          </p:cNvSpPr>
          <p:nvPr>
            <p:ph type="sldNum" sz="quarter" idx="12"/>
          </p:nvPr>
        </p:nvSpPr>
        <p:spPr/>
        <p:txBody>
          <a:bodyPr/>
          <a:lstStyle/>
          <a:p>
            <a:fld id="{9639ED2B-37ED-4527-B698-007C17A6D46F}" type="slidenum">
              <a:rPr lang="en-US" smtClean="0"/>
              <a:t>68</a:t>
            </a:fld>
            <a:endParaRPr lang="en-US"/>
          </a:p>
        </p:txBody>
      </p:sp>
      <p:graphicFrame>
        <p:nvGraphicFramePr>
          <p:cNvPr id="9" name="Content Placeholder 8">
            <a:extLst>
              <a:ext uri="{FF2B5EF4-FFF2-40B4-BE49-F238E27FC236}">
                <a16:creationId xmlns:a16="http://schemas.microsoft.com/office/drawing/2014/main" id="{33B7C87E-FBCA-C898-3BC3-AAD40369A490}"/>
              </a:ext>
            </a:extLst>
          </p:cNvPr>
          <p:cNvGraphicFramePr>
            <a:graphicFrameLocks noGrp="1"/>
          </p:cNvGraphicFramePr>
          <p:nvPr>
            <p:ph idx="1"/>
          </p:nvPr>
        </p:nvGraphicFramePr>
        <p:xfrm>
          <a:off x="732171" y="1285875"/>
          <a:ext cx="10554954" cy="4464713"/>
        </p:xfrm>
        <a:graphic>
          <a:graphicData uri="http://schemas.openxmlformats.org/drawingml/2006/table">
            <a:tbl>
              <a:tblPr/>
              <a:tblGrid>
                <a:gridCol w="2366675">
                  <a:extLst>
                    <a:ext uri="{9D8B030D-6E8A-4147-A177-3AD203B41FA5}">
                      <a16:colId xmlns:a16="http://schemas.microsoft.com/office/drawing/2014/main" val="1989978903"/>
                    </a:ext>
                  </a:extLst>
                </a:gridCol>
                <a:gridCol w="8188279">
                  <a:extLst>
                    <a:ext uri="{9D8B030D-6E8A-4147-A177-3AD203B41FA5}">
                      <a16:colId xmlns:a16="http://schemas.microsoft.com/office/drawing/2014/main" val="3347249026"/>
                    </a:ext>
                  </a:extLst>
                </a:gridCol>
              </a:tblGrid>
              <a:tr h="581633">
                <a:tc>
                  <a:txBody>
                    <a:bodyPr/>
                    <a:lstStyle/>
                    <a:p>
                      <a:pPr algn="ctr" fontAlgn="base"/>
                      <a:r>
                        <a:rPr lang="en-US" sz="1600" b="1" i="0">
                          <a:solidFill>
                            <a:srgbClr val="FFFFFF"/>
                          </a:solidFill>
                          <a:effectLst/>
                          <a:latin typeface="Arial" panose="020B0604020202020204" pitchFamily="34" charset="0"/>
                        </a:rPr>
                        <a:t>Recommendation</a:t>
                      </a:r>
                      <a:endParaRPr lang="en-US" sz="1600" b="1" i="0">
                        <a:solidFill>
                          <a:srgbClr val="FFFFFF"/>
                        </a:solidFill>
                        <a:effectLst/>
                      </a:endParaRPr>
                    </a:p>
                  </a:txBody>
                  <a:tcPr marL="42660" marR="42660" marT="21330" marB="213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BE660E"/>
                    </a:solidFill>
                  </a:tcPr>
                </a:tc>
                <a:tc>
                  <a:txBody>
                    <a:bodyPr/>
                    <a:lstStyle/>
                    <a:p>
                      <a:pPr algn="l" fontAlgn="base"/>
                      <a:r>
                        <a:rPr lang="en-US" sz="1600" b="1" i="0">
                          <a:solidFill>
                            <a:srgbClr val="FFFFFF"/>
                          </a:solidFill>
                          <a:effectLst/>
                          <a:latin typeface="Arial" panose="020B0604020202020204" pitchFamily="34" charset="0"/>
                        </a:rPr>
                        <a:t>Key Change​</a:t>
                      </a:r>
                      <a:endParaRPr lang="en-US" sz="1600" b="1" i="0">
                        <a:solidFill>
                          <a:srgbClr val="FFFFFF"/>
                        </a:solidFill>
                        <a:effectLst/>
                      </a:endParaRPr>
                    </a:p>
                  </a:txBody>
                  <a:tcPr marL="42660" marR="42660" marT="21330" marB="213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BE660E"/>
                    </a:solidFill>
                  </a:tcPr>
                </a:tc>
                <a:extLst>
                  <a:ext uri="{0D108BD9-81ED-4DB2-BD59-A6C34878D82A}">
                    <a16:rowId xmlns:a16="http://schemas.microsoft.com/office/drawing/2014/main" val="491028652"/>
                  </a:ext>
                </a:extLst>
              </a:tr>
              <a:tr h="457200">
                <a:tc>
                  <a:txBody>
                    <a:bodyPr/>
                    <a:lstStyle/>
                    <a:p>
                      <a:pPr algn="ctr" fontAlgn="base"/>
                      <a:r>
                        <a:rPr lang="en-US" sz="1600" b="1" i="0">
                          <a:solidFill>
                            <a:srgbClr val="2C2C2C"/>
                          </a:solidFill>
                          <a:effectLst/>
                          <a:latin typeface="+mn-lt"/>
                        </a:rPr>
                        <a:t>IN-4</a:t>
                      </a:r>
                      <a:endParaRPr lang="en-US" sz="16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pPr marL="0" lvl="1" indent="0">
                        <a:buNone/>
                      </a:pPr>
                      <a:r>
                        <a:rPr lang="en-US" sz="1600" kern="1200">
                          <a:solidFill>
                            <a:srgbClr val="2C2C2C">
                              <a:hueOff val="0"/>
                              <a:satOff val="0"/>
                              <a:lumOff val="0"/>
                              <a:alphaOff val="0"/>
                            </a:srgbClr>
                          </a:solidFill>
                          <a:latin typeface="+mn-lt"/>
                          <a:ea typeface="+mn-ea"/>
                          <a:cs typeface="+mn-cs"/>
                        </a:rPr>
                        <a:t>Updated to reflect availability of more information to the Council about recharge areas and aquifers.</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4262288045"/>
                  </a:ext>
                </a:extLst>
              </a:tr>
              <a:tr h="457200">
                <a:tc>
                  <a:txBody>
                    <a:bodyPr/>
                    <a:lstStyle/>
                    <a:p>
                      <a:pPr algn="ctr" fontAlgn="base"/>
                      <a:r>
                        <a:rPr lang="en-US" sz="1600" b="1" i="0">
                          <a:solidFill>
                            <a:srgbClr val="2C2C2C"/>
                          </a:solidFill>
                          <a:effectLst/>
                          <a:latin typeface="+mn-lt"/>
                        </a:rPr>
                        <a:t>IN-5</a:t>
                      </a:r>
                      <a:endParaRPr lang="en-US" sz="16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tc>
                  <a:txBody>
                    <a:bodyPr/>
                    <a:lstStyle/>
                    <a:p>
                      <a:pPr algn="l" fontAlgn="base"/>
                      <a:r>
                        <a:rPr lang="en-US" sz="1600" b="0" i="0">
                          <a:solidFill>
                            <a:srgbClr val="2C2C2C"/>
                          </a:solidFill>
                          <a:effectLst/>
                          <a:latin typeface="+mn-lt"/>
                        </a:rPr>
                        <a:t>Added estimation of volume for small withdrawals to recommendation.</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extLst>
                  <a:ext uri="{0D108BD9-81ED-4DB2-BD59-A6C34878D82A}">
                    <a16:rowId xmlns:a16="http://schemas.microsoft.com/office/drawing/2014/main" val="3189440212"/>
                  </a:ext>
                </a:extLst>
              </a:tr>
              <a:tr h="457200">
                <a:tc>
                  <a:txBody>
                    <a:bodyPr/>
                    <a:lstStyle/>
                    <a:p>
                      <a:pPr algn="ctr" fontAlgn="base"/>
                      <a:r>
                        <a:rPr lang="en-US" sz="1600" b="1" i="0">
                          <a:solidFill>
                            <a:srgbClr val="2C2C2C"/>
                          </a:solidFill>
                          <a:effectLst/>
                          <a:latin typeface="+mn-lt"/>
                        </a:rPr>
                        <a:t>IN-7</a:t>
                      </a:r>
                      <a:endParaRPr lang="en-US" sz="16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pPr algn="l" fontAlgn="base"/>
                      <a:r>
                        <a:rPr lang="en-US" sz="1600" b="0" i="0">
                          <a:solidFill>
                            <a:srgbClr val="2C2C2C"/>
                          </a:solidFill>
                          <a:effectLst/>
                          <a:latin typeface="+mn-lt"/>
                        </a:rPr>
                        <a:t>Consolidated information need recommendations about small/medium impoundments and farm ponds in this recommendation. </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933454029"/>
                  </a:ext>
                </a:extLst>
              </a:tr>
              <a:tr h="457200">
                <a:tc>
                  <a:txBody>
                    <a:bodyPr/>
                    <a:lstStyle/>
                    <a:p>
                      <a:pPr algn="ctr" fontAlgn="base"/>
                      <a:r>
                        <a:rPr lang="en-US" sz="1600" b="1" i="0">
                          <a:solidFill>
                            <a:srgbClr val="2C2C2C"/>
                          </a:solidFill>
                          <a:effectLst/>
                          <a:latin typeface="+mn-lt"/>
                        </a:rPr>
                        <a:t>IN-8</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tc>
                  <a:txBody>
                    <a:bodyPr/>
                    <a:lstStyle/>
                    <a:p>
                      <a:pPr algn="l" fontAlgn="base"/>
                      <a:r>
                        <a:rPr lang="en-US" sz="1600" b="0" i="0">
                          <a:solidFill>
                            <a:srgbClr val="2C2C2C"/>
                          </a:solidFill>
                          <a:effectLst/>
                          <a:latin typeface="+mn-lt"/>
                        </a:rPr>
                        <a:t>New recommendation about conservation relative to water storage. See next slide for details. </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extLst>
                  <a:ext uri="{0D108BD9-81ED-4DB2-BD59-A6C34878D82A}">
                    <a16:rowId xmlns:a16="http://schemas.microsoft.com/office/drawing/2014/main" val="1104404964"/>
                  </a:ext>
                </a:extLst>
              </a:tr>
              <a:tr h="457200">
                <a:tc>
                  <a:txBody>
                    <a:bodyPr/>
                    <a:lstStyle/>
                    <a:p>
                      <a:pPr algn="ctr" fontAlgn="base"/>
                      <a:r>
                        <a:rPr lang="en-US" sz="1600" b="1" i="0">
                          <a:solidFill>
                            <a:srgbClr val="2C2C2C"/>
                          </a:solidFill>
                          <a:effectLst/>
                          <a:latin typeface="+mn-lt"/>
                        </a:rPr>
                        <a:t>IN-9</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pPr algn="l" fontAlgn="base"/>
                      <a:r>
                        <a:rPr lang="en-US" sz="1600" b="0" i="0">
                          <a:solidFill>
                            <a:srgbClr val="2C2C2C"/>
                          </a:solidFill>
                          <a:effectLst/>
                          <a:latin typeface="+mn-lt"/>
                        </a:rPr>
                        <a:t>Shortened to reflect improvements in agricultural water meter programs and to cross-reference DM1.</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1464393241"/>
                  </a:ext>
                </a:extLst>
              </a:tr>
              <a:tr h="457200">
                <a:tc>
                  <a:txBody>
                    <a:bodyPr/>
                    <a:lstStyle/>
                    <a:p>
                      <a:pPr algn="ctr" fontAlgn="base"/>
                      <a:r>
                        <a:rPr lang="en-US" sz="1600" b="1" i="0">
                          <a:solidFill>
                            <a:srgbClr val="2C2C2C"/>
                          </a:solidFill>
                          <a:effectLst/>
                          <a:latin typeface="+mn-lt"/>
                        </a:rPr>
                        <a:t>IN-10</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noFill/>
                  </a:tcPr>
                </a:tc>
                <a:tc>
                  <a:txBody>
                    <a:bodyPr/>
                    <a:lstStyle/>
                    <a:p>
                      <a:pPr algn="l" fontAlgn="base"/>
                      <a:r>
                        <a:rPr lang="en-US" sz="1600" b="0" i="0">
                          <a:solidFill>
                            <a:srgbClr val="2C2C2C"/>
                          </a:solidFill>
                          <a:effectLst/>
                          <a:latin typeface="+mn-lt"/>
                        </a:rPr>
                        <a:t>Updated to reflect current focus for conservation assessment.  Moved materials about small/medium impoundments to IN-7.</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noFill/>
                  </a:tcPr>
                </a:tc>
                <a:extLst>
                  <a:ext uri="{0D108BD9-81ED-4DB2-BD59-A6C34878D82A}">
                    <a16:rowId xmlns:a16="http://schemas.microsoft.com/office/drawing/2014/main" val="3273842518"/>
                  </a:ext>
                </a:extLst>
              </a:tr>
              <a:tr h="457200">
                <a:tc>
                  <a:txBody>
                    <a:bodyPr/>
                    <a:lstStyle/>
                    <a:p>
                      <a:pPr algn="ctr" fontAlgn="base"/>
                      <a:r>
                        <a:rPr lang="en-US" sz="1600" b="1" i="0">
                          <a:solidFill>
                            <a:srgbClr val="2C2C2C"/>
                          </a:solidFill>
                          <a:effectLst/>
                          <a:latin typeface="+mn-lt"/>
                        </a:rPr>
                        <a:t>IN-12</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600" b="0" i="0">
                          <a:solidFill>
                            <a:srgbClr val="2C2C2C"/>
                          </a:solidFill>
                          <a:effectLst/>
                          <a:latin typeface="+mn-lt"/>
                        </a:rPr>
                        <a:t>New recommendation about Griffin water supply arrangement with Coweta County. See next slide for details. </a:t>
                      </a:r>
                    </a:p>
                    <a:p>
                      <a:pPr algn="l" fontAlgn="base"/>
                      <a:endParaRPr lang="en-US" sz="16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4054799393"/>
                  </a:ext>
                </a:extLst>
              </a:tr>
            </a:tbl>
          </a:graphicData>
        </a:graphic>
      </p:graphicFrame>
    </p:spTree>
    <p:extLst>
      <p:ext uri="{BB962C8B-B14F-4D97-AF65-F5344CB8AC3E}">
        <p14:creationId xmlns:p14="http://schemas.microsoft.com/office/powerpoint/2010/main" val="14908139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092A5-8B7F-342A-58D8-3A28457FE753}"/>
              </a:ext>
            </a:extLst>
          </p:cNvPr>
          <p:cNvSpPr>
            <a:spLocks noGrp="1"/>
          </p:cNvSpPr>
          <p:nvPr>
            <p:ph type="title"/>
          </p:nvPr>
        </p:nvSpPr>
        <p:spPr/>
        <p:txBody>
          <a:bodyPr/>
          <a:lstStyle/>
          <a:p>
            <a:r>
              <a:rPr lang="en-US"/>
              <a:t>Key Changes to Recommendations to the State</a:t>
            </a:r>
          </a:p>
        </p:txBody>
      </p:sp>
      <p:sp>
        <p:nvSpPr>
          <p:cNvPr id="3" name="Content Placeholder 2">
            <a:extLst>
              <a:ext uri="{FF2B5EF4-FFF2-40B4-BE49-F238E27FC236}">
                <a16:creationId xmlns:a16="http://schemas.microsoft.com/office/drawing/2014/main" id="{CF9FD7F1-1121-1A41-9C72-8C7540055CDB}"/>
              </a:ext>
            </a:extLst>
          </p:cNvPr>
          <p:cNvSpPr>
            <a:spLocks noGrp="1"/>
          </p:cNvSpPr>
          <p:nvPr>
            <p:ph idx="1"/>
          </p:nvPr>
        </p:nvSpPr>
        <p:spPr/>
        <p:txBody>
          <a:bodyPr>
            <a:normAutofit/>
          </a:bodyPr>
          <a:lstStyle/>
          <a:p>
            <a:pPr marL="400050" indent="0">
              <a:buNone/>
            </a:pPr>
            <a:r>
              <a:rPr lang="en-US" sz="2400">
                <a:solidFill>
                  <a:srgbClr val="C00000"/>
                </a:solidFill>
              </a:rPr>
              <a:t>Added new Information Need</a:t>
            </a:r>
          </a:p>
          <a:p>
            <a:pPr marL="457200" lvl="1" indent="0">
              <a:spcBef>
                <a:spcPts val="1200"/>
              </a:spcBef>
              <a:buNone/>
            </a:pPr>
            <a:r>
              <a:rPr lang="en-US" sz="2800" b="1"/>
              <a:t>IN-8: </a:t>
            </a:r>
            <a:r>
              <a:rPr lang="en-US" sz="2800"/>
              <a:t>Conduct a dynamic analysis (under varied management, development, and climatic conditions in the region) to assess how conservation can optimize use of reservoir storage. Consider the results of this analysis when implementing Management Practice SF1 regarding the evaluation of water storage options in the Upper Flint Basin.</a:t>
            </a:r>
          </a:p>
          <a:p>
            <a:pPr lvl="1">
              <a:buFont typeface="Wingdings" panose="05000000000000000000" pitchFamily="2" charset="2"/>
              <a:buChar char="Ø"/>
            </a:pPr>
            <a:endParaRPr lang="en-US" sz="2800"/>
          </a:p>
          <a:p>
            <a:pPr marL="342900" lvl="1" indent="0">
              <a:buNone/>
            </a:pPr>
            <a:r>
              <a:rPr lang="en-US" sz="2800"/>
              <a:t> </a:t>
            </a:r>
            <a:r>
              <a:rPr lang="en-US">
                <a:solidFill>
                  <a:srgbClr val="C00000"/>
                </a:solidFill>
              </a:rPr>
              <a:t>Any comments from Council?</a:t>
            </a:r>
          </a:p>
          <a:p>
            <a:pPr marL="457200" lvl="1" indent="0">
              <a:buNone/>
            </a:pPr>
            <a:endParaRPr lang="en-US" sz="2800"/>
          </a:p>
        </p:txBody>
      </p:sp>
      <p:sp>
        <p:nvSpPr>
          <p:cNvPr id="4" name="Slide Number Placeholder 3">
            <a:extLst>
              <a:ext uri="{FF2B5EF4-FFF2-40B4-BE49-F238E27FC236}">
                <a16:creationId xmlns:a16="http://schemas.microsoft.com/office/drawing/2014/main" id="{90C69942-6EEE-6518-6957-05B52454621A}"/>
              </a:ext>
            </a:extLst>
          </p:cNvPr>
          <p:cNvSpPr>
            <a:spLocks noGrp="1"/>
          </p:cNvSpPr>
          <p:nvPr>
            <p:ph type="sldNum" sz="quarter" idx="12"/>
          </p:nvPr>
        </p:nvSpPr>
        <p:spPr/>
        <p:txBody>
          <a:bodyPr/>
          <a:lstStyle/>
          <a:p>
            <a:fld id="{9639ED2B-37ED-4527-B698-007C17A6D46F}" type="slidenum">
              <a:rPr lang="en-US" smtClean="0"/>
              <a:t>69</a:t>
            </a:fld>
            <a:endParaRPr lang="en-US"/>
          </a:p>
        </p:txBody>
      </p:sp>
    </p:spTree>
    <p:extLst>
      <p:ext uri="{BB962C8B-B14F-4D97-AF65-F5344CB8AC3E}">
        <p14:creationId xmlns:p14="http://schemas.microsoft.com/office/powerpoint/2010/main" val="306620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2C1989-7EB3-4D06-A138-E44B34706616}"/>
              </a:ext>
            </a:extLst>
          </p:cNvPr>
          <p:cNvSpPr>
            <a:spLocks noGrp="1"/>
          </p:cNvSpPr>
          <p:nvPr>
            <p:ph type="title"/>
          </p:nvPr>
        </p:nvSpPr>
        <p:spPr/>
        <p:txBody>
          <a:bodyPr/>
          <a:lstStyle/>
          <a:p>
            <a:r>
              <a:rPr lang="en-US"/>
              <a:t>Regional Water Plan Update</a:t>
            </a:r>
          </a:p>
        </p:txBody>
      </p:sp>
      <p:sp>
        <p:nvSpPr>
          <p:cNvPr id="7" name="TextBox 6">
            <a:extLst>
              <a:ext uri="{FF2B5EF4-FFF2-40B4-BE49-F238E27FC236}">
                <a16:creationId xmlns:a16="http://schemas.microsoft.com/office/drawing/2014/main" id="{71A79253-308C-4C23-8945-D5CC5904E48D}"/>
              </a:ext>
            </a:extLst>
          </p:cNvPr>
          <p:cNvSpPr txBox="1"/>
          <p:nvPr/>
        </p:nvSpPr>
        <p:spPr>
          <a:xfrm>
            <a:off x="1430866" y="1775868"/>
            <a:ext cx="7907867" cy="461665"/>
          </a:xfrm>
          <a:prstGeom prst="rect">
            <a:avLst/>
          </a:prstGeom>
          <a:noFill/>
        </p:spPr>
        <p:txBody>
          <a:bodyPr wrap="square">
            <a:spAutoFit/>
          </a:bodyPr>
          <a:lstStyle/>
          <a:p>
            <a:pPr eaLnBrk="1" hangingPunct="1">
              <a:defRPr/>
            </a:pPr>
            <a:r>
              <a:rPr lang="en-US" sz="2400" b="1">
                <a:solidFill>
                  <a:schemeClr val="accent2"/>
                </a:solidFill>
              </a:rPr>
              <a:t>Regional Water Plan Review and Revision Schedule</a:t>
            </a:r>
          </a:p>
        </p:txBody>
      </p:sp>
      <p:pic>
        <p:nvPicPr>
          <p:cNvPr id="9" name="Picture 1">
            <a:extLst>
              <a:ext uri="{FF2B5EF4-FFF2-40B4-BE49-F238E27FC236}">
                <a16:creationId xmlns:a16="http://schemas.microsoft.com/office/drawing/2014/main" id="{41DFA378-2752-48E5-A19D-E205015E8AD2}"/>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30806" y="3869267"/>
            <a:ext cx="2272469" cy="275802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4">
            <a:extLst>
              <a:ext uri="{FF2B5EF4-FFF2-40B4-BE49-F238E27FC236}">
                <a16:creationId xmlns:a16="http://schemas.microsoft.com/office/drawing/2014/main" id="{3871526E-0BFD-4833-B1E1-5AEA1C8E68A0}"/>
              </a:ext>
            </a:extLst>
          </p:cNvPr>
          <p:cNvGrpSpPr>
            <a:grpSpLocks noChangeAspect="1"/>
          </p:cNvGrpSpPr>
          <p:nvPr/>
        </p:nvGrpSpPr>
        <p:grpSpPr bwMode="auto">
          <a:xfrm>
            <a:off x="11503383" y="6301240"/>
            <a:ext cx="298284" cy="277713"/>
            <a:chOff x="1520" y="0"/>
            <a:chExt cx="4640" cy="4320"/>
          </a:xfrm>
          <a:solidFill>
            <a:schemeClr val="bg1"/>
          </a:solidFill>
        </p:grpSpPr>
        <p:sp>
          <p:nvSpPr>
            <p:cNvPr id="11" name="Freeform 5">
              <a:extLst>
                <a:ext uri="{FF2B5EF4-FFF2-40B4-BE49-F238E27FC236}">
                  <a16:creationId xmlns:a16="http://schemas.microsoft.com/office/drawing/2014/main" id="{78CC12F9-DE4B-4144-BBAD-9D273D03E98A}"/>
                </a:ext>
              </a:extLst>
            </p:cNvPr>
            <p:cNvSpPr>
              <a:spLocks/>
            </p:cNvSpPr>
            <p:nvPr/>
          </p:nvSpPr>
          <p:spPr bwMode="auto">
            <a:xfrm>
              <a:off x="2954" y="1017"/>
              <a:ext cx="1461" cy="1461"/>
            </a:xfrm>
            <a:custGeom>
              <a:avLst/>
              <a:gdLst>
                <a:gd name="T0" fmla="*/ 3990 w 8767"/>
                <a:gd name="T1" fmla="*/ 17 h 8762"/>
                <a:gd name="T2" fmla="*/ 3500 w 8767"/>
                <a:gd name="T3" fmla="*/ 89 h 8762"/>
                <a:gd name="T4" fmla="*/ 3028 w 8767"/>
                <a:gd name="T5" fmla="*/ 214 h 8762"/>
                <a:gd name="T6" fmla="*/ 2579 w 8767"/>
                <a:gd name="T7" fmla="*/ 387 h 8762"/>
                <a:gd name="T8" fmla="*/ 2156 w 8767"/>
                <a:gd name="T9" fmla="*/ 607 h 8762"/>
                <a:gd name="T10" fmla="*/ 1760 w 8767"/>
                <a:gd name="T11" fmla="*/ 871 h 8762"/>
                <a:gd name="T12" fmla="*/ 1397 w 8767"/>
                <a:gd name="T13" fmla="*/ 1174 h 8762"/>
                <a:gd name="T14" fmla="*/ 1068 w 8767"/>
                <a:gd name="T15" fmla="*/ 1514 h 8762"/>
                <a:gd name="T16" fmla="*/ 778 w 8767"/>
                <a:gd name="T17" fmla="*/ 1888 h 8762"/>
                <a:gd name="T18" fmla="*/ 529 w 8767"/>
                <a:gd name="T19" fmla="*/ 2293 h 8762"/>
                <a:gd name="T20" fmla="*/ 324 w 8767"/>
                <a:gd name="T21" fmla="*/ 2725 h 8762"/>
                <a:gd name="T22" fmla="*/ 166 w 8767"/>
                <a:gd name="T23" fmla="*/ 3182 h 8762"/>
                <a:gd name="T24" fmla="*/ 59 w 8767"/>
                <a:gd name="T25" fmla="*/ 3660 h 8762"/>
                <a:gd name="T26" fmla="*/ 5 w 8767"/>
                <a:gd name="T27" fmla="*/ 4156 h 8762"/>
                <a:gd name="T28" fmla="*/ 5 w 8767"/>
                <a:gd name="T29" fmla="*/ 4606 h 8762"/>
                <a:gd name="T30" fmla="*/ 59 w 8767"/>
                <a:gd name="T31" fmla="*/ 5102 h 8762"/>
                <a:gd name="T32" fmla="*/ 166 w 8767"/>
                <a:gd name="T33" fmla="*/ 5581 h 8762"/>
                <a:gd name="T34" fmla="*/ 324 w 8767"/>
                <a:gd name="T35" fmla="*/ 6037 h 8762"/>
                <a:gd name="T36" fmla="*/ 529 w 8767"/>
                <a:gd name="T37" fmla="*/ 6469 h 8762"/>
                <a:gd name="T38" fmla="*/ 778 w 8767"/>
                <a:gd name="T39" fmla="*/ 6874 h 8762"/>
                <a:gd name="T40" fmla="*/ 1068 w 8767"/>
                <a:gd name="T41" fmla="*/ 7248 h 8762"/>
                <a:gd name="T42" fmla="*/ 1397 w 8767"/>
                <a:gd name="T43" fmla="*/ 7588 h 8762"/>
                <a:gd name="T44" fmla="*/ 1760 w 8767"/>
                <a:gd name="T45" fmla="*/ 7891 h 8762"/>
                <a:gd name="T46" fmla="*/ 2156 w 8767"/>
                <a:gd name="T47" fmla="*/ 8155 h 8762"/>
                <a:gd name="T48" fmla="*/ 2579 w 8767"/>
                <a:gd name="T49" fmla="*/ 8375 h 8762"/>
                <a:gd name="T50" fmla="*/ 3028 w 8767"/>
                <a:gd name="T51" fmla="*/ 8549 h 8762"/>
                <a:gd name="T52" fmla="*/ 3500 w 8767"/>
                <a:gd name="T53" fmla="*/ 8673 h 8762"/>
                <a:gd name="T54" fmla="*/ 3990 w 8767"/>
                <a:gd name="T55" fmla="*/ 8745 h 8762"/>
                <a:gd name="T56" fmla="*/ 4440 w 8767"/>
                <a:gd name="T57" fmla="*/ 8761 h 8762"/>
                <a:gd name="T58" fmla="*/ 4942 w 8767"/>
                <a:gd name="T59" fmla="*/ 8726 h 8762"/>
                <a:gd name="T60" fmla="*/ 5427 w 8767"/>
                <a:gd name="T61" fmla="*/ 8637 h 8762"/>
                <a:gd name="T62" fmla="*/ 5891 w 8767"/>
                <a:gd name="T63" fmla="*/ 8496 h 8762"/>
                <a:gd name="T64" fmla="*/ 6332 w 8767"/>
                <a:gd name="T65" fmla="*/ 8306 h 8762"/>
                <a:gd name="T66" fmla="*/ 6746 w 8767"/>
                <a:gd name="T67" fmla="*/ 8072 h 8762"/>
                <a:gd name="T68" fmla="*/ 7131 w 8767"/>
                <a:gd name="T69" fmla="*/ 7795 h 8762"/>
                <a:gd name="T70" fmla="*/ 7484 w 8767"/>
                <a:gd name="T71" fmla="*/ 7478 h 8762"/>
                <a:gd name="T72" fmla="*/ 7799 w 8767"/>
                <a:gd name="T73" fmla="*/ 7127 h 8762"/>
                <a:gd name="T74" fmla="*/ 8077 w 8767"/>
                <a:gd name="T75" fmla="*/ 6743 h 8762"/>
                <a:gd name="T76" fmla="*/ 8312 w 8767"/>
                <a:gd name="T77" fmla="*/ 6328 h 8762"/>
                <a:gd name="T78" fmla="*/ 8502 w 8767"/>
                <a:gd name="T79" fmla="*/ 5887 h 8762"/>
                <a:gd name="T80" fmla="*/ 8642 w 8767"/>
                <a:gd name="T81" fmla="*/ 5423 h 8762"/>
                <a:gd name="T82" fmla="*/ 8732 w 8767"/>
                <a:gd name="T83" fmla="*/ 4939 h 8762"/>
                <a:gd name="T84" fmla="*/ 8767 w 8767"/>
                <a:gd name="T85" fmla="*/ 4437 h 8762"/>
                <a:gd name="T86" fmla="*/ 8750 w 8767"/>
                <a:gd name="T87" fmla="*/ 3989 h 8762"/>
                <a:gd name="T88" fmla="*/ 8678 w 8767"/>
                <a:gd name="T89" fmla="*/ 3498 h 8762"/>
                <a:gd name="T90" fmla="*/ 8554 w 8767"/>
                <a:gd name="T91" fmla="*/ 3027 h 8762"/>
                <a:gd name="T92" fmla="*/ 8380 w 8767"/>
                <a:gd name="T93" fmla="*/ 2578 h 8762"/>
                <a:gd name="T94" fmla="*/ 8160 w 8767"/>
                <a:gd name="T95" fmla="*/ 2154 h 8762"/>
                <a:gd name="T96" fmla="*/ 7897 w 8767"/>
                <a:gd name="T97" fmla="*/ 1760 h 8762"/>
                <a:gd name="T98" fmla="*/ 7593 w 8767"/>
                <a:gd name="T99" fmla="*/ 1396 h 8762"/>
                <a:gd name="T100" fmla="*/ 7253 w 8767"/>
                <a:gd name="T101" fmla="*/ 1068 h 8762"/>
                <a:gd name="T102" fmla="*/ 6879 w 8767"/>
                <a:gd name="T103" fmla="*/ 778 h 8762"/>
                <a:gd name="T104" fmla="*/ 6474 w 8767"/>
                <a:gd name="T105" fmla="*/ 528 h 8762"/>
                <a:gd name="T106" fmla="*/ 6041 w 8767"/>
                <a:gd name="T107" fmla="*/ 323 h 8762"/>
                <a:gd name="T108" fmla="*/ 5584 w 8767"/>
                <a:gd name="T109" fmla="*/ 167 h 8762"/>
                <a:gd name="T110" fmla="*/ 5106 w 8767"/>
                <a:gd name="T111" fmla="*/ 59 h 8762"/>
                <a:gd name="T112" fmla="*/ 4610 w 8767"/>
                <a:gd name="T113" fmla="*/ 6 h 8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67" h="8762">
                  <a:moveTo>
                    <a:pt x="4384" y="0"/>
                  </a:moveTo>
                  <a:lnTo>
                    <a:pt x="4384" y="0"/>
                  </a:lnTo>
                  <a:lnTo>
                    <a:pt x="4327" y="1"/>
                  </a:lnTo>
                  <a:lnTo>
                    <a:pt x="4270" y="2"/>
                  </a:lnTo>
                  <a:lnTo>
                    <a:pt x="4214" y="4"/>
                  </a:lnTo>
                  <a:lnTo>
                    <a:pt x="4157" y="6"/>
                  </a:lnTo>
                  <a:lnTo>
                    <a:pt x="4102" y="9"/>
                  </a:lnTo>
                  <a:lnTo>
                    <a:pt x="4047" y="13"/>
                  </a:lnTo>
                  <a:lnTo>
                    <a:pt x="3990" y="17"/>
                  </a:lnTo>
                  <a:lnTo>
                    <a:pt x="3935" y="22"/>
                  </a:lnTo>
                  <a:lnTo>
                    <a:pt x="3881" y="28"/>
                  </a:lnTo>
                  <a:lnTo>
                    <a:pt x="3825" y="36"/>
                  </a:lnTo>
                  <a:lnTo>
                    <a:pt x="3771" y="43"/>
                  </a:lnTo>
                  <a:lnTo>
                    <a:pt x="3715" y="51"/>
                  </a:lnTo>
                  <a:lnTo>
                    <a:pt x="3661" y="59"/>
                  </a:lnTo>
                  <a:lnTo>
                    <a:pt x="3608" y="68"/>
                  </a:lnTo>
                  <a:lnTo>
                    <a:pt x="3553" y="79"/>
                  </a:lnTo>
                  <a:lnTo>
                    <a:pt x="3500" y="89"/>
                  </a:lnTo>
                  <a:lnTo>
                    <a:pt x="3447" y="100"/>
                  </a:lnTo>
                  <a:lnTo>
                    <a:pt x="3394" y="112"/>
                  </a:lnTo>
                  <a:lnTo>
                    <a:pt x="3340" y="125"/>
                  </a:lnTo>
                  <a:lnTo>
                    <a:pt x="3288" y="138"/>
                  </a:lnTo>
                  <a:lnTo>
                    <a:pt x="3236" y="151"/>
                  </a:lnTo>
                  <a:lnTo>
                    <a:pt x="3183" y="167"/>
                  </a:lnTo>
                  <a:lnTo>
                    <a:pt x="3131" y="181"/>
                  </a:lnTo>
                  <a:lnTo>
                    <a:pt x="3080" y="197"/>
                  </a:lnTo>
                  <a:lnTo>
                    <a:pt x="3028" y="214"/>
                  </a:lnTo>
                  <a:lnTo>
                    <a:pt x="2977" y="230"/>
                  </a:lnTo>
                  <a:lnTo>
                    <a:pt x="2927" y="248"/>
                  </a:lnTo>
                  <a:lnTo>
                    <a:pt x="2876" y="266"/>
                  </a:lnTo>
                  <a:lnTo>
                    <a:pt x="2825" y="285"/>
                  </a:lnTo>
                  <a:lnTo>
                    <a:pt x="2776" y="304"/>
                  </a:lnTo>
                  <a:lnTo>
                    <a:pt x="2726" y="323"/>
                  </a:lnTo>
                  <a:lnTo>
                    <a:pt x="2677" y="344"/>
                  </a:lnTo>
                  <a:lnTo>
                    <a:pt x="2628" y="365"/>
                  </a:lnTo>
                  <a:lnTo>
                    <a:pt x="2579" y="387"/>
                  </a:lnTo>
                  <a:lnTo>
                    <a:pt x="2531" y="410"/>
                  </a:lnTo>
                  <a:lnTo>
                    <a:pt x="2483" y="432"/>
                  </a:lnTo>
                  <a:lnTo>
                    <a:pt x="2435" y="456"/>
                  </a:lnTo>
                  <a:lnTo>
                    <a:pt x="2388" y="479"/>
                  </a:lnTo>
                  <a:lnTo>
                    <a:pt x="2340" y="504"/>
                  </a:lnTo>
                  <a:lnTo>
                    <a:pt x="2293" y="528"/>
                  </a:lnTo>
                  <a:lnTo>
                    <a:pt x="2247" y="554"/>
                  </a:lnTo>
                  <a:lnTo>
                    <a:pt x="2201" y="581"/>
                  </a:lnTo>
                  <a:lnTo>
                    <a:pt x="2156" y="607"/>
                  </a:lnTo>
                  <a:lnTo>
                    <a:pt x="2110" y="634"/>
                  </a:lnTo>
                  <a:lnTo>
                    <a:pt x="2066" y="662"/>
                  </a:lnTo>
                  <a:lnTo>
                    <a:pt x="2021" y="690"/>
                  </a:lnTo>
                  <a:lnTo>
                    <a:pt x="1976" y="719"/>
                  </a:lnTo>
                  <a:lnTo>
                    <a:pt x="1932" y="749"/>
                  </a:lnTo>
                  <a:lnTo>
                    <a:pt x="1888" y="778"/>
                  </a:lnTo>
                  <a:lnTo>
                    <a:pt x="1845" y="808"/>
                  </a:lnTo>
                  <a:lnTo>
                    <a:pt x="1803" y="839"/>
                  </a:lnTo>
                  <a:lnTo>
                    <a:pt x="1760" y="871"/>
                  </a:lnTo>
                  <a:lnTo>
                    <a:pt x="1718" y="902"/>
                  </a:lnTo>
                  <a:lnTo>
                    <a:pt x="1677" y="934"/>
                  </a:lnTo>
                  <a:lnTo>
                    <a:pt x="1636" y="967"/>
                  </a:lnTo>
                  <a:lnTo>
                    <a:pt x="1595" y="1001"/>
                  </a:lnTo>
                  <a:lnTo>
                    <a:pt x="1554" y="1035"/>
                  </a:lnTo>
                  <a:lnTo>
                    <a:pt x="1514" y="1068"/>
                  </a:lnTo>
                  <a:lnTo>
                    <a:pt x="1475" y="1103"/>
                  </a:lnTo>
                  <a:lnTo>
                    <a:pt x="1436" y="1138"/>
                  </a:lnTo>
                  <a:lnTo>
                    <a:pt x="1397" y="1174"/>
                  </a:lnTo>
                  <a:lnTo>
                    <a:pt x="1359" y="1210"/>
                  </a:lnTo>
                  <a:lnTo>
                    <a:pt x="1321" y="1247"/>
                  </a:lnTo>
                  <a:lnTo>
                    <a:pt x="1283" y="1284"/>
                  </a:lnTo>
                  <a:lnTo>
                    <a:pt x="1246" y="1320"/>
                  </a:lnTo>
                  <a:lnTo>
                    <a:pt x="1210" y="1358"/>
                  </a:lnTo>
                  <a:lnTo>
                    <a:pt x="1174" y="1396"/>
                  </a:lnTo>
                  <a:lnTo>
                    <a:pt x="1139" y="1435"/>
                  </a:lnTo>
                  <a:lnTo>
                    <a:pt x="1103" y="1474"/>
                  </a:lnTo>
                  <a:lnTo>
                    <a:pt x="1068" y="1514"/>
                  </a:lnTo>
                  <a:lnTo>
                    <a:pt x="1034" y="1554"/>
                  </a:lnTo>
                  <a:lnTo>
                    <a:pt x="1000" y="1594"/>
                  </a:lnTo>
                  <a:lnTo>
                    <a:pt x="968" y="1635"/>
                  </a:lnTo>
                  <a:lnTo>
                    <a:pt x="935" y="1676"/>
                  </a:lnTo>
                  <a:lnTo>
                    <a:pt x="902" y="1718"/>
                  </a:lnTo>
                  <a:lnTo>
                    <a:pt x="870" y="1760"/>
                  </a:lnTo>
                  <a:lnTo>
                    <a:pt x="839" y="1802"/>
                  </a:lnTo>
                  <a:lnTo>
                    <a:pt x="809" y="1845"/>
                  </a:lnTo>
                  <a:lnTo>
                    <a:pt x="778" y="1888"/>
                  </a:lnTo>
                  <a:lnTo>
                    <a:pt x="748" y="1931"/>
                  </a:lnTo>
                  <a:lnTo>
                    <a:pt x="719" y="1975"/>
                  </a:lnTo>
                  <a:lnTo>
                    <a:pt x="690" y="2020"/>
                  </a:lnTo>
                  <a:lnTo>
                    <a:pt x="662" y="2064"/>
                  </a:lnTo>
                  <a:lnTo>
                    <a:pt x="634" y="2109"/>
                  </a:lnTo>
                  <a:lnTo>
                    <a:pt x="607" y="2154"/>
                  </a:lnTo>
                  <a:lnTo>
                    <a:pt x="580" y="2201"/>
                  </a:lnTo>
                  <a:lnTo>
                    <a:pt x="554" y="2247"/>
                  </a:lnTo>
                  <a:lnTo>
                    <a:pt x="529" y="2293"/>
                  </a:lnTo>
                  <a:lnTo>
                    <a:pt x="503" y="2340"/>
                  </a:lnTo>
                  <a:lnTo>
                    <a:pt x="480" y="2387"/>
                  </a:lnTo>
                  <a:lnTo>
                    <a:pt x="455" y="2434"/>
                  </a:lnTo>
                  <a:lnTo>
                    <a:pt x="431" y="2481"/>
                  </a:lnTo>
                  <a:lnTo>
                    <a:pt x="409" y="2529"/>
                  </a:lnTo>
                  <a:lnTo>
                    <a:pt x="387" y="2578"/>
                  </a:lnTo>
                  <a:lnTo>
                    <a:pt x="365" y="2627"/>
                  </a:lnTo>
                  <a:lnTo>
                    <a:pt x="344" y="2676"/>
                  </a:lnTo>
                  <a:lnTo>
                    <a:pt x="324" y="2725"/>
                  </a:lnTo>
                  <a:lnTo>
                    <a:pt x="303" y="2774"/>
                  </a:lnTo>
                  <a:lnTo>
                    <a:pt x="285" y="2825"/>
                  </a:lnTo>
                  <a:lnTo>
                    <a:pt x="265" y="2875"/>
                  </a:lnTo>
                  <a:lnTo>
                    <a:pt x="248" y="2925"/>
                  </a:lnTo>
                  <a:lnTo>
                    <a:pt x="230" y="2976"/>
                  </a:lnTo>
                  <a:lnTo>
                    <a:pt x="213" y="3027"/>
                  </a:lnTo>
                  <a:lnTo>
                    <a:pt x="197" y="3079"/>
                  </a:lnTo>
                  <a:lnTo>
                    <a:pt x="181" y="3130"/>
                  </a:lnTo>
                  <a:lnTo>
                    <a:pt x="166" y="3182"/>
                  </a:lnTo>
                  <a:lnTo>
                    <a:pt x="151" y="3233"/>
                  </a:lnTo>
                  <a:lnTo>
                    <a:pt x="137" y="3287"/>
                  </a:lnTo>
                  <a:lnTo>
                    <a:pt x="125" y="3339"/>
                  </a:lnTo>
                  <a:lnTo>
                    <a:pt x="111" y="3391"/>
                  </a:lnTo>
                  <a:lnTo>
                    <a:pt x="100" y="3444"/>
                  </a:lnTo>
                  <a:lnTo>
                    <a:pt x="89" y="3498"/>
                  </a:lnTo>
                  <a:lnTo>
                    <a:pt x="78" y="3552"/>
                  </a:lnTo>
                  <a:lnTo>
                    <a:pt x="68" y="3605"/>
                  </a:lnTo>
                  <a:lnTo>
                    <a:pt x="59" y="3660"/>
                  </a:lnTo>
                  <a:lnTo>
                    <a:pt x="50" y="3714"/>
                  </a:lnTo>
                  <a:lnTo>
                    <a:pt x="42" y="3768"/>
                  </a:lnTo>
                  <a:lnTo>
                    <a:pt x="35" y="3823"/>
                  </a:lnTo>
                  <a:lnTo>
                    <a:pt x="28" y="3878"/>
                  </a:lnTo>
                  <a:lnTo>
                    <a:pt x="22" y="3933"/>
                  </a:lnTo>
                  <a:lnTo>
                    <a:pt x="17" y="3989"/>
                  </a:lnTo>
                  <a:lnTo>
                    <a:pt x="12" y="4044"/>
                  </a:lnTo>
                  <a:lnTo>
                    <a:pt x="9" y="4099"/>
                  </a:lnTo>
                  <a:lnTo>
                    <a:pt x="5" y="4156"/>
                  </a:lnTo>
                  <a:lnTo>
                    <a:pt x="3" y="4212"/>
                  </a:lnTo>
                  <a:lnTo>
                    <a:pt x="1" y="4268"/>
                  </a:lnTo>
                  <a:lnTo>
                    <a:pt x="0" y="4325"/>
                  </a:lnTo>
                  <a:lnTo>
                    <a:pt x="0" y="4381"/>
                  </a:lnTo>
                  <a:lnTo>
                    <a:pt x="0" y="4381"/>
                  </a:lnTo>
                  <a:lnTo>
                    <a:pt x="0" y="4437"/>
                  </a:lnTo>
                  <a:lnTo>
                    <a:pt x="1" y="4494"/>
                  </a:lnTo>
                  <a:lnTo>
                    <a:pt x="3" y="4550"/>
                  </a:lnTo>
                  <a:lnTo>
                    <a:pt x="5" y="4606"/>
                  </a:lnTo>
                  <a:lnTo>
                    <a:pt x="9" y="4663"/>
                  </a:lnTo>
                  <a:lnTo>
                    <a:pt x="12" y="4718"/>
                  </a:lnTo>
                  <a:lnTo>
                    <a:pt x="17" y="4773"/>
                  </a:lnTo>
                  <a:lnTo>
                    <a:pt x="22" y="4829"/>
                  </a:lnTo>
                  <a:lnTo>
                    <a:pt x="28" y="4884"/>
                  </a:lnTo>
                  <a:lnTo>
                    <a:pt x="35" y="4939"/>
                  </a:lnTo>
                  <a:lnTo>
                    <a:pt x="42" y="4994"/>
                  </a:lnTo>
                  <a:lnTo>
                    <a:pt x="50" y="5048"/>
                  </a:lnTo>
                  <a:lnTo>
                    <a:pt x="59" y="5102"/>
                  </a:lnTo>
                  <a:lnTo>
                    <a:pt x="68" y="5157"/>
                  </a:lnTo>
                  <a:lnTo>
                    <a:pt x="78" y="5210"/>
                  </a:lnTo>
                  <a:lnTo>
                    <a:pt x="89" y="5264"/>
                  </a:lnTo>
                  <a:lnTo>
                    <a:pt x="100" y="5317"/>
                  </a:lnTo>
                  <a:lnTo>
                    <a:pt x="111" y="5371"/>
                  </a:lnTo>
                  <a:lnTo>
                    <a:pt x="125" y="5423"/>
                  </a:lnTo>
                  <a:lnTo>
                    <a:pt x="137" y="5476"/>
                  </a:lnTo>
                  <a:lnTo>
                    <a:pt x="151" y="5529"/>
                  </a:lnTo>
                  <a:lnTo>
                    <a:pt x="166" y="5581"/>
                  </a:lnTo>
                  <a:lnTo>
                    <a:pt x="181" y="5632"/>
                  </a:lnTo>
                  <a:lnTo>
                    <a:pt x="197" y="5684"/>
                  </a:lnTo>
                  <a:lnTo>
                    <a:pt x="213" y="5736"/>
                  </a:lnTo>
                  <a:lnTo>
                    <a:pt x="230" y="5786"/>
                  </a:lnTo>
                  <a:lnTo>
                    <a:pt x="248" y="5837"/>
                  </a:lnTo>
                  <a:lnTo>
                    <a:pt x="265" y="5887"/>
                  </a:lnTo>
                  <a:lnTo>
                    <a:pt x="285" y="5937"/>
                  </a:lnTo>
                  <a:lnTo>
                    <a:pt x="303" y="5988"/>
                  </a:lnTo>
                  <a:lnTo>
                    <a:pt x="324" y="6037"/>
                  </a:lnTo>
                  <a:lnTo>
                    <a:pt x="344" y="6086"/>
                  </a:lnTo>
                  <a:lnTo>
                    <a:pt x="365" y="6135"/>
                  </a:lnTo>
                  <a:lnTo>
                    <a:pt x="387" y="6184"/>
                  </a:lnTo>
                  <a:lnTo>
                    <a:pt x="409" y="6232"/>
                  </a:lnTo>
                  <a:lnTo>
                    <a:pt x="431" y="6281"/>
                  </a:lnTo>
                  <a:lnTo>
                    <a:pt x="455" y="6328"/>
                  </a:lnTo>
                  <a:lnTo>
                    <a:pt x="480" y="6376"/>
                  </a:lnTo>
                  <a:lnTo>
                    <a:pt x="503" y="6422"/>
                  </a:lnTo>
                  <a:lnTo>
                    <a:pt x="529" y="6469"/>
                  </a:lnTo>
                  <a:lnTo>
                    <a:pt x="554" y="6515"/>
                  </a:lnTo>
                  <a:lnTo>
                    <a:pt x="580" y="6561"/>
                  </a:lnTo>
                  <a:lnTo>
                    <a:pt x="607" y="6608"/>
                  </a:lnTo>
                  <a:lnTo>
                    <a:pt x="634" y="6653"/>
                  </a:lnTo>
                  <a:lnTo>
                    <a:pt x="662" y="6698"/>
                  </a:lnTo>
                  <a:lnTo>
                    <a:pt x="690" y="6743"/>
                  </a:lnTo>
                  <a:lnTo>
                    <a:pt x="719" y="6787"/>
                  </a:lnTo>
                  <a:lnTo>
                    <a:pt x="748" y="6831"/>
                  </a:lnTo>
                  <a:lnTo>
                    <a:pt x="778" y="6874"/>
                  </a:lnTo>
                  <a:lnTo>
                    <a:pt x="809" y="6917"/>
                  </a:lnTo>
                  <a:lnTo>
                    <a:pt x="839" y="6960"/>
                  </a:lnTo>
                  <a:lnTo>
                    <a:pt x="870" y="7002"/>
                  </a:lnTo>
                  <a:lnTo>
                    <a:pt x="902" y="7044"/>
                  </a:lnTo>
                  <a:lnTo>
                    <a:pt x="935" y="7086"/>
                  </a:lnTo>
                  <a:lnTo>
                    <a:pt x="968" y="7127"/>
                  </a:lnTo>
                  <a:lnTo>
                    <a:pt x="1000" y="7168"/>
                  </a:lnTo>
                  <a:lnTo>
                    <a:pt x="1034" y="7208"/>
                  </a:lnTo>
                  <a:lnTo>
                    <a:pt x="1068" y="7248"/>
                  </a:lnTo>
                  <a:lnTo>
                    <a:pt x="1103" y="7288"/>
                  </a:lnTo>
                  <a:lnTo>
                    <a:pt x="1139" y="7327"/>
                  </a:lnTo>
                  <a:lnTo>
                    <a:pt x="1174" y="7366"/>
                  </a:lnTo>
                  <a:lnTo>
                    <a:pt x="1210" y="7404"/>
                  </a:lnTo>
                  <a:lnTo>
                    <a:pt x="1246" y="7442"/>
                  </a:lnTo>
                  <a:lnTo>
                    <a:pt x="1283" y="7478"/>
                  </a:lnTo>
                  <a:lnTo>
                    <a:pt x="1321" y="7515"/>
                  </a:lnTo>
                  <a:lnTo>
                    <a:pt x="1359" y="7552"/>
                  </a:lnTo>
                  <a:lnTo>
                    <a:pt x="1397" y="7588"/>
                  </a:lnTo>
                  <a:lnTo>
                    <a:pt x="1436" y="7624"/>
                  </a:lnTo>
                  <a:lnTo>
                    <a:pt x="1475" y="7659"/>
                  </a:lnTo>
                  <a:lnTo>
                    <a:pt x="1514" y="7694"/>
                  </a:lnTo>
                  <a:lnTo>
                    <a:pt x="1554" y="7727"/>
                  </a:lnTo>
                  <a:lnTo>
                    <a:pt x="1595" y="7761"/>
                  </a:lnTo>
                  <a:lnTo>
                    <a:pt x="1636" y="7795"/>
                  </a:lnTo>
                  <a:lnTo>
                    <a:pt x="1677" y="7828"/>
                  </a:lnTo>
                  <a:lnTo>
                    <a:pt x="1718" y="7860"/>
                  </a:lnTo>
                  <a:lnTo>
                    <a:pt x="1760" y="7891"/>
                  </a:lnTo>
                  <a:lnTo>
                    <a:pt x="1803" y="7923"/>
                  </a:lnTo>
                  <a:lnTo>
                    <a:pt x="1845" y="7954"/>
                  </a:lnTo>
                  <a:lnTo>
                    <a:pt x="1888" y="7984"/>
                  </a:lnTo>
                  <a:lnTo>
                    <a:pt x="1932" y="8014"/>
                  </a:lnTo>
                  <a:lnTo>
                    <a:pt x="1976" y="8043"/>
                  </a:lnTo>
                  <a:lnTo>
                    <a:pt x="2021" y="8072"/>
                  </a:lnTo>
                  <a:lnTo>
                    <a:pt x="2066" y="8100"/>
                  </a:lnTo>
                  <a:lnTo>
                    <a:pt x="2110" y="8128"/>
                  </a:lnTo>
                  <a:lnTo>
                    <a:pt x="2156" y="8155"/>
                  </a:lnTo>
                  <a:lnTo>
                    <a:pt x="2201" y="8181"/>
                  </a:lnTo>
                  <a:lnTo>
                    <a:pt x="2247" y="8208"/>
                  </a:lnTo>
                  <a:lnTo>
                    <a:pt x="2293" y="8234"/>
                  </a:lnTo>
                  <a:lnTo>
                    <a:pt x="2340" y="8258"/>
                  </a:lnTo>
                  <a:lnTo>
                    <a:pt x="2388" y="8283"/>
                  </a:lnTo>
                  <a:lnTo>
                    <a:pt x="2435" y="8306"/>
                  </a:lnTo>
                  <a:lnTo>
                    <a:pt x="2483" y="8330"/>
                  </a:lnTo>
                  <a:lnTo>
                    <a:pt x="2531" y="8352"/>
                  </a:lnTo>
                  <a:lnTo>
                    <a:pt x="2579" y="8375"/>
                  </a:lnTo>
                  <a:lnTo>
                    <a:pt x="2628" y="8397"/>
                  </a:lnTo>
                  <a:lnTo>
                    <a:pt x="2677" y="8418"/>
                  </a:lnTo>
                  <a:lnTo>
                    <a:pt x="2726" y="8439"/>
                  </a:lnTo>
                  <a:lnTo>
                    <a:pt x="2776" y="8458"/>
                  </a:lnTo>
                  <a:lnTo>
                    <a:pt x="2825" y="8477"/>
                  </a:lnTo>
                  <a:lnTo>
                    <a:pt x="2876" y="8496"/>
                  </a:lnTo>
                  <a:lnTo>
                    <a:pt x="2927" y="8514"/>
                  </a:lnTo>
                  <a:lnTo>
                    <a:pt x="2977" y="8532"/>
                  </a:lnTo>
                  <a:lnTo>
                    <a:pt x="3028" y="8549"/>
                  </a:lnTo>
                  <a:lnTo>
                    <a:pt x="3080" y="8565"/>
                  </a:lnTo>
                  <a:lnTo>
                    <a:pt x="3131" y="8581"/>
                  </a:lnTo>
                  <a:lnTo>
                    <a:pt x="3183" y="8596"/>
                  </a:lnTo>
                  <a:lnTo>
                    <a:pt x="3236" y="8611"/>
                  </a:lnTo>
                  <a:lnTo>
                    <a:pt x="3288" y="8624"/>
                  </a:lnTo>
                  <a:lnTo>
                    <a:pt x="3340" y="8637"/>
                  </a:lnTo>
                  <a:lnTo>
                    <a:pt x="3394" y="8650"/>
                  </a:lnTo>
                  <a:lnTo>
                    <a:pt x="3447" y="8662"/>
                  </a:lnTo>
                  <a:lnTo>
                    <a:pt x="3500" y="8673"/>
                  </a:lnTo>
                  <a:lnTo>
                    <a:pt x="3553" y="8683"/>
                  </a:lnTo>
                  <a:lnTo>
                    <a:pt x="3608" y="8694"/>
                  </a:lnTo>
                  <a:lnTo>
                    <a:pt x="3661" y="8703"/>
                  </a:lnTo>
                  <a:lnTo>
                    <a:pt x="3715" y="8711"/>
                  </a:lnTo>
                  <a:lnTo>
                    <a:pt x="3771" y="8719"/>
                  </a:lnTo>
                  <a:lnTo>
                    <a:pt x="3825" y="8726"/>
                  </a:lnTo>
                  <a:lnTo>
                    <a:pt x="3881" y="8734"/>
                  </a:lnTo>
                  <a:lnTo>
                    <a:pt x="3935" y="8740"/>
                  </a:lnTo>
                  <a:lnTo>
                    <a:pt x="3990" y="8745"/>
                  </a:lnTo>
                  <a:lnTo>
                    <a:pt x="4047" y="8749"/>
                  </a:lnTo>
                  <a:lnTo>
                    <a:pt x="4102" y="8753"/>
                  </a:lnTo>
                  <a:lnTo>
                    <a:pt x="4157" y="8756"/>
                  </a:lnTo>
                  <a:lnTo>
                    <a:pt x="4214" y="8759"/>
                  </a:lnTo>
                  <a:lnTo>
                    <a:pt x="4270" y="8760"/>
                  </a:lnTo>
                  <a:lnTo>
                    <a:pt x="4327" y="8761"/>
                  </a:lnTo>
                  <a:lnTo>
                    <a:pt x="4384" y="8762"/>
                  </a:lnTo>
                  <a:lnTo>
                    <a:pt x="4384" y="8762"/>
                  </a:lnTo>
                  <a:lnTo>
                    <a:pt x="4440" y="8761"/>
                  </a:lnTo>
                  <a:lnTo>
                    <a:pt x="4497" y="8760"/>
                  </a:lnTo>
                  <a:lnTo>
                    <a:pt x="4553" y="8759"/>
                  </a:lnTo>
                  <a:lnTo>
                    <a:pt x="4610" y="8756"/>
                  </a:lnTo>
                  <a:lnTo>
                    <a:pt x="4665" y="8753"/>
                  </a:lnTo>
                  <a:lnTo>
                    <a:pt x="4720" y="8749"/>
                  </a:lnTo>
                  <a:lnTo>
                    <a:pt x="4777" y="8745"/>
                  </a:lnTo>
                  <a:lnTo>
                    <a:pt x="4832" y="8740"/>
                  </a:lnTo>
                  <a:lnTo>
                    <a:pt x="4886" y="8734"/>
                  </a:lnTo>
                  <a:lnTo>
                    <a:pt x="4942" y="8726"/>
                  </a:lnTo>
                  <a:lnTo>
                    <a:pt x="4996" y="8719"/>
                  </a:lnTo>
                  <a:lnTo>
                    <a:pt x="5051" y="8711"/>
                  </a:lnTo>
                  <a:lnTo>
                    <a:pt x="5106" y="8703"/>
                  </a:lnTo>
                  <a:lnTo>
                    <a:pt x="5159" y="8694"/>
                  </a:lnTo>
                  <a:lnTo>
                    <a:pt x="5213" y="8683"/>
                  </a:lnTo>
                  <a:lnTo>
                    <a:pt x="5267" y="8673"/>
                  </a:lnTo>
                  <a:lnTo>
                    <a:pt x="5320" y="8662"/>
                  </a:lnTo>
                  <a:lnTo>
                    <a:pt x="5373" y="8650"/>
                  </a:lnTo>
                  <a:lnTo>
                    <a:pt x="5427" y="8637"/>
                  </a:lnTo>
                  <a:lnTo>
                    <a:pt x="5479" y="8624"/>
                  </a:lnTo>
                  <a:lnTo>
                    <a:pt x="5531" y="8611"/>
                  </a:lnTo>
                  <a:lnTo>
                    <a:pt x="5584" y="8596"/>
                  </a:lnTo>
                  <a:lnTo>
                    <a:pt x="5636" y="8581"/>
                  </a:lnTo>
                  <a:lnTo>
                    <a:pt x="5687" y="8565"/>
                  </a:lnTo>
                  <a:lnTo>
                    <a:pt x="5738" y="8549"/>
                  </a:lnTo>
                  <a:lnTo>
                    <a:pt x="5790" y="8532"/>
                  </a:lnTo>
                  <a:lnTo>
                    <a:pt x="5840" y="8514"/>
                  </a:lnTo>
                  <a:lnTo>
                    <a:pt x="5891" y="8496"/>
                  </a:lnTo>
                  <a:lnTo>
                    <a:pt x="5941" y="8477"/>
                  </a:lnTo>
                  <a:lnTo>
                    <a:pt x="5991" y="8458"/>
                  </a:lnTo>
                  <a:lnTo>
                    <a:pt x="6041" y="8439"/>
                  </a:lnTo>
                  <a:lnTo>
                    <a:pt x="6090" y="8418"/>
                  </a:lnTo>
                  <a:lnTo>
                    <a:pt x="6139" y="8397"/>
                  </a:lnTo>
                  <a:lnTo>
                    <a:pt x="6188" y="8375"/>
                  </a:lnTo>
                  <a:lnTo>
                    <a:pt x="6236" y="8352"/>
                  </a:lnTo>
                  <a:lnTo>
                    <a:pt x="6284" y="8330"/>
                  </a:lnTo>
                  <a:lnTo>
                    <a:pt x="6332" y="8306"/>
                  </a:lnTo>
                  <a:lnTo>
                    <a:pt x="6379" y="8283"/>
                  </a:lnTo>
                  <a:lnTo>
                    <a:pt x="6426" y="8258"/>
                  </a:lnTo>
                  <a:lnTo>
                    <a:pt x="6474" y="8234"/>
                  </a:lnTo>
                  <a:lnTo>
                    <a:pt x="6520" y="8208"/>
                  </a:lnTo>
                  <a:lnTo>
                    <a:pt x="6566" y="8181"/>
                  </a:lnTo>
                  <a:lnTo>
                    <a:pt x="6611" y="8155"/>
                  </a:lnTo>
                  <a:lnTo>
                    <a:pt x="6657" y="8128"/>
                  </a:lnTo>
                  <a:lnTo>
                    <a:pt x="6701" y="8100"/>
                  </a:lnTo>
                  <a:lnTo>
                    <a:pt x="6746" y="8072"/>
                  </a:lnTo>
                  <a:lnTo>
                    <a:pt x="6790" y="8043"/>
                  </a:lnTo>
                  <a:lnTo>
                    <a:pt x="6835" y="8014"/>
                  </a:lnTo>
                  <a:lnTo>
                    <a:pt x="6879" y="7984"/>
                  </a:lnTo>
                  <a:lnTo>
                    <a:pt x="6922" y="7954"/>
                  </a:lnTo>
                  <a:lnTo>
                    <a:pt x="6964" y="7923"/>
                  </a:lnTo>
                  <a:lnTo>
                    <a:pt x="7007" y="7891"/>
                  </a:lnTo>
                  <a:lnTo>
                    <a:pt x="7049" y="7860"/>
                  </a:lnTo>
                  <a:lnTo>
                    <a:pt x="7090" y="7828"/>
                  </a:lnTo>
                  <a:lnTo>
                    <a:pt x="7131" y="7795"/>
                  </a:lnTo>
                  <a:lnTo>
                    <a:pt x="7172" y="7761"/>
                  </a:lnTo>
                  <a:lnTo>
                    <a:pt x="7213" y="7727"/>
                  </a:lnTo>
                  <a:lnTo>
                    <a:pt x="7253" y="7694"/>
                  </a:lnTo>
                  <a:lnTo>
                    <a:pt x="7292" y="7659"/>
                  </a:lnTo>
                  <a:lnTo>
                    <a:pt x="7331" y="7624"/>
                  </a:lnTo>
                  <a:lnTo>
                    <a:pt x="7370" y="7588"/>
                  </a:lnTo>
                  <a:lnTo>
                    <a:pt x="7408" y="7552"/>
                  </a:lnTo>
                  <a:lnTo>
                    <a:pt x="7446" y="7515"/>
                  </a:lnTo>
                  <a:lnTo>
                    <a:pt x="7484" y="7478"/>
                  </a:lnTo>
                  <a:lnTo>
                    <a:pt x="7521" y="7442"/>
                  </a:lnTo>
                  <a:lnTo>
                    <a:pt x="7557" y="7404"/>
                  </a:lnTo>
                  <a:lnTo>
                    <a:pt x="7593" y="7366"/>
                  </a:lnTo>
                  <a:lnTo>
                    <a:pt x="7628" y="7327"/>
                  </a:lnTo>
                  <a:lnTo>
                    <a:pt x="7664" y="7288"/>
                  </a:lnTo>
                  <a:lnTo>
                    <a:pt x="7699" y="7248"/>
                  </a:lnTo>
                  <a:lnTo>
                    <a:pt x="7733" y="7208"/>
                  </a:lnTo>
                  <a:lnTo>
                    <a:pt x="7767" y="7168"/>
                  </a:lnTo>
                  <a:lnTo>
                    <a:pt x="7799" y="7127"/>
                  </a:lnTo>
                  <a:lnTo>
                    <a:pt x="7832" y="7086"/>
                  </a:lnTo>
                  <a:lnTo>
                    <a:pt x="7865" y="7044"/>
                  </a:lnTo>
                  <a:lnTo>
                    <a:pt x="7897" y="7002"/>
                  </a:lnTo>
                  <a:lnTo>
                    <a:pt x="7928" y="6960"/>
                  </a:lnTo>
                  <a:lnTo>
                    <a:pt x="7958" y="6917"/>
                  </a:lnTo>
                  <a:lnTo>
                    <a:pt x="7989" y="6874"/>
                  </a:lnTo>
                  <a:lnTo>
                    <a:pt x="8019" y="6831"/>
                  </a:lnTo>
                  <a:lnTo>
                    <a:pt x="8049" y="6787"/>
                  </a:lnTo>
                  <a:lnTo>
                    <a:pt x="8077" y="6743"/>
                  </a:lnTo>
                  <a:lnTo>
                    <a:pt x="8105" y="6698"/>
                  </a:lnTo>
                  <a:lnTo>
                    <a:pt x="8133" y="6653"/>
                  </a:lnTo>
                  <a:lnTo>
                    <a:pt x="8160" y="6608"/>
                  </a:lnTo>
                  <a:lnTo>
                    <a:pt x="8187" y="6561"/>
                  </a:lnTo>
                  <a:lnTo>
                    <a:pt x="8213" y="6515"/>
                  </a:lnTo>
                  <a:lnTo>
                    <a:pt x="8238" y="6469"/>
                  </a:lnTo>
                  <a:lnTo>
                    <a:pt x="8264" y="6422"/>
                  </a:lnTo>
                  <a:lnTo>
                    <a:pt x="8287" y="6376"/>
                  </a:lnTo>
                  <a:lnTo>
                    <a:pt x="8312" y="6328"/>
                  </a:lnTo>
                  <a:lnTo>
                    <a:pt x="8336" y="6281"/>
                  </a:lnTo>
                  <a:lnTo>
                    <a:pt x="8358" y="6232"/>
                  </a:lnTo>
                  <a:lnTo>
                    <a:pt x="8380" y="6184"/>
                  </a:lnTo>
                  <a:lnTo>
                    <a:pt x="8402" y="6135"/>
                  </a:lnTo>
                  <a:lnTo>
                    <a:pt x="8423" y="6086"/>
                  </a:lnTo>
                  <a:lnTo>
                    <a:pt x="8443" y="6037"/>
                  </a:lnTo>
                  <a:lnTo>
                    <a:pt x="8464" y="5988"/>
                  </a:lnTo>
                  <a:lnTo>
                    <a:pt x="8482" y="5937"/>
                  </a:lnTo>
                  <a:lnTo>
                    <a:pt x="8502" y="5887"/>
                  </a:lnTo>
                  <a:lnTo>
                    <a:pt x="8519" y="5837"/>
                  </a:lnTo>
                  <a:lnTo>
                    <a:pt x="8538" y="5786"/>
                  </a:lnTo>
                  <a:lnTo>
                    <a:pt x="8554" y="5736"/>
                  </a:lnTo>
                  <a:lnTo>
                    <a:pt x="8570" y="5684"/>
                  </a:lnTo>
                  <a:lnTo>
                    <a:pt x="8586" y="5632"/>
                  </a:lnTo>
                  <a:lnTo>
                    <a:pt x="8601" y="5581"/>
                  </a:lnTo>
                  <a:lnTo>
                    <a:pt x="8616" y="5529"/>
                  </a:lnTo>
                  <a:lnTo>
                    <a:pt x="8630" y="5476"/>
                  </a:lnTo>
                  <a:lnTo>
                    <a:pt x="8642" y="5423"/>
                  </a:lnTo>
                  <a:lnTo>
                    <a:pt x="8656" y="5371"/>
                  </a:lnTo>
                  <a:lnTo>
                    <a:pt x="8667" y="5317"/>
                  </a:lnTo>
                  <a:lnTo>
                    <a:pt x="8678" y="5264"/>
                  </a:lnTo>
                  <a:lnTo>
                    <a:pt x="8689" y="5210"/>
                  </a:lnTo>
                  <a:lnTo>
                    <a:pt x="8699" y="5157"/>
                  </a:lnTo>
                  <a:lnTo>
                    <a:pt x="8708" y="5102"/>
                  </a:lnTo>
                  <a:lnTo>
                    <a:pt x="8717" y="5048"/>
                  </a:lnTo>
                  <a:lnTo>
                    <a:pt x="8725" y="4994"/>
                  </a:lnTo>
                  <a:lnTo>
                    <a:pt x="8732" y="4939"/>
                  </a:lnTo>
                  <a:lnTo>
                    <a:pt x="8739" y="4884"/>
                  </a:lnTo>
                  <a:lnTo>
                    <a:pt x="8745" y="4829"/>
                  </a:lnTo>
                  <a:lnTo>
                    <a:pt x="8750" y="4773"/>
                  </a:lnTo>
                  <a:lnTo>
                    <a:pt x="8755" y="4718"/>
                  </a:lnTo>
                  <a:lnTo>
                    <a:pt x="8758" y="4663"/>
                  </a:lnTo>
                  <a:lnTo>
                    <a:pt x="8762" y="4606"/>
                  </a:lnTo>
                  <a:lnTo>
                    <a:pt x="8764" y="4550"/>
                  </a:lnTo>
                  <a:lnTo>
                    <a:pt x="8766" y="4494"/>
                  </a:lnTo>
                  <a:lnTo>
                    <a:pt x="8767" y="4437"/>
                  </a:lnTo>
                  <a:lnTo>
                    <a:pt x="8767" y="4381"/>
                  </a:lnTo>
                  <a:lnTo>
                    <a:pt x="8767" y="4381"/>
                  </a:lnTo>
                  <a:lnTo>
                    <a:pt x="8767" y="4325"/>
                  </a:lnTo>
                  <a:lnTo>
                    <a:pt x="8766" y="4268"/>
                  </a:lnTo>
                  <a:lnTo>
                    <a:pt x="8764" y="4212"/>
                  </a:lnTo>
                  <a:lnTo>
                    <a:pt x="8762" y="4156"/>
                  </a:lnTo>
                  <a:lnTo>
                    <a:pt x="8758" y="4099"/>
                  </a:lnTo>
                  <a:lnTo>
                    <a:pt x="8755" y="4044"/>
                  </a:lnTo>
                  <a:lnTo>
                    <a:pt x="8750" y="3989"/>
                  </a:lnTo>
                  <a:lnTo>
                    <a:pt x="8745" y="3933"/>
                  </a:lnTo>
                  <a:lnTo>
                    <a:pt x="8739" y="3878"/>
                  </a:lnTo>
                  <a:lnTo>
                    <a:pt x="8732" y="3823"/>
                  </a:lnTo>
                  <a:lnTo>
                    <a:pt x="8725" y="3768"/>
                  </a:lnTo>
                  <a:lnTo>
                    <a:pt x="8717" y="3714"/>
                  </a:lnTo>
                  <a:lnTo>
                    <a:pt x="8708" y="3660"/>
                  </a:lnTo>
                  <a:lnTo>
                    <a:pt x="8699" y="3605"/>
                  </a:lnTo>
                  <a:lnTo>
                    <a:pt x="8689" y="3552"/>
                  </a:lnTo>
                  <a:lnTo>
                    <a:pt x="8678" y="3498"/>
                  </a:lnTo>
                  <a:lnTo>
                    <a:pt x="8667" y="3444"/>
                  </a:lnTo>
                  <a:lnTo>
                    <a:pt x="8656" y="3391"/>
                  </a:lnTo>
                  <a:lnTo>
                    <a:pt x="8642" y="3339"/>
                  </a:lnTo>
                  <a:lnTo>
                    <a:pt x="8630" y="3287"/>
                  </a:lnTo>
                  <a:lnTo>
                    <a:pt x="8616" y="3233"/>
                  </a:lnTo>
                  <a:lnTo>
                    <a:pt x="8601" y="3182"/>
                  </a:lnTo>
                  <a:lnTo>
                    <a:pt x="8586" y="3130"/>
                  </a:lnTo>
                  <a:lnTo>
                    <a:pt x="8570" y="3079"/>
                  </a:lnTo>
                  <a:lnTo>
                    <a:pt x="8554" y="3027"/>
                  </a:lnTo>
                  <a:lnTo>
                    <a:pt x="8538" y="2976"/>
                  </a:lnTo>
                  <a:lnTo>
                    <a:pt x="8519" y="2925"/>
                  </a:lnTo>
                  <a:lnTo>
                    <a:pt x="8502" y="2875"/>
                  </a:lnTo>
                  <a:lnTo>
                    <a:pt x="8482" y="2825"/>
                  </a:lnTo>
                  <a:lnTo>
                    <a:pt x="8464" y="2774"/>
                  </a:lnTo>
                  <a:lnTo>
                    <a:pt x="8443" y="2725"/>
                  </a:lnTo>
                  <a:lnTo>
                    <a:pt x="8423" y="2676"/>
                  </a:lnTo>
                  <a:lnTo>
                    <a:pt x="8402" y="2627"/>
                  </a:lnTo>
                  <a:lnTo>
                    <a:pt x="8380" y="2578"/>
                  </a:lnTo>
                  <a:lnTo>
                    <a:pt x="8358" y="2529"/>
                  </a:lnTo>
                  <a:lnTo>
                    <a:pt x="8336" y="2481"/>
                  </a:lnTo>
                  <a:lnTo>
                    <a:pt x="8312" y="2434"/>
                  </a:lnTo>
                  <a:lnTo>
                    <a:pt x="8287" y="2387"/>
                  </a:lnTo>
                  <a:lnTo>
                    <a:pt x="8264" y="2340"/>
                  </a:lnTo>
                  <a:lnTo>
                    <a:pt x="8238" y="2293"/>
                  </a:lnTo>
                  <a:lnTo>
                    <a:pt x="8213" y="2247"/>
                  </a:lnTo>
                  <a:lnTo>
                    <a:pt x="8187" y="2201"/>
                  </a:lnTo>
                  <a:lnTo>
                    <a:pt x="8160" y="2154"/>
                  </a:lnTo>
                  <a:lnTo>
                    <a:pt x="8133" y="2109"/>
                  </a:lnTo>
                  <a:lnTo>
                    <a:pt x="8105" y="2064"/>
                  </a:lnTo>
                  <a:lnTo>
                    <a:pt x="8077" y="2020"/>
                  </a:lnTo>
                  <a:lnTo>
                    <a:pt x="8049" y="1975"/>
                  </a:lnTo>
                  <a:lnTo>
                    <a:pt x="8019" y="1931"/>
                  </a:lnTo>
                  <a:lnTo>
                    <a:pt x="7989" y="1888"/>
                  </a:lnTo>
                  <a:lnTo>
                    <a:pt x="7958" y="1845"/>
                  </a:lnTo>
                  <a:lnTo>
                    <a:pt x="7928" y="1802"/>
                  </a:lnTo>
                  <a:lnTo>
                    <a:pt x="7897" y="1760"/>
                  </a:lnTo>
                  <a:lnTo>
                    <a:pt x="7865" y="1718"/>
                  </a:lnTo>
                  <a:lnTo>
                    <a:pt x="7832" y="1676"/>
                  </a:lnTo>
                  <a:lnTo>
                    <a:pt x="7799" y="1635"/>
                  </a:lnTo>
                  <a:lnTo>
                    <a:pt x="7767" y="1594"/>
                  </a:lnTo>
                  <a:lnTo>
                    <a:pt x="7733" y="1554"/>
                  </a:lnTo>
                  <a:lnTo>
                    <a:pt x="7699" y="1514"/>
                  </a:lnTo>
                  <a:lnTo>
                    <a:pt x="7664" y="1474"/>
                  </a:lnTo>
                  <a:lnTo>
                    <a:pt x="7628" y="1435"/>
                  </a:lnTo>
                  <a:lnTo>
                    <a:pt x="7593" y="1396"/>
                  </a:lnTo>
                  <a:lnTo>
                    <a:pt x="7557" y="1358"/>
                  </a:lnTo>
                  <a:lnTo>
                    <a:pt x="7521" y="1320"/>
                  </a:lnTo>
                  <a:lnTo>
                    <a:pt x="7484" y="1284"/>
                  </a:lnTo>
                  <a:lnTo>
                    <a:pt x="7446" y="1247"/>
                  </a:lnTo>
                  <a:lnTo>
                    <a:pt x="7408" y="1210"/>
                  </a:lnTo>
                  <a:lnTo>
                    <a:pt x="7370" y="1174"/>
                  </a:lnTo>
                  <a:lnTo>
                    <a:pt x="7331" y="1138"/>
                  </a:lnTo>
                  <a:lnTo>
                    <a:pt x="7292" y="1103"/>
                  </a:lnTo>
                  <a:lnTo>
                    <a:pt x="7253" y="1068"/>
                  </a:lnTo>
                  <a:lnTo>
                    <a:pt x="7213" y="1035"/>
                  </a:lnTo>
                  <a:lnTo>
                    <a:pt x="7172" y="1001"/>
                  </a:lnTo>
                  <a:lnTo>
                    <a:pt x="7131" y="967"/>
                  </a:lnTo>
                  <a:lnTo>
                    <a:pt x="7090" y="934"/>
                  </a:lnTo>
                  <a:lnTo>
                    <a:pt x="7049" y="902"/>
                  </a:lnTo>
                  <a:lnTo>
                    <a:pt x="7007" y="871"/>
                  </a:lnTo>
                  <a:lnTo>
                    <a:pt x="6964" y="839"/>
                  </a:lnTo>
                  <a:lnTo>
                    <a:pt x="6922" y="808"/>
                  </a:lnTo>
                  <a:lnTo>
                    <a:pt x="6879" y="778"/>
                  </a:lnTo>
                  <a:lnTo>
                    <a:pt x="6835" y="749"/>
                  </a:lnTo>
                  <a:lnTo>
                    <a:pt x="6790" y="719"/>
                  </a:lnTo>
                  <a:lnTo>
                    <a:pt x="6746" y="690"/>
                  </a:lnTo>
                  <a:lnTo>
                    <a:pt x="6701" y="662"/>
                  </a:lnTo>
                  <a:lnTo>
                    <a:pt x="6657" y="634"/>
                  </a:lnTo>
                  <a:lnTo>
                    <a:pt x="6611" y="607"/>
                  </a:lnTo>
                  <a:lnTo>
                    <a:pt x="6566" y="581"/>
                  </a:lnTo>
                  <a:lnTo>
                    <a:pt x="6520" y="554"/>
                  </a:lnTo>
                  <a:lnTo>
                    <a:pt x="6474" y="528"/>
                  </a:lnTo>
                  <a:lnTo>
                    <a:pt x="6426" y="504"/>
                  </a:lnTo>
                  <a:lnTo>
                    <a:pt x="6379" y="479"/>
                  </a:lnTo>
                  <a:lnTo>
                    <a:pt x="6332" y="456"/>
                  </a:lnTo>
                  <a:lnTo>
                    <a:pt x="6284" y="432"/>
                  </a:lnTo>
                  <a:lnTo>
                    <a:pt x="6236" y="410"/>
                  </a:lnTo>
                  <a:lnTo>
                    <a:pt x="6188" y="387"/>
                  </a:lnTo>
                  <a:lnTo>
                    <a:pt x="6139" y="365"/>
                  </a:lnTo>
                  <a:lnTo>
                    <a:pt x="6090" y="344"/>
                  </a:lnTo>
                  <a:lnTo>
                    <a:pt x="6041" y="323"/>
                  </a:lnTo>
                  <a:lnTo>
                    <a:pt x="5991" y="304"/>
                  </a:lnTo>
                  <a:lnTo>
                    <a:pt x="5941" y="285"/>
                  </a:lnTo>
                  <a:lnTo>
                    <a:pt x="5891" y="266"/>
                  </a:lnTo>
                  <a:lnTo>
                    <a:pt x="5840" y="248"/>
                  </a:lnTo>
                  <a:lnTo>
                    <a:pt x="5790" y="230"/>
                  </a:lnTo>
                  <a:lnTo>
                    <a:pt x="5738" y="214"/>
                  </a:lnTo>
                  <a:lnTo>
                    <a:pt x="5687" y="197"/>
                  </a:lnTo>
                  <a:lnTo>
                    <a:pt x="5636" y="181"/>
                  </a:lnTo>
                  <a:lnTo>
                    <a:pt x="5584" y="167"/>
                  </a:lnTo>
                  <a:lnTo>
                    <a:pt x="5531" y="151"/>
                  </a:lnTo>
                  <a:lnTo>
                    <a:pt x="5479" y="138"/>
                  </a:lnTo>
                  <a:lnTo>
                    <a:pt x="5427" y="125"/>
                  </a:lnTo>
                  <a:lnTo>
                    <a:pt x="5373" y="112"/>
                  </a:lnTo>
                  <a:lnTo>
                    <a:pt x="5320" y="100"/>
                  </a:lnTo>
                  <a:lnTo>
                    <a:pt x="5267" y="89"/>
                  </a:lnTo>
                  <a:lnTo>
                    <a:pt x="5213" y="79"/>
                  </a:lnTo>
                  <a:lnTo>
                    <a:pt x="5159" y="68"/>
                  </a:lnTo>
                  <a:lnTo>
                    <a:pt x="5106" y="59"/>
                  </a:lnTo>
                  <a:lnTo>
                    <a:pt x="5051" y="51"/>
                  </a:lnTo>
                  <a:lnTo>
                    <a:pt x="4996" y="43"/>
                  </a:lnTo>
                  <a:lnTo>
                    <a:pt x="4942" y="36"/>
                  </a:lnTo>
                  <a:lnTo>
                    <a:pt x="4886" y="28"/>
                  </a:lnTo>
                  <a:lnTo>
                    <a:pt x="4832" y="22"/>
                  </a:lnTo>
                  <a:lnTo>
                    <a:pt x="4777" y="17"/>
                  </a:lnTo>
                  <a:lnTo>
                    <a:pt x="4720" y="13"/>
                  </a:lnTo>
                  <a:lnTo>
                    <a:pt x="4665" y="9"/>
                  </a:lnTo>
                  <a:lnTo>
                    <a:pt x="4610" y="6"/>
                  </a:lnTo>
                  <a:lnTo>
                    <a:pt x="4553" y="4"/>
                  </a:lnTo>
                  <a:lnTo>
                    <a:pt x="4497" y="2"/>
                  </a:lnTo>
                  <a:lnTo>
                    <a:pt x="4440" y="1"/>
                  </a:lnTo>
                  <a:lnTo>
                    <a:pt x="4384" y="0"/>
                  </a:lnTo>
                  <a:lnTo>
                    <a:pt x="43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9C480B9D-09CF-40FE-93F5-3A8D361F791B}"/>
                </a:ext>
              </a:extLst>
            </p:cNvPr>
            <p:cNvSpPr>
              <a:spLocks/>
            </p:cNvSpPr>
            <p:nvPr/>
          </p:nvSpPr>
          <p:spPr bwMode="auto">
            <a:xfrm>
              <a:off x="1520" y="0"/>
              <a:ext cx="4323" cy="4320"/>
            </a:xfrm>
            <a:custGeom>
              <a:avLst/>
              <a:gdLst>
                <a:gd name="T0" fmla="*/ 24224 w 25938"/>
                <a:gd name="T1" fmla="*/ 10876 h 25920"/>
                <a:gd name="T2" fmla="*/ 24414 w 25938"/>
                <a:gd name="T3" fmla="*/ 12959 h 25920"/>
                <a:gd name="T4" fmla="*/ 24084 w 25938"/>
                <a:gd name="T5" fmla="*/ 15693 h 25920"/>
                <a:gd name="T6" fmla="*/ 23147 w 25938"/>
                <a:gd name="T7" fmla="*/ 18189 h 25920"/>
                <a:gd name="T8" fmla="*/ 21680 w 25938"/>
                <a:gd name="T9" fmla="*/ 20371 h 25920"/>
                <a:gd name="T10" fmla="*/ 20587 w 25938"/>
                <a:gd name="T11" fmla="*/ 20795 h 25920"/>
                <a:gd name="T12" fmla="*/ 20158 w 25938"/>
                <a:gd name="T13" fmla="*/ 19168 h 25920"/>
                <a:gd name="T14" fmla="*/ 19436 w 25938"/>
                <a:gd name="T15" fmla="*/ 17846 h 25920"/>
                <a:gd name="T16" fmla="*/ 18552 w 25938"/>
                <a:gd name="T17" fmla="*/ 16809 h 25920"/>
                <a:gd name="T18" fmla="*/ 16986 w 25938"/>
                <a:gd name="T19" fmla="*/ 15608 h 25920"/>
                <a:gd name="T20" fmla="*/ 15694 w 25938"/>
                <a:gd name="T21" fmla="*/ 15346 h 25920"/>
                <a:gd name="T22" fmla="*/ 14027 w 25938"/>
                <a:gd name="T23" fmla="*/ 16034 h 25920"/>
                <a:gd name="T24" fmla="*/ 12251 w 25938"/>
                <a:gd name="T25" fmla="*/ 16089 h 25920"/>
                <a:gd name="T26" fmla="*/ 10526 w 25938"/>
                <a:gd name="T27" fmla="*/ 15494 h 25920"/>
                <a:gd name="T28" fmla="*/ 9245 w 25938"/>
                <a:gd name="T29" fmla="*/ 15442 h 25920"/>
                <a:gd name="T30" fmla="*/ 7589 w 25938"/>
                <a:gd name="T31" fmla="*/ 16622 h 25920"/>
                <a:gd name="T32" fmla="*/ 6655 w 25938"/>
                <a:gd name="T33" fmla="*/ 17639 h 25920"/>
                <a:gd name="T34" fmla="*/ 5871 w 25938"/>
                <a:gd name="T35" fmla="*/ 18958 h 25920"/>
                <a:gd name="T36" fmla="*/ 5380 w 25938"/>
                <a:gd name="T37" fmla="*/ 20599 h 25920"/>
                <a:gd name="T38" fmla="*/ 4370 w 25938"/>
                <a:gd name="T39" fmla="*/ 20501 h 25920"/>
                <a:gd name="T40" fmla="*/ 2868 w 25938"/>
                <a:gd name="T41" fmla="*/ 18336 h 25920"/>
                <a:gd name="T42" fmla="*/ 1893 w 25938"/>
                <a:gd name="T43" fmla="*/ 15847 h 25920"/>
                <a:gd name="T44" fmla="*/ 1525 w 25938"/>
                <a:gd name="T45" fmla="*/ 13117 h 25920"/>
                <a:gd name="T46" fmla="*/ 1756 w 25938"/>
                <a:gd name="T47" fmla="*/ 10658 h 25920"/>
                <a:gd name="T48" fmla="*/ 2536 w 25938"/>
                <a:gd name="T49" fmla="*/ 8257 h 25920"/>
                <a:gd name="T50" fmla="*/ 3800 w 25938"/>
                <a:gd name="T51" fmla="*/ 6121 h 25920"/>
                <a:gd name="T52" fmla="*/ 5482 w 25938"/>
                <a:gd name="T53" fmla="*/ 4315 h 25920"/>
                <a:gd name="T54" fmla="*/ 7518 w 25938"/>
                <a:gd name="T55" fmla="*/ 2905 h 25920"/>
                <a:gd name="T56" fmla="*/ 9839 w 25938"/>
                <a:gd name="T57" fmla="*/ 1957 h 25920"/>
                <a:gd name="T58" fmla="*/ 12381 w 25938"/>
                <a:gd name="T59" fmla="*/ 1537 h 25920"/>
                <a:gd name="T60" fmla="*/ 14188 w 25938"/>
                <a:gd name="T61" fmla="*/ 1586 h 25920"/>
                <a:gd name="T62" fmla="*/ 15813 w 25938"/>
                <a:gd name="T63" fmla="*/ 1880 h 25920"/>
                <a:gd name="T64" fmla="*/ 17351 w 25938"/>
                <a:gd name="T65" fmla="*/ 2395 h 25920"/>
                <a:gd name="T66" fmla="*/ 18588 w 25938"/>
                <a:gd name="T67" fmla="*/ 2783 h 25920"/>
                <a:gd name="T68" fmla="*/ 18733 w 25938"/>
                <a:gd name="T69" fmla="*/ 1343 h 25920"/>
                <a:gd name="T70" fmla="*/ 17119 w 25938"/>
                <a:gd name="T71" fmla="*/ 675 h 25920"/>
                <a:gd name="T72" fmla="*/ 15424 w 25938"/>
                <a:gd name="T73" fmla="*/ 231 h 25920"/>
                <a:gd name="T74" fmla="*/ 13666 w 25938"/>
                <a:gd name="T75" fmla="*/ 18 h 25920"/>
                <a:gd name="T76" fmla="*/ 11363 w 25938"/>
                <a:gd name="T77" fmla="*/ 97 h 25920"/>
                <a:gd name="T78" fmla="*/ 8591 w 25938"/>
                <a:gd name="T79" fmla="*/ 753 h 25920"/>
                <a:gd name="T80" fmla="*/ 6043 w 25938"/>
                <a:gd name="T81" fmla="*/ 1997 h 25920"/>
                <a:gd name="T82" fmla="*/ 3798 w 25938"/>
                <a:gd name="T83" fmla="*/ 3795 h 25920"/>
                <a:gd name="T84" fmla="*/ 2083 w 25938"/>
                <a:gd name="T85" fmla="*/ 5906 h 25920"/>
                <a:gd name="T86" fmla="*/ 808 w 25938"/>
                <a:gd name="T87" fmla="*/ 8438 h 25920"/>
                <a:gd name="T88" fmla="*/ 118 w 25938"/>
                <a:gd name="T89" fmla="*/ 11196 h 25920"/>
                <a:gd name="T90" fmla="*/ 35 w 25938"/>
                <a:gd name="T91" fmla="*/ 13928 h 25920"/>
                <a:gd name="T92" fmla="*/ 556 w 25938"/>
                <a:gd name="T93" fmla="*/ 16735 h 25920"/>
                <a:gd name="T94" fmla="*/ 1672 w 25938"/>
                <a:gd name="T95" fmla="*/ 19338 h 25920"/>
                <a:gd name="T96" fmla="*/ 3352 w 25938"/>
                <a:gd name="T97" fmla="*/ 21656 h 25920"/>
                <a:gd name="T98" fmla="*/ 5386 w 25938"/>
                <a:gd name="T99" fmla="*/ 23477 h 25920"/>
                <a:gd name="T100" fmla="*/ 7858 w 25938"/>
                <a:gd name="T101" fmla="*/ 24879 h 25920"/>
                <a:gd name="T102" fmla="*/ 10575 w 25938"/>
                <a:gd name="T103" fmla="*/ 25701 h 25920"/>
                <a:gd name="T104" fmla="*/ 13294 w 25938"/>
                <a:gd name="T105" fmla="*/ 25916 h 25920"/>
                <a:gd name="T106" fmla="*/ 16138 w 25938"/>
                <a:gd name="T107" fmla="*/ 25533 h 25920"/>
                <a:gd name="T108" fmla="*/ 18794 w 25938"/>
                <a:gd name="T109" fmla="*/ 24546 h 25920"/>
                <a:gd name="T110" fmla="*/ 21185 w 25938"/>
                <a:gd name="T111" fmla="*/ 22990 h 25920"/>
                <a:gd name="T112" fmla="*/ 23107 w 25938"/>
                <a:gd name="T113" fmla="*/ 21045 h 25920"/>
                <a:gd name="T114" fmla="*/ 24634 w 25938"/>
                <a:gd name="T115" fmla="*/ 18640 h 25920"/>
                <a:gd name="T116" fmla="*/ 25587 w 25938"/>
                <a:gd name="T117" fmla="*/ 15973 h 25920"/>
                <a:gd name="T118" fmla="*/ 25937 w 25938"/>
                <a:gd name="T119" fmla="*/ 13122 h 25920"/>
                <a:gd name="T120" fmla="*/ 25781 w 25938"/>
                <a:gd name="T121" fmla="*/ 10940 h 25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38" h="25920">
                  <a:moveTo>
                    <a:pt x="25283" y="10958"/>
                  </a:moveTo>
                  <a:lnTo>
                    <a:pt x="25283" y="10958"/>
                  </a:lnTo>
                  <a:lnTo>
                    <a:pt x="25216" y="10958"/>
                  </a:lnTo>
                  <a:lnTo>
                    <a:pt x="25148" y="10957"/>
                  </a:lnTo>
                  <a:lnTo>
                    <a:pt x="25081" y="10955"/>
                  </a:lnTo>
                  <a:lnTo>
                    <a:pt x="25014" y="10953"/>
                  </a:lnTo>
                  <a:lnTo>
                    <a:pt x="24948" y="10950"/>
                  </a:lnTo>
                  <a:lnTo>
                    <a:pt x="24881" y="10947"/>
                  </a:lnTo>
                  <a:lnTo>
                    <a:pt x="24814" y="10943"/>
                  </a:lnTo>
                  <a:lnTo>
                    <a:pt x="24748" y="10938"/>
                  </a:lnTo>
                  <a:lnTo>
                    <a:pt x="24682" y="10933"/>
                  </a:lnTo>
                  <a:lnTo>
                    <a:pt x="24615" y="10927"/>
                  </a:lnTo>
                  <a:lnTo>
                    <a:pt x="24550" y="10919"/>
                  </a:lnTo>
                  <a:lnTo>
                    <a:pt x="24484" y="10912"/>
                  </a:lnTo>
                  <a:lnTo>
                    <a:pt x="24418" y="10904"/>
                  </a:lnTo>
                  <a:lnTo>
                    <a:pt x="24354" y="10896"/>
                  </a:lnTo>
                  <a:lnTo>
                    <a:pt x="24288" y="10887"/>
                  </a:lnTo>
                  <a:lnTo>
                    <a:pt x="24224" y="10876"/>
                  </a:lnTo>
                  <a:lnTo>
                    <a:pt x="24224" y="10876"/>
                  </a:lnTo>
                  <a:lnTo>
                    <a:pt x="24246" y="11003"/>
                  </a:lnTo>
                  <a:lnTo>
                    <a:pt x="24268" y="11132"/>
                  </a:lnTo>
                  <a:lnTo>
                    <a:pt x="24288" y="11259"/>
                  </a:lnTo>
                  <a:lnTo>
                    <a:pt x="24307" y="11388"/>
                  </a:lnTo>
                  <a:lnTo>
                    <a:pt x="24323" y="11516"/>
                  </a:lnTo>
                  <a:lnTo>
                    <a:pt x="24339" y="11645"/>
                  </a:lnTo>
                  <a:lnTo>
                    <a:pt x="24354" y="11775"/>
                  </a:lnTo>
                  <a:lnTo>
                    <a:pt x="24366" y="11905"/>
                  </a:lnTo>
                  <a:lnTo>
                    <a:pt x="24377" y="12035"/>
                  </a:lnTo>
                  <a:lnTo>
                    <a:pt x="24388" y="12166"/>
                  </a:lnTo>
                  <a:lnTo>
                    <a:pt x="24396" y="12298"/>
                  </a:lnTo>
                  <a:lnTo>
                    <a:pt x="24402" y="12430"/>
                  </a:lnTo>
                  <a:lnTo>
                    <a:pt x="24408" y="12561"/>
                  </a:lnTo>
                  <a:lnTo>
                    <a:pt x="24411" y="12694"/>
                  </a:lnTo>
                  <a:lnTo>
                    <a:pt x="24414" y="12826"/>
                  </a:lnTo>
                  <a:lnTo>
                    <a:pt x="24414" y="12959"/>
                  </a:lnTo>
                  <a:lnTo>
                    <a:pt x="24414" y="12959"/>
                  </a:lnTo>
                  <a:lnTo>
                    <a:pt x="24413" y="13116"/>
                  </a:lnTo>
                  <a:lnTo>
                    <a:pt x="24410" y="13273"/>
                  </a:lnTo>
                  <a:lnTo>
                    <a:pt x="24405" y="13429"/>
                  </a:lnTo>
                  <a:lnTo>
                    <a:pt x="24398" y="13583"/>
                  </a:lnTo>
                  <a:lnTo>
                    <a:pt x="24389" y="13738"/>
                  </a:lnTo>
                  <a:lnTo>
                    <a:pt x="24377" y="13892"/>
                  </a:lnTo>
                  <a:lnTo>
                    <a:pt x="24363" y="14046"/>
                  </a:lnTo>
                  <a:lnTo>
                    <a:pt x="24348" y="14198"/>
                  </a:lnTo>
                  <a:lnTo>
                    <a:pt x="24330" y="14351"/>
                  </a:lnTo>
                  <a:lnTo>
                    <a:pt x="24311" y="14503"/>
                  </a:lnTo>
                  <a:lnTo>
                    <a:pt x="24289" y="14654"/>
                  </a:lnTo>
                  <a:lnTo>
                    <a:pt x="24266" y="14804"/>
                  </a:lnTo>
                  <a:lnTo>
                    <a:pt x="24240" y="14954"/>
                  </a:lnTo>
                  <a:lnTo>
                    <a:pt x="24213" y="15103"/>
                  </a:lnTo>
                  <a:lnTo>
                    <a:pt x="24184" y="15252"/>
                  </a:lnTo>
                  <a:lnTo>
                    <a:pt x="24153" y="15399"/>
                  </a:lnTo>
                  <a:lnTo>
                    <a:pt x="24119" y="15547"/>
                  </a:lnTo>
                  <a:lnTo>
                    <a:pt x="24084" y="15693"/>
                  </a:lnTo>
                  <a:lnTo>
                    <a:pt x="24047" y="15839"/>
                  </a:lnTo>
                  <a:lnTo>
                    <a:pt x="24009" y="15983"/>
                  </a:lnTo>
                  <a:lnTo>
                    <a:pt x="23968" y="16128"/>
                  </a:lnTo>
                  <a:lnTo>
                    <a:pt x="23926" y="16271"/>
                  </a:lnTo>
                  <a:lnTo>
                    <a:pt x="23881" y="16414"/>
                  </a:lnTo>
                  <a:lnTo>
                    <a:pt x="23835" y="16555"/>
                  </a:lnTo>
                  <a:lnTo>
                    <a:pt x="23788" y="16696"/>
                  </a:lnTo>
                  <a:lnTo>
                    <a:pt x="23738" y="16837"/>
                  </a:lnTo>
                  <a:lnTo>
                    <a:pt x="23686" y="16976"/>
                  </a:lnTo>
                  <a:lnTo>
                    <a:pt x="23633" y="17114"/>
                  </a:lnTo>
                  <a:lnTo>
                    <a:pt x="23579" y="17252"/>
                  </a:lnTo>
                  <a:lnTo>
                    <a:pt x="23522" y="17389"/>
                  </a:lnTo>
                  <a:lnTo>
                    <a:pt x="23464" y="17524"/>
                  </a:lnTo>
                  <a:lnTo>
                    <a:pt x="23403" y="17659"/>
                  </a:lnTo>
                  <a:lnTo>
                    <a:pt x="23342" y="17794"/>
                  </a:lnTo>
                  <a:lnTo>
                    <a:pt x="23278" y="17926"/>
                  </a:lnTo>
                  <a:lnTo>
                    <a:pt x="23214" y="18058"/>
                  </a:lnTo>
                  <a:lnTo>
                    <a:pt x="23147" y="18189"/>
                  </a:lnTo>
                  <a:lnTo>
                    <a:pt x="23078" y="18319"/>
                  </a:lnTo>
                  <a:lnTo>
                    <a:pt x="23009" y="18449"/>
                  </a:lnTo>
                  <a:lnTo>
                    <a:pt x="22937" y="18578"/>
                  </a:lnTo>
                  <a:lnTo>
                    <a:pt x="22864" y="18705"/>
                  </a:lnTo>
                  <a:lnTo>
                    <a:pt x="22789" y="18831"/>
                  </a:lnTo>
                  <a:lnTo>
                    <a:pt x="22712" y="18956"/>
                  </a:lnTo>
                  <a:lnTo>
                    <a:pt x="22634" y="19080"/>
                  </a:lnTo>
                  <a:lnTo>
                    <a:pt x="22555" y="19203"/>
                  </a:lnTo>
                  <a:lnTo>
                    <a:pt x="22474" y="19324"/>
                  </a:lnTo>
                  <a:lnTo>
                    <a:pt x="22392" y="19445"/>
                  </a:lnTo>
                  <a:lnTo>
                    <a:pt x="22308" y="19565"/>
                  </a:lnTo>
                  <a:lnTo>
                    <a:pt x="22223" y="19684"/>
                  </a:lnTo>
                  <a:lnTo>
                    <a:pt x="22136" y="19801"/>
                  </a:lnTo>
                  <a:lnTo>
                    <a:pt x="22048" y="19918"/>
                  </a:lnTo>
                  <a:lnTo>
                    <a:pt x="21958" y="20032"/>
                  </a:lnTo>
                  <a:lnTo>
                    <a:pt x="21866" y="20147"/>
                  </a:lnTo>
                  <a:lnTo>
                    <a:pt x="21774" y="20260"/>
                  </a:lnTo>
                  <a:lnTo>
                    <a:pt x="21680" y="20371"/>
                  </a:lnTo>
                  <a:lnTo>
                    <a:pt x="21584" y="20481"/>
                  </a:lnTo>
                  <a:lnTo>
                    <a:pt x="21488" y="20591"/>
                  </a:lnTo>
                  <a:lnTo>
                    <a:pt x="21390" y="20698"/>
                  </a:lnTo>
                  <a:lnTo>
                    <a:pt x="21290" y="20805"/>
                  </a:lnTo>
                  <a:lnTo>
                    <a:pt x="21190" y="20911"/>
                  </a:lnTo>
                  <a:lnTo>
                    <a:pt x="21087" y="21015"/>
                  </a:lnTo>
                  <a:lnTo>
                    <a:pt x="20985" y="21118"/>
                  </a:lnTo>
                  <a:lnTo>
                    <a:pt x="20879" y="21219"/>
                  </a:lnTo>
                  <a:lnTo>
                    <a:pt x="20773" y="21319"/>
                  </a:lnTo>
                  <a:lnTo>
                    <a:pt x="20666" y="21418"/>
                  </a:lnTo>
                  <a:lnTo>
                    <a:pt x="20642" y="21409"/>
                  </a:lnTo>
                  <a:lnTo>
                    <a:pt x="20642" y="21409"/>
                  </a:lnTo>
                  <a:lnTo>
                    <a:pt x="20637" y="21304"/>
                  </a:lnTo>
                  <a:lnTo>
                    <a:pt x="20630" y="21200"/>
                  </a:lnTo>
                  <a:lnTo>
                    <a:pt x="20621" y="21097"/>
                  </a:lnTo>
                  <a:lnTo>
                    <a:pt x="20611" y="20996"/>
                  </a:lnTo>
                  <a:lnTo>
                    <a:pt x="20600" y="20894"/>
                  </a:lnTo>
                  <a:lnTo>
                    <a:pt x="20587" y="20795"/>
                  </a:lnTo>
                  <a:lnTo>
                    <a:pt x="20573" y="20696"/>
                  </a:lnTo>
                  <a:lnTo>
                    <a:pt x="20558" y="20598"/>
                  </a:lnTo>
                  <a:lnTo>
                    <a:pt x="20542" y="20502"/>
                  </a:lnTo>
                  <a:lnTo>
                    <a:pt x="20524" y="20405"/>
                  </a:lnTo>
                  <a:lnTo>
                    <a:pt x="20505" y="20311"/>
                  </a:lnTo>
                  <a:lnTo>
                    <a:pt x="20485" y="20217"/>
                  </a:lnTo>
                  <a:lnTo>
                    <a:pt x="20464" y="20125"/>
                  </a:lnTo>
                  <a:lnTo>
                    <a:pt x="20441" y="20032"/>
                  </a:lnTo>
                  <a:lnTo>
                    <a:pt x="20418" y="19942"/>
                  </a:lnTo>
                  <a:lnTo>
                    <a:pt x="20393" y="19852"/>
                  </a:lnTo>
                  <a:lnTo>
                    <a:pt x="20367" y="19763"/>
                  </a:lnTo>
                  <a:lnTo>
                    <a:pt x="20341" y="19675"/>
                  </a:lnTo>
                  <a:lnTo>
                    <a:pt x="20312" y="19588"/>
                  </a:lnTo>
                  <a:lnTo>
                    <a:pt x="20283" y="19503"/>
                  </a:lnTo>
                  <a:lnTo>
                    <a:pt x="20254" y="19418"/>
                  </a:lnTo>
                  <a:lnTo>
                    <a:pt x="20223" y="19333"/>
                  </a:lnTo>
                  <a:lnTo>
                    <a:pt x="20191" y="19250"/>
                  </a:lnTo>
                  <a:lnTo>
                    <a:pt x="20158" y="19168"/>
                  </a:lnTo>
                  <a:lnTo>
                    <a:pt x="20124" y="19087"/>
                  </a:lnTo>
                  <a:lnTo>
                    <a:pt x="20090" y="19006"/>
                  </a:lnTo>
                  <a:lnTo>
                    <a:pt x="20055" y="18927"/>
                  </a:lnTo>
                  <a:lnTo>
                    <a:pt x="20019" y="18848"/>
                  </a:lnTo>
                  <a:lnTo>
                    <a:pt x="19982" y="18771"/>
                  </a:lnTo>
                  <a:lnTo>
                    <a:pt x="19944" y="18694"/>
                  </a:lnTo>
                  <a:lnTo>
                    <a:pt x="19905" y="18619"/>
                  </a:lnTo>
                  <a:lnTo>
                    <a:pt x="19866" y="18544"/>
                  </a:lnTo>
                  <a:lnTo>
                    <a:pt x="19826" y="18470"/>
                  </a:lnTo>
                  <a:lnTo>
                    <a:pt x="19785" y="18397"/>
                  </a:lnTo>
                  <a:lnTo>
                    <a:pt x="19744" y="18325"/>
                  </a:lnTo>
                  <a:lnTo>
                    <a:pt x="19702" y="18254"/>
                  </a:lnTo>
                  <a:lnTo>
                    <a:pt x="19659" y="18184"/>
                  </a:lnTo>
                  <a:lnTo>
                    <a:pt x="19616" y="18114"/>
                  </a:lnTo>
                  <a:lnTo>
                    <a:pt x="19572" y="18046"/>
                  </a:lnTo>
                  <a:lnTo>
                    <a:pt x="19527" y="17978"/>
                  </a:lnTo>
                  <a:lnTo>
                    <a:pt x="19481" y="17912"/>
                  </a:lnTo>
                  <a:lnTo>
                    <a:pt x="19436" y="17846"/>
                  </a:lnTo>
                  <a:lnTo>
                    <a:pt x="19390" y="17781"/>
                  </a:lnTo>
                  <a:lnTo>
                    <a:pt x="19344" y="17717"/>
                  </a:lnTo>
                  <a:lnTo>
                    <a:pt x="19297" y="17654"/>
                  </a:lnTo>
                  <a:lnTo>
                    <a:pt x="19249" y="17592"/>
                  </a:lnTo>
                  <a:lnTo>
                    <a:pt x="19202" y="17530"/>
                  </a:lnTo>
                  <a:lnTo>
                    <a:pt x="19153" y="17470"/>
                  </a:lnTo>
                  <a:lnTo>
                    <a:pt x="19104" y="17410"/>
                  </a:lnTo>
                  <a:lnTo>
                    <a:pt x="19056" y="17351"/>
                  </a:lnTo>
                  <a:lnTo>
                    <a:pt x="19007" y="17294"/>
                  </a:lnTo>
                  <a:lnTo>
                    <a:pt x="18956" y="17236"/>
                  </a:lnTo>
                  <a:lnTo>
                    <a:pt x="18907" y="17180"/>
                  </a:lnTo>
                  <a:lnTo>
                    <a:pt x="18857" y="17125"/>
                  </a:lnTo>
                  <a:lnTo>
                    <a:pt x="18807" y="17069"/>
                  </a:lnTo>
                  <a:lnTo>
                    <a:pt x="18755" y="17016"/>
                  </a:lnTo>
                  <a:lnTo>
                    <a:pt x="18705" y="16963"/>
                  </a:lnTo>
                  <a:lnTo>
                    <a:pt x="18654" y="16911"/>
                  </a:lnTo>
                  <a:lnTo>
                    <a:pt x="18603" y="16859"/>
                  </a:lnTo>
                  <a:lnTo>
                    <a:pt x="18552" y="16809"/>
                  </a:lnTo>
                  <a:lnTo>
                    <a:pt x="18501" y="16760"/>
                  </a:lnTo>
                  <a:lnTo>
                    <a:pt x="18450" y="16711"/>
                  </a:lnTo>
                  <a:lnTo>
                    <a:pt x="18398" y="16662"/>
                  </a:lnTo>
                  <a:lnTo>
                    <a:pt x="18346" y="16615"/>
                  </a:lnTo>
                  <a:lnTo>
                    <a:pt x="18244" y="16523"/>
                  </a:lnTo>
                  <a:lnTo>
                    <a:pt x="18141" y="16435"/>
                  </a:lnTo>
                  <a:lnTo>
                    <a:pt x="18039" y="16349"/>
                  </a:lnTo>
                  <a:lnTo>
                    <a:pt x="17937" y="16267"/>
                  </a:lnTo>
                  <a:lnTo>
                    <a:pt x="17836" y="16187"/>
                  </a:lnTo>
                  <a:lnTo>
                    <a:pt x="17735" y="16111"/>
                  </a:lnTo>
                  <a:lnTo>
                    <a:pt x="17636" y="16037"/>
                  </a:lnTo>
                  <a:lnTo>
                    <a:pt x="17538" y="15968"/>
                  </a:lnTo>
                  <a:lnTo>
                    <a:pt x="17442" y="15900"/>
                  </a:lnTo>
                  <a:lnTo>
                    <a:pt x="17347" y="15836"/>
                  </a:lnTo>
                  <a:lnTo>
                    <a:pt x="17253" y="15775"/>
                  </a:lnTo>
                  <a:lnTo>
                    <a:pt x="17162" y="15717"/>
                  </a:lnTo>
                  <a:lnTo>
                    <a:pt x="17073" y="15660"/>
                  </a:lnTo>
                  <a:lnTo>
                    <a:pt x="16986" y="15608"/>
                  </a:lnTo>
                  <a:lnTo>
                    <a:pt x="16902" y="15558"/>
                  </a:lnTo>
                  <a:lnTo>
                    <a:pt x="16820" y="15512"/>
                  </a:lnTo>
                  <a:lnTo>
                    <a:pt x="16741" y="15467"/>
                  </a:lnTo>
                  <a:lnTo>
                    <a:pt x="16665" y="15426"/>
                  </a:lnTo>
                  <a:lnTo>
                    <a:pt x="16592" y="15387"/>
                  </a:lnTo>
                  <a:lnTo>
                    <a:pt x="16523" y="15351"/>
                  </a:lnTo>
                  <a:lnTo>
                    <a:pt x="16458" y="15317"/>
                  </a:lnTo>
                  <a:lnTo>
                    <a:pt x="16395" y="15286"/>
                  </a:lnTo>
                  <a:lnTo>
                    <a:pt x="16283" y="15233"/>
                  </a:lnTo>
                  <a:lnTo>
                    <a:pt x="16188" y="15189"/>
                  </a:lnTo>
                  <a:lnTo>
                    <a:pt x="16111" y="15156"/>
                  </a:lnTo>
                  <a:lnTo>
                    <a:pt x="16055" y="15133"/>
                  </a:lnTo>
                  <a:lnTo>
                    <a:pt x="16020" y="15118"/>
                  </a:lnTo>
                  <a:lnTo>
                    <a:pt x="16020" y="15118"/>
                  </a:lnTo>
                  <a:lnTo>
                    <a:pt x="15940" y="15178"/>
                  </a:lnTo>
                  <a:lnTo>
                    <a:pt x="15860" y="15235"/>
                  </a:lnTo>
                  <a:lnTo>
                    <a:pt x="15778" y="15292"/>
                  </a:lnTo>
                  <a:lnTo>
                    <a:pt x="15694" y="15346"/>
                  </a:lnTo>
                  <a:lnTo>
                    <a:pt x="15610" y="15399"/>
                  </a:lnTo>
                  <a:lnTo>
                    <a:pt x="15525" y="15450"/>
                  </a:lnTo>
                  <a:lnTo>
                    <a:pt x="15439" y="15501"/>
                  </a:lnTo>
                  <a:lnTo>
                    <a:pt x="15351" y="15549"/>
                  </a:lnTo>
                  <a:lnTo>
                    <a:pt x="15262" y="15595"/>
                  </a:lnTo>
                  <a:lnTo>
                    <a:pt x="15173" y="15640"/>
                  </a:lnTo>
                  <a:lnTo>
                    <a:pt x="15083" y="15683"/>
                  </a:lnTo>
                  <a:lnTo>
                    <a:pt x="14990" y="15724"/>
                  </a:lnTo>
                  <a:lnTo>
                    <a:pt x="14898" y="15763"/>
                  </a:lnTo>
                  <a:lnTo>
                    <a:pt x="14805" y="15801"/>
                  </a:lnTo>
                  <a:lnTo>
                    <a:pt x="14711" y="15837"/>
                  </a:lnTo>
                  <a:lnTo>
                    <a:pt x="14615" y="15870"/>
                  </a:lnTo>
                  <a:lnTo>
                    <a:pt x="14520" y="15902"/>
                  </a:lnTo>
                  <a:lnTo>
                    <a:pt x="14422" y="15933"/>
                  </a:lnTo>
                  <a:lnTo>
                    <a:pt x="14325" y="15961"/>
                  </a:lnTo>
                  <a:lnTo>
                    <a:pt x="14227" y="15987"/>
                  </a:lnTo>
                  <a:lnTo>
                    <a:pt x="14127" y="16012"/>
                  </a:lnTo>
                  <a:lnTo>
                    <a:pt x="14027" y="16034"/>
                  </a:lnTo>
                  <a:lnTo>
                    <a:pt x="13926" y="16055"/>
                  </a:lnTo>
                  <a:lnTo>
                    <a:pt x="13825" y="16072"/>
                  </a:lnTo>
                  <a:lnTo>
                    <a:pt x="13722" y="16089"/>
                  </a:lnTo>
                  <a:lnTo>
                    <a:pt x="13620" y="16103"/>
                  </a:lnTo>
                  <a:lnTo>
                    <a:pt x="13516" y="16115"/>
                  </a:lnTo>
                  <a:lnTo>
                    <a:pt x="13411" y="16125"/>
                  </a:lnTo>
                  <a:lnTo>
                    <a:pt x="13307" y="16133"/>
                  </a:lnTo>
                  <a:lnTo>
                    <a:pt x="13201" y="16138"/>
                  </a:lnTo>
                  <a:lnTo>
                    <a:pt x="13095" y="16142"/>
                  </a:lnTo>
                  <a:lnTo>
                    <a:pt x="12988" y="16143"/>
                  </a:lnTo>
                  <a:lnTo>
                    <a:pt x="12988" y="16143"/>
                  </a:lnTo>
                  <a:lnTo>
                    <a:pt x="12881" y="16142"/>
                  </a:lnTo>
                  <a:lnTo>
                    <a:pt x="12775" y="16138"/>
                  </a:lnTo>
                  <a:lnTo>
                    <a:pt x="12668" y="16133"/>
                  </a:lnTo>
                  <a:lnTo>
                    <a:pt x="12563" y="16125"/>
                  </a:lnTo>
                  <a:lnTo>
                    <a:pt x="12458" y="16115"/>
                  </a:lnTo>
                  <a:lnTo>
                    <a:pt x="12354" y="16103"/>
                  </a:lnTo>
                  <a:lnTo>
                    <a:pt x="12251" y="16089"/>
                  </a:lnTo>
                  <a:lnTo>
                    <a:pt x="12148" y="16072"/>
                  </a:lnTo>
                  <a:lnTo>
                    <a:pt x="12046" y="16054"/>
                  </a:lnTo>
                  <a:lnTo>
                    <a:pt x="11944" y="16033"/>
                  </a:lnTo>
                  <a:lnTo>
                    <a:pt x="11844" y="16011"/>
                  </a:lnTo>
                  <a:lnTo>
                    <a:pt x="11744" y="15986"/>
                  </a:lnTo>
                  <a:lnTo>
                    <a:pt x="11645" y="15960"/>
                  </a:lnTo>
                  <a:lnTo>
                    <a:pt x="11546" y="15931"/>
                  </a:lnTo>
                  <a:lnTo>
                    <a:pt x="11449" y="15900"/>
                  </a:lnTo>
                  <a:lnTo>
                    <a:pt x="11353" y="15868"/>
                  </a:lnTo>
                  <a:lnTo>
                    <a:pt x="11257" y="15834"/>
                  </a:lnTo>
                  <a:lnTo>
                    <a:pt x="11163" y="15798"/>
                  </a:lnTo>
                  <a:lnTo>
                    <a:pt x="11069" y="15760"/>
                  </a:lnTo>
                  <a:lnTo>
                    <a:pt x="10976" y="15720"/>
                  </a:lnTo>
                  <a:lnTo>
                    <a:pt x="10884" y="15678"/>
                  </a:lnTo>
                  <a:lnTo>
                    <a:pt x="10793" y="15635"/>
                  </a:lnTo>
                  <a:lnTo>
                    <a:pt x="10704" y="15590"/>
                  </a:lnTo>
                  <a:lnTo>
                    <a:pt x="10614" y="15543"/>
                  </a:lnTo>
                  <a:lnTo>
                    <a:pt x="10526" y="15494"/>
                  </a:lnTo>
                  <a:lnTo>
                    <a:pt x="10440" y="15444"/>
                  </a:lnTo>
                  <a:lnTo>
                    <a:pt x="10354" y="15392"/>
                  </a:lnTo>
                  <a:lnTo>
                    <a:pt x="10270" y="15339"/>
                  </a:lnTo>
                  <a:lnTo>
                    <a:pt x="10186" y="15283"/>
                  </a:lnTo>
                  <a:lnTo>
                    <a:pt x="10104" y="15227"/>
                  </a:lnTo>
                  <a:lnTo>
                    <a:pt x="10023" y="15169"/>
                  </a:lnTo>
                  <a:lnTo>
                    <a:pt x="9943" y="15108"/>
                  </a:lnTo>
                  <a:lnTo>
                    <a:pt x="9943" y="15108"/>
                  </a:lnTo>
                  <a:lnTo>
                    <a:pt x="9892" y="15129"/>
                  </a:lnTo>
                  <a:lnTo>
                    <a:pt x="9833" y="15153"/>
                  </a:lnTo>
                  <a:lnTo>
                    <a:pt x="9752" y="15189"/>
                  </a:lnTo>
                  <a:lnTo>
                    <a:pt x="9650" y="15236"/>
                  </a:lnTo>
                  <a:lnTo>
                    <a:pt x="9593" y="15263"/>
                  </a:lnTo>
                  <a:lnTo>
                    <a:pt x="9532" y="15294"/>
                  </a:lnTo>
                  <a:lnTo>
                    <a:pt x="9466" y="15326"/>
                  </a:lnTo>
                  <a:lnTo>
                    <a:pt x="9396" y="15362"/>
                  </a:lnTo>
                  <a:lnTo>
                    <a:pt x="9322" y="15400"/>
                  </a:lnTo>
                  <a:lnTo>
                    <a:pt x="9245" y="15442"/>
                  </a:lnTo>
                  <a:lnTo>
                    <a:pt x="9164" y="15486"/>
                  </a:lnTo>
                  <a:lnTo>
                    <a:pt x="9081" y="15534"/>
                  </a:lnTo>
                  <a:lnTo>
                    <a:pt x="8995" y="15585"/>
                  </a:lnTo>
                  <a:lnTo>
                    <a:pt x="8906" y="15638"/>
                  </a:lnTo>
                  <a:lnTo>
                    <a:pt x="8814" y="15694"/>
                  </a:lnTo>
                  <a:lnTo>
                    <a:pt x="8721" y="15754"/>
                  </a:lnTo>
                  <a:lnTo>
                    <a:pt x="8624" y="15817"/>
                  </a:lnTo>
                  <a:lnTo>
                    <a:pt x="8526" y="15883"/>
                  </a:lnTo>
                  <a:lnTo>
                    <a:pt x="8426" y="15951"/>
                  </a:lnTo>
                  <a:lnTo>
                    <a:pt x="8325" y="16024"/>
                  </a:lnTo>
                  <a:lnTo>
                    <a:pt x="8222" y="16099"/>
                  </a:lnTo>
                  <a:lnTo>
                    <a:pt x="8118" y="16178"/>
                  </a:lnTo>
                  <a:lnTo>
                    <a:pt x="8013" y="16260"/>
                  </a:lnTo>
                  <a:lnTo>
                    <a:pt x="7907" y="16345"/>
                  </a:lnTo>
                  <a:lnTo>
                    <a:pt x="7802" y="16434"/>
                  </a:lnTo>
                  <a:lnTo>
                    <a:pt x="7695" y="16526"/>
                  </a:lnTo>
                  <a:lnTo>
                    <a:pt x="7642" y="16573"/>
                  </a:lnTo>
                  <a:lnTo>
                    <a:pt x="7589" y="16622"/>
                  </a:lnTo>
                  <a:lnTo>
                    <a:pt x="7535" y="16671"/>
                  </a:lnTo>
                  <a:lnTo>
                    <a:pt x="7482" y="16720"/>
                  </a:lnTo>
                  <a:lnTo>
                    <a:pt x="7429" y="16771"/>
                  </a:lnTo>
                  <a:lnTo>
                    <a:pt x="7375" y="16822"/>
                  </a:lnTo>
                  <a:lnTo>
                    <a:pt x="7323" y="16876"/>
                  </a:lnTo>
                  <a:lnTo>
                    <a:pt x="7270" y="16929"/>
                  </a:lnTo>
                  <a:lnTo>
                    <a:pt x="7217" y="16983"/>
                  </a:lnTo>
                  <a:lnTo>
                    <a:pt x="7165" y="17039"/>
                  </a:lnTo>
                  <a:lnTo>
                    <a:pt x="7113" y="17094"/>
                  </a:lnTo>
                  <a:lnTo>
                    <a:pt x="7060" y="17151"/>
                  </a:lnTo>
                  <a:lnTo>
                    <a:pt x="7008" y="17209"/>
                  </a:lnTo>
                  <a:lnTo>
                    <a:pt x="6957" y="17268"/>
                  </a:lnTo>
                  <a:lnTo>
                    <a:pt x="6906" y="17327"/>
                  </a:lnTo>
                  <a:lnTo>
                    <a:pt x="6854" y="17388"/>
                  </a:lnTo>
                  <a:lnTo>
                    <a:pt x="6804" y="17449"/>
                  </a:lnTo>
                  <a:lnTo>
                    <a:pt x="6754" y="17512"/>
                  </a:lnTo>
                  <a:lnTo>
                    <a:pt x="6705" y="17575"/>
                  </a:lnTo>
                  <a:lnTo>
                    <a:pt x="6655" y="17639"/>
                  </a:lnTo>
                  <a:lnTo>
                    <a:pt x="6606" y="17705"/>
                  </a:lnTo>
                  <a:lnTo>
                    <a:pt x="6558" y="17770"/>
                  </a:lnTo>
                  <a:lnTo>
                    <a:pt x="6510" y="17838"/>
                  </a:lnTo>
                  <a:lnTo>
                    <a:pt x="6463" y="17905"/>
                  </a:lnTo>
                  <a:lnTo>
                    <a:pt x="6417" y="17974"/>
                  </a:lnTo>
                  <a:lnTo>
                    <a:pt x="6370" y="18044"/>
                  </a:lnTo>
                  <a:lnTo>
                    <a:pt x="6324" y="18115"/>
                  </a:lnTo>
                  <a:lnTo>
                    <a:pt x="6279" y="18187"/>
                  </a:lnTo>
                  <a:lnTo>
                    <a:pt x="6235" y="18260"/>
                  </a:lnTo>
                  <a:lnTo>
                    <a:pt x="6192" y="18333"/>
                  </a:lnTo>
                  <a:lnTo>
                    <a:pt x="6149" y="18407"/>
                  </a:lnTo>
                  <a:lnTo>
                    <a:pt x="6107" y="18483"/>
                  </a:lnTo>
                  <a:lnTo>
                    <a:pt x="6065" y="18560"/>
                  </a:lnTo>
                  <a:lnTo>
                    <a:pt x="6025" y="18638"/>
                  </a:lnTo>
                  <a:lnTo>
                    <a:pt x="5985" y="18716"/>
                  </a:lnTo>
                  <a:lnTo>
                    <a:pt x="5946" y="18796"/>
                  </a:lnTo>
                  <a:lnTo>
                    <a:pt x="5908" y="18876"/>
                  </a:lnTo>
                  <a:lnTo>
                    <a:pt x="5871" y="18958"/>
                  </a:lnTo>
                  <a:lnTo>
                    <a:pt x="5834" y="19041"/>
                  </a:lnTo>
                  <a:lnTo>
                    <a:pt x="5799" y="19124"/>
                  </a:lnTo>
                  <a:lnTo>
                    <a:pt x="5764" y="19209"/>
                  </a:lnTo>
                  <a:lnTo>
                    <a:pt x="5732" y="19294"/>
                  </a:lnTo>
                  <a:lnTo>
                    <a:pt x="5699" y="19381"/>
                  </a:lnTo>
                  <a:lnTo>
                    <a:pt x="5667" y="19468"/>
                  </a:lnTo>
                  <a:lnTo>
                    <a:pt x="5637" y="19556"/>
                  </a:lnTo>
                  <a:lnTo>
                    <a:pt x="5608" y="19646"/>
                  </a:lnTo>
                  <a:lnTo>
                    <a:pt x="5580" y="19736"/>
                  </a:lnTo>
                  <a:lnTo>
                    <a:pt x="5552" y="19829"/>
                  </a:lnTo>
                  <a:lnTo>
                    <a:pt x="5527" y="19921"/>
                  </a:lnTo>
                  <a:lnTo>
                    <a:pt x="5502" y="20015"/>
                  </a:lnTo>
                  <a:lnTo>
                    <a:pt x="5478" y="20109"/>
                  </a:lnTo>
                  <a:lnTo>
                    <a:pt x="5456" y="20206"/>
                  </a:lnTo>
                  <a:lnTo>
                    <a:pt x="5435" y="20302"/>
                  </a:lnTo>
                  <a:lnTo>
                    <a:pt x="5416" y="20400"/>
                  </a:lnTo>
                  <a:lnTo>
                    <a:pt x="5397" y="20499"/>
                  </a:lnTo>
                  <a:lnTo>
                    <a:pt x="5380" y="20599"/>
                  </a:lnTo>
                  <a:lnTo>
                    <a:pt x="5365" y="20701"/>
                  </a:lnTo>
                  <a:lnTo>
                    <a:pt x="5350" y="20802"/>
                  </a:lnTo>
                  <a:lnTo>
                    <a:pt x="5337" y="20905"/>
                  </a:lnTo>
                  <a:lnTo>
                    <a:pt x="5326" y="21010"/>
                  </a:lnTo>
                  <a:lnTo>
                    <a:pt x="5315" y="21116"/>
                  </a:lnTo>
                  <a:lnTo>
                    <a:pt x="5307" y="21222"/>
                  </a:lnTo>
                  <a:lnTo>
                    <a:pt x="5300" y="21330"/>
                  </a:lnTo>
                  <a:lnTo>
                    <a:pt x="5294" y="21438"/>
                  </a:lnTo>
                  <a:lnTo>
                    <a:pt x="5294" y="21438"/>
                  </a:lnTo>
                  <a:lnTo>
                    <a:pt x="5186" y="21339"/>
                  </a:lnTo>
                  <a:lnTo>
                    <a:pt x="5080" y="21238"/>
                  </a:lnTo>
                  <a:lnTo>
                    <a:pt x="4974" y="21137"/>
                  </a:lnTo>
                  <a:lnTo>
                    <a:pt x="4870" y="21035"/>
                  </a:lnTo>
                  <a:lnTo>
                    <a:pt x="4768" y="20930"/>
                  </a:lnTo>
                  <a:lnTo>
                    <a:pt x="4666" y="20825"/>
                  </a:lnTo>
                  <a:lnTo>
                    <a:pt x="4566" y="20718"/>
                  </a:lnTo>
                  <a:lnTo>
                    <a:pt x="4467" y="20610"/>
                  </a:lnTo>
                  <a:lnTo>
                    <a:pt x="4370" y="20501"/>
                  </a:lnTo>
                  <a:lnTo>
                    <a:pt x="4275" y="20390"/>
                  </a:lnTo>
                  <a:lnTo>
                    <a:pt x="4179" y="20278"/>
                  </a:lnTo>
                  <a:lnTo>
                    <a:pt x="4087" y="20166"/>
                  </a:lnTo>
                  <a:lnTo>
                    <a:pt x="3995" y="20052"/>
                  </a:lnTo>
                  <a:lnTo>
                    <a:pt x="3904" y="19936"/>
                  </a:lnTo>
                  <a:lnTo>
                    <a:pt x="3815" y="19819"/>
                  </a:lnTo>
                  <a:lnTo>
                    <a:pt x="3728" y="19703"/>
                  </a:lnTo>
                  <a:lnTo>
                    <a:pt x="3643" y="19584"/>
                  </a:lnTo>
                  <a:lnTo>
                    <a:pt x="3558" y="19464"/>
                  </a:lnTo>
                  <a:lnTo>
                    <a:pt x="3475" y="19342"/>
                  </a:lnTo>
                  <a:lnTo>
                    <a:pt x="3394" y="19220"/>
                  </a:lnTo>
                  <a:lnTo>
                    <a:pt x="3314" y="19097"/>
                  </a:lnTo>
                  <a:lnTo>
                    <a:pt x="3236" y="18973"/>
                  </a:lnTo>
                  <a:lnTo>
                    <a:pt x="3159" y="18847"/>
                  </a:lnTo>
                  <a:lnTo>
                    <a:pt x="3084" y="18721"/>
                  </a:lnTo>
                  <a:lnTo>
                    <a:pt x="3010" y="18593"/>
                  </a:lnTo>
                  <a:lnTo>
                    <a:pt x="2939" y="18465"/>
                  </a:lnTo>
                  <a:lnTo>
                    <a:pt x="2868" y="18336"/>
                  </a:lnTo>
                  <a:lnTo>
                    <a:pt x="2799" y="18205"/>
                  </a:lnTo>
                  <a:lnTo>
                    <a:pt x="2732" y="18073"/>
                  </a:lnTo>
                  <a:lnTo>
                    <a:pt x="2667" y="17941"/>
                  </a:lnTo>
                  <a:lnTo>
                    <a:pt x="2602" y="17807"/>
                  </a:lnTo>
                  <a:lnTo>
                    <a:pt x="2541" y="17673"/>
                  </a:lnTo>
                  <a:lnTo>
                    <a:pt x="2480" y="17538"/>
                  </a:lnTo>
                  <a:lnTo>
                    <a:pt x="2422" y="17401"/>
                  </a:lnTo>
                  <a:lnTo>
                    <a:pt x="2364" y="17265"/>
                  </a:lnTo>
                  <a:lnTo>
                    <a:pt x="2309" y="17127"/>
                  </a:lnTo>
                  <a:lnTo>
                    <a:pt x="2256" y="16987"/>
                  </a:lnTo>
                  <a:lnTo>
                    <a:pt x="2204" y="16848"/>
                  </a:lnTo>
                  <a:lnTo>
                    <a:pt x="2154" y="16708"/>
                  </a:lnTo>
                  <a:lnTo>
                    <a:pt x="2106" y="16566"/>
                  </a:lnTo>
                  <a:lnTo>
                    <a:pt x="2060" y="16424"/>
                  </a:lnTo>
                  <a:lnTo>
                    <a:pt x="2015" y="16281"/>
                  </a:lnTo>
                  <a:lnTo>
                    <a:pt x="1973" y="16137"/>
                  </a:lnTo>
                  <a:lnTo>
                    <a:pt x="1932" y="15992"/>
                  </a:lnTo>
                  <a:lnTo>
                    <a:pt x="1893" y="15847"/>
                  </a:lnTo>
                  <a:lnTo>
                    <a:pt x="1856" y="15701"/>
                  </a:lnTo>
                  <a:lnTo>
                    <a:pt x="1820" y="15555"/>
                  </a:lnTo>
                  <a:lnTo>
                    <a:pt x="1787" y="15407"/>
                  </a:lnTo>
                  <a:lnTo>
                    <a:pt x="1755" y="15259"/>
                  </a:lnTo>
                  <a:lnTo>
                    <a:pt x="1726" y="15110"/>
                  </a:lnTo>
                  <a:lnTo>
                    <a:pt x="1698" y="14961"/>
                  </a:lnTo>
                  <a:lnTo>
                    <a:pt x="1672" y="14810"/>
                  </a:lnTo>
                  <a:lnTo>
                    <a:pt x="1649" y="14659"/>
                  </a:lnTo>
                  <a:lnTo>
                    <a:pt x="1627" y="14508"/>
                  </a:lnTo>
                  <a:lnTo>
                    <a:pt x="1608" y="14355"/>
                  </a:lnTo>
                  <a:lnTo>
                    <a:pt x="1590" y="14202"/>
                  </a:lnTo>
                  <a:lnTo>
                    <a:pt x="1575" y="14050"/>
                  </a:lnTo>
                  <a:lnTo>
                    <a:pt x="1561" y="13895"/>
                  </a:lnTo>
                  <a:lnTo>
                    <a:pt x="1549" y="13740"/>
                  </a:lnTo>
                  <a:lnTo>
                    <a:pt x="1540" y="13586"/>
                  </a:lnTo>
                  <a:lnTo>
                    <a:pt x="1533" y="13430"/>
                  </a:lnTo>
                  <a:lnTo>
                    <a:pt x="1528" y="13274"/>
                  </a:lnTo>
                  <a:lnTo>
                    <a:pt x="1525" y="13117"/>
                  </a:lnTo>
                  <a:lnTo>
                    <a:pt x="1523" y="12959"/>
                  </a:lnTo>
                  <a:lnTo>
                    <a:pt x="1523" y="12959"/>
                  </a:lnTo>
                  <a:lnTo>
                    <a:pt x="1524" y="12812"/>
                  </a:lnTo>
                  <a:lnTo>
                    <a:pt x="1527" y="12665"/>
                  </a:lnTo>
                  <a:lnTo>
                    <a:pt x="1532" y="12519"/>
                  </a:lnTo>
                  <a:lnTo>
                    <a:pt x="1538" y="12372"/>
                  </a:lnTo>
                  <a:lnTo>
                    <a:pt x="1546" y="12227"/>
                  </a:lnTo>
                  <a:lnTo>
                    <a:pt x="1556" y="12081"/>
                  </a:lnTo>
                  <a:lnTo>
                    <a:pt x="1569" y="11936"/>
                  </a:lnTo>
                  <a:lnTo>
                    <a:pt x="1582" y="11792"/>
                  </a:lnTo>
                  <a:lnTo>
                    <a:pt x="1597" y="11648"/>
                  </a:lnTo>
                  <a:lnTo>
                    <a:pt x="1615" y="11506"/>
                  </a:lnTo>
                  <a:lnTo>
                    <a:pt x="1634" y="11362"/>
                  </a:lnTo>
                  <a:lnTo>
                    <a:pt x="1655" y="11221"/>
                  </a:lnTo>
                  <a:lnTo>
                    <a:pt x="1677" y="11079"/>
                  </a:lnTo>
                  <a:lnTo>
                    <a:pt x="1702" y="10938"/>
                  </a:lnTo>
                  <a:lnTo>
                    <a:pt x="1729" y="10798"/>
                  </a:lnTo>
                  <a:lnTo>
                    <a:pt x="1756" y="10658"/>
                  </a:lnTo>
                  <a:lnTo>
                    <a:pt x="1785" y="10519"/>
                  </a:lnTo>
                  <a:lnTo>
                    <a:pt x="1817" y="10379"/>
                  </a:lnTo>
                  <a:lnTo>
                    <a:pt x="1850" y="10242"/>
                  </a:lnTo>
                  <a:lnTo>
                    <a:pt x="1885" y="10105"/>
                  </a:lnTo>
                  <a:lnTo>
                    <a:pt x="1920" y="9969"/>
                  </a:lnTo>
                  <a:lnTo>
                    <a:pt x="1958" y="9832"/>
                  </a:lnTo>
                  <a:lnTo>
                    <a:pt x="1997" y="9697"/>
                  </a:lnTo>
                  <a:lnTo>
                    <a:pt x="2038" y="9563"/>
                  </a:lnTo>
                  <a:lnTo>
                    <a:pt x="2081" y="9429"/>
                  </a:lnTo>
                  <a:lnTo>
                    <a:pt x="2126" y="9295"/>
                  </a:lnTo>
                  <a:lnTo>
                    <a:pt x="2172" y="9163"/>
                  </a:lnTo>
                  <a:lnTo>
                    <a:pt x="2219" y="9031"/>
                  </a:lnTo>
                  <a:lnTo>
                    <a:pt x="2268" y="8900"/>
                  </a:lnTo>
                  <a:lnTo>
                    <a:pt x="2318" y="8770"/>
                  </a:lnTo>
                  <a:lnTo>
                    <a:pt x="2371" y="8641"/>
                  </a:lnTo>
                  <a:lnTo>
                    <a:pt x="2424" y="8512"/>
                  </a:lnTo>
                  <a:lnTo>
                    <a:pt x="2479" y="8385"/>
                  </a:lnTo>
                  <a:lnTo>
                    <a:pt x="2536" y="8257"/>
                  </a:lnTo>
                  <a:lnTo>
                    <a:pt x="2594" y="8130"/>
                  </a:lnTo>
                  <a:lnTo>
                    <a:pt x="2654" y="8005"/>
                  </a:lnTo>
                  <a:lnTo>
                    <a:pt x="2715" y="7881"/>
                  </a:lnTo>
                  <a:lnTo>
                    <a:pt x="2778" y="7757"/>
                  </a:lnTo>
                  <a:lnTo>
                    <a:pt x="2841" y="7634"/>
                  </a:lnTo>
                  <a:lnTo>
                    <a:pt x="2907" y="7513"/>
                  </a:lnTo>
                  <a:lnTo>
                    <a:pt x="2973" y="7392"/>
                  </a:lnTo>
                  <a:lnTo>
                    <a:pt x="3042" y="7271"/>
                  </a:lnTo>
                  <a:lnTo>
                    <a:pt x="3112" y="7152"/>
                  </a:lnTo>
                  <a:lnTo>
                    <a:pt x="3183" y="7033"/>
                  </a:lnTo>
                  <a:lnTo>
                    <a:pt x="3255" y="6916"/>
                  </a:lnTo>
                  <a:lnTo>
                    <a:pt x="3329" y="6799"/>
                  </a:lnTo>
                  <a:lnTo>
                    <a:pt x="3404" y="6684"/>
                  </a:lnTo>
                  <a:lnTo>
                    <a:pt x="3481" y="6569"/>
                  </a:lnTo>
                  <a:lnTo>
                    <a:pt x="3558" y="6456"/>
                  </a:lnTo>
                  <a:lnTo>
                    <a:pt x="3638" y="6343"/>
                  </a:lnTo>
                  <a:lnTo>
                    <a:pt x="3718" y="6232"/>
                  </a:lnTo>
                  <a:lnTo>
                    <a:pt x="3800" y="6121"/>
                  </a:lnTo>
                  <a:lnTo>
                    <a:pt x="3883" y="6011"/>
                  </a:lnTo>
                  <a:lnTo>
                    <a:pt x="3967" y="5903"/>
                  </a:lnTo>
                  <a:lnTo>
                    <a:pt x="4053" y="5795"/>
                  </a:lnTo>
                  <a:lnTo>
                    <a:pt x="4140" y="5689"/>
                  </a:lnTo>
                  <a:lnTo>
                    <a:pt x="4228" y="5583"/>
                  </a:lnTo>
                  <a:lnTo>
                    <a:pt x="4318" y="5479"/>
                  </a:lnTo>
                  <a:lnTo>
                    <a:pt x="4408" y="5375"/>
                  </a:lnTo>
                  <a:lnTo>
                    <a:pt x="4500" y="5274"/>
                  </a:lnTo>
                  <a:lnTo>
                    <a:pt x="4594" y="5172"/>
                  </a:lnTo>
                  <a:lnTo>
                    <a:pt x="4687" y="5072"/>
                  </a:lnTo>
                  <a:lnTo>
                    <a:pt x="4783" y="4974"/>
                  </a:lnTo>
                  <a:lnTo>
                    <a:pt x="4880" y="4876"/>
                  </a:lnTo>
                  <a:lnTo>
                    <a:pt x="4977" y="4780"/>
                  </a:lnTo>
                  <a:lnTo>
                    <a:pt x="5075" y="4684"/>
                  </a:lnTo>
                  <a:lnTo>
                    <a:pt x="5176" y="4590"/>
                  </a:lnTo>
                  <a:lnTo>
                    <a:pt x="5277" y="4497"/>
                  </a:lnTo>
                  <a:lnTo>
                    <a:pt x="5379" y="4405"/>
                  </a:lnTo>
                  <a:lnTo>
                    <a:pt x="5482" y="4315"/>
                  </a:lnTo>
                  <a:lnTo>
                    <a:pt x="5587" y="4226"/>
                  </a:lnTo>
                  <a:lnTo>
                    <a:pt x="5693" y="4137"/>
                  </a:lnTo>
                  <a:lnTo>
                    <a:pt x="5799" y="4050"/>
                  </a:lnTo>
                  <a:lnTo>
                    <a:pt x="5907" y="3964"/>
                  </a:lnTo>
                  <a:lnTo>
                    <a:pt x="6016" y="3880"/>
                  </a:lnTo>
                  <a:lnTo>
                    <a:pt x="6125" y="3797"/>
                  </a:lnTo>
                  <a:lnTo>
                    <a:pt x="6236" y="3715"/>
                  </a:lnTo>
                  <a:lnTo>
                    <a:pt x="6348" y="3635"/>
                  </a:lnTo>
                  <a:lnTo>
                    <a:pt x="6461" y="3555"/>
                  </a:lnTo>
                  <a:lnTo>
                    <a:pt x="6573" y="3479"/>
                  </a:lnTo>
                  <a:lnTo>
                    <a:pt x="6688" y="3402"/>
                  </a:lnTo>
                  <a:lnTo>
                    <a:pt x="6804" y="3327"/>
                  </a:lnTo>
                  <a:lnTo>
                    <a:pt x="6921" y="3253"/>
                  </a:lnTo>
                  <a:lnTo>
                    <a:pt x="7038" y="3180"/>
                  </a:lnTo>
                  <a:lnTo>
                    <a:pt x="7157" y="3110"/>
                  </a:lnTo>
                  <a:lnTo>
                    <a:pt x="7276" y="3040"/>
                  </a:lnTo>
                  <a:lnTo>
                    <a:pt x="7397" y="2971"/>
                  </a:lnTo>
                  <a:lnTo>
                    <a:pt x="7518" y="2905"/>
                  </a:lnTo>
                  <a:lnTo>
                    <a:pt x="7640" y="2839"/>
                  </a:lnTo>
                  <a:lnTo>
                    <a:pt x="7763" y="2776"/>
                  </a:lnTo>
                  <a:lnTo>
                    <a:pt x="7887" y="2713"/>
                  </a:lnTo>
                  <a:lnTo>
                    <a:pt x="8011" y="2652"/>
                  </a:lnTo>
                  <a:lnTo>
                    <a:pt x="8136" y="2592"/>
                  </a:lnTo>
                  <a:lnTo>
                    <a:pt x="8263" y="2534"/>
                  </a:lnTo>
                  <a:lnTo>
                    <a:pt x="8390" y="2478"/>
                  </a:lnTo>
                  <a:lnTo>
                    <a:pt x="8517" y="2422"/>
                  </a:lnTo>
                  <a:lnTo>
                    <a:pt x="8647" y="2369"/>
                  </a:lnTo>
                  <a:lnTo>
                    <a:pt x="8776" y="2317"/>
                  </a:lnTo>
                  <a:lnTo>
                    <a:pt x="8906" y="2266"/>
                  </a:lnTo>
                  <a:lnTo>
                    <a:pt x="9037" y="2217"/>
                  </a:lnTo>
                  <a:lnTo>
                    <a:pt x="9170" y="2170"/>
                  </a:lnTo>
                  <a:lnTo>
                    <a:pt x="9302" y="2124"/>
                  </a:lnTo>
                  <a:lnTo>
                    <a:pt x="9435" y="2080"/>
                  </a:lnTo>
                  <a:lnTo>
                    <a:pt x="9569" y="2037"/>
                  </a:lnTo>
                  <a:lnTo>
                    <a:pt x="9704" y="1996"/>
                  </a:lnTo>
                  <a:lnTo>
                    <a:pt x="9839" y="1957"/>
                  </a:lnTo>
                  <a:lnTo>
                    <a:pt x="9976" y="1919"/>
                  </a:lnTo>
                  <a:lnTo>
                    <a:pt x="10112" y="1883"/>
                  </a:lnTo>
                  <a:lnTo>
                    <a:pt x="10249" y="1848"/>
                  </a:lnTo>
                  <a:lnTo>
                    <a:pt x="10387" y="1816"/>
                  </a:lnTo>
                  <a:lnTo>
                    <a:pt x="10526" y="1784"/>
                  </a:lnTo>
                  <a:lnTo>
                    <a:pt x="10666" y="1755"/>
                  </a:lnTo>
                  <a:lnTo>
                    <a:pt x="10805" y="1728"/>
                  </a:lnTo>
                  <a:lnTo>
                    <a:pt x="10945" y="1701"/>
                  </a:lnTo>
                  <a:lnTo>
                    <a:pt x="11087" y="1676"/>
                  </a:lnTo>
                  <a:lnTo>
                    <a:pt x="11228" y="1654"/>
                  </a:lnTo>
                  <a:lnTo>
                    <a:pt x="11370" y="1633"/>
                  </a:lnTo>
                  <a:lnTo>
                    <a:pt x="11514" y="1614"/>
                  </a:lnTo>
                  <a:lnTo>
                    <a:pt x="11656" y="1596"/>
                  </a:lnTo>
                  <a:lnTo>
                    <a:pt x="11801" y="1581"/>
                  </a:lnTo>
                  <a:lnTo>
                    <a:pt x="11944" y="1568"/>
                  </a:lnTo>
                  <a:lnTo>
                    <a:pt x="12090" y="1555"/>
                  </a:lnTo>
                  <a:lnTo>
                    <a:pt x="12235" y="1545"/>
                  </a:lnTo>
                  <a:lnTo>
                    <a:pt x="12381" y="1537"/>
                  </a:lnTo>
                  <a:lnTo>
                    <a:pt x="12528" y="1531"/>
                  </a:lnTo>
                  <a:lnTo>
                    <a:pt x="12674" y="1526"/>
                  </a:lnTo>
                  <a:lnTo>
                    <a:pt x="12821" y="1523"/>
                  </a:lnTo>
                  <a:lnTo>
                    <a:pt x="12968" y="1522"/>
                  </a:lnTo>
                  <a:lnTo>
                    <a:pt x="12968" y="1522"/>
                  </a:lnTo>
                  <a:lnTo>
                    <a:pt x="13064" y="1523"/>
                  </a:lnTo>
                  <a:lnTo>
                    <a:pt x="13158" y="1524"/>
                  </a:lnTo>
                  <a:lnTo>
                    <a:pt x="13254" y="1526"/>
                  </a:lnTo>
                  <a:lnTo>
                    <a:pt x="13348" y="1529"/>
                  </a:lnTo>
                  <a:lnTo>
                    <a:pt x="13441" y="1532"/>
                  </a:lnTo>
                  <a:lnTo>
                    <a:pt x="13535" y="1536"/>
                  </a:lnTo>
                  <a:lnTo>
                    <a:pt x="13629" y="1541"/>
                  </a:lnTo>
                  <a:lnTo>
                    <a:pt x="13723" y="1546"/>
                  </a:lnTo>
                  <a:lnTo>
                    <a:pt x="13816" y="1553"/>
                  </a:lnTo>
                  <a:lnTo>
                    <a:pt x="13910" y="1561"/>
                  </a:lnTo>
                  <a:lnTo>
                    <a:pt x="14002" y="1569"/>
                  </a:lnTo>
                  <a:lnTo>
                    <a:pt x="14095" y="1577"/>
                  </a:lnTo>
                  <a:lnTo>
                    <a:pt x="14188" y="1586"/>
                  </a:lnTo>
                  <a:lnTo>
                    <a:pt x="14280" y="1596"/>
                  </a:lnTo>
                  <a:lnTo>
                    <a:pt x="14372" y="1608"/>
                  </a:lnTo>
                  <a:lnTo>
                    <a:pt x="14463" y="1619"/>
                  </a:lnTo>
                  <a:lnTo>
                    <a:pt x="14556" y="1631"/>
                  </a:lnTo>
                  <a:lnTo>
                    <a:pt x="14647" y="1645"/>
                  </a:lnTo>
                  <a:lnTo>
                    <a:pt x="14738" y="1659"/>
                  </a:lnTo>
                  <a:lnTo>
                    <a:pt x="14828" y="1673"/>
                  </a:lnTo>
                  <a:lnTo>
                    <a:pt x="14920" y="1689"/>
                  </a:lnTo>
                  <a:lnTo>
                    <a:pt x="15010" y="1704"/>
                  </a:lnTo>
                  <a:lnTo>
                    <a:pt x="15100" y="1721"/>
                  </a:lnTo>
                  <a:lnTo>
                    <a:pt x="15190" y="1739"/>
                  </a:lnTo>
                  <a:lnTo>
                    <a:pt x="15280" y="1756"/>
                  </a:lnTo>
                  <a:lnTo>
                    <a:pt x="15370" y="1776"/>
                  </a:lnTo>
                  <a:lnTo>
                    <a:pt x="15459" y="1795"/>
                  </a:lnTo>
                  <a:lnTo>
                    <a:pt x="15547" y="1815"/>
                  </a:lnTo>
                  <a:lnTo>
                    <a:pt x="15636" y="1836"/>
                  </a:lnTo>
                  <a:lnTo>
                    <a:pt x="15725" y="1858"/>
                  </a:lnTo>
                  <a:lnTo>
                    <a:pt x="15813" y="1880"/>
                  </a:lnTo>
                  <a:lnTo>
                    <a:pt x="15901" y="1903"/>
                  </a:lnTo>
                  <a:lnTo>
                    <a:pt x="15988" y="1926"/>
                  </a:lnTo>
                  <a:lnTo>
                    <a:pt x="16075" y="1951"/>
                  </a:lnTo>
                  <a:lnTo>
                    <a:pt x="16162" y="1975"/>
                  </a:lnTo>
                  <a:lnTo>
                    <a:pt x="16250" y="2001"/>
                  </a:lnTo>
                  <a:lnTo>
                    <a:pt x="16336" y="2028"/>
                  </a:lnTo>
                  <a:lnTo>
                    <a:pt x="16422" y="2054"/>
                  </a:lnTo>
                  <a:lnTo>
                    <a:pt x="16508" y="2082"/>
                  </a:lnTo>
                  <a:lnTo>
                    <a:pt x="16594" y="2111"/>
                  </a:lnTo>
                  <a:lnTo>
                    <a:pt x="16679" y="2139"/>
                  </a:lnTo>
                  <a:lnTo>
                    <a:pt x="16764" y="2169"/>
                  </a:lnTo>
                  <a:lnTo>
                    <a:pt x="16849" y="2199"/>
                  </a:lnTo>
                  <a:lnTo>
                    <a:pt x="16933" y="2230"/>
                  </a:lnTo>
                  <a:lnTo>
                    <a:pt x="17018" y="2261"/>
                  </a:lnTo>
                  <a:lnTo>
                    <a:pt x="17102" y="2294"/>
                  </a:lnTo>
                  <a:lnTo>
                    <a:pt x="17185" y="2327"/>
                  </a:lnTo>
                  <a:lnTo>
                    <a:pt x="17268" y="2360"/>
                  </a:lnTo>
                  <a:lnTo>
                    <a:pt x="17351" y="2395"/>
                  </a:lnTo>
                  <a:lnTo>
                    <a:pt x="17433" y="2428"/>
                  </a:lnTo>
                  <a:lnTo>
                    <a:pt x="17515" y="2464"/>
                  </a:lnTo>
                  <a:lnTo>
                    <a:pt x="17597" y="2500"/>
                  </a:lnTo>
                  <a:lnTo>
                    <a:pt x="17679" y="2537"/>
                  </a:lnTo>
                  <a:lnTo>
                    <a:pt x="17760" y="2574"/>
                  </a:lnTo>
                  <a:lnTo>
                    <a:pt x="17841" y="2612"/>
                  </a:lnTo>
                  <a:lnTo>
                    <a:pt x="17921" y="2650"/>
                  </a:lnTo>
                  <a:lnTo>
                    <a:pt x="18002" y="2689"/>
                  </a:lnTo>
                  <a:lnTo>
                    <a:pt x="18081" y="2729"/>
                  </a:lnTo>
                  <a:lnTo>
                    <a:pt x="18161" y="2769"/>
                  </a:lnTo>
                  <a:lnTo>
                    <a:pt x="18240" y="2810"/>
                  </a:lnTo>
                  <a:lnTo>
                    <a:pt x="18319" y="2851"/>
                  </a:lnTo>
                  <a:lnTo>
                    <a:pt x="18397" y="2893"/>
                  </a:lnTo>
                  <a:lnTo>
                    <a:pt x="18475" y="2936"/>
                  </a:lnTo>
                  <a:lnTo>
                    <a:pt x="18552" y="2979"/>
                  </a:lnTo>
                  <a:lnTo>
                    <a:pt x="18552" y="2979"/>
                  </a:lnTo>
                  <a:lnTo>
                    <a:pt x="18570" y="2880"/>
                  </a:lnTo>
                  <a:lnTo>
                    <a:pt x="18588" y="2783"/>
                  </a:lnTo>
                  <a:lnTo>
                    <a:pt x="18609" y="2687"/>
                  </a:lnTo>
                  <a:lnTo>
                    <a:pt x="18630" y="2590"/>
                  </a:lnTo>
                  <a:lnTo>
                    <a:pt x="18654" y="2494"/>
                  </a:lnTo>
                  <a:lnTo>
                    <a:pt x="18678" y="2399"/>
                  </a:lnTo>
                  <a:lnTo>
                    <a:pt x="18703" y="2303"/>
                  </a:lnTo>
                  <a:lnTo>
                    <a:pt x="18730" y="2209"/>
                  </a:lnTo>
                  <a:lnTo>
                    <a:pt x="18759" y="2116"/>
                  </a:lnTo>
                  <a:lnTo>
                    <a:pt x="18788" y="2023"/>
                  </a:lnTo>
                  <a:lnTo>
                    <a:pt x="18819" y="1930"/>
                  </a:lnTo>
                  <a:lnTo>
                    <a:pt x="18851" y="1838"/>
                  </a:lnTo>
                  <a:lnTo>
                    <a:pt x="18885" y="1747"/>
                  </a:lnTo>
                  <a:lnTo>
                    <a:pt x="18920" y="1656"/>
                  </a:lnTo>
                  <a:lnTo>
                    <a:pt x="18955" y="1566"/>
                  </a:lnTo>
                  <a:lnTo>
                    <a:pt x="18992" y="1476"/>
                  </a:lnTo>
                  <a:lnTo>
                    <a:pt x="18992" y="1476"/>
                  </a:lnTo>
                  <a:lnTo>
                    <a:pt x="18906" y="1431"/>
                  </a:lnTo>
                  <a:lnTo>
                    <a:pt x="18819" y="1387"/>
                  </a:lnTo>
                  <a:lnTo>
                    <a:pt x="18733" y="1343"/>
                  </a:lnTo>
                  <a:lnTo>
                    <a:pt x="18646" y="1300"/>
                  </a:lnTo>
                  <a:lnTo>
                    <a:pt x="18558" y="1258"/>
                  </a:lnTo>
                  <a:lnTo>
                    <a:pt x="18470" y="1217"/>
                  </a:lnTo>
                  <a:lnTo>
                    <a:pt x="18382" y="1176"/>
                  </a:lnTo>
                  <a:lnTo>
                    <a:pt x="18294" y="1135"/>
                  </a:lnTo>
                  <a:lnTo>
                    <a:pt x="18205" y="1096"/>
                  </a:lnTo>
                  <a:lnTo>
                    <a:pt x="18116" y="1057"/>
                  </a:lnTo>
                  <a:lnTo>
                    <a:pt x="18026" y="1020"/>
                  </a:lnTo>
                  <a:lnTo>
                    <a:pt x="17937" y="982"/>
                  </a:lnTo>
                  <a:lnTo>
                    <a:pt x="17848" y="945"/>
                  </a:lnTo>
                  <a:lnTo>
                    <a:pt x="17758" y="909"/>
                  </a:lnTo>
                  <a:lnTo>
                    <a:pt x="17668" y="873"/>
                  </a:lnTo>
                  <a:lnTo>
                    <a:pt x="17576" y="838"/>
                  </a:lnTo>
                  <a:lnTo>
                    <a:pt x="17485" y="804"/>
                  </a:lnTo>
                  <a:lnTo>
                    <a:pt x="17395" y="772"/>
                  </a:lnTo>
                  <a:lnTo>
                    <a:pt x="17303" y="739"/>
                  </a:lnTo>
                  <a:lnTo>
                    <a:pt x="17211" y="706"/>
                  </a:lnTo>
                  <a:lnTo>
                    <a:pt x="17119" y="675"/>
                  </a:lnTo>
                  <a:lnTo>
                    <a:pt x="17027" y="644"/>
                  </a:lnTo>
                  <a:lnTo>
                    <a:pt x="16934" y="615"/>
                  </a:lnTo>
                  <a:lnTo>
                    <a:pt x="16842" y="585"/>
                  </a:lnTo>
                  <a:lnTo>
                    <a:pt x="16749" y="556"/>
                  </a:lnTo>
                  <a:lnTo>
                    <a:pt x="16656" y="529"/>
                  </a:lnTo>
                  <a:lnTo>
                    <a:pt x="16562" y="502"/>
                  </a:lnTo>
                  <a:lnTo>
                    <a:pt x="16469" y="475"/>
                  </a:lnTo>
                  <a:lnTo>
                    <a:pt x="16375" y="450"/>
                  </a:lnTo>
                  <a:lnTo>
                    <a:pt x="16281" y="424"/>
                  </a:lnTo>
                  <a:lnTo>
                    <a:pt x="16187" y="400"/>
                  </a:lnTo>
                  <a:lnTo>
                    <a:pt x="16092" y="376"/>
                  </a:lnTo>
                  <a:lnTo>
                    <a:pt x="15997" y="353"/>
                  </a:lnTo>
                  <a:lnTo>
                    <a:pt x="15902" y="331"/>
                  </a:lnTo>
                  <a:lnTo>
                    <a:pt x="15807" y="309"/>
                  </a:lnTo>
                  <a:lnTo>
                    <a:pt x="15711" y="289"/>
                  </a:lnTo>
                  <a:lnTo>
                    <a:pt x="15616" y="268"/>
                  </a:lnTo>
                  <a:lnTo>
                    <a:pt x="15521" y="249"/>
                  </a:lnTo>
                  <a:lnTo>
                    <a:pt x="15424" y="231"/>
                  </a:lnTo>
                  <a:lnTo>
                    <a:pt x="15328" y="213"/>
                  </a:lnTo>
                  <a:lnTo>
                    <a:pt x="15231" y="196"/>
                  </a:lnTo>
                  <a:lnTo>
                    <a:pt x="15135" y="179"/>
                  </a:lnTo>
                  <a:lnTo>
                    <a:pt x="15039" y="163"/>
                  </a:lnTo>
                  <a:lnTo>
                    <a:pt x="14941" y="148"/>
                  </a:lnTo>
                  <a:lnTo>
                    <a:pt x="14844" y="133"/>
                  </a:lnTo>
                  <a:lnTo>
                    <a:pt x="14747" y="120"/>
                  </a:lnTo>
                  <a:lnTo>
                    <a:pt x="14649" y="107"/>
                  </a:lnTo>
                  <a:lnTo>
                    <a:pt x="14552" y="95"/>
                  </a:lnTo>
                  <a:lnTo>
                    <a:pt x="14454" y="83"/>
                  </a:lnTo>
                  <a:lnTo>
                    <a:pt x="14356" y="73"/>
                  </a:lnTo>
                  <a:lnTo>
                    <a:pt x="14258" y="63"/>
                  </a:lnTo>
                  <a:lnTo>
                    <a:pt x="14160" y="53"/>
                  </a:lnTo>
                  <a:lnTo>
                    <a:pt x="14061" y="45"/>
                  </a:lnTo>
                  <a:lnTo>
                    <a:pt x="13962" y="37"/>
                  </a:lnTo>
                  <a:lnTo>
                    <a:pt x="13864" y="30"/>
                  </a:lnTo>
                  <a:lnTo>
                    <a:pt x="13765" y="24"/>
                  </a:lnTo>
                  <a:lnTo>
                    <a:pt x="13666" y="18"/>
                  </a:lnTo>
                  <a:lnTo>
                    <a:pt x="13566" y="13"/>
                  </a:lnTo>
                  <a:lnTo>
                    <a:pt x="13468" y="9"/>
                  </a:lnTo>
                  <a:lnTo>
                    <a:pt x="13368" y="6"/>
                  </a:lnTo>
                  <a:lnTo>
                    <a:pt x="13268" y="3"/>
                  </a:lnTo>
                  <a:lnTo>
                    <a:pt x="13168" y="1"/>
                  </a:lnTo>
                  <a:lnTo>
                    <a:pt x="13069" y="0"/>
                  </a:lnTo>
                  <a:lnTo>
                    <a:pt x="12968" y="0"/>
                  </a:lnTo>
                  <a:lnTo>
                    <a:pt x="12968" y="0"/>
                  </a:lnTo>
                  <a:lnTo>
                    <a:pt x="12806" y="1"/>
                  </a:lnTo>
                  <a:lnTo>
                    <a:pt x="12644" y="4"/>
                  </a:lnTo>
                  <a:lnTo>
                    <a:pt x="12484" y="8"/>
                  </a:lnTo>
                  <a:lnTo>
                    <a:pt x="12321" y="15"/>
                  </a:lnTo>
                  <a:lnTo>
                    <a:pt x="12162" y="25"/>
                  </a:lnTo>
                  <a:lnTo>
                    <a:pt x="12001" y="35"/>
                  </a:lnTo>
                  <a:lnTo>
                    <a:pt x="11841" y="48"/>
                  </a:lnTo>
                  <a:lnTo>
                    <a:pt x="11681" y="63"/>
                  </a:lnTo>
                  <a:lnTo>
                    <a:pt x="11522" y="79"/>
                  </a:lnTo>
                  <a:lnTo>
                    <a:pt x="11363" y="97"/>
                  </a:lnTo>
                  <a:lnTo>
                    <a:pt x="11204" y="118"/>
                  </a:lnTo>
                  <a:lnTo>
                    <a:pt x="11046" y="140"/>
                  </a:lnTo>
                  <a:lnTo>
                    <a:pt x="10889" y="165"/>
                  </a:lnTo>
                  <a:lnTo>
                    <a:pt x="10731" y="191"/>
                  </a:lnTo>
                  <a:lnTo>
                    <a:pt x="10575" y="218"/>
                  </a:lnTo>
                  <a:lnTo>
                    <a:pt x="10419" y="249"/>
                  </a:lnTo>
                  <a:lnTo>
                    <a:pt x="10264" y="281"/>
                  </a:lnTo>
                  <a:lnTo>
                    <a:pt x="10109" y="315"/>
                  </a:lnTo>
                  <a:lnTo>
                    <a:pt x="9954" y="349"/>
                  </a:lnTo>
                  <a:lnTo>
                    <a:pt x="9800" y="387"/>
                  </a:lnTo>
                  <a:lnTo>
                    <a:pt x="9647" y="426"/>
                  </a:lnTo>
                  <a:lnTo>
                    <a:pt x="9495" y="467"/>
                  </a:lnTo>
                  <a:lnTo>
                    <a:pt x="9342" y="510"/>
                  </a:lnTo>
                  <a:lnTo>
                    <a:pt x="9191" y="555"/>
                  </a:lnTo>
                  <a:lnTo>
                    <a:pt x="9040" y="602"/>
                  </a:lnTo>
                  <a:lnTo>
                    <a:pt x="8890" y="651"/>
                  </a:lnTo>
                  <a:lnTo>
                    <a:pt x="8740" y="701"/>
                  </a:lnTo>
                  <a:lnTo>
                    <a:pt x="8591" y="753"/>
                  </a:lnTo>
                  <a:lnTo>
                    <a:pt x="8444" y="807"/>
                  </a:lnTo>
                  <a:lnTo>
                    <a:pt x="8296" y="863"/>
                  </a:lnTo>
                  <a:lnTo>
                    <a:pt x="8149" y="920"/>
                  </a:lnTo>
                  <a:lnTo>
                    <a:pt x="8003" y="980"/>
                  </a:lnTo>
                  <a:lnTo>
                    <a:pt x="7858" y="1041"/>
                  </a:lnTo>
                  <a:lnTo>
                    <a:pt x="7714" y="1104"/>
                  </a:lnTo>
                  <a:lnTo>
                    <a:pt x="7570" y="1169"/>
                  </a:lnTo>
                  <a:lnTo>
                    <a:pt x="7427" y="1236"/>
                  </a:lnTo>
                  <a:lnTo>
                    <a:pt x="7285" y="1303"/>
                  </a:lnTo>
                  <a:lnTo>
                    <a:pt x="7144" y="1374"/>
                  </a:lnTo>
                  <a:lnTo>
                    <a:pt x="7003" y="1446"/>
                  </a:lnTo>
                  <a:lnTo>
                    <a:pt x="6863" y="1518"/>
                  </a:lnTo>
                  <a:lnTo>
                    <a:pt x="6724" y="1594"/>
                  </a:lnTo>
                  <a:lnTo>
                    <a:pt x="6586" y="1671"/>
                  </a:lnTo>
                  <a:lnTo>
                    <a:pt x="6449" y="1750"/>
                  </a:lnTo>
                  <a:lnTo>
                    <a:pt x="6313" y="1831"/>
                  </a:lnTo>
                  <a:lnTo>
                    <a:pt x="6178" y="1913"/>
                  </a:lnTo>
                  <a:lnTo>
                    <a:pt x="6043" y="1997"/>
                  </a:lnTo>
                  <a:lnTo>
                    <a:pt x="5910" y="2082"/>
                  </a:lnTo>
                  <a:lnTo>
                    <a:pt x="5778" y="2170"/>
                  </a:lnTo>
                  <a:lnTo>
                    <a:pt x="5646" y="2259"/>
                  </a:lnTo>
                  <a:lnTo>
                    <a:pt x="5515" y="2349"/>
                  </a:lnTo>
                  <a:lnTo>
                    <a:pt x="5386" y="2443"/>
                  </a:lnTo>
                  <a:lnTo>
                    <a:pt x="5257" y="2536"/>
                  </a:lnTo>
                  <a:lnTo>
                    <a:pt x="5130" y="2632"/>
                  </a:lnTo>
                  <a:lnTo>
                    <a:pt x="5004" y="2730"/>
                  </a:lnTo>
                  <a:lnTo>
                    <a:pt x="4878" y="2829"/>
                  </a:lnTo>
                  <a:lnTo>
                    <a:pt x="4753" y="2929"/>
                  </a:lnTo>
                  <a:lnTo>
                    <a:pt x="4630" y="3032"/>
                  </a:lnTo>
                  <a:lnTo>
                    <a:pt x="4508" y="3136"/>
                  </a:lnTo>
                  <a:lnTo>
                    <a:pt x="4387" y="3242"/>
                  </a:lnTo>
                  <a:lnTo>
                    <a:pt x="4266" y="3350"/>
                  </a:lnTo>
                  <a:lnTo>
                    <a:pt x="4149" y="3459"/>
                  </a:lnTo>
                  <a:lnTo>
                    <a:pt x="4031" y="3570"/>
                  </a:lnTo>
                  <a:lnTo>
                    <a:pt x="3914" y="3681"/>
                  </a:lnTo>
                  <a:lnTo>
                    <a:pt x="3798" y="3795"/>
                  </a:lnTo>
                  <a:lnTo>
                    <a:pt x="3798" y="3795"/>
                  </a:lnTo>
                  <a:lnTo>
                    <a:pt x="3684" y="3911"/>
                  </a:lnTo>
                  <a:lnTo>
                    <a:pt x="3572" y="4028"/>
                  </a:lnTo>
                  <a:lnTo>
                    <a:pt x="3462" y="4146"/>
                  </a:lnTo>
                  <a:lnTo>
                    <a:pt x="3352" y="4264"/>
                  </a:lnTo>
                  <a:lnTo>
                    <a:pt x="3244" y="4384"/>
                  </a:lnTo>
                  <a:lnTo>
                    <a:pt x="3139" y="4505"/>
                  </a:lnTo>
                  <a:lnTo>
                    <a:pt x="3034" y="4627"/>
                  </a:lnTo>
                  <a:lnTo>
                    <a:pt x="2931" y="4750"/>
                  </a:lnTo>
                  <a:lnTo>
                    <a:pt x="2831" y="4874"/>
                  </a:lnTo>
                  <a:lnTo>
                    <a:pt x="2732" y="5000"/>
                  </a:lnTo>
                  <a:lnTo>
                    <a:pt x="2634" y="5126"/>
                  </a:lnTo>
                  <a:lnTo>
                    <a:pt x="2538" y="5253"/>
                  </a:lnTo>
                  <a:lnTo>
                    <a:pt x="2444" y="5382"/>
                  </a:lnTo>
                  <a:lnTo>
                    <a:pt x="2351" y="5511"/>
                  </a:lnTo>
                  <a:lnTo>
                    <a:pt x="2261" y="5642"/>
                  </a:lnTo>
                  <a:lnTo>
                    <a:pt x="2172" y="5774"/>
                  </a:lnTo>
                  <a:lnTo>
                    <a:pt x="2083" y="5906"/>
                  </a:lnTo>
                  <a:lnTo>
                    <a:pt x="1998" y="6039"/>
                  </a:lnTo>
                  <a:lnTo>
                    <a:pt x="1914" y="6173"/>
                  </a:lnTo>
                  <a:lnTo>
                    <a:pt x="1832" y="6309"/>
                  </a:lnTo>
                  <a:lnTo>
                    <a:pt x="1751" y="6445"/>
                  </a:lnTo>
                  <a:lnTo>
                    <a:pt x="1672" y="6581"/>
                  </a:lnTo>
                  <a:lnTo>
                    <a:pt x="1595" y="6720"/>
                  </a:lnTo>
                  <a:lnTo>
                    <a:pt x="1520" y="6858"/>
                  </a:lnTo>
                  <a:lnTo>
                    <a:pt x="1447" y="6998"/>
                  </a:lnTo>
                  <a:lnTo>
                    <a:pt x="1375" y="7139"/>
                  </a:lnTo>
                  <a:lnTo>
                    <a:pt x="1304" y="7280"/>
                  </a:lnTo>
                  <a:lnTo>
                    <a:pt x="1237" y="7421"/>
                  </a:lnTo>
                  <a:lnTo>
                    <a:pt x="1170" y="7565"/>
                  </a:lnTo>
                  <a:lnTo>
                    <a:pt x="1104" y="7708"/>
                  </a:lnTo>
                  <a:lnTo>
                    <a:pt x="1042" y="7853"/>
                  </a:lnTo>
                  <a:lnTo>
                    <a:pt x="980" y="7997"/>
                  </a:lnTo>
                  <a:lnTo>
                    <a:pt x="921" y="8144"/>
                  </a:lnTo>
                  <a:lnTo>
                    <a:pt x="863" y="8290"/>
                  </a:lnTo>
                  <a:lnTo>
                    <a:pt x="808" y="8438"/>
                  </a:lnTo>
                  <a:lnTo>
                    <a:pt x="754" y="8585"/>
                  </a:lnTo>
                  <a:lnTo>
                    <a:pt x="701" y="8734"/>
                  </a:lnTo>
                  <a:lnTo>
                    <a:pt x="651" y="8884"/>
                  </a:lnTo>
                  <a:lnTo>
                    <a:pt x="603" y="9034"/>
                  </a:lnTo>
                  <a:lnTo>
                    <a:pt x="556" y="9185"/>
                  </a:lnTo>
                  <a:lnTo>
                    <a:pt x="511" y="9335"/>
                  </a:lnTo>
                  <a:lnTo>
                    <a:pt x="468" y="9488"/>
                  </a:lnTo>
                  <a:lnTo>
                    <a:pt x="427" y="9641"/>
                  </a:lnTo>
                  <a:lnTo>
                    <a:pt x="388" y="9793"/>
                  </a:lnTo>
                  <a:lnTo>
                    <a:pt x="350" y="9947"/>
                  </a:lnTo>
                  <a:lnTo>
                    <a:pt x="315" y="10102"/>
                  </a:lnTo>
                  <a:lnTo>
                    <a:pt x="281" y="10257"/>
                  </a:lnTo>
                  <a:lnTo>
                    <a:pt x="249" y="10412"/>
                  </a:lnTo>
                  <a:lnTo>
                    <a:pt x="218" y="10568"/>
                  </a:lnTo>
                  <a:lnTo>
                    <a:pt x="191" y="10724"/>
                  </a:lnTo>
                  <a:lnTo>
                    <a:pt x="165" y="10882"/>
                  </a:lnTo>
                  <a:lnTo>
                    <a:pt x="140" y="11038"/>
                  </a:lnTo>
                  <a:lnTo>
                    <a:pt x="118" y="11196"/>
                  </a:lnTo>
                  <a:lnTo>
                    <a:pt x="97" y="11355"/>
                  </a:lnTo>
                  <a:lnTo>
                    <a:pt x="79" y="11514"/>
                  </a:lnTo>
                  <a:lnTo>
                    <a:pt x="63" y="11673"/>
                  </a:lnTo>
                  <a:lnTo>
                    <a:pt x="48" y="11832"/>
                  </a:lnTo>
                  <a:lnTo>
                    <a:pt x="35" y="11992"/>
                  </a:lnTo>
                  <a:lnTo>
                    <a:pt x="25" y="12153"/>
                  </a:lnTo>
                  <a:lnTo>
                    <a:pt x="15" y="12313"/>
                  </a:lnTo>
                  <a:lnTo>
                    <a:pt x="8" y="12475"/>
                  </a:lnTo>
                  <a:lnTo>
                    <a:pt x="4" y="12636"/>
                  </a:lnTo>
                  <a:lnTo>
                    <a:pt x="1" y="12798"/>
                  </a:lnTo>
                  <a:lnTo>
                    <a:pt x="0" y="12959"/>
                  </a:lnTo>
                  <a:lnTo>
                    <a:pt x="0" y="12959"/>
                  </a:lnTo>
                  <a:lnTo>
                    <a:pt x="1" y="13122"/>
                  </a:lnTo>
                  <a:lnTo>
                    <a:pt x="4" y="13284"/>
                  </a:lnTo>
                  <a:lnTo>
                    <a:pt x="8" y="13445"/>
                  </a:lnTo>
                  <a:lnTo>
                    <a:pt x="15" y="13606"/>
                  </a:lnTo>
                  <a:lnTo>
                    <a:pt x="25" y="13767"/>
                  </a:lnTo>
                  <a:lnTo>
                    <a:pt x="35" y="13928"/>
                  </a:lnTo>
                  <a:lnTo>
                    <a:pt x="48" y="14088"/>
                  </a:lnTo>
                  <a:lnTo>
                    <a:pt x="63" y="14247"/>
                  </a:lnTo>
                  <a:lnTo>
                    <a:pt x="79" y="14406"/>
                  </a:lnTo>
                  <a:lnTo>
                    <a:pt x="97" y="14565"/>
                  </a:lnTo>
                  <a:lnTo>
                    <a:pt x="118" y="14724"/>
                  </a:lnTo>
                  <a:lnTo>
                    <a:pt x="140" y="14882"/>
                  </a:lnTo>
                  <a:lnTo>
                    <a:pt x="165" y="15038"/>
                  </a:lnTo>
                  <a:lnTo>
                    <a:pt x="191" y="15195"/>
                  </a:lnTo>
                  <a:lnTo>
                    <a:pt x="218" y="15352"/>
                  </a:lnTo>
                  <a:lnTo>
                    <a:pt x="249" y="15508"/>
                  </a:lnTo>
                  <a:lnTo>
                    <a:pt x="281" y="15663"/>
                  </a:lnTo>
                  <a:lnTo>
                    <a:pt x="315" y="15818"/>
                  </a:lnTo>
                  <a:lnTo>
                    <a:pt x="350" y="15973"/>
                  </a:lnTo>
                  <a:lnTo>
                    <a:pt x="388" y="16127"/>
                  </a:lnTo>
                  <a:lnTo>
                    <a:pt x="427" y="16279"/>
                  </a:lnTo>
                  <a:lnTo>
                    <a:pt x="468" y="16432"/>
                  </a:lnTo>
                  <a:lnTo>
                    <a:pt x="511" y="16584"/>
                  </a:lnTo>
                  <a:lnTo>
                    <a:pt x="556" y="16735"/>
                  </a:lnTo>
                  <a:lnTo>
                    <a:pt x="603" y="16886"/>
                  </a:lnTo>
                  <a:lnTo>
                    <a:pt x="651" y="17036"/>
                  </a:lnTo>
                  <a:lnTo>
                    <a:pt x="701" y="17185"/>
                  </a:lnTo>
                  <a:lnTo>
                    <a:pt x="754" y="17335"/>
                  </a:lnTo>
                  <a:lnTo>
                    <a:pt x="808" y="17482"/>
                  </a:lnTo>
                  <a:lnTo>
                    <a:pt x="863" y="17630"/>
                  </a:lnTo>
                  <a:lnTo>
                    <a:pt x="921" y="17776"/>
                  </a:lnTo>
                  <a:lnTo>
                    <a:pt x="980" y="17922"/>
                  </a:lnTo>
                  <a:lnTo>
                    <a:pt x="1042" y="18067"/>
                  </a:lnTo>
                  <a:lnTo>
                    <a:pt x="1104" y="18212"/>
                  </a:lnTo>
                  <a:lnTo>
                    <a:pt x="1170" y="18355"/>
                  </a:lnTo>
                  <a:lnTo>
                    <a:pt x="1237" y="18499"/>
                  </a:lnTo>
                  <a:lnTo>
                    <a:pt x="1304" y="18640"/>
                  </a:lnTo>
                  <a:lnTo>
                    <a:pt x="1375" y="18781"/>
                  </a:lnTo>
                  <a:lnTo>
                    <a:pt x="1447" y="18922"/>
                  </a:lnTo>
                  <a:lnTo>
                    <a:pt x="1520" y="19061"/>
                  </a:lnTo>
                  <a:lnTo>
                    <a:pt x="1595" y="19200"/>
                  </a:lnTo>
                  <a:lnTo>
                    <a:pt x="1672" y="19338"/>
                  </a:lnTo>
                  <a:lnTo>
                    <a:pt x="1751" y="19475"/>
                  </a:lnTo>
                  <a:lnTo>
                    <a:pt x="1832" y="19611"/>
                  </a:lnTo>
                  <a:lnTo>
                    <a:pt x="1914" y="19747"/>
                  </a:lnTo>
                  <a:lnTo>
                    <a:pt x="1998" y="19881"/>
                  </a:lnTo>
                  <a:lnTo>
                    <a:pt x="2083" y="20014"/>
                  </a:lnTo>
                  <a:lnTo>
                    <a:pt x="2172" y="20146"/>
                  </a:lnTo>
                  <a:lnTo>
                    <a:pt x="2261" y="20277"/>
                  </a:lnTo>
                  <a:lnTo>
                    <a:pt x="2351" y="20409"/>
                  </a:lnTo>
                  <a:lnTo>
                    <a:pt x="2444" y="20538"/>
                  </a:lnTo>
                  <a:lnTo>
                    <a:pt x="2538" y="20666"/>
                  </a:lnTo>
                  <a:lnTo>
                    <a:pt x="2634" y="20794"/>
                  </a:lnTo>
                  <a:lnTo>
                    <a:pt x="2732" y="20920"/>
                  </a:lnTo>
                  <a:lnTo>
                    <a:pt x="2831" y="21045"/>
                  </a:lnTo>
                  <a:lnTo>
                    <a:pt x="2931" y="21170"/>
                  </a:lnTo>
                  <a:lnTo>
                    <a:pt x="3034" y="21293"/>
                  </a:lnTo>
                  <a:lnTo>
                    <a:pt x="3139" y="21415"/>
                  </a:lnTo>
                  <a:lnTo>
                    <a:pt x="3244" y="21536"/>
                  </a:lnTo>
                  <a:lnTo>
                    <a:pt x="3352" y="21656"/>
                  </a:lnTo>
                  <a:lnTo>
                    <a:pt x="3462" y="21774"/>
                  </a:lnTo>
                  <a:lnTo>
                    <a:pt x="3572" y="21892"/>
                  </a:lnTo>
                  <a:lnTo>
                    <a:pt x="3684" y="22009"/>
                  </a:lnTo>
                  <a:lnTo>
                    <a:pt x="3798" y="22124"/>
                  </a:lnTo>
                  <a:lnTo>
                    <a:pt x="3798" y="22124"/>
                  </a:lnTo>
                  <a:lnTo>
                    <a:pt x="3914" y="22239"/>
                  </a:lnTo>
                  <a:lnTo>
                    <a:pt x="4031" y="22350"/>
                  </a:lnTo>
                  <a:lnTo>
                    <a:pt x="4149" y="22461"/>
                  </a:lnTo>
                  <a:lnTo>
                    <a:pt x="4266" y="22570"/>
                  </a:lnTo>
                  <a:lnTo>
                    <a:pt x="4387" y="22677"/>
                  </a:lnTo>
                  <a:lnTo>
                    <a:pt x="4508" y="22784"/>
                  </a:lnTo>
                  <a:lnTo>
                    <a:pt x="4630" y="22887"/>
                  </a:lnTo>
                  <a:lnTo>
                    <a:pt x="4753" y="22990"/>
                  </a:lnTo>
                  <a:lnTo>
                    <a:pt x="4878" y="23091"/>
                  </a:lnTo>
                  <a:lnTo>
                    <a:pt x="5004" y="23190"/>
                  </a:lnTo>
                  <a:lnTo>
                    <a:pt x="5130" y="23288"/>
                  </a:lnTo>
                  <a:lnTo>
                    <a:pt x="5257" y="23383"/>
                  </a:lnTo>
                  <a:lnTo>
                    <a:pt x="5386" y="23477"/>
                  </a:lnTo>
                  <a:lnTo>
                    <a:pt x="5515" y="23570"/>
                  </a:lnTo>
                  <a:lnTo>
                    <a:pt x="5646" y="23661"/>
                  </a:lnTo>
                  <a:lnTo>
                    <a:pt x="5778" y="23750"/>
                  </a:lnTo>
                  <a:lnTo>
                    <a:pt x="5910" y="23837"/>
                  </a:lnTo>
                  <a:lnTo>
                    <a:pt x="6043" y="23923"/>
                  </a:lnTo>
                  <a:lnTo>
                    <a:pt x="6178" y="24007"/>
                  </a:lnTo>
                  <a:lnTo>
                    <a:pt x="6313" y="24089"/>
                  </a:lnTo>
                  <a:lnTo>
                    <a:pt x="6449" y="24170"/>
                  </a:lnTo>
                  <a:lnTo>
                    <a:pt x="6586" y="24249"/>
                  </a:lnTo>
                  <a:lnTo>
                    <a:pt x="6724" y="24326"/>
                  </a:lnTo>
                  <a:lnTo>
                    <a:pt x="6863" y="24400"/>
                  </a:lnTo>
                  <a:lnTo>
                    <a:pt x="7003" y="24474"/>
                  </a:lnTo>
                  <a:lnTo>
                    <a:pt x="7144" y="24546"/>
                  </a:lnTo>
                  <a:lnTo>
                    <a:pt x="7285" y="24617"/>
                  </a:lnTo>
                  <a:lnTo>
                    <a:pt x="7427" y="24684"/>
                  </a:lnTo>
                  <a:lnTo>
                    <a:pt x="7570" y="24751"/>
                  </a:lnTo>
                  <a:lnTo>
                    <a:pt x="7714" y="24815"/>
                  </a:lnTo>
                  <a:lnTo>
                    <a:pt x="7858" y="24879"/>
                  </a:lnTo>
                  <a:lnTo>
                    <a:pt x="8003" y="24940"/>
                  </a:lnTo>
                  <a:lnTo>
                    <a:pt x="8149" y="24999"/>
                  </a:lnTo>
                  <a:lnTo>
                    <a:pt x="8296" y="25057"/>
                  </a:lnTo>
                  <a:lnTo>
                    <a:pt x="8444" y="25113"/>
                  </a:lnTo>
                  <a:lnTo>
                    <a:pt x="8591" y="25167"/>
                  </a:lnTo>
                  <a:lnTo>
                    <a:pt x="8740" y="25219"/>
                  </a:lnTo>
                  <a:lnTo>
                    <a:pt x="8890" y="25269"/>
                  </a:lnTo>
                  <a:lnTo>
                    <a:pt x="9040" y="25318"/>
                  </a:lnTo>
                  <a:lnTo>
                    <a:pt x="9191" y="25365"/>
                  </a:lnTo>
                  <a:lnTo>
                    <a:pt x="9342" y="25409"/>
                  </a:lnTo>
                  <a:lnTo>
                    <a:pt x="9495" y="25452"/>
                  </a:lnTo>
                  <a:lnTo>
                    <a:pt x="9647" y="25494"/>
                  </a:lnTo>
                  <a:lnTo>
                    <a:pt x="9800" y="25533"/>
                  </a:lnTo>
                  <a:lnTo>
                    <a:pt x="9954" y="25570"/>
                  </a:lnTo>
                  <a:lnTo>
                    <a:pt x="10109" y="25605"/>
                  </a:lnTo>
                  <a:lnTo>
                    <a:pt x="10264" y="25639"/>
                  </a:lnTo>
                  <a:lnTo>
                    <a:pt x="10419" y="25671"/>
                  </a:lnTo>
                  <a:lnTo>
                    <a:pt x="10575" y="25701"/>
                  </a:lnTo>
                  <a:lnTo>
                    <a:pt x="10731" y="25729"/>
                  </a:lnTo>
                  <a:lnTo>
                    <a:pt x="10889" y="25755"/>
                  </a:lnTo>
                  <a:lnTo>
                    <a:pt x="11046" y="25780"/>
                  </a:lnTo>
                  <a:lnTo>
                    <a:pt x="11204" y="25802"/>
                  </a:lnTo>
                  <a:lnTo>
                    <a:pt x="11363" y="25823"/>
                  </a:lnTo>
                  <a:lnTo>
                    <a:pt x="11522" y="25841"/>
                  </a:lnTo>
                  <a:lnTo>
                    <a:pt x="11681" y="25857"/>
                  </a:lnTo>
                  <a:lnTo>
                    <a:pt x="11841" y="25872"/>
                  </a:lnTo>
                  <a:lnTo>
                    <a:pt x="12001" y="25885"/>
                  </a:lnTo>
                  <a:lnTo>
                    <a:pt x="12162" y="25895"/>
                  </a:lnTo>
                  <a:lnTo>
                    <a:pt x="12321" y="25905"/>
                  </a:lnTo>
                  <a:lnTo>
                    <a:pt x="12484" y="25911"/>
                  </a:lnTo>
                  <a:lnTo>
                    <a:pt x="12644" y="25916"/>
                  </a:lnTo>
                  <a:lnTo>
                    <a:pt x="12806" y="25919"/>
                  </a:lnTo>
                  <a:lnTo>
                    <a:pt x="12968" y="25920"/>
                  </a:lnTo>
                  <a:lnTo>
                    <a:pt x="12968" y="25920"/>
                  </a:lnTo>
                  <a:lnTo>
                    <a:pt x="13132" y="25919"/>
                  </a:lnTo>
                  <a:lnTo>
                    <a:pt x="13294" y="25916"/>
                  </a:lnTo>
                  <a:lnTo>
                    <a:pt x="13454" y="25911"/>
                  </a:lnTo>
                  <a:lnTo>
                    <a:pt x="13615" y="25905"/>
                  </a:lnTo>
                  <a:lnTo>
                    <a:pt x="13776" y="25895"/>
                  </a:lnTo>
                  <a:lnTo>
                    <a:pt x="13937" y="25885"/>
                  </a:lnTo>
                  <a:lnTo>
                    <a:pt x="14097" y="25872"/>
                  </a:lnTo>
                  <a:lnTo>
                    <a:pt x="14257" y="25857"/>
                  </a:lnTo>
                  <a:lnTo>
                    <a:pt x="14416" y="25841"/>
                  </a:lnTo>
                  <a:lnTo>
                    <a:pt x="14575" y="25823"/>
                  </a:lnTo>
                  <a:lnTo>
                    <a:pt x="14734" y="25802"/>
                  </a:lnTo>
                  <a:lnTo>
                    <a:pt x="14892" y="25780"/>
                  </a:lnTo>
                  <a:lnTo>
                    <a:pt x="15049" y="25755"/>
                  </a:lnTo>
                  <a:lnTo>
                    <a:pt x="15206" y="25729"/>
                  </a:lnTo>
                  <a:lnTo>
                    <a:pt x="15363" y="25701"/>
                  </a:lnTo>
                  <a:lnTo>
                    <a:pt x="15519" y="25671"/>
                  </a:lnTo>
                  <a:lnTo>
                    <a:pt x="15674" y="25639"/>
                  </a:lnTo>
                  <a:lnTo>
                    <a:pt x="15829" y="25605"/>
                  </a:lnTo>
                  <a:lnTo>
                    <a:pt x="15984" y="25570"/>
                  </a:lnTo>
                  <a:lnTo>
                    <a:pt x="16138" y="25533"/>
                  </a:lnTo>
                  <a:lnTo>
                    <a:pt x="16291" y="25494"/>
                  </a:lnTo>
                  <a:lnTo>
                    <a:pt x="16443" y="25452"/>
                  </a:lnTo>
                  <a:lnTo>
                    <a:pt x="16595" y="25409"/>
                  </a:lnTo>
                  <a:lnTo>
                    <a:pt x="16747" y="25365"/>
                  </a:lnTo>
                  <a:lnTo>
                    <a:pt x="16898" y="25318"/>
                  </a:lnTo>
                  <a:lnTo>
                    <a:pt x="17048" y="25269"/>
                  </a:lnTo>
                  <a:lnTo>
                    <a:pt x="17197" y="25219"/>
                  </a:lnTo>
                  <a:lnTo>
                    <a:pt x="17347" y="25167"/>
                  </a:lnTo>
                  <a:lnTo>
                    <a:pt x="17494" y="25113"/>
                  </a:lnTo>
                  <a:lnTo>
                    <a:pt x="17642" y="25057"/>
                  </a:lnTo>
                  <a:lnTo>
                    <a:pt x="17789" y="24999"/>
                  </a:lnTo>
                  <a:lnTo>
                    <a:pt x="17934" y="24940"/>
                  </a:lnTo>
                  <a:lnTo>
                    <a:pt x="18080" y="24879"/>
                  </a:lnTo>
                  <a:lnTo>
                    <a:pt x="18224" y="24815"/>
                  </a:lnTo>
                  <a:lnTo>
                    <a:pt x="18368" y="24751"/>
                  </a:lnTo>
                  <a:lnTo>
                    <a:pt x="18511" y="24684"/>
                  </a:lnTo>
                  <a:lnTo>
                    <a:pt x="18653" y="24617"/>
                  </a:lnTo>
                  <a:lnTo>
                    <a:pt x="18794" y="24546"/>
                  </a:lnTo>
                  <a:lnTo>
                    <a:pt x="18935" y="24474"/>
                  </a:lnTo>
                  <a:lnTo>
                    <a:pt x="19074" y="24400"/>
                  </a:lnTo>
                  <a:lnTo>
                    <a:pt x="19214" y="24326"/>
                  </a:lnTo>
                  <a:lnTo>
                    <a:pt x="19351" y="24249"/>
                  </a:lnTo>
                  <a:lnTo>
                    <a:pt x="19489" y="24170"/>
                  </a:lnTo>
                  <a:lnTo>
                    <a:pt x="19625" y="24089"/>
                  </a:lnTo>
                  <a:lnTo>
                    <a:pt x="19760" y="24007"/>
                  </a:lnTo>
                  <a:lnTo>
                    <a:pt x="19895" y="23923"/>
                  </a:lnTo>
                  <a:lnTo>
                    <a:pt x="20028" y="23837"/>
                  </a:lnTo>
                  <a:lnTo>
                    <a:pt x="20160" y="23750"/>
                  </a:lnTo>
                  <a:lnTo>
                    <a:pt x="20291" y="23661"/>
                  </a:lnTo>
                  <a:lnTo>
                    <a:pt x="20423" y="23570"/>
                  </a:lnTo>
                  <a:lnTo>
                    <a:pt x="20552" y="23477"/>
                  </a:lnTo>
                  <a:lnTo>
                    <a:pt x="20680" y="23383"/>
                  </a:lnTo>
                  <a:lnTo>
                    <a:pt x="20808" y="23288"/>
                  </a:lnTo>
                  <a:lnTo>
                    <a:pt x="20934" y="23190"/>
                  </a:lnTo>
                  <a:lnTo>
                    <a:pt x="21059" y="23091"/>
                  </a:lnTo>
                  <a:lnTo>
                    <a:pt x="21185" y="22990"/>
                  </a:lnTo>
                  <a:lnTo>
                    <a:pt x="21308" y="22887"/>
                  </a:lnTo>
                  <a:lnTo>
                    <a:pt x="21430" y="22784"/>
                  </a:lnTo>
                  <a:lnTo>
                    <a:pt x="21551" y="22677"/>
                  </a:lnTo>
                  <a:lnTo>
                    <a:pt x="21671" y="22570"/>
                  </a:lnTo>
                  <a:lnTo>
                    <a:pt x="21789" y="22461"/>
                  </a:lnTo>
                  <a:lnTo>
                    <a:pt x="21907" y="22350"/>
                  </a:lnTo>
                  <a:lnTo>
                    <a:pt x="22024" y="22239"/>
                  </a:lnTo>
                  <a:lnTo>
                    <a:pt x="22139" y="22124"/>
                  </a:lnTo>
                  <a:lnTo>
                    <a:pt x="22139" y="22124"/>
                  </a:lnTo>
                  <a:lnTo>
                    <a:pt x="22254" y="22009"/>
                  </a:lnTo>
                  <a:lnTo>
                    <a:pt x="22366" y="21892"/>
                  </a:lnTo>
                  <a:lnTo>
                    <a:pt x="22476" y="21774"/>
                  </a:lnTo>
                  <a:lnTo>
                    <a:pt x="22586" y="21656"/>
                  </a:lnTo>
                  <a:lnTo>
                    <a:pt x="22693" y="21536"/>
                  </a:lnTo>
                  <a:lnTo>
                    <a:pt x="22799" y="21415"/>
                  </a:lnTo>
                  <a:lnTo>
                    <a:pt x="22903" y="21293"/>
                  </a:lnTo>
                  <a:lnTo>
                    <a:pt x="23006" y="21170"/>
                  </a:lnTo>
                  <a:lnTo>
                    <a:pt x="23107" y="21045"/>
                  </a:lnTo>
                  <a:lnTo>
                    <a:pt x="23206" y="20920"/>
                  </a:lnTo>
                  <a:lnTo>
                    <a:pt x="23304" y="20794"/>
                  </a:lnTo>
                  <a:lnTo>
                    <a:pt x="23399" y="20666"/>
                  </a:lnTo>
                  <a:lnTo>
                    <a:pt x="23494" y="20538"/>
                  </a:lnTo>
                  <a:lnTo>
                    <a:pt x="23586" y="20409"/>
                  </a:lnTo>
                  <a:lnTo>
                    <a:pt x="23677" y="20277"/>
                  </a:lnTo>
                  <a:lnTo>
                    <a:pt x="23766" y="20146"/>
                  </a:lnTo>
                  <a:lnTo>
                    <a:pt x="23853" y="20014"/>
                  </a:lnTo>
                  <a:lnTo>
                    <a:pt x="23940" y="19881"/>
                  </a:lnTo>
                  <a:lnTo>
                    <a:pt x="24024" y="19747"/>
                  </a:lnTo>
                  <a:lnTo>
                    <a:pt x="24106" y="19611"/>
                  </a:lnTo>
                  <a:lnTo>
                    <a:pt x="24187" y="19475"/>
                  </a:lnTo>
                  <a:lnTo>
                    <a:pt x="24266" y="19338"/>
                  </a:lnTo>
                  <a:lnTo>
                    <a:pt x="24343" y="19200"/>
                  </a:lnTo>
                  <a:lnTo>
                    <a:pt x="24417" y="19061"/>
                  </a:lnTo>
                  <a:lnTo>
                    <a:pt x="24491" y="18922"/>
                  </a:lnTo>
                  <a:lnTo>
                    <a:pt x="24563" y="18781"/>
                  </a:lnTo>
                  <a:lnTo>
                    <a:pt x="24634" y="18640"/>
                  </a:lnTo>
                  <a:lnTo>
                    <a:pt x="24701" y="18499"/>
                  </a:lnTo>
                  <a:lnTo>
                    <a:pt x="24768" y="18355"/>
                  </a:lnTo>
                  <a:lnTo>
                    <a:pt x="24833" y="18212"/>
                  </a:lnTo>
                  <a:lnTo>
                    <a:pt x="24896" y="18067"/>
                  </a:lnTo>
                  <a:lnTo>
                    <a:pt x="24958" y="17922"/>
                  </a:lnTo>
                  <a:lnTo>
                    <a:pt x="25016" y="17776"/>
                  </a:lnTo>
                  <a:lnTo>
                    <a:pt x="25075" y="17630"/>
                  </a:lnTo>
                  <a:lnTo>
                    <a:pt x="25130" y="17482"/>
                  </a:lnTo>
                  <a:lnTo>
                    <a:pt x="25184" y="17335"/>
                  </a:lnTo>
                  <a:lnTo>
                    <a:pt x="25237" y="17185"/>
                  </a:lnTo>
                  <a:lnTo>
                    <a:pt x="25287" y="17036"/>
                  </a:lnTo>
                  <a:lnTo>
                    <a:pt x="25335" y="16886"/>
                  </a:lnTo>
                  <a:lnTo>
                    <a:pt x="25382" y="16735"/>
                  </a:lnTo>
                  <a:lnTo>
                    <a:pt x="25426" y="16584"/>
                  </a:lnTo>
                  <a:lnTo>
                    <a:pt x="25469" y="16432"/>
                  </a:lnTo>
                  <a:lnTo>
                    <a:pt x="25511" y="16279"/>
                  </a:lnTo>
                  <a:lnTo>
                    <a:pt x="25550" y="16127"/>
                  </a:lnTo>
                  <a:lnTo>
                    <a:pt x="25587" y="15973"/>
                  </a:lnTo>
                  <a:lnTo>
                    <a:pt x="25623" y="15818"/>
                  </a:lnTo>
                  <a:lnTo>
                    <a:pt x="25657" y="15663"/>
                  </a:lnTo>
                  <a:lnTo>
                    <a:pt x="25689" y="15508"/>
                  </a:lnTo>
                  <a:lnTo>
                    <a:pt x="25719" y="15352"/>
                  </a:lnTo>
                  <a:lnTo>
                    <a:pt x="25747" y="15195"/>
                  </a:lnTo>
                  <a:lnTo>
                    <a:pt x="25773" y="15038"/>
                  </a:lnTo>
                  <a:lnTo>
                    <a:pt x="25798" y="14882"/>
                  </a:lnTo>
                  <a:lnTo>
                    <a:pt x="25820" y="14724"/>
                  </a:lnTo>
                  <a:lnTo>
                    <a:pt x="25841" y="14565"/>
                  </a:lnTo>
                  <a:lnTo>
                    <a:pt x="25859" y="14406"/>
                  </a:lnTo>
                  <a:lnTo>
                    <a:pt x="25875" y="14247"/>
                  </a:lnTo>
                  <a:lnTo>
                    <a:pt x="25890" y="14088"/>
                  </a:lnTo>
                  <a:lnTo>
                    <a:pt x="25903" y="13928"/>
                  </a:lnTo>
                  <a:lnTo>
                    <a:pt x="25913" y="13767"/>
                  </a:lnTo>
                  <a:lnTo>
                    <a:pt x="25923" y="13606"/>
                  </a:lnTo>
                  <a:lnTo>
                    <a:pt x="25929" y="13445"/>
                  </a:lnTo>
                  <a:lnTo>
                    <a:pt x="25934" y="13284"/>
                  </a:lnTo>
                  <a:lnTo>
                    <a:pt x="25937" y="13122"/>
                  </a:lnTo>
                  <a:lnTo>
                    <a:pt x="25938" y="12959"/>
                  </a:lnTo>
                  <a:lnTo>
                    <a:pt x="25938" y="12959"/>
                  </a:lnTo>
                  <a:lnTo>
                    <a:pt x="25937" y="12832"/>
                  </a:lnTo>
                  <a:lnTo>
                    <a:pt x="25936" y="12704"/>
                  </a:lnTo>
                  <a:lnTo>
                    <a:pt x="25933" y="12576"/>
                  </a:lnTo>
                  <a:lnTo>
                    <a:pt x="25928" y="12449"/>
                  </a:lnTo>
                  <a:lnTo>
                    <a:pt x="25923" y="12322"/>
                  </a:lnTo>
                  <a:lnTo>
                    <a:pt x="25915" y="12195"/>
                  </a:lnTo>
                  <a:lnTo>
                    <a:pt x="25907" y="12069"/>
                  </a:lnTo>
                  <a:lnTo>
                    <a:pt x="25898" y="11942"/>
                  </a:lnTo>
                  <a:lnTo>
                    <a:pt x="25888" y="11816"/>
                  </a:lnTo>
                  <a:lnTo>
                    <a:pt x="25876" y="11690"/>
                  </a:lnTo>
                  <a:lnTo>
                    <a:pt x="25863" y="11565"/>
                  </a:lnTo>
                  <a:lnTo>
                    <a:pt x="25850" y="11439"/>
                  </a:lnTo>
                  <a:lnTo>
                    <a:pt x="25834" y="11314"/>
                  </a:lnTo>
                  <a:lnTo>
                    <a:pt x="25818" y="11189"/>
                  </a:lnTo>
                  <a:lnTo>
                    <a:pt x="25801" y="11065"/>
                  </a:lnTo>
                  <a:lnTo>
                    <a:pt x="25781" y="10940"/>
                  </a:lnTo>
                  <a:lnTo>
                    <a:pt x="25781" y="10940"/>
                  </a:lnTo>
                  <a:lnTo>
                    <a:pt x="25658" y="10948"/>
                  </a:lnTo>
                  <a:lnTo>
                    <a:pt x="25534" y="10954"/>
                  </a:lnTo>
                  <a:lnTo>
                    <a:pt x="25409" y="10957"/>
                  </a:lnTo>
                  <a:lnTo>
                    <a:pt x="25283" y="10958"/>
                  </a:lnTo>
                  <a:lnTo>
                    <a:pt x="25283" y="109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32E672D8-CE33-4144-9884-1608FBDF1545}"/>
                </a:ext>
              </a:extLst>
            </p:cNvPr>
            <p:cNvSpPr>
              <a:spLocks/>
            </p:cNvSpPr>
            <p:nvPr/>
          </p:nvSpPr>
          <p:spPr bwMode="auto">
            <a:xfrm>
              <a:off x="4892" y="159"/>
              <a:ext cx="1268" cy="1268"/>
            </a:xfrm>
            <a:custGeom>
              <a:avLst/>
              <a:gdLst>
                <a:gd name="T0" fmla="*/ 7608 w 7608"/>
                <a:gd name="T1" fmla="*/ 3041 h 7604"/>
                <a:gd name="T2" fmla="*/ 4566 w 7608"/>
                <a:gd name="T3" fmla="*/ 3041 h 7604"/>
                <a:gd name="T4" fmla="*/ 4566 w 7608"/>
                <a:gd name="T5" fmla="*/ 0 h 7604"/>
                <a:gd name="T6" fmla="*/ 3042 w 7608"/>
                <a:gd name="T7" fmla="*/ 0 h 7604"/>
                <a:gd name="T8" fmla="*/ 3042 w 7608"/>
                <a:gd name="T9" fmla="*/ 3041 h 7604"/>
                <a:gd name="T10" fmla="*/ 0 w 7608"/>
                <a:gd name="T11" fmla="*/ 3041 h 7604"/>
                <a:gd name="T12" fmla="*/ 0 w 7608"/>
                <a:gd name="T13" fmla="*/ 4563 h 7604"/>
                <a:gd name="T14" fmla="*/ 3042 w 7608"/>
                <a:gd name="T15" fmla="*/ 4563 h 7604"/>
                <a:gd name="T16" fmla="*/ 3042 w 7608"/>
                <a:gd name="T17" fmla="*/ 7604 h 7604"/>
                <a:gd name="T18" fmla="*/ 4566 w 7608"/>
                <a:gd name="T19" fmla="*/ 7604 h 7604"/>
                <a:gd name="T20" fmla="*/ 4566 w 7608"/>
                <a:gd name="T21" fmla="*/ 4563 h 7604"/>
                <a:gd name="T22" fmla="*/ 7608 w 7608"/>
                <a:gd name="T23" fmla="*/ 4563 h 7604"/>
                <a:gd name="T24" fmla="*/ 7608 w 7608"/>
                <a:gd name="T25" fmla="*/ 3041 h 7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08" h="7604">
                  <a:moveTo>
                    <a:pt x="7608" y="3041"/>
                  </a:moveTo>
                  <a:lnTo>
                    <a:pt x="4566" y="3041"/>
                  </a:lnTo>
                  <a:lnTo>
                    <a:pt x="4566" y="0"/>
                  </a:lnTo>
                  <a:lnTo>
                    <a:pt x="3042" y="0"/>
                  </a:lnTo>
                  <a:lnTo>
                    <a:pt x="3042" y="3041"/>
                  </a:lnTo>
                  <a:lnTo>
                    <a:pt x="0" y="3041"/>
                  </a:lnTo>
                  <a:lnTo>
                    <a:pt x="0" y="4563"/>
                  </a:lnTo>
                  <a:lnTo>
                    <a:pt x="3042" y="4563"/>
                  </a:lnTo>
                  <a:lnTo>
                    <a:pt x="3042" y="7604"/>
                  </a:lnTo>
                  <a:lnTo>
                    <a:pt x="4566" y="7604"/>
                  </a:lnTo>
                  <a:lnTo>
                    <a:pt x="4566" y="4563"/>
                  </a:lnTo>
                  <a:lnTo>
                    <a:pt x="7608" y="4563"/>
                  </a:lnTo>
                  <a:lnTo>
                    <a:pt x="7608" y="30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9">
            <a:extLst>
              <a:ext uri="{FF2B5EF4-FFF2-40B4-BE49-F238E27FC236}">
                <a16:creationId xmlns:a16="http://schemas.microsoft.com/office/drawing/2014/main" id="{1EEA2224-75C4-4E25-BAAE-3F2832530F24}"/>
              </a:ext>
            </a:extLst>
          </p:cNvPr>
          <p:cNvSpPr>
            <a:spLocks noChangeArrowheads="1"/>
          </p:cNvSpPr>
          <p:nvPr/>
        </p:nvSpPr>
        <p:spPr bwMode="auto">
          <a:xfrm>
            <a:off x="4764510" y="4430735"/>
            <a:ext cx="465532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1413" indent="-227013">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ts val="600"/>
              </a:spcAft>
              <a:buFont typeface="Arial" panose="020B0604020202020204" pitchFamily="34" charset="0"/>
              <a:buNone/>
            </a:pPr>
            <a:r>
              <a:rPr lang="en-US" altLang="en-US" sz="2400" b="1" i="1">
                <a:solidFill>
                  <a:srgbClr val="002060"/>
                </a:solidFill>
                <a:latin typeface="Century Gothic" panose="020B0502020202020204" pitchFamily="34" charset="0"/>
              </a:rPr>
              <a:t>   </a:t>
            </a:r>
            <a:r>
              <a:rPr lang="en-US" altLang="en-US" sz="2400" b="1" i="1">
                <a:solidFill>
                  <a:schemeClr val="accent2"/>
                </a:solidFill>
                <a:latin typeface="Century Gothic" panose="020B0502020202020204" pitchFamily="34" charset="0"/>
              </a:rPr>
              <a:t>EPD targeted date of     </a:t>
            </a:r>
            <a:br>
              <a:rPr lang="en-US" altLang="en-US" sz="2400" b="1" i="1">
                <a:solidFill>
                  <a:schemeClr val="accent2"/>
                </a:solidFill>
                <a:latin typeface="Century Gothic" panose="020B0502020202020204" pitchFamily="34" charset="0"/>
              </a:rPr>
            </a:br>
            <a:r>
              <a:rPr lang="en-US" altLang="en-US" sz="2400" b="1" i="1">
                <a:solidFill>
                  <a:schemeClr val="accent2"/>
                </a:solidFill>
                <a:latin typeface="Century Gothic" panose="020B0502020202020204" pitchFamily="34" charset="0"/>
              </a:rPr>
              <a:t>    adoption of revised  </a:t>
            </a:r>
            <a:br>
              <a:rPr lang="en-US" altLang="en-US" sz="2400" b="1" i="1">
                <a:solidFill>
                  <a:schemeClr val="accent2"/>
                </a:solidFill>
                <a:latin typeface="Century Gothic" panose="020B0502020202020204" pitchFamily="34" charset="0"/>
              </a:rPr>
            </a:br>
            <a:r>
              <a:rPr lang="en-US" altLang="en-US" sz="2400" b="1" i="1">
                <a:solidFill>
                  <a:schemeClr val="accent2"/>
                </a:solidFill>
                <a:latin typeface="Century Gothic" panose="020B0502020202020204" pitchFamily="34" charset="0"/>
              </a:rPr>
              <a:t>      Regional Water Plan by </a:t>
            </a:r>
            <a:br>
              <a:rPr lang="en-US" altLang="en-US" sz="2400" b="1" i="1">
                <a:solidFill>
                  <a:schemeClr val="accent2"/>
                </a:solidFill>
                <a:latin typeface="Century Gothic" panose="020B0502020202020204" pitchFamily="34" charset="0"/>
              </a:rPr>
            </a:br>
            <a:r>
              <a:rPr lang="en-US" altLang="en-US" sz="2400" b="1" i="1">
                <a:solidFill>
                  <a:schemeClr val="accent2"/>
                </a:solidFill>
                <a:latin typeface="Century Gothic" panose="020B0502020202020204" pitchFamily="34" charset="0"/>
              </a:rPr>
              <a:t>      June 2023</a:t>
            </a:r>
          </a:p>
        </p:txBody>
      </p:sp>
      <p:sp>
        <p:nvSpPr>
          <p:cNvPr id="2" name="Rectangle 1">
            <a:extLst>
              <a:ext uri="{FF2B5EF4-FFF2-40B4-BE49-F238E27FC236}">
                <a16:creationId xmlns:a16="http://schemas.microsoft.com/office/drawing/2014/main" id="{4A333E87-B5AC-45E4-AAA3-3D4481831B8D}"/>
              </a:ext>
            </a:extLst>
          </p:cNvPr>
          <p:cNvSpPr/>
          <p:nvPr/>
        </p:nvSpPr>
        <p:spPr>
          <a:xfrm>
            <a:off x="-774989" y="596378"/>
            <a:ext cx="681241" cy="520155"/>
          </a:xfrm>
          <a:prstGeom prst="rect">
            <a:avLst/>
          </a:prstGeom>
          <a:solidFill>
            <a:srgbClr val="D37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1F83CB4-DF7E-4264-BCD4-679FCEDE36E5}"/>
              </a:ext>
            </a:extLst>
          </p:cNvPr>
          <p:cNvSpPr/>
          <p:nvPr/>
        </p:nvSpPr>
        <p:spPr>
          <a:xfrm>
            <a:off x="-774990" y="1206172"/>
            <a:ext cx="681241" cy="569696"/>
          </a:xfrm>
          <a:prstGeom prst="rect">
            <a:avLst/>
          </a:prstGeom>
          <a:solidFill>
            <a:srgbClr val="BE66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FDDAF85-6714-4B14-B17C-2EF5514EB609}"/>
              </a:ext>
            </a:extLst>
          </p:cNvPr>
          <p:cNvSpPr/>
          <p:nvPr/>
        </p:nvSpPr>
        <p:spPr>
          <a:xfrm>
            <a:off x="-759178" y="1865507"/>
            <a:ext cx="681241" cy="569696"/>
          </a:xfrm>
          <a:prstGeom prst="rect">
            <a:avLst/>
          </a:prstGeom>
          <a:solidFill>
            <a:srgbClr val="8040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3D9C45F-08E0-481F-9548-3CDBF3326B58}"/>
              </a:ext>
            </a:extLst>
          </p:cNvPr>
          <p:cNvSpPr>
            <a:spLocks noGrp="1"/>
          </p:cNvSpPr>
          <p:nvPr>
            <p:ph type="sldNum" sz="quarter" idx="4"/>
          </p:nvPr>
        </p:nvSpPr>
        <p:spPr/>
        <p:txBody>
          <a:bodyPr/>
          <a:lstStyle/>
          <a:p>
            <a:fld id="{9639ED2B-37ED-4527-B698-007C17A6D46F}" type="slidenum">
              <a:rPr lang="en-US" smtClean="0"/>
              <a:t>7</a:t>
            </a:fld>
            <a:endParaRPr lang="en-US"/>
          </a:p>
        </p:txBody>
      </p:sp>
      <p:sp>
        <p:nvSpPr>
          <p:cNvPr id="17" name="Star: 5 Points 16">
            <a:extLst>
              <a:ext uri="{FF2B5EF4-FFF2-40B4-BE49-F238E27FC236}">
                <a16:creationId xmlns:a16="http://schemas.microsoft.com/office/drawing/2014/main" id="{A0CCE165-AE0E-41F1-A935-6001B7C7F5E2}"/>
              </a:ext>
            </a:extLst>
          </p:cNvPr>
          <p:cNvSpPr/>
          <p:nvPr/>
        </p:nvSpPr>
        <p:spPr>
          <a:xfrm>
            <a:off x="7472272" y="2435952"/>
            <a:ext cx="291582" cy="282423"/>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D189AAD-9E35-28C8-AC17-E050B1208D10}"/>
              </a:ext>
            </a:extLst>
          </p:cNvPr>
          <p:cNvPicPr>
            <a:picLocks noChangeAspect="1"/>
          </p:cNvPicPr>
          <p:nvPr/>
        </p:nvPicPr>
        <p:blipFill>
          <a:blip r:embed="rId3"/>
          <a:stretch>
            <a:fillRect/>
          </a:stretch>
        </p:blipFill>
        <p:spPr>
          <a:xfrm>
            <a:off x="173222" y="1529459"/>
            <a:ext cx="11845555" cy="3127519"/>
          </a:xfrm>
          <a:prstGeom prst="rect">
            <a:avLst/>
          </a:prstGeom>
        </p:spPr>
      </p:pic>
      <p:sp>
        <p:nvSpPr>
          <p:cNvPr id="6" name="Star: 5 Points 5">
            <a:extLst>
              <a:ext uri="{FF2B5EF4-FFF2-40B4-BE49-F238E27FC236}">
                <a16:creationId xmlns:a16="http://schemas.microsoft.com/office/drawing/2014/main" id="{7923D069-E111-0F7B-0FB7-C82BA518DC4E}"/>
              </a:ext>
            </a:extLst>
          </p:cNvPr>
          <p:cNvSpPr/>
          <p:nvPr/>
        </p:nvSpPr>
        <p:spPr>
          <a:xfrm>
            <a:off x="5886450" y="2476500"/>
            <a:ext cx="428625" cy="3714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435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092A5-8B7F-342A-58D8-3A28457FE753}"/>
              </a:ext>
            </a:extLst>
          </p:cNvPr>
          <p:cNvSpPr>
            <a:spLocks noGrp="1"/>
          </p:cNvSpPr>
          <p:nvPr>
            <p:ph type="title"/>
          </p:nvPr>
        </p:nvSpPr>
        <p:spPr/>
        <p:txBody>
          <a:bodyPr/>
          <a:lstStyle/>
          <a:p>
            <a:r>
              <a:rPr lang="en-US"/>
              <a:t>Key Changes to Recommendations to the State</a:t>
            </a:r>
          </a:p>
        </p:txBody>
      </p:sp>
      <p:sp>
        <p:nvSpPr>
          <p:cNvPr id="3" name="Content Placeholder 2">
            <a:extLst>
              <a:ext uri="{FF2B5EF4-FFF2-40B4-BE49-F238E27FC236}">
                <a16:creationId xmlns:a16="http://schemas.microsoft.com/office/drawing/2014/main" id="{CF9FD7F1-1121-1A41-9C72-8C7540055CDB}"/>
              </a:ext>
            </a:extLst>
          </p:cNvPr>
          <p:cNvSpPr>
            <a:spLocks noGrp="1"/>
          </p:cNvSpPr>
          <p:nvPr>
            <p:ph idx="1"/>
          </p:nvPr>
        </p:nvSpPr>
        <p:spPr>
          <a:xfrm>
            <a:off x="847725" y="1654175"/>
            <a:ext cx="10325100" cy="4351338"/>
          </a:xfrm>
        </p:spPr>
        <p:txBody>
          <a:bodyPr>
            <a:normAutofit fontScale="85000" lnSpcReduction="10000"/>
          </a:bodyPr>
          <a:lstStyle/>
          <a:p>
            <a:pPr marL="0" indent="0">
              <a:lnSpc>
                <a:spcPct val="120000"/>
              </a:lnSpc>
              <a:spcAft>
                <a:spcPts val="1200"/>
              </a:spcAft>
              <a:buNone/>
            </a:pPr>
            <a:r>
              <a:rPr lang="en-US" sz="2400">
                <a:solidFill>
                  <a:srgbClr val="C00000"/>
                </a:solidFill>
                <a:latin typeface="+mj-lt"/>
              </a:rPr>
              <a:t>Added new Information Need:</a:t>
            </a:r>
          </a:p>
          <a:p>
            <a:pPr marL="0" marR="0" indent="0" algn="just">
              <a:lnSpc>
                <a:spcPct val="120000"/>
              </a:lnSpc>
              <a:spcBef>
                <a:spcPts val="0"/>
              </a:spcBef>
              <a:spcAft>
                <a:spcPts val="1000"/>
              </a:spcAft>
              <a:buNone/>
            </a:pPr>
            <a:r>
              <a:rPr lang="en-US" sz="2400" b="1">
                <a:effectLst/>
                <a:latin typeface="+mj-lt"/>
                <a:ea typeface="Times New Roman" panose="02020603050405020304" pitchFamily="18" charset="0"/>
                <a:cs typeface="Arial" panose="020B0604020202020204" pitchFamily="34" charset="0"/>
              </a:rPr>
              <a:t>IN-12:</a:t>
            </a:r>
            <a:r>
              <a:rPr lang="en-US" sz="2400">
                <a:effectLst/>
                <a:latin typeface="+mj-lt"/>
                <a:ea typeface="Times New Roman" panose="02020603050405020304" pitchFamily="18" charset="0"/>
                <a:cs typeface="Times New Roman" panose="02020603050405020304" pitchFamily="18" charset="0"/>
              </a:rPr>
              <a:t>  </a:t>
            </a:r>
            <a:r>
              <a:rPr lang="en-US" sz="2400">
                <a:effectLst/>
                <a:latin typeface="+mj-lt"/>
                <a:ea typeface="Times New Roman" panose="02020603050405020304" pitchFamily="18" charset="0"/>
                <a:cs typeface="Arial" panose="020B0604020202020204" pitchFamily="34" charset="0"/>
              </a:rPr>
              <a:t>Evaluate the cost to buy</a:t>
            </a:r>
            <a:r>
              <a:rPr lang="en-US" sz="2400">
                <a:effectLst/>
                <a:latin typeface="+mj-lt"/>
                <a:ea typeface="Calibri" panose="020F0502020204030204" pitchFamily="34" charset="0"/>
                <a:cs typeface="Arial" panose="020B0604020202020204" pitchFamily="34" charset="0"/>
              </a:rPr>
              <a:t> </a:t>
            </a:r>
            <a:r>
              <a:rPr lang="en-US" sz="2400">
                <a:effectLst/>
                <a:latin typeface="+mj-lt"/>
                <a:ea typeface="Times New Roman" panose="02020603050405020304" pitchFamily="18" charset="0"/>
                <a:cs typeface="Arial" panose="020B0604020202020204" pitchFamily="34" charset="0"/>
              </a:rPr>
              <a:t>out the City of Griffin’s water supply contract with Coweta County to improve </a:t>
            </a:r>
            <a:r>
              <a:rPr lang="en-US" sz="2400">
                <a:effectLst/>
                <a:latin typeface="+mj-lt"/>
                <a:ea typeface="Calibri" panose="020F0502020204030204" pitchFamily="34" charset="0"/>
                <a:cs typeface="Arial" panose="020B0604020202020204" pitchFamily="34" charset="0"/>
              </a:rPr>
              <a:t>understanding of </a:t>
            </a:r>
            <a:r>
              <a:rPr lang="en-US" sz="2400">
                <a:effectLst/>
                <a:latin typeface="+mj-lt"/>
                <a:ea typeface="Times New Roman" panose="02020603050405020304" pitchFamily="18" charset="0"/>
                <a:cs typeface="Arial" panose="020B0604020202020204" pitchFamily="34" charset="0"/>
              </a:rPr>
              <a:t>the cost-benefit</a:t>
            </a:r>
            <a:r>
              <a:rPr lang="en-US" sz="2400">
                <a:effectLst/>
                <a:latin typeface="+mj-lt"/>
                <a:ea typeface="Calibri" panose="020F0502020204030204" pitchFamily="34" charset="0"/>
                <a:cs typeface="Arial" panose="020B0604020202020204" pitchFamily="34" charset="0"/>
              </a:rPr>
              <a:t>, in terms of dollars and flow impacts, of eliminating the ongoing inter-basin transfer</a:t>
            </a:r>
            <a:r>
              <a:rPr lang="en-US" sz="2400">
                <a:effectLst/>
                <a:latin typeface="+mj-lt"/>
                <a:ea typeface="Times New Roman" panose="02020603050405020304" pitchFamily="18" charset="0"/>
                <a:cs typeface="Arial" panose="020B0604020202020204" pitchFamily="34" charset="0"/>
              </a:rPr>
              <a:t> in that supply arrangement. </a:t>
            </a:r>
            <a:r>
              <a:rPr lang="en-US" sz="2400">
                <a:effectLst/>
                <a:latin typeface="+mj-lt"/>
                <a:ea typeface="Calibri" panose="020F0502020204030204" pitchFamily="34" charset="0"/>
                <a:cs typeface="Arial" panose="020B0604020202020204" pitchFamily="34" charset="0"/>
              </a:rPr>
              <a:t> Evaluations should include contextual, seasonal flow improvement in terms of drought flows at affected Upper Flint River Basin gauges, and cost-per-</a:t>
            </a:r>
            <a:r>
              <a:rPr lang="en-US" sz="2400" err="1">
                <a:effectLst/>
                <a:latin typeface="+mj-lt"/>
                <a:ea typeface="Calibri" panose="020F0502020204030204" pitchFamily="34" charset="0"/>
                <a:cs typeface="Arial" panose="020B0604020202020204" pitchFamily="34" charset="0"/>
              </a:rPr>
              <a:t>cfs</a:t>
            </a:r>
            <a:r>
              <a:rPr lang="en-US" sz="2400">
                <a:effectLst/>
                <a:latin typeface="+mj-lt"/>
                <a:ea typeface="Calibri" panose="020F0502020204030204" pitchFamily="34" charset="0"/>
                <a:cs typeface="Arial" panose="020B0604020202020204" pitchFamily="34" charset="0"/>
              </a:rPr>
              <a:t> calculations relative to other planned and completed flow-improvement projects throughout the Flint River Basin (Upper and Lower). The Council is not recommending removing the supply pipeline. It should remain in place and be periodically maintained to help assure flexibility and resilience among the connected water providers.</a:t>
            </a:r>
            <a:endParaRPr lang="en-US" sz="2400">
              <a:latin typeface="+mj-lt"/>
            </a:endParaRPr>
          </a:p>
          <a:p>
            <a:pPr marL="0" lvl="1" indent="0">
              <a:lnSpc>
                <a:spcPct val="120000"/>
              </a:lnSpc>
              <a:buNone/>
            </a:pPr>
            <a:r>
              <a:rPr lang="en-US">
                <a:latin typeface="+mj-lt"/>
              </a:rPr>
              <a:t> </a:t>
            </a:r>
            <a:r>
              <a:rPr lang="en-US">
                <a:solidFill>
                  <a:srgbClr val="C00000"/>
                </a:solidFill>
                <a:latin typeface="+mj-lt"/>
              </a:rPr>
              <a:t>Any comments from Council?</a:t>
            </a:r>
          </a:p>
          <a:p>
            <a:pPr marL="457200" lvl="1" indent="0">
              <a:buNone/>
            </a:pPr>
            <a:endParaRPr lang="en-US" sz="2800"/>
          </a:p>
        </p:txBody>
      </p:sp>
      <p:sp>
        <p:nvSpPr>
          <p:cNvPr id="4" name="Slide Number Placeholder 3">
            <a:extLst>
              <a:ext uri="{FF2B5EF4-FFF2-40B4-BE49-F238E27FC236}">
                <a16:creationId xmlns:a16="http://schemas.microsoft.com/office/drawing/2014/main" id="{90C69942-6EEE-6518-6957-05B52454621A}"/>
              </a:ext>
            </a:extLst>
          </p:cNvPr>
          <p:cNvSpPr>
            <a:spLocks noGrp="1"/>
          </p:cNvSpPr>
          <p:nvPr>
            <p:ph type="sldNum" sz="quarter" idx="12"/>
          </p:nvPr>
        </p:nvSpPr>
        <p:spPr/>
        <p:txBody>
          <a:bodyPr/>
          <a:lstStyle/>
          <a:p>
            <a:fld id="{9639ED2B-37ED-4527-B698-007C17A6D46F}" type="slidenum">
              <a:rPr lang="en-US" smtClean="0"/>
              <a:t>70</a:t>
            </a:fld>
            <a:endParaRPr lang="en-US"/>
          </a:p>
        </p:txBody>
      </p:sp>
    </p:spTree>
    <p:extLst>
      <p:ext uri="{BB962C8B-B14F-4D97-AF65-F5344CB8AC3E}">
        <p14:creationId xmlns:p14="http://schemas.microsoft.com/office/powerpoint/2010/main" val="37506159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0C87-F6E4-5BD2-884A-326167DF8E99}"/>
              </a:ext>
            </a:extLst>
          </p:cNvPr>
          <p:cNvSpPr>
            <a:spLocks noGrp="1"/>
          </p:cNvSpPr>
          <p:nvPr>
            <p:ph type="title"/>
          </p:nvPr>
        </p:nvSpPr>
        <p:spPr/>
        <p:txBody>
          <a:bodyPr>
            <a:normAutofit/>
          </a:bodyPr>
          <a:lstStyle/>
          <a:p>
            <a:r>
              <a:rPr lang="en-US" sz="4000"/>
              <a:t>Summary of Water Quantity Committee Report</a:t>
            </a:r>
          </a:p>
        </p:txBody>
      </p:sp>
      <p:sp>
        <p:nvSpPr>
          <p:cNvPr id="3" name="Content Placeholder 2">
            <a:extLst>
              <a:ext uri="{FF2B5EF4-FFF2-40B4-BE49-F238E27FC236}">
                <a16:creationId xmlns:a16="http://schemas.microsoft.com/office/drawing/2014/main" id="{97DED798-91A2-A579-F9EA-13946EDC0C23}"/>
              </a:ext>
            </a:extLst>
          </p:cNvPr>
          <p:cNvSpPr>
            <a:spLocks noGrp="1"/>
          </p:cNvSpPr>
          <p:nvPr>
            <p:ph idx="1"/>
          </p:nvPr>
        </p:nvSpPr>
        <p:spPr/>
        <p:txBody>
          <a:bodyPr/>
          <a:lstStyle/>
          <a:p>
            <a:pPr marL="0" indent="0">
              <a:buNone/>
            </a:pPr>
            <a:r>
              <a:rPr lang="en-US"/>
              <a:t>Reviewed most of the parts of Section 6 that are relevant to Water Quantity</a:t>
            </a:r>
          </a:p>
          <a:p>
            <a:pPr lvl="1"/>
            <a:r>
              <a:rPr lang="en-US"/>
              <a:t>Some items for full Council discussion (later this afternoon)</a:t>
            </a:r>
          </a:p>
          <a:p>
            <a:pPr lvl="1"/>
            <a:r>
              <a:rPr lang="en-US"/>
              <a:t>Additional tweaks may be needed based on BEAM results and Council deliberations</a:t>
            </a:r>
          </a:p>
          <a:p>
            <a:pPr marL="0" lvl="1" indent="0">
              <a:buNone/>
            </a:pPr>
            <a:r>
              <a:rPr lang="en-US" sz="2800"/>
              <a:t>Next steps: </a:t>
            </a:r>
          </a:p>
          <a:p>
            <a:pPr marL="685800" lvl="2">
              <a:buFont typeface="Courier New" panose="02070309020205020404" pitchFamily="49" charset="0"/>
              <a:buChar char="o"/>
            </a:pPr>
            <a:r>
              <a:rPr lang="en-US" sz="2400"/>
              <a:t>Finish review of Water Quantity related Recommendations to the State in Section 6</a:t>
            </a:r>
          </a:p>
          <a:p>
            <a:pPr marL="685800" lvl="2">
              <a:buFont typeface="Courier New" panose="02070309020205020404" pitchFamily="49" charset="0"/>
              <a:buChar char="o"/>
            </a:pPr>
            <a:r>
              <a:rPr lang="en-US" sz="2400"/>
              <a:t>Reviewing revisions to Resource Assessment reporting in the plan (Sections 3 and 5)</a:t>
            </a:r>
          </a:p>
          <a:p>
            <a:pPr marL="0" indent="0">
              <a:buNone/>
            </a:pPr>
            <a:endParaRPr lang="en-US"/>
          </a:p>
        </p:txBody>
      </p:sp>
      <p:sp>
        <p:nvSpPr>
          <p:cNvPr id="4" name="Slide Number Placeholder 3">
            <a:extLst>
              <a:ext uri="{FF2B5EF4-FFF2-40B4-BE49-F238E27FC236}">
                <a16:creationId xmlns:a16="http://schemas.microsoft.com/office/drawing/2014/main" id="{BC4093A7-0493-31E1-B83B-796B9E984C50}"/>
              </a:ext>
            </a:extLst>
          </p:cNvPr>
          <p:cNvSpPr>
            <a:spLocks noGrp="1"/>
          </p:cNvSpPr>
          <p:nvPr>
            <p:ph type="sldNum" sz="quarter" idx="12"/>
          </p:nvPr>
        </p:nvSpPr>
        <p:spPr/>
        <p:txBody>
          <a:bodyPr/>
          <a:lstStyle/>
          <a:p>
            <a:fld id="{9639ED2B-37ED-4527-B698-007C17A6D46F}" type="slidenum">
              <a:rPr lang="en-US" smtClean="0"/>
              <a:t>71</a:t>
            </a:fld>
            <a:endParaRPr lang="en-US"/>
          </a:p>
        </p:txBody>
      </p:sp>
    </p:spTree>
    <p:extLst>
      <p:ext uri="{BB962C8B-B14F-4D97-AF65-F5344CB8AC3E}">
        <p14:creationId xmlns:p14="http://schemas.microsoft.com/office/powerpoint/2010/main" val="26485435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normAutofit/>
          </a:bodyPr>
          <a:lstStyle/>
          <a:p>
            <a:r>
              <a:rPr lang="en-US">
                <a:cs typeface="Arial"/>
              </a:rPr>
              <a:t>Water Quality Committee Report on Revised Recommendations</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a:t>Beth English</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12E3A49-BE5D-4280-BB52-5CEB1267D333}"/>
              </a:ext>
            </a:extLst>
          </p:cNvPr>
          <p:cNvSpPr>
            <a:spLocks noGrp="1"/>
          </p:cNvSpPr>
          <p:nvPr>
            <p:ph type="sldNum" sz="quarter" idx="12"/>
          </p:nvPr>
        </p:nvSpPr>
        <p:spPr/>
        <p:txBody>
          <a:bodyPr/>
          <a:lstStyle/>
          <a:p>
            <a:fld id="{9639ED2B-37ED-4527-B698-007C17A6D46F}" type="slidenum">
              <a:rPr lang="en-US" smtClean="0"/>
              <a:t>72</a:t>
            </a:fld>
            <a:endParaRPr lang="en-US"/>
          </a:p>
        </p:txBody>
      </p:sp>
    </p:spTree>
    <p:extLst>
      <p:ext uri="{BB962C8B-B14F-4D97-AF65-F5344CB8AC3E}">
        <p14:creationId xmlns:p14="http://schemas.microsoft.com/office/powerpoint/2010/main" val="25074068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9C0F-8189-E793-2528-161E39B844C7}"/>
              </a:ext>
            </a:extLst>
          </p:cNvPr>
          <p:cNvSpPr>
            <a:spLocks noGrp="1"/>
          </p:cNvSpPr>
          <p:nvPr>
            <p:ph type="title"/>
          </p:nvPr>
        </p:nvSpPr>
        <p:spPr/>
        <p:txBody>
          <a:bodyPr/>
          <a:lstStyle/>
          <a:p>
            <a:r>
              <a:rPr lang="en-US"/>
              <a:t>Water Quality Committee</a:t>
            </a:r>
          </a:p>
        </p:txBody>
      </p:sp>
      <p:sp>
        <p:nvSpPr>
          <p:cNvPr id="3" name="Content Placeholder 2">
            <a:extLst>
              <a:ext uri="{FF2B5EF4-FFF2-40B4-BE49-F238E27FC236}">
                <a16:creationId xmlns:a16="http://schemas.microsoft.com/office/drawing/2014/main" id="{A369D536-4F69-44E4-B2D2-E20DE2E2F69A}"/>
              </a:ext>
            </a:extLst>
          </p:cNvPr>
          <p:cNvSpPr>
            <a:spLocks noGrp="1"/>
          </p:cNvSpPr>
          <p:nvPr>
            <p:ph idx="1"/>
          </p:nvPr>
        </p:nvSpPr>
        <p:spPr>
          <a:xfrm>
            <a:off x="465667" y="1654175"/>
            <a:ext cx="10811933" cy="4351338"/>
          </a:xfrm>
        </p:spPr>
        <p:txBody>
          <a:bodyPr>
            <a:normAutofit/>
          </a:bodyPr>
          <a:lstStyle/>
          <a:p>
            <a:pPr marL="0" indent="0">
              <a:buNone/>
            </a:pPr>
            <a:r>
              <a:rPr lang="en-US" u="sng"/>
              <a:t>Members</a:t>
            </a:r>
            <a:r>
              <a:rPr lang="en-US"/>
              <a:t>: Barry Blount, Beth English, Brant Keller, Lamar Perlis, </a:t>
            </a:r>
          </a:p>
          <a:p>
            <a:pPr marL="0" indent="0">
              <a:buNone/>
            </a:pPr>
            <a:r>
              <a:rPr lang="en-US"/>
              <a:t>Butch Turner, Joel Wood</a:t>
            </a:r>
            <a:endParaRPr lang="en-US" u="sng"/>
          </a:p>
          <a:p>
            <a:endParaRPr lang="en-US" u="sng"/>
          </a:p>
          <a:p>
            <a:r>
              <a:rPr lang="en-US" u="sng"/>
              <a:t>Meeting on June 22, 2022</a:t>
            </a:r>
          </a:p>
          <a:p>
            <a:pPr lvl="1"/>
            <a:r>
              <a:rPr lang="en-US"/>
              <a:t>Discussed draft edits/updates made to the Management Practices in Section 6</a:t>
            </a:r>
          </a:p>
          <a:p>
            <a:r>
              <a:rPr lang="en-US" u="sng"/>
              <a:t>Meeting on August 11, 2022</a:t>
            </a:r>
          </a:p>
          <a:p>
            <a:pPr lvl="1"/>
            <a:r>
              <a:rPr lang="en-US"/>
              <a:t>Discussed draft edits/updates made to the Recommendations to the State in Section 6</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5556DC61-3FDF-C0BA-0631-B88EB82427E9}"/>
              </a:ext>
            </a:extLst>
          </p:cNvPr>
          <p:cNvSpPr>
            <a:spLocks noGrp="1"/>
          </p:cNvSpPr>
          <p:nvPr>
            <p:ph type="sldNum" sz="quarter" idx="12"/>
          </p:nvPr>
        </p:nvSpPr>
        <p:spPr/>
        <p:txBody>
          <a:bodyPr/>
          <a:lstStyle/>
          <a:p>
            <a:fld id="{9639ED2B-37ED-4527-B698-007C17A6D46F}" type="slidenum">
              <a:rPr lang="en-US" smtClean="0"/>
              <a:t>73</a:t>
            </a:fld>
            <a:endParaRPr lang="en-US"/>
          </a:p>
        </p:txBody>
      </p:sp>
    </p:spTree>
    <p:extLst>
      <p:ext uri="{BB962C8B-B14F-4D97-AF65-F5344CB8AC3E}">
        <p14:creationId xmlns:p14="http://schemas.microsoft.com/office/powerpoint/2010/main" val="12966423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85FBB-2198-034E-0CF2-9C408BB00775}"/>
              </a:ext>
            </a:extLst>
          </p:cNvPr>
          <p:cNvSpPr>
            <a:spLocks noGrp="1"/>
          </p:cNvSpPr>
          <p:nvPr>
            <p:ph type="title"/>
          </p:nvPr>
        </p:nvSpPr>
        <p:spPr>
          <a:xfrm>
            <a:off x="103717" y="0"/>
            <a:ext cx="11404600" cy="1325563"/>
          </a:xfrm>
        </p:spPr>
        <p:txBody>
          <a:bodyPr>
            <a:normAutofit/>
          </a:bodyPr>
          <a:lstStyle/>
          <a:p>
            <a:r>
              <a:rPr lang="en-US" sz="3600"/>
              <a:t>Key Changes to Water Quality Related Management Practices</a:t>
            </a:r>
            <a:endParaRPr lang="en-US" sz="3200"/>
          </a:p>
        </p:txBody>
      </p:sp>
      <p:graphicFrame>
        <p:nvGraphicFramePr>
          <p:cNvPr id="2" name="Table 2">
            <a:extLst>
              <a:ext uri="{FF2B5EF4-FFF2-40B4-BE49-F238E27FC236}">
                <a16:creationId xmlns:a16="http://schemas.microsoft.com/office/drawing/2014/main" id="{4E924BD3-316D-A752-BF83-34CEDBBDDC7E}"/>
              </a:ext>
            </a:extLst>
          </p:cNvPr>
          <p:cNvGraphicFramePr>
            <a:graphicFrameLocks noGrp="1"/>
          </p:cNvGraphicFramePr>
          <p:nvPr>
            <p:extLst>
              <p:ext uri="{D42A27DB-BD31-4B8C-83A1-F6EECF244321}">
                <p14:modId xmlns:p14="http://schemas.microsoft.com/office/powerpoint/2010/main" val="1160131315"/>
              </p:ext>
            </p:extLst>
          </p:nvPr>
        </p:nvGraphicFramePr>
        <p:xfrm>
          <a:off x="895927" y="1325563"/>
          <a:ext cx="10326255" cy="4206240"/>
        </p:xfrm>
        <a:graphic>
          <a:graphicData uri="http://schemas.openxmlformats.org/drawingml/2006/table">
            <a:tbl>
              <a:tblPr firstRow="1" bandRow="1">
                <a:tableStyleId>{10A1B5D5-9B99-4C35-A422-299274C87663}</a:tableStyleId>
              </a:tblPr>
              <a:tblGrid>
                <a:gridCol w="2694174">
                  <a:extLst>
                    <a:ext uri="{9D8B030D-6E8A-4147-A177-3AD203B41FA5}">
                      <a16:colId xmlns:a16="http://schemas.microsoft.com/office/drawing/2014/main" val="2829821533"/>
                    </a:ext>
                  </a:extLst>
                </a:gridCol>
                <a:gridCol w="7632081">
                  <a:extLst>
                    <a:ext uri="{9D8B030D-6E8A-4147-A177-3AD203B41FA5}">
                      <a16:colId xmlns:a16="http://schemas.microsoft.com/office/drawing/2014/main" val="720381394"/>
                    </a:ext>
                  </a:extLst>
                </a:gridCol>
              </a:tblGrid>
              <a:tr h="640080">
                <a:tc>
                  <a:txBody>
                    <a:bodyPr/>
                    <a:lstStyle/>
                    <a:p>
                      <a:pPr algn="ctr"/>
                      <a:r>
                        <a:rPr lang="en-US"/>
                        <a:t>Management Practice</a:t>
                      </a:r>
                    </a:p>
                  </a:txBody>
                  <a:tcPr anchor="ctr"/>
                </a:tc>
                <a:tc>
                  <a:txBody>
                    <a:bodyPr/>
                    <a:lstStyle/>
                    <a:p>
                      <a:r>
                        <a:rPr lang="en-US"/>
                        <a:t>Key Change</a:t>
                      </a:r>
                    </a:p>
                  </a:txBody>
                  <a:tcPr anchor="ctr"/>
                </a:tc>
                <a:extLst>
                  <a:ext uri="{0D108BD9-81ED-4DB2-BD59-A6C34878D82A}">
                    <a16:rowId xmlns:a16="http://schemas.microsoft.com/office/drawing/2014/main" val="2223044257"/>
                  </a:ext>
                </a:extLst>
              </a:tr>
              <a:tr h="640080">
                <a:tc>
                  <a:txBody>
                    <a:bodyPr/>
                    <a:lstStyle/>
                    <a:p>
                      <a:pPr algn="ctr"/>
                      <a:r>
                        <a:rPr lang="en-US" b="1"/>
                        <a:t>WQ2: </a:t>
                      </a:r>
                      <a:r>
                        <a:rPr lang="en-US" sz="1800" i="1" kern="1200">
                          <a:solidFill>
                            <a:schemeClr val="dk1"/>
                          </a:solidFill>
                          <a:effectLst/>
                          <a:latin typeface="+mn-lt"/>
                          <a:ea typeface="+mn-ea"/>
                          <a:cs typeface="+mn-cs"/>
                        </a:rPr>
                        <a:t>Improve implementation of nonpoint source controls </a:t>
                      </a:r>
                      <a:endParaRPr lang="en-US"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Added language on implementation of BMPS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C2C2C"/>
                          </a:solidFill>
                        </a:rPr>
                        <a:t>Added language from WQ3 on encouraging implementation of stream buffers for all land uses and includes language on incentivizations and increased Section 319 grant funds.</a:t>
                      </a:r>
                    </a:p>
                  </a:txBody>
                  <a:tcPr/>
                </a:tc>
                <a:extLst>
                  <a:ext uri="{0D108BD9-81ED-4DB2-BD59-A6C34878D82A}">
                    <a16:rowId xmlns:a16="http://schemas.microsoft.com/office/drawing/2014/main" val="547208361"/>
                  </a:ext>
                </a:extLst>
              </a:tr>
              <a:tr h="640080">
                <a:tc>
                  <a:txBody>
                    <a:bodyPr/>
                    <a:lstStyle/>
                    <a:p>
                      <a:pPr algn="ctr"/>
                      <a:r>
                        <a:rPr lang="en-US" sz="1800" b="1" i="1" kern="1200">
                          <a:solidFill>
                            <a:schemeClr val="dk1"/>
                          </a:solidFill>
                          <a:effectLst/>
                          <a:latin typeface="+mn-lt"/>
                          <a:ea typeface="+mn-ea"/>
                          <a:cs typeface="+mn-cs"/>
                        </a:rPr>
                        <a:t>WQ3: </a:t>
                      </a:r>
                      <a:r>
                        <a:rPr lang="en-US" sz="1800" i="1" kern="1200">
                          <a:solidFill>
                            <a:schemeClr val="dk1"/>
                          </a:solidFill>
                          <a:effectLst/>
                          <a:latin typeface="+mn-lt"/>
                          <a:ea typeface="+mn-ea"/>
                          <a:cs typeface="+mn-cs"/>
                        </a:rPr>
                        <a:t>Increase education directed toward improving water quality</a:t>
                      </a:r>
                      <a:endParaRPr lang="en-US" b="1"/>
                    </a:p>
                  </a:txBody>
                  <a:tcPr/>
                </a:tc>
                <a:tc>
                  <a:txBody>
                    <a:bodyPr/>
                    <a:lstStyle/>
                    <a:p>
                      <a:r>
                        <a:rPr lang="en-US"/>
                        <a:t>Added language for encouraging education concerning groundwater quality</a:t>
                      </a:r>
                    </a:p>
                  </a:txBody>
                  <a:tcPr/>
                </a:tc>
                <a:extLst>
                  <a:ext uri="{0D108BD9-81ED-4DB2-BD59-A6C34878D82A}">
                    <a16:rowId xmlns:a16="http://schemas.microsoft.com/office/drawing/2014/main" val="4088309533"/>
                  </a:ext>
                </a:extLst>
              </a:tr>
              <a:tr h="640080">
                <a:tc>
                  <a:txBody>
                    <a:bodyPr/>
                    <a:lstStyle/>
                    <a:p>
                      <a:pPr algn="ctr"/>
                      <a:r>
                        <a:rPr lang="en-US" b="1"/>
                        <a:t>WQ5:</a:t>
                      </a:r>
                      <a:r>
                        <a:rPr lang="en-US" sz="1800" i="1" kern="1200">
                          <a:solidFill>
                            <a:schemeClr val="dk1"/>
                          </a:solidFill>
                          <a:effectLst/>
                          <a:latin typeface="+mn-lt"/>
                          <a:ea typeface="+mn-ea"/>
                          <a:cs typeface="+mn-cs"/>
                        </a:rPr>
                        <a:t> Utilize technology to improve water quality management information</a:t>
                      </a:r>
                      <a:endParaRPr lang="en-US" b="1"/>
                    </a:p>
                  </a:txBody>
                  <a:tcPr/>
                </a:tc>
                <a:tc>
                  <a:txBody>
                    <a:bodyPr/>
                    <a:lstStyle/>
                    <a:p>
                      <a:r>
                        <a:rPr lang="en-US"/>
                        <a:t>Revised and updated to include language on the utilization of resources that have been made available for collection, coordination and utilization of water quality data.</a:t>
                      </a:r>
                    </a:p>
                  </a:txBody>
                  <a:tcPr/>
                </a:tc>
                <a:extLst>
                  <a:ext uri="{0D108BD9-81ED-4DB2-BD59-A6C34878D82A}">
                    <a16:rowId xmlns:a16="http://schemas.microsoft.com/office/drawing/2014/main" val="158778973"/>
                  </a:ext>
                </a:extLst>
              </a:tr>
            </a:tbl>
          </a:graphicData>
        </a:graphic>
      </p:graphicFrame>
      <p:sp>
        <p:nvSpPr>
          <p:cNvPr id="3" name="Slide Number Placeholder 2">
            <a:extLst>
              <a:ext uri="{FF2B5EF4-FFF2-40B4-BE49-F238E27FC236}">
                <a16:creationId xmlns:a16="http://schemas.microsoft.com/office/drawing/2014/main" id="{CF6631AA-4C0B-4B06-EA04-2F797EE3CAEF}"/>
              </a:ext>
            </a:extLst>
          </p:cNvPr>
          <p:cNvSpPr>
            <a:spLocks noGrp="1"/>
          </p:cNvSpPr>
          <p:nvPr>
            <p:ph type="sldNum" sz="quarter" idx="12"/>
          </p:nvPr>
        </p:nvSpPr>
        <p:spPr/>
        <p:txBody>
          <a:bodyPr/>
          <a:lstStyle/>
          <a:p>
            <a:fld id="{9639ED2B-37ED-4527-B698-007C17A6D46F}" type="slidenum">
              <a:rPr lang="en-US" smtClean="0"/>
              <a:t>74</a:t>
            </a:fld>
            <a:endParaRPr lang="en-US"/>
          </a:p>
        </p:txBody>
      </p:sp>
    </p:spTree>
    <p:extLst>
      <p:ext uri="{BB962C8B-B14F-4D97-AF65-F5344CB8AC3E}">
        <p14:creationId xmlns:p14="http://schemas.microsoft.com/office/powerpoint/2010/main" val="20359438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AC13-A5ED-B848-214A-2635FE797B8A}"/>
              </a:ext>
            </a:extLst>
          </p:cNvPr>
          <p:cNvSpPr>
            <a:spLocks noGrp="1"/>
          </p:cNvSpPr>
          <p:nvPr>
            <p:ph type="title"/>
          </p:nvPr>
        </p:nvSpPr>
        <p:spPr/>
        <p:txBody>
          <a:bodyPr>
            <a:normAutofit/>
          </a:bodyPr>
          <a:lstStyle/>
          <a:p>
            <a:r>
              <a:rPr lang="en-US" sz="4000"/>
              <a:t>Key Changes to Water Quality Related Recommendations </a:t>
            </a:r>
          </a:p>
        </p:txBody>
      </p:sp>
      <p:sp>
        <p:nvSpPr>
          <p:cNvPr id="4" name="Slide Number Placeholder 3">
            <a:extLst>
              <a:ext uri="{FF2B5EF4-FFF2-40B4-BE49-F238E27FC236}">
                <a16:creationId xmlns:a16="http://schemas.microsoft.com/office/drawing/2014/main" id="{0671DBC1-0584-1479-E759-463BCDC95E62}"/>
              </a:ext>
            </a:extLst>
          </p:cNvPr>
          <p:cNvSpPr>
            <a:spLocks noGrp="1"/>
          </p:cNvSpPr>
          <p:nvPr>
            <p:ph type="sldNum" sz="quarter" idx="12"/>
          </p:nvPr>
        </p:nvSpPr>
        <p:spPr/>
        <p:txBody>
          <a:bodyPr/>
          <a:lstStyle/>
          <a:p>
            <a:fld id="{9639ED2B-37ED-4527-B698-007C17A6D46F}" type="slidenum">
              <a:rPr lang="en-US" smtClean="0"/>
              <a:t>75</a:t>
            </a:fld>
            <a:endParaRPr lang="en-US"/>
          </a:p>
        </p:txBody>
      </p:sp>
      <p:sp>
        <p:nvSpPr>
          <p:cNvPr id="7" name="Content Placeholder 2">
            <a:extLst>
              <a:ext uri="{FF2B5EF4-FFF2-40B4-BE49-F238E27FC236}">
                <a16:creationId xmlns:a16="http://schemas.microsoft.com/office/drawing/2014/main" id="{8AFA1D48-C186-4E4D-9E2F-EA41AE4A9C04}"/>
              </a:ext>
            </a:extLst>
          </p:cNvPr>
          <p:cNvSpPr>
            <a:spLocks noGrp="1"/>
          </p:cNvSpPr>
          <p:nvPr>
            <p:ph idx="1"/>
          </p:nvPr>
        </p:nvSpPr>
        <p:spPr>
          <a:xfrm>
            <a:off x="465138" y="1654175"/>
            <a:ext cx="11404600" cy="4351338"/>
          </a:xfrm>
        </p:spPr>
        <p:txBody>
          <a:bodyPr>
            <a:normAutofit/>
          </a:bodyPr>
          <a:lstStyle/>
          <a:p>
            <a:r>
              <a:rPr lang="en-US" u="sng"/>
              <a:t>Recommendations to the State:</a:t>
            </a:r>
          </a:p>
          <a:p>
            <a:pPr marL="685800" indent="-285750"/>
            <a:r>
              <a:rPr lang="en-US" sz="2000" b="1">
                <a:latin typeface="Arial" panose="020B0604020202020204" pitchFamily="34" charset="0"/>
                <a:cs typeface="Times New Roman" panose="02020603050405020304" pitchFamily="18" charset="0"/>
              </a:rPr>
              <a:t>WP-7: Recommends legislation of authority to the regional planning councils</a:t>
            </a:r>
          </a:p>
          <a:p>
            <a:pPr marL="1143000" lvl="1" indent="-285750"/>
            <a:r>
              <a:rPr lang="en-US" sz="2000">
                <a:latin typeface="Arial" panose="020B0604020202020204" pitchFamily="34" charset="0"/>
                <a:cs typeface="Times New Roman" panose="02020603050405020304" pitchFamily="18" charset="0"/>
              </a:rPr>
              <a:t>Quality subcommittee discussed that having “Authority” would require staff and money and commitment.</a:t>
            </a:r>
          </a:p>
          <a:p>
            <a:pPr marL="1143000" lvl="1" indent="-285750"/>
            <a:r>
              <a:rPr lang="en-US" sz="2000" i="1">
                <a:solidFill>
                  <a:srgbClr val="C00000"/>
                </a:solidFill>
              </a:rPr>
              <a:t>Input needed from Council</a:t>
            </a:r>
          </a:p>
          <a:p>
            <a:pPr marL="1143000" lvl="1" indent="-285750"/>
            <a:endParaRPr lang="en-US" sz="2000">
              <a:latin typeface="Arial" panose="020B0604020202020204" pitchFamily="34" charset="0"/>
              <a:cs typeface="Times New Roman" panose="02020603050405020304" pitchFamily="18" charset="0"/>
            </a:endParaRPr>
          </a:p>
          <a:p>
            <a:pPr marL="685800" indent="-285750"/>
            <a:r>
              <a:rPr lang="en-US" sz="2000" b="1">
                <a:latin typeface="Arial" panose="020B0604020202020204" pitchFamily="34" charset="0"/>
                <a:cs typeface="Times New Roman" panose="02020603050405020304" pitchFamily="18" charset="0"/>
              </a:rPr>
              <a:t>WP-8: Development of tristate framework</a:t>
            </a:r>
          </a:p>
          <a:p>
            <a:pPr marL="1143000" lvl="1" indent="-285750"/>
            <a:r>
              <a:rPr lang="en-US" sz="2000">
                <a:latin typeface="Arial" panose="020B0604020202020204" pitchFamily="34" charset="0"/>
                <a:cs typeface="Times New Roman" panose="02020603050405020304" pitchFamily="18" charset="0"/>
              </a:rPr>
              <a:t>Similarly to WP-7, the Quality subcommittee discussed that a tristate authority would require resources, time, money, staff, and other states buy-in. </a:t>
            </a:r>
          </a:p>
          <a:p>
            <a:pPr marL="1143000" lvl="1" indent="-285750"/>
            <a:r>
              <a:rPr lang="en-US" sz="2000" i="1">
                <a:solidFill>
                  <a:srgbClr val="C00000"/>
                </a:solidFill>
              </a:rPr>
              <a:t>Input needed from Council</a:t>
            </a:r>
          </a:p>
        </p:txBody>
      </p:sp>
    </p:spTree>
    <p:extLst>
      <p:ext uri="{BB962C8B-B14F-4D97-AF65-F5344CB8AC3E}">
        <p14:creationId xmlns:p14="http://schemas.microsoft.com/office/powerpoint/2010/main" val="27976706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normAutofit fontScale="90000"/>
          </a:bodyPr>
          <a:lstStyle/>
          <a:p>
            <a:r>
              <a:rPr lang="en-US">
                <a:cs typeface="Arial"/>
              </a:rPr>
              <a:t>Inter-Council Coordination Committee Report on Revised Joint Recommendations</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a:t>Donald Chase</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12E3A49-BE5D-4280-BB52-5CEB1267D333}"/>
              </a:ext>
            </a:extLst>
          </p:cNvPr>
          <p:cNvSpPr>
            <a:spLocks noGrp="1"/>
          </p:cNvSpPr>
          <p:nvPr>
            <p:ph type="sldNum" sz="quarter" idx="12"/>
          </p:nvPr>
        </p:nvSpPr>
        <p:spPr/>
        <p:txBody>
          <a:bodyPr/>
          <a:lstStyle/>
          <a:p>
            <a:fld id="{9639ED2B-37ED-4527-B698-007C17A6D46F}" type="slidenum">
              <a:rPr lang="en-US" smtClean="0"/>
              <a:t>76</a:t>
            </a:fld>
            <a:endParaRPr lang="en-US"/>
          </a:p>
        </p:txBody>
      </p:sp>
    </p:spTree>
    <p:extLst>
      <p:ext uri="{BB962C8B-B14F-4D97-AF65-F5344CB8AC3E}">
        <p14:creationId xmlns:p14="http://schemas.microsoft.com/office/powerpoint/2010/main" val="14402361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5A42B8C5-CB65-45CB-A44B-4DC84AA475B2}"/>
              </a:ext>
            </a:extLst>
          </p:cNvPr>
          <p:cNvSpPr>
            <a:spLocks noGrp="1"/>
          </p:cNvSpPr>
          <p:nvPr>
            <p:ph type="title"/>
          </p:nvPr>
        </p:nvSpPr>
        <p:spPr/>
        <p:txBody>
          <a:bodyPr>
            <a:normAutofit/>
          </a:bodyPr>
          <a:lstStyle/>
          <a:p>
            <a:r>
              <a:rPr lang="en-US"/>
              <a:t>Inter-Council Coordination Committee</a:t>
            </a:r>
            <a:endParaRPr lang="en-US" altLang="en-US"/>
          </a:p>
        </p:txBody>
      </p:sp>
      <p:sp>
        <p:nvSpPr>
          <p:cNvPr id="2" name="Slide Number Placeholder 1">
            <a:extLst>
              <a:ext uri="{FF2B5EF4-FFF2-40B4-BE49-F238E27FC236}">
                <a16:creationId xmlns:a16="http://schemas.microsoft.com/office/drawing/2014/main" id="{5AAC65D9-B8F0-4CEA-B1D4-0FAD808362FD}"/>
              </a:ext>
            </a:extLst>
          </p:cNvPr>
          <p:cNvSpPr>
            <a:spLocks noGrp="1"/>
          </p:cNvSpPr>
          <p:nvPr>
            <p:ph type="sldNum" sz="quarter" idx="12"/>
          </p:nvPr>
        </p:nvSpPr>
        <p:spPr/>
        <p:txBody>
          <a:bodyPr/>
          <a:lstStyle/>
          <a:p>
            <a:fld id="{9639ED2B-37ED-4527-B698-007C17A6D46F}" type="slidenum">
              <a:rPr lang="en-US" smtClean="0"/>
              <a:t>77</a:t>
            </a:fld>
            <a:endParaRPr lang="en-US"/>
          </a:p>
        </p:txBody>
      </p:sp>
      <p:grpSp>
        <p:nvGrpSpPr>
          <p:cNvPr id="9" name="Group 4">
            <a:extLst>
              <a:ext uri="{FF2B5EF4-FFF2-40B4-BE49-F238E27FC236}">
                <a16:creationId xmlns:a16="http://schemas.microsoft.com/office/drawing/2014/main" id="{A6735B73-D33A-4ED9-8309-3C490A0D05F8}"/>
              </a:ext>
            </a:extLst>
          </p:cNvPr>
          <p:cNvGrpSpPr>
            <a:grpSpLocks noChangeAspect="1"/>
          </p:cNvGrpSpPr>
          <p:nvPr/>
        </p:nvGrpSpPr>
        <p:grpSpPr bwMode="auto">
          <a:xfrm>
            <a:off x="11479342" y="6289032"/>
            <a:ext cx="282537" cy="282537"/>
            <a:chOff x="6455" y="336"/>
            <a:chExt cx="695" cy="695"/>
          </a:xfrm>
          <a:solidFill>
            <a:schemeClr val="bg1"/>
          </a:solidFill>
        </p:grpSpPr>
        <p:sp>
          <p:nvSpPr>
            <p:cNvPr id="10" name="Freeform 5">
              <a:extLst>
                <a:ext uri="{FF2B5EF4-FFF2-40B4-BE49-F238E27FC236}">
                  <a16:creationId xmlns:a16="http://schemas.microsoft.com/office/drawing/2014/main" id="{03D2035F-0823-4890-8031-32AF9B5081E5}"/>
                </a:ext>
              </a:extLst>
            </p:cNvPr>
            <p:cNvSpPr>
              <a:spLocks noEditPoints="1"/>
            </p:cNvSpPr>
            <p:nvPr/>
          </p:nvSpPr>
          <p:spPr bwMode="auto">
            <a:xfrm>
              <a:off x="6455" y="336"/>
              <a:ext cx="487" cy="487"/>
            </a:xfrm>
            <a:custGeom>
              <a:avLst/>
              <a:gdLst>
                <a:gd name="T0" fmla="*/ 487 w 487"/>
                <a:gd name="T1" fmla="*/ 242 h 487"/>
                <a:gd name="T2" fmla="*/ 480 w 487"/>
                <a:gd name="T3" fmla="*/ 193 h 487"/>
                <a:gd name="T4" fmla="*/ 468 w 487"/>
                <a:gd name="T5" fmla="*/ 147 h 487"/>
                <a:gd name="T6" fmla="*/ 446 w 487"/>
                <a:gd name="T7" fmla="*/ 106 h 487"/>
                <a:gd name="T8" fmla="*/ 378 w 487"/>
                <a:gd name="T9" fmla="*/ 42 h 487"/>
                <a:gd name="T10" fmla="*/ 336 w 487"/>
                <a:gd name="T11" fmla="*/ 19 h 487"/>
                <a:gd name="T12" fmla="*/ 291 w 487"/>
                <a:gd name="T13" fmla="*/ 4 h 487"/>
                <a:gd name="T14" fmla="*/ 242 w 487"/>
                <a:gd name="T15" fmla="*/ 0 h 487"/>
                <a:gd name="T16" fmla="*/ 219 w 487"/>
                <a:gd name="T17" fmla="*/ 0 h 487"/>
                <a:gd name="T18" fmla="*/ 170 w 487"/>
                <a:gd name="T19" fmla="*/ 11 h 487"/>
                <a:gd name="T20" fmla="*/ 128 w 487"/>
                <a:gd name="T21" fmla="*/ 30 h 487"/>
                <a:gd name="T22" fmla="*/ 72 w 487"/>
                <a:gd name="T23" fmla="*/ 72 h 487"/>
                <a:gd name="T24" fmla="*/ 30 w 487"/>
                <a:gd name="T25" fmla="*/ 128 h 487"/>
                <a:gd name="T26" fmla="*/ 11 w 487"/>
                <a:gd name="T27" fmla="*/ 170 h 487"/>
                <a:gd name="T28" fmla="*/ 0 w 487"/>
                <a:gd name="T29" fmla="*/ 219 h 487"/>
                <a:gd name="T30" fmla="*/ 0 w 487"/>
                <a:gd name="T31" fmla="*/ 242 h 487"/>
                <a:gd name="T32" fmla="*/ 4 w 487"/>
                <a:gd name="T33" fmla="*/ 291 h 487"/>
                <a:gd name="T34" fmla="*/ 19 w 487"/>
                <a:gd name="T35" fmla="*/ 336 h 487"/>
                <a:gd name="T36" fmla="*/ 42 w 487"/>
                <a:gd name="T37" fmla="*/ 378 h 487"/>
                <a:gd name="T38" fmla="*/ 106 w 487"/>
                <a:gd name="T39" fmla="*/ 446 h 487"/>
                <a:gd name="T40" fmla="*/ 147 w 487"/>
                <a:gd name="T41" fmla="*/ 468 h 487"/>
                <a:gd name="T42" fmla="*/ 193 w 487"/>
                <a:gd name="T43" fmla="*/ 480 h 487"/>
                <a:gd name="T44" fmla="*/ 242 w 487"/>
                <a:gd name="T45" fmla="*/ 487 h 487"/>
                <a:gd name="T46" fmla="*/ 268 w 487"/>
                <a:gd name="T47" fmla="*/ 483 h 487"/>
                <a:gd name="T48" fmla="*/ 317 w 487"/>
                <a:gd name="T49" fmla="*/ 476 h 487"/>
                <a:gd name="T50" fmla="*/ 359 w 487"/>
                <a:gd name="T51" fmla="*/ 457 h 487"/>
                <a:gd name="T52" fmla="*/ 415 w 487"/>
                <a:gd name="T53" fmla="*/ 415 h 487"/>
                <a:gd name="T54" fmla="*/ 457 w 487"/>
                <a:gd name="T55" fmla="*/ 359 h 487"/>
                <a:gd name="T56" fmla="*/ 476 w 487"/>
                <a:gd name="T57" fmla="*/ 317 h 487"/>
                <a:gd name="T58" fmla="*/ 483 w 487"/>
                <a:gd name="T59" fmla="*/ 268 h 487"/>
                <a:gd name="T60" fmla="*/ 487 w 487"/>
                <a:gd name="T61" fmla="*/ 242 h 487"/>
                <a:gd name="T62" fmla="*/ 242 w 487"/>
                <a:gd name="T63" fmla="*/ 415 h 487"/>
                <a:gd name="T64" fmla="*/ 178 w 487"/>
                <a:gd name="T65" fmla="*/ 404 h 487"/>
                <a:gd name="T66" fmla="*/ 121 w 487"/>
                <a:gd name="T67" fmla="*/ 366 h 487"/>
                <a:gd name="T68" fmla="*/ 83 w 487"/>
                <a:gd name="T69" fmla="*/ 310 h 487"/>
                <a:gd name="T70" fmla="*/ 68 w 487"/>
                <a:gd name="T71" fmla="*/ 242 h 487"/>
                <a:gd name="T72" fmla="*/ 72 w 487"/>
                <a:gd name="T73" fmla="*/ 208 h 487"/>
                <a:gd name="T74" fmla="*/ 98 w 487"/>
                <a:gd name="T75" fmla="*/ 147 h 487"/>
                <a:gd name="T76" fmla="*/ 147 w 487"/>
                <a:gd name="T77" fmla="*/ 98 h 487"/>
                <a:gd name="T78" fmla="*/ 208 w 487"/>
                <a:gd name="T79" fmla="*/ 72 h 487"/>
                <a:gd name="T80" fmla="*/ 242 w 487"/>
                <a:gd name="T81" fmla="*/ 68 h 487"/>
                <a:gd name="T82" fmla="*/ 310 w 487"/>
                <a:gd name="T83" fmla="*/ 83 h 487"/>
                <a:gd name="T84" fmla="*/ 366 w 487"/>
                <a:gd name="T85" fmla="*/ 121 h 487"/>
                <a:gd name="T86" fmla="*/ 404 w 487"/>
                <a:gd name="T87" fmla="*/ 178 h 487"/>
                <a:gd name="T88" fmla="*/ 415 w 487"/>
                <a:gd name="T89" fmla="*/ 242 h 487"/>
                <a:gd name="T90" fmla="*/ 412 w 487"/>
                <a:gd name="T91" fmla="*/ 280 h 487"/>
                <a:gd name="T92" fmla="*/ 389 w 487"/>
                <a:gd name="T93" fmla="*/ 340 h 487"/>
                <a:gd name="T94" fmla="*/ 340 w 487"/>
                <a:gd name="T95" fmla="*/ 389 h 487"/>
                <a:gd name="T96" fmla="*/ 280 w 487"/>
                <a:gd name="T97" fmla="*/ 412 h 487"/>
                <a:gd name="T98" fmla="*/ 242 w 487"/>
                <a:gd name="T99" fmla="*/ 41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7" h="487">
                  <a:moveTo>
                    <a:pt x="487" y="242"/>
                  </a:moveTo>
                  <a:lnTo>
                    <a:pt x="487" y="242"/>
                  </a:lnTo>
                  <a:lnTo>
                    <a:pt x="483" y="219"/>
                  </a:lnTo>
                  <a:lnTo>
                    <a:pt x="480" y="193"/>
                  </a:lnTo>
                  <a:lnTo>
                    <a:pt x="476" y="170"/>
                  </a:lnTo>
                  <a:lnTo>
                    <a:pt x="468" y="147"/>
                  </a:lnTo>
                  <a:lnTo>
                    <a:pt x="457" y="128"/>
                  </a:lnTo>
                  <a:lnTo>
                    <a:pt x="446" y="106"/>
                  </a:lnTo>
                  <a:lnTo>
                    <a:pt x="415" y="72"/>
                  </a:lnTo>
                  <a:lnTo>
                    <a:pt x="378" y="42"/>
                  </a:lnTo>
                  <a:lnTo>
                    <a:pt x="359" y="30"/>
                  </a:lnTo>
                  <a:lnTo>
                    <a:pt x="336" y="19"/>
                  </a:lnTo>
                  <a:lnTo>
                    <a:pt x="317" y="11"/>
                  </a:lnTo>
                  <a:lnTo>
                    <a:pt x="291" y="4"/>
                  </a:lnTo>
                  <a:lnTo>
                    <a:pt x="268" y="0"/>
                  </a:lnTo>
                  <a:lnTo>
                    <a:pt x="242" y="0"/>
                  </a:lnTo>
                  <a:lnTo>
                    <a:pt x="242" y="0"/>
                  </a:lnTo>
                  <a:lnTo>
                    <a:pt x="219" y="0"/>
                  </a:lnTo>
                  <a:lnTo>
                    <a:pt x="193" y="4"/>
                  </a:lnTo>
                  <a:lnTo>
                    <a:pt x="170" y="11"/>
                  </a:lnTo>
                  <a:lnTo>
                    <a:pt x="147" y="19"/>
                  </a:lnTo>
                  <a:lnTo>
                    <a:pt x="128" y="30"/>
                  </a:lnTo>
                  <a:lnTo>
                    <a:pt x="106" y="42"/>
                  </a:lnTo>
                  <a:lnTo>
                    <a:pt x="72" y="72"/>
                  </a:lnTo>
                  <a:lnTo>
                    <a:pt x="42" y="106"/>
                  </a:lnTo>
                  <a:lnTo>
                    <a:pt x="30" y="128"/>
                  </a:lnTo>
                  <a:lnTo>
                    <a:pt x="19" y="147"/>
                  </a:lnTo>
                  <a:lnTo>
                    <a:pt x="11" y="170"/>
                  </a:lnTo>
                  <a:lnTo>
                    <a:pt x="4" y="193"/>
                  </a:lnTo>
                  <a:lnTo>
                    <a:pt x="0" y="219"/>
                  </a:lnTo>
                  <a:lnTo>
                    <a:pt x="0" y="242"/>
                  </a:lnTo>
                  <a:lnTo>
                    <a:pt x="0" y="242"/>
                  </a:lnTo>
                  <a:lnTo>
                    <a:pt x="0" y="268"/>
                  </a:lnTo>
                  <a:lnTo>
                    <a:pt x="4" y="291"/>
                  </a:lnTo>
                  <a:lnTo>
                    <a:pt x="11" y="317"/>
                  </a:lnTo>
                  <a:lnTo>
                    <a:pt x="19" y="336"/>
                  </a:lnTo>
                  <a:lnTo>
                    <a:pt x="30" y="359"/>
                  </a:lnTo>
                  <a:lnTo>
                    <a:pt x="42" y="378"/>
                  </a:lnTo>
                  <a:lnTo>
                    <a:pt x="72" y="415"/>
                  </a:lnTo>
                  <a:lnTo>
                    <a:pt x="106" y="446"/>
                  </a:lnTo>
                  <a:lnTo>
                    <a:pt x="128" y="457"/>
                  </a:lnTo>
                  <a:lnTo>
                    <a:pt x="147" y="468"/>
                  </a:lnTo>
                  <a:lnTo>
                    <a:pt x="170" y="476"/>
                  </a:lnTo>
                  <a:lnTo>
                    <a:pt x="193" y="480"/>
                  </a:lnTo>
                  <a:lnTo>
                    <a:pt x="219" y="483"/>
                  </a:lnTo>
                  <a:lnTo>
                    <a:pt x="242" y="487"/>
                  </a:lnTo>
                  <a:lnTo>
                    <a:pt x="242" y="487"/>
                  </a:lnTo>
                  <a:lnTo>
                    <a:pt x="268" y="483"/>
                  </a:lnTo>
                  <a:lnTo>
                    <a:pt x="291" y="480"/>
                  </a:lnTo>
                  <a:lnTo>
                    <a:pt x="317" y="476"/>
                  </a:lnTo>
                  <a:lnTo>
                    <a:pt x="336" y="468"/>
                  </a:lnTo>
                  <a:lnTo>
                    <a:pt x="359" y="457"/>
                  </a:lnTo>
                  <a:lnTo>
                    <a:pt x="378" y="446"/>
                  </a:lnTo>
                  <a:lnTo>
                    <a:pt x="415" y="415"/>
                  </a:lnTo>
                  <a:lnTo>
                    <a:pt x="446" y="378"/>
                  </a:lnTo>
                  <a:lnTo>
                    <a:pt x="457" y="359"/>
                  </a:lnTo>
                  <a:lnTo>
                    <a:pt x="468" y="336"/>
                  </a:lnTo>
                  <a:lnTo>
                    <a:pt x="476" y="317"/>
                  </a:lnTo>
                  <a:lnTo>
                    <a:pt x="480" y="291"/>
                  </a:lnTo>
                  <a:lnTo>
                    <a:pt x="483" y="268"/>
                  </a:lnTo>
                  <a:lnTo>
                    <a:pt x="487" y="242"/>
                  </a:lnTo>
                  <a:lnTo>
                    <a:pt x="487" y="242"/>
                  </a:lnTo>
                  <a:close/>
                  <a:moveTo>
                    <a:pt x="242" y="415"/>
                  </a:moveTo>
                  <a:lnTo>
                    <a:pt x="242" y="415"/>
                  </a:lnTo>
                  <a:lnTo>
                    <a:pt x="208" y="412"/>
                  </a:lnTo>
                  <a:lnTo>
                    <a:pt x="178" y="404"/>
                  </a:lnTo>
                  <a:lnTo>
                    <a:pt x="147" y="389"/>
                  </a:lnTo>
                  <a:lnTo>
                    <a:pt x="121" y="366"/>
                  </a:lnTo>
                  <a:lnTo>
                    <a:pt x="98" y="340"/>
                  </a:lnTo>
                  <a:lnTo>
                    <a:pt x="83" y="310"/>
                  </a:lnTo>
                  <a:lnTo>
                    <a:pt x="72" y="280"/>
                  </a:lnTo>
                  <a:lnTo>
                    <a:pt x="68" y="242"/>
                  </a:lnTo>
                  <a:lnTo>
                    <a:pt x="68" y="242"/>
                  </a:lnTo>
                  <a:lnTo>
                    <a:pt x="72" y="208"/>
                  </a:lnTo>
                  <a:lnTo>
                    <a:pt x="83" y="178"/>
                  </a:lnTo>
                  <a:lnTo>
                    <a:pt x="98" y="147"/>
                  </a:lnTo>
                  <a:lnTo>
                    <a:pt x="121" y="121"/>
                  </a:lnTo>
                  <a:lnTo>
                    <a:pt x="147" y="98"/>
                  </a:lnTo>
                  <a:lnTo>
                    <a:pt x="178" y="83"/>
                  </a:lnTo>
                  <a:lnTo>
                    <a:pt x="208" y="72"/>
                  </a:lnTo>
                  <a:lnTo>
                    <a:pt x="242" y="68"/>
                  </a:lnTo>
                  <a:lnTo>
                    <a:pt x="242" y="68"/>
                  </a:lnTo>
                  <a:lnTo>
                    <a:pt x="280" y="72"/>
                  </a:lnTo>
                  <a:lnTo>
                    <a:pt x="310" y="83"/>
                  </a:lnTo>
                  <a:lnTo>
                    <a:pt x="340" y="98"/>
                  </a:lnTo>
                  <a:lnTo>
                    <a:pt x="366" y="121"/>
                  </a:lnTo>
                  <a:lnTo>
                    <a:pt x="389" y="147"/>
                  </a:lnTo>
                  <a:lnTo>
                    <a:pt x="404" y="178"/>
                  </a:lnTo>
                  <a:lnTo>
                    <a:pt x="412" y="208"/>
                  </a:lnTo>
                  <a:lnTo>
                    <a:pt x="415" y="242"/>
                  </a:lnTo>
                  <a:lnTo>
                    <a:pt x="415" y="242"/>
                  </a:lnTo>
                  <a:lnTo>
                    <a:pt x="412" y="280"/>
                  </a:lnTo>
                  <a:lnTo>
                    <a:pt x="404" y="310"/>
                  </a:lnTo>
                  <a:lnTo>
                    <a:pt x="389" y="340"/>
                  </a:lnTo>
                  <a:lnTo>
                    <a:pt x="366" y="366"/>
                  </a:lnTo>
                  <a:lnTo>
                    <a:pt x="340" y="389"/>
                  </a:lnTo>
                  <a:lnTo>
                    <a:pt x="310" y="404"/>
                  </a:lnTo>
                  <a:lnTo>
                    <a:pt x="280" y="412"/>
                  </a:lnTo>
                  <a:lnTo>
                    <a:pt x="242" y="415"/>
                  </a:lnTo>
                  <a:lnTo>
                    <a:pt x="242"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08510255-EE54-46ED-9E57-0E679C345623}"/>
                </a:ext>
              </a:extLst>
            </p:cNvPr>
            <p:cNvSpPr>
              <a:spLocks/>
            </p:cNvSpPr>
            <p:nvPr/>
          </p:nvSpPr>
          <p:spPr bwMode="auto">
            <a:xfrm>
              <a:off x="6685" y="430"/>
              <a:ext cx="163" cy="159"/>
            </a:xfrm>
            <a:custGeom>
              <a:avLst/>
              <a:gdLst>
                <a:gd name="T0" fmla="*/ 12 w 163"/>
                <a:gd name="T1" fmla="*/ 0 h 159"/>
                <a:gd name="T2" fmla="*/ 12 w 163"/>
                <a:gd name="T3" fmla="*/ 0 h 159"/>
                <a:gd name="T4" fmla="*/ 4 w 163"/>
                <a:gd name="T5" fmla="*/ 4 h 159"/>
                <a:gd name="T6" fmla="*/ 0 w 163"/>
                <a:gd name="T7" fmla="*/ 12 h 159"/>
                <a:gd name="T8" fmla="*/ 0 w 163"/>
                <a:gd name="T9" fmla="*/ 12 h 159"/>
                <a:gd name="T10" fmla="*/ 4 w 163"/>
                <a:gd name="T11" fmla="*/ 19 h 159"/>
                <a:gd name="T12" fmla="*/ 12 w 163"/>
                <a:gd name="T13" fmla="*/ 23 h 159"/>
                <a:gd name="T14" fmla="*/ 12 w 163"/>
                <a:gd name="T15" fmla="*/ 23 h 159"/>
                <a:gd name="T16" fmla="*/ 38 w 163"/>
                <a:gd name="T17" fmla="*/ 23 h 159"/>
                <a:gd name="T18" fmla="*/ 65 w 163"/>
                <a:gd name="T19" fmla="*/ 31 h 159"/>
                <a:gd name="T20" fmla="*/ 84 w 163"/>
                <a:gd name="T21" fmla="*/ 46 h 159"/>
                <a:gd name="T22" fmla="*/ 102 w 163"/>
                <a:gd name="T23" fmla="*/ 61 h 159"/>
                <a:gd name="T24" fmla="*/ 118 w 163"/>
                <a:gd name="T25" fmla="*/ 80 h 159"/>
                <a:gd name="T26" fmla="*/ 129 w 163"/>
                <a:gd name="T27" fmla="*/ 99 h 159"/>
                <a:gd name="T28" fmla="*/ 136 w 163"/>
                <a:gd name="T29" fmla="*/ 125 h 159"/>
                <a:gd name="T30" fmla="*/ 140 w 163"/>
                <a:gd name="T31" fmla="*/ 148 h 159"/>
                <a:gd name="T32" fmla="*/ 140 w 163"/>
                <a:gd name="T33" fmla="*/ 148 h 159"/>
                <a:gd name="T34" fmla="*/ 144 w 163"/>
                <a:gd name="T35" fmla="*/ 159 h 159"/>
                <a:gd name="T36" fmla="*/ 151 w 163"/>
                <a:gd name="T37" fmla="*/ 159 h 159"/>
                <a:gd name="T38" fmla="*/ 151 w 163"/>
                <a:gd name="T39" fmla="*/ 159 h 159"/>
                <a:gd name="T40" fmla="*/ 159 w 163"/>
                <a:gd name="T41" fmla="*/ 159 h 159"/>
                <a:gd name="T42" fmla="*/ 163 w 163"/>
                <a:gd name="T43" fmla="*/ 148 h 159"/>
                <a:gd name="T44" fmla="*/ 163 w 163"/>
                <a:gd name="T45" fmla="*/ 148 h 159"/>
                <a:gd name="T46" fmla="*/ 159 w 163"/>
                <a:gd name="T47" fmla="*/ 118 h 159"/>
                <a:gd name="T48" fmla="*/ 151 w 163"/>
                <a:gd name="T49" fmla="*/ 91 h 159"/>
                <a:gd name="T50" fmla="*/ 136 w 163"/>
                <a:gd name="T51" fmla="*/ 65 h 159"/>
                <a:gd name="T52" fmla="*/ 121 w 163"/>
                <a:gd name="T53" fmla="*/ 42 h 159"/>
                <a:gd name="T54" fmla="*/ 99 w 163"/>
                <a:gd name="T55" fmla="*/ 23 h 159"/>
                <a:gd name="T56" fmla="*/ 72 w 163"/>
                <a:gd name="T57" fmla="*/ 12 h 159"/>
                <a:gd name="T58" fmla="*/ 42 w 163"/>
                <a:gd name="T59" fmla="*/ 0 h 159"/>
                <a:gd name="T60" fmla="*/ 12 w 163"/>
                <a:gd name="T61" fmla="*/ 0 h 159"/>
                <a:gd name="T62" fmla="*/ 12 w 163"/>
                <a:gd name="T6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 h="159">
                  <a:moveTo>
                    <a:pt x="12" y="0"/>
                  </a:moveTo>
                  <a:lnTo>
                    <a:pt x="12" y="0"/>
                  </a:lnTo>
                  <a:lnTo>
                    <a:pt x="4" y="4"/>
                  </a:lnTo>
                  <a:lnTo>
                    <a:pt x="0" y="12"/>
                  </a:lnTo>
                  <a:lnTo>
                    <a:pt x="0" y="12"/>
                  </a:lnTo>
                  <a:lnTo>
                    <a:pt x="4" y="19"/>
                  </a:lnTo>
                  <a:lnTo>
                    <a:pt x="12" y="23"/>
                  </a:lnTo>
                  <a:lnTo>
                    <a:pt x="12" y="23"/>
                  </a:lnTo>
                  <a:lnTo>
                    <a:pt x="38" y="23"/>
                  </a:lnTo>
                  <a:lnTo>
                    <a:pt x="65" y="31"/>
                  </a:lnTo>
                  <a:lnTo>
                    <a:pt x="84" y="46"/>
                  </a:lnTo>
                  <a:lnTo>
                    <a:pt x="102" y="61"/>
                  </a:lnTo>
                  <a:lnTo>
                    <a:pt x="118" y="80"/>
                  </a:lnTo>
                  <a:lnTo>
                    <a:pt x="129" y="99"/>
                  </a:lnTo>
                  <a:lnTo>
                    <a:pt x="136" y="125"/>
                  </a:lnTo>
                  <a:lnTo>
                    <a:pt x="140" y="148"/>
                  </a:lnTo>
                  <a:lnTo>
                    <a:pt x="140" y="148"/>
                  </a:lnTo>
                  <a:lnTo>
                    <a:pt x="144" y="159"/>
                  </a:lnTo>
                  <a:lnTo>
                    <a:pt x="151" y="159"/>
                  </a:lnTo>
                  <a:lnTo>
                    <a:pt x="151" y="159"/>
                  </a:lnTo>
                  <a:lnTo>
                    <a:pt x="159" y="159"/>
                  </a:lnTo>
                  <a:lnTo>
                    <a:pt x="163" y="148"/>
                  </a:lnTo>
                  <a:lnTo>
                    <a:pt x="163" y="148"/>
                  </a:lnTo>
                  <a:lnTo>
                    <a:pt x="159" y="118"/>
                  </a:lnTo>
                  <a:lnTo>
                    <a:pt x="151" y="91"/>
                  </a:lnTo>
                  <a:lnTo>
                    <a:pt x="136" y="65"/>
                  </a:lnTo>
                  <a:lnTo>
                    <a:pt x="121" y="42"/>
                  </a:lnTo>
                  <a:lnTo>
                    <a:pt x="99" y="23"/>
                  </a:lnTo>
                  <a:lnTo>
                    <a:pt x="72" y="12"/>
                  </a:lnTo>
                  <a:lnTo>
                    <a:pt x="42" y="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BAACA649-EE6D-4922-8174-615A2D23A376}"/>
                </a:ext>
              </a:extLst>
            </p:cNvPr>
            <p:cNvSpPr>
              <a:spLocks/>
            </p:cNvSpPr>
            <p:nvPr/>
          </p:nvSpPr>
          <p:spPr bwMode="auto">
            <a:xfrm>
              <a:off x="6852" y="733"/>
              <a:ext cx="298" cy="298"/>
            </a:xfrm>
            <a:custGeom>
              <a:avLst/>
              <a:gdLst>
                <a:gd name="T0" fmla="*/ 283 w 298"/>
                <a:gd name="T1" fmla="*/ 196 h 298"/>
                <a:gd name="T2" fmla="*/ 154 w 298"/>
                <a:gd name="T3" fmla="*/ 71 h 298"/>
                <a:gd name="T4" fmla="*/ 154 w 298"/>
                <a:gd name="T5" fmla="*/ 71 h 298"/>
                <a:gd name="T6" fmla="*/ 147 w 298"/>
                <a:gd name="T7" fmla="*/ 68 h 298"/>
                <a:gd name="T8" fmla="*/ 139 w 298"/>
                <a:gd name="T9" fmla="*/ 71 h 298"/>
                <a:gd name="T10" fmla="*/ 136 w 298"/>
                <a:gd name="T11" fmla="*/ 71 h 298"/>
                <a:gd name="T12" fmla="*/ 64 w 298"/>
                <a:gd name="T13" fmla="*/ 0 h 298"/>
                <a:gd name="T14" fmla="*/ 64 w 298"/>
                <a:gd name="T15" fmla="*/ 0 h 298"/>
                <a:gd name="T16" fmla="*/ 34 w 298"/>
                <a:gd name="T17" fmla="*/ 34 h 298"/>
                <a:gd name="T18" fmla="*/ 0 w 298"/>
                <a:gd name="T19" fmla="*/ 64 h 298"/>
                <a:gd name="T20" fmla="*/ 71 w 298"/>
                <a:gd name="T21" fmla="*/ 136 h 298"/>
                <a:gd name="T22" fmla="*/ 71 w 298"/>
                <a:gd name="T23" fmla="*/ 139 h 298"/>
                <a:gd name="T24" fmla="*/ 71 w 298"/>
                <a:gd name="T25" fmla="*/ 139 h 298"/>
                <a:gd name="T26" fmla="*/ 68 w 298"/>
                <a:gd name="T27" fmla="*/ 147 h 298"/>
                <a:gd name="T28" fmla="*/ 71 w 298"/>
                <a:gd name="T29" fmla="*/ 154 h 298"/>
                <a:gd name="T30" fmla="*/ 196 w 298"/>
                <a:gd name="T31" fmla="*/ 283 h 298"/>
                <a:gd name="T32" fmla="*/ 196 w 298"/>
                <a:gd name="T33" fmla="*/ 283 h 298"/>
                <a:gd name="T34" fmla="*/ 204 w 298"/>
                <a:gd name="T35" fmla="*/ 290 h 298"/>
                <a:gd name="T36" fmla="*/ 215 w 298"/>
                <a:gd name="T37" fmla="*/ 294 h 298"/>
                <a:gd name="T38" fmla="*/ 238 w 298"/>
                <a:gd name="T39" fmla="*/ 298 h 298"/>
                <a:gd name="T40" fmla="*/ 238 w 298"/>
                <a:gd name="T41" fmla="*/ 298 h 298"/>
                <a:gd name="T42" fmla="*/ 260 w 298"/>
                <a:gd name="T43" fmla="*/ 294 h 298"/>
                <a:gd name="T44" fmla="*/ 272 w 298"/>
                <a:gd name="T45" fmla="*/ 287 h 298"/>
                <a:gd name="T46" fmla="*/ 279 w 298"/>
                <a:gd name="T47" fmla="*/ 279 h 298"/>
                <a:gd name="T48" fmla="*/ 279 w 298"/>
                <a:gd name="T49" fmla="*/ 279 h 298"/>
                <a:gd name="T50" fmla="*/ 287 w 298"/>
                <a:gd name="T51" fmla="*/ 272 h 298"/>
                <a:gd name="T52" fmla="*/ 294 w 298"/>
                <a:gd name="T53" fmla="*/ 260 h 298"/>
                <a:gd name="T54" fmla="*/ 298 w 298"/>
                <a:gd name="T55" fmla="*/ 238 h 298"/>
                <a:gd name="T56" fmla="*/ 294 w 298"/>
                <a:gd name="T57" fmla="*/ 215 h 298"/>
                <a:gd name="T58" fmla="*/ 290 w 298"/>
                <a:gd name="T59" fmla="*/ 207 h 298"/>
                <a:gd name="T60" fmla="*/ 283 w 298"/>
                <a:gd name="T61" fmla="*/ 196 h 298"/>
                <a:gd name="T62" fmla="*/ 283 w 298"/>
                <a:gd name="T63" fmla="*/ 19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8" h="298">
                  <a:moveTo>
                    <a:pt x="283" y="196"/>
                  </a:moveTo>
                  <a:lnTo>
                    <a:pt x="154" y="71"/>
                  </a:lnTo>
                  <a:lnTo>
                    <a:pt x="154" y="71"/>
                  </a:lnTo>
                  <a:lnTo>
                    <a:pt x="147" y="68"/>
                  </a:lnTo>
                  <a:lnTo>
                    <a:pt x="139" y="71"/>
                  </a:lnTo>
                  <a:lnTo>
                    <a:pt x="136" y="71"/>
                  </a:lnTo>
                  <a:lnTo>
                    <a:pt x="64" y="0"/>
                  </a:lnTo>
                  <a:lnTo>
                    <a:pt x="64" y="0"/>
                  </a:lnTo>
                  <a:lnTo>
                    <a:pt x="34" y="34"/>
                  </a:lnTo>
                  <a:lnTo>
                    <a:pt x="0" y="64"/>
                  </a:lnTo>
                  <a:lnTo>
                    <a:pt x="71" y="136"/>
                  </a:lnTo>
                  <a:lnTo>
                    <a:pt x="71" y="139"/>
                  </a:lnTo>
                  <a:lnTo>
                    <a:pt x="71" y="139"/>
                  </a:lnTo>
                  <a:lnTo>
                    <a:pt x="68" y="147"/>
                  </a:lnTo>
                  <a:lnTo>
                    <a:pt x="71" y="154"/>
                  </a:lnTo>
                  <a:lnTo>
                    <a:pt x="196" y="283"/>
                  </a:lnTo>
                  <a:lnTo>
                    <a:pt x="196" y="283"/>
                  </a:lnTo>
                  <a:lnTo>
                    <a:pt x="204" y="290"/>
                  </a:lnTo>
                  <a:lnTo>
                    <a:pt x="215" y="294"/>
                  </a:lnTo>
                  <a:lnTo>
                    <a:pt x="238" y="298"/>
                  </a:lnTo>
                  <a:lnTo>
                    <a:pt x="238" y="298"/>
                  </a:lnTo>
                  <a:lnTo>
                    <a:pt x="260" y="294"/>
                  </a:lnTo>
                  <a:lnTo>
                    <a:pt x="272" y="287"/>
                  </a:lnTo>
                  <a:lnTo>
                    <a:pt x="279" y="279"/>
                  </a:lnTo>
                  <a:lnTo>
                    <a:pt x="279" y="279"/>
                  </a:lnTo>
                  <a:lnTo>
                    <a:pt x="287" y="272"/>
                  </a:lnTo>
                  <a:lnTo>
                    <a:pt x="294" y="260"/>
                  </a:lnTo>
                  <a:lnTo>
                    <a:pt x="298" y="238"/>
                  </a:lnTo>
                  <a:lnTo>
                    <a:pt x="294" y="215"/>
                  </a:lnTo>
                  <a:lnTo>
                    <a:pt x="290" y="207"/>
                  </a:lnTo>
                  <a:lnTo>
                    <a:pt x="283" y="196"/>
                  </a:lnTo>
                  <a:lnTo>
                    <a:pt x="283"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4" name="Diagram 3">
            <a:extLst>
              <a:ext uri="{FF2B5EF4-FFF2-40B4-BE49-F238E27FC236}">
                <a16:creationId xmlns:a16="http://schemas.microsoft.com/office/drawing/2014/main" id="{9F50C492-18FB-4236-8631-FB614D57FF5F}"/>
              </a:ext>
            </a:extLst>
          </p:cNvPr>
          <p:cNvGraphicFramePr/>
          <p:nvPr/>
        </p:nvGraphicFramePr>
        <p:xfrm>
          <a:off x="1357745" y="692728"/>
          <a:ext cx="8931563" cy="5445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25529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85FBB-2198-034E-0CF2-9C408BB00775}"/>
              </a:ext>
            </a:extLst>
          </p:cNvPr>
          <p:cNvSpPr>
            <a:spLocks noGrp="1"/>
          </p:cNvSpPr>
          <p:nvPr>
            <p:ph type="title"/>
          </p:nvPr>
        </p:nvSpPr>
        <p:spPr/>
        <p:txBody>
          <a:bodyPr>
            <a:normAutofit/>
          </a:bodyPr>
          <a:lstStyle/>
          <a:p>
            <a:r>
              <a:rPr lang="en-US"/>
              <a:t>Inter-Council Coordination Committee Report</a:t>
            </a:r>
            <a:endParaRPr lang="en-US" sz="4000"/>
          </a:p>
        </p:txBody>
      </p:sp>
      <p:sp>
        <p:nvSpPr>
          <p:cNvPr id="5" name="Content Placeholder 4">
            <a:extLst>
              <a:ext uri="{FF2B5EF4-FFF2-40B4-BE49-F238E27FC236}">
                <a16:creationId xmlns:a16="http://schemas.microsoft.com/office/drawing/2014/main" id="{27725108-491F-F41B-388A-8E4F40707FEC}"/>
              </a:ext>
            </a:extLst>
          </p:cNvPr>
          <p:cNvSpPr>
            <a:spLocks noGrp="1"/>
          </p:cNvSpPr>
          <p:nvPr>
            <p:ph idx="1"/>
          </p:nvPr>
        </p:nvSpPr>
        <p:spPr>
          <a:xfrm>
            <a:off x="465667" y="1384917"/>
            <a:ext cx="10421408" cy="4620596"/>
          </a:xfrm>
        </p:spPr>
        <p:txBody>
          <a:bodyPr>
            <a:normAutofit/>
          </a:bodyPr>
          <a:lstStyle/>
          <a:p>
            <a:pPr marL="0" indent="0">
              <a:buNone/>
            </a:pPr>
            <a:r>
              <a:rPr lang="en-US" sz="3200" b="1" u="sng"/>
              <a:t>Meeting on June 23, 2022</a:t>
            </a:r>
          </a:p>
          <a:p>
            <a:pPr marL="457200" indent="-457200">
              <a:buFont typeface="+mj-lt"/>
              <a:buAutoNum type="arabicPeriod"/>
            </a:pPr>
            <a:r>
              <a:rPr lang="en-US" sz="3200"/>
              <a:t>Reviewed and Discussed 2017 “Coordinated Recommendations with Neighboring Councils” in Section 6</a:t>
            </a:r>
          </a:p>
          <a:p>
            <a:pPr marL="457200" indent="-457200">
              <a:buFont typeface="+mj-lt"/>
              <a:buAutoNum type="arabicPeriod"/>
            </a:pPr>
            <a:r>
              <a:rPr lang="en-US" sz="3200"/>
              <a:t>Made Updates and Revisions</a:t>
            </a:r>
          </a:p>
          <a:p>
            <a:pPr marL="457200" indent="-457200">
              <a:buFont typeface="+mj-lt"/>
              <a:buAutoNum type="arabicPeriod"/>
            </a:pPr>
            <a:r>
              <a:rPr lang="en-US" sz="3200"/>
              <a:t>Select representative to present at August council meeting</a:t>
            </a:r>
          </a:p>
          <a:p>
            <a:pPr marL="457200" indent="-457200">
              <a:buFont typeface="+mj-lt"/>
              <a:buAutoNum type="arabicPeriod"/>
            </a:pPr>
            <a:endParaRPr lang="en-US" sz="2400"/>
          </a:p>
          <a:p>
            <a:pPr marL="457200" indent="-457200">
              <a:buFont typeface="+mj-lt"/>
              <a:buAutoNum type="arabicPeriod"/>
            </a:pPr>
            <a:endParaRPr lang="en-US" sz="2400"/>
          </a:p>
        </p:txBody>
      </p:sp>
      <p:sp>
        <p:nvSpPr>
          <p:cNvPr id="2" name="Slide Number Placeholder 1">
            <a:extLst>
              <a:ext uri="{FF2B5EF4-FFF2-40B4-BE49-F238E27FC236}">
                <a16:creationId xmlns:a16="http://schemas.microsoft.com/office/drawing/2014/main" id="{4CF13555-4607-EE28-8400-DBB2C0922185}"/>
              </a:ext>
            </a:extLst>
          </p:cNvPr>
          <p:cNvSpPr>
            <a:spLocks noGrp="1"/>
          </p:cNvSpPr>
          <p:nvPr>
            <p:ph type="sldNum" sz="quarter" idx="12"/>
          </p:nvPr>
        </p:nvSpPr>
        <p:spPr/>
        <p:txBody>
          <a:bodyPr/>
          <a:lstStyle/>
          <a:p>
            <a:fld id="{9639ED2B-37ED-4527-B698-007C17A6D46F}" type="slidenum">
              <a:rPr lang="en-US" smtClean="0"/>
              <a:t>78</a:t>
            </a:fld>
            <a:endParaRPr lang="en-US"/>
          </a:p>
        </p:txBody>
      </p:sp>
    </p:spTree>
    <p:extLst>
      <p:ext uri="{BB962C8B-B14F-4D97-AF65-F5344CB8AC3E}">
        <p14:creationId xmlns:p14="http://schemas.microsoft.com/office/powerpoint/2010/main" val="26109085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5A42B8C5-CB65-45CB-A44B-4DC84AA475B2}"/>
              </a:ext>
            </a:extLst>
          </p:cNvPr>
          <p:cNvSpPr>
            <a:spLocks noGrp="1"/>
          </p:cNvSpPr>
          <p:nvPr>
            <p:ph type="title"/>
          </p:nvPr>
        </p:nvSpPr>
        <p:spPr/>
        <p:txBody>
          <a:bodyPr>
            <a:normAutofit/>
          </a:bodyPr>
          <a:lstStyle/>
          <a:p>
            <a:r>
              <a:rPr lang="en-US"/>
              <a:t>Inter-Council Coordination Committee</a:t>
            </a:r>
            <a:endParaRPr lang="en-US" altLang="en-US"/>
          </a:p>
        </p:txBody>
      </p:sp>
      <p:sp>
        <p:nvSpPr>
          <p:cNvPr id="2" name="Slide Number Placeholder 1">
            <a:extLst>
              <a:ext uri="{FF2B5EF4-FFF2-40B4-BE49-F238E27FC236}">
                <a16:creationId xmlns:a16="http://schemas.microsoft.com/office/drawing/2014/main" id="{5AAC65D9-B8F0-4CEA-B1D4-0FAD808362FD}"/>
              </a:ext>
            </a:extLst>
          </p:cNvPr>
          <p:cNvSpPr>
            <a:spLocks noGrp="1"/>
          </p:cNvSpPr>
          <p:nvPr>
            <p:ph type="sldNum" sz="quarter" idx="12"/>
          </p:nvPr>
        </p:nvSpPr>
        <p:spPr/>
        <p:txBody>
          <a:bodyPr/>
          <a:lstStyle/>
          <a:p>
            <a:fld id="{9639ED2B-37ED-4527-B698-007C17A6D46F}" type="slidenum">
              <a:rPr lang="en-US" smtClean="0"/>
              <a:t>79</a:t>
            </a:fld>
            <a:endParaRPr lang="en-US"/>
          </a:p>
        </p:txBody>
      </p:sp>
      <p:grpSp>
        <p:nvGrpSpPr>
          <p:cNvPr id="9" name="Group 4">
            <a:extLst>
              <a:ext uri="{FF2B5EF4-FFF2-40B4-BE49-F238E27FC236}">
                <a16:creationId xmlns:a16="http://schemas.microsoft.com/office/drawing/2014/main" id="{A6735B73-D33A-4ED9-8309-3C490A0D05F8}"/>
              </a:ext>
            </a:extLst>
          </p:cNvPr>
          <p:cNvGrpSpPr>
            <a:grpSpLocks noChangeAspect="1"/>
          </p:cNvGrpSpPr>
          <p:nvPr/>
        </p:nvGrpSpPr>
        <p:grpSpPr bwMode="auto">
          <a:xfrm>
            <a:off x="11479342" y="6289032"/>
            <a:ext cx="282537" cy="282537"/>
            <a:chOff x="6455" y="336"/>
            <a:chExt cx="695" cy="695"/>
          </a:xfrm>
          <a:solidFill>
            <a:schemeClr val="bg1"/>
          </a:solidFill>
        </p:grpSpPr>
        <p:sp>
          <p:nvSpPr>
            <p:cNvPr id="10" name="Freeform 5">
              <a:extLst>
                <a:ext uri="{FF2B5EF4-FFF2-40B4-BE49-F238E27FC236}">
                  <a16:creationId xmlns:a16="http://schemas.microsoft.com/office/drawing/2014/main" id="{03D2035F-0823-4890-8031-32AF9B5081E5}"/>
                </a:ext>
              </a:extLst>
            </p:cNvPr>
            <p:cNvSpPr>
              <a:spLocks noEditPoints="1"/>
            </p:cNvSpPr>
            <p:nvPr/>
          </p:nvSpPr>
          <p:spPr bwMode="auto">
            <a:xfrm>
              <a:off x="6455" y="336"/>
              <a:ext cx="487" cy="487"/>
            </a:xfrm>
            <a:custGeom>
              <a:avLst/>
              <a:gdLst>
                <a:gd name="T0" fmla="*/ 487 w 487"/>
                <a:gd name="T1" fmla="*/ 242 h 487"/>
                <a:gd name="T2" fmla="*/ 480 w 487"/>
                <a:gd name="T3" fmla="*/ 193 h 487"/>
                <a:gd name="T4" fmla="*/ 468 w 487"/>
                <a:gd name="T5" fmla="*/ 147 h 487"/>
                <a:gd name="T6" fmla="*/ 446 w 487"/>
                <a:gd name="T7" fmla="*/ 106 h 487"/>
                <a:gd name="T8" fmla="*/ 378 w 487"/>
                <a:gd name="T9" fmla="*/ 42 h 487"/>
                <a:gd name="T10" fmla="*/ 336 w 487"/>
                <a:gd name="T11" fmla="*/ 19 h 487"/>
                <a:gd name="T12" fmla="*/ 291 w 487"/>
                <a:gd name="T13" fmla="*/ 4 h 487"/>
                <a:gd name="T14" fmla="*/ 242 w 487"/>
                <a:gd name="T15" fmla="*/ 0 h 487"/>
                <a:gd name="T16" fmla="*/ 219 w 487"/>
                <a:gd name="T17" fmla="*/ 0 h 487"/>
                <a:gd name="T18" fmla="*/ 170 w 487"/>
                <a:gd name="T19" fmla="*/ 11 h 487"/>
                <a:gd name="T20" fmla="*/ 128 w 487"/>
                <a:gd name="T21" fmla="*/ 30 h 487"/>
                <a:gd name="T22" fmla="*/ 72 w 487"/>
                <a:gd name="T23" fmla="*/ 72 h 487"/>
                <a:gd name="T24" fmla="*/ 30 w 487"/>
                <a:gd name="T25" fmla="*/ 128 h 487"/>
                <a:gd name="T26" fmla="*/ 11 w 487"/>
                <a:gd name="T27" fmla="*/ 170 h 487"/>
                <a:gd name="T28" fmla="*/ 0 w 487"/>
                <a:gd name="T29" fmla="*/ 219 h 487"/>
                <a:gd name="T30" fmla="*/ 0 w 487"/>
                <a:gd name="T31" fmla="*/ 242 h 487"/>
                <a:gd name="T32" fmla="*/ 4 w 487"/>
                <a:gd name="T33" fmla="*/ 291 h 487"/>
                <a:gd name="T34" fmla="*/ 19 w 487"/>
                <a:gd name="T35" fmla="*/ 336 h 487"/>
                <a:gd name="T36" fmla="*/ 42 w 487"/>
                <a:gd name="T37" fmla="*/ 378 h 487"/>
                <a:gd name="T38" fmla="*/ 106 w 487"/>
                <a:gd name="T39" fmla="*/ 446 h 487"/>
                <a:gd name="T40" fmla="*/ 147 w 487"/>
                <a:gd name="T41" fmla="*/ 468 h 487"/>
                <a:gd name="T42" fmla="*/ 193 w 487"/>
                <a:gd name="T43" fmla="*/ 480 h 487"/>
                <a:gd name="T44" fmla="*/ 242 w 487"/>
                <a:gd name="T45" fmla="*/ 487 h 487"/>
                <a:gd name="T46" fmla="*/ 268 w 487"/>
                <a:gd name="T47" fmla="*/ 483 h 487"/>
                <a:gd name="T48" fmla="*/ 317 w 487"/>
                <a:gd name="T49" fmla="*/ 476 h 487"/>
                <a:gd name="T50" fmla="*/ 359 w 487"/>
                <a:gd name="T51" fmla="*/ 457 h 487"/>
                <a:gd name="T52" fmla="*/ 415 w 487"/>
                <a:gd name="T53" fmla="*/ 415 h 487"/>
                <a:gd name="T54" fmla="*/ 457 w 487"/>
                <a:gd name="T55" fmla="*/ 359 h 487"/>
                <a:gd name="T56" fmla="*/ 476 w 487"/>
                <a:gd name="T57" fmla="*/ 317 h 487"/>
                <a:gd name="T58" fmla="*/ 483 w 487"/>
                <a:gd name="T59" fmla="*/ 268 h 487"/>
                <a:gd name="T60" fmla="*/ 487 w 487"/>
                <a:gd name="T61" fmla="*/ 242 h 487"/>
                <a:gd name="T62" fmla="*/ 242 w 487"/>
                <a:gd name="T63" fmla="*/ 415 h 487"/>
                <a:gd name="T64" fmla="*/ 178 w 487"/>
                <a:gd name="T65" fmla="*/ 404 h 487"/>
                <a:gd name="T66" fmla="*/ 121 w 487"/>
                <a:gd name="T67" fmla="*/ 366 h 487"/>
                <a:gd name="T68" fmla="*/ 83 w 487"/>
                <a:gd name="T69" fmla="*/ 310 h 487"/>
                <a:gd name="T70" fmla="*/ 68 w 487"/>
                <a:gd name="T71" fmla="*/ 242 h 487"/>
                <a:gd name="T72" fmla="*/ 72 w 487"/>
                <a:gd name="T73" fmla="*/ 208 h 487"/>
                <a:gd name="T74" fmla="*/ 98 w 487"/>
                <a:gd name="T75" fmla="*/ 147 h 487"/>
                <a:gd name="T76" fmla="*/ 147 w 487"/>
                <a:gd name="T77" fmla="*/ 98 h 487"/>
                <a:gd name="T78" fmla="*/ 208 w 487"/>
                <a:gd name="T79" fmla="*/ 72 h 487"/>
                <a:gd name="T80" fmla="*/ 242 w 487"/>
                <a:gd name="T81" fmla="*/ 68 h 487"/>
                <a:gd name="T82" fmla="*/ 310 w 487"/>
                <a:gd name="T83" fmla="*/ 83 h 487"/>
                <a:gd name="T84" fmla="*/ 366 w 487"/>
                <a:gd name="T85" fmla="*/ 121 h 487"/>
                <a:gd name="T86" fmla="*/ 404 w 487"/>
                <a:gd name="T87" fmla="*/ 178 h 487"/>
                <a:gd name="T88" fmla="*/ 415 w 487"/>
                <a:gd name="T89" fmla="*/ 242 h 487"/>
                <a:gd name="T90" fmla="*/ 412 w 487"/>
                <a:gd name="T91" fmla="*/ 280 h 487"/>
                <a:gd name="T92" fmla="*/ 389 w 487"/>
                <a:gd name="T93" fmla="*/ 340 h 487"/>
                <a:gd name="T94" fmla="*/ 340 w 487"/>
                <a:gd name="T95" fmla="*/ 389 h 487"/>
                <a:gd name="T96" fmla="*/ 280 w 487"/>
                <a:gd name="T97" fmla="*/ 412 h 487"/>
                <a:gd name="T98" fmla="*/ 242 w 487"/>
                <a:gd name="T99" fmla="*/ 41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7" h="487">
                  <a:moveTo>
                    <a:pt x="487" y="242"/>
                  </a:moveTo>
                  <a:lnTo>
                    <a:pt x="487" y="242"/>
                  </a:lnTo>
                  <a:lnTo>
                    <a:pt x="483" y="219"/>
                  </a:lnTo>
                  <a:lnTo>
                    <a:pt x="480" y="193"/>
                  </a:lnTo>
                  <a:lnTo>
                    <a:pt x="476" y="170"/>
                  </a:lnTo>
                  <a:lnTo>
                    <a:pt x="468" y="147"/>
                  </a:lnTo>
                  <a:lnTo>
                    <a:pt x="457" y="128"/>
                  </a:lnTo>
                  <a:lnTo>
                    <a:pt x="446" y="106"/>
                  </a:lnTo>
                  <a:lnTo>
                    <a:pt x="415" y="72"/>
                  </a:lnTo>
                  <a:lnTo>
                    <a:pt x="378" y="42"/>
                  </a:lnTo>
                  <a:lnTo>
                    <a:pt x="359" y="30"/>
                  </a:lnTo>
                  <a:lnTo>
                    <a:pt x="336" y="19"/>
                  </a:lnTo>
                  <a:lnTo>
                    <a:pt x="317" y="11"/>
                  </a:lnTo>
                  <a:lnTo>
                    <a:pt x="291" y="4"/>
                  </a:lnTo>
                  <a:lnTo>
                    <a:pt x="268" y="0"/>
                  </a:lnTo>
                  <a:lnTo>
                    <a:pt x="242" y="0"/>
                  </a:lnTo>
                  <a:lnTo>
                    <a:pt x="242" y="0"/>
                  </a:lnTo>
                  <a:lnTo>
                    <a:pt x="219" y="0"/>
                  </a:lnTo>
                  <a:lnTo>
                    <a:pt x="193" y="4"/>
                  </a:lnTo>
                  <a:lnTo>
                    <a:pt x="170" y="11"/>
                  </a:lnTo>
                  <a:lnTo>
                    <a:pt x="147" y="19"/>
                  </a:lnTo>
                  <a:lnTo>
                    <a:pt x="128" y="30"/>
                  </a:lnTo>
                  <a:lnTo>
                    <a:pt x="106" y="42"/>
                  </a:lnTo>
                  <a:lnTo>
                    <a:pt x="72" y="72"/>
                  </a:lnTo>
                  <a:lnTo>
                    <a:pt x="42" y="106"/>
                  </a:lnTo>
                  <a:lnTo>
                    <a:pt x="30" y="128"/>
                  </a:lnTo>
                  <a:lnTo>
                    <a:pt x="19" y="147"/>
                  </a:lnTo>
                  <a:lnTo>
                    <a:pt x="11" y="170"/>
                  </a:lnTo>
                  <a:lnTo>
                    <a:pt x="4" y="193"/>
                  </a:lnTo>
                  <a:lnTo>
                    <a:pt x="0" y="219"/>
                  </a:lnTo>
                  <a:lnTo>
                    <a:pt x="0" y="242"/>
                  </a:lnTo>
                  <a:lnTo>
                    <a:pt x="0" y="242"/>
                  </a:lnTo>
                  <a:lnTo>
                    <a:pt x="0" y="268"/>
                  </a:lnTo>
                  <a:lnTo>
                    <a:pt x="4" y="291"/>
                  </a:lnTo>
                  <a:lnTo>
                    <a:pt x="11" y="317"/>
                  </a:lnTo>
                  <a:lnTo>
                    <a:pt x="19" y="336"/>
                  </a:lnTo>
                  <a:lnTo>
                    <a:pt x="30" y="359"/>
                  </a:lnTo>
                  <a:lnTo>
                    <a:pt x="42" y="378"/>
                  </a:lnTo>
                  <a:lnTo>
                    <a:pt x="72" y="415"/>
                  </a:lnTo>
                  <a:lnTo>
                    <a:pt x="106" y="446"/>
                  </a:lnTo>
                  <a:lnTo>
                    <a:pt x="128" y="457"/>
                  </a:lnTo>
                  <a:lnTo>
                    <a:pt x="147" y="468"/>
                  </a:lnTo>
                  <a:lnTo>
                    <a:pt x="170" y="476"/>
                  </a:lnTo>
                  <a:lnTo>
                    <a:pt x="193" y="480"/>
                  </a:lnTo>
                  <a:lnTo>
                    <a:pt x="219" y="483"/>
                  </a:lnTo>
                  <a:lnTo>
                    <a:pt x="242" y="487"/>
                  </a:lnTo>
                  <a:lnTo>
                    <a:pt x="242" y="487"/>
                  </a:lnTo>
                  <a:lnTo>
                    <a:pt x="268" y="483"/>
                  </a:lnTo>
                  <a:lnTo>
                    <a:pt x="291" y="480"/>
                  </a:lnTo>
                  <a:lnTo>
                    <a:pt x="317" y="476"/>
                  </a:lnTo>
                  <a:lnTo>
                    <a:pt x="336" y="468"/>
                  </a:lnTo>
                  <a:lnTo>
                    <a:pt x="359" y="457"/>
                  </a:lnTo>
                  <a:lnTo>
                    <a:pt x="378" y="446"/>
                  </a:lnTo>
                  <a:lnTo>
                    <a:pt x="415" y="415"/>
                  </a:lnTo>
                  <a:lnTo>
                    <a:pt x="446" y="378"/>
                  </a:lnTo>
                  <a:lnTo>
                    <a:pt x="457" y="359"/>
                  </a:lnTo>
                  <a:lnTo>
                    <a:pt x="468" y="336"/>
                  </a:lnTo>
                  <a:lnTo>
                    <a:pt x="476" y="317"/>
                  </a:lnTo>
                  <a:lnTo>
                    <a:pt x="480" y="291"/>
                  </a:lnTo>
                  <a:lnTo>
                    <a:pt x="483" y="268"/>
                  </a:lnTo>
                  <a:lnTo>
                    <a:pt x="487" y="242"/>
                  </a:lnTo>
                  <a:lnTo>
                    <a:pt x="487" y="242"/>
                  </a:lnTo>
                  <a:close/>
                  <a:moveTo>
                    <a:pt x="242" y="415"/>
                  </a:moveTo>
                  <a:lnTo>
                    <a:pt x="242" y="415"/>
                  </a:lnTo>
                  <a:lnTo>
                    <a:pt x="208" y="412"/>
                  </a:lnTo>
                  <a:lnTo>
                    <a:pt x="178" y="404"/>
                  </a:lnTo>
                  <a:lnTo>
                    <a:pt x="147" y="389"/>
                  </a:lnTo>
                  <a:lnTo>
                    <a:pt x="121" y="366"/>
                  </a:lnTo>
                  <a:lnTo>
                    <a:pt x="98" y="340"/>
                  </a:lnTo>
                  <a:lnTo>
                    <a:pt x="83" y="310"/>
                  </a:lnTo>
                  <a:lnTo>
                    <a:pt x="72" y="280"/>
                  </a:lnTo>
                  <a:lnTo>
                    <a:pt x="68" y="242"/>
                  </a:lnTo>
                  <a:lnTo>
                    <a:pt x="68" y="242"/>
                  </a:lnTo>
                  <a:lnTo>
                    <a:pt x="72" y="208"/>
                  </a:lnTo>
                  <a:lnTo>
                    <a:pt x="83" y="178"/>
                  </a:lnTo>
                  <a:lnTo>
                    <a:pt x="98" y="147"/>
                  </a:lnTo>
                  <a:lnTo>
                    <a:pt x="121" y="121"/>
                  </a:lnTo>
                  <a:lnTo>
                    <a:pt x="147" y="98"/>
                  </a:lnTo>
                  <a:lnTo>
                    <a:pt x="178" y="83"/>
                  </a:lnTo>
                  <a:lnTo>
                    <a:pt x="208" y="72"/>
                  </a:lnTo>
                  <a:lnTo>
                    <a:pt x="242" y="68"/>
                  </a:lnTo>
                  <a:lnTo>
                    <a:pt x="242" y="68"/>
                  </a:lnTo>
                  <a:lnTo>
                    <a:pt x="280" y="72"/>
                  </a:lnTo>
                  <a:lnTo>
                    <a:pt x="310" y="83"/>
                  </a:lnTo>
                  <a:lnTo>
                    <a:pt x="340" y="98"/>
                  </a:lnTo>
                  <a:lnTo>
                    <a:pt x="366" y="121"/>
                  </a:lnTo>
                  <a:lnTo>
                    <a:pt x="389" y="147"/>
                  </a:lnTo>
                  <a:lnTo>
                    <a:pt x="404" y="178"/>
                  </a:lnTo>
                  <a:lnTo>
                    <a:pt x="412" y="208"/>
                  </a:lnTo>
                  <a:lnTo>
                    <a:pt x="415" y="242"/>
                  </a:lnTo>
                  <a:lnTo>
                    <a:pt x="415" y="242"/>
                  </a:lnTo>
                  <a:lnTo>
                    <a:pt x="412" y="280"/>
                  </a:lnTo>
                  <a:lnTo>
                    <a:pt x="404" y="310"/>
                  </a:lnTo>
                  <a:lnTo>
                    <a:pt x="389" y="340"/>
                  </a:lnTo>
                  <a:lnTo>
                    <a:pt x="366" y="366"/>
                  </a:lnTo>
                  <a:lnTo>
                    <a:pt x="340" y="389"/>
                  </a:lnTo>
                  <a:lnTo>
                    <a:pt x="310" y="404"/>
                  </a:lnTo>
                  <a:lnTo>
                    <a:pt x="280" y="412"/>
                  </a:lnTo>
                  <a:lnTo>
                    <a:pt x="242" y="415"/>
                  </a:lnTo>
                  <a:lnTo>
                    <a:pt x="242"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08510255-EE54-46ED-9E57-0E679C345623}"/>
                </a:ext>
              </a:extLst>
            </p:cNvPr>
            <p:cNvSpPr>
              <a:spLocks/>
            </p:cNvSpPr>
            <p:nvPr/>
          </p:nvSpPr>
          <p:spPr bwMode="auto">
            <a:xfrm>
              <a:off x="6685" y="430"/>
              <a:ext cx="163" cy="159"/>
            </a:xfrm>
            <a:custGeom>
              <a:avLst/>
              <a:gdLst>
                <a:gd name="T0" fmla="*/ 12 w 163"/>
                <a:gd name="T1" fmla="*/ 0 h 159"/>
                <a:gd name="T2" fmla="*/ 12 w 163"/>
                <a:gd name="T3" fmla="*/ 0 h 159"/>
                <a:gd name="T4" fmla="*/ 4 w 163"/>
                <a:gd name="T5" fmla="*/ 4 h 159"/>
                <a:gd name="T6" fmla="*/ 0 w 163"/>
                <a:gd name="T7" fmla="*/ 12 h 159"/>
                <a:gd name="T8" fmla="*/ 0 w 163"/>
                <a:gd name="T9" fmla="*/ 12 h 159"/>
                <a:gd name="T10" fmla="*/ 4 w 163"/>
                <a:gd name="T11" fmla="*/ 19 h 159"/>
                <a:gd name="T12" fmla="*/ 12 w 163"/>
                <a:gd name="T13" fmla="*/ 23 h 159"/>
                <a:gd name="T14" fmla="*/ 12 w 163"/>
                <a:gd name="T15" fmla="*/ 23 h 159"/>
                <a:gd name="T16" fmla="*/ 38 w 163"/>
                <a:gd name="T17" fmla="*/ 23 h 159"/>
                <a:gd name="T18" fmla="*/ 65 w 163"/>
                <a:gd name="T19" fmla="*/ 31 h 159"/>
                <a:gd name="T20" fmla="*/ 84 w 163"/>
                <a:gd name="T21" fmla="*/ 46 h 159"/>
                <a:gd name="T22" fmla="*/ 102 w 163"/>
                <a:gd name="T23" fmla="*/ 61 h 159"/>
                <a:gd name="T24" fmla="*/ 118 w 163"/>
                <a:gd name="T25" fmla="*/ 80 h 159"/>
                <a:gd name="T26" fmla="*/ 129 w 163"/>
                <a:gd name="T27" fmla="*/ 99 h 159"/>
                <a:gd name="T28" fmla="*/ 136 w 163"/>
                <a:gd name="T29" fmla="*/ 125 h 159"/>
                <a:gd name="T30" fmla="*/ 140 w 163"/>
                <a:gd name="T31" fmla="*/ 148 h 159"/>
                <a:gd name="T32" fmla="*/ 140 w 163"/>
                <a:gd name="T33" fmla="*/ 148 h 159"/>
                <a:gd name="T34" fmla="*/ 144 w 163"/>
                <a:gd name="T35" fmla="*/ 159 h 159"/>
                <a:gd name="T36" fmla="*/ 151 w 163"/>
                <a:gd name="T37" fmla="*/ 159 h 159"/>
                <a:gd name="T38" fmla="*/ 151 w 163"/>
                <a:gd name="T39" fmla="*/ 159 h 159"/>
                <a:gd name="T40" fmla="*/ 159 w 163"/>
                <a:gd name="T41" fmla="*/ 159 h 159"/>
                <a:gd name="T42" fmla="*/ 163 w 163"/>
                <a:gd name="T43" fmla="*/ 148 h 159"/>
                <a:gd name="T44" fmla="*/ 163 w 163"/>
                <a:gd name="T45" fmla="*/ 148 h 159"/>
                <a:gd name="T46" fmla="*/ 159 w 163"/>
                <a:gd name="T47" fmla="*/ 118 h 159"/>
                <a:gd name="T48" fmla="*/ 151 w 163"/>
                <a:gd name="T49" fmla="*/ 91 h 159"/>
                <a:gd name="T50" fmla="*/ 136 w 163"/>
                <a:gd name="T51" fmla="*/ 65 h 159"/>
                <a:gd name="T52" fmla="*/ 121 w 163"/>
                <a:gd name="T53" fmla="*/ 42 h 159"/>
                <a:gd name="T54" fmla="*/ 99 w 163"/>
                <a:gd name="T55" fmla="*/ 23 h 159"/>
                <a:gd name="T56" fmla="*/ 72 w 163"/>
                <a:gd name="T57" fmla="*/ 12 h 159"/>
                <a:gd name="T58" fmla="*/ 42 w 163"/>
                <a:gd name="T59" fmla="*/ 0 h 159"/>
                <a:gd name="T60" fmla="*/ 12 w 163"/>
                <a:gd name="T61" fmla="*/ 0 h 159"/>
                <a:gd name="T62" fmla="*/ 12 w 163"/>
                <a:gd name="T6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 h="159">
                  <a:moveTo>
                    <a:pt x="12" y="0"/>
                  </a:moveTo>
                  <a:lnTo>
                    <a:pt x="12" y="0"/>
                  </a:lnTo>
                  <a:lnTo>
                    <a:pt x="4" y="4"/>
                  </a:lnTo>
                  <a:lnTo>
                    <a:pt x="0" y="12"/>
                  </a:lnTo>
                  <a:lnTo>
                    <a:pt x="0" y="12"/>
                  </a:lnTo>
                  <a:lnTo>
                    <a:pt x="4" y="19"/>
                  </a:lnTo>
                  <a:lnTo>
                    <a:pt x="12" y="23"/>
                  </a:lnTo>
                  <a:lnTo>
                    <a:pt x="12" y="23"/>
                  </a:lnTo>
                  <a:lnTo>
                    <a:pt x="38" y="23"/>
                  </a:lnTo>
                  <a:lnTo>
                    <a:pt x="65" y="31"/>
                  </a:lnTo>
                  <a:lnTo>
                    <a:pt x="84" y="46"/>
                  </a:lnTo>
                  <a:lnTo>
                    <a:pt x="102" y="61"/>
                  </a:lnTo>
                  <a:lnTo>
                    <a:pt x="118" y="80"/>
                  </a:lnTo>
                  <a:lnTo>
                    <a:pt x="129" y="99"/>
                  </a:lnTo>
                  <a:lnTo>
                    <a:pt x="136" y="125"/>
                  </a:lnTo>
                  <a:lnTo>
                    <a:pt x="140" y="148"/>
                  </a:lnTo>
                  <a:lnTo>
                    <a:pt x="140" y="148"/>
                  </a:lnTo>
                  <a:lnTo>
                    <a:pt x="144" y="159"/>
                  </a:lnTo>
                  <a:lnTo>
                    <a:pt x="151" y="159"/>
                  </a:lnTo>
                  <a:lnTo>
                    <a:pt x="151" y="159"/>
                  </a:lnTo>
                  <a:lnTo>
                    <a:pt x="159" y="159"/>
                  </a:lnTo>
                  <a:lnTo>
                    <a:pt x="163" y="148"/>
                  </a:lnTo>
                  <a:lnTo>
                    <a:pt x="163" y="148"/>
                  </a:lnTo>
                  <a:lnTo>
                    <a:pt x="159" y="118"/>
                  </a:lnTo>
                  <a:lnTo>
                    <a:pt x="151" y="91"/>
                  </a:lnTo>
                  <a:lnTo>
                    <a:pt x="136" y="65"/>
                  </a:lnTo>
                  <a:lnTo>
                    <a:pt x="121" y="42"/>
                  </a:lnTo>
                  <a:lnTo>
                    <a:pt x="99" y="23"/>
                  </a:lnTo>
                  <a:lnTo>
                    <a:pt x="72" y="12"/>
                  </a:lnTo>
                  <a:lnTo>
                    <a:pt x="42" y="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BAACA649-EE6D-4922-8174-615A2D23A376}"/>
                </a:ext>
              </a:extLst>
            </p:cNvPr>
            <p:cNvSpPr>
              <a:spLocks/>
            </p:cNvSpPr>
            <p:nvPr/>
          </p:nvSpPr>
          <p:spPr bwMode="auto">
            <a:xfrm>
              <a:off x="6852" y="733"/>
              <a:ext cx="298" cy="298"/>
            </a:xfrm>
            <a:custGeom>
              <a:avLst/>
              <a:gdLst>
                <a:gd name="T0" fmla="*/ 283 w 298"/>
                <a:gd name="T1" fmla="*/ 196 h 298"/>
                <a:gd name="T2" fmla="*/ 154 w 298"/>
                <a:gd name="T3" fmla="*/ 71 h 298"/>
                <a:gd name="T4" fmla="*/ 154 w 298"/>
                <a:gd name="T5" fmla="*/ 71 h 298"/>
                <a:gd name="T6" fmla="*/ 147 w 298"/>
                <a:gd name="T7" fmla="*/ 68 h 298"/>
                <a:gd name="T8" fmla="*/ 139 w 298"/>
                <a:gd name="T9" fmla="*/ 71 h 298"/>
                <a:gd name="T10" fmla="*/ 136 w 298"/>
                <a:gd name="T11" fmla="*/ 71 h 298"/>
                <a:gd name="T12" fmla="*/ 64 w 298"/>
                <a:gd name="T13" fmla="*/ 0 h 298"/>
                <a:gd name="T14" fmla="*/ 64 w 298"/>
                <a:gd name="T15" fmla="*/ 0 h 298"/>
                <a:gd name="T16" fmla="*/ 34 w 298"/>
                <a:gd name="T17" fmla="*/ 34 h 298"/>
                <a:gd name="T18" fmla="*/ 0 w 298"/>
                <a:gd name="T19" fmla="*/ 64 h 298"/>
                <a:gd name="T20" fmla="*/ 71 w 298"/>
                <a:gd name="T21" fmla="*/ 136 h 298"/>
                <a:gd name="T22" fmla="*/ 71 w 298"/>
                <a:gd name="T23" fmla="*/ 139 h 298"/>
                <a:gd name="T24" fmla="*/ 71 w 298"/>
                <a:gd name="T25" fmla="*/ 139 h 298"/>
                <a:gd name="T26" fmla="*/ 68 w 298"/>
                <a:gd name="T27" fmla="*/ 147 h 298"/>
                <a:gd name="T28" fmla="*/ 71 w 298"/>
                <a:gd name="T29" fmla="*/ 154 h 298"/>
                <a:gd name="T30" fmla="*/ 196 w 298"/>
                <a:gd name="T31" fmla="*/ 283 h 298"/>
                <a:gd name="T32" fmla="*/ 196 w 298"/>
                <a:gd name="T33" fmla="*/ 283 h 298"/>
                <a:gd name="T34" fmla="*/ 204 w 298"/>
                <a:gd name="T35" fmla="*/ 290 h 298"/>
                <a:gd name="T36" fmla="*/ 215 w 298"/>
                <a:gd name="T37" fmla="*/ 294 h 298"/>
                <a:gd name="T38" fmla="*/ 238 w 298"/>
                <a:gd name="T39" fmla="*/ 298 h 298"/>
                <a:gd name="T40" fmla="*/ 238 w 298"/>
                <a:gd name="T41" fmla="*/ 298 h 298"/>
                <a:gd name="T42" fmla="*/ 260 w 298"/>
                <a:gd name="T43" fmla="*/ 294 h 298"/>
                <a:gd name="T44" fmla="*/ 272 w 298"/>
                <a:gd name="T45" fmla="*/ 287 h 298"/>
                <a:gd name="T46" fmla="*/ 279 w 298"/>
                <a:gd name="T47" fmla="*/ 279 h 298"/>
                <a:gd name="T48" fmla="*/ 279 w 298"/>
                <a:gd name="T49" fmla="*/ 279 h 298"/>
                <a:gd name="T50" fmla="*/ 287 w 298"/>
                <a:gd name="T51" fmla="*/ 272 h 298"/>
                <a:gd name="T52" fmla="*/ 294 w 298"/>
                <a:gd name="T53" fmla="*/ 260 h 298"/>
                <a:gd name="T54" fmla="*/ 298 w 298"/>
                <a:gd name="T55" fmla="*/ 238 h 298"/>
                <a:gd name="T56" fmla="*/ 294 w 298"/>
                <a:gd name="T57" fmla="*/ 215 h 298"/>
                <a:gd name="T58" fmla="*/ 290 w 298"/>
                <a:gd name="T59" fmla="*/ 207 h 298"/>
                <a:gd name="T60" fmla="*/ 283 w 298"/>
                <a:gd name="T61" fmla="*/ 196 h 298"/>
                <a:gd name="T62" fmla="*/ 283 w 298"/>
                <a:gd name="T63" fmla="*/ 19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8" h="298">
                  <a:moveTo>
                    <a:pt x="283" y="196"/>
                  </a:moveTo>
                  <a:lnTo>
                    <a:pt x="154" y="71"/>
                  </a:lnTo>
                  <a:lnTo>
                    <a:pt x="154" y="71"/>
                  </a:lnTo>
                  <a:lnTo>
                    <a:pt x="147" y="68"/>
                  </a:lnTo>
                  <a:lnTo>
                    <a:pt x="139" y="71"/>
                  </a:lnTo>
                  <a:lnTo>
                    <a:pt x="136" y="71"/>
                  </a:lnTo>
                  <a:lnTo>
                    <a:pt x="64" y="0"/>
                  </a:lnTo>
                  <a:lnTo>
                    <a:pt x="64" y="0"/>
                  </a:lnTo>
                  <a:lnTo>
                    <a:pt x="34" y="34"/>
                  </a:lnTo>
                  <a:lnTo>
                    <a:pt x="0" y="64"/>
                  </a:lnTo>
                  <a:lnTo>
                    <a:pt x="71" y="136"/>
                  </a:lnTo>
                  <a:lnTo>
                    <a:pt x="71" y="139"/>
                  </a:lnTo>
                  <a:lnTo>
                    <a:pt x="71" y="139"/>
                  </a:lnTo>
                  <a:lnTo>
                    <a:pt x="68" y="147"/>
                  </a:lnTo>
                  <a:lnTo>
                    <a:pt x="71" y="154"/>
                  </a:lnTo>
                  <a:lnTo>
                    <a:pt x="196" y="283"/>
                  </a:lnTo>
                  <a:lnTo>
                    <a:pt x="196" y="283"/>
                  </a:lnTo>
                  <a:lnTo>
                    <a:pt x="204" y="290"/>
                  </a:lnTo>
                  <a:lnTo>
                    <a:pt x="215" y="294"/>
                  </a:lnTo>
                  <a:lnTo>
                    <a:pt x="238" y="298"/>
                  </a:lnTo>
                  <a:lnTo>
                    <a:pt x="238" y="298"/>
                  </a:lnTo>
                  <a:lnTo>
                    <a:pt x="260" y="294"/>
                  </a:lnTo>
                  <a:lnTo>
                    <a:pt x="272" y="287"/>
                  </a:lnTo>
                  <a:lnTo>
                    <a:pt x="279" y="279"/>
                  </a:lnTo>
                  <a:lnTo>
                    <a:pt x="279" y="279"/>
                  </a:lnTo>
                  <a:lnTo>
                    <a:pt x="287" y="272"/>
                  </a:lnTo>
                  <a:lnTo>
                    <a:pt x="294" y="260"/>
                  </a:lnTo>
                  <a:lnTo>
                    <a:pt x="298" y="238"/>
                  </a:lnTo>
                  <a:lnTo>
                    <a:pt x="294" y="215"/>
                  </a:lnTo>
                  <a:lnTo>
                    <a:pt x="290" y="207"/>
                  </a:lnTo>
                  <a:lnTo>
                    <a:pt x="283" y="196"/>
                  </a:lnTo>
                  <a:lnTo>
                    <a:pt x="283"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6A325C3A-17B5-42B0-A761-7D82B61DA5AD}"/>
              </a:ext>
            </a:extLst>
          </p:cNvPr>
          <p:cNvSpPr txBox="1"/>
          <p:nvPr/>
        </p:nvSpPr>
        <p:spPr>
          <a:xfrm>
            <a:off x="603315" y="1442301"/>
            <a:ext cx="10614582" cy="4534293"/>
          </a:xfrm>
          <a:prstGeom prst="rect">
            <a:avLst/>
          </a:prstGeom>
          <a:noFill/>
        </p:spPr>
        <p:txBody>
          <a:bodyPr wrap="square" rtlCol="0">
            <a:spAutoFit/>
          </a:bodyPr>
          <a:lstStyle/>
          <a:p>
            <a:endParaRPr lang="en-US"/>
          </a:p>
        </p:txBody>
      </p:sp>
      <p:graphicFrame>
        <p:nvGraphicFramePr>
          <p:cNvPr id="3" name="Diagram 2">
            <a:extLst>
              <a:ext uri="{FF2B5EF4-FFF2-40B4-BE49-F238E27FC236}">
                <a16:creationId xmlns:a16="http://schemas.microsoft.com/office/drawing/2014/main" id="{254EC850-3A47-452B-A0BE-AB4BBB53395A}"/>
              </a:ext>
            </a:extLst>
          </p:cNvPr>
          <p:cNvGraphicFramePr/>
          <p:nvPr>
            <p:extLst>
              <p:ext uri="{D42A27DB-BD31-4B8C-83A1-F6EECF244321}">
                <p14:modId xmlns:p14="http://schemas.microsoft.com/office/powerpoint/2010/main" val="1486814184"/>
              </p:ext>
            </p:extLst>
          </p:nvPr>
        </p:nvGraphicFramePr>
        <p:xfrm>
          <a:off x="514679" y="1209671"/>
          <a:ext cx="1101100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3594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t>Previous Meeting Summary</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t>Courtney Cooper</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12E3A49-BE5D-4280-BB52-5CEB1267D333}"/>
              </a:ext>
            </a:extLst>
          </p:cNvPr>
          <p:cNvSpPr>
            <a:spLocks noGrp="1"/>
          </p:cNvSpPr>
          <p:nvPr>
            <p:ph type="sldNum" sz="quarter" idx="12"/>
          </p:nvPr>
        </p:nvSpPr>
        <p:spPr/>
        <p:txBody>
          <a:bodyPr/>
          <a:lstStyle/>
          <a:p>
            <a:fld id="{9639ED2B-37ED-4527-B698-007C17A6D46F}" type="slidenum">
              <a:rPr lang="en-US" smtClean="0"/>
              <a:t>8</a:t>
            </a:fld>
            <a:endParaRPr lang="en-US"/>
          </a:p>
        </p:txBody>
      </p:sp>
    </p:spTree>
    <p:extLst>
      <p:ext uri="{BB962C8B-B14F-4D97-AF65-F5344CB8AC3E}">
        <p14:creationId xmlns:p14="http://schemas.microsoft.com/office/powerpoint/2010/main" val="22854203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5A42B8C5-CB65-45CB-A44B-4DC84AA475B2}"/>
              </a:ext>
            </a:extLst>
          </p:cNvPr>
          <p:cNvSpPr>
            <a:spLocks noGrp="1"/>
          </p:cNvSpPr>
          <p:nvPr>
            <p:ph type="title"/>
          </p:nvPr>
        </p:nvSpPr>
        <p:spPr/>
        <p:txBody>
          <a:bodyPr>
            <a:normAutofit/>
          </a:bodyPr>
          <a:lstStyle/>
          <a:p>
            <a:r>
              <a:rPr lang="en-US"/>
              <a:t>Inter-Council Coordination Committee</a:t>
            </a:r>
            <a:endParaRPr lang="en-US" altLang="en-US"/>
          </a:p>
        </p:txBody>
      </p:sp>
      <p:sp>
        <p:nvSpPr>
          <p:cNvPr id="2" name="Slide Number Placeholder 1">
            <a:extLst>
              <a:ext uri="{FF2B5EF4-FFF2-40B4-BE49-F238E27FC236}">
                <a16:creationId xmlns:a16="http://schemas.microsoft.com/office/drawing/2014/main" id="{5AAC65D9-B8F0-4CEA-B1D4-0FAD808362FD}"/>
              </a:ext>
            </a:extLst>
          </p:cNvPr>
          <p:cNvSpPr>
            <a:spLocks noGrp="1"/>
          </p:cNvSpPr>
          <p:nvPr>
            <p:ph type="sldNum" sz="quarter" idx="12"/>
          </p:nvPr>
        </p:nvSpPr>
        <p:spPr/>
        <p:txBody>
          <a:bodyPr/>
          <a:lstStyle/>
          <a:p>
            <a:fld id="{9639ED2B-37ED-4527-B698-007C17A6D46F}" type="slidenum">
              <a:rPr lang="en-US" smtClean="0"/>
              <a:t>80</a:t>
            </a:fld>
            <a:endParaRPr lang="en-US"/>
          </a:p>
        </p:txBody>
      </p:sp>
      <p:grpSp>
        <p:nvGrpSpPr>
          <p:cNvPr id="9" name="Group 4">
            <a:extLst>
              <a:ext uri="{FF2B5EF4-FFF2-40B4-BE49-F238E27FC236}">
                <a16:creationId xmlns:a16="http://schemas.microsoft.com/office/drawing/2014/main" id="{A6735B73-D33A-4ED9-8309-3C490A0D05F8}"/>
              </a:ext>
            </a:extLst>
          </p:cNvPr>
          <p:cNvGrpSpPr>
            <a:grpSpLocks noChangeAspect="1"/>
          </p:cNvGrpSpPr>
          <p:nvPr/>
        </p:nvGrpSpPr>
        <p:grpSpPr bwMode="auto">
          <a:xfrm>
            <a:off x="11479342" y="6289032"/>
            <a:ext cx="282537" cy="282537"/>
            <a:chOff x="6455" y="336"/>
            <a:chExt cx="695" cy="695"/>
          </a:xfrm>
          <a:solidFill>
            <a:schemeClr val="bg1"/>
          </a:solidFill>
        </p:grpSpPr>
        <p:sp>
          <p:nvSpPr>
            <p:cNvPr id="10" name="Freeform 5">
              <a:extLst>
                <a:ext uri="{FF2B5EF4-FFF2-40B4-BE49-F238E27FC236}">
                  <a16:creationId xmlns:a16="http://schemas.microsoft.com/office/drawing/2014/main" id="{03D2035F-0823-4890-8031-32AF9B5081E5}"/>
                </a:ext>
              </a:extLst>
            </p:cNvPr>
            <p:cNvSpPr>
              <a:spLocks noEditPoints="1"/>
            </p:cNvSpPr>
            <p:nvPr/>
          </p:nvSpPr>
          <p:spPr bwMode="auto">
            <a:xfrm>
              <a:off x="6455" y="336"/>
              <a:ext cx="487" cy="487"/>
            </a:xfrm>
            <a:custGeom>
              <a:avLst/>
              <a:gdLst>
                <a:gd name="T0" fmla="*/ 487 w 487"/>
                <a:gd name="T1" fmla="*/ 242 h 487"/>
                <a:gd name="T2" fmla="*/ 480 w 487"/>
                <a:gd name="T3" fmla="*/ 193 h 487"/>
                <a:gd name="T4" fmla="*/ 468 w 487"/>
                <a:gd name="T5" fmla="*/ 147 h 487"/>
                <a:gd name="T6" fmla="*/ 446 w 487"/>
                <a:gd name="T7" fmla="*/ 106 h 487"/>
                <a:gd name="T8" fmla="*/ 378 w 487"/>
                <a:gd name="T9" fmla="*/ 42 h 487"/>
                <a:gd name="T10" fmla="*/ 336 w 487"/>
                <a:gd name="T11" fmla="*/ 19 h 487"/>
                <a:gd name="T12" fmla="*/ 291 w 487"/>
                <a:gd name="T13" fmla="*/ 4 h 487"/>
                <a:gd name="T14" fmla="*/ 242 w 487"/>
                <a:gd name="T15" fmla="*/ 0 h 487"/>
                <a:gd name="T16" fmla="*/ 219 w 487"/>
                <a:gd name="T17" fmla="*/ 0 h 487"/>
                <a:gd name="T18" fmla="*/ 170 w 487"/>
                <a:gd name="T19" fmla="*/ 11 h 487"/>
                <a:gd name="T20" fmla="*/ 128 w 487"/>
                <a:gd name="T21" fmla="*/ 30 h 487"/>
                <a:gd name="T22" fmla="*/ 72 w 487"/>
                <a:gd name="T23" fmla="*/ 72 h 487"/>
                <a:gd name="T24" fmla="*/ 30 w 487"/>
                <a:gd name="T25" fmla="*/ 128 h 487"/>
                <a:gd name="T26" fmla="*/ 11 w 487"/>
                <a:gd name="T27" fmla="*/ 170 h 487"/>
                <a:gd name="T28" fmla="*/ 0 w 487"/>
                <a:gd name="T29" fmla="*/ 219 h 487"/>
                <a:gd name="T30" fmla="*/ 0 w 487"/>
                <a:gd name="T31" fmla="*/ 242 h 487"/>
                <a:gd name="T32" fmla="*/ 4 w 487"/>
                <a:gd name="T33" fmla="*/ 291 h 487"/>
                <a:gd name="T34" fmla="*/ 19 w 487"/>
                <a:gd name="T35" fmla="*/ 336 h 487"/>
                <a:gd name="T36" fmla="*/ 42 w 487"/>
                <a:gd name="T37" fmla="*/ 378 h 487"/>
                <a:gd name="T38" fmla="*/ 106 w 487"/>
                <a:gd name="T39" fmla="*/ 446 h 487"/>
                <a:gd name="T40" fmla="*/ 147 w 487"/>
                <a:gd name="T41" fmla="*/ 468 h 487"/>
                <a:gd name="T42" fmla="*/ 193 w 487"/>
                <a:gd name="T43" fmla="*/ 480 h 487"/>
                <a:gd name="T44" fmla="*/ 242 w 487"/>
                <a:gd name="T45" fmla="*/ 487 h 487"/>
                <a:gd name="T46" fmla="*/ 268 w 487"/>
                <a:gd name="T47" fmla="*/ 483 h 487"/>
                <a:gd name="T48" fmla="*/ 317 w 487"/>
                <a:gd name="T49" fmla="*/ 476 h 487"/>
                <a:gd name="T50" fmla="*/ 359 w 487"/>
                <a:gd name="T51" fmla="*/ 457 h 487"/>
                <a:gd name="T52" fmla="*/ 415 w 487"/>
                <a:gd name="T53" fmla="*/ 415 h 487"/>
                <a:gd name="T54" fmla="*/ 457 w 487"/>
                <a:gd name="T55" fmla="*/ 359 h 487"/>
                <a:gd name="T56" fmla="*/ 476 w 487"/>
                <a:gd name="T57" fmla="*/ 317 h 487"/>
                <a:gd name="T58" fmla="*/ 483 w 487"/>
                <a:gd name="T59" fmla="*/ 268 h 487"/>
                <a:gd name="T60" fmla="*/ 487 w 487"/>
                <a:gd name="T61" fmla="*/ 242 h 487"/>
                <a:gd name="T62" fmla="*/ 242 w 487"/>
                <a:gd name="T63" fmla="*/ 415 h 487"/>
                <a:gd name="T64" fmla="*/ 178 w 487"/>
                <a:gd name="T65" fmla="*/ 404 h 487"/>
                <a:gd name="T66" fmla="*/ 121 w 487"/>
                <a:gd name="T67" fmla="*/ 366 h 487"/>
                <a:gd name="T68" fmla="*/ 83 w 487"/>
                <a:gd name="T69" fmla="*/ 310 h 487"/>
                <a:gd name="T70" fmla="*/ 68 w 487"/>
                <a:gd name="T71" fmla="*/ 242 h 487"/>
                <a:gd name="T72" fmla="*/ 72 w 487"/>
                <a:gd name="T73" fmla="*/ 208 h 487"/>
                <a:gd name="T74" fmla="*/ 98 w 487"/>
                <a:gd name="T75" fmla="*/ 147 h 487"/>
                <a:gd name="T76" fmla="*/ 147 w 487"/>
                <a:gd name="T77" fmla="*/ 98 h 487"/>
                <a:gd name="T78" fmla="*/ 208 w 487"/>
                <a:gd name="T79" fmla="*/ 72 h 487"/>
                <a:gd name="T80" fmla="*/ 242 w 487"/>
                <a:gd name="T81" fmla="*/ 68 h 487"/>
                <a:gd name="T82" fmla="*/ 310 w 487"/>
                <a:gd name="T83" fmla="*/ 83 h 487"/>
                <a:gd name="T84" fmla="*/ 366 w 487"/>
                <a:gd name="T85" fmla="*/ 121 h 487"/>
                <a:gd name="T86" fmla="*/ 404 w 487"/>
                <a:gd name="T87" fmla="*/ 178 h 487"/>
                <a:gd name="T88" fmla="*/ 415 w 487"/>
                <a:gd name="T89" fmla="*/ 242 h 487"/>
                <a:gd name="T90" fmla="*/ 412 w 487"/>
                <a:gd name="T91" fmla="*/ 280 h 487"/>
                <a:gd name="T92" fmla="*/ 389 w 487"/>
                <a:gd name="T93" fmla="*/ 340 h 487"/>
                <a:gd name="T94" fmla="*/ 340 w 487"/>
                <a:gd name="T95" fmla="*/ 389 h 487"/>
                <a:gd name="T96" fmla="*/ 280 w 487"/>
                <a:gd name="T97" fmla="*/ 412 h 487"/>
                <a:gd name="T98" fmla="*/ 242 w 487"/>
                <a:gd name="T99" fmla="*/ 41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7" h="487">
                  <a:moveTo>
                    <a:pt x="487" y="242"/>
                  </a:moveTo>
                  <a:lnTo>
                    <a:pt x="487" y="242"/>
                  </a:lnTo>
                  <a:lnTo>
                    <a:pt x="483" y="219"/>
                  </a:lnTo>
                  <a:lnTo>
                    <a:pt x="480" y="193"/>
                  </a:lnTo>
                  <a:lnTo>
                    <a:pt x="476" y="170"/>
                  </a:lnTo>
                  <a:lnTo>
                    <a:pt x="468" y="147"/>
                  </a:lnTo>
                  <a:lnTo>
                    <a:pt x="457" y="128"/>
                  </a:lnTo>
                  <a:lnTo>
                    <a:pt x="446" y="106"/>
                  </a:lnTo>
                  <a:lnTo>
                    <a:pt x="415" y="72"/>
                  </a:lnTo>
                  <a:lnTo>
                    <a:pt x="378" y="42"/>
                  </a:lnTo>
                  <a:lnTo>
                    <a:pt x="359" y="30"/>
                  </a:lnTo>
                  <a:lnTo>
                    <a:pt x="336" y="19"/>
                  </a:lnTo>
                  <a:lnTo>
                    <a:pt x="317" y="11"/>
                  </a:lnTo>
                  <a:lnTo>
                    <a:pt x="291" y="4"/>
                  </a:lnTo>
                  <a:lnTo>
                    <a:pt x="268" y="0"/>
                  </a:lnTo>
                  <a:lnTo>
                    <a:pt x="242" y="0"/>
                  </a:lnTo>
                  <a:lnTo>
                    <a:pt x="242" y="0"/>
                  </a:lnTo>
                  <a:lnTo>
                    <a:pt x="219" y="0"/>
                  </a:lnTo>
                  <a:lnTo>
                    <a:pt x="193" y="4"/>
                  </a:lnTo>
                  <a:lnTo>
                    <a:pt x="170" y="11"/>
                  </a:lnTo>
                  <a:lnTo>
                    <a:pt x="147" y="19"/>
                  </a:lnTo>
                  <a:lnTo>
                    <a:pt x="128" y="30"/>
                  </a:lnTo>
                  <a:lnTo>
                    <a:pt x="106" y="42"/>
                  </a:lnTo>
                  <a:lnTo>
                    <a:pt x="72" y="72"/>
                  </a:lnTo>
                  <a:lnTo>
                    <a:pt x="42" y="106"/>
                  </a:lnTo>
                  <a:lnTo>
                    <a:pt x="30" y="128"/>
                  </a:lnTo>
                  <a:lnTo>
                    <a:pt x="19" y="147"/>
                  </a:lnTo>
                  <a:lnTo>
                    <a:pt x="11" y="170"/>
                  </a:lnTo>
                  <a:lnTo>
                    <a:pt x="4" y="193"/>
                  </a:lnTo>
                  <a:lnTo>
                    <a:pt x="0" y="219"/>
                  </a:lnTo>
                  <a:lnTo>
                    <a:pt x="0" y="242"/>
                  </a:lnTo>
                  <a:lnTo>
                    <a:pt x="0" y="242"/>
                  </a:lnTo>
                  <a:lnTo>
                    <a:pt x="0" y="268"/>
                  </a:lnTo>
                  <a:lnTo>
                    <a:pt x="4" y="291"/>
                  </a:lnTo>
                  <a:lnTo>
                    <a:pt x="11" y="317"/>
                  </a:lnTo>
                  <a:lnTo>
                    <a:pt x="19" y="336"/>
                  </a:lnTo>
                  <a:lnTo>
                    <a:pt x="30" y="359"/>
                  </a:lnTo>
                  <a:lnTo>
                    <a:pt x="42" y="378"/>
                  </a:lnTo>
                  <a:lnTo>
                    <a:pt x="72" y="415"/>
                  </a:lnTo>
                  <a:lnTo>
                    <a:pt x="106" y="446"/>
                  </a:lnTo>
                  <a:lnTo>
                    <a:pt x="128" y="457"/>
                  </a:lnTo>
                  <a:lnTo>
                    <a:pt x="147" y="468"/>
                  </a:lnTo>
                  <a:lnTo>
                    <a:pt x="170" y="476"/>
                  </a:lnTo>
                  <a:lnTo>
                    <a:pt x="193" y="480"/>
                  </a:lnTo>
                  <a:lnTo>
                    <a:pt x="219" y="483"/>
                  </a:lnTo>
                  <a:lnTo>
                    <a:pt x="242" y="487"/>
                  </a:lnTo>
                  <a:lnTo>
                    <a:pt x="242" y="487"/>
                  </a:lnTo>
                  <a:lnTo>
                    <a:pt x="268" y="483"/>
                  </a:lnTo>
                  <a:lnTo>
                    <a:pt x="291" y="480"/>
                  </a:lnTo>
                  <a:lnTo>
                    <a:pt x="317" y="476"/>
                  </a:lnTo>
                  <a:lnTo>
                    <a:pt x="336" y="468"/>
                  </a:lnTo>
                  <a:lnTo>
                    <a:pt x="359" y="457"/>
                  </a:lnTo>
                  <a:lnTo>
                    <a:pt x="378" y="446"/>
                  </a:lnTo>
                  <a:lnTo>
                    <a:pt x="415" y="415"/>
                  </a:lnTo>
                  <a:lnTo>
                    <a:pt x="446" y="378"/>
                  </a:lnTo>
                  <a:lnTo>
                    <a:pt x="457" y="359"/>
                  </a:lnTo>
                  <a:lnTo>
                    <a:pt x="468" y="336"/>
                  </a:lnTo>
                  <a:lnTo>
                    <a:pt x="476" y="317"/>
                  </a:lnTo>
                  <a:lnTo>
                    <a:pt x="480" y="291"/>
                  </a:lnTo>
                  <a:lnTo>
                    <a:pt x="483" y="268"/>
                  </a:lnTo>
                  <a:lnTo>
                    <a:pt x="487" y="242"/>
                  </a:lnTo>
                  <a:lnTo>
                    <a:pt x="487" y="242"/>
                  </a:lnTo>
                  <a:close/>
                  <a:moveTo>
                    <a:pt x="242" y="415"/>
                  </a:moveTo>
                  <a:lnTo>
                    <a:pt x="242" y="415"/>
                  </a:lnTo>
                  <a:lnTo>
                    <a:pt x="208" y="412"/>
                  </a:lnTo>
                  <a:lnTo>
                    <a:pt x="178" y="404"/>
                  </a:lnTo>
                  <a:lnTo>
                    <a:pt x="147" y="389"/>
                  </a:lnTo>
                  <a:lnTo>
                    <a:pt x="121" y="366"/>
                  </a:lnTo>
                  <a:lnTo>
                    <a:pt x="98" y="340"/>
                  </a:lnTo>
                  <a:lnTo>
                    <a:pt x="83" y="310"/>
                  </a:lnTo>
                  <a:lnTo>
                    <a:pt x="72" y="280"/>
                  </a:lnTo>
                  <a:lnTo>
                    <a:pt x="68" y="242"/>
                  </a:lnTo>
                  <a:lnTo>
                    <a:pt x="68" y="242"/>
                  </a:lnTo>
                  <a:lnTo>
                    <a:pt x="72" y="208"/>
                  </a:lnTo>
                  <a:lnTo>
                    <a:pt x="83" y="178"/>
                  </a:lnTo>
                  <a:lnTo>
                    <a:pt x="98" y="147"/>
                  </a:lnTo>
                  <a:lnTo>
                    <a:pt x="121" y="121"/>
                  </a:lnTo>
                  <a:lnTo>
                    <a:pt x="147" y="98"/>
                  </a:lnTo>
                  <a:lnTo>
                    <a:pt x="178" y="83"/>
                  </a:lnTo>
                  <a:lnTo>
                    <a:pt x="208" y="72"/>
                  </a:lnTo>
                  <a:lnTo>
                    <a:pt x="242" y="68"/>
                  </a:lnTo>
                  <a:lnTo>
                    <a:pt x="242" y="68"/>
                  </a:lnTo>
                  <a:lnTo>
                    <a:pt x="280" y="72"/>
                  </a:lnTo>
                  <a:lnTo>
                    <a:pt x="310" y="83"/>
                  </a:lnTo>
                  <a:lnTo>
                    <a:pt x="340" y="98"/>
                  </a:lnTo>
                  <a:lnTo>
                    <a:pt x="366" y="121"/>
                  </a:lnTo>
                  <a:lnTo>
                    <a:pt x="389" y="147"/>
                  </a:lnTo>
                  <a:lnTo>
                    <a:pt x="404" y="178"/>
                  </a:lnTo>
                  <a:lnTo>
                    <a:pt x="412" y="208"/>
                  </a:lnTo>
                  <a:lnTo>
                    <a:pt x="415" y="242"/>
                  </a:lnTo>
                  <a:lnTo>
                    <a:pt x="415" y="242"/>
                  </a:lnTo>
                  <a:lnTo>
                    <a:pt x="412" y="280"/>
                  </a:lnTo>
                  <a:lnTo>
                    <a:pt x="404" y="310"/>
                  </a:lnTo>
                  <a:lnTo>
                    <a:pt x="389" y="340"/>
                  </a:lnTo>
                  <a:lnTo>
                    <a:pt x="366" y="366"/>
                  </a:lnTo>
                  <a:lnTo>
                    <a:pt x="340" y="389"/>
                  </a:lnTo>
                  <a:lnTo>
                    <a:pt x="310" y="404"/>
                  </a:lnTo>
                  <a:lnTo>
                    <a:pt x="280" y="412"/>
                  </a:lnTo>
                  <a:lnTo>
                    <a:pt x="242" y="415"/>
                  </a:lnTo>
                  <a:lnTo>
                    <a:pt x="242"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08510255-EE54-46ED-9E57-0E679C345623}"/>
                </a:ext>
              </a:extLst>
            </p:cNvPr>
            <p:cNvSpPr>
              <a:spLocks/>
            </p:cNvSpPr>
            <p:nvPr/>
          </p:nvSpPr>
          <p:spPr bwMode="auto">
            <a:xfrm>
              <a:off x="6685" y="430"/>
              <a:ext cx="163" cy="159"/>
            </a:xfrm>
            <a:custGeom>
              <a:avLst/>
              <a:gdLst>
                <a:gd name="T0" fmla="*/ 12 w 163"/>
                <a:gd name="T1" fmla="*/ 0 h 159"/>
                <a:gd name="T2" fmla="*/ 12 w 163"/>
                <a:gd name="T3" fmla="*/ 0 h 159"/>
                <a:gd name="T4" fmla="*/ 4 w 163"/>
                <a:gd name="T5" fmla="*/ 4 h 159"/>
                <a:gd name="T6" fmla="*/ 0 w 163"/>
                <a:gd name="T7" fmla="*/ 12 h 159"/>
                <a:gd name="T8" fmla="*/ 0 w 163"/>
                <a:gd name="T9" fmla="*/ 12 h 159"/>
                <a:gd name="T10" fmla="*/ 4 w 163"/>
                <a:gd name="T11" fmla="*/ 19 h 159"/>
                <a:gd name="T12" fmla="*/ 12 w 163"/>
                <a:gd name="T13" fmla="*/ 23 h 159"/>
                <a:gd name="T14" fmla="*/ 12 w 163"/>
                <a:gd name="T15" fmla="*/ 23 h 159"/>
                <a:gd name="T16" fmla="*/ 38 w 163"/>
                <a:gd name="T17" fmla="*/ 23 h 159"/>
                <a:gd name="T18" fmla="*/ 65 w 163"/>
                <a:gd name="T19" fmla="*/ 31 h 159"/>
                <a:gd name="T20" fmla="*/ 84 w 163"/>
                <a:gd name="T21" fmla="*/ 46 h 159"/>
                <a:gd name="T22" fmla="*/ 102 w 163"/>
                <a:gd name="T23" fmla="*/ 61 h 159"/>
                <a:gd name="T24" fmla="*/ 118 w 163"/>
                <a:gd name="T25" fmla="*/ 80 h 159"/>
                <a:gd name="T26" fmla="*/ 129 w 163"/>
                <a:gd name="T27" fmla="*/ 99 h 159"/>
                <a:gd name="T28" fmla="*/ 136 w 163"/>
                <a:gd name="T29" fmla="*/ 125 h 159"/>
                <a:gd name="T30" fmla="*/ 140 w 163"/>
                <a:gd name="T31" fmla="*/ 148 h 159"/>
                <a:gd name="T32" fmla="*/ 140 w 163"/>
                <a:gd name="T33" fmla="*/ 148 h 159"/>
                <a:gd name="T34" fmla="*/ 144 w 163"/>
                <a:gd name="T35" fmla="*/ 159 h 159"/>
                <a:gd name="T36" fmla="*/ 151 w 163"/>
                <a:gd name="T37" fmla="*/ 159 h 159"/>
                <a:gd name="T38" fmla="*/ 151 w 163"/>
                <a:gd name="T39" fmla="*/ 159 h 159"/>
                <a:gd name="T40" fmla="*/ 159 w 163"/>
                <a:gd name="T41" fmla="*/ 159 h 159"/>
                <a:gd name="T42" fmla="*/ 163 w 163"/>
                <a:gd name="T43" fmla="*/ 148 h 159"/>
                <a:gd name="T44" fmla="*/ 163 w 163"/>
                <a:gd name="T45" fmla="*/ 148 h 159"/>
                <a:gd name="T46" fmla="*/ 159 w 163"/>
                <a:gd name="T47" fmla="*/ 118 h 159"/>
                <a:gd name="T48" fmla="*/ 151 w 163"/>
                <a:gd name="T49" fmla="*/ 91 h 159"/>
                <a:gd name="T50" fmla="*/ 136 w 163"/>
                <a:gd name="T51" fmla="*/ 65 h 159"/>
                <a:gd name="T52" fmla="*/ 121 w 163"/>
                <a:gd name="T53" fmla="*/ 42 h 159"/>
                <a:gd name="T54" fmla="*/ 99 w 163"/>
                <a:gd name="T55" fmla="*/ 23 h 159"/>
                <a:gd name="T56" fmla="*/ 72 w 163"/>
                <a:gd name="T57" fmla="*/ 12 h 159"/>
                <a:gd name="T58" fmla="*/ 42 w 163"/>
                <a:gd name="T59" fmla="*/ 0 h 159"/>
                <a:gd name="T60" fmla="*/ 12 w 163"/>
                <a:gd name="T61" fmla="*/ 0 h 159"/>
                <a:gd name="T62" fmla="*/ 12 w 163"/>
                <a:gd name="T6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 h="159">
                  <a:moveTo>
                    <a:pt x="12" y="0"/>
                  </a:moveTo>
                  <a:lnTo>
                    <a:pt x="12" y="0"/>
                  </a:lnTo>
                  <a:lnTo>
                    <a:pt x="4" y="4"/>
                  </a:lnTo>
                  <a:lnTo>
                    <a:pt x="0" y="12"/>
                  </a:lnTo>
                  <a:lnTo>
                    <a:pt x="0" y="12"/>
                  </a:lnTo>
                  <a:lnTo>
                    <a:pt x="4" y="19"/>
                  </a:lnTo>
                  <a:lnTo>
                    <a:pt x="12" y="23"/>
                  </a:lnTo>
                  <a:lnTo>
                    <a:pt x="12" y="23"/>
                  </a:lnTo>
                  <a:lnTo>
                    <a:pt x="38" y="23"/>
                  </a:lnTo>
                  <a:lnTo>
                    <a:pt x="65" y="31"/>
                  </a:lnTo>
                  <a:lnTo>
                    <a:pt x="84" y="46"/>
                  </a:lnTo>
                  <a:lnTo>
                    <a:pt x="102" y="61"/>
                  </a:lnTo>
                  <a:lnTo>
                    <a:pt x="118" y="80"/>
                  </a:lnTo>
                  <a:lnTo>
                    <a:pt x="129" y="99"/>
                  </a:lnTo>
                  <a:lnTo>
                    <a:pt x="136" y="125"/>
                  </a:lnTo>
                  <a:lnTo>
                    <a:pt x="140" y="148"/>
                  </a:lnTo>
                  <a:lnTo>
                    <a:pt x="140" y="148"/>
                  </a:lnTo>
                  <a:lnTo>
                    <a:pt x="144" y="159"/>
                  </a:lnTo>
                  <a:lnTo>
                    <a:pt x="151" y="159"/>
                  </a:lnTo>
                  <a:lnTo>
                    <a:pt x="151" y="159"/>
                  </a:lnTo>
                  <a:lnTo>
                    <a:pt x="159" y="159"/>
                  </a:lnTo>
                  <a:lnTo>
                    <a:pt x="163" y="148"/>
                  </a:lnTo>
                  <a:lnTo>
                    <a:pt x="163" y="148"/>
                  </a:lnTo>
                  <a:lnTo>
                    <a:pt x="159" y="118"/>
                  </a:lnTo>
                  <a:lnTo>
                    <a:pt x="151" y="91"/>
                  </a:lnTo>
                  <a:lnTo>
                    <a:pt x="136" y="65"/>
                  </a:lnTo>
                  <a:lnTo>
                    <a:pt x="121" y="42"/>
                  </a:lnTo>
                  <a:lnTo>
                    <a:pt x="99" y="23"/>
                  </a:lnTo>
                  <a:lnTo>
                    <a:pt x="72" y="12"/>
                  </a:lnTo>
                  <a:lnTo>
                    <a:pt x="42" y="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BAACA649-EE6D-4922-8174-615A2D23A376}"/>
                </a:ext>
              </a:extLst>
            </p:cNvPr>
            <p:cNvSpPr>
              <a:spLocks/>
            </p:cNvSpPr>
            <p:nvPr/>
          </p:nvSpPr>
          <p:spPr bwMode="auto">
            <a:xfrm>
              <a:off x="6852" y="733"/>
              <a:ext cx="298" cy="298"/>
            </a:xfrm>
            <a:custGeom>
              <a:avLst/>
              <a:gdLst>
                <a:gd name="T0" fmla="*/ 283 w 298"/>
                <a:gd name="T1" fmla="*/ 196 h 298"/>
                <a:gd name="T2" fmla="*/ 154 w 298"/>
                <a:gd name="T3" fmla="*/ 71 h 298"/>
                <a:gd name="T4" fmla="*/ 154 w 298"/>
                <a:gd name="T5" fmla="*/ 71 h 298"/>
                <a:gd name="T6" fmla="*/ 147 w 298"/>
                <a:gd name="T7" fmla="*/ 68 h 298"/>
                <a:gd name="T8" fmla="*/ 139 w 298"/>
                <a:gd name="T9" fmla="*/ 71 h 298"/>
                <a:gd name="T10" fmla="*/ 136 w 298"/>
                <a:gd name="T11" fmla="*/ 71 h 298"/>
                <a:gd name="T12" fmla="*/ 64 w 298"/>
                <a:gd name="T13" fmla="*/ 0 h 298"/>
                <a:gd name="T14" fmla="*/ 64 w 298"/>
                <a:gd name="T15" fmla="*/ 0 h 298"/>
                <a:gd name="T16" fmla="*/ 34 w 298"/>
                <a:gd name="T17" fmla="*/ 34 h 298"/>
                <a:gd name="T18" fmla="*/ 0 w 298"/>
                <a:gd name="T19" fmla="*/ 64 h 298"/>
                <a:gd name="T20" fmla="*/ 71 w 298"/>
                <a:gd name="T21" fmla="*/ 136 h 298"/>
                <a:gd name="T22" fmla="*/ 71 w 298"/>
                <a:gd name="T23" fmla="*/ 139 h 298"/>
                <a:gd name="T24" fmla="*/ 71 w 298"/>
                <a:gd name="T25" fmla="*/ 139 h 298"/>
                <a:gd name="T26" fmla="*/ 68 w 298"/>
                <a:gd name="T27" fmla="*/ 147 h 298"/>
                <a:gd name="T28" fmla="*/ 71 w 298"/>
                <a:gd name="T29" fmla="*/ 154 h 298"/>
                <a:gd name="T30" fmla="*/ 196 w 298"/>
                <a:gd name="T31" fmla="*/ 283 h 298"/>
                <a:gd name="T32" fmla="*/ 196 w 298"/>
                <a:gd name="T33" fmla="*/ 283 h 298"/>
                <a:gd name="T34" fmla="*/ 204 w 298"/>
                <a:gd name="T35" fmla="*/ 290 h 298"/>
                <a:gd name="T36" fmla="*/ 215 w 298"/>
                <a:gd name="T37" fmla="*/ 294 h 298"/>
                <a:gd name="T38" fmla="*/ 238 w 298"/>
                <a:gd name="T39" fmla="*/ 298 h 298"/>
                <a:gd name="T40" fmla="*/ 238 w 298"/>
                <a:gd name="T41" fmla="*/ 298 h 298"/>
                <a:gd name="T42" fmla="*/ 260 w 298"/>
                <a:gd name="T43" fmla="*/ 294 h 298"/>
                <a:gd name="T44" fmla="*/ 272 w 298"/>
                <a:gd name="T45" fmla="*/ 287 h 298"/>
                <a:gd name="T46" fmla="*/ 279 w 298"/>
                <a:gd name="T47" fmla="*/ 279 h 298"/>
                <a:gd name="T48" fmla="*/ 279 w 298"/>
                <a:gd name="T49" fmla="*/ 279 h 298"/>
                <a:gd name="T50" fmla="*/ 287 w 298"/>
                <a:gd name="T51" fmla="*/ 272 h 298"/>
                <a:gd name="T52" fmla="*/ 294 w 298"/>
                <a:gd name="T53" fmla="*/ 260 h 298"/>
                <a:gd name="T54" fmla="*/ 298 w 298"/>
                <a:gd name="T55" fmla="*/ 238 h 298"/>
                <a:gd name="T56" fmla="*/ 294 w 298"/>
                <a:gd name="T57" fmla="*/ 215 h 298"/>
                <a:gd name="T58" fmla="*/ 290 w 298"/>
                <a:gd name="T59" fmla="*/ 207 h 298"/>
                <a:gd name="T60" fmla="*/ 283 w 298"/>
                <a:gd name="T61" fmla="*/ 196 h 298"/>
                <a:gd name="T62" fmla="*/ 283 w 298"/>
                <a:gd name="T63" fmla="*/ 19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8" h="298">
                  <a:moveTo>
                    <a:pt x="283" y="196"/>
                  </a:moveTo>
                  <a:lnTo>
                    <a:pt x="154" y="71"/>
                  </a:lnTo>
                  <a:lnTo>
                    <a:pt x="154" y="71"/>
                  </a:lnTo>
                  <a:lnTo>
                    <a:pt x="147" y="68"/>
                  </a:lnTo>
                  <a:lnTo>
                    <a:pt x="139" y="71"/>
                  </a:lnTo>
                  <a:lnTo>
                    <a:pt x="136" y="71"/>
                  </a:lnTo>
                  <a:lnTo>
                    <a:pt x="64" y="0"/>
                  </a:lnTo>
                  <a:lnTo>
                    <a:pt x="64" y="0"/>
                  </a:lnTo>
                  <a:lnTo>
                    <a:pt x="34" y="34"/>
                  </a:lnTo>
                  <a:lnTo>
                    <a:pt x="0" y="64"/>
                  </a:lnTo>
                  <a:lnTo>
                    <a:pt x="71" y="136"/>
                  </a:lnTo>
                  <a:lnTo>
                    <a:pt x="71" y="139"/>
                  </a:lnTo>
                  <a:lnTo>
                    <a:pt x="71" y="139"/>
                  </a:lnTo>
                  <a:lnTo>
                    <a:pt x="68" y="147"/>
                  </a:lnTo>
                  <a:lnTo>
                    <a:pt x="71" y="154"/>
                  </a:lnTo>
                  <a:lnTo>
                    <a:pt x="196" y="283"/>
                  </a:lnTo>
                  <a:lnTo>
                    <a:pt x="196" y="283"/>
                  </a:lnTo>
                  <a:lnTo>
                    <a:pt x="204" y="290"/>
                  </a:lnTo>
                  <a:lnTo>
                    <a:pt x="215" y="294"/>
                  </a:lnTo>
                  <a:lnTo>
                    <a:pt x="238" y="298"/>
                  </a:lnTo>
                  <a:lnTo>
                    <a:pt x="238" y="298"/>
                  </a:lnTo>
                  <a:lnTo>
                    <a:pt x="260" y="294"/>
                  </a:lnTo>
                  <a:lnTo>
                    <a:pt x="272" y="287"/>
                  </a:lnTo>
                  <a:lnTo>
                    <a:pt x="279" y="279"/>
                  </a:lnTo>
                  <a:lnTo>
                    <a:pt x="279" y="279"/>
                  </a:lnTo>
                  <a:lnTo>
                    <a:pt x="287" y="272"/>
                  </a:lnTo>
                  <a:lnTo>
                    <a:pt x="294" y="260"/>
                  </a:lnTo>
                  <a:lnTo>
                    <a:pt x="298" y="238"/>
                  </a:lnTo>
                  <a:lnTo>
                    <a:pt x="294" y="215"/>
                  </a:lnTo>
                  <a:lnTo>
                    <a:pt x="290" y="207"/>
                  </a:lnTo>
                  <a:lnTo>
                    <a:pt x="283" y="196"/>
                  </a:lnTo>
                  <a:lnTo>
                    <a:pt x="283"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TextBox 3">
            <a:extLst>
              <a:ext uri="{FF2B5EF4-FFF2-40B4-BE49-F238E27FC236}">
                <a16:creationId xmlns:a16="http://schemas.microsoft.com/office/drawing/2014/main" id="{6A325C3A-17B5-42B0-A761-7D82B61DA5AD}"/>
              </a:ext>
            </a:extLst>
          </p:cNvPr>
          <p:cNvSpPr txBox="1"/>
          <p:nvPr/>
        </p:nvSpPr>
        <p:spPr>
          <a:xfrm>
            <a:off x="603315" y="1442301"/>
            <a:ext cx="10614582" cy="4534293"/>
          </a:xfrm>
          <a:prstGeom prst="rect">
            <a:avLst/>
          </a:prstGeom>
          <a:noFill/>
        </p:spPr>
        <p:txBody>
          <a:bodyPr wrap="square" rtlCol="0">
            <a:spAutoFit/>
          </a:bodyPr>
          <a:lstStyle/>
          <a:p>
            <a:endParaRPr lang="en-US"/>
          </a:p>
        </p:txBody>
      </p:sp>
      <p:graphicFrame>
        <p:nvGraphicFramePr>
          <p:cNvPr id="3" name="Diagram 2">
            <a:extLst>
              <a:ext uri="{FF2B5EF4-FFF2-40B4-BE49-F238E27FC236}">
                <a16:creationId xmlns:a16="http://schemas.microsoft.com/office/drawing/2014/main" id="{254EC850-3A47-452B-A0BE-AB4BBB53395A}"/>
              </a:ext>
            </a:extLst>
          </p:cNvPr>
          <p:cNvGraphicFramePr/>
          <p:nvPr>
            <p:extLst>
              <p:ext uri="{D42A27DB-BD31-4B8C-83A1-F6EECF244321}">
                <p14:modId xmlns:p14="http://schemas.microsoft.com/office/powerpoint/2010/main" val="3541168890"/>
              </p:ext>
            </p:extLst>
          </p:nvPr>
        </p:nvGraphicFramePr>
        <p:xfrm>
          <a:off x="514679" y="1209671"/>
          <a:ext cx="1101100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142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normAutofit/>
          </a:bodyPr>
          <a:lstStyle/>
          <a:p>
            <a:r>
              <a:rPr lang="en-US">
                <a:cs typeface="Arial"/>
              </a:rPr>
              <a:t>Council Discussion</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endParaRPr lang="en-US"/>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12E3A49-BE5D-4280-BB52-5CEB1267D333}"/>
              </a:ext>
            </a:extLst>
          </p:cNvPr>
          <p:cNvSpPr>
            <a:spLocks noGrp="1"/>
          </p:cNvSpPr>
          <p:nvPr>
            <p:ph type="sldNum" sz="quarter" idx="12"/>
          </p:nvPr>
        </p:nvSpPr>
        <p:spPr/>
        <p:txBody>
          <a:bodyPr/>
          <a:lstStyle/>
          <a:p>
            <a:fld id="{9639ED2B-37ED-4527-B698-007C17A6D46F}" type="slidenum">
              <a:rPr lang="en-US" smtClean="0"/>
              <a:t>81</a:t>
            </a:fld>
            <a:endParaRPr lang="en-US"/>
          </a:p>
        </p:txBody>
      </p:sp>
    </p:spTree>
    <p:extLst>
      <p:ext uri="{BB962C8B-B14F-4D97-AF65-F5344CB8AC3E}">
        <p14:creationId xmlns:p14="http://schemas.microsoft.com/office/powerpoint/2010/main" val="28679692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145F-F457-98C4-BA4F-FF4E39562459}"/>
              </a:ext>
            </a:extLst>
          </p:cNvPr>
          <p:cNvSpPr>
            <a:spLocks noGrp="1"/>
          </p:cNvSpPr>
          <p:nvPr>
            <p:ph type="title"/>
          </p:nvPr>
        </p:nvSpPr>
        <p:spPr/>
        <p:txBody>
          <a:bodyPr/>
          <a:lstStyle/>
          <a:p>
            <a:r>
              <a:rPr lang="en-US"/>
              <a:t>Council Discussion</a:t>
            </a:r>
          </a:p>
        </p:txBody>
      </p:sp>
      <p:sp>
        <p:nvSpPr>
          <p:cNvPr id="3" name="Content Placeholder 2">
            <a:extLst>
              <a:ext uri="{FF2B5EF4-FFF2-40B4-BE49-F238E27FC236}">
                <a16:creationId xmlns:a16="http://schemas.microsoft.com/office/drawing/2014/main" id="{2CA482BC-FB92-65F9-9F2E-7D0978527962}"/>
              </a:ext>
            </a:extLst>
          </p:cNvPr>
          <p:cNvSpPr>
            <a:spLocks noGrp="1"/>
          </p:cNvSpPr>
          <p:nvPr>
            <p:ph idx="1"/>
          </p:nvPr>
        </p:nvSpPr>
        <p:spPr/>
        <p:txBody>
          <a:bodyPr/>
          <a:lstStyle/>
          <a:p>
            <a:r>
              <a:rPr lang="en-US"/>
              <a:t>Report from Break-Out Groups</a:t>
            </a:r>
          </a:p>
          <a:p>
            <a:r>
              <a:rPr lang="en-US"/>
              <a:t>Issues for Council Input/Discussion:</a:t>
            </a:r>
          </a:p>
          <a:p>
            <a:pPr lvl="1"/>
            <a:r>
              <a:rPr lang="en-US"/>
              <a:t>Recommendation about council role/authority</a:t>
            </a:r>
          </a:p>
          <a:p>
            <a:pPr lvl="1"/>
            <a:r>
              <a:rPr lang="en-US"/>
              <a:t>Recommendations about interstate coordination/planning/conflict management</a:t>
            </a:r>
          </a:p>
          <a:p>
            <a:pPr lvl="1"/>
            <a:r>
              <a:rPr lang="en-US"/>
              <a:t>Recommendations about water storage</a:t>
            </a:r>
          </a:p>
          <a:p>
            <a:r>
              <a:rPr lang="en-US"/>
              <a:t>Other topics from the Council?</a:t>
            </a:r>
          </a:p>
        </p:txBody>
      </p:sp>
      <p:sp>
        <p:nvSpPr>
          <p:cNvPr id="4" name="Slide Number Placeholder 3">
            <a:extLst>
              <a:ext uri="{FF2B5EF4-FFF2-40B4-BE49-F238E27FC236}">
                <a16:creationId xmlns:a16="http://schemas.microsoft.com/office/drawing/2014/main" id="{7396588D-B666-A9EE-AED2-EE3CF945847E}"/>
              </a:ext>
            </a:extLst>
          </p:cNvPr>
          <p:cNvSpPr>
            <a:spLocks noGrp="1"/>
          </p:cNvSpPr>
          <p:nvPr>
            <p:ph type="sldNum" sz="quarter" idx="12"/>
          </p:nvPr>
        </p:nvSpPr>
        <p:spPr/>
        <p:txBody>
          <a:bodyPr/>
          <a:lstStyle/>
          <a:p>
            <a:fld id="{9639ED2B-37ED-4527-B698-007C17A6D46F}" type="slidenum">
              <a:rPr lang="en-US" smtClean="0"/>
              <a:t>82</a:t>
            </a:fld>
            <a:endParaRPr lang="en-US"/>
          </a:p>
        </p:txBody>
      </p:sp>
    </p:spTree>
    <p:extLst>
      <p:ext uri="{BB962C8B-B14F-4D97-AF65-F5344CB8AC3E}">
        <p14:creationId xmlns:p14="http://schemas.microsoft.com/office/powerpoint/2010/main" val="24044920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E8CC-D590-569D-B6FB-12B32724BE6D}"/>
              </a:ext>
            </a:extLst>
          </p:cNvPr>
          <p:cNvSpPr>
            <a:spLocks noGrp="1"/>
          </p:cNvSpPr>
          <p:nvPr>
            <p:ph type="title"/>
          </p:nvPr>
        </p:nvSpPr>
        <p:spPr/>
        <p:txBody>
          <a:bodyPr/>
          <a:lstStyle/>
          <a:p>
            <a:r>
              <a:rPr lang="en-US"/>
              <a:t>Recommendation WP-7 Addressing the Role/Authority of the Council</a:t>
            </a:r>
          </a:p>
        </p:txBody>
      </p:sp>
      <p:sp>
        <p:nvSpPr>
          <p:cNvPr id="4" name="Content Placeholder 3">
            <a:extLst>
              <a:ext uri="{FF2B5EF4-FFF2-40B4-BE49-F238E27FC236}">
                <a16:creationId xmlns:a16="http://schemas.microsoft.com/office/drawing/2014/main" id="{765910ED-F5D6-B4C0-1DE7-E8C5B501F9A4}"/>
              </a:ext>
            </a:extLst>
          </p:cNvPr>
          <p:cNvSpPr>
            <a:spLocks noGrp="1"/>
          </p:cNvSpPr>
          <p:nvPr>
            <p:ph sz="half" idx="2"/>
          </p:nvPr>
        </p:nvSpPr>
        <p:spPr>
          <a:xfrm>
            <a:off x="465667" y="1806575"/>
            <a:ext cx="10040408" cy="4351338"/>
          </a:xfrm>
        </p:spPr>
        <p:txBody>
          <a:bodyPr>
            <a:normAutofit/>
          </a:bodyPr>
          <a:lstStyle/>
          <a:p>
            <a:pPr marL="0" marR="0" indent="0">
              <a:lnSpc>
                <a:spcPct val="120000"/>
              </a:lnSpc>
              <a:spcBef>
                <a:spcPts val="0"/>
              </a:spcBef>
              <a:spcAft>
                <a:spcPts val="1000"/>
              </a:spcAft>
              <a:buNone/>
            </a:pPr>
            <a:r>
              <a:rPr lang="en-US" sz="2400" b="1"/>
              <a:t>WP-7: </a:t>
            </a:r>
            <a:r>
              <a:rPr lang="en-US" sz="2400"/>
              <a:t>The Council recommends that the Georgia General Assembly legislate authority  to the regional water planning councils, including the Upper Flint Water Planning Council, to manage, plan and provide oversight of water resources within each region around the State. Funding should be provided to the councils from State appropriations. Funding should be used to provide for coordination and implementation of regional and state water plans and for studies, assessments and future plan updates within the respective water planning regions.   </a:t>
            </a:r>
          </a:p>
          <a:p>
            <a:pPr marL="0" marR="0" indent="0">
              <a:spcBef>
                <a:spcPts val="0"/>
              </a:spcBef>
              <a:spcAft>
                <a:spcPts val="1000"/>
              </a:spcAft>
              <a:buNone/>
            </a:pPr>
            <a:endParaRPr lang="en-US" sz="1800">
              <a:latin typeface="Times New Roman" panose="02020603050405020304" pitchFamily="18" charset="0"/>
              <a:ea typeface="Times New Roman" panose="02020603050405020304" pitchFamily="18" charset="0"/>
              <a:cs typeface="Times New Roman" panose="02020603050405020304" pitchFamily="18" charset="0"/>
            </a:endParaRPr>
          </a:p>
          <a:p>
            <a:endParaRPr lang="en-US"/>
          </a:p>
        </p:txBody>
      </p:sp>
      <p:sp>
        <p:nvSpPr>
          <p:cNvPr id="5" name="Slide Number Placeholder 4">
            <a:extLst>
              <a:ext uri="{FF2B5EF4-FFF2-40B4-BE49-F238E27FC236}">
                <a16:creationId xmlns:a16="http://schemas.microsoft.com/office/drawing/2014/main" id="{33CA6AE7-965A-7F68-8593-A3DDD05B46D5}"/>
              </a:ext>
            </a:extLst>
          </p:cNvPr>
          <p:cNvSpPr>
            <a:spLocks noGrp="1"/>
          </p:cNvSpPr>
          <p:nvPr>
            <p:ph type="sldNum" sz="quarter" idx="12"/>
          </p:nvPr>
        </p:nvSpPr>
        <p:spPr/>
        <p:txBody>
          <a:bodyPr/>
          <a:lstStyle/>
          <a:p>
            <a:fld id="{9639ED2B-37ED-4527-B698-007C17A6D46F}" type="slidenum">
              <a:rPr lang="en-US" smtClean="0"/>
              <a:t>83</a:t>
            </a:fld>
            <a:endParaRPr lang="en-US"/>
          </a:p>
        </p:txBody>
      </p:sp>
    </p:spTree>
    <p:extLst>
      <p:ext uri="{BB962C8B-B14F-4D97-AF65-F5344CB8AC3E}">
        <p14:creationId xmlns:p14="http://schemas.microsoft.com/office/powerpoint/2010/main" val="29830218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E8CC-D590-569D-B6FB-12B32724BE6D}"/>
              </a:ext>
            </a:extLst>
          </p:cNvPr>
          <p:cNvSpPr>
            <a:spLocks noGrp="1"/>
          </p:cNvSpPr>
          <p:nvPr>
            <p:ph type="title"/>
          </p:nvPr>
        </p:nvSpPr>
        <p:spPr/>
        <p:txBody>
          <a:bodyPr>
            <a:normAutofit/>
          </a:bodyPr>
          <a:lstStyle/>
          <a:p>
            <a:r>
              <a:rPr lang="en-US" sz="4000"/>
              <a:t>Recommendations WP-8 and JT-3 Addressing Interstate Coordination in ACF </a:t>
            </a:r>
          </a:p>
        </p:txBody>
      </p:sp>
      <p:sp>
        <p:nvSpPr>
          <p:cNvPr id="4" name="Content Placeholder 3">
            <a:extLst>
              <a:ext uri="{FF2B5EF4-FFF2-40B4-BE49-F238E27FC236}">
                <a16:creationId xmlns:a16="http://schemas.microsoft.com/office/drawing/2014/main" id="{765910ED-F5D6-B4C0-1DE7-E8C5B501F9A4}"/>
              </a:ext>
            </a:extLst>
          </p:cNvPr>
          <p:cNvSpPr>
            <a:spLocks noGrp="1"/>
          </p:cNvSpPr>
          <p:nvPr>
            <p:ph sz="half" idx="2"/>
          </p:nvPr>
        </p:nvSpPr>
        <p:spPr>
          <a:xfrm>
            <a:off x="465667" y="1806575"/>
            <a:ext cx="5698065" cy="4351338"/>
          </a:xfrm>
        </p:spPr>
        <p:txBody>
          <a:bodyPr>
            <a:normAutofit fontScale="62500" lnSpcReduction="20000"/>
          </a:bodyPr>
          <a:lstStyle/>
          <a:p>
            <a:pPr marL="0" indent="0">
              <a:lnSpc>
                <a:spcPct val="130000"/>
              </a:lnSpc>
              <a:buNone/>
            </a:pPr>
            <a:r>
              <a:rPr lang="en-US" b="1"/>
              <a:t>WP-8: </a:t>
            </a:r>
            <a:r>
              <a:rPr lang="en-US" sz="2800">
                <a:solidFill>
                  <a:srgbClr val="2C2C2C">
                    <a:hueOff val="0"/>
                    <a:satOff val="0"/>
                    <a:lumOff val="0"/>
                    <a:alphaOff val="0"/>
                  </a:srgbClr>
                </a:solidFill>
                <a:latin typeface="Arial" panose="020B0604020202020204"/>
              </a:rPr>
              <a:t>The Council urges the State to seek a timely resolution of current interstate water issues that directly affect the Apalachicola-Chattahoochee-Flint Basin. The Council recommends the development of a tristate framework designed to address interstate water issues in the future and the inclusion of the regional water planning councils within this framework. The Council requests that it be supported in making any updates to this Regional Water Plan as needed to address changes in ACF Basin management as a result of the settlement, resolution, or decision in on-going inter-state litigation or similar events that have the potential to substantially change how the Basin is managed.  </a:t>
            </a:r>
            <a:endParaRPr lang="en-US">
              <a:solidFill>
                <a:srgbClr val="2C2C2C">
                  <a:hueOff val="0"/>
                  <a:satOff val="0"/>
                  <a:lumOff val="0"/>
                  <a:alphaOff val="0"/>
                </a:srgbClr>
              </a:solidFill>
              <a:latin typeface="Arial" panose="020B0604020202020204"/>
            </a:endParaRPr>
          </a:p>
          <a:p>
            <a:endParaRPr lang="en-US"/>
          </a:p>
        </p:txBody>
      </p:sp>
      <p:sp>
        <p:nvSpPr>
          <p:cNvPr id="5" name="Slide Number Placeholder 4">
            <a:extLst>
              <a:ext uri="{FF2B5EF4-FFF2-40B4-BE49-F238E27FC236}">
                <a16:creationId xmlns:a16="http://schemas.microsoft.com/office/drawing/2014/main" id="{33CA6AE7-965A-7F68-8593-A3DDD05B46D5}"/>
              </a:ext>
            </a:extLst>
          </p:cNvPr>
          <p:cNvSpPr>
            <a:spLocks noGrp="1"/>
          </p:cNvSpPr>
          <p:nvPr>
            <p:ph type="sldNum" sz="quarter" idx="12"/>
          </p:nvPr>
        </p:nvSpPr>
        <p:spPr/>
        <p:txBody>
          <a:bodyPr/>
          <a:lstStyle/>
          <a:p>
            <a:fld id="{9639ED2B-37ED-4527-B698-007C17A6D46F}" type="slidenum">
              <a:rPr lang="en-US" smtClean="0"/>
              <a:t>84</a:t>
            </a:fld>
            <a:endParaRPr lang="en-US"/>
          </a:p>
        </p:txBody>
      </p:sp>
      <p:sp>
        <p:nvSpPr>
          <p:cNvPr id="6" name="Content Placeholder 3">
            <a:extLst>
              <a:ext uri="{FF2B5EF4-FFF2-40B4-BE49-F238E27FC236}">
                <a16:creationId xmlns:a16="http://schemas.microsoft.com/office/drawing/2014/main" id="{F6B126B9-090C-4443-EE71-409B5293AB5D}"/>
              </a:ext>
            </a:extLst>
          </p:cNvPr>
          <p:cNvSpPr txBox="1">
            <a:spLocks/>
          </p:cNvSpPr>
          <p:nvPr/>
        </p:nvSpPr>
        <p:spPr>
          <a:xfrm>
            <a:off x="6324602" y="1715556"/>
            <a:ext cx="5698065"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F3901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3901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3901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en-US" b="1"/>
              <a:t>JT-3: </a:t>
            </a:r>
            <a:r>
              <a:rPr lang="en-US" b="1">
                <a:solidFill>
                  <a:srgbClr val="2C2C2C">
                    <a:hueOff val="0"/>
                    <a:satOff val="0"/>
                    <a:lumOff val="0"/>
                    <a:alphaOff val="0"/>
                  </a:srgbClr>
                </a:solidFill>
                <a:latin typeface="Arial" panose="020B0604020202020204"/>
              </a:rPr>
              <a:t> </a:t>
            </a:r>
            <a:r>
              <a:rPr lang="en-US">
                <a:solidFill>
                  <a:srgbClr val="2C2C2C">
                    <a:hueOff val="0"/>
                    <a:satOff val="0"/>
                    <a:lumOff val="0"/>
                    <a:alphaOff val="0"/>
                  </a:srgbClr>
                </a:solidFill>
                <a:latin typeface="Arial" panose="020B0604020202020204"/>
              </a:rPr>
              <a:t>Consider the creation of a new coordinated, interstate planning organization for the ACF System. Membership in this organization to represent Georgia shall include, but not be limited to, members of the regional water planning councils with water planning regions that include parts of the ACF. Consider the recommendation of the ACF Stakeholders in its Sustainable Water Management Plan regarding an ACF transboundary water management institution as this organization is developed.</a:t>
            </a:r>
          </a:p>
          <a:p>
            <a:endParaRPr lang="en-US"/>
          </a:p>
        </p:txBody>
      </p:sp>
    </p:spTree>
    <p:extLst>
      <p:ext uri="{BB962C8B-B14F-4D97-AF65-F5344CB8AC3E}">
        <p14:creationId xmlns:p14="http://schemas.microsoft.com/office/powerpoint/2010/main" val="37752031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756C6-F144-467C-911F-1E889958BD62}"/>
              </a:ext>
            </a:extLst>
          </p:cNvPr>
          <p:cNvSpPr>
            <a:spLocks noGrp="1"/>
          </p:cNvSpPr>
          <p:nvPr>
            <p:ph type="title"/>
          </p:nvPr>
        </p:nvSpPr>
        <p:spPr>
          <a:xfrm>
            <a:off x="465667" y="193675"/>
            <a:ext cx="11404600" cy="657225"/>
          </a:xfrm>
        </p:spPr>
        <p:txBody>
          <a:bodyPr>
            <a:normAutofit/>
          </a:bodyPr>
          <a:lstStyle/>
          <a:p>
            <a:r>
              <a:rPr lang="en-US" sz="3600"/>
              <a:t>Items in Plan Addressing Water Storage</a:t>
            </a:r>
          </a:p>
        </p:txBody>
      </p:sp>
      <p:sp>
        <p:nvSpPr>
          <p:cNvPr id="4" name="Slide Number Placeholder 3">
            <a:extLst>
              <a:ext uri="{FF2B5EF4-FFF2-40B4-BE49-F238E27FC236}">
                <a16:creationId xmlns:a16="http://schemas.microsoft.com/office/drawing/2014/main" id="{3F9CA8C6-B643-382B-1091-2BD296CCE7C2}"/>
              </a:ext>
            </a:extLst>
          </p:cNvPr>
          <p:cNvSpPr>
            <a:spLocks noGrp="1"/>
          </p:cNvSpPr>
          <p:nvPr>
            <p:ph type="sldNum" sz="quarter" idx="12"/>
          </p:nvPr>
        </p:nvSpPr>
        <p:spPr/>
        <p:txBody>
          <a:bodyPr/>
          <a:lstStyle/>
          <a:p>
            <a:fld id="{9639ED2B-37ED-4527-B698-007C17A6D46F}" type="slidenum">
              <a:rPr lang="en-US" smtClean="0"/>
              <a:t>85</a:t>
            </a:fld>
            <a:endParaRPr lang="en-US"/>
          </a:p>
        </p:txBody>
      </p:sp>
      <p:graphicFrame>
        <p:nvGraphicFramePr>
          <p:cNvPr id="7" name="Content Placeholder 8">
            <a:extLst>
              <a:ext uri="{FF2B5EF4-FFF2-40B4-BE49-F238E27FC236}">
                <a16:creationId xmlns:a16="http://schemas.microsoft.com/office/drawing/2014/main" id="{79961607-0FA5-6D9A-250C-81DE66733D08}"/>
              </a:ext>
            </a:extLst>
          </p:cNvPr>
          <p:cNvGraphicFramePr>
            <a:graphicFrameLocks/>
          </p:cNvGraphicFramePr>
          <p:nvPr>
            <p:extLst>
              <p:ext uri="{D42A27DB-BD31-4B8C-83A1-F6EECF244321}">
                <p14:modId xmlns:p14="http://schemas.microsoft.com/office/powerpoint/2010/main" val="1057402565"/>
              </p:ext>
            </p:extLst>
          </p:nvPr>
        </p:nvGraphicFramePr>
        <p:xfrm>
          <a:off x="617439" y="977219"/>
          <a:ext cx="10957121" cy="5247144"/>
        </p:xfrm>
        <a:graphic>
          <a:graphicData uri="http://schemas.openxmlformats.org/drawingml/2006/table">
            <a:tbl>
              <a:tblPr/>
              <a:tblGrid>
                <a:gridCol w="1833661">
                  <a:extLst>
                    <a:ext uri="{9D8B030D-6E8A-4147-A177-3AD203B41FA5}">
                      <a16:colId xmlns:a16="http://schemas.microsoft.com/office/drawing/2014/main" val="1989978903"/>
                    </a:ext>
                  </a:extLst>
                </a:gridCol>
                <a:gridCol w="9123460">
                  <a:extLst>
                    <a:ext uri="{9D8B030D-6E8A-4147-A177-3AD203B41FA5}">
                      <a16:colId xmlns:a16="http://schemas.microsoft.com/office/drawing/2014/main" val="3347249026"/>
                    </a:ext>
                  </a:extLst>
                </a:gridCol>
              </a:tblGrid>
              <a:tr h="554582">
                <a:tc>
                  <a:txBody>
                    <a:bodyPr/>
                    <a:lstStyle/>
                    <a:p>
                      <a:pPr algn="ctr" fontAlgn="base"/>
                      <a:r>
                        <a:rPr lang="en-US" sz="1600" b="1" i="0" err="1">
                          <a:solidFill>
                            <a:srgbClr val="FFFFFF"/>
                          </a:solidFill>
                          <a:effectLst/>
                          <a:latin typeface="Arial" panose="020B0604020202020204" pitchFamily="34" charset="0"/>
                        </a:rPr>
                        <a:t>Mgmt</a:t>
                      </a:r>
                      <a:r>
                        <a:rPr lang="en-US" sz="1600" b="1" i="0">
                          <a:solidFill>
                            <a:srgbClr val="FFFFFF"/>
                          </a:solidFill>
                          <a:effectLst/>
                          <a:latin typeface="Arial" panose="020B0604020202020204" pitchFamily="34" charset="0"/>
                        </a:rPr>
                        <a:t> Practice/ Recommendation</a:t>
                      </a:r>
                      <a:endParaRPr lang="en-US" sz="1600" b="1" i="0">
                        <a:solidFill>
                          <a:srgbClr val="FFFFFF"/>
                        </a:solidFill>
                        <a:effectLst/>
                      </a:endParaRPr>
                    </a:p>
                  </a:txBody>
                  <a:tcPr marL="42660" marR="42660" marT="21330" marB="213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BE660E"/>
                    </a:solidFill>
                  </a:tcPr>
                </a:tc>
                <a:tc>
                  <a:txBody>
                    <a:bodyPr/>
                    <a:lstStyle/>
                    <a:p>
                      <a:pPr algn="l" fontAlgn="base"/>
                      <a:r>
                        <a:rPr lang="en-US" sz="1600" b="1" i="0">
                          <a:solidFill>
                            <a:srgbClr val="FFFFFF"/>
                          </a:solidFill>
                          <a:effectLst/>
                          <a:latin typeface="Arial" panose="020B0604020202020204" pitchFamily="34" charset="0"/>
                        </a:rPr>
                        <a:t>Key Change​</a:t>
                      </a:r>
                      <a:endParaRPr lang="en-US" sz="1600" b="1" i="0">
                        <a:solidFill>
                          <a:srgbClr val="FFFFFF"/>
                        </a:solidFill>
                        <a:effectLst/>
                      </a:endParaRPr>
                    </a:p>
                  </a:txBody>
                  <a:tcPr marL="42660" marR="42660" marT="21330" marB="2133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BE660E"/>
                    </a:solidFill>
                  </a:tcPr>
                </a:tc>
                <a:extLst>
                  <a:ext uri="{0D108BD9-81ED-4DB2-BD59-A6C34878D82A}">
                    <a16:rowId xmlns:a16="http://schemas.microsoft.com/office/drawing/2014/main" val="491028652"/>
                  </a:ext>
                </a:extLst>
              </a:tr>
              <a:tr h="548640">
                <a:tc>
                  <a:txBody>
                    <a:bodyPr/>
                    <a:lstStyle/>
                    <a:p>
                      <a:pPr algn="ctr" fontAlgn="base"/>
                      <a:r>
                        <a:rPr lang="en-US" sz="1600" b="1" i="0">
                          <a:solidFill>
                            <a:srgbClr val="2C2C2C"/>
                          </a:solidFill>
                          <a:effectLst/>
                          <a:latin typeface="+mn-lt"/>
                        </a:rPr>
                        <a:t>SF1</a:t>
                      </a:r>
                      <a:endParaRPr lang="en-US" sz="16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pPr marL="0" lvl="1" indent="0">
                        <a:buNone/>
                      </a:pPr>
                      <a:r>
                        <a:rPr lang="en-US" sz="1600" i="0"/>
                        <a:t>Evaluate storage options in the Upper Flint River Basin that can provide for supply and flow augmentation in dry periods </a:t>
                      </a:r>
                      <a:r>
                        <a:rPr lang="en-US" sz="1400" i="1"/>
                        <a:t>(see plan for more details)</a:t>
                      </a:r>
                      <a:endParaRPr lang="en-US" sz="1600" i="1" kern="1200">
                        <a:solidFill>
                          <a:srgbClr val="2C2C2C">
                            <a:hueOff val="0"/>
                            <a:satOff val="0"/>
                            <a:lumOff val="0"/>
                            <a:alphaOff val="0"/>
                          </a:srgbClr>
                        </a:solidFill>
                        <a:latin typeface="+mn-lt"/>
                        <a:ea typeface="+mn-ea"/>
                        <a:cs typeface="+mn-cs"/>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4262288045"/>
                  </a:ext>
                </a:extLst>
              </a:tr>
              <a:tr h="358342">
                <a:tc>
                  <a:txBody>
                    <a:bodyPr/>
                    <a:lstStyle/>
                    <a:p>
                      <a:pPr algn="ctr" fontAlgn="base"/>
                      <a:r>
                        <a:rPr lang="en-US" sz="1600" b="1" i="0" kern="1200">
                          <a:solidFill>
                            <a:schemeClr val="tx1"/>
                          </a:solidFill>
                          <a:effectLst/>
                          <a:latin typeface="+mn-lt"/>
                          <a:ea typeface="+mn-ea"/>
                          <a:cs typeface="+mn-cs"/>
                        </a:rPr>
                        <a:t>SF4</a:t>
                      </a:r>
                      <a:endParaRPr lang="en-US" sz="16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tc>
                  <a:txBody>
                    <a:bodyPr/>
                    <a:lstStyle/>
                    <a:p>
                      <a:pPr algn="l" fontAlgn="base"/>
                      <a:r>
                        <a:rPr lang="en-US" sz="1600" i="0" kern="1200">
                          <a:solidFill>
                            <a:schemeClr val="tx1"/>
                          </a:solidFill>
                          <a:effectLst/>
                          <a:latin typeface="+mn-lt"/>
                          <a:ea typeface="+mn-ea"/>
                          <a:cs typeface="+mn-cs"/>
                        </a:rPr>
                        <a:t>Continue to evaluate farm ponds in the Upper Flint Water Planning Region </a:t>
                      </a:r>
                      <a:r>
                        <a:rPr lang="en-US" sz="1400" i="1"/>
                        <a:t>(see plan for more details)</a:t>
                      </a:r>
                      <a:endParaRPr lang="en-US" sz="16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extLst>
                  <a:ext uri="{0D108BD9-81ED-4DB2-BD59-A6C34878D82A}">
                    <a16:rowId xmlns:a16="http://schemas.microsoft.com/office/drawing/2014/main" val="3189440212"/>
                  </a:ext>
                </a:extLst>
              </a:tr>
              <a:tr h="548640">
                <a:tc>
                  <a:txBody>
                    <a:bodyPr/>
                    <a:lstStyle/>
                    <a:p>
                      <a:pPr algn="ctr" fontAlgn="base"/>
                      <a:r>
                        <a:rPr lang="en-US" sz="1600" b="1" i="0">
                          <a:solidFill>
                            <a:srgbClr val="2C2C2C"/>
                          </a:solidFill>
                          <a:effectLst/>
                          <a:latin typeface="+mn-lt"/>
                        </a:rPr>
                        <a:t>IN-7</a:t>
                      </a:r>
                      <a:endParaRPr lang="en-US" sz="16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r>
                        <a:rPr lang="en-US" sz="1600" i="0" kern="1200">
                          <a:solidFill>
                            <a:schemeClr val="tx1"/>
                          </a:solidFill>
                          <a:effectLst/>
                          <a:latin typeface="+mn-lt"/>
                          <a:ea typeface="+mn-ea"/>
                          <a:cs typeface="+mn-cs"/>
                        </a:rPr>
                        <a:t>Evaluate the full water cycle impacts of irrigation and the impacts of small and medium impoundments on stream flows through intercepted drainage, evaporative loss, and water quality.  GAEPD has advanced the understanding of how farm ponds are used in Georgia and how to incorporate them into the surface water availability resource assessment. However, better understanding of farm pond operation and impacts is needed to support more thorough evaluation. In particular, a better understanding of the impact of evaporative loss is needed. </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933454029"/>
                  </a:ext>
                </a:extLst>
              </a:tr>
              <a:tr h="774260">
                <a:tc>
                  <a:txBody>
                    <a:bodyPr/>
                    <a:lstStyle/>
                    <a:p>
                      <a:pPr algn="ctr" fontAlgn="base"/>
                      <a:r>
                        <a:rPr lang="en-US" sz="1600" b="1" i="0">
                          <a:solidFill>
                            <a:srgbClr val="2C2C2C"/>
                          </a:solidFill>
                          <a:effectLst/>
                          <a:latin typeface="+mn-lt"/>
                        </a:rPr>
                        <a:t>IN-8</a:t>
                      </a:r>
                      <a:endParaRPr lang="en-US" sz="16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tc>
                  <a:txBody>
                    <a:bodyPr/>
                    <a:lstStyle/>
                    <a:p>
                      <a:r>
                        <a:rPr lang="en-US" sz="1600" i="0" kern="1200">
                          <a:solidFill>
                            <a:schemeClr val="tx1"/>
                          </a:solidFill>
                          <a:effectLst/>
                          <a:latin typeface="+mn-lt"/>
                          <a:ea typeface="+mn-ea"/>
                          <a:cs typeface="+mn-cs"/>
                        </a:rPr>
                        <a:t>Conduct a dynamic analysis (under varied management, development, and climatic conditions in the region) to assess how conservation can optimize use of reservoir storage. Consider the results of this analysis when implementing Management Practice SF1 regarding the evaluation of water storage options in the Upper Flint Basin. </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FFFFF"/>
                    </a:solidFill>
                  </a:tcPr>
                </a:tc>
                <a:extLst>
                  <a:ext uri="{0D108BD9-81ED-4DB2-BD59-A6C34878D82A}">
                    <a16:rowId xmlns:a16="http://schemas.microsoft.com/office/drawing/2014/main" val="1104404964"/>
                  </a:ext>
                </a:extLst>
              </a:tr>
              <a:tr h="548640">
                <a:tc>
                  <a:txBody>
                    <a:bodyPr/>
                    <a:lstStyle/>
                    <a:p>
                      <a:pPr algn="ctr" fontAlgn="base"/>
                      <a:r>
                        <a:rPr lang="en-US" sz="1600" b="1" i="0">
                          <a:solidFill>
                            <a:srgbClr val="2C2C2C"/>
                          </a:solidFill>
                          <a:effectLst/>
                          <a:latin typeface="+mn-lt"/>
                        </a:rPr>
                        <a:t>JT-1</a:t>
                      </a:r>
                      <a:r>
                        <a:rPr lang="en-US" sz="1600" b="0" i="0">
                          <a:solidFill>
                            <a:srgbClr val="2C2C2C"/>
                          </a:solidFill>
                          <a:effectLst/>
                          <a:latin typeface="+mn-lt"/>
                        </a:rPr>
                        <a:t>​</a:t>
                      </a: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tc>
                  <a:txBody>
                    <a:bodyPr/>
                    <a:lstStyle/>
                    <a:p>
                      <a:pPr algn="l" fontAlgn="base"/>
                      <a:r>
                        <a:rPr lang="en-US" sz="1600" i="0" kern="1200">
                          <a:solidFill>
                            <a:schemeClr val="tx1"/>
                          </a:solidFill>
                          <a:effectLst/>
                          <a:latin typeface="+mn-lt"/>
                          <a:ea typeface="+mn-ea"/>
                          <a:cs typeface="+mn-cs"/>
                        </a:rPr>
                        <a:t>Recognize the critical need for better use of existing storage and for more storage in the Apalachicola-Chattahoochee-Flint System and recommend that a plan for additional storage be developed and implemented and that it consider the following: better utilization of existing storage in the Chattahoochee River Basin, new storage in the Flint River Basin, and enhancement of existing storage capacity.</a:t>
                      </a:r>
                      <a:endParaRPr lang="en-US" sz="1600" b="0" i="0">
                        <a:solidFill>
                          <a:srgbClr val="2C2C2C"/>
                        </a:solidFill>
                        <a:effectLst/>
                        <a:latin typeface="+mn-lt"/>
                      </a:endParaRPr>
                    </a:p>
                  </a:txBody>
                  <a:tcPr marL="42660" marR="42660" marT="21330" marB="2133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4724" cap="flat" cmpd="sng" algn="ctr">
                      <a:solidFill>
                        <a:srgbClr val="BE660E"/>
                      </a:solidFill>
                      <a:prstDash val="solid"/>
                      <a:round/>
                      <a:headEnd type="none" w="med" len="med"/>
                      <a:tailEnd type="none" w="med" len="med"/>
                    </a:lnT>
                    <a:lnB w="4724" cap="flat" cmpd="sng" algn="ctr">
                      <a:solidFill>
                        <a:srgbClr val="BE660E"/>
                      </a:solidFill>
                      <a:prstDash val="solid"/>
                      <a:round/>
                      <a:headEnd type="none" w="med" len="med"/>
                      <a:tailEnd type="none" w="med" len="med"/>
                    </a:lnB>
                    <a:solidFill>
                      <a:srgbClr val="F4EAE7"/>
                    </a:solidFill>
                  </a:tcPr>
                </a:tc>
                <a:extLst>
                  <a:ext uri="{0D108BD9-81ED-4DB2-BD59-A6C34878D82A}">
                    <a16:rowId xmlns:a16="http://schemas.microsoft.com/office/drawing/2014/main" val="1464393241"/>
                  </a:ext>
                </a:extLst>
              </a:tr>
            </a:tbl>
          </a:graphicData>
        </a:graphic>
      </p:graphicFrame>
    </p:spTree>
    <p:extLst>
      <p:ext uri="{BB962C8B-B14F-4D97-AF65-F5344CB8AC3E}">
        <p14:creationId xmlns:p14="http://schemas.microsoft.com/office/powerpoint/2010/main" val="32003813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t>Public Comment</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endParaRPr lang="en-US" i="1"/>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12E3A49-BE5D-4280-BB52-5CEB1267D333}"/>
              </a:ext>
            </a:extLst>
          </p:cNvPr>
          <p:cNvSpPr>
            <a:spLocks noGrp="1"/>
          </p:cNvSpPr>
          <p:nvPr>
            <p:ph type="sldNum" sz="quarter" idx="12"/>
          </p:nvPr>
        </p:nvSpPr>
        <p:spPr/>
        <p:txBody>
          <a:bodyPr/>
          <a:lstStyle/>
          <a:p>
            <a:fld id="{9639ED2B-37ED-4527-B698-007C17A6D46F}" type="slidenum">
              <a:rPr lang="en-US" smtClean="0"/>
              <a:t>86</a:t>
            </a:fld>
            <a:endParaRPr lang="en-US"/>
          </a:p>
        </p:txBody>
      </p:sp>
    </p:spTree>
    <p:extLst>
      <p:ext uri="{BB962C8B-B14F-4D97-AF65-F5344CB8AC3E}">
        <p14:creationId xmlns:p14="http://schemas.microsoft.com/office/powerpoint/2010/main" val="42800754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t>Next Steps</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a:lstStyle/>
          <a:p>
            <a:r>
              <a:rPr lang="en-US"/>
              <a:t>Meagan Szydzik</a:t>
            </a:r>
          </a:p>
        </p:txBody>
      </p:sp>
      <p:grpSp>
        <p:nvGrpSpPr>
          <p:cNvPr id="7" name="Group 4">
            <a:extLst>
              <a:ext uri="{FF2B5EF4-FFF2-40B4-BE49-F238E27FC236}">
                <a16:creationId xmlns:a16="http://schemas.microsoft.com/office/drawing/2014/main" id="{27C91A8C-1BB8-4596-9B26-846A88A3A0DB}"/>
              </a:ext>
            </a:extLst>
          </p:cNvPr>
          <p:cNvGrpSpPr>
            <a:grpSpLocks noChangeAspect="1"/>
          </p:cNvGrpSpPr>
          <p:nvPr/>
        </p:nvGrpSpPr>
        <p:grpSpPr bwMode="auto">
          <a:xfrm>
            <a:off x="10278731" y="2169675"/>
            <a:ext cx="1041203" cy="1040240"/>
            <a:chOff x="1678" y="0"/>
            <a:chExt cx="4324" cy="4320"/>
          </a:xfrm>
          <a:solidFill>
            <a:schemeClr val="bg1"/>
          </a:solidFill>
        </p:grpSpPr>
        <p:sp>
          <p:nvSpPr>
            <p:cNvPr id="12" name="Freeform 5">
              <a:extLst>
                <a:ext uri="{FF2B5EF4-FFF2-40B4-BE49-F238E27FC236}">
                  <a16:creationId xmlns:a16="http://schemas.microsoft.com/office/drawing/2014/main" id="{75F4CECF-F67E-44DC-84F4-933CB18F6C99}"/>
                </a:ext>
              </a:extLst>
            </p:cNvPr>
            <p:cNvSpPr>
              <a:spLocks/>
            </p:cNvSpPr>
            <p:nvPr/>
          </p:nvSpPr>
          <p:spPr bwMode="auto">
            <a:xfrm>
              <a:off x="2514" y="1236"/>
              <a:ext cx="2652" cy="1848"/>
            </a:xfrm>
            <a:custGeom>
              <a:avLst/>
              <a:gdLst>
                <a:gd name="T0" fmla="*/ 11299 w 18565"/>
                <a:gd name="T1" fmla="*/ 129 h 12934"/>
                <a:gd name="T2" fmla="*/ 11221 w 18565"/>
                <a:gd name="T3" fmla="*/ 77 h 12934"/>
                <a:gd name="T4" fmla="*/ 11141 w 18565"/>
                <a:gd name="T5" fmla="*/ 39 h 12934"/>
                <a:gd name="T6" fmla="*/ 11058 w 18565"/>
                <a:gd name="T7" fmla="*/ 15 h 12934"/>
                <a:gd name="T8" fmla="*/ 10975 w 18565"/>
                <a:gd name="T9" fmla="*/ 2 h 12934"/>
                <a:gd name="T10" fmla="*/ 10891 w 18565"/>
                <a:gd name="T11" fmla="*/ 1 h 12934"/>
                <a:gd name="T12" fmla="*/ 10809 w 18565"/>
                <a:gd name="T13" fmla="*/ 13 h 12934"/>
                <a:gd name="T14" fmla="*/ 10710 w 18565"/>
                <a:gd name="T15" fmla="*/ 42 h 12934"/>
                <a:gd name="T16" fmla="*/ 10582 w 18565"/>
                <a:gd name="T17" fmla="*/ 108 h 12934"/>
                <a:gd name="T18" fmla="*/ 10516 w 18565"/>
                <a:gd name="T19" fmla="*/ 160 h 12934"/>
                <a:gd name="T20" fmla="*/ 10459 w 18565"/>
                <a:gd name="T21" fmla="*/ 220 h 12934"/>
                <a:gd name="T22" fmla="*/ 10410 w 18565"/>
                <a:gd name="T23" fmla="*/ 288 h 12934"/>
                <a:gd name="T24" fmla="*/ 10370 w 18565"/>
                <a:gd name="T25" fmla="*/ 364 h 12934"/>
                <a:gd name="T26" fmla="*/ 10341 w 18565"/>
                <a:gd name="T27" fmla="*/ 446 h 12934"/>
                <a:gd name="T28" fmla="*/ 10325 w 18565"/>
                <a:gd name="T29" fmla="*/ 536 h 12934"/>
                <a:gd name="T30" fmla="*/ 10321 w 18565"/>
                <a:gd name="T31" fmla="*/ 4215 h 12934"/>
                <a:gd name="T32" fmla="*/ 695 w 18565"/>
                <a:gd name="T33" fmla="*/ 4219 h 12934"/>
                <a:gd name="T34" fmla="*/ 544 w 18565"/>
                <a:gd name="T35" fmla="*/ 4250 h 12934"/>
                <a:gd name="T36" fmla="*/ 404 w 18565"/>
                <a:gd name="T37" fmla="*/ 4308 h 12934"/>
                <a:gd name="T38" fmla="*/ 281 w 18565"/>
                <a:gd name="T39" fmla="*/ 4391 h 12934"/>
                <a:gd name="T40" fmla="*/ 176 w 18565"/>
                <a:gd name="T41" fmla="*/ 4496 h 12934"/>
                <a:gd name="T42" fmla="*/ 93 w 18565"/>
                <a:gd name="T43" fmla="*/ 4619 h 12934"/>
                <a:gd name="T44" fmla="*/ 34 w 18565"/>
                <a:gd name="T45" fmla="*/ 4758 h 12934"/>
                <a:gd name="T46" fmla="*/ 3 w 18565"/>
                <a:gd name="T47" fmla="*/ 4909 h 12934"/>
                <a:gd name="T48" fmla="*/ 0 w 18565"/>
                <a:gd name="T49" fmla="*/ 7946 h 12934"/>
                <a:gd name="T50" fmla="*/ 15 w 18565"/>
                <a:gd name="T51" fmla="*/ 8102 h 12934"/>
                <a:gd name="T52" fmla="*/ 60 w 18565"/>
                <a:gd name="T53" fmla="*/ 8247 h 12934"/>
                <a:gd name="T54" fmla="*/ 131 w 18565"/>
                <a:gd name="T55" fmla="*/ 8379 h 12934"/>
                <a:gd name="T56" fmla="*/ 226 w 18565"/>
                <a:gd name="T57" fmla="*/ 8493 h 12934"/>
                <a:gd name="T58" fmla="*/ 341 w 18565"/>
                <a:gd name="T59" fmla="*/ 8588 h 12934"/>
                <a:gd name="T60" fmla="*/ 472 w 18565"/>
                <a:gd name="T61" fmla="*/ 8659 h 12934"/>
                <a:gd name="T62" fmla="*/ 617 w 18565"/>
                <a:gd name="T63" fmla="*/ 8704 h 12934"/>
                <a:gd name="T64" fmla="*/ 773 w 18565"/>
                <a:gd name="T65" fmla="*/ 8720 h 12934"/>
                <a:gd name="T66" fmla="*/ 10321 w 18565"/>
                <a:gd name="T67" fmla="*/ 12352 h 12934"/>
                <a:gd name="T68" fmla="*/ 10332 w 18565"/>
                <a:gd name="T69" fmla="*/ 12445 h 12934"/>
                <a:gd name="T70" fmla="*/ 10355 w 18565"/>
                <a:gd name="T71" fmla="*/ 12531 h 12934"/>
                <a:gd name="T72" fmla="*/ 10388 w 18565"/>
                <a:gd name="T73" fmla="*/ 12610 h 12934"/>
                <a:gd name="T74" fmla="*/ 10433 w 18565"/>
                <a:gd name="T75" fmla="*/ 12682 h 12934"/>
                <a:gd name="T76" fmla="*/ 10487 w 18565"/>
                <a:gd name="T77" fmla="*/ 12746 h 12934"/>
                <a:gd name="T78" fmla="*/ 10548 w 18565"/>
                <a:gd name="T79" fmla="*/ 12801 h 12934"/>
                <a:gd name="T80" fmla="*/ 10635 w 18565"/>
                <a:gd name="T81" fmla="*/ 12858 h 12934"/>
                <a:gd name="T82" fmla="*/ 10769 w 18565"/>
                <a:gd name="T83" fmla="*/ 12912 h 12934"/>
                <a:gd name="T84" fmla="*/ 10849 w 18565"/>
                <a:gd name="T85" fmla="*/ 12929 h 12934"/>
                <a:gd name="T86" fmla="*/ 10932 w 18565"/>
                <a:gd name="T87" fmla="*/ 12934 h 12934"/>
                <a:gd name="T88" fmla="*/ 11016 w 18565"/>
                <a:gd name="T89" fmla="*/ 12928 h 12934"/>
                <a:gd name="T90" fmla="*/ 11099 w 18565"/>
                <a:gd name="T91" fmla="*/ 12909 h 12934"/>
                <a:gd name="T92" fmla="*/ 11181 w 18565"/>
                <a:gd name="T93" fmla="*/ 12877 h 12934"/>
                <a:gd name="T94" fmla="*/ 11261 w 18565"/>
                <a:gd name="T95" fmla="*/ 12833 h 12934"/>
                <a:gd name="T96" fmla="*/ 18416 w 18565"/>
                <a:gd name="T97" fmla="*/ 6788 h 12934"/>
                <a:gd name="T98" fmla="*/ 18466 w 18565"/>
                <a:gd name="T99" fmla="*/ 6738 h 12934"/>
                <a:gd name="T100" fmla="*/ 18518 w 18565"/>
                <a:gd name="T101" fmla="*/ 6662 h 12934"/>
                <a:gd name="T102" fmla="*/ 18550 w 18565"/>
                <a:gd name="T103" fmla="*/ 6578 h 12934"/>
                <a:gd name="T104" fmla="*/ 18564 w 18565"/>
                <a:gd name="T105" fmla="*/ 6490 h 12934"/>
                <a:gd name="T106" fmla="*/ 18560 w 18565"/>
                <a:gd name="T107" fmla="*/ 6401 h 12934"/>
                <a:gd name="T108" fmla="*/ 18537 w 18565"/>
                <a:gd name="T109" fmla="*/ 6315 h 12934"/>
                <a:gd name="T110" fmla="*/ 18495 w 18565"/>
                <a:gd name="T111" fmla="*/ 6234 h 12934"/>
                <a:gd name="T112" fmla="*/ 18434 w 18565"/>
                <a:gd name="T113" fmla="*/ 6162 h 1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565" h="12934">
                  <a:moveTo>
                    <a:pt x="18416" y="6146"/>
                  </a:moveTo>
                  <a:lnTo>
                    <a:pt x="11317" y="145"/>
                  </a:lnTo>
                  <a:lnTo>
                    <a:pt x="11317" y="145"/>
                  </a:lnTo>
                  <a:lnTo>
                    <a:pt x="11299" y="129"/>
                  </a:lnTo>
                  <a:lnTo>
                    <a:pt x="11279" y="115"/>
                  </a:lnTo>
                  <a:lnTo>
                    <a:pt x="11261" y="101"/>
                  </a:lnTo>
                  <a:lnTo>
                    <a:pt x="11241" y="90"/>
                  </a:lnTo>
                  <a:lnTo>
                    <a:pt x="11221" y="77"/>
                  </a:lnTo>
                  <a:lnTo>
                    <a:pt x="11201" y="67"/>
                  </a:lnTo>
                  <a:lnTo>
                    <a:pt x="11181" y="57"/>
                  </a:lnTo>
                  <a:lnTo>
                    <a:pt x="11162" y="49"/>
                  </a:lnTo>
                  <a:lnTo>
                    <a:pt x="11141" y="39"/>
                  </a:lnTo>
                  <a:lnTo>
                    <a:pt x="11120" y="32"/>
                  </a:lnTo>
                  <a:lnTo>
                    <a:pt x="11099" y="25"/>
                  </a:lnTo>
                  <a:lnTo>
                    <a:pt x="11079" y="20"/>
                  </a:lnTo>
                  <a:lnTo>
                    <a:pt x="11058" y="15"/>
                  </a:lnTo>
                  <a:lnTo>
                    <a:pt x="11037" y="11"/>
                  </a:lnTo>
                  <a:lnTo>
                    <a:pt x="11016" y="7"/>
                  </a:lnTo>
                  <a:lnTo>
                    <a:pt x="10996" y="4"/>
                  </a:lnTo>
                  <a:lnTo>
                    <a:pt x="10975" y="2"/>
                  </a:lnTo>
                  <a:lnTo>
                    <a:pt x="10953" y="1"/>
                  </a:lnTo>
                  <a:lnTo>
                    <a:pt x="10932" y="0"/>
                  </a:lnTo>
                  <a:lnTo>
                    <a:pt x="10911" y="1"/>
                  </a:lnTo>
                  <a:lnTo>
                    <a:pt x="10891" y="1"/>
                  </a:lnTo>
                  <a:lnTo>
                    <a:pt x="10870" y="4"/>
                  </a:lnTo>
                  <a:lnTo>
                    <a:pt x="10849" y="6"/>
                  </a:lnTo>
                  <a:lnTo>
                    <a:pt x="10828" y="9"/>
                  </a:lnTo>
                  <a:lnTo>
                    <a:pt x="10809" y="13"/>
                  </a:lnTo>
                  <a:lnTo>
                    <a:pt x="10788" y="17"/>
                  </a:lnTo>
                  <a:lnTo>
                    <a:pt x="10769" y="22"/>
                  </a:lnTo>
                  <a:lnTo>
                    <a:pt x="10749" y="28"/>
                  </a:lnTo>
                  <a:lnTo>
                    <a:pt x="10710" y="42"/>
                  </a:lnTo>
                  <a:lnTo>
                    <a:pt x="10672" y="58"/>
                  </a:lnTo>
                  <a:lnTo>
                    <a:pt x="10635" y="76"/>
                  </a:lnTo>
                  <a:lnTo>
                    <a:pt x="10599" y="97"/>
                  </a:lnTo>
                  <a:lnTo>
                    <a:pt x="10582" y="108"/>
                  </a:lnTo>
                  <a:lnTo>
                    <a:pt x="10565" y="121"/>
                  </a:lnTo>
                  <a:lnTo>
                    <a:pt x="10548" y="134"/>
                  </a:lnTo>
                  <a:lnTo>
                    <a:pt x="10532" y="146"/>
                  </a:lnTo>
                  <a:lnTo>
                    <a:pt x="10516" y="160"/>
                  </a:lnTo>
                  <a:lnTo>
                    <a:pt x="10501" y="174"/>
                  </a:lnTo>
                  <a:lnTo>
                    <a:pt x="10487" y="189"/>
                  </a:lnTo>
                  <a:lnTo>
                    <a:pt x="10472" y="204"/>
                  </a:lnTo>
                  <a:lnTo>
                    <a:pt x="10459" y="220"/>
                  </a:lnTo>
                  <a:lnTo>
                    <a:pt x="10446" y="236"/>
                  </a:lnTo>
                  <a:lnTo>
                    <a:pt x="10433" y="253"/>
                  </a:lnTo>
                  <a:lnTo>
                    <a:pt x="10422" y="271"/>
                  </a:lnTo>
                  <a:lnTo>
                    <a:pt x="10410" y="288"/>
                  </a:lnTo>
                  <a:lnTo>
                    <a:pt x="10399" y="306"/>
                  </a:lnTo>
                  <a:lnTo>
                    <a:pt x="10388" y="325"/>
                  </a:lnTo>
                  <a:lnTo>
                    <a:pt x="10379" y="344"/>
                  </a:lnTo>
                  <a:lnTo>
                    <a:pt x="10370" y="364"/>
                  </a:lnTo>
                  <a:lnTo>
                    <a:pt x="10362" y="384"/>
                  </a:lnTo>
                  <a:lnTo>
                    <a:pt x="10355" y="404"/>
                  </a:lnTo>
                  <a:lnTo>
                    <a:pt x="10348" y="425"/>
                  </a:lnTo>
                  <a:lnTo>
                    <a:pt x="10341" y="446"/>
                  </a:lnTo>
                  <a:lnTo>
                    <a:pt x="10336" y="468"/>
                  </a:lnTo>
                  <a:lnTo>
                    <a:pt x="10332" y="489"/>
                  </a:lnTo>
                  <a:lnTo>
                    <a:pt x="10328" y="512"/>
                  </a:lnTo>
                  <a:lnTo>
                    <a:pt x="10325" y="536"/>
                  </a:lnTo>
                  <a:lnTo>
                    <a:pt x="10323" y="559"/>
                  </a:lnTo>
                  <a:lnTo>
                    <a:pt x="10321" y="583"/>
                  </a:lnTo>
                  <a:lnTo>
                    <a:pt x="10321" y="606"/>
                  </a:lnTo>
                  <a:lnTo>
                    <a:pt x="10321" y="4215"/>
                  </a:lnTo>
                  <a:lnTo>
                    <a:pt x="773" y="4215"/>
                  </a:lnTo>
                  <a:lnTo>
                    <a:pt x="773" y="4215"/>
                  </a:lnTo>
                  <a:lnTo>
                    <a:pt x="734" y="4216"/>
                  </a:lnTo>
                  <a:lnTo>
                    <a:pt x="695" y="4219"/>
                  </a:lnTo>
                  <a:lnTo>
                    <a:pt x="655" y="4224"/>
                  </a:lnTo>
                  <a:lnTo>
                    <a:pt x="617" y="4231"/>
                  </a:lnTo>
                  <a:lnTo>
                    <a:pt x="579" y="4239"/>
                  </a:lnTo>
                  <a:lnTo>
                    <a:pt x="544" y="4250"/>
                  </a:lnTo>
                  <a:lnTo>
                    <a:pt x="507" y="4262"/>
                  </a:lnTo>
                  <a:lnTo>
                    <a:pt x="472" y="4276"/>
                  </a:lnTo>
                  <a:lnTo>
                    <a:pt x="438" y="4291"/>
                  </a:lnTo>
                  <a:lnTo>
                    <a:pt x="404" y="4308"/>
                  </a:lnTo>
                  <a:lnTo>
                    <a:pt x="372" y="4327"/>
                  </a:lnTo>
                  <a:lnTo>
                    <a:pt x="341" y="4347"/>
                  </a:lnTo>
                  <a:lnTo>
                    <a:pt x="310" y="4368"/>
                  </a:lnTo>
                  <a:lnTo>
                    <a:pt x="281" y="4391"/>
                  </a:lnTo>
                  <a:lnTo>
                    <a:pt x="253" y="4415"/>
                  </a:lnTo>
                  <a:lnTo>
                    <a:pt x="226" y="4442"/>
                  </a:lnTo>
                  <a:lnTo>
                    <a:pt x="200" y="4468"/>
                  </a:lnTo>
                  <a:lnTo>
                    <a:pt x="176" y="4496"/>
                  </a:lnTo>
                  <a:lnTo>
                    <a:pt x="153" y="4526"/>
                  </a:lnTo>
                  <a:lnTo>
                    <a:pt x="131" y="4556"/>
                  </a:lnTo>
                  <a:lnTo>
                    <a:pt x="111" y="4587"/>
                  </a:lnTo>
                  <a:lnTo>
                    <a:pt x="93" y="4619"/>
                  </a:lnTo>
                  <a:lnTo>
                    <a:pt x="76" y="4653"/>
                  </a:lnTo>
                  <a:lnTo>
                    <a:pt x="60" y="4687"/>
                  </a:lnTo>
                  <a:lnTo>
                    <a:pt x="46" y="4723"/>
                  </a:lnTo>
                  <a:lnTo>
                    <a:pt x="34" y="4758"/>
                  </a:lnTo>
                  <a:lnTo>
                    <a:pt x="24" y="4795"/>
                  </a:lnTo>
                  <a:lnTo>
                    <a:pt x="15" y="4832"/>
                  </a:lnTo>
                  <a:lnTo>
                    <a:pt x="8" y="4870"/>
                  </a:lnTo>
                  <a:lnTo>
                    <a:pt x="3" y="4909"/>
                  </a:lnTo>
                  <a:lnTo>
                    <a:pt x="0" y="4948"/>
                  </a:lnTo>
                  <a:lnTo>
                    <a:pt x="0" y="4989"/>
                  </a:lnTo>
                  <a:lnTo>
                    <a:pt x="0" y="7946"/>
                  </a:lnTo>
                  <a:lnTo>
                    <a:pt x="0" y="7946"/>
                  </a:lnTo>
                  <a:lnTo>
                    <a:pt x="0" y="7987"/>
                  </a:lnTo>
                  <a:lnTo>
                    <a:pt x="3" y="8026"/>
                  </a:lnTo>
                  <a:lnTo>
                    <a:pt x="8" y="8064"/>
                  </a:lnTo>
                  <a:lnTo>
                    <a:pt x="15" y="8102"/>
                  </a:lnTo>
                  <a:lnTo>
                    <a:pt x="24" y="8140"/>
                  </a:lnTo>
                  <a:lnTo>
                    <a:pt x="34" y="8177"/>
                  </a:lnTo>
                  <a:lnTo>
                    <a:pt x="46" y="8212"/>
                  </a:lnTo>
                  <a:lnTo>
                    <a:pt x="60" y="8247"/>
                  </a:lnTo>
                  <a:lnTo>
                    <a:pt x="76" y="8281"/>
                  </a:lnTo>
                  <a:lnTo>
                    <a:pt x="93" y="8315"/>
                  </a:lnTo>
                  <a:lnTo>
                    <a:pt x="111" y="8347"/>
                  </a:lnTo>
                  <a:lnTo>
                    <a:pt x="131" y="8379"/>
                  </a:lnTo>
                  <a:lnTo>
                    <a:pt x="153" y="8409"/>
                  </a:lnTo>
                  <a:lnTo>
                    <a:pt x="176" y="8438"/>
                  </a:lnTo>
                  <a:lnTo>
                    <a:pt x="200" y="8467"/>
                  </a:lnTo>
                  <a:lnTo>
                    <a:pt x="226" y="8493"/>
                  </a:lnTo>
                  <a:lnTo>
                    <a:pt x="253" y="8519"/>
                  </a:lnTo>
                  <a:lnTo>
                    <a:pt x="281" y="8543"/>
                  </a:lnTo>
                  <a:lnTo>
                    <a:pt x="310" y="8566"/>
                  </a:lnTo>
                  <a:lnTo>
                    <a:pt x="341" y="8588"/>
                  </a:lnTo>
                  <a:lnTo>
                    <a:pt x="372" y="8607"/>
                  </a:lnTo>
                  <a:lnTo>
                    <a:pt x="404" y="8627"/>
                  </a:lnTo>
                  <a:lnTo>
                    <a:pt x="438" y="8643"/>
                  </a:lnTo>
                  <a:lnTo>
                    <a:pt x="472" y="8659"/>
                  </a:lnTo>
                  <a:lnTo>
                    <a:pt x="507" y="8673"/>
                  </a:lnTo>
                  <a:lnTo>
                    <a:pt x="544" y="8686"/>
                  </a:lnTo>
                  <a:lnTo>
                    <a:pt x="579" y="8696"/>
                  </a:lnTo>
                  <a:lnTo>
                    <a:pt x="617" y="8704"/>
                  </a:lnTo>
                  <a:lnTo>
                    <a:pt x="655" y="8711"/>
                  </a:lnTo>
                  <a:lnTo>
                    <a:pt x="695" y="8715"/>
                  </a:lnTo>
                  <a:lnTo>
                    <a:pt x="734" y="8719"/>
                  </a:lnTo>
                  <a:lnTo>
                    <a:pt x="773" y="8720"/>
                  </a:lnTo>
                  <a:lnTo>
                    <a:pt x="10321" y="8720"/>
                  </a:lnTo>
                  <a:lnTo>
                    <a:pt x="10321" y="12328"/>
                  </a:lnTo>
                  <a:lnTo>
                    <a:pt x="10321" y="12328"/>
                  </a:lnTo>
                  <a:lnTo>
                    <a:pt x="10321" y="12352"/>
                  </a:lnTo>
                  <a:lnTo>
                    <a:pt x="10323" y="12377"/>
                  </a:lnTo>
                  <a:lnTo>
                    <a:pt x="10325" y="12400"/>
                  </a:lnTo>
                  <a:lnTo>
                    <a:pt x="10328" y="12423"/>
                  </a:lnTo>
                  <a:lnTo>
                    <a:pt x="10332" y="12445"/>
                  </a:lnTo>
                  <a:lnTo>
                    <a:pt x="10336" y="12466"/>
                  </a:lnTo>
                  <a:lnTo>
                    <a:pt x="10341" y="12488"/>
                  </a:lnTo>
                  <a:lnTo>
                    <a:pt x="10348" y="12510"/>
                  </a:lnTo>
                  <a:lnTo>
                    <a:pt x="10355" y="12531"/>
                  </a:lnTo>
                  <a:lnTo>
                    <a:pt x="10362" y="12552"/>
                  </a:lnTo>
                  <a:lnTo>
                    <a:pt x="10370" y="12571"/>
                  </a:lnTo>
                  <a:lnTo>
                    <a:pt x="10379" y="12591"/>
                  </a:lnTo>
                  <a:lnTo>
                    <a:pt x="10388" y="12610"/>
                  </a:lnTo>
                  <a:lnTo>
                    <a:pt x="10399" y="12629"/>
                  </a:lnTo>
                  <a:lnTo>
                    <a:pt x="10410" y="12647"/>
                  </a:lnTo>
                  <a:lnTo>
                    <a:pt x="10422" y="12664"/>
                  </a:lnTo>
                  <a:lnTo>
                    <a:pt x="10433" y="12682"/>
                  </a:lnTo>
                  <a:lnTo>
                    <a:pt x="10446" y="12699"/>
                  </a:lnTo>
                  <a:lnTo>
                    <a:pt x="10459" y="12715"/>
                  </a:lnTo>
                  <a:lnTo>
                    <a:pt x="10472" y="12730"/>
                  </a:lnTo>
                  <a:lnTo>
                    <a:pt x="10487" y="12746"/>
                  </a:lnTo>
                  <a:lnTo>
                    <a:pt x="10501" y="12760"/>
                  </a:lnTo>
                  <a:lnTo>
                    <a:pt x="10516" y="12775"/>
                  </a:lnTo>
                  <a:lnTo>
                    <a:pt x="10532" y="12789"/>
                  </a:lnTo>
                  <a:lnTo>
                    <a:pt x="10548" y="12801"/>
                  </a:lnTo>
                  <a:lnTo>
                    <a:pt x="10565" y="12814"/>
                  </a:lnTo>
                  <a:lnTo>
                    <a:pt x="10582" y="12826"/>
                  </a:lnTo>
                  <a:lnTo>
                    <a:pt x="10599" y="12837"/>
                  </a:lnTo>
                  <a:lnTo>
                    <a:pt x="10635" y="12858"/>
                  </a:lnTo>
                  <a:lnTo>
                    <a:pt x="10672" y="12877"/>
                  </a:lnTo>
                  <a:lnTo>
                    <a:pt x="10710" y="12894"/>
                  </a:lnTo>
                  <a:lnTo>
                    <a:pt x="10749" y="12906"/>
                  </a:lnTo>
                  <a:lnTo>
                    <a:pt x="10769" y="12912"/>
                  </a:lnTo>
                  <a:lnTo>
                    <a:pt x="10788" y="12918"/>
                  </a:lnTo>
                  <a:lnTo>
                    <a:pt x="10809" y="12922"/>
                  </a:lnTo>
                  <a:lnTo>
                    <a:pt x="10828" y="12926"/>
                  </a:lnTo>
                  <a:lnTo>
                    <a:pt x="10849" y="12929"/>
                  </a:lnTo>
                  <a:lnTo>
                    <a:pt x="10870" y="12932"/>
                  </a:lnTo>
                  <a:lnTo>
                    <a:pt x="10891" y="12933"/>
                  </a:lnTo>
                  <a:lnTo>
                    <a:pt x="10911" y="12934"/>
                  </a:lnTo>
                  <a:lnTo>
                    <a:pt x="10932" y="12934"/>
                  </a:lnTo>
                  <a:lnTo>
                    <a:pt x="10953" y="12934"/>
                  </a:lnTo>
                  <a:lnTo>
                    <a:pt x="10975" y="12933"/>
                  </a:lnTo>
                  <a:lnTo>
                    <a:pt x="10996" y="12930"/>
                  </a:lnTo>
                  <a:lnTo>
                    <a:pt x="11016" y="12928"/>
                  </a:lnTo>
                  <a:lnTo>
                    <a:pt x="11037" y="12925"/>
                  </a:lnTo>
                  <a:lnTo>
                    <a:pt x="11058" y="12920"/>
                  </a:lnTo>
                  <a:lnTo>
                    <a:pt x="11079" y="12915"/>
                  </a:lnTo>
                  <a:lnTo>
                    <a:pt x="11099" y="12909"/>
                  </a:lnTo>
                  <a:lnTo>
                    <a:pt x="11120" y="12903"/>
                  </a:lnTo>
                  <a:lnTo>
                    <a:pt x="11141" y="12895"/>
                  </a:lnTo>
                  <a:lnTo>
                    <a:pt x="11162" y="12887"/>
                  </a:lnTo>
                  <a:lnTo>
                    <a:pt x="11181" y="12877"/>
                  </a:lnTo>
                  <a:lnTo>
                    <a:pt x="11201" y="12868"/>
                  </a:lnTo>
                  <a:lnTo>
                    <a:pt x="11221" y="12857"/>
                  </a:lnTo>
                  <a:lnTo>
                    <a:pt x="11241" y="12845"/>
                  </a:lnTo>
                  <a:lnTo>
                    <a:pt x="11261" y="12833"/>
                  </a:lnTo>
                  <a:lnTo>
                    <a:pt x="11279" y="12820"/>
                  </a:lnTo>
                  <a:lnTo>
                    <a:pt x="11299" y="12805"/>
                  </a:lnTo>
                  <a:lnTo>
                    <a:pt x="11317" y="12790"/>
                  </a:lnTo>
                  <a:lnTo>
                    <a:pt x="18416" y="6788"/>
                  </a:lnTo>
                  <a:lnTo>
                    <a:pt x="18416" y="6788"/>
                  </a:lnTo>
                  <a:lnTo>
                    <a:pt x="18434" y="6772"/>
                  </a:lnTo>
                  <a:lnTo>
                    <a:pt x="18451" y="6756"/>
                  </a:lnTo>
                  <a:lnTo>
                    <a:pt x="18466" y="6738"/>
                  </a:lnTo>
                  <a:lnTo>
                    <a:pt x="18481" y="6719"/>
                  </a:lnTo>
                  <a:lnTo>
                    <a:pt x="18495" y="6701"/>
                  </a:lnTo>
                  <a:lnTo>
                    <a:pt x="18507" y="6681"/>
                  </a:lnTo>
                  <a:lnTo>
                    <a:pt x="18518" y="6662"/>
                  </a:lnTo>
                  <a:lnTo>
                    <a:pt x="18529" y="6641"/>
                  </a:lnTo>
                  <a:lnTo>
                    <a:pt x="18537" y="6620"/>
                  </a:lnTo>
                  <a:lnTo>
                    <a:pt x="18545" y="6599"/>
                  </a:lnTo>
                  <a:lnTo>
                    <a:pt x="18550" y="6578"/>
                  </a:lnTo>
                  <a:lnTo>
                    <a:pt x="18556" y="6556"/>
                  </a:lnTo>
                  <a:lnTo>
                    <a:pt x="18560" y="6534"/>
                  </a:lnTo>
                  <a:lnTo>
                    <a:pt x="18563" y="6512"/>
                  </a:lnTo>
                  <a:lnTo>
                    <a:pt x="18564" y="6490"/>
                  </a:lnTo>
                  <a:lnTo>
                    <a:pt x="18565" y="6467"/>
                  </a:lnTo>
                  <a:lnTo>
                    <a:pt x="18564" y="6445"/>
                  </a:lnTo>
                  <a:lnTo>
                    <a:pt x="18563" y="6423"/>
                  </a:lnTo>
                  <a:lnTo>
                    <a:pt x="18560" y="6401"/>
                  </a:lnTo>
                  <a:lnTo>
                    <a:pt x="18556" y="6380"/>
                  </a:lnTo>
                  <a:lnTo>
                    <a:pt x="18550" y="6358"/>
                  </a:lnTo>
                  <a:lnTo>
                    <a:pt x="18545" y="6336"/>
                  </a:lnTo>
                  <a:lnTo>
                    <a:pt x="18537" y="6315"/>
                  </a:lnTo>
                  <a:lnTo>
                    <a:pt x="18529" y="6294"/>
                  </a:lnTo>
                  <a:lnTo>
                    <a:pt x="18518" y="6274"/>
                  </a:lnTo>
                  <a:lnTo>
                    <a:pt x="18507" y="6254"/>
                  </a:lnTo>
                  <a:lnTo>
                    <a:pt x="18495" y="6234"/>
                  </a:lnTo>
                  <a:lnTo>
                    <a:pt x="18481" y="6215"/>
                  </a:lnTo>
                  <a:lnTo>
                    <a:pt x="18466" y="6196"/>
                  </a:lnTo>
                  <a:lnTo>
                    <a:pt x="18451" y="6179"/>
                  </a:lnTo>
                  <a:lnTo>
                    <a:pt x="18434" y="6162"/>
                  </a:lnTo>
                  <a:lnTo>
                    <a:pt x="18416" y="6146"/>
                  </a:lnTo>
                  <a:lnTo>
                    <a:pt x="18416" y="6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D39C895D-9BC3-42C8-A1E3-31CE354F6139}"/>
                </a:ext>
              </a:extLst>
            </p:cNvPr>
            <p:cNvSpPr>
              <a:spLocks noEditPoints="1"/>
            </p:cNvSpPr>
            <p:nvPr/>
          </p:nvSpPr>
          <p:spPr bwMode="auto">
            <a:xfrm>
              <a:off x="1678" y="0"/>
              <a:ext cx="4324" cy="4320"/>
            </a:xfrm>
            <a:custGeom>
              <a:avLst/>
              <a:gdLst>
                <a:gd name="T0" fmla="*/ 12273 w 30268"/>
                <a:gd name="T1" fmla="*/ 272 h 30240"/>
                <a:gd name="T2" fmla="*/ 9249 w 30268"/>
                <a:gd name="T3" fmla="*/ 1190 h 30240"/>
                <a:gd name="T4" fmla="*/ 6528 w 30268"/>
                <a:gd name="T5" fmla="*/ 2688 h 30240"/>
                <a:gd name="T6" fmla="*/ 4184 w 30268"/>
                <a:gd name="T7" fmla="*/ 4694 h 30240"/>
                <a:gd name="T8" fmla="*/ 2290 w 30268"/>
                <a:gd name="T9" fmla="*/ 7131 h 30240"/>
                <a:gd name="T10" fmla="*/ 920 w 30268"/>
                <a:gd name="T11" fmla="*/ 9926 h 30240"/>
                <a:gd name="T12" fmla="*/ 148 w 30268"/>
                <a:gd name="T13" fmla="*/ 13009 h 30240"/>
                <a:gd name="T14" fmla="*/ 31 w 30268"/>
                <a:gd name="T15" fmla="*/ 16089 h 30240"/>
                <a:gd name="T16" fmla="*/ 575 w 30268"/>
                <a:gd name="T17" fmla="*/ 19254 h 30240"/>
                <a:gd name="T18" fmla="*/ 1742 w 30268"/>
                <a:gd name="T19" fmla="*/ 22160 h 30240"/>
                <a:gd name="T20" fmla="*/ 3461 w 30268"/>
                <a:gd name="T21" fmla="*/ 24732 h 30240"/>
                <a:gd name="T22" fmla="*/ 5653 w 30268"/>
                <a:gd name="T23" fmla="*/ 26898 h 30240"/>
                <a:gd name="T24" fmla="*/ 8250 w 30268"/>
                <a:gd name="T25" fmla="*/ 28583 h 30240"/>
                <a:gd name="T26" fmla="*/ 11176 w 30268"/>
                <a:gd name="T27" fmla="*/ 29716 h 30240"/>
                <a:gd name="T28" fmla="*/ 14356 w 30268"/>
                <a:gd name="T29" fmla="*/ 30220 h 30240"/>
                <a:gd name="T30" fmla="*/ 17436 w 30268"/>
                <a:gd name="T31" fmla="*/ 30066 h 30240"/>
                <a:gd name="T32" fmla="*/ 20506 w 30268"/>
                <a:gd name="T33" fmla="*/ 29257 h 30240"/>
                <a:gd name="T34" fmla="*/ 23286 w 30268"/>
                <a:gd name="T35" fmla="*/ 27855 h 30240"/>
                <a:gd name="T36" fmla="*/ 25701 w 30268"/>
                <a:gd name="T37" fmla="*/ 25934 h 30240"/>
                <a:gd name="T38" fmla="*/ 27680 w 30268"/>
                <a:gd name="T39" fmla="*/ 23568 h 30240"/>
                <a:gd name="T40" fmla="*/ 29148 w 30268"/>
                <a:gd name="T41" fmla="*/ 20830 h 30240"/>
                <a:gd name="T42" fmla="*/ 30032 w 30268"/>
                <a:gd name="T43" fmla="*/ 17793 h 30240"/>
                <a:gd name="T44" fmla="*/ 30263 w 30268"/>
                <a:gd name="T45" fmla="*/ 14731 h 30240"/>
                <a:gd name="T46" fmla="*/ 29837 w 30268"/>
                <a:gd name="T47" fmla="*/ 11528 h 30240"/>
                <a:gd name="T48" fmla="*/ 28773 w 30268"/>
                <a:gd name="T49" fmla="*/ 8571 h 30240"/>
                <a:gd name="T50" fmla="*/ 27149 w 30268"/>
                <a:gd name="T51" fmla="*/ 5935 h 30240"/>
                <a:gd name="T52" fmla="*/ 25033 w 30268"/>
                <a:gd name="T53" fmla="*/ 3692 h 30240"/>
                <a:gd name="T54" fmla="*/ 22502 w 30268"/>
                <a:gd name="T55" fmla="*/ 1916 h 30240"/>
                <a:gd name="T56" fmla="*/ 19629 w 30268"/>
                <a:gd name="T57" fmla="*/ 682 h 30240"/>
                <a:gd name="T58" fmla="*/ 16488 w 30268"/>
                <a:gd name="T59" fmla="*/ 60 h 30240"/>
                <a:gd name="T60" fmla="*/ 14024 w 30268"/>
                <a:gd name="T61" fmla="*/ 27467 h 30240"/>
                <a:gd name="T62" fmla="*/ 11449 w 30268"/>
                <a:gd name="T63" fmla="*/ 26958 h 30240"/>
                <a:gd name="T64" fmla="*/ 9094 w 30268"/>
                <a:gd name="T65" fmla="*/ 25945 h 30240"/>
                <a:gd name="T66" fmla="*/ 7019 w 30268"/>
                <a:gd name="T67" fmla="*/ 24489 h 30240"/>
                <a:gd name="T68" fmla="*/ 5286 w 30268"/>
                <a:gd name="T69" fmla="*/ 22651 h 30240"/>
                <a:gd name="T70" fmla="*/ 3953 w 30268"/>
                <a:gd name="T71" fmla="*/ 20490 h 30240"/>
                <a:gd name="T72" fmla="*/ 3081 w 30268"/>
                <a:gd name="T73" fmla="*/ 18065 h 30240"/>
                <a:gd name="T74" fmla="*/ 2731 w 30268"/>
                <a:gd name="T75" fmla="*/ 15440 h 30240"/>
                <a:gd name="T76" fmla="*/ 2921 w 30268"/>
                <a:gd name="T77" fmla="*/ 12929 h 30240"/>
                <a:gd name="T78" fmla="*/ 3646 w 30268"/>
                <a:gd name="T79" fmla="*/ 10440 h 30240"/>
                <a:gd name="T80" fmla="*/ 4849 w 30268"/>
                <a:gd name="T81" fmla="*/ 8195 h 30240"/>
                <a:gd name="T82" fmla="*/ 6472 w 30268"/>
                <a:gd name="T83" fmla="*/ 6255 h 30240"/>
                <a:gd name="T84" fmla="*/ 8451 w 30268"/>
                <a:gd name="T85" fmla="*/ 4681 h 30240"/>
                <a:gd name="T86" fmla="*/ 10731 w 30268"/>
                <a:gd name="T87" fmla="*/ 3532 h 30240"/>
                <a:gd name="T88" fmla="*/ 13248 w 30268"/>
                <a:gd name="T89" fmla="*/ 2868 h 30240"/>
                <a:gd name="T90" fmla="*/ 15771 w 30268"/>
                <a:gd name="T91" fmla="*/ 2741 h 30240"/>
                <a:gd name="T92" fmla="*/ 18379 w 30268"/>
                <a:gd name="T93" fmla="*/ 3156 h 30240"/>
                <a:gd name="T94" fmla="*/ 20777 w 30268"/>
                <a:gd name="T95" fmla="*/ 4084 h 30240"/>
                <a:gd name="T96" fmla="*/ 22906 w 30268"/>
                <a:gd name="T97" fmla="*/ 5465 h 30240"/>
                <a:gd name="T98" fmla="*/ 24704 w 30268"/>
                <a:gd name="T99" fmla="*/ 7241 h 30240"/>
                <a:gd name="T100" fmla="*/ 26113 w 30268"/>
                <a:gd name="T101" fmla="*/ 9349 h 30240"/>
                <a:gd name="T102" fmla="*/ 27069 w 30268"/>
                <a:gd name="T103" fmla="*/ 11731 h 30240"/>
                <a:gd name="T104" fmla="*/ 27516 w 30268"/>
                <a:gd name="T105" fmla="*/ 14326 h 30240"/>
                <a:gd name="T106" fmla="*/ 27421 w 30268"/>
                <a:gd name="T107" fmla="*/ 16852 h 30240"/>
                <a:gd name="T108" fmla="*/ 26787 w 30268"/>
                <a:gd name="T109" fmla="*/ 19378 h 30240"/>
                <a:gd name="T110" fmla="*/ 25664 w 30268"/>
                <a:gd name="T111" fmla="*/ 21670 h 30240"/>
                <a:gd name="T112" fmla="*/ 24111 w 30268"/>
                <a:gd name="T113" fmla="*/ 23668 h 30240"/>
                <a:gd name="T114" fmla="*/ 22190 w 30268"/>
                <a:gd name="T115" fmla="*/ 25311 h 30240"/>
                <a:gd name="T116" fmla="*/ 19959 w 30268"/>
                <a:gd name="T117" fmla="*/ 26540 h 30240"/>
                <a:gd name="T118" fmla="*/ 17480 w 30268"/>
                <a:gd name="T119" fmla="*/ 27293 h 3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268" h="30240">
                  <a:moveTo>
                    <a:pt x="15134" y="0"/>
                  </a:moveTo>
                  <a:lnTo>
                    <a:pt x="15134" y="0"/>
                  </a:lnTo>
                  <a:lnTo>
                    <a:pt x="14939" y="1"/>
                  </a:lnTo>
                  <a:lnTo>
                    <a:pt x="14745" y="5"/>
                  </a:lnTo>
                  <a:lnTo>
                    <a:pt x="14550" y="12"/>
                  </a:lnTo>
                  <a:lnTo>
                    <a:pt x="14356" y="20"/>
                  </a:lnTo>
                  <a:lnTo>
                    <a:pt x="14164" y="31"/>
                  </a:lnTo>
                  <a:lnTo>
                    <a:pt x="13971" y="45"/>
                  </a:lnTo>
                  <a:lnTo>
                    <a:pt x="13780" y="60"/>
                  </a:lnTo>
                  <a:lnTo>
                    <a:pt x="13589" y="78"/>
                  </a:lnTo>
                  <a:lnTo>
                    <a:pt x="13399" y="99"/>
                  </a:lnTo>
                  <a:lnTo>
                    <a:pt x="13210" y="122"/>
                  </a:lnTo>
                  <a:lnTo>
                    <a:pt x="13021" y="147"/>
                  </a:lnTo>
                  <a:lnTo>
                    <a:pt x="12833" y="175"/>
                  </a:lnTo>
                  <a:lnTo>
                    <a:pt x="12645" y="205"/>
                  </a:lnTo>
                  <a:lnTo>
                    <a:pt x="12458" y="237"/>
                  </a:lnTo>
                  <a:lnTo>
                    <a:pt x="12273" y="272"/>
                  </a:lnTo>
                  <a:lnTo>
                    <a:pt x="12088" y="307"/>
                  </a:lnTo>
                  <a:lnTo>
                    <a:pt x="11904" y="347"/>
                  </a:lnTo>
                  <a:lnTo>
                    <a:pt x="11721" y="388"/>
                  </a:lnTo>
                  <a:lnTo>
                    <a:pt x="11539" y="432"/>
                  </a:lnTo>
                  <a:lnTo>
                    <a:pt x="11357" y="477"/>
                  </a:lnTo>
                  <a:lnTo>
                    <a:pt x="11176" y="525"/>
                  </a:lnTo>
                  <a:lnTo>
                    <a:pt x="10996" y="574"/>
                  </a:lnTo>
                  <a:lnTo>
                    <a:pt x="10817" y="626"/>
                  </a:lnTo>
                  <a:lnTo>
                    <a:pt x="10639" y="682"/>
                  </a:lnTo>
                  <a:lnTo>
                    <a:pt x="10461" y="738"/>
                  </a:lnTo>
                  <a:lnTo>
                    <a:pt x="10286" y="796"/>
                  </a:lnTo>
                  <a:lnTo>
                    <a:pt x="10110" y="857"/>
                  </a:lnTo>
                  <a:lnTo>
                    <a:pt x="9936" y="919"/>
                  </a:lnTo>
                  <a:lnTo>
                    <a:pt x="9763" y="984"/>
                  </a:lnTo>
                  <a:lnTo>
                    <a:pt x="9590" y="1051"/>
                  </a:lnTo>
                  <a:lnTo>
                    <a:pt x="9419" y="1119"/>
                  </a:lnTo>
                  <a:lnTo>
                    <a:pt x="9249" y="1190"/>
                  </a:lnTo>
                  <a:lnTo>
                    <a:pt x="9079" y="1263"/>
                  </a:lnTo>
                  <a:lnTo>
                    <a:pt x="8911" y="1338"/>
                  </a:lnTo>
                  <a:lnTo>
                    <a:pt x="8745" y="1415"/>
                  </a:lnTo>
                  <a:lnTo>
                    <a:pt x="8579" y="1493"/>
                  </a:lnTo>
                  <a:lnTo>
                    <a:pt x="8415" y="1574"/>
                  </a:lnTo>
                  <a:lnTo>
                    <a:pt x="8250" y="1657"/>
                  </a:lnTo>
                  <a:lnTo>
                    <a:pt x="8087" y="1741"/>
                  </a:lnTo>
                  <a:lnTo>
                    <a:pt x="7926" y="1828"/>
                  </a:lnTo>
                  <a:lnTo>
                    <a:pt x="7766" y="1916"/>
                  </a:lnTo>
                  <a:lnTo>
                    <a:pt x="7607" y="2007"/>
                  </a:lnTo>
                  <a:lnTo>
                    <a:pt x="7449" y="2099"/>
                  </a:lnTo>
                  <a:lnTo>
                    <a:pt x="7292" y="2192"/>
                  </a:lnTo>
                  <a:lnTo>
                    <a:pt x="7138" y="2288"/>
                  </a:lnTo>
                  <a:lnTo>
                    <a:pt x="6983" y="2385"/>
                  </a:lnTo>
                  <a:lnTo>
                    <a:pt x="6830" y="2485"/>
                  </a:lnTo>
                  <a:lnTo>
                    <a:pt x="6678" y="2586"/>
                  </a:lnTo>
                  <a:lnTo>
                    <a:pt x="6528" y="2688"/>
                  </a:lnTo>
                  <a:lnTo>
                    <a:pt x="6379" y="2793"/>
                  </a:lnTo>
                  <a:lnTo>
                    <a:pt x="6231" y="2900"/>
                  </a:lnTo>
                  <a:lnTo>
                    <a:pt x="6084" y="3008"/>
                  </a:lnTo>
                  <a:lnTo>
                    <a:pt x="5940" y="3118"/>
                  </a:lnTo>
                  <a:lnTo>
                    <a:pt x="5796" y="3229"/>
                  </a:lnTo>
                  <a:lnTo>
                    <a:pt x="5653" y="3342"/>
                  </a:lnTo>
                  <a:lnTo>
                    <a:pt x="5513" y="3457"/>
                  </a:lnTo>
                  <a:lnTo>
                    <a:pt x="5373" y="3574"/>
                  </a:lnTo>
                  <a:lnTo>
                    <a:pt x="5235" y="3692"/>
                  </a:lnTo>
                  <a:lnTo>
                    <a:pt x="5099" y="3812"/>
                  </a:lnTo>
                  <a:lnTo>
                    <a:pt x="4963" y="3933"/>
                  </a:lnTo>
                  <a:lnTo>
                    <a:pt x="4830" y="4056"/>
                  </a:lnTo>
                  <a:lnTo>
                    <a:pt x="4698" y="4180"/>
                  </a:lnTo>
                  <a:lnTo>
                    <a:pt x="4567" y="4306"/>
                  </a:lnTo>
                  <a:lnTo>
                    <a:pt x="4438" y="4434"/>
                  </a:lnTo>
                  <a:lnTo>
                    <a:pt x="4310" y="4563"/>
                  </a:lnTo>
                  <a:lnTo>
                    <a:pt x="4184" y="4694"/>
                  </a:lnTo>
                  <a:lnTo>
                    <a:pt x="4060" y="4825"/>
                  </a:lnTo>
                  <a:lnTo>
                    <a:pt x="3936" y="4959"/>
                  </a:lnTo>
                  <a:lnTo>
                    <a:pt x="3814" y="5094"/>
                  </a:lnTo>
                  <a:lnTo>
                    <a:pt x="3694" y="5230"/>
                  </a:lnTo>
                  <a:lnTo>
                    <a:pt x="3577" y="5369"/>
                  </a:lnTo>
                  <a:lnTo>
                    <a:pt x="3461" y="5508"/>
                  </a:lnTo>
                  <a:lnTo>
                    <a:pt x="3345" y="5648"/>
                  </a:lnTo>
                  <a:lnTo>
                    <a:pt x="3232" y="5791"/>
                  </a:lnTo>
                  <a:lnTo>
                    <a:pt x="3121" y="5935"/>
                  </a:lnTo>
                  <a:lnTo>
                    <a:pt x="3011" y="6079"/>
                  </a:lnTo>
                  <a:lnTo>
                    <a:pt x="2903" y="6225"/>
                  </a:lnTo>
                  <a:lnTo>
                    <a:pt x="2796" y="6374"/>
                  </a:lnTo>
                  <a:lnTo>
                    <a:pt x="2691" y="6522"/>
                  </a:lnTo>
                  <a:lnTo>
                    <a:pt x="2588" y="6672"/>
                  </a:lnTo>
                  <a:lnTo>
                    <a:pt x="2487" y="6824"/>
                  </a:lnTo>
                  <a:lnTo>
                    <a:pt x="2388" y="6977"/>
                  </a:lnTo>
                  <a:lnTo>
                    <a:pt x="2290" y="7131"/>
                  </a:lnTo>
                  <a:lnTo>
                    <a:pt x="2194" y="7285"/>
                  </a:lnTo>
                  <a:lnTo>
                    <a:pt x="2100" y="7442"/>
                  </a:lnTo>
                  <a:lnTo>
                    <a:pt x="2009" y="7600"/>
                  </a:lnTo>
                  <a:lnTo>
                    <a:pt x="1918" y="7759"/>
                  </a:lnTo>
                  <a:lnTo>
                    <a:pt x="1829" y="7919"/>
                  </a:lnTo>
                  <a:lnTo>
                    <a:pt x="1742" y="8080"/>
                  </a:lnTo>
                  <a:lnTo>
                    <a:pt x="1658" y="8242"/>
                  </a:lnTo>
                  <a:lnTo>
                    <a:pt x="1575" y="8406"/>
                  </a:lnTo>
                  <a:lnTo>
                    <a:pt x="1495" y="8571"/>
                  </a:lnTo>
                  <a:lnTo>
                    <a:pt x="1416" y="8737"/>
                  </a:lnTo>
                  <a:lnTo>
                    <a:pt x="1339" y="8903"/>
                  </a:lnTo>
                  <a:lnTo>
                    <a:pt x="1264" y="9071"/>
                  </a:lnTo>
                  <a:lnTo>
                    <a:pt x="1192" y="9240"/>
                  </a:lnTo>
                  <a:lnTo>
                    <a:pt x="1120" y="9411"/>
                  </a:lnTo>
                  <a:lnTo>
                    <a:pt x="1051" y="9581"/>
                  </a:lnTo>
                  <a:lnTo>
                    <a:pt x="984" y="9754"/>
                  </a:lnTo>
                  <a:lnTo>
                    <a:pt x="920" y="9926"/>
                  </a:lnTo>
                  <a:lnTo>
                    <a:pt x="857" y="10100"/>
                  </a:lnTo>
                  <a:lnTo>
                    <a:pt x="796" y="10276"/>
                  </a:lnTo>
                  <a:lnTo>
                    <a:pt x="738" y="10451"/>
                  </a:lnTo>
                  <a:lnTo>
                    <a:pt x="681" y="10629"/>
                  </a:lnTo>
                  <a:lnTo>
                    <a:pt x="627" y="10807"/>
                  </a:lnTo>
                  <a:lnTo>
                    <a:pt x="575" y="10986"/>
                  </a:lnTo>
                  <a:lnTo>
                    <a:pt x="525" y="11165"/>
                  </a:lnTo>
                  <a:lnTo>
                    <a:pt x="477" y="11346"/>
                  </a:lnTo>
                  <a:lnTo>
                    <a:pt x="432" y="11528"/>
                  </a:lnTo>
                  <a:lnTo>
                    <a:pt x="388" y="11710"/>
                  </a:lnTo>
                  <a:lnTo>
                    <a:pt x="347" y="11893"/>
                  </a:lnTo>
                  <a:lnTo>
                    <a:pt x="308" y="12077"/>
                  </a:lnTo>
                  <a:lnTo>
                    <a:pt x="271" y="12261"/>
                  </a:lnTo>
                  <a:lnTo>
                    <a:pt x="236" y="12447"/>
                  </a:lnTo>
                  <a:lnTo>
                    <a:pt x="205" y="12633"/>
                  </a:lnTo>
                  <a:lnTo>
                    <a:pt x="175" y="12821"/>
                  </a:lnTo>
                  <a:lnTo>
                    <a:pt x="148" y="13009"/>
                  </a:lnTo>
                  <a:lnTo>
                    <a:pt x="122" y="13197"/>
                  </a:lnTo>
                  <a:lnTo>
                    <a:pt x="99" y="13386"/>
                  </a:lnTo>
                  <a:lnTo>
                    <a:pt x="78" y="13576"/>
                  </a:lnTo>
                  <a:lnTo>
                    <a:pt x="60" y="13767"/>
                  </a:lnTo>
                  <a:lnTo>
                    <a:pt x="44" y="13958"/>
                  </a:lnTo>
                  <a:lnTo>
                    <a:pt x="31" y="14151"/>
                  </a:lnTo>
                  <a:lnTo>
                    <a:pt x="20" y="14343"/>
                  </a:lnTo>
                  <a:lnTo>
                    <a:pt x="12" y="14536"/>
                  </a:lnTo>
                  <a:lnTo>
                    <a:pt x="5" y="14731"/>
                  </a:lnTo>
                  <a:lnTo>
                    <a:pt x="1" y="14925"/>
                  </a:lnTo>
                  <a:lnTo>
                    <a:pt x="0" y="15120"/>
                  </a:lnTo>
                  <a:lnTo>
                    <a:pt x="0" y="15120"/>
                  </a:lnTo>
                  <a:lnTo>
                    <a:pt x="1" y="15316"/>
                  </a:lnTo>
                  <a:lnTo>
                    <a:pt x="5" y="15510"/>
                  </a:lnTo>
                  <a:lnTo>
                    <a:pt x="12" y="15704"/>
                  </a:lnTo>
                  <a:lnTo>
                    <a:pt x="20" y="15897"/>
                  </a:lnTo>
                  <a:lnTo>
                    <a:pt x="31" y="16089"/>
                  </a:lnTo>
                  <a:lnTo>
                    <a:pt x="44" y="16282"/>
                  </a:lnTo>
                  <a:lnTo>
                    <a:pt x="60" y="16473"/>
                  </a:lnTo>
                  <a:lnTo>
                    <a:pt x="78" y="16664"/>
                  </a:lnTo>
                  <a:lnTo>
                    <a:pt x="99" y="16854"/>
                  </a:lnTo>
                  <a:lnTo>
                    <a:pt x="122" y="17044"/>
                  </a:lnTo>
                  <a:lnTo>
                    <a:pt x="148" y="17231"/>
                  </a:lnTo>
                  <a:lnTo>
                    <a:pt x="175" y="17420"/>
                  </a:lnTo>
                  <a:lnTo>
                    <a:pt x="205" y="17607"/>
                  </a:lnTo>
                  <a:lnTo>
                    <a:pt x="236" y="17793"/>
                  </a:lnTo>
                  <a:lnTo>
                    <a:pt x="271" y="17979"/>
                  </a:lnTo>
                  <a:lnTo>
                    <a:pt x="308" y="18164"/>
                  </a:lnTo>
                  <a:lnTo>
                    <a:pt x="347" y="18347"/>
                  </a:lnTo>
                  <a:lnTo>
                    <a:pt x="388" y="18531"/>
                  </a:lnTo>
                  <a:lnTo>
                    <a:pt x="432" y="18713"/>
                  </a:lnTo>
                  <a:lnTo>
                    <a:pt x="477" y="18894"/>
                  </a:lnTo>
                  <a:lnTo>
                    <a:pt x="525" y="19075"/>
                  </a:lnTo>
                  <a:lnTo>
                    <a:pt x="575" y="19254"/>
                  </a:lnTo>
                  <a:lnTo>
                    <a:pt x="627" y="19434"/>
                  </a:lnTo>
                  <a:lnTo>
                    <a:pt x="681" y="19611"/>
                  </a:lnTo>
                  <a:lnTo>
                    <a:pt x="738" y="19789"/>
                  </a:lnTo>
                  <a:lnTo>
                    <a:pt x="796" y="19965"/>
                  </a:lnTo>
                  <a:lnTo>
                    <a:pt x="857" y="20140"/>
                  </a:lnTo>
                  <a:lnTo>
                    <a:pt x="920" y="20314"/>
                  </a:lnTo>
                  <a:lnTo>
                    <a:pt x="984" y="20486"/>
                  </a:lnTo>
                  <a:lnTo>
                    <a:pt x="1051" y="20659"/>
                  </a:lnTo>
                  <a:lnTo>
                    <a:pt x="1120" y="20830"/>
                  </a:lnTo>
                  <a:lnTo>
                    <a:pt x="1192" y="21000"/>
                  </a:lnTo>
                  <a:lnTo>
                    <a:pt x="1264" y="21169"/>
                  </a:lnTo>
                  <a:lnTo>
                    <a:pt x="1339" y="21337"/>
                  </a:lnTo>
                  <a:lnTo>
                    <a:pt x="1416" y="21504"/>
                  </a:lnTo>
                  <a:lnTo>
                    <a:pt x="1495" y="21670"/>
                  </a:lnTo>
                  <a:lnTo>
                    <a:pt x="1575" y="21834"/>
                  </a:lnTo>
                  <a:lnTo>
                    <a:pt x="1658" y="21998"/>
                  </a:lnTo>
                  <a:lnTo>
                    <a:pt x="1742" y="22160"/>
                  </a:lnTo>
                  <a:lnTo>
                    <a:pt x="1829" y="22321"/>
                  </a:lnTo>
                  <a:lnTo>
                    <a:pt x="1918" y="22481"/>
                  </a:lnTo>
                  <a:lnTo>
                    <a:pt x="2009" y="22640"/>
                  </a:lnTo>
                  <a:lnTo>
                    <a:pt x="2100" y="22798"/>
                  </a:lnTo>
                  <a:lnTo>
                    <a:pt x="2194" y="22955"/>
                  </a:lnTo>
                  <a:lnTo>
                    <a:pt x="2290" y="23110"/>
                  </a:lnTo>
                  <a:lnTo>
                    <a:pt x="2388" y="23264"/>
                  </a:lnTo>
                  <a:lnTo>
                    <a:pt x="2487" y="23416"/>
                  </a:lnTo>
                  <a:lnTo>
                    <a:pt x="2588" y="23568"/>
                  </a:lnTo>
                  <a:lnTo>
                    <a:pt x="2691" y="23718"/>
                  </a:lnTo>
                  <a:lnTo>
                    <a:pt x="2796" y="23868"/>
                  </a:lnTo>
                  <a:lnTo>
                    <a:pt x="2903" y="24015"/>
                  </a:lnTo>
                  <a:lnTo>
                    <a:pt x="3011" y="24161"/>
                  </a:lnTo>
                  <a:lnTo>
                    <a:pt x="3121" y="24306"/>
                  </a:lnTo>
                  <a:lnTo>
                    <a:pt x="3232" y="24450"/>
                  </a:lnTo>
                  <a:lnTo>
                    <a:pt x="3345" y="24592"/>
                  </a:lnTo>
                  <a:lnTo>
                    <a:pt x="3461" y="24732"/>
                  </a:lnTo>
                  <a:lnTo>
                    <a:pt x="3577" y="24871"/>
                  </a:lnTo>
                  <a:lnTo>
                    <a:pt x="3694" y="25010"/>
                  </a:lnTo>
                  <a:lnTo>
                    <a:pt x="3814" y="25147"/>
                  </a:lnTo>
                  <a:lnTo>
                    <a:pt x="3936" y="25281"/>
                  </a:lnTo>
                  <a:lnTo>
                    <a:pt x="4060" y="25415"/>
                  </a:lnTo>
                  <a:lnTo>
                    <a:pt x="4184" y="25547"/>
                  </a:lnTo>
                  <a:lnTo>
                    <a:pt x="4310" y="25677"/>
                  </a:lnTo>
                  <a:lnTo>
                    <a:pt x="4438" y="25806"/>
                  </a:lnTo>
                  <a:lnTo>
                    <a:pt x="4567" y="25934"/>
                  </a:lnTo>
                  <a:lnTo>
                    <a:pt x="4698" y="26061"/>
                  </a:lnTo>
                  <a:lnTo>
                    <a:pt x="4830" y="26185"/>
                  </a:lnTo>
                  <a:lnTo>
                    <a:pt x="4963" y="26308"/>
                  </a:lnTo>
                  <a:lnTo>
                    <a:pt x="5099" y="26429"/>
                  </a:lnTo>
                  <a:lnTo>
                    <a:pt x="5235" y="26549"/>
                  </a:lnTo>
                  <a:lnTo>
                    <a:pt x="5373" y="26666"/>
                  </a:lnTo>
                  <a:lnTo>
                    <a:pt x="5513" y="26784"/>
                  </a:lnTo>
                  <a:lnTo>
                    <a:pt x="5653" y="26898"/>
                  </a:lnTo>
                  <a:lnTo>
                    <a:pt x="5796" y="27012"/>
                  </a:lnTo>
                  <a:lnTo>
                    <a:pt x="5940" y="27123"/>
                  </a:lnTo>
                  <a:lnTo>
                    <a:pt x="6084" y="27233"/>
                  </a:lnTo>
                  <a:lnTo>
                    <a:pt x="6231" y="27341"/>
                  </a:lnTo>
                  <a:lnTo>
                    <a:pt x="6379" y="27447"/>
                  </a:lnTo>
                  <a:lnTo>
                    <a:pt x="6528" y="27552"/>
                  </a:lnTo>
                  <a:lnTo>
                    <a:pt x="6678" y="27654"/>
                  </a:lnTo>
                  <a:lnTo>
                    <a:pt x="6830" y="27755"/>
                  </a:lnTo>
                  <a:lnTo>
                    <a:pt x="6983" y="27855"/>
                  </a:lnTo>
                  <a:lnTo>
                    <a:pt x="7138" y="27952"/>
                  </a:lnTo>
                  <a:lnTo>
                    <a:pt x="7292" y="28048"/>
                  </a:lnTo>
                  <a:lnTo>
                    <a:pt x="7449" y="28142"/>
                  </a:lnTo>
                  <a:lnTo>
                    <a:pt x="7607" y="28234"/>
                  </a:lnTo>
                  <a:lnTo>
                    <a:pt x="7766" y="28324"/>
                  </a:lnTo>
                  <a:lnTo>
                    <a:pt x="7926" y="28413"/>
                  </a:lnTo>
                  <a:lnTo>
                    <a:pt x="8087" y="28499"/>
                  </a:lnTo>
                  <a:lnTo>
                    <a:pt x="8250" y="28583"/>
                  </a:lnTo>
                  <a:lnTo>
                    <a:pt x="8415" y="28666"/>
                  </a:lnTo>
                  <a:lnTo>
                    <a:pt x="8579" y="28747"/>
                  </a:lnTo>
                  <a:lnTo>
                    <a:pt x="8745" y="28826"/>
                  </a:lnTo>
                  <a:lnTo>
                    <a:pt x="8911" y="28902"/>
                  </a:lnTo>
                  <a:lnTo>
                    <a:pt x="9079" y="28977"/>
                  </a:lnTo>
                  <a:lnTo>
                    <a:pt x="9249" y="29051"/>
                  </a:lnTo>
                  <a:lnTo>
                    <a:pt x="9419" y="29121"/>
                  </a:lnTo>
                  <a:lnTo>
                    <a:pt x="9590" y="29190"/>
                  </a:lnTo>
                  <a:lnTo>
                    <a:pt x="9763" y="29257"/>
                  </a:lnTo>
                  <a:lnTo>
                    <a:pt x="9936" y="29321"/>
                  </a:lnTo>
                  <a:lnTo>
                    <a:pt x="10110" y="29385"/>
                  </a:lnTo>
                  <a:lnTo>
                    <a:pt x="10286" y="29444"/>
                  </a:lnTo>
                  <a:lnTo>
                    <a:pt x="10461" y="29503"/>
                  </a:lnTo>
                  <a:lnTo>
                    <a:pt x="10639" y="29560"/>
                  </a:lnTo>
                  <a:lnTo>
                    <a:pt x="10817" y="29614"/>
                  </a:lnTo>
                  <a:lnTo>
                    <a:pt x="10996" y="29666"/>
                  </a:lnTo>
                  <a:lnTo>
                    <a:pt x="11176" y="29716"/>
                  </a:lnTo>
                  <a:lnTo>
                    <a:pt x="11357" y="29763"/>
                  </a:lnTo>
                  <a:lnTo>
                    <a:pt x="11539" y="29809"/>
                  </a:lnTo>
                  <a:lnTo>
                    <a:pt x="11721" y="29853"/>
                  </a:lnTo>
                  <a:lnTo>
                    <a:pt x="11904" y="29893"/>
                  </a:lnTo>
                  <a:lnTo>
                    <a:pt x="12088" y="29933"/>
                  </a:lnTo>
                  <a:lnTo>
                    <a:pt x="12273" y="29969"/>
                  </a:lnTo>
                  <a:lnTo>
                    <a:pt x="12458" y="30004"/>
                  </a:lnTo>
                  <a:lnTo>
                    <a:pt x="12645" y="30036"/>
                  </a:lnTo>
                  <a:lnTo>
                    <a:pt x="12833" y="30066"/>
                  </a:lnTo>
                  <a:lnTo>
                    <a:pt x="13021" y="30094"/>
                  </a:lnTo>
                  <a:lnTo>
                    <a:pt x="13210" y="30119"/>
                  </a:lnTo>
                  <a:lnTo>
                    <a:pt x="13399" y="30142"/>
                  </a:lnTo>
                  <a:lnTo>
                    <a:pt x="13589" y="30162"/>
                  </a:lnTo>
                  <a:lnTo>
                    <a:pt x="13780" y="30180"/>
                  </a:lnTo>
                  <a:lnTo>
                    <a:pt x="13971" y="30196"/>
                  </a:lnTo>
                  <a:lnTo>
                    <a:pt x="14164" y="30210"/>
                  </a:lnTo>
                  <a:lnTo>
                    <a:pt x="14356" y="30220"/>
                  </a:lnTo>
                  <a:lnTo>
                    <a:pt x="14550" y="30230"/>
                  </a:lnTo>
                  <a:lnTo>
                    <a:pt x="14745" y="30235"/>
                  </a:lnTo>
                  <a:lnTo>
                    <a:pt x="14939" y="30239"/>
                  </a:lnTo>
                  <a:lnTo>
                    <a:pt x="15134" y="30240"/>
                  </a:lnTo>
                  <a:lnTo>
                    <a:pt x="15134" y="30240"/>
                  </a:lnTo>
                  <a:lnTo>
                    <a:pt x="15330" y="30239"/>
                  </a:lnTo>
                  <a:lnTo>
                    <a:pt x="15525" y="30235"/>
                  </a:lnTo>
                  <a:lnTo>
                    <a:pt x="15718" y="30230"/>
                  </a:lnTo>
                  <a:lnTo>
                    <a:pt x="15912" y="30220"/>
                  </a:lnTo>
                  <a:lnTo>
                    <a:pt x="16104" y="30210"/>
                  </a:lnTo>
                  <a:lnTo>
                    <a:pt x="16297" y="30196"/>
                  </a:lnTo>
                  <a:lnTo>
                    <a:pt x="16488" y="30180"/>
                  </a:lnTo>
                  <a:lnTo>
                    <a:pt x="16679" y="30162"/>
                  </a:lnTo>
                  <a:lnTo>
                    <a:pt x="16869" y="30142"/>
                  </a:lnTo>
                  <a:lnTo>
                    <a:pt x="17060" y="30119"/>
                  </a:lnTo>
                  <a:lnTo>
                    <a:pt x="17247" y="30094"/>
                  </a:lnTo>
                  <a:lnTo>
                    <a:pt x="17436" y="30066"/>
                  </a:lnTo>
                  <a:lnTo>
                    <a:pt x="17623" y="30036"/>
                  </a:lnTo>
                  <a:lnTo>
                    <a:pt x="17810" y="30004"/>
                  </a:lnTo>
                  <a:lnTo>
                    <a:pt x="17995" y="29969"/>
                  </a:lnTo>
                  <a:lnTo>
                    <a:pt x="18181" y="29933"/>
                  </a:lnTo>
                  <a:lnTo>
                    <a:pt x="18364" y="29893"/>
                  </a:lnTo>
                  <a:lnTo>
                    <a:pt x="18548" y="29853"/>
                  </a:lnTo>
                  <a:lnTo>
                    <a:pt x="18731" y="29809"/>
                  </a:lnTo>
                  <a:lnTo>
                    <a:pt x="18913" y="29763"/>
                  </a:lnTo>
                  <a:lnTo>
                    <a:pt x="19092" y="29716"/>
                  </a:lnTo>
                  <a:lnTo>
                    <a:pt x="19272" y="29666"/>
                  </a:lnTo>
                  <a:lnTo>
                    <a:pt x="19452" y="29614"/>
                  </a:lnTo>
                  <a:lnTo>
                    <a:pt x="19629" y="29560"/>
                  </a:lnTo>
                  <a:lnTo>
                    <a:pt x="19807" y="29503"/>
                  </a:lnTo>
                  <a:lnTo>
                    <a:pt x="19983" y="29444"/>
                  </a:lnTo>
                  <a:lnTo>
                    <a:pt x="20158" y="29385"/>
                  </a:lnTo>
                  <a:lnTo>
                    <a:pt x="20332" y="29321"/>
                  </a:lnTo>
                  <a:lnTo>
                    <a:pt x="20506" y="29257"/>
                  </a:lnTo>
                  <a:lnTo>
                    <a:pt x="20678" y="29190"/>
                  </a:lnTo>
                  <a:lnTo>
                    <a:pt x="20850" y="29121"/>
                  </a:lnTo>
                  <a:lnTo>
                    <a:pt x="21019" y="29051"/>
                  </a:lnTo>
                  <a:lnTo>
                    <a:pt x="21189" y="28977"/>
                  </a:lnTo>
                  <a:lnTo>
                    <a:pt x="21357" y="28902"/>
                  </a:lnTo>
                  <a:lnTo>
                    <a:pt x="21524" y="28826"/>
                  </a:lnTo>
                  <a:lnTo>
                    <a:pt x="21690" y="28747"/>
                  </a:lnTo>
                  <a:lnTo>
                    <a:pt x="21855" y="28666"/>
                  </a:lnTo>
                  <a:lnTo>
                    <a:pt x="22018" y="28583"/>
                  </a:lnTo>
                  <a:lnTo>
                    <a:pt x="22181" y="28499"/>
                  </a:lnTo>
                  <a:lnTo>
                    <a:pt x="22342" y="28413"/>
                  </a:lnTo>
                  <a:lnTo>
                    <a:pt x="22502" y="28324"/>
                  </a:lnTo>
                  <a:lnTo>
                    <a:pt x="22661" y="28234"/>
                  </a:lnTo>
                  <a:lnTo>
                    <a:pt x="22819" y="28142"/>
                  </a:lnTo>
                  <a:lnTo>
                    <a:pt x="22976" y="28048"/>
                  </a:lnTo>
                  <a:lnTo>
                    <a:pt x="23131" y="27952"/>
                  </a:lnTo>
                  <a:lnTo>
                    <a:pt x="23286" y="27855"/>
                  </a:lnTo>
                  <a:lnTo>
                    <a:pt x="23438" y="27755"/>
                  </a:lnTo>
                  <a:lnTo>
                    <a:pt x="23590" y="27654"/>
                  </a:lnTo>
                  <a:lnTo>
                    <a:pt x="23740" y="27552"/>
                  </a:lnTo>
                  <a:lnTo>
                    <a:pt x="23890" y="27447"/>
                  </a:lnTo>
                  <a:lnTo>
                    <a:pt x="24037" y="27341"/>
                  </a:lnTo>
                  <a:lnTo>
                    <a:pt x="24184" y="27233"/>
                  </a:lnTo>
                  <a:lnTo>
                    <a:pt x="24329" y="27123"/>
                  </a:lnTo>
                  <a:lnTo>
                    <a:pt x="24473" y="27012"/>
                  </a:lnTo>
                  <a:lnTo>
                    <a:pt x="24615" y="26898"/>
                  </a:lnTo>
                  <a:lnTo>
                    <a:pt x="24755" y="26784"/>
                  </a:lnTo>
                  <a:lnTo>
                    <a:pt x="24895" y="26666"/>
                  </a:lnTo>
                  <a:lnTo>
                    <a:pt x="25033" y="26549"/>
                  </a:lnTo>
                  <a:lnTo>
                    <a:pt x="25170" y="26429"/>
                  </a:lnTo>
                  <a:lnTo>
                    <a:pt x="25305" y="26308"/>
                  </a:lnTo>
                  <a:lnTo>
                    <a:pt x="25438" y="26185"/>
                  </a:lnTo>
                  <a:lnTo>
                    <a:pt x="25571" y="26061"/>
                  </a:lnTo>
                  <a:lnTo>
                    <a:pt x="25701" y="25934"/>
                  </a:lnTo>
                  <a:lnTo>
                    <a:pt x="25830" y="25806"/>
                  </a:lnTo>
                  <a:lnTo>
                    <a:pt x="25958" y="25677"/>
                  </a:lnTo>
                  <a:lnTo>
                    <a:pt x="26085" y="25547"/>
                  </a:lnTo>
                  <a:lnTo>
                    <a:pt x="26209" y="25415"/>
                  </a:lnTo>
                  <a:lnTo>
                    <a:pt x="26333" y="25281"/>
                  </a:lnTo>
                  <a:lnTo>
                    <a:pt x="26454" y="25147"/>
                  </a:lnTo>
                  <a:lnTo>
                    <a:pt x="26574" y="25010"/>
                  </a:lnTo>
                  <a:lnTo>
                    <a:pt x="26692" y="24871"/>
                  </a:lnTo>
                  <a:lnTo>
                    <a:pt x="26809" y="24732"/>
                  </a:lnTo>
                  <a:lnTo>
                    <a:pt x="26923" y="24592"/>
                  </a:lnTo>
                  <a:lnTo>
                    <a:pt x="27037" y="24450"/>
                  </a:lnTo>
                  <a:lnTo>
                    <a:pt x="27149" y="24306"/>
                  </a:lnTo>
                  <a:lnTo>
                    <a:pt x="27258" y="24161"/>
                  </a:lnTo>
                  <a:lnTo>
                    <a:pt x="27366" y="24015"/>
                  </a:lnTo>
                  <a:lnTo>
                    <a:pt x="27472" y="23868"/>
                  </a:lnTo>
                  <a:lnTo>
                    <a:pt x="27577" y="23718"/>
                  </a:lnTo>
                  <a:lnTo>
                    <a:pt x="27680" y="23568"/>
                  </a:lnTo>
                  <a:lnTo>
                    <a:pt x="27781" y="23416"/>
                  </a:lnTo>
                  <a:lnTo>
                    <a:pt x="27881" y="23264"/>
                  </a:lnTo>
                  <a:lnTo>
                    <a:pt x="27978" y="23110"/>
                  </a:lnTo>
                  <a:lnTo>
                    <a:pt x="28074" y="22955"/>
                  </a:lnTo>
                  <a:lnTo>
                    <a:pt x="28168" y="22798"/>
                  </a:lnTo>
                  <a:lnTo>
                    <a:pt x="28261" y="22640"/>
                  </a:lnTo>
                  <a:lnTo>
                    <a:pt x="28350" y="22481"/>
                  </a:lnTo>
                  <a:lnTo>
                    <a:pt x="28439" y="22321"/>
                  </a:lnTo>
                  <a:lnTo>
                    <a:pt x="28526" y="22160"/>
                  </a:lnTo>
                  <a:lnTo>
                    <a:pt x="28611" y="21998"/>
                  </a:lnTo>
                  <a:lnTo>
                    <a:pt x="28693" y="21834"/>
                  </a:lnTo>
                  <a:lnTo>
                    <a:pt x="28773" y="21670"/>
                  </a:lnTo>
                  <a:lnTo>
                    <a:pt x="28853" y="21504"/>
                  </a:lnTo>
                  <a:lnTo>
                    <a:pt x="28930" y="21337"/>
                  </a:lnTo>
                  <a:lnTo>
                    <a:pt x="29004" y="21169"/>
                  </a:lnTo>
                  <a:lnTo>
                    <a:pt x="29078" y="21000"/>
                  </a:lnTo>
                  <a:lnTo>
                    <a:pt x="29148" y="20830"/>
                  </a:lnTo>
                  <a:lnTo>
                    <a:pt x="29217" y="20659"/>
                  </a:lnTo>
                  <a:lnTo>
                    <a:pt x="29284" y="20486"/>
                  </a:lnTo>
                  <a:lnTo>
                    <a:pt x="29348" y="20314"/>
                  </a:lnTo>
                  <a:lnTo>
                    <a:pt x="29412" y="20140"/>
                  </a:lnTo>
                  <a:lnTo>
                    <a:pt x="29472" y="19965"/>
                  </a:lnTo>
                  <a:lnTo>
                    <a:pt x="29530" y="19789"/>
                  </a:lnTo>
                  <a:lnTo>
                    <a:pt x="29587" y="19611"/>
                  </a:lnTo>
                  <a:lnTo>
                    <a:pt x="29641" y="19434"/>
                  </a:lnTo>
                  <a:lnTo>
                    <a:pt x="29693" y="19254"/>
                  </a:lnTo>
                  <a:lnTo>
                    <a:pt x="29744" y="19075"/>
                  </a:lnTo>
                  <a:lnTo>
                    <a:pt x="29791" y="18894"/>
                  </a:lnTo>
                  <a:lnTo>
                    <a:pt x="29837" y="18713"/>
                  </a:lnTo>
                  <a:lnTo>
                    <a:pt x="29881" y="18531"/>
                  </a:lnTo>
                  <a:lnTo>
                    <a:pt x="29921" y="18347"/>
                  </a:lnTo>
                  <a:lnTo>
                    <a:pt x="29960" y="18164"/>
                  </a:lnTo>
                  <a:lnTo>
                    <a:pt x="29997" y="17979"/>
                  </a:lnTo>
                  <a:lnTo>
                    <a:pt x="30032" y="17793"/>
                  </a:lnTo>
                  <a:lnTo>
                    <a:pt x="30064" y="17607"/>
                  </a:lnTo>
                  <a:lnTo>
                    <a:pt x="30094" y="17420"/>
                  </a:lnTo>
                  <a:lnTo>
                    <a:pt x="30122" y="17231"/>
                  </a:lnTo>
                  <a:lnTo>
                    <a:pt x="30147" y="17044"/>
                  </a:lnTo>
                  <a:lnTo>
                    <a:pt x="30170" y="16854"/>
                  </a:lnTo>
                  <a:lnTo>
                    <a:pt x="30191" y="16664"/>
                  </a:lnTo>
                  <a:lnTo>
                    <a:pt x="30208" y="16473"/>
                  </a:lnTo>
                  <a:lnTo>
                    <a:pt x="30224" y="16282"/>
                  </a:lnTo>
                  <a:lnTo>
                    <a:pt x="30238" y="16089"/>
                  </a:lnTo>
                  <a:lnTo>
                    <a:pt x="30248" y="15897"/>
                  </a:lnTo>
                  <a:lnTo>
                    <a:pt x="30258" y="15704"/>
                  </a:lnTo>
                  <a:lnTo>
                    <a:pt x="30263" y="15510"/>
                  </a:lnTo>
                  <a:lnTo>
                    <a:pt x="30267" y="15316"/>
                  </a:lnTo>
                  <a:lnTo>
                    <a:pt x="30268" y="15120"/>
                  </a:lnTo>
                  <a:lnTo>
                    <a:pt x="30268" y="15120"/>
                  </a:lnTo>
                  <a:lnTo>
                    <a:pt x="30267" y="14925"/>
                  </a:lnTo>
                  <a:lnTo>
                    <a:pt x="30263" y="14731"/>
                  </a:lnTo>
                  <a:lnTo>
                    <a:pt x="30258" y="14536"/>
                  </a:lnTo>
                  <a:lnTo>
                    <a:pt x="30248" y="14343"/>
                  </a:lnTo>
                  <a:lnTo>
                    <a:pt x="30238" y="14151"/>
                  </a:lnTo>
                  <a:lnTo>
                    <a:pt x="30224" y="13958"/>
                  </a:lnTo>
                  <a:lnTo>
                    <a:pt x="30208" y="13767"/>
                  </a:lnTo>
                  <a:lnTo>
                    <a:pt x="30191" y="13576"/>
                  </a:lnTo>
                  <a:lnTo>
                    <a:pt x="30170" y="13386"/>
                  </a:lnTo>
                  <a:lnTo>
                    <a:pt x="30147" y="13197"/>
                  </a:lnTo>
                  <a:lnTo>
                    <a:pt x="30122" y="13009"/>
                  </a:lnTo>
                  <a:lnTo>
                    <a:pt x="30094" y="12821"/>
                  </a:lnTo>
                  <a:lnTo>
                    <a:pt x="30064" y="12633"/>
                  </a:lnTo>
                  <a:lnTo>
                    <a:pt x="30032" y="12447"/>
                  </a:lnTo>
                  <a:lnTo>
                    <a:pt x="29997" y="12261"/>
                  </a:lnTo>
                  <a:lnTo>
                    <a:pt x="29960" y="12077"/>
                  </a:lnTo>
                  <a:lnTo>
                    <a:pt x="29921" y="11893"/>
                  </a:lnTo>
                  <a:lnTo>
                    <a:pt x="29881" y="11710"/>
                  </a:lnTo>
                  <a:lnTo>
                    <a:pt x="29837" y="11528"/>
                  </a:lnTo>
                  <a:lnTo>
                    <a:pt x="29791" y="11346"/>
                  </a:lnTo>
                  <a:lnTo>
                    <a:pt x="29744" y="11165"/>
                  </a:lnTo>
                  <a:lnTo>
                    <a:pt x="29693" y="10986"/>
                  </a:lnTo>
                  <a:lnTo>
                    <a:pt x="29641" y="10807"/>
                  </a:lnTo>
                  <a:lnTo>
                    <a:pt x="29587" y="10629"/>
                  </a:lnTo>
                  <a:lnTo>
                    <a:pt x="29530" y="10451"/>
                  </a:lnTo>
                  <a:lnTo>
                    <a:pt x="29472" y="10276"/>
                  </a:lnTo>
                  <a:lnTo>
                    <a:pt x="29412" y="10100"/>
                  </a:lnTo>
                  <a:lnTo>
                    <a:pt x="29348" y="9926"/>
                  </a:lnTo>
                  <a:lnTo>
                    <a:pt x="29284" y="9754"/>
                  </a:lnTo>
                  <a:lnTo>
                    <a:pt x="29217" y="9581"/>
                  </a:lnTo>
                  <a:lnTo>
                    <a:pt x="29148" y="9411"/>
                  </a:lnTo>
                  <a:lnTo>
                    <a:pt x="29078" y="9240"/>
                  </a:lnTo>
                  <a:lnTo>
                    <a:pt x="29004" y="9071"/>
                  </a:lnTo>
                  <a:lnTo>
                    <a:pt x="28930" y="8903"/>
                  </a:lnTo>
                  <a:lnTo>
                    <a:pt x="28853" y="8737"/>
                  </a:lnTo>
                  <a:lnTo>
                    <a:pt x="28773" y="8571"/>
                  </a:lnTo>
                  <a:lnTo>
                    <a:pt x="28693" y="8406"/>
                  </a:lnTo>
                  <a:lnTo>
                    <a:pt x="28611" y="8242"/>
                  </a:lnTo>
                  <a:lnTo>
                    <a:pt x="28526" y="8080"/>
                  </a:lnTo>
                  <a:lnTo>
                    <a:pt x="28439" y="7919"/>
                  </a:lnTo>
                  <a:lnTo>
                    <a:pt x="28350" y="7759"/>
                  </a:lnTo>
                  <a:lnTo>
                    <a:pt x="28261" y="7600"/>
                  </a:lnTo>
                  <a:lnTo>
                    <a:pt x="28168" y="7442"/>
                  </a:lnTo>
                  <a:lnTo>
                    <a:pt x="28074" y="7285"/>
                  </a:lnTo>
                  <a:lnTo>
                    <a:pt x="27978" y="7131"/>
                  </a:lnTo>
                  <a:lnTo>
                    <a:pt x="27881" y="6977"/>
                  </a:lnTo>
                  <a:lnTo>
                    <a:pt x="27781" y="6824"/>
                  </a:lnTo>
                  <a:lnTo>
                    <a:pt x="27680" y="6672"/>
                  </a:lnTo>
                  <a:lnTo>
                    <a:pt x="27577" y="6522"/>
                  </a:lnTo>
                  <a:lnTo>
                    <a:pt x="27472" y="6374"/>
                  </a:lnTo>
                  <a:lnTo>
                    <a:pt x="27366" y="6225"/>
                  </a:lnTo>
                  <a:lnTo>
                    <a:pt x="27258" y="6079"/>
                  </a:lnTo>
                  <a:lnTo>
                    <a:pt x="27149" y="5935"/>
                  </a:lnTo>
                  <a:lnTo>
                    <a:pt x="27037" y="5791"/>
                  </a:lnTo>
                  <a:lnTo>
                    <a:pt x="26923" y="5648"/>
                  </a:lnTo>
                  <a:lnTo>
                    <a:pt x="26809" y="5508"/>
                  </a:lnTo>
                  <a:lnTo>
                    <a:pt x="26692" y="5369"/>
                  </a:lnTo>
                  <a:lnTo>
                    <a:pt x="26574" y="5230"/>
                  </a:lnTo>
                  <a:lnTo>
                    <a:pt x="26454" y="5094"/>
                  </a:lnTo>
                  <a:lnTo>
                    <a:pt x="26333" y="4959"/>
                  </a:lnTo>
                  <a:lnTo>
                    <a:pt x="26209" y="4825"/>
                  </a:lnTo>
                  <a:lnTo>
                    <a:pt x="26085" y="4694"/>
                  </a:lnTo>
                  <a:lnTo>
                    <a:pt x="25958" y="4563"/>
                  </a:lnTo>
                  <a:lnTo>
                    <a:pt x="25830" y="4434"/>
                  </a:lnTo>
                  <a:lnTo>
                    <a:pt x="25701" y="4306"/>
                  </a:lnTo>
                  <a:lnTo>
                    <a:pt x="25571" y="4180"/>
                  </a:lnTo>
                  <a:lnTo>
                    <a:pt x="25438" y="4056"/>
                  </a:lnTo>
                  <a:lnTo>
                    <a:pt x="25305" y="3933"/>
                  </a:lnTo>
                  <a:lnTo>
                    <a:pt x="25170" y="3812"/>
                  </a:lnTo>
                  <a:lnTo>
                    <a:pt x="25033" y="3692"/>
                  </a:lnTo>
                  <a:lnTo>
                    <a:pt x="24895" y="3574"/>
                  </a:lnTo>
                  <a:lnTo>
                    <a:pt x="24755" y="3457"/>
                  </a:lnTo>
                  <a:lnTo>
                    <a:pt x="24615" y="3342"/>
                  </a:lnTo>
                  <a:lnTo>
                    <a:pt x="24473" y="3229"/>
                  </a:lnTo>
                  <a:lnTo>
                    <a:pt x="24329" y="3118"/>
                  </a:lnTo>
                  <a:lnTo>
                    <a:pt x="24184" y="3008"/>
                  </a:lnTo>
                  <a:lnTo>
                    <a:pt x="24037" y="2900"/>
                  </a:lnTo>
                  <a:lnTo>
                    <a:pt x="23890" y="2793"/>
                  </a:lnTo>
                  <a:lnTo>
                    <a:pt x="23740" y="2688"/>
                  </a:lnTo>
                  <a:lnTo>
                    <a:pt x="23590" y="2586"/>
                  </a:lnTo>
                  <a:lnTo>
                    <a:pt x="23438" y="2485"/>
                  </a:lnTo>
                  <a:lnTo>
                    <a:pt x="23286" y="2385"/>
                  </a:lnTo>
                  <a:lnTo>
                    <a:pt x="23131" y="2288"/>
                  </a:lnTo>
                  <a:lnTo>
                    <a:pt x="22976" y="2192"/>
                  </a:lnTo>
                  <a:lnTo>
                    <a:pt x="22819" y="2099"/>
                  </a:lnTo>
                  <a:lnTo>
                    <a:pt x="22661" y="2007"/>
                  </a:lnTo>
                  <a:lnTo>
                    <a:pt x="22502" y="1916"/>
                  </a:lnTo>
                  <a:lnTo>
                    <a:pt x="22342" y="1828"/>
                  </a:lnTo>
                  <a:lnTo>
                    <a:pt x="22181" y="1741"/>
                  </a:lnTo>
                  <a:lnTo>
                    <a:pt x="22018" y="1657"/>
                  </a:lnTo>
                  <a:lnTo>
                    <a:pt x="21855" y="1574"/>
                  </a:lnTo>
                  <a:lnTo>
                    <a:pt x="21690" y="1493"/>
                  </a:lnTo>
                  <a:lnTo>
                    <a:pt x="21524" y="1415"/>
                  </a:lnTo>
                  <a:lnTo>
                    <a:pt x="21357" y="1338"/>
                  </a:lnTo>
                  <a:lnTo>
                    <a:pt x="21189" y="1263"/>
                  </a:lnTo>
                  <a:lnTo>
                    <a:pt x="21019" y="1190"/>
                  </a:lnTo>
                  <a:lnTo>
                    <a:pt x="20850" y="1119"/>
                  </a:lnTo>
                  <a:lnTo>
                    <a:pt x="20678" y="1051"/>
                  </a:lnTo>
                  <a:lnTo>
                    <a:pt x="20506" y="984"/>
                  </a:lnTo>
                  <a:lnTo>
                    <a:pt x="20332" y="919"/>
                  </a:lnTo>
                  <a:lnTo>
                    <a:pt x="20158" y="857"/>
                  </a:lnTo>
                  <a:lnTo>
                    <a:pt x="19983" y="796"/>
                  </a:lnTo>
                  <a:lnTo>
                    <a:pt x="19807" y="738"/>
                  </a:lnTo>
                  <a:lnTo>
                    <a:pt x="19629" y="682"/>
                  </a:lnTo>
                  <a:lnTo>
                    <a:pt x="19452" y="626"/>
                  </a:lnTo>
                  <a:lnTo>
                    <a:pt x="19272" y="574"/>
                  </a:lnTo>
                  <a:lnTo>
                    <a:pt x="19092" y="525"/>
                  </a:lnTo>
                  <a:lnTo>
                    <a:pt x="18913" y="477"/>
                  </a:lnTo>
                  <a:lnTo>
                    <a:pt x="18731" y="432"/>
                  </a:lnTo>
                  <a:lnTo>
                    <a:pt x="18548" y="388"/>
                  </a:lnTo>
                  <a:lnTo>
                    <a:pt x="18364" y="347"/>
                  </a:lnTo>
                  <a:lnTo>
                    <a:pt x="18181" y="307"/>
                  </a:lnTo>
                  <a:lnTo>
                    <a:pt x="17995" y="272"/>
                  </a:lnTo>
                  <a:lnTo>
                    <a:pt x="17810" y="237"/>
                  </a:lnTo>
                  <a:lnTo>
                    <a:pt x="17623" y="205"/>
                  </a:lnTo>
                  <a:lnTo>
                    <a:pt x="17436" y="175"/>
                  </a:lnTo>
                  <a:lnTo>
                    <a:pt x="17247" y="147"/>
                  </a:lnTo>
                  <a:lnTo>
                    <a:pt x="17060" y="122"/>
                  </a:lnTo>
                  <a:lnTo>
                    <a:pt x="16869" y="99"/>
                  </a:lnTo>
                  <a:lnTo>
                    <a:pt x="16679" y="78"/>
                  </a:lnTo>
                  <a:lnTo>
                    <a:pt x="16488" y="60"/>
                  </a:lnTo>
                  <a:lnTo>
                    <a:pt x="16297" y="45"/>
                  </a:lnTo>
                  <a:lnTo>
                    <a:pt x="16104" y="31"/>
                  </a:lnTo>
                  <a:lnTo>
                    <a:pt x="15912" y="20"/>
                  </a:lnTo>
                  <a:lnTo>
                    <a:pt x="15718" y="12"/>
                  </a:lnTo>
                  <a:lnTo>
                    <a:pt x="15525" y="5"/>
                  </a:lnTo>
                  <a:lnTo>
                    <a:pt x="15330" y="1"/>
                  </a:lnTo>
                  <a:lnTo>
                    <a:pt x="15134" y="0"/>
                  </a:lnTo>
                  <a:lnTo>
                    <a:pt x="15134" y="0"/>
                  </a:lnTo>
                  <a:close/>
                  <a:moveTo>
                    <a:pt x="15134" y="27515"/>
                  </a:moveTo>
                  <a:lnTo>
                    <a:pt x="15134" y="27515"/>
                  </a:lnTo>
                  <a:lnTo>
                    <a:pt x="14974" y="27515"/>
                  </a:lnTo>
                  <a:lnTo>
                    <a:pt x="14815" y="27511"/>
                  </a:lnTo>
                  <a:lnTo>
                    <a:pt x="14656" y="27507"/>
                  </a:lnTo>
                  <a:lnTo>
                    <a:pt x="14497" y="27499"/>
                  </a:lnTo>
                  <a:lnTo>
                    <a:pt x="14339" y="27491"/>
                  </a:lnTo>
                  <a:lnTo>
                    <a:pt x="14181" y="27479"/>
                  </a:lnTo>
                  <a:lnTo>
                    <a:pt x="14024" y="27467"/>
                  </a:lnTo>
                  <a:lnTo>
                    <a:pt x="13868" y="27452"/>
                  </a:lnTo>
                  <a:lnTo>
                    <a:pt x="13712" y="27434"/>
                  </a:lnTo>
                  <a:lnTo>
                    <a:pt x="13556" y="27416"/>
                  </a:lnTo>
                  <a:lnTo>
                    <a:pt x="13402" y="27395"/>
                  </a:lnTo>
                  <a:lnTo>
                    <a:pt x="13248" y="27372"/>
                  </a:lnTo>
                  <a:lnTo>
                    <a:pt x="13094" y="27348"/>
                  </a:lnTo>
                  <a:lnTo>
                    <a:pt x="12941" y="27321"/>
                  </a:lnTo>
                  <a:lnTo>
                    <a:pt x="12789" y="27293"/>
                  </a:lnTo>
                  <a:lnTo>
                    <a:pt x="12637" y="27263"/>
                  </a:lnTo>
                  <a:lnTo>
                    <a:pt x="12486" y="27232"/>
                  </a:lnTo>
                  <a:lnTo>
                    <a:pt x="12336" y="27197"/>
                  </a:lnTo>
                  <a:lnTo>
                    <a:pt x="12186" y="27161"/>
                  </a:lnTo>
                  <a:lnTo>
                    <a:pt x="12038" y="27125"/>
                  </a:lnTo>
                  <a:lnTo>
                    <a:pt x="11889" y="27085"/>
                  </a:lnTo>
                  <a:lnTo>
                    <a:pt x="11741" y="27044"/>
                  </a:lnTo>
                  <a:lnTo>
                    <a:pt x="11595" y="27001"/>
                  </a:lnTo>
                  <a:lnTo>
                    <a:pt x="11449" y="26958"/>
                  </a:lnTo>
                  <a:lnTo>
                    <a:pt x="11304" y="26912"/>
                  </a:lnTo>
                  <a:lnTo>
                    <a:pt x="11159" y="26863"/>
                  </a:lnTo>
                  <a:lnTo>
                    <a:pt x="11015" y="26814"/>
                  </a:lnTo>
                  <a:lnTo>
                    <a:pt x="10873" y="26762"/>
                  </a:lnTo>
                  <a:lnTo>
                    <a:pt x="10731" y="26709"/>
                  </a:lnTo>
                  <a:lnTo>
                    <a:pt x="10589" y="26654"/>
                  </a:lnTo>
                  <a:lnTo>
                    <a:pt x="10450" y="26598"/>
                  </a:lnTo>
                  <a:lnTo>
                    <a:pt x="10309" y="26540"/>
                  </a:lnTo>
                  <a:lnTo>
                    <a:pt x="10171" y="26480"/>
                  </a:lnTo>
                  <a:lnTo>
                    <a:pt x="10034" y="26419"/>
                  </a:lnTo>
                  <a:lnTo>
                    <a:pt x="9897" y="26356"/>
                  </a:lnTo>
                  <a:lnTo>
                    <a:pt x="9761" y="26291"/>
                  </a:lnTo>
                  <a:lnTo>
                    <a:pt x="9625" y="26225"/>
                  </a:lnTo>
                  <a:lnTo>
                    <a:pt x="9491" y="26157"/>
                  </a:lnTo>
                  <a:lnTo>
                    <a:pt x="9357" y="26088"/>
                  </a:lnTo>
                  <a:lnTo>
                    <a:pt x="9226" y="26017"/>
                  </a:lnTo>
                  <a:lnTo>
                    <a:pt x="9094" y="25945"/>
                  </a:lnTo>
                  <a:lnTo>
                    <a:pt x="8963" y="25871"/>
                  </a:lnTo>
                  <a:lnTo>
                    <a:pt x="8834" y="25795"/>
                  </a:lnTo>
                  <a:lnTo>
                    <a:pt x="8706" y="25719"/>
                  </a:lnTo>
                  <a:lnTo>
                    <a:pt x="8578" y="25639"/>
                  </a:lnTo>
                  <a:lnTo>
                    <a:pt x="8451" y="25560"/>
                  </a:lnTo>
                  <a:lnTo>
                    <a:pt x="8327" y="25478"/>
                  </a:lnTo>
                  <a:lnTo>
                    <a:pt x="8203" y="25395"/>
                  </a:lnTo>
                  <a:lnTo>
                    <a:pt x="8079" y="25311"/>
                  </a:lnTo>
                  <a:lnTo>
                    <a:pt x="7957" y="25226"/>
                  </a:lnTo>
                  <a:lnTo>
                    <a:pt x="7836" y="25139"/>
                  </a:lnTo>
                  <a:lnTo>
                    <a:pt x="7716" y="25050"/>
                  </a:lnTo>
                  <a:lnTo>
                    <a:pt x="7596" y="24960"/>
                  </a:lnTo>
                  <a:lnTo>
                    <a:pt x="7479" y="24868"/>
                  </a:lnTo>
                  <a:lnTo>
                    <a:pt x="7362" y="24776"/>
                  </a:lnTo>
                  <a:lnTo>
                    <a:pt x="7247" y="24682"/>
                  </a:lnTo>
                  <a:lnTo>
                    <a:pt x="7133" y="24586"/>
                  </a:lnTo>
                  <a:lnTo>
                    <a:pt x="7019" y="24489"/>
                  </a:lnTo>
                  <a:lnTo>
                    <a:pt x="6907" y="24391"/>
                  </a:lnTo>
                  <a:lnTo>
                    <a:pt x="6797" y="24291"/>
                  </a:lnTo>
                  <a:lnTo>
                    <a:pt x="6687" y="24191"/>
                  </a:lnTo>
                  <a:lnTo>
                    <a:pt x="6579" y="24089"/>
                  </a:lnTo>
                  <a:lnTo>
                    <a:pt x="6472" y="23985"/>
                  </a:lnTo>
                  <a:lnTo>
                    <a:pt x="6366" y="23881"/>
                  </a:lnTo>
                  <a:lnTo>
                    <a:pt x="6261" y="23775"/>
                  </a:lnTo>
                  <a:lnTo>
                    <a:pt x="6157" y="23668"/>
                  </a:lnTo>
                  <a:lnTo>
                    <a:pt x="6056" y="23560"/>
                  </a:lnTo>
                  <a:lnTo>
                    <a:pt x="5954" y="23450"/>
                  </a:lnTo>
                  <a:lnTo>
                    <a:pt x="5855" y="23339"/>
                  </a:lnTo>
                  <a:lnTo>
                    <a:pt x="5756" y="23227"/>
                  </a:lnTo>
                  <a:lnTo>
                    <a:pt x="5659" y="23115"/>
                  </a:lnTo>
                  <a:lnTo>
                    <a:pt x="5564" y="23001"/>
                  </a:lnTo>
                  <a:lnTo>
                    <a:pt x="5470" y="22884"/>
                  </a:lnTo>
                  <a:lnTo>
                    <a:pt x="5377" y="22768"/>
                  </a:lnTo>
                  <a:lnTo>
                    <a:pt x="5286" y="22651"/>
                  </a:lnTo>
                  <a:lnTo>
                    <a:pt x="5196" y="22532"/>
                  </a:lnTo>
                  <a:lnTo>
                    <a:pt x="5107" y="22412"/>
                  </a:lnTo>
                  <a:lnTo>
                    <a:pt x="5020" y="22291"/>
                  </a:lnTo>
                  <a:lnTo>
                    <a:pt x="4933" y="22169"/>
                  </a:lnTo>
                  <a:lnTo>
                    <a:pt x="4849" y="22046"/>
                  </a:lnTo>
                  <a:lnTo>
                    <a:pt x="4766" y="21922"/>
                  </a:lnTo>
                  <a:lnTo>
                    <a:pt x="4684" y="21796"/>
                  </a:lnTo>
                  <a:lnTo>
                    <a:pt x="4605" y="21670"/>
                  </a:lnTo>
                  <a:lnTo>
                    <a:pt x="4526" y="21543"/>
                  </a:lnTo>
                  <a:lnTo>
                    <a:pt x="4449" y="21414"/>
                  </a:lnTo>
                  <a:lnTo>
                    <a:pt x="4373" y="21285"/>
                  </a:lnTo>
                  <a:lnTo>
                    <a:pt x="4299" y="21155"/>
                  </a:lnTo>
                  <a:lnTo>
                    <a:pt x="4227" y="21024"/>
                  </a:lnTo>
                  <a:lnTo>
                    <a:pt x="4157" y="20891"/>
                  </a:lnTo>
                  <a:lnTo>
                    <a:pt x="4087" y="20758"/>
                  </a:lnTo>
                  <a:lnTo>
                    <a:pt x="4019" y="20624"/>
                  </a:lnTo>
                  <a:lnTo>
                    <a:pt x="3953" y="20490"/>
                  </a:lnTo>
                  <a:lnTo>
                    <a:pt x="3888" y="20354"/>
                  </a:lnTo>
                  <a:lnTo>
                    <a:pt x="3825" y="20217"/>
                  </a:lnTo>
                  <a:lnTo>
                    <a:pt x="3764" y="20079"/>
                  </a:lnTo>
                  <a:lnTo>
                    <a:pt x="3704" y="19940"/>
                  </a:lnTo>
                  <a:lnTo>
                    <a:pt x="3646" y="19801"/>
                  </a:lnTo>
                  <a:lnTo>
                    <a:pt x="3590" y="19661"/>
                  </a:lnTo>
                  <a:lnTo>
                    <a:pt x="3534" y="19519"/>
                  </a:lnTo>
                  <a:lnTo>
                    <a:pt x="3481" y="19378"/>
                  </a:lnTo>
                  <a:lnTo>
                    <a:pt x="3431" y="19235"/>
                  </a:lnTo>
                  <a:lnTo>
                    <a:pt x="3381" y="19092"/>
                  </a:lnTo>
                  <a:lnTo>
                    <a:pt x="3333" y="18947"/>
                  </a:lnTo>
                  <a:lnTo>
                    <a:pt x="3287" y="18802"/>
                  </a:lnTo>
                  <a:lnTo>
                    <a:pt x="3242" y="18657"/>
                  </a:lnTo>
                  <a:lnTo>
                    <a:pt x="3199" y="18509"/>
                  </a:lnTo>
                  <a:lnTo>
                    <a:pt x="3157" y="18362"/>
                  </a:lnTo>
                  <a:lnTo>
                    <a:pt x="3118" y="18215"/>
                  </a:lnTo>
                  <a:lnTo>
                    <a:pt x="3081" y="18065"/>
                  </a:lnTo>
                  <a:lnTo>
                    <a:pt x="3046" y="17917"/>
                  </a:lnTo>
                  <a:lnTo>
                    <a:pt x="3012" y="17766"/>
                  </a:lnTo>
                  <a:lnTo>
                    <a:pt x="2980" y="17615"/>
                  </a:lnTo>
                  <a:lnTo>
                    <a:pt x="2950" y="17464"/>
                  </a:lnTo>
                  <a:lnTo>
                    <a:pt x="2921" y="17312"/>
                  </a:lnTo>
                  <a:lnTo>
                    <a:pt x="2895" y="17159"/>
                  </a:lnTo>
                  <a:lnTo>
                    <a:pt x="2871" y="17006"/>
                  </a:lnTo>
                  <a:lnTo>
                    <a:pt x="2849" y="16852"/>
                  </a:lnTo>
                  <a:lnTo>
                    <a:pt x="2828" y="16697"/>
                  </a:lnTo>
                  <a:lnTo>
                    <a:pt x="2808" y="16542"/>
                  </a:lnTo>
                  <a:lnTo>
                    <a:pt x="2792" y="16385"/>
                  </a:lnTo>
                  <a:lnTo>
                    <a:pt x="2777" y="16230"/>
                  </a:lnTo>
                  <a:lnTo>
                    <a:pt x="2763" y="16072"/>
                  </a:lnTo>
                  <a:lnTo>
                    <a:pt x="2753" y="15916"/>
                  </a:lnTo>
                  <a:lnTo>
                    <a:pt x="2744" y="15757"/>
                  </a:lnTo>
                  <a:lnTo>
                    <a:pt x="2737" y="15599"/>
                  </a:lnTo>
                  <a:lnTo>
                    <a:pt x="2731" y="15440"/>
                  </a:lnTo>
                  <a:lnTo>
                    <a:pt x="2729" y="15280"/>
                  </a:lnTo>
                  <a:lnTo>
                    <a:pt x="2728" y="15120"/>
                  </a:lnTo>
                  <a:lnTo>
                    <a:pt x="2728" y="15120"/>
                  </a:lnTo>
                  <a:lnTo>
                    <a:pt x="2729" y="14960"/>
                  </a:lnTo>
                  <a:lnTo>
                    <a:pt x="2731" y="14801"/>
                  </a:lnTo>
                  <a:lnTo>
                    <a:pt x="2737" y="14642"/>
                  </a:lnTo>
                  <a:lnTo>
                    <a:pt x="2744" y="14483"/>
                  </a:lnTo>
                  <a:lnTo>
                    <a:pt x="2753" y="14326"/>
                  </a:lnTo>
                  <a:lnTo>
                    <a:pt x="2763" y="14168"/>
                  </a:lnTo>
                  <a:lnTo>
                    <a:pt x="2777" y="14011"/>
                  </a:lnTo>
                  <a:lnTo>
                    <a:pt x="2792" y="13855"/>
                  </a:lnTo>
                  <a:lnTo>
                    <a:pt x="2808" y="13699"/>
                  </a:lnTo>
                  <a:lnTo>
                    <a:pt x="2828" y="13544"/>
                  </a:lnTo>
                  <a:lnTo>
                    <a:pt x="2849" y="13390"/>
                  </a:lnTo>
                  <a:lnTo>
                    <a:pt x="2871" y="13235"/>
                  </a:lnTo>
                  <a:lnTo>
                    <a:pt x="2895" y="13082"/>
                  </a:lnTo>
                  <a:lnTo>
                    <a:pt x="2921" y="12929"/>
                  </a:lnTo>
                  <a:lnTo>
                    <a:pt x="2950" y="12777"/>
                  </a:lnTo>
                  <a:lnTo>
                    <a:pt x="2980" y="12625"/>
                  </a:lnTo>
                  <a:lnTo>
                    <a:pt x="3012" y="12474"/>
                  </a:lnTo>
                  <a:lnTo>
                    <a:pt x="3046" y="12325"/>
                  </a:lnTo>
                  <a:lnTo>
                    <a:pt x="3081" y="12175"/>
                  </a:lnTo>
                  <a:lnTo>
                    <a:pt x="3118" y="12026"/>
                  </a:lnTo>
                  <a:lnTo>
                    <a:pt x="3157" y="11878"/>
                  </a:lnTo>
                  <a:lnTo>
                    <a:pt x="3199" y="11731"/>
                  </a:lnTo>
                  <a:lnTo>
                    <a:pt x="3242" y="11584"/>
                  </a:lnTo>
                  <a:lnTo>
                    <a:pt x="3287" y="11438"/>
                  </a:lnTo>
                  <a:lnTo>
                    <a:pt x="3333" y="11293"/>
                  </a:lnTo>
                  <a:lnTo>
                    <a:pt x="3381" y="11149"/>
                  </a:lnTo>
                  <a:lnTo>
                    <a:pt x="3431" y="11005"/>
                  </a:lnTo>
                  <a:lnTo>
                    <a:pt x="3481" y="10862"/>
                  </a:lnTo>
                  <a:lnTo>
                    <a:pt x="3534" y="10721"/>
                  </a:lnTo>
                  <a:lnTo>
                    <a:pt x="3590" y="10579"/>
                  </a:lnTo>
                  <a:lnTo>
                    <a:pt x="3646" y="10440"/>
                  </a:lnTo>
                  <a:lnTo>
                    <a:pt x="3704" y="10301"/>
                  </a:lnTo>
                  <a:lnTo>
                    <a:pt x="3764" y="10161"/>
                  </a:lnTo>
                  <a:lnTo>
                    <a:pt x="3825" y="10024"/>
                  </a:lnTo>
                  <a:lnTo>
                    <a:pt x="3888" y="9887"/>
                  </a:lnTo>
                  <a:lnTo>
                    <a:pt x="3953" y="9751"/>
                  </a:lnTo>
                  <a:lnTo>
                    <a:pt x="4019" y="9617"/>
                  </a:lnTo>
                  <a:lnTo>
                    <a:pt x="4087" y="9482"/>
                  </a:lnTo>
                  <a:lnTo>
                    <a:pt x="4157" y="9349"/>
                  </a:lnTo>
                  <a:lnTo>
                    <a:pt x="4227" y="9217"/>
                  </a:lnTo>
                  <a:lnTo>
                    <a:pt x="4299" y="9086"/>
                  </a:lnTo>
                  <a:lnTo>
                    <a:pt x="4373" y="8956"/>
                  </a:lnTo>
                  <a:lnTo>
                    <a:pt x="4449" y="8826"/>
                  </a:lnTo>
                  <a:lnTo>
                    <a:pt x="4526" y="8698"/>
                  </a:lnTo>
                  <a:lnTo>
                    <a:pt x="4605" y="8570"/>
                  </a:lnTo>
                  <a:lnTo>
                    <a:pt x="4684" y="8445"/>
                  </a:lnTo>
                  <a:lnTo>
                    <a:pt x="4766" y="8319"/>
                  </a:lnTo>
                  <a:lnTo>
                    <a:pt x="4849" y="8195"/>
                  </a:lnTo>
                  <a:lnTo>
                    <a:pt x="4933" y="8072"/>
                  </a:lnTo>
                  <a:lnTo>
                    <a:pt x="5020" y="7950"/>
                  </a:lnTo>
                  <a:lnTo>
                    <a:pt x="5107" y="7829"/>
                  </a:lnTo>
                  <a:lnTo>
                    <a:pt x="5196" y="7709"/>
                  </a:lnTo>
                  <a:lnTo>
                    <a:pt x="5286" y="7591"/>
                  </a:lnTo>
                  <a:lnTo>
                    <a:pt x="5377" y="7472"/>
                  </a:lnTo>
                  <a:lnTo>
                    <a:pt x="5470" y="7356"/>
                  </a:lnTo>
                  <a:lnTo>
                    <a:pt x="5564" y="7241"/>
                  </a:lnTo>
                  <a:lnTo>
                    <a:pt x="5659" y="7127"/>
                  </a:lnTo>
                  <a:lnTo>
                    <a:pt x="5756" y="7013"/>
                  </a:lnTo>
                  <a:lnTo>
                    <a:pt x="5855" y="6901"/>
                  </a:lnTo>
                  <a:lnTo>
                    <a:pt x="5954" y="6790"/>
                  </a:lnTo>
                  <a:lnTo>
                    <a:pt x="6056" y="6681"/>
                  </a:lnTo>
                  <a:lnTo>
                    <a:pt x="6157" y="6573"/>
                  </a:lnTo>
                  <a:lnTo>
                    <a:pt x="6261" y="6466"/>
                  </a:lnTo>
                  <a:lnTo>
                    <a:pt x="6366" y="6360"/>
                  </a:lnTo>
                  <a:lnTo>
                    <a:pt x="6472" y="6255"/>
                  </a:lnTo>
                  <a:lnTo>
                    <a:pt x="6579" y="6151"/>
                  </a:lnTo>
                  <a:lnTo>
                    <a:pt x="6687" y="6050"/>
                  </a:lnTo>
                  <a:lnTo>
                    <a:pt x="6797" y="5949"/>
                  </a:lnTo>
                  <a:lnTo>
                    <a:pt x="6907" y="5850"/>
                  </a:lnTo>
                  <a:lnTo>
                    <a:pt x="7019" y="5752"/>
                  </a:lnTo>
                  <a:lnTo>
                    <a:pt x="7133" y="5655"/>
                  </a:lnTo>
                  <a:lnTo>
                    <a:pt x="7247" y="5560"/>
                  </a:lnTo>
                  <a:lnTo>
                    <a:pt x="7362" y="5465"/>
                  </a:lnTo>
                  <a:lnTo>
                    <a:pt x="7479" y="5372"/>
                  </a:lnTo>
                  <a:lnTo>
                    <a:pt x="7596" y="5281"/>
                  </a:lnTo>
                  <a:lnTo>
                    <a:pt x="7716" y="5191"/>
                  </a:lnTo>
                  <a:lnTo>
                    <a:pt x="7836" y="5103"/>
                  </a:lnTo>
                  <a:lnTo>
                    <a:pt x="7957" y="5015"/>
                  </a:lnTo>
                  <a:lnTo>
                    <a:pt x="8079" y="4930"/>
                  </a:lnTo>
                  <a:lnTo>
                    <a:pt x="8203" y="4845"/>
                  </a:lnTo>
                  <a:lnTo>
                    <a:pt x="8327" y="4762"/>
                  </a:lnTo>
                  <a:lnTo>
                    <a:pt x="8451" y="4681"/>
                  </a:lnTo>
                  <a:lnTo>
                    <a:pt x="8578" y="4601"/>
                  </a:lnTo>
                  <a:lnTo>
                    <a:pt x="8706" y="4522"/>
                  </a:lnTo>
                  <a:lnTo>
                    <a:pt x="8834" y="4445"/>
                  </a:lnTo>
                  <a:lnTo>
                    <a:pt x="8963" y="4370"/>
                  </a:lnTo>
                  <a:lnTo>
                    <a:pt x="9094" y="4295"/>
                  </a:lnTo>
                  <a:lnTo>
                    <a:pt x="9226" y="4223"/>
                  </a:lnTo>
                  <a:lnTo>
                    <a:pt x="9357" y="4153"/>
                  </a:lnTo>
                  <a:lnTo>
                    <a:pt x="9491" y="4084"/>
                  </a:lnTo>
                  <a:lnTo>
                    <a:pt x="9625" y="4016"/>
                  </a:lnTo>
                  <a:lnTo>
                    <a:pt x="9761" y="3949"/>
                  </a:lnTo>
                  <a:lnTo>
                    <a:pt x="9897" y="3884"/>
                  </a:lnTo>
                  <a:lnTo>
                    <a:pt x="10034" y="3822"/>
                  </a:lnTo>
                  <a:lnTo>
                    <a:pt x="10171" y="3760"/>
                  </a:lnTo>
                  <a:lnTo>
                    <a:pt x="10309" y="3700"/>
                  </a:lnTo>
                  <a:lnTo>
                    <a:pt x="10450" y="3643"/>
                  </a:lnTo>
                  <a:lnTo>
                    <a:pt x="10589" y="3586"/>
                  </a:lnTo>
                  <a:lnTo>
                    <a:pt x="10731" y="3532"/>
                  </a:lnTo>
                  <a:lnTo>
                    <a:pt x="10873" y="3478"/>
                  </a:lnTo>
                  <a:lnTo>
                    <a:pt x="11015" y="3427"/>
                  </a:lnTo>
                  <a:lnTo>
                    <a:pt x="11159" y="3378"/>
                  </a:lnTo>
                  <a:lnTo>
                    <a:pt x="11304" y="3330"/>
                  </a:lnTo>
                  <a:lnTo>
                    <a:pt x="11449" y="3284"/>
                  </a:lnTo>
                  <a:lnTo>
                    <a:pt x="11595" y="3239"/>
                  </a:lnTo>
                  <a:lnTo>
                    <a:pt x="11741" y="3196"/>
                  </a:lnTo>
                  <a:lnTo>
                    <a:pt x="11889" y="3156"/>
                  </a:lnTo>
                  <a:lnTo>
                    <a:pt x="12038" y="3117"/>
                  </a:lnTo>
                  <a:lnTo>
                    <a:pt x="12186" y="3079"/>
                  </a:lnTo>
                  <a:lnTo>
                    <a:pt x="12336" y="3043"/>
                  </a:lnTo>
                  <a:lnTo>
                    <a:pt x="12486" y="3009"/>
                  </a:lnTo>
                  <a:lnTo>
                    <a:pt x="12637" y="2977"/>
                  </a:lnTo>
                  <a:lnTo>
                    <a:pt x="12789" y="2947"/>
                  </a:lnTo>
                  <a:lnTo>
                    <a:pt x="12941" y="2920"/>
                  </a:lnTo>
                  <a:lnTo>
                    <a:pt x="13094" y="2893"/>
                  </a:lnTo>
                  <a:lnTo>
                    <a:pt x="13248" y="2868"/>
                  </a:lnTo>
                  <a:lnTo>
                    <a:pt x="13402" y="2846"/>
                  </a:lnTo>
                  <a:lnTo>
                    <a:pt x="13556" y="2825"/>
                  </a:lnTo>
                  <a:lnTo>
                    <a:pt x="13712" y="2806"/>
                  </a:lnTo>
                  <a:lnTo>
                    <a:pt x="13868" y="2790"/>
                  </a:lnTo>
                  <a:lnTo>
                    <a:pt x="14024" y="2775"/>
                  </a:lnTo>
                  <a:lnTo>
                    <a:pt x="14181" y="2762"/>
                  </a:lnTo>
                  <a:lnTo>
                    <a:pt x="14339" y="2750"/>
                  </a:lnTo>
                  <a:lnTo>
                    <a:pt x="14497" y="2741"/>
                  </a:lnTo>
                  <a:lnTo>
                    <a:pt x="14656" y="2734"/>
                  </a:lnTo>
                  <a:lnTo>
                    <a:pt x="14815" y="2730"/>
                  </a:lnTo>
                  <a:lnTo>
                    <a:pt x="14974" y="2726"/>
                  </a:lnTo>
                  <a:lnTo>
                    <a:pt x="15134" y="2725"/>
                  </a:lnTo>
                  <a:lnTo>
                    <a:pt x="15134" y="2725"/>
                  </a:lnTo>
                  <a:lnTo>
                    <a:pt x="15294" y="2726"/>
                  </a:lnTo>
                  <a:lnTo>
                    <a:pt x="15454" y="2730"/>
                  </a:lnTo>
                  <a:lnTo>
                    <a:pt x="15613" y="2734"/>
                  </a:lnTo>
                  <a:lnTo>
                    <a:pt x="15771" y="2741"/>
                  </a:lnTo>
                  <a:lnTo>
                    <a:pt x="15930" y="2750"/>
                  </a:lnTo>
                  <a:lnTo>
                    <a:pt x="16087" y="2762"/>
                  </a:lnTo>
                  <a:lnTo>
                    <a:pt x="16245" y="2775"/>
                  </a:lnTo>
                  <a:lnTo>
                    <a:pt x="16400" y="2790"/>
                  </a:lnTo>
                  <a:lnTo>
                    <a:pt x="16557" y="2806"/>
                  </a:lnTo>
                  <a:lnTo>
                    <a:pt x="16713" y="2825"/>
                  </a:lnTo>
                  <a:lnTo>
                    <a:pt x="16867" y="2846"/>
                  </a:lnTo>
                  <a:lnTo>
                    <a:pt x="17022" y="2868"/>
                  </a:lnTo>
                  <a:lnTo>
                    <a:pt x="17175" y="2893"/>
                  </a:lnTo>
                  <a:lnTo>
                    <a:pt x="17328" y="2920"/>
                  </a:lnTo>
                  <a:lnTo>
                    <a:pt x="17480" y="2947"/>
                  </a:lnTo>
                  <a:lnTo>
                    <a:pt x="17631" y="2977"/>
                  </a:lnTo>
                  <a:lnTo>
                    <a:pt x="17782" y="3009"/>
                  </a:lnTo>
                  <a:lnTo>
                    <a:pt x="17933" y="3043"/>
                  </a:lnTo>
                  <a:lnTo>
                    <a:pt x="18083" y="3079"/>
                  </a:lnTo>
                  <a:lnTo>
                    <a:pt x="18232" y="3117"/>
                  </a:lnTo>
                  <a:lnTo>
                    <a:pt x="18379" y="3156"/>
                  </a:lnTo>
                  <a:lnTo>
                    <a:pt x="18527" y="3196"/>
                  </a:lnTo>
                  <a:lnTo>
                    <a:pt x="18674" y="3239"/>
                  </a:lnTo>
                  <a:lnTo>
                    <a:pt x="18819" y="3284"/>
                  </a:lnTo>
                  <a:lnTo>
                    <a:pt x="18964" y="3330"/>
                  </a:lnTo>
                  <a:lnTo>
                    <a:pt x="19110" y="3378"/>
                  </a:lnTo>
                  <a:lnTo>
                    <a:pt x="19253" y="3427"/>
                  </a:lnTo>
                  <a:lnTo>
                    <a:pt x="19395" y="3478"/>
                  </a:lnTo>
                  <a:lnTo>
                    <a:pt x="19538" y="3532"/>
                  </a:lnTo>
                  <a:lnTo>
                    <a:pt x="19679" y="3586"/>
                  </a:lnTo>
                  <a:lnTo>
                    <a:pt x="19820" y="3643"/>
                  </a:lnTo>
                  <a:lnTo>
                    <a:pt x="19959" y="3700"/>
                  </a:lnTo>
                  <a:lnTo>
                    <a:pt x="20097" y="3760"/>
                  </a:lnTo>
                  <a:lnTo>
                    <a:pt x="20236" y="3822"/>
                  </a:lnTo>
                  <a:lnTo>
                    <a:pt x="20373" y="3884"/>
                  </a:lnTo>
                  <a:lnTo>
                    <a:pt x="20509" y="3949"/>
                  </a:lnTo>
                  <a:lnTo>
                    <a:pt x="20643" y="4016"/>
                  </a:lnTo>
                  <a:lnTo>
                    <a:pt x="20777" y="4084"/>
                  </a:lnTo>
                  <a:lnTo>
                    <a:pt x="20911" y="4153"/>
                  </a:lnTo>
                  <a:lnTo>
                    <a:pt x="21043" y="4223"/>
                  </a:lnTo>
                  <a:lnTo>
                    <a:pt x="21175" y="4295"/>
                  </a:lnTo>
                  <a:lnTo>
                    <a:pt x="21305" y="4370"/>
                  </a:lnTo>
                  <a:lnTo>
                    <a:pt x="21434" y="4445"/>
                  </a:lnTo>
                  <a:lnTo>
                    <a:pt x="21563" y="4522"/>
                  </a:lnTo>
                  <a:lnTo>
                    <a:pt x="21690" y="4601"/>
                  </a:lnTo>
                  <a:lnTo>
                    <a:pt x="21817" y="4681"/>
                  </a:lnTo>
                  <a:lnTo>
                    <a:pt x="21942" y="4762"/>
                  </a:lnTo>
                  <a:lnTo>
                    <a:pt x="22067" y="4845"/>
                  </a:lnTo>
                  <a:lnTo>
                    <a:pt x="22190" y="4930"/>
                  </a:lnTo>
                  <a:lnTo>
                    <a:pt x="22312" y="5015"/>
                  </a:lnTo>
                  <a:lnTo>
                    <a:pt x="22433" y="5103"/>
                  </a:lnTo>
                  <a:lnTo>
                    <a:pt x="22553" y="5191"/>
                  </a:lnTo>
                  <a:lnTo>
                    <a:pt x="22672" y="5281"/>
                  </a:lnTo>
                  <a:lnTo>
                    <a:pt x="22789" y="5372"/>
                  </a:lnTo>
                  <a:lnTo>
                    <a:pt x="22906" y="5465"/>
                  </a:lnTo>
                  <a:lnTo>
                    <a:pt x="23022" y="5560"/>
                  </a:lnTo>
                  <a:lnTo>
                    <a:pt x="23136" y="5655"/>
                  </a:lnTo>
                  <a:lnTo>
                    <a:pt x="23249" y="5752"/>
                  </a:lnTo>
                  <a:lnTo>
                    <a:pt x="23361" y="5850"/>
                  </a:lnTo>
                  <a:lnTo>
                    <a:pt x="23473" y="5949"/>
                  </a:lnTo>
                  <a:lnTo>
                    <a:pt x="23582" y="6050"/>
                  </a:lnTo>
                  <a:lnTo>
                    <a:pt x="23690" y="6151"/>
                  </a:lnTo>
                  <a:lnTo>
                    <a:pt x="23797" y="6255"/>
                  </a:lnTo>
                  <a:lnTo>
                    <a:pt x="23903" y="6360"/>
                  </a:lnTo>
                  <a:lnTo>
                    <a:pt x="24007" y="6466"/>
                  </a:lnTo>
                  <a:lnTo>
                    <a:pt x="24111" y="6573"/>
                  </a:lnTo>
                  <a:lnTo>
                    <a:pt x="24213" y="6681"/>
                  </a:lnTo>
                  <a:lnTo>
                    <a:pt x="24314" y="6790"/>
                  </a:lnTo>
                  <a:lnTo>
                    <a:pt x="24414" y="6901"/>
                  </a:lnTo>
                  <a:lnTo>
                    <a:pt x="24512" y="7013"/>
                  </a:lnTo>
                  <a:lnTo>
                    <a:pt x="24609" y="7127"/>
                  </a:lnTo>
                  <a:lnTo>
                    <a:pt x="24704" y="7241"/>
                  </a:lnTo>
                  <a:lnTo>
                    <a:pt x="24799" y="7356"/>
                  </a:lnTo>
                  <a:lnTo>
                    <a:pt x="24891" y="7472"/>
                  </a:lnTo>
                  <a:lnTo>
                    <a:pt x="24983" y="7591"/>
                  </a:lnTo>
                  <a:lnTo>
                    <a:pt x="25073" y="7709"/>
                  </a:lnTo>
                  <a:lnTo>
                    <a:pt x="25162" y="7829"/>
                  </a:lnTo>
                  <a:lnTo>
                    <a:pt x="25249" y="7950"/>
                  </a:lnTo>
                  <a:lnTo>
                    <a:pt x="25335" y="8072"/>
                  </a:lnTo>
                  <a:lnTo>
                    <a:pt x="25419" y="8195"/>
                  </a:lnTo>
                  <a:lnTo>
                    <a:pt x="25502" y="8319"/>
                  </a:lnTo>
                  <a:lnTo>
                    <a:pt x="25584" y="8445"/>
                  </a:lnTo>
                  <a:lnTo>
                    <a:pt x="25664" y="8570"/>
                  </a:lnTo>
                  <a:lnTo>
                    <a:pt x="25743" y="8698"/>
                  </a:lnTo>
                  <a:lnTo>
                    <a:pt x="25820" y="8826"/>
                  </a:lnTo>
                  <a:lnTo>
                    <a:pt x="25895" y="8956"/>
                  </a:lnTo>
                  <a:lnTo>
                    <a:pt x="25969" y="9086"/>
                  </a:lnTo>
                  <a:lnTo>
                    <a:pt x="26041" y="9217"/>
                  </a:lnTo>
                  <a:lnTo>
                    <a:pt x="26113" y="9349"/>
                  </a:lnTo>
                  <a:lnTo>
                    <a:pt x="26182" y="9482"/>
                  </a:lnTo>
                  <a:lnTo>
                    <a:pt x="26250" y="9617"/>
                  </a:lnTo>
                  <a:lnTo>
                    <a:pt x="26315" y="9751"/>
                  </a:lnTo>
                  <a:lnTo>
                    <a:pt x="26380" y="9887"/>
                  </a:lnTo>
                  <a:lnTo>
                    <a:pt x="26443" y="10024"/>
                  </a:lnTo>
                  <a:lnTo>
                    <a:pt x="26504" y="10161"/>
                  </a:lnTo>
                  <a:lnTo>
                    <a:pt x="26564" y="10301"/>
                  </a:lnTo>
                  <a:lnTo>
                    <a:pt x="26623" y="10440"/>
                  </a:lnTo>
                  <a:lnTo>
                    <a:pt x="26680" y="10579"/>
                  </a:lnTo>
                  <a:lnTo>
                    <a:pt x="26734" y="10721"/>
                  </a:lnTo>
                  <a:lnTo>
                    <a:pt x="26787" y="10862"/>
                  </a:lnTo>
                  <a:lnTo>
                    <a:pt x="26839" y="11005"/>
                  </a:lnTo>
                  <a:lnTo>
                    <a:pt x="26888" y="11149"/>
                  </a:lnTo>
                  <a:lnTo>
                    <a:pt x="26937" y="11293"/>
                  </a:lnTo>
                  <a:lnTo>
                    <a:pt x="26983" y="11438"/>
                  </a:lnTo>
                  <a:lnTo>
                    <a:pt x="27026" y="11584"/>
                  </a:lnTo>
                  <a:lnTo>
                    <a:pt x="27069" y="11731"/>
                  </a:lnTo>
                  <a:lnTo>
                    <a:pt x="27111" y="11878"/>
                  </a:lnTo>
                  <a:lnTo>
                    <a:pt x="27150" y="12026"/>
                  </a:lnTo>
                  <a:lnTo>
                    <a:pt x="27187" y="12175"/>
                  </a:lnTo>
                  <a:lnTo>
                    <a:pt x="27222" y="12325"/>
                  </a:lnTo>
                  <a:lnTo>
                    <a:pt x="27257" y="12474"/>
                  </a:lnTo>
                  <a:lnTo>
                    <a:pt x="27288" y="12625"/>
                  </a:lnTo>
                  <a:lnTo>
                    <a:pt x="27319" y="12777"/>
                  </a:lnTo>
                  <a:lnTo>
                    <a:pt x="27347" y="12929"/>
                  </a:lnTo>
                  <a:lnTo>
                    <a:pt x="27373" y="13082"/>
                  </a:lnTo>
                  <a:lnTo>
                    <a:pt x="27397" y="13235"/>
                  </a:lnTo>
                  <a:lnTo>
                    <a:pt x="27421" y="13390"/>
                  </a:lnTo>
                  <a:lnTo>
                    <a:pt x="27441" y="13544"/>
                  </a:lnTo>
                  <a:lnTo>
                    <a:pt x="27460" y="13699"/>
                  </a:lnTo>
                  <a:lnTo>
                    <a:pt x="27477" y="13855"/>
                  </a:lnTo>
                  <a:lnTo>
                    <a:pt x="27492" y="14011"/>
                  </a:lnTo>
                  <a:lnTo>
                    <a:pt x="27505" y="14168"/>
                  </a:lnTo>
                  <a:lnTo>
                    <a:pt x="27516" y="14326"/>
                  </a:lnTo>
                  <a:lnTo>
                    <a:pt x="27525" y="14483"/>
                  </a:lnTo>
                  <a:lnTo>
                    <a:pt x="27532" y="14642"/>
                  </a:lnTo>
                  <a:lnTo>
                    <a:pt x="27537" y="14801"/>
                  </a:lnTo>
                  <a:lnTo>
                    <a:pt x="27540" y="14960"/>
                  </a:lnTo>
                  <a:lnTo>
                    <a:pt x="27542" y="15120"/>
                  </a:lnTo>
                  <a:lnTo>
                    <a:pt x="27542" y="15120"/>
                  </a:lnTo>
                  <a:lnTo>
                    <a:pt x="27540" y="15280"/>
                  </a:lnTo>
                  <a:lnTo>
                    <a:pt x="27537" y="15440"/>
                  </a:lnTo>
                  <a:lnTo>
                    <a:pt x="27532" y="15599"/>
                  </a:lnTo>
                  <a:lnTo>
                    <a:pt x="27525" y="15757"/>
                  </a:lnTo>
                  <a:lnTo>
                    <a:pt x="27516" y="15916"/>
                  </a:lnTo>
                  <a:lnTo>
                    <a:pt x="27505" y="16072"/>
                  </a:lnTo>
                  <a:lnTo>
                    <a:pt x="27492" y="16230"/>
                  </a:lnTo>
                  <a:lnTo>
                    <a:pt x="27477" y="16385"/>
                  </a:lnTo>
                  <a:lnTo>
                    <a:pt x="27460" y="16542"/>
                  </a:lnTo>
                  <a:lnTo>
                    <a:pt x="27441" y="16697"/>
                  </a:lnTo>
                  <a:lnTo>
                    <a:pt x="27421" y="16852"/>
                  </a:lnTo>
                  <a:lnTo>
                    <a:pt x="27397" y="17006"/>
                  </a:lnTo>
                  <a:lnTo>
                    <a:pt x="27373" y="17159"/>
                  </a:lnTo>
                  <a:lnTo>
                    <a:pt x="27347" y="17312"/>
                  </a:lnTo>
                  <a:lnTo>
                    <a:pt x="27319" y="17464"/>
                  </a:lnTo>
                  <a:lnTo>
                    <a:pt x="27288" y="17615"/>
                  </a:lnTo>
                  <a:lnTo>
                    <a:pt x="27257" y="17766"/>
                  </a:lnTo>
                  <a:lnTo>
                    <a:pt x="27222" y="17917"/>
                  </a:lnTo>
                  <a:lnTo>
                    <a:pt x="27187" y="18065"/>
                  </a:lnTo>
                  <a:lnTo>
                    <a:pt x="27150" y="18215"/>
                  </a:lnTo>
                  <a:lnTo>
                    <a:pt x="27111" y="18362"/>
                  </a:lnTo>
                  <a:lnTo>
                    <a:pt x="27069" y="18509"/>
                  </a:lnTo>
                  <a:lnTo>
                    <a:pt x="27026" y="18657"/>
                  </a:lnTo>
                  <a:lnTo>
                    <a:pt x="26983" y="18802"/>
                  </a:lnTo>
                  <a:lnTo>
                    <a:pt x="26937" y="18947"/>
                  </a:lnTo>
                  <a:lnTo>
                    <a:pt x="26888" y="19092"/>
                  </a:lnTo>
                  <a:lnTo>
                    <a:pt x="26839" y="19235"/>
                  </a:lnTo>
                  <a:lnTo>
                    <a:pt x="26787" y="19378"/>
                  </a:lnTo>
                  <a:lnTo>
                    <a:pt x="26734" y="19519"/>
                  </a:lnTo>
                  <a:lnTo>
                    <a:pt x="26680" y="19661"/>
                  </a:lnTo>
                  <a:lnTo>
                    <a:pt x="26623" y="19801"/>
                  </a:lnTo>
                  <a:lnTo>
                    <a:pt x="26564" y="19940"/>
                  </a:lnTo>
                  <a:lnTo>
                    <a:pt x="26504" y="20079"/>
                  </a:lnTo>
                  <a:lnTo>
                    <a:pt x="26443" y="20217"/>
                  </a:lnTo>
                  <a:lnTo>
                    <a:pt x="26380" y="20354"/>
                  </a:lnTo>
                  <a:lnTo>
                    <a:pt x="26315" y="20490"/>
                  </a:lnTo>
                  <a:lnTo>
                    <a:pt x="26250" y="20624"/>
                  </a:lnTo>
                  <a:lnTo>
                    <a:pt x="26182" y="20758"/>
                  </a:lnTo>
                  <a:lnTo>
                    <a:pt x="26113" y="20891"/>
                  </a:lnTo>
                  <a:lnTo>
                    <a:pt x="26041" y="21024"/>
                  </a:lnTo>
                  <a:lnTo>
                    <a:pt x="25969" y="21155"/>
                  </a:lnTo>
                  <a:lnTo>
                    <a:pt x="25895" y="21285"/>
                  </a:lnTo>
                  <a:lnTo>
                    <a:pt x="25820" y="21414"/>
                  </a:lnTo>
                  <a:lnTo>
                    <a:pt x="25743" y="21543"/>
                  </a:lnTo>
                  <a:lnTo>
                    <a:pt x="25664" y="21670"/>
                  </a:lnTo>
                  <a:lnTo>
                    <a:pt x="25584" y="21796"/>
                  </a:lnTo>
                  <a:lnTo>
                    <a:pt x="25502" y="21922"/>
                  </a:lnTo>
                  <a:lnTo>
                    <a:pt x="25419" y="22046"/>
                  </a:lnTo>
                  <a:lnTo>
                    <a:pt x="25335" y="22169"/>
                  </a:lnTo>
                  <a:lnTo>
                    <a:pt x="25249" y="22291"/>
                  </a:lnTo>
                  <a:lnTo>
                    <a:pt x="25162" y="22412"/>
                  </a:lnTo>
                  <a:lnTo>
                    <a:pt x="25073" y="22532"/>
                  </a:lnTo>
                  <a:lnTo>
                    <a:pt x="24983" y="22651"/>
                  </a:lnTo>
                  <a:lnTo>
                    <a:pt x="24891" y="22768"/>
                  </a:lnTo>
                  <a:lnTo>
                    <a:pt x="24799" y="22884"/>
                  </a:lnTo>
                  <a:lnTo>
                    <a:pt x="24704" y="23001"/>
                  </a:lnTo>
                  <a:lnTo>
                    <a:pt x="24609" y="23115"/>
                  </a:lnTo>
                  <a:lnTo>
                    <a:pt x="24512" y="23227"/>
                  </a:lnTo>
                  <a:lnTo>
                    <a:pt x="24414" y="23339"/>
                  </a:lnTo>
                  <a:lnTo>
                    <a:pt x="24314" y="23450"/>
                  </a:lnTo>
                  <a:lnTo>
                    <a:pt x="24213" y="23560"/>
                  </a:lnTo>
                  <a:lnTo>
                    <a:pt x="24111" y="23668"/>
                  </a:lnTo>
                  <a:lnTo>
                    <a:pt x="24007" y="23775"/>
                  </a:lnTo>
                  <a:lnTo>
                    <a:pt x="23903" y="23881"/>
                  </a:lnTo>
                  <a:lnTo>
                    <a:pt x="23797" y="23985"/>
                  </a:lnTo>
                  <a:lnTo>
                    <a:pt x="23690" y="24089"/>
                  </a:lnTo>
                  <a:lnTo>
                    <a:pt x="23582" y="24191"/>
                  </a:lnTo>
                  <a:lnTo>
                    <a:pt x="23473" y="24291"/>
                  </a:lnTo>
                  <a:lnTo>
                    <a:pt x="23361" y="24391"/>
                  </a:lnTo>
                  <a:lnTo>
                    <a:pt x="23249" y="24489"/>
                  </a:lnTo>
                  <a:lnTo>
                    <a:pt x="23136" y="24586"/>
                  </a:lnTo>
                  <a:lnTo>
                    <a:pt x="23022" y="24682"/>
                  </a:lnTo>
                  <a:lnTo>
                    <a:pt x="22906" y="24776"/>
                  </a:lnTo>
                  <a:lnTo>
                    <a:pt x="22789" y="24868"/>
                  </a:lnTo>
                  <a:lnTo>
                    <a:pt x="22672" y="24960"/>
                  </a:lnTo>
                  <a:lnTo>
                    <a:pt x="22553" y="25050"/>
                  </a:lnTo>
                  <a:lnTo>
                    <a:pt x="22433" y="25139"/>
                  </a:lnTo>
                  <a:lnTo>
                    <a:pt x="22312" y="25226"/>
                  </a:lnTo>
                  <a:lnTo>
                    <a:pt x="22190" y="25311"/>
                  </a:lnTo>
                  <a:lnTo>
                    <a:pt x="22067" y="25395"/>
                  </a:lnTo>
                  <a:lnTo>
                    <a:pt x="21942" y="25478"/>
                  </a:lnTo>
                  <a:lnTo>
                    <a:pt x="21817" y="25560"/>
                  </a:lnTo>
                  <a:lnTo>
                    <a:pt x="21690" y="25639"/>
                  </a:lnTo>
                  <a:lnTo>
                    <a:pt x="21563" y="25719"/>
                  </a:lnTo>
                  <a:lnTo>
                    <a:pt x="21434" y="25795"/>
                  </a:lnTo>
                  <a:lnTo>
                    <a:pt x="21305" y="25871"/>
                  </a:lnTo>
                  <a:lnTo>
                    <a:pt x="21175" y="25945"/>
                  </a:lnTo>
                  <a:lnTo>
                    <a:pt x="21043" y="26017"/>
                  </a:lnTo>
                  <a:lnTo>
                    <a:pt x="20911" y="26088"/>
                  </a:lnTo>
                  <a:lnTo>
                    <a:pt x="20777" y="26157"/>
                  </a:lnTo>
                  <a:lnTo>
                    <a:pt x="20643" y="26225"/>
                  </a:lnTo>
                  <a:lnTo>
                    <a:pt x="20509" y="26291"/>
                  </a:lnTo>
                  <a:lnTo>
                    <a:pt x="20373" y="26356"/>
                  </a:lnTo>
                  <a:lnTo>
                    <a:pt x="20236" y="26419"/>
                  </a:lnTo>
                  <a:lnTo>
                    <a:pt x="20097" y="26480"/>
                  </a:lnTo>
                  <a:lnTo>
                    <a:pt x="19959" y="26540"/>
                  </a:lnTo>
                  <a:lnTo>
                    <a:pt x="19820" y="26598"/>
                  </a:lnTo>
                  <a:lnTo>
                    <a:pt x="19679" y="26654"/>
                  </a:lnTo>
                  <a:lnTo>
                    <a:pt x="19538" y="26709"/>
                  </a:lnTo>
                  <a:lnTo>
                    <a:pt x="19395" y="26762"/>
                  </a:lnTo>
                  <a:lnTo>
                    <a:pt x="19253" y="26814"/>
                  </a:lnTo>
                  <a:lnTo>
                    <a:pt x="19110" y="26863"/>
                  </a:lnTo>
                  <a:lnTo>
                    <a:pt x="18964" y="26912"/>
                  </a:lnTo>
                  <a:lnTo>
                    <a:pt x="18819" y="26958"/>
                  </a:lnTo>
                  <a:lnTo>
                    <a:pt x="18674" y="27001"/>
                  </a:lnTo>
                  <a:lnTo>
                    <a:pt x="18527" y="27044"/>
                  </a:lnTo>
                  <a:lnTo>
                    <a:pt x="18379" y="27085"/>
                  </a:lnTo>
                  <a:lnTo>
                    <a:pt x="18232" y="27125"/>
                  </a:lnTo>
                  <a:lnTo>
                    <a:pt x="18083" y="27161"/>
                  </a:lnTo>
                  <a:lnTo>
                    <a:pt x="17933" y="27197"/>
                  </a:lnTo>
                  <a:lnTo>
                    <a:pt x="17782" y="27232"/>
                  </a:lnTo>
                  <a:lnTo>
                    <a:pt x="17631" y="27263"/>
                  </a:lnTo>
                  <a:lnTo>
                    <a:pt x="17480" y="27293"/>
                  </a:lnTo>
                  <a:lnTo>
                    <a:pt x="17328" y="27321"/>
                  </a:lnTo>
                  <a:lnTo>
                    <a:pt x="17175" y="27348"/>
                  </a:lnTo>
                  <a:lnTo>
                    <a:pt x="17022" y="27372"/>
                  </a:lnTo>
                  <a:lnTo>
                    <a:pt x="16867" y="27395"/>
                  </a:lnTo>
                  <a:lnTo>
                    <a:pt x="16713" y="27416"/>
                  </a:lnTo>
                  <a:lnTo>
                    <a:pt x="16557" y="27434"/>
                  </a:lnTo>
                  <a:lnTo>
                    <a:pt x="16400" y="27452"/>
                  </a:lnTo>
                  <a:lnTo>
                    <a:pt x="16245" y="27467"/>
                  </a:lnTo>
                  <a:lnTo>
                    <a:pt x="16087" y="27479"/>
                  </a:lnTo>
                  <a:lnTo>
                    <a:pt x="15930" y="27491"/>
                  </a:lnTo>
                  <a:lnTo>
                    <a:pt x="15771" y="27499"/>
                  </a:lnTo>
                  <a:lnTo>
                    <a:pt x="15613" y="27507"/>
                  </a:lnTo>
                  <a:lnTo>
                    <a:pt x="15454" y="27511"/>
                  </a:lnTo>
                  <a:lnTo>
                    <a:pt x="15294" y="27515"/>
                  </a:lnTo>
                  <a:lnTo>
                    <a:pt x="15134" y="27515"/>
                  </a:lnTo>
                  <a:lnTo>
                    <a:pt x="15134" y="275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246B9D16-77F1-4B4A-98E2-03E3F392252D}"/>
              </a:ext>
            </a:extLst>
          </p:cNvPr>
          <p:cNvSpPr>
            <a:spLocks noGrp="1"/>
          </p:cNvSpPr>
          <p:nvPr>
            <p:ph type="sldNum" sz="quarter" idx="12"/>
          </p:nvPr>
        </p:nvSpPr>
        <p:spPr/>
        <p:txBody>
          <a:bodyPr/>
          <a:lstStyle/>
          <a:p>
            <a:fld id="{9639ED2B-37ED-4527-B698-007C17A6D46F}" type="slidenum">
              <a:rPr lang="en-US" smtClean="0"/>
              <a:t>87</a:t>
            </a:fld>
            <a:endParaRPr lang="en-US"/>
          </a:p>
        </p:txBody>
      </p:sp>
    </p:spTree>
    <p:extLst>
      <p:ext uri="{BB962C8B-B14F-4D97-AF65-F5344CB8AC3E}">
        <p14:creationId xmlns:p14="http://schemas.microsoft.com/office/powerpoint/2010/main" val="13778601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itle 1">
            <a:extLst>
              <a:ext uri="{FF2B5EF4-FFF2-40B4-BE49-F238E27FC236}">
                <a16:creationId xmlns:a16="http://schemas.microsoft.com/office/drawing/2014/main" id="{A597E36F-024D-4C0D-8DD4-B47E10F3DB27}"/>
              </a:ext>
            </a:extLst>
          </p:cNvPr>
          <p:cNvSpPr>
            <a:spLocks noGrp="1"/>
          </p:cNvSpPr>
          <p:nvPr>
            <p:ph type="title"/>
          </p:nvPr>
        </p:nvSpPr>
        <p:spPr/>
        <p:txBody>
          <a:bodyPr/>
          <a:lstStyle/>
          <a:p>
            <a:r>
              <a:rPr lang="en-US">
                <a:ea typeface="ＭＳ Ｐゴシック"/>
                <a:cs typeface="Arial"/>
              </a:rPr>
              <a:t>Next Steps</a:t>
            </a:r>
          </a:p>
        </p:txBody>
      </p:sp>
      <p:sp>
        <p:nvSpPr>
          <p:cNvPr id="50180" name="Content Placeholder 2">
            <a:extLst>
              <a:ext uri="{FF2B5EF4-FFF2-40B4-BE49-F238E27FC236}">
                <a16:creationId xmlns:a16="http://schemas.microsoft.com/office/drawing/2014/main" id="{79FD33E9-D524-4E14-BACF-D9806EF334E1}"/>
              </a:ext>
            </a:extLst>
          </p:cNvPr>
          <p:cNvSpPr>
            <a:spLocks noGrp="1"/>
          </p:cNvSpPr>
          <p:nvPr>
            <p:ph idx="4294967295"/>
          </p:nvPr>
        </p:nvSpPr>
        <p:spPr>
          <a:xfrm>
            <a:off x="480245" y="1596073"/>
            <a:ext cx="10545464" cy="4457066"/>
          </a:xfrm>
        </p:spPr>
        <p:txBody>
          <a:bodyPr vert="horz" lIns="91440" tIns="45720" rIns="91440" bIns="45720" rtlCol="0" anchor="t">
            <a:normAutofit/>
          </a:bodyPr>
          <a:lstStyle/>
          <a:p>
            <a:pPr>
              <a:lnSpc>
                <a:spcPct val="100000"/>
              </a:lnSpc>
              <a:spcBef>
                <a:spcPts val="0"/>
              </a:spcBef>
              <a:spcAft>
                <a:spcPts val="800"/>
              </a:spcAft>
            </a:pPr>
            <a:r>
              <a:rPr lang="en-US" sz="2400"/>
              <a:t>Next Meeting: December 2</a:t>
            </a:r>
            <a:r>
              <a:rPr lang="en-US" sz="2400" baseline="30000"/>
              <a:t>nd</a:t>
            </a:r>
            <a:r>
              <a:rPr lang="en-US" sz="2400"/>
              <a:t> – Plan Review of Sections 3 &amp; 5</a:t>
            </a:r>
          </a:p>
          <a:p>
            <a:pPr>
              <a:lnSpc>
                <a:spcPct val="100000"/>
              </a:lnSpc>
              <a:spcBef>
                <a:spcPts val="0"/>
              </a:spcBef>
              <a:spcAft>
                <a:spcPts val="800"/>
              </a:spcAft>
            </a:pPr>
            <a:r>
              <a:rPr lang="en-US" sz="2400"/>
              <a:t>Committees to work on plan revisions</a:t>
            </a:r>
          </a:p>
          <a:p>
            <a:pPr lvl="1">
              <a:lnSpc>
                <a:spcPct val="100000"/>
              </a:lnSpc>
              <a:spcBef>
                <a:spcPts val="0"/>
              </a:spcBef>
              <a:spcAft>
                <a:spcPts val="800"/>
              </a:spcAft>
            </a:pPr>
            <a:r>
              <a:rPr lang="en-US" sz="2000"/>
              <a:t>Water Quantity and Water Quality</a:t>
            </a:r>
            <a:endParaRPr lang="en-US" sz="2400" b="1">
              <a:solidFill>
                <a:schemeClr val="accent2"/>
              </a:solidFill>
              <a:cs typeface="Arial"/>
            </a:endParaRPr>
          </a:p>
          <a:p>
            <a:pPr marL="0" indent="0">
              <a:lnSpc>
                <a:spcPct val="100000"/>
              </a:lnSpc>
              <a:spcBef>
                <a:spcPts val="0"/>
              </a:spcBef>
              <a:spcAft>
                <a:spcPts val="800"/>
              </a:spcAft>
              <a:buNone/>
            </a:pPr>
            <a:endParaRPr lang="en-US" sz="2400" b="1">
              <a:solidFill>
                <a:schemeClr val="accent2"/>
              </a:solidFill>
              <a:highlight>
                <a:srgbClr val="FFFF00"/>
              </a:highlight>
              <a:cs typeface="Arial"/>
            </a:endParaRPr>
          </a:p>
        </p:txBody>
      </p:sp>
      <p:grpSp>
        <p:nvGrpSpPr>
          <p:cNvPr id="7" name="Group 4">
            <a:extLst>
              <a:ext uri="{FF2B5EF4-FFF2-40B4-BE49-F238E27FC236}">
                <a16:creationId xmlns:a16="http://schemas.microsoft.com/office/drawing/2014/main" id="{98F38E44-6CFA-463D-AC33-D1235C105311}"/>
              </a:ext>
            </a:extLst>
          </p:cNvPr>
          <p:cNvGrpSpPr>
            <a:grpSpLocks noChangeAspect="1"/>
          </p:cNvGrpSpPr>
          <p:nvPr/>
        </p:nvGrpSpPr>
        <p:grpSpPr bwMode="auto">
          <a:xfrm>
            <a:off x="11504920" y="6266652"/>
            <a:ext cx="282537" cy="282537"/>
            <a:chOff x="6455" y="336"/>
            <a:chExt cx="695" cy="695"/>
          </a:xfrm>
          <a:solidFill>
            <a:schemeClr val="bg1"/>
          </a:solidFill>
        </p:grpSpPr>
        <p:sp>
          <p:nvSpPr>
            <p:cNvPr id="8" name="Freeform 5">
              <a:extLst>
                <a:ext uri="{FF2B5EF4-FFF2-40B4-BE49-F238E27FC236}">
                  <a16:creationId xmlns:a16="http://schemas.microsoft.com/office/drawing/2014/main" id="{3EBD0340-7801-4FFE-A84E-8D9E6067B0A2}"/>
                </a:ext>
              </a:extLst>
            </p:cNvPr>
            <p:cNvSpPr>
              <a:spLocks noEditPoints="1"/>
            </p:cNvSpPr>
            <p:nvPr/>
          </p:nvSpPr>
          <p:spPr bwMode="auto">
            <a:xfrm>
              <a:off x="6455" y="336"/>
              <a:ext cx="487" cy="487"/>
            </a:xfrm>
            <a:custGeom>
              <a:avLst/>
              <a:gdLst>
                <a:gd name="T0" fmla="*/ 487 w 487"/>
                <a:gd name="T1" fmla="*/ 242 h 487"/>
                <a:gd name="T2" fmla="*/ 480 w 487"/>
                <a:gd name="T3" fmla="*/ 193 h 487"/>
                <a:gd name="T4" fmla="*/ 468 w 487"/>
                <a:gd name="T5" fmla="*/ 147 h 487"/>
                <a:gd name="T6" fmla="*/ 446 w 487"/>
                <a:gd name="T7" fmla="*/ 106 h 487"/>
                <a:gd name="T8" fmla="*/ 378 w 487"/>
                <a:gd name="T9" fmla="*/ 42 h 487"/>
                <a:gd name="T10" fmla="*/ 336 w 487"/>
                <a:gd name="T11" fmla="*/ 19 h 487"/>
                <a:gd name="T12" fmla="*/ 291 w 487"/>
                <a:gd name="T13" fmla="*/ 4 h 487"/>
                <a:gd name="T14" fmla="*/ 242 w 487"/>
                <a:gd name="T15" fmla="*/ 0 h 487"/>
                <a:gd name="T16" fmla="*/ 219 w 487"/>
                <a:gd name="T17" fmla="*/ 0 h 487"/>
                <a:gd name="T18" fmla="*/ 170 w 487"/>
                <a:gd name="T19" fmla="*/ 11 h 487"/>
                <a:gd name="T20" fmla="*/ 128 w 487"/>
                <a:gd name="T21" fmla="*/ 30 h 487"/>
                <a:gd name="T22" fmla="*/ 72 w 487"/>
                <a:gd name="T23" fmla="*/ 72 h 487"/>
                <a:gd name="T24" fmla="*/ 30 w 487"/>
                <a:gd name="T25" fmla="*/ 128 h 487"/>
                <a:gd name="T26" fmla="*/ 11 w 487"/>
                <a:gd name="T27" fmla="*/ 170 h 487"/>
                <a:gd name="T28" fmla="*/ 0 w 487"/>
                <a:gd name="T29" fmla="*/ 219 h 487"/>
                <a:gd name="T30" fmla="*/ 0 w 487"/>
                <a:gd name="T31" fmla="*/ 242 h 487"/>
                <a:gd name="T32" fmla="*/ 4 w 487"/>
                <a:gd name="T33" fmla="*/ 291 h 487"/>
                <a:gd name="T34" fmla="*/ 19 w 487"/>
                <a:gd name="T35" fmla="*/ 336 h 487"/>
                <a:gd name="T36" fmla="*/ 42 w 487"/>
                <a:gd name="T37" fmla="*/ 378 h 487"/>
                <a:gd name="T38" fmla="*/ 106 w 487"/>
                <a:gd name="T39" fmla="*/ 446 h 487"/>
                <a:gd name="T40" fmla="*/ 147 w 487"/>
                <a:gd name="T41" fmla="*/ 468 h 487"/>
                <a:gd name="T42" fmla="*/ 193 w 487"/>
                <a:gd name="T43" fmla="*/ 480 h 487"/>
                <a:gd name="T44" fmla="*/ 242 w 487"/>
                <a:gd name="T45" fmla="*/ 487 h 487"/>
                <a:gd name="T46" fmla="*/ 268 w 487"/>
                <a:gd name="T47" fmla="*/ 483 h 487"/>
                <a:gd name="T48" fmla="*/ 317 w 487"/>
                <a:gd name="T49" fmla="*/ 476 h 487"/>
                <a:gd name="T50" fmla="*/ 359 w 487"/>
                <a:gd name="T51" fmla="*/ 457 h 487"/>
                <a:gd name="T52" fmla="*/ 415 w 487"/>
                <a:gd name="T53" fmla="*/ 415 h 487"/>
                <a:gd name="T54" fmla="*/ 457 w 487"/>
                <a:gd name="T55" fmla="*/ 359 h 487"/>
                <a:gd name="T56" fmla="*/ 476 w 487"/>
                <a:gd name="T57" fmla="*/ 317 h 487"/>
                <a:gd name="T58" fmla="*/ 483 w 487"/>
                <a:gd name="T59" fmla="*/ 268 h 487"/>
                <a:gd name="T60" fmla="*/ 487 w 487"/>
                <a:gd name="T61" fmla="*/ 242 h 487"/>
                <a:gd name="T62" fmla="*/ 242 w 487"/>
                <a:gd name="T63" fmla="*/ 415 h 487"/>
                <a:gd name="T64" fmla="*/ 178 w 487"/>
                <a:gd name="T65" fmla="*/ 404 h 487"/>
                <a:gd name="T66" fmla="*/ 121 w 487"/>
                <a:gd name="T67" fmla="*/ 366 h 487"/>
                <a:gd name="T68" fmla="*/ 83 w 487"/>
                <a:gd name="T69" fmla="*/ 310 h 487"/>
                <a:gd name="T70" fmla="*/ 68 w 487"/>
                <a:gd name="T71" fmla="*/ 242 h 487"/>
                <a:gd name="T72" fmla="*/ 72 w 487"/>
                <a:gd name="T73" fmla="*/ 208 h 487"/>
                <a:gd name="T74" fmla="*/ 98 w 487"/>
                <a:gd name="T75" fmla="*/ 147 h 487"/>
                <a:gd name="T76" fmla="*/ 147 w 487"/>
                <a:gd name="T77" fmla="*/ 98 h 487"/>
                <a:gd name="T78" fmla="*/ 208 w 487"/>
                <a:gd name="T79" fmla="*/ 72 h 487"/>
                <a:gd name="T80" fmla="*/ 242 w 487"/>
                <a:gd name="T81" fmla="*/ 68 h 487"/>
                <a:gd name="T82" fmla="*/ 310 w 487"/>
                <a:gd name="T83" fmla="*/ 83 h 487"/>
                <a:gd name="T84" fmla="*/ 366 w 487"/>
                <a:gd name="T85" fmla="*/ 121 h 487"/>
                <a:gd name="T86" fmla="*/ 404 w 487"/>
                <a:gd name="T87" fmla="*/ 178 h 487"/>
                <a:gd name="T88" fmla="*/ 415 w 487"/>
                <a:gd name="T89" fmla="*/ 242 h 487"/>
                <a:gd name="T90" fmla="*/ 412 w 487"/>
                <a:gd name="T91" fmla="*/ 280 h 487"/>
                <a:gd name="T92" fmla="*/ 389 w 487"/>
                <a:gd name="T93" fmla="*/ 340 h 487"/>
                <a:gd name="T94" fmla="*/ 340 w 487"/>
                <a:gd name="T95" fmla="*/ 389 h 487"/>
                <a:gd name="T96" fmla="*/ 280 w 487"/>
                <a:gd name="T97" fmla="*/ 412 h 487"/>
                <a:gd name="T98" fmla="*/ 242 w 487"/>
                <a:gd name="T99" fmla="*/ 41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7" h="487">
                  <a:moveTo>
                    <a:pt x="487" y="242"/>
                  </a:moveTo>
                  <a:lnTo>
                    <a:pt x="487" y="242"/>
                  </a:lnTo>
                  <a:lnTo>
                    <a:pt x="483" y="219"/>
                  </a:lnTo>
                  <a:lnTo>
                    <a:pt x="480" y="193"/>
                  </a:lnTo>
                  <a:lnTo>
                    <a:pt x="476" y="170"/>
                  </a:lnTo>
                  <a:lnTo>
                    <a:pt x="468" y="147"/>
                  </a:lnTo>
                  <a:lnTo>
                    <a:pt x="457" y="128"/>
                  </a:lnTo>
                  <a:lnTo>
                    <a:pt x="446" y="106"/>
                  </a:lnTo>
                  <a:lnTo>
                    <a:pt x="415" y="72"/>
                  </a:lnTo>
                  <a:lnTo>
                    <a:pt x="378" y="42"/>
                  </a:lnTo>
                  <a:lnTo>
                    <a:pt x="359" y="30"/>
                  </a:lnTo>
                  <a:lnTo>
                    <a:pt x="336" y="19"/>
                  </a:lnTo>
                  <a:lnTo>
                    <a:pt x="317" y="11"/>
                  </a:lnTo>
                  <a:lnTo>
                    <a:pt x="291" y="4"/>
                  </a:lnTo>
                  <a:lnTo>
                    <a:pt x="268" y="0"/>
                  </a:lnTo>
                  <a:lnTo>
                    <a:pt x="242" y="0"/>
                  </a:lnTo>
                  <a:lnTo>
                    <a:pt x="242" y="0"/>
                  </a:lnTo>
                  <a:lnTo>
                    <a:pt x="219" y="0"/>
                  </a:lnTo>
                  <a:lnTo>
                    <a:pt x="193" y="4"/>
                  </a:lnTo>
                  <a:lnTo>
                    <a:pt x="170" y="11"/>
                  </a:lnTo>
                  <a:lnTo>
                    <a:pt x="147" y="19"/>
                  </a:lnTo>
                  <a:lnTo>
                    <a:pt x="128" y="30"/>
                  </a:lnTo>
                  <a:lnTo>
                    <a:pt x="106" y="42"/>
                  </a:lnTo>
                  <a:lnTo>
                    <a:pt x="72" y="72"/>
                  </a:lnTo>
                  <a:lnTo>
                    <a:pt x="42" y="106"/>
                  </a:lnTo>
                  <a:lnTo>
                    <a:pt x="30" y="128"/>
                  </a:lnTo>
                  <a:lnTo>
                    <a:pt x="19" y="147"/>
                  </a:lnTo>
                  <a:lnTo>
                    <a:pt x="11" y="170"/>
                  </a:lnTo>
                  <a:lnTo>
                    <a:pt x="4" y="193"/>
                  </a:lnTo>
                  <a:lnTo>
                    <a:pt x="0" y="219"/>
                  </a:lnTo>
                  <a:lnTo>
                    <a:pt x="0" y="242"/>
                  </a:lnTo>
                  <a:lnTo>
                    <a:pt x="0" y="242"/>
                  </a:lnTo>
                  <a:lnTo>
                    <a:pt x="0" y="268"/>
                  </a:lnTo>
                  <a:lnTo>
                    <a:pt x="4" y="291"/>
                  </a:lnTo>
                  <a:lnTo>
                    <a:pt x="11" y="317"/>
                  </a:lnTo>
                  <a:lnTo>
                    <a:pt x="19" y="336"/>
                  </a:lnTo>
                  <a:lnTo>
                    <a:pt x="30" y="359"/>
                  </a:lnTo>
                  <a:lnTo>
                    <a:pt x="42" y="378"/>
                  </a:lnTo>
                  <a:lnTo>
                    <a:pt x="72" y="415"/>
                  </a:lnTo>
                  <a:lnTo>
                    <a:pt x="106" y="446"/>
                  </a:lnTo>
                  <a:lnTo>
                    <a:pt x="128" y="457"/>
                  </a:lnTo>
                  <a:lnTo>
                    <a:pt x="147" y="468"/>
                  </a:lnTo>
                  <a:lnTo>
                    <a:pt x="170" y="476"/>
                  </a:lnTo>
                  <a:lnTo>
                    <a:pt x="193" y="480"/>
                  </a:lnTo>
                  <a:lnTo>
                    <a:pt x="219" y="483"/>
                  </a:lnTo>
                  <a:lnTo>
                    <a:pt x="242" y="487"/>
                  </a:lnTo>
                  <a:lnTo>
                    <a:pt x="242" y="487"/>
                  </a:lnTo>
                  <a:lnTo>
                    <a:pt x="268" y="483"/>
                  </a:lnTo>
                  <a:lnTo>
                    <a:pt x="291" y="480"/>
                  </a:lnTo>
                  <a:lnTo>
                    <a:pt x="317" y="476"/>
                  </a:lnTo>
                  <a:lnTo>
                    <a:pt x="336" y="468"/>
                  </a:lnTo>
                  <a:lnTo>
                    <a:pt x="359" y="457"/>
                  </a:lnTo>
                  <a:lnTo>
                    <a:pt x="378" y="446"/>
                  </a:lnTo>
                  <a:lnTo>
                    <a:pt x="415" y="415"/>
                  </a:lnTo>
                  <a:lnTo>
                    <a:pt x="446" y="378"/>
                  </a:lnTo>
                  <a:lnTo>
                    <a:pt x="457" y="359"/>
                  </a:lnTo>
                  <a:lnTo>
                    <a:pt x="468" y="336"/>
                  </a:lnTo>
                  <a:lnTo>
                    <a:pt x="476" y="317"/>
                  </a:lnTo>
                  <a:lnTo>
                    <a:pt x="480" y="291"/>
                  </a:lnTo>
                  <a:lnTo>
                    <a:pt x="483" y="268"/>
                  </a:lnTo>
                  <a:lnTo>
                    <a:pt x="487" y="242"/>
                  </a:lnTo>
                  <a:lnTo>
                    <a:pt x="487" y="242"/>
                  </a:lnTo>
                  <a:close/>
                  <a:moveTo>
                    <a:pt x="242" y="415"/>
                  </a:moveTo>
                  <a:lnTo>
                    <a:pt x="242" y="415"/>
                  </a:lnTo>
                  <a:lnTo>
                    <a:pt x="208" y="412"/>
                  </a:lnTo>
                  <a:lnTo>
                    <a:pt x="178" y="404"/>
                  </a:lnTo>
                  <a:lnTo>
                    <a:pt x="147" y="389"/>
                  </a:lnTo>
                  <a:lnTo>
                    <a:pt x="121" y="366"/>
                  </a:lnTo>
                  <a:lnTo>
                    <a:pt x="98" y="340"/>
                  </a:lnTo>
                  <a:lnTo>
                    <a:pt x="83" y="310"/>
                  </a:lnTo>
                  <a:lnTo>
                    <a:pt x="72" y="280"/>
                  </a:lnTo>
                  <a:lnTo>
                    <a:pt x="68" y="242"/>
                  </a:lnTo>
                  <a:lnTo>
                    <a:pt x="68" y="242"/>
                  </a:lnTo>
                  <a:lnTo>
                    <a:pt x="72" y="208"/>
                  </a:lnTo>
                  <a:lnTo>
                    <a:pt x="83" y="178"/>
                  </a:lnTo>
                  <a:lnTo>
                    <a:pt x="98" y="147"/>
                  </a:lnTo>
                  <a:lnTo>
                    <a:pt x="121" y="121"/>
                  </a:lnTo>
                  <a:lnTo>
                    <a:pt x="147" y="98"/>
                  </a:lnTo>
                  <a:lnTo>
                    <a:pt x="178" y="83"/>
                  </a:lnTo>
                  <a:lnTo>
                    <a:pt x="208" y="72"/>
                  </a:lnTo>
                  <a:lnTo>
                    <a:pt x="242" y="68"/>
                  </a:lnTo>
                  <a:lnTo>
                    <a:pt x="242" y="68"/>
                  </a:lnTo>
                  <a:lnTo>
                    <a:pt x="280" y="72"/>
                  </a:lnTo>
                  <a:lnTo>
                    <a:pt x="310" y="83"/>
                  </a:lnTo>
                  <a:lnTo>
                    <a:pt x="340" y="98"/>
                  </a:lnTo>
                  <a:lnTo>
                    <a:pt x="366" y="121"/>
                  </a:lnTo>
                  <a:lnTo>
                    <a:pt x="389" y="147"/>
                  </a:lnTo>
                  <a:lnTo>
                    <a:pt x="404" y="178"/>
                  </a:lnTo>
                  <a:lnTo>
                    <a:pt x="412" y="208"/>
                  </a:lnTo>
                  <a:lnTo>
                    <a:pt x="415" y="242"/>
                  </a:lnTo>
                  <a:lnTo>
                    <a:pt x="415" y="242"/>
                  </a:lnTo>
                  <a:lnTo>
                    <a:pt x="412" y="280"/>
                  </a:lnTo>
                  <a:lnTo>
                    <a:pt x="404" y="310"/>
                  </a:lnTo>
                  <a:lnTo>
                    <a:pt x="389" y="340"/>
                  </a:lnTo>
                  <a:lnTo>
                    <a:pt x="366" y="366"/>
                  </a:lnTo>
                  <a:lnTo>
                    <a:pt x="340" y="389"/>
                  </a:lnTo>
                  <a:lnTo>
                    <a:pt x="310" y="404"/>
                  </a:lnTo>
                  <a:lnTo>
                    <a:pt x="280" y="412"/>
                  </a:lnTo>
                  <a:lnTo>
                    <a:pt x="242" y="415"/>
                  </a:lnTo>
                  <a:lnTo>
                    <a:pt x="242"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7980FAE0-28D0-4563-BC4E-7C32A9DA35E4}"/>
                </a:ext>
              </a:extLst>
            </p:cNvPr>
            <p:cNvSpPr>
              <a:spLocks/>
            </p:cNvSpPr>
            <p:nvPr/>
          </p:nvSpPr>
          <p:spPr bwMode="auto">
            <a:xfrm>
              <a:off x="6685" y="430"/>
              <a:ext cx="163" cy="159"/>
            </a:xfrm>
            <a:custGeom>
              <a:avLst/>
              <a:gdLst>
                <a:gd name="T0" fmla="*/ 12 w 163"/>
                <a:gd name="T1" fmla="*/ 0 h 159"/>
                <a:gd name="T2" fmla="*/ 12 w 163"/>
                <a:gd name="T3" fmla="*/ 0 h 159"/>
                <a:gd name="T4" fmla="*/ 4 w 163"/>
                <a:gd name="T5" fmla="*/ 4 h 159"/>
                <a:gd name="T6" fmla="*/ 0 w 163"/>
                <a:gd name="T7" fmla="*/ 12 h 159"/>
                <a:gd name="T8" fmla="*/ 0 w 163"/>
                <a:gd name="T9" fmla="*/ 12 h 159"/>
                <a:gd name="T10" fmla="*/ 4 w 163"/>
                <a:gd name="T11" fmla="*/ 19 h 159"/>
                <a:gd name="T12" fmla="*/ 12 w 163"/>
                <a:gd name="T13" fmla="*/ 23 h 159"/>
                <a:gd name="T14" fmla="*/ 12 w 163"/>
                <a:gd name="T15" fmla="*/ 23 h 159"/>
                <a:gd name="T16" fmla="*/ 38 w 163"/>
                <a:gd name="T17" fmla="*/ 23 h 159"/>
                <a:gd name="T18" fmla="*/ 65 w 163"/>
                <a:gd name="T19" fmla="*/ 31 h 159"/>
                <a:gd name="T20" fmla="*/ 84 w 163"/>
                <a:gd name="T21" fmla="*/ 46 h 159"/>
                <a:gd name="T22" fmla="*/ 102 w 163"/>
                <a:gd name="T23" fmla="*/ 61 h 159"/>
                <a:gd name="T24" fmla="*/ 118 w 163"/>
                <a:gd name="T25" fmla="*/ 80 h 159"/>
                <a:gd name="T26" fmla="*/ 129 w 163"/>
                <a:gd name="T27" fmla="*/ 99 h 159"/>
                <a:gd name="T28" fmla="*/ 136 w 163"/>
                <a:gd name="T29" fmla="*/ 125 h 159"/>
                <a:gd name="T30" fmla="*/ 140 w 163"/>
                <a:gd name="T31" fmla="*/ 148 h 159"/>
                <a:gd name="T32" fmla="*/ 140 w 163"/>
                <a:gd name="T33" fmla="*/ 148 h 159"/>
                <a:gd name="T34" fmla="*/ 144 w 163"/>
                <a:gd name="T35" fmla="*/ 159 h 159"/>
                <a:gd name="T36" fmla="*/ 151 w 163"/>
                <a:gd name="T37" fmla="*/ 159 h 159"/>
                <a:gd name="T38" fmla="*/ 151 w 163"/>
                <a:gd name="T39" fmla="*/ 159 h 159"/>
                <a:gd name="T40" fmla="*/ 159 w 163"/>
                <a:gd name="T41" fmla="*/ 159 h 159"/>
                <a:gd name="T42" fmla="*/ 163 w 163"/>
                <a:gd name="T43" fmla="*/ 148 h 159"/>
                <a:gd name="T44" fmla="*/ 163 w 163"/>
                <a:gd name="T45" fmla="*/ 148 h 159"/>
                <a:gd name="T46" fmla="*/ 159 w 163"/>
                <a:gd name="T47" fmla="*/ 118 h 159"/>
                <a:gd name="T48" fmla="*/ 151 w 163"/>
                <a:gd name="T49" fmla="*/ 91 h 159"/>
                <a:gd name="T50" fmla="*/ 136 w 163"/>
                <a:gd name="T51" fmla="*/ 65 h 159"/>
                <a:gd name="T52" fmla="*/ 121 w 163"/>
                <a:gd name="T53" fmla="*/ 42 h 159"/>
                <a:gd name="T54" fmla="*/ 99 w 163"/>
                <a:gd name="T55" fmla="*/ 23 h 159"/>
                <a:gd name="T56" fmla="*/ 72 w 163"/>
                <a:gd name="T57" fmla="*/ 12 h 159"/>
                <a:gd name="T58" fmla="*/ 42 w 163"/>
                <a:gd name="T59" fmla="*/ 0 h 159"/>
                <a:gd name="T60" fmla="*/ 12 w 163"/>
                <a:gd name="T61" fmla="*/ 0 h 159"/>
                <a:gd name="T62" fmla="*/ 12 w 163"/>
                <a:gd name="T6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 h="159">
                  <a:moveTo>
                    <a:pt x="12" y="0"/>
                  </a:moveTo>
                  <a:lnTo>
                    <a:pt x="12" y="0"/>
                  </a:lnTo>
                  <a:lnTo>
                    <a:pt x="4" y="4"/>
                  </a:lnTo>
                  <a:lnTo>
                    <a:pt x="0" y="12"/>
                  </a:lnTo>
                  <a:lnTo>
                    <a:pt x="0" y="12"/>
                  </a:lnTo>
                  <a:lnTo>
                    <a:pt x="4" y="19"/>
                  </a:lnTo>
                  <a:lnTo>
                    <a:pt x="12" y="23"/>
                  </a:lnTo>
                  <a:lnTo>
                    <a:pt x="12" y="23"/>
                  </a:lnTo>
                  <a:lnTo>
                    <a:pt x="38" y="23"/>
                  </a:lnTo>
                  <a:lnTo>
                    <a:pt x="65" y="31"/>
                  </a:lnTo>
                  <a:lnTo>
                    <a:pt x="84" y="46"/>
                  </a:lnTo>
                  <a:lnTo>
                    <a:pt x="102" y="61"/>
                  </a:lnTo>
                  <a:lnTo>
                    <a:pt x="118" y="80"/>
                  </a:lnTo>
                  <a:lnTo>
                    <a:pt x="129" y="99"/>
                  </a:lnTo>
                  <a:lnTo>
                    <a:pt x="136" y="125"/>
                  </a:lnTo>
                  <a:lnTo>
                    <a:pt x="140" y="148"/>
                  </a:lnTo>
                  <a:lnTo>
                    <a:pt x="140" y="148"/>
                  </a:lnTo>
                  <a:lnTo>
                    <a:pt x="144" y="159"/>
                  </a:lnTo>
                  <a:lnTo>
                    <a:pt x="151" y="159"/>
                  </a:lnTo>
                  <a:lnTo>
                    <a:pt x="151" y="159"/>
                  </a:lnTo>
                  <a:lnTo>
                    <a:pt x="159" y="159"/>
                  </a:lnTo>
                  <a:lnTo>
                    <a:pt x="163" y="148"/>
                  </a:lnTo>
                  <a:lnTo>
                    <a:pt x="163" y="148"/>
                  </a:lnTo>
                  <a:lnTo>
                    <a:pt x="159" y="118"/>
                  </a:lnTo>
                  <a:lnTo>
                    <a:pt x="151" y="91"/>
                  </a:lnTo>
                  <a:lnTo>
                    <a:pt x="136" y="65"/>
                  </a:lnTo>
                  <a:lnTo>
                    <a:pt x="121" y="42"/>
                  </a:lnTo>
                  <a:lnTo>
                    <a:pt x="99" y="23"/>
                  </a:lnTo>
                  <a:lnTo>
                    <a:pt x="72" y="12"/>
                  </a:lnTo>
                  <a:lnTo>
                    <a:pt x="42" y="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309EF085-5693-4FC3-BB9F-6A23D324E7A7}"/>
                </a:ext>
              </a:extLst>
            </p:cNvPr>
            <p:cNvSpPr>
              <a:spLocks/>
            </p:cNvSpPr>
            <p:nvPr/>
          </p:nvSpPr>
          <p:spPr bwMode="auto">
            <a:xfrm>
              <a:off x="6852" y="733"/>
              <a:ext cx="298" cy="298"/>
            </a:xfrm>
            <a:custGeom>
              <a:avLst/>
              <a:gdLst>
                <a:gd name="T0" fmla="*/ 283 w 298"/>
                <a:gd name="T1" fmla="*/ 196 h 298"/>
                <a:gd name="T2" fmla="*/ 154 w 298"/>
                <a:gd name="T3" fmla="*/ 71 h 298"/>
                <a:gd name="T4" fmla="*/ 154 w 298"/>
                <a:gd name="T5" fmla="*/ 71 h 298"/>
                <a:gd name="T6" fmla="*/ 147 w 298"/>
                <a:gd name="T7" fmla="*/ 68 h 298"/>
                <a:gd name="T8" fmla="*/ 139 w 298"/>
                <a:gd name="T9" fmla="*/ 71 h 298"/>
                <a:gd name="T10" fmla="*/ 136 w 298"/>
                <a:gd name="T11" fmla="*/ 71 h 298"/>
                <a:gd name="T12" fmla="*/ 64 w 298"/>
                <a:gd name="T13" fmla="*/ 0 h 298"/>
                <a:gd name="T14" fmla="*/ 64 w 298"/>
                <a:gd name="T15" fmla="*/ 0 h 298"/>
                <a:gd name="T16" fmla="*/ 34 w 298"/>
                <a:gd name="T17" fmla="*/ 34 h 298"/>
                <a:gd name="T18" fmla="*/ 0 w 298"/>
                <a:gd name="T19" fmla="*/ 64 h 298"/>
                <a:gd name="T20" fmla="*/ 71 w 298"/>
                <a:gd name="T21" fmla="*/ 136 h 298"/>
                <a:gd name="T22" fmla="*/ 71 w 298"/>
                <a:gd name="T23" fmla="*/ 139 h 298"/>
                <a:gd name="T24" fmla="*/ 71 w 298"/>
                <a:gd name="T25" fmla="*/ 139 h 298"/>
                <a:gd name="T26" fmla="*/ 68 w 298"/>
                <a:gd name="T27" fmla="*/ 147 h 298"/>
                <a:gd name="T28" fmla="*/ 71 w 298"/>
                <a:gd name="T29" fmla="*/ 154 h 298"/>
                <a:gd name="T30" fmla="*/ 196 w 298"/>
                <a:gd name="T31" fmla="*/ 283 h 298"/>
                <a:gd name="T32" fmla="*/ 196 w 298"/>
                <a:gd name="T33" fmla="*/ 283 h 298"/>
                <a:gd name="T34" fmla="*/ 204 w 298"/>
                <a:gd name="T35" fmla="*/ 290 h 298"/>
                <a:gd name="T36" fmla="*/ 215 w 298"/>
                <a:gd name="T37" fmla="*/ 294 h 298"/>
                <a:gd name="T38" fmla="*/ 238 w 298"/>
                <a:gd name="T39" fmla="*/ 298 h 298"/>
                <a:gd name="T40" fmla="*/ 238 w 298"/>
                <a:gd name="T41" fmla="*/ 298 h 298"/>
                <a:gd name="T42" fmla="*/ 260 w 298"/>
                <a:gd name="T43" fmla="*/ 294 h 298"/>
                <a:gd name="T44" fmla="*/ 272 w 298"/>
                <a:gd name="T45" fmla="*/ 287 h 298"/>
                <a:gd name="T46" fmla="*/ 279 w 298"/>
                <a:gd name="T47" fmla="*/ 279 h 298"/>
                <a:gd name="T48" fmla="*/ 279 w 298"/>
                <a:gd name="T49" fmla="*/ 279 h 298"/>
                <a:gd name="T50" fmla="*/ 287 w 298"/>
                <a:gd name="T51" fmla="*/ 272 h 298"/>
                <a:gd name="T52" fmla="*/ 294 w 298"/>
                <a:gd name="T53" fmla="*/ 260 h 298"/>
                <a:gd name="T54" fmla="*/ 298 w 298"/>
                <a:gd name="T55" fmla="*/ 238 h 298"/>
                <a:gd name="T56" fmla="*/ 294 w 298"/>
                <a:gd name="T57" fmla="*/ 215 h 298"/>
                <a:gd name="T58" fmla="*/ 290 w 298"/>
                <a:gd name="T59" fmla="*/ 207 h 298"/>
                <a:gd name="T60" fmla="*/ 283 w 298"/>
                <a:gd name="T61" fmla="*/ 196 h 298"/>
                <a:gd name="T62" fmla="*/ 283 w 298"/>
                <a:gd name="T63" fmla="*/ 19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8" h="298">
                  <a:moveTo>
                    <a:pt x="283" y="196"/>
                  </a:moveTo>
                  <a:lnTo>
                    <a:pt x="154" y="71"/>
                  </a:lnTo>
                  <a:lnTo>
                    <a:pt x="154" y="71"/>
                  </a:lnTo>
                  <a:lnTo>
                    <a:pt x="147" y="68"/>
                  </a:lnTo>
                  <a:lnTo>
                    <a:pt x="139" y="71"/>
                  </a:lnTo>
                  <a:lnTo>
                    <a:pt x="136" y="71"/>
                  </a:lnTo>
                  <a:lnTo>
                    <a:pt x="64" y="0"/>
                  </a:lnTo>
                  <a:lnTo>
                    <a:pt x="64" y="0"/>
                  </a:lnTo>
                  <a:lnTo>
                    <a:pt x="34" y="34"/>
                  </a:lnTo>
                  <a:lnTo>
                    <a:pt x="0" y="64"/>
                  </a:lnTo>
                  <a:lnTo>
                    <a:pt x="71" y="136"/>
                  </a:lnTo>
                  <a:lnTo>
                    <a:pt x="71" y="139"/>
                  </a:lnTo>
                  <a:lnTo>
                    <a:pt x="71" y="139"/>
                  </a:lnTo>
                  <a:lnTo>
                    <a:pt x="68" y="147"/>
                  </a:lnTo>
                  <a:lnTo>
                    <a:pt x="71" y="154"/>
                  </a:lnTo>
                  <a:lnTo>
                    <a:pt x="196" y="283"/>
                  </a:lnTo>
                  <a:lnTo>
                    <a:pt x="196" y="283"/>
                  </a:lnTo>
                  <a:lnTo>
                    <a:pt x="204" y="290"/>
                  </a:lnTo>
                  <a:lnTo>
                    <a:pt x="215" y="294"/>
                  </a:lnTo>
                  <a:lnTo>
                    <a:pt x="238" y="298"/>
                  </a:lnTo>
                  <a:lnTo>
                    <a:pt x="238" y="298"/>
                  </a:lnTo>
                  <a:lnTo>
                    <a:pt x="260" y="294"/>
                  </a:lnTo>
                  <a:lnTo>
                    <a:pt x="272" y="287"/>
                  </a:lnTo>
                  <a:lnTo>
                    <a:pt x="279" y="279"/>
                  </a:lnTo>
                  <a:lnTo>
                    <a:pt x="279" y="279"/>
                  </a:lnTo>
                  <a:lnTo>
                    <a:pt x="287" y="272"/>
                  </a:lnTo>
                  <a:lnTo>
                    <a:pt x="294" y="260"/>
                  </a:lnTo>
                  <a:lnTo>
                    <a:pt x="298" y="238"/>
                  </a:lnTo>
                  <a:lnTo>
                    <a:pt x="294" y="215"/>
                  </a:lnTo>
                  <a:lnTo>
                    <a:pt x="290" y="207"/>
                  </a:lnTo>
                  <a:lnTo>
                    <a:pt x="283" y="196"/>
                  </a:lnTo>
                  <a:lnTo>
                    <a:pt x="283"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8760265-687D-4C1A-BAAE-BD2D01E04A69}"/>
              </a:ext>
            </a:extLst>
          </p:cNvPr>
          <p:cNvSpPr>
            <a:spLocks noGrp="1"/>
          </p:cNvSpPr>
          <p:nvPr>
            <p:ph type="sldNum" sz="quarter" idx="4"/>
          </p:nvPr>
        </p:nvSpPr>
        <p:spPr/>
        <p:txBody>
          <a:bodyPr/>
          <a:lstStyle/>
          <a:p>
            <a:fld id="{9639ED2B-37ED-4527-B698-007C17A6D46F}" type="slidenum">
              <a:rPr lang="en-US" smtClean="0"/>
              <a:t>88</a:t>
            </a:fld>
            <a:endParaRPr lang="en-US"/>
          </a:p>
        </p:txBody>
      </p:sp>
    </p:spTree>
    <p:extLst>
      <p:ext uri="{BB962C8B-B14F-4D97-AF65-F5344CB8AC3E}">
        <p14:creationId xmlns:p14="http://schemas.microsoft.com/office/powerpoint/2010/main" val="39244517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FAF03-E6A0-4581-B135-CE8B918272DC}"/>
              </a:ext>
            </a:extLst>
          </p:cNvPr>
          <p:cNvSpPr>
            <a:spLocks noGrp="1"/>
          </p:cNvSpPr>
          <p:nvPr>
            <p:ph type="title"/>
          </p:nvPr>
        </p:nvSpPr>
        <p:spPr>
          <a:xfrm>
            <a:off x="465667" y="193675"/>
            <a:ext cx="11404600" cy="1325563"/>
          </a:xfrm>
        </p:spPr>
        <p:txBody>
          <a:bodyPr/>
          <a:lstStyle/>
          <a:p>
            <a:r>
              <a:rPr lang="en-US"/>
              <a:t>Thank You</a:t>
            </a:r>
          </a:p>
        </p:txBody>
      </p:sp>
      <p:sp>
        <p:nvSpPr>
          <p:cNvPr id="3" name="Text Placeholder 2">
            <a:extLst>
              <a:ext uri="{FF2B5EF4-FFF2-40B4-BE49-F238E27FC236}">
                <a16:creationId xmlns:a16="http://schemas.microsoft.com/office/drawing/2014/main" id="{AB2EFB88-3FC4-4311-A3D9-76BA00FB70CF}"/>
              </a:ext>
            </a:extLst>
          </p:cNvPr>
          <p:cNvSpPr>
            <a:spLocks noGrp="1"/>
          </p:cNvSpPr>
          <p:nvPr>
            <p:ph type="body" idx="4294967295"/>
          </p:nvPr>
        </p:nvSpPr>
        <p:spPr>
          <a:xfrm>
            <a:off x="465667" y="1081088"/>
            <a:ext cx="3700463" cy="587375"/>
          </a:xfrm>
        </p:spPr>
        <p:txBody>
          <a:bodyPr vert="horz" lIns="91440" tIns="45720" rIns="91440" bIns="45720" rtlCol="0" anchor="t">
            <a:normAutofit/>
          </a:bodyPr>
          <a:lstStyle/>
          <a:p>
            <a:pPr marL="0" indent="0">
              <a:buNone/>
            </a:pPr>
            <a:r>
              <a:rPr lang="en-US">
                <a:solidFill>
                  <a:schemeClr val="accent1"/>
                </a:solidFill>
              </a:rPr>
              <a:t>Upper Flint</a:t>
            </a:r>
          </a:p>
        </p:txBody>
      </p:sp>
      <p:grpSp>
        <p:nvGrpSpPr>
          <p:cNvPr id="47" name="Group 29">
            <a:extLst>
              <a:ext uri="{FF2B5EF4-FFF2-40B4-BE49-F238E27FC236}">
                <a16:creationId xmlns:a16="http://schemas.microsoft.com/office/drawing/2014/main" id="{8A76D05A-707E-47BA-85EA-7CCF153EBCFB}"/>
              </a:ext>
            </a:extLst>
          </p:cNvPr>
          <p:cNvGrpSpPr>
            <a:grpSpLocks noChangeAspect="1"/>
          </p:cNvGrpSpPr>
          <p:nvPr/>
        </p:nvGrpSpPr>
        <p:grpSpPr bwMode="auto">
          <a:xfrm>
            <a:off x="11490830" y="6289549"/>
            <a:ext cx="275892" cy="269528"/>
            <a:chOff x="1629" y="0"/>
            <a:chExt cx="4422" cy="4320"/>
          </a:xfrm>
          <a:solidFill>
            <a:schemeClr val="bg1"/>
          </a:solidFill>
        </p:grpSpPr>
        <p:sp>
          <p:nvSpPr>
            <p:cNvPr id="49" name="Freeform 30">
              <a:extLst>
                <a:ext uri="{FF2B5EF4-FFF2-40B4-BE49-F238E27FC236}">
                  <a16:creationId xmlns:a16="http://schemas.microsoft.com/office/drawing/2014/main" id="{C3C0DAC0-64E3-43ED-BB8E-5E3699FF8291}"/>
                </a:ext>
              </a:extLst>
            </p:cNvPr>
            <p:cNvSpPr>
              <a:spLocks/>
            </p:cNvSpPr>
            <p:nvPr/>
          </p:nvSpPr>
          <p:spPr bwMode="auto">
            <a:xfrm>
              <a:off x="2007" y="3347"/>
              <a:ext cx="324" cy="324"/>
            </a:xfrm>
            <a:custGeom>
              <a:avLst/>
              <a:gdLst>
                <a:gd name="T0" fmla="*/ 1104 w 2266"/>
                <a:gd name="T1" fmla="*/ 0 h 2264"/>
                <a:gd name="T2" fmla="*/ 1017 w 2266"/>
                <a:gd name="T3" fmla="*/ 5 h 2264"/>
                <a:gd name="T4" fmla="*/ 933 w 2266"/>
                <a:gd name="T5" fmla="*/ 18 h 2264"/>
                <a:gd name="T6" fmla="*/ 850 w 2266"/>
                <a:gd name="T7" fmla="*/ 35 h 2264"/>
                <a:gd name="T8" fmla="*/ 769 w 2266"/>
                <a:gd name="T9" fmla="*/ 59 h 2264"/>
                <a:gd name="T10" fmla="*/ 642 w 2266"/>
                <a:gd name="T11" fmla="*/ 112 h 2264"/>
                <a:gd name="T12" fmla="*/ 500 w 2266"/>
                <a:gd name="T13" fmla="*/ 194 h 2264"/>
                <a:gd name="T14" fmla="*/ 372 w 2266"/>
                <a:gd name="T15" fmla="*/ 294 h 2264"/>
                <a:gd name="T16" fmla="*/ 259 w 2266"/>
                <a:gd name="T17" fmla="*/ 413 h 2264"/>
                <a:gd name="T18" fmla="*/ 164 w 2266"/>
                <a:gd name="T19" fmla="*/ 545 h 2264"/>
                <a:gd name="T20" fmla="*/ 89 w 2266"/>
                <a:gd name="T21" fmla="*/ 692 h 2264"/>
                <a:gd name="T22" fmla="*/ 51 w 2266"/>
                <a:gd name="T23" fmla="*/ 796 h 2264"/>
                <a:gd name="T24" fmla="*/ 29 w 2266"/>
                <a:gd name="T25" fmla="*/ 877 h 2264"/>
                <a:gd name="T26" fmla="*/ 13 w 2266"/>
                <a:gd name="T27" fmla="*/ 959 h 2264"/>
                <a:gd name="T28" fmla="*/ 3 w 2266"/>
                <a:gd name="T29" fmla="*/ 1045 h 2264"/>
                <a:gd name="T30" fmla="*/ 0 w 2266"/>
                <a:gd name="T31" fmla="*/ 1131 h 2264"/>
                <a:gd name="T32" fmla="*/ 1 w 2266"/>
                <a:gd name="T33" fmla="*/ 1190 h 2264"/>
                <a:gd name="T34" fmla="*/ 9 w 2266"/>
                <a:gd name="T35" fmla="*/ 1276 h 2264"/>
                <a:gd name="T36" fmla="*/ 22 w 2266"/>
                <a:gd name="T37" fmla="*/ 1360 h 2264"/>
                <a:gd name="T38" fmla="*/ 43 w 2266"/>
                <a:gd name="T39" fmla="*/ 1442 h 2264"/>
                <a:gd name="T40" fmla="*/ 68 w 2266"/>
                <a:gd name="T41" fmla="*/ 1520 h 2264"/>
                <a:gd name="T42" fmla="*/ 137 w 2266"/>
                <a:gd name="T43" fmla="*/ 1671 h 2264"/>
                <a:gd name="T44" fmla="*/ 226 w 2266"/>
                <a:gd name="T45" fmla="*/ 1809 h 2264"/>
                <a:gd name="T46" fmla="*/ 332 w 2266"/>
                <a:gd name="T47" fmla="*/ 1932 h 2264"/>
                <a:gd name="T48" fmla="*/ 455 w 2266"/>
                <a:gd name="T49" fmla="*/ 2038 h 2264"/>
                <a:gd name="T50" fmla="*/ 593 w 2266"/>
                <a:gd name="T51" fmla="*/ 2127 h 2264"/>
                <a:gd name="T52" fmla="*/ 744 w 2266"/>
                <a:gd name="T53" fmla="*/ 2195 h 2264"/>
                <a:gd name="T54" fmla="*/ 823 w 2266"/>
                <a:gd name="T55" fmla="*/ 2221 h 2264"/>
                <a:gd name="T56" fmla="*/ 905 w 2266"/>
                <a:gd name="T57" fmla="*/ 2240 h 2264"/>
                <a:gd name="T58" fmla="*/ 988 w 2266"/>
                <a:gd name="T59" fmla="*/ 2255 h 2264"/>
                <a:gd name="T60" fmla="*/ 1074 w 2266"/>
                <a:gd name="T61" fmla="*/ 2262 h 2264"/>
                <a:gd name="T62" fmla="*/ 1132 w 2266"/>
                <a:gd name="T63" fmla="*/ 2264 h 2264"/>
                <a:gd name="T64" fmla="*/ 1220 w 2266"/>
                <a:gd name="T65" fmla="*/ 2261 h 2264"/>
                <a:gd name="T66" fmla="*/ 1305 w 2266"/>
                <a:gd name="T67" fmla="*/ 2250 h 2264"/>
                <a:gd name="T68" fmla="*/ 1388 w 2266"/>
                <a:gd name="T69" fmla="*/ 2234 h 2264"/>
                <a:gd name="T70" fmla="*/ 1469 w 2266"/>
                <a:gd name="T71" fmla="*/ 2213 h 2264"/>
                <a:gd name="T72" fmla="*/ 1573 w 2266"/>
                <a:gd name="T73" fmla="*/ 2174 h 2264"/>
                <a:gd name="T74" fmla="*/ 1719 w 2266"/>
                <a:gd name="T75" fmla="*/ 2100 h 2264"/>
                <a:gd name="T76" fmla="*/ 1853 w 2266"/>
                <a:gd name="T77" fmla="*/ 2005 h 2264"/>
                <a:gd name="T78" fmla="*/ 1970 w 2266"/>
                <a:gd name="T79" fmla="*/ 1892 h 2264"/>
                <a:gd name="T80" fmla="*/ 2072 w 2266"/>
                <a:gd name="T81" fmla="*/ 1764 h 2264"/>
                <a:gd name="T82" fmla="*/ 2154 w 2266"/>
                <a:gd name="T83" fmla="*/ 1622 h 2264"/>
                <a:gd name="T84" fmla="*/ 2206 w 2266"/>
                <a:gd name="T85" fmla="*/ 1494 h 2264"/>
                <a:gd name="T86" fmla="*/ 2230 w 2266"/>
                <a:gd name="T87" fmla="*/ 1414 h 2264"/>
                <a:gd name="T88" fmla="*/ 2248 w 2266"/>
                <a:gd name="T89" fmla="*/ 1332 h 2264"/>
                <a:gd name="T90" fmla="*/ 2259 w 2266"/>
                <a:gd name="T91" fmla="*/ 1248 h 2264"/>
                <a:gd name="T92" fmla="*/ 2265 w 2266"/>
                <a:gd name="T93" fmla="*/ 1161 h 2264"/>
                <a:gd name="T94" fmla="*/ 2265 w 2266"/>
                <a:gd name="T95" fmla="*/ 1103 h 2264"/>
                <a:gd name="T96" fmla="*/ 2259 w 2266"/>
                <a:gd name="T97" fmla="*/ 1016 h 2264"/>
                <a:gd name="T98" fmla="*/ 2248 w 2266"/>
                <a:gd name="T99" fmla="*/ 932 h 2264"/>
                <a:gd name="T100" fmla="*/ 2230 w 2266"/>
                <a:gd name="T101" fmla="*/ 850 h 2264"/>
                <a:gd name="T102" fmla="*/ 2206 w 2266"/>
                <a:gd name="T103" fmla="*/ 769 h 2264"/>
                <a:gd name="T104" fmla="*/ 2154 w 2266"/>
                <a:gd name="T105" fmla="*/ 642 h 2264"/>
                <a:gd name="T106" fmla="*/ 2072 w 2266"/>
                <a:gd name="T107" fmla="*/ 499 h 2264"/>
                <a:gd name="T108" fmla="*/ 1970 w 2266"/>
                <a:gd name="T109" fmla="*/ 372 h 2264"/>
                <a:gd name="T110" fmla="*/ 1853 w 2266"/>
                <a:gd name="T111" fmla="*/ 259 h 2264"/>
                <a:gd name="T112" fmla="*/ 1719 w 2266"/>
                <a:gd name="T113" fmla="*/ 164 h 2264"/>
                <a:gd name="T114" fmla="*/ 1573 w 2266"/>
                <a:gd name="T115" fmla="*/ 89 h 2264"/>
                <a:gd name="T116" fmla="*/ 1469 w 2266"/>
                <a:gd name="T117" fmla="*/ 51 h 2264"/>
                <a:gd name="T118" fmla="*/ 1388 w 2266"/>
                <a:gd name="T119" fmla="*/ 29 h 2264"/>
                <a:gd name="T120" fmla="*/ 1305 w 2266"/>
                <a:gd name="T121" fmla="*/ 13 h 2264"/>
                <a:gd name="T122" fmla="*/ 1220 w 2266"/>
                <a:gd name="T123" fmla="*/ 3 h 2264"/>
                <a:gd name="T124" fmla="*/ 1132 w 2266"/>
                <a:gd name="T125" fmla="*/ 0 h 2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6" h="2264">
                  <a:moveTo>
                    <a:pt x="1132" y="0"/>
                  </a:moveTo>
                  <a:lnTo>
                    <a:pt x="1132" y="0"/>
                  </a:lnTo>
                  <a:lnTo>
                    <a:pt x="1104" y="0"/>
                  </a:lnTo>
                  <a:lnTo>
                    <a:pt x="1074" y="1"/>
                  </a:lnTo>
                  <a:lnTo>
                    <a:pt x="1046" y="3"/>
                  </a:lnTo>
                  <a:lnTo>
                    <a:pt x="1017" y="5"/>
                  </a:lnTo>
                  <a:lnTo>
                    <a:pt x="988" y="9"/>
                  </a:lnTo>
                  <a:lnTo>
                    <a:pt x="960" y="13"/>
                  </a:lnTo>
                  <a:lnTo>
                    <a:pt x="933" y="18"/>
                  </a:lnTo>
                  <a:lnTo>
                    <a:pt x="905" y="23"/>
                  </a:lnTo>
                  <a:lnTo>
                    <a:pt x="878" y="29"/>
                  </a:lnTo>
                  <a:lnTo>
                    <a:pt x="850" y="35"/>
                  </a:lnTo>
                  <a:lnTo>
                    <a:pt x="823" y="43"/>
                  </a:lnTo>
                  <a:lnTo>
                    <a:pt x="797" y="51"/>
                  </a:lnTo>
                  <a:lnTo>
                    <a:pt x="769" y="59"/>
                  </a:lnTo>
                  <a:lnTo>
                    <a:pt x="744" y="68"/>
                  </a:lnTo>
                  <a:lnTo>
                    <a:pt x="693" y="89"/>
                  </a:lnTo>
                  <a:lnTo>
                    <a:pt x="642" y="112"/>
                  </a:lnTo>
                  <a:lnTo>
                    <a:pt x="593" y="137"/>
                  </a:lnTo>
                  <a:lnTo>
                    <a:pt x="545" y="164"/>
                  </a:lnTo>
                  <a:lnTo>
                    <a:pt x="500" y="194"/>
                  </a:lnTo>
                  <a:lnTo>
                    <a:pt x="455" y="224"/>
                  </a:lnTo>
                  <a:lnTo>
                    <a:pt x="413" y="259"/>
                  </a:lnTo>
                  <a:lnTo>
                    <a:pt x="372" y="294"/>
                  </a:lnTo>
                  <a:lnTo>
                    <a:pt x="332" y="332"/>
                  </a:lnTo>
                  <a:lnTo>
                    <a:pt x="294" y="372"/>
                  </a:lnTo>
                  <a:lnTo>
                    <a:pt x="259" y="413"/>
                  </a:lnTo>
                  <a:lnTo>
                    <a:pt x="226" y="455"/>
                  </a:lnTo>
                  <a:lnTo>
                    <a:pt x="194" y="499"/>
                  </a:lnTo>
                  <a:lnTo>
                    <a:pt x="164" y="545"/>
                  </a:lnTo>
                  <a:lnTo>
                    <a:pt x="137" y="593"/>
                  </a:lnTo>
                  <a:lnTo>
                    <a:pt x="112" y="642"/>
                  </a:lnTo>
                  <a:lnTo>
                    <a:pt x="89" y="692"/>
                  </a:lnTo>
                  <a:lnTo>
                    <a:pt x="68" y="744"/>
                  </a:lnTo>
                  <a:lnTo>
                    <a:pt x="59" y="769"/>
                  </a:lnTo>
                  <a:lnTo>
                    <a:pt x="51" y="796"/>
                  </a:lnTo>
                  <a:lnTo>
                    <a:pt x="43" y="822"/>
                  </a:lnTo>
                  <a:lnTo>
                    <a:pt x="35" y="850"/>
                  </a:lnTo>
                  <a:lnTo>
                    <a:pt x="29" y="877"/>
                  </a:lnTo>
                  <a:lnTo>
                    <a:pt x="22" y="904"/>
                  </a:lnTo>
                  <a:lnTo>
                    <a:pt x="18" y="932"/>
                  </a:lnTo>
                  <a:lnTo>
                    <a:pt x="13" y="959"/>
                  </a:lnTo>
                  <a:lnTo>
                    <a:pt x="9" y="988"/>
                  </a:lnTo>
                  <a:lnTo>
                    <a:pt x="5" y="1016"/>
                  </a:lnTo>
                  <a:lnTo>
                    <a:pt x="3" y="1045"/>
                  </a:lnTo>
                  <a:lnTo>
                    <a:pt x="1" y="1073"/>
                  </a:lnTo>
                  <a:lnTo>
                    <a:pt x="1" y="1103"/>
                  </a:lnTo>
                  <a:lnTo>
                    <a:pt x="0" y="1131"/>
                  </a:lnTo>
                  <a:lnTo>
                    <a:pt x="0" y="1131"/>
                  </a:lnTo>
                  <a:lnTo>
                    <a:pt x="1" y="1161"/>
                  </a:lnTo>
                  <a:lnTo>
                    <a:pt x="1" y="1190"/>
                  </a:lnTo>
                  <a:lnTo>
                    <a:pt x="3" y="1219"/>
                  </a:lnTo>
                  <a:lnTo>
                    <a:pt x="5" y="1248"/>
                  </a:lnTo>
                  <a:lnTo>
                    <a:pt x="9" y="1276"/>
                  </a:lnTo>
                  <a:lnTo>
                    <a:pt x="13" y="1304"/>
                  </a:lnTo>
                  <a:lnTo>
                    <a:pt x="18" y="1332"/>
                  </a:lnTo>
                  <a:lnTo>
                    <a:pt x="22" y="1360"/>
                  </a:lnTo>
                  <a:lnTo>
                    <a:pt x="29" y="1387"/>
                  </a:lnTo>
                  <a:lnTo>
                    <a:pt x="35" y="1414"/>
                  </a:lnTo>
                  <a:lnTo>
                    <a:pt x="43" y="1442"/>
                  </a:lnTo>
                  <a:lnTo>
                    <a:pt x="51" y="1468"/>
                  </a:lnTo>
                  <a:lnTo>
                    <a:pt x="59" y="1494"/>
                  </a:lnTo>
                  <a:lnTo>
                    <a:pt x="68" y="1520"/>
                  </a:lnTo>
                  <a:lnTo>
                    <a:pt x="89" y="1572"/>
                  </a:lnTo>
                  <a:lnTo>
                    <a:pt x="112" y="1622"/>
                  </a:lnTo>
                  <a:lnTo>
                    <a:pt x="137" y="1671"/>
                  </a:lnTo>
                  <a:lnTo>
                    <a:pt x="164" y="1718"/>
                  </a:lnTo>
                  <a:lnTo>
                    <a:pt x="194" y="1764"/>
                  </a:lnTo>
                  <a:lnTo>
                    <a:pt x="226" y="1809"/>
                  </a:lnTo>
                  <a:lnTo>
                    <a:pt x="259" y="1851"/>
                  </a:lnTo>
                  <a:lnTo>
                    <a:pt x="294" y="1892"/>
                  </a:lnTo>
                  <a:lnTo>
                    <a:pt x="332" y="1932"/>
                  </a:lnTo>
                  <a:lnTo>
                    <a:pt x="372" y="1969"/>
                  </a:lnTo>
                  <a:lnTo>
                    <a:pt x="413" y="2005"/>
                  </a:lnTo>
                  <a:lnTo>
                    <a:pt x="455" y="2038"/>
                  </a:lnTo>
                  <a:lnTo>
                    <a:pt x="500" y="2070"/>
                  </a:lnTo>
                  <a:lnTo>
                    <a:pt x="545" y="2100"/>
                  </a:lnTo>
                  <a:lnTo>
                    <a:pt x="593" y="2127"/>
                  </a:lnTo>
                  <a:lnTo>
                    <a:pt x="642" y="2152"/>
                  </a:lnTo>
                  <a:lnTo>
                    <a:pt x="693" y="2174"/>
                  </a:lnTo>
                  <a:lnTo>
                    <a:pt x="744" y="2195"/>
                  </a:lnTo>
                  <a:lnTo>
                    <a:pt x="769" y="2204"/>
                  </a:lnTo>
                  <a:lnTo>
                    <a:pt x="797" y="2213"/>
                  </a:lnTo>
                  <a:lnTo>
                    <a:pt x="823" y="2221"/>
                  </a:lnTo>
                  <a:lnTo>
                    <a:pt x="850" y="2228"/>
                  </a:lnTo>
                  <a:lnTo>
                    <a:pt x="878" y="2234"/>
                  </a:lnTo>
                  <a:lnTo>
                    <a:pt x="905" y="2240"/>
                  </a:lnTo>
                  <a:lnTo>
                    <a:pt x="933" y="2246"/>
                  </a:lnTo>
                  <a:lnTo>
                    <a:pt x="960" y="2250"/>
                  </a:lnTo>
                  <a:lnTo>
                    <a:pt x="988" y="2255"/>
                  </a:lnTo>
                  <a:lnTo>
                    <a:pt x="1017" y="2257"/>
                  </a:lnTo>
                  <a:lnTo>
                    <a:pt x="1046" y="2261"/>
                  </a:lnTo>
                  <a:lnTo>
                    <a:pt x="1074" y="2262"/>
                  </a:lnTo>
                  <a:lnTo>
                    <a:pt x="1104" y="2263"/>
                  </a:lnTo>
                  <a:lnTo>
                    <a:pt x="1132" y="2264"/>
                  </a:lnTo>
                  <a:lnTo>
                    <a:pt x="1132" y="2264"/>
                  </a:lnTo>
                  <a:lnTo>
                    <a:pt x="1162" y="2263"/>
                  </a:lnTo>
                  <a:lnTo>
                    <a:pt x="1191" y="2262"/>
                  </a:lnTo>
                  <a:lnTo>
                    <a:pt x="1220" y="2261"/>
                  </a:lnTo>
                  <a:lnTo>
                    <a:pt x="1249" y="2257"/>
                  </a:lnTo>
                  <a:lnTo>
                    <a:pt x="1277" y="2255"/>
                  </a:lnTo>
                  <a:lnTo>
                    <a:pt x="1305" y="2250"/>
                  </a:lnTo>
                  <a:lnTo>
                    <a:pt x="1333" y="2246"/>
                  </a:lnTo>
                  <a:lnTo>
                    <a:pt x="1361" y="2240"/>
                  </a:lnTo>
                  <a:lnTo>
                    <a:pt x="1388" y="2234"/>
                  </a:lnTo>
                  <a:lnTo>
                    <a:pt x="1416" y="2228"/>
                  </a:lnTo>
                  <a:lnTo>
                    <a:pt x="1443" y="2221"/>
                  </a:lnTo>
                  <a:lnTo>
                    <a:pt x="1469" y="2213"/>
                  </a:lnTo>
                  <a:lnTo>
                    <a:pt x="1495" y="2204"/>
                  </a:lnTo>
                  <a:lnTo>
                    <a:pt x="1522" y="2195"/>
                  </a:lnTo>
                  <a:lnTo>
                    <a:pt x="1573" y="2174"/>
                  </a:lnTo>
                  <a:lnTo>
                    <a:pt x="1623" y="2152"/>
                  </a:lnTo>
                  <a:lnTo>
                    <a:pt x="1672" y="2127"/>
                  </a:lnTo>
                  <a:lnTo>
                    <a:pt x="1719" y="2100"/>
                  </a:lnTo>
                  <a:lnTo>
                    <a:pt x="1766" y="2070"/>
                  </a:lnTo>
                  <a:lnTo>
                    <a:pt x="1811" y="2038"/>
                  </a:lnTo>
                  <a:lnTo>
                    <a:pt x="1853" y="2005"/>
                  </a:lnTo>
                  <a:lnTo>
                    <a:pt x="1894" y="1969"/>
                  </a:lnTo>
                  <a:lnTo>
                    <a:pt x="1934" y="1932"/>
                  </a:lnTo>
                  <a:lnTo>
                    <a:pt x="1970" y="1892"/>
                  </a:lnTo>
                  <a:lnTo>
                    <a:pt x="2007" y="1851"/>
                  </a:lnTo>
                  <a:lnTo>
                    <a:pt x="2040" y="1809"/>
                  </a:lnTo>
                  <a:lnTo>
                    <a:pt x="2072" y="1764"/>
                  </a:lnTo>
                  <a:lnTo>
                    <a:pt x="2102" y="1718"/>
                  </a:lnTo>
                  <a:lnTo>
                    <a:pt x="2129" y="1671"/>
                  </a:lnTo>
                  <a:lnTo>
                    <a:pt x="2154" y="1622"/>
                  </a:lnTo>
                  <a:lnTo>
                    <a:pt x="2176" y="1572"/>
                  </a:lnTo>
                  <a:lnTo>
                    <a:pt x="2197" y="1520"/>
                  </a:lnTo>
                  <a:lnTo>
                    <a:pt x="2206" y="1494"/>
                  </a:lnTo>
                  <a:lnTo>
                    <a:pt x="2215" y="1468"/>
                  </a:lnTo>
                  <a:lnTo>
                    <a:pt x="2223" y="1442"/>
                  </a:lnTo>
                  <a:lnTo>
                    <a:pt x="2230" y="1414"/>
                  </a:lnTo>
                  <a:lnTo>
                    <a:pt x="2236" y="1387"/>
                  </a:lnTo>
                  <a:lnTo>
                    <a:pt x="2242" y="1360"/>
                  </a:lnTo>
                  <a:lnTo>
                    <a:pt x="2248" y="1332"/>
                  </a:lnTo>
                  <a:lnTo>
                    <a:pt x="2252" y="1304"/>
                  </a:lnTo>
                  <a:lnTo>
                    <a:pt x="2257" y="1276"/>
                  </a:lnTo>
                  <a:lnTo>
                    <a:pt x="2259" y="1248"/>
                  </a:lnTo>
                  <a:lnTo>
                    <a:pt x="2263" y="1219"/>
                  </a:lnTo>
                  <a:lnTo>
                    <a:pt x="2264" y="1190"/>
                  </a:lnTo>
                  <a:lnTo>
                    <a:pt x="2265" y="1161"/>
                  </a:lnTo>
                  <a:lnTo>
                    <a:pt x="2266" y="1131"/>
                  </a:lnTo>
                  <a:lnTo>
                    <a:pt x="2266" y="1131"/>
                  </a:lnTo>
                  <a:lnTo>
                    <a:pt x="2265" y="1103"/>
                  </a:lnTo>
                  <a:lnTo>
                    <a:pt x="2264" y="1073"/>
                  </a:lnTo>
                  <a:lnTo>
                    <a:pt x="2263" y="1045"/>
                  </a:lnTo>
                  <a:lnTo>
                    <a:pt x="2259" y="1016"/>
                  </a:lnTo>
                  <a:lnTo>
                    <a:pt x="2257" y="988"/>
                  </a:lnTo>
                  <a:lnTo>
                    <a:pt x="2252" y="959"/>
                  </a:lnTo>
                  <a:lnTo>
                    <a:pt x="2248" y="932"/>
                  </a:lnTo>
                  <a:lnTo>
                    <a:pt x="2242" y="904"/>
                  </a:lnTo>
                  <a:lnTo>
                    <a:pt x="2236" y="877"/>
                  </a:lnTo>
                  <a:lnTo>
                    <a:pt x="2230" y="850"/>
                  </a:lnTo>
                  <a:lnTo>
                    <a:pt x="2223" y="822"/>
                  </a:lnTo>
                  <a:lnTo>
                    <a:pt x="2215" y="796"/>
                  </a:lnTo>
                  <a:lnTo>
                    <a:pt x="2206" y="769"/>
                  </a:lnTo>
                  <a:lnTo>
                    <a:pt x="2197" y="744"/>
                  </a:lnTo>
                  <a:lnTo>
                    <a:pt x="2176" y="692"/>
                  </a:lnTo>
                  <a:lnTo>
                    <a:pt x="2154" y="642"/>
                  </a:lnTo>
                  <a:lnTo>
                    <a:pt x="2129" y="593"/>
                  </a:lnTo>
                  <a:lnTo>
                    <a:pt x="2102" y="545"/>
                  </a:lnTo>
                  <a:lnTo>
                    <a:pt x="2072" y="499"/>
                  </a:lnTo>
                  <a:lnTo>
                    <a:pt x="2040" y="455"/>
                  </a:lnTo>
                  <a:lnTo>
                    <a:pt x="2007" y="413"/>
                  </a:lnTo>
                  <a:lnTo>
                    <a:pt x="1970" y="372"/>
                  </a:lnTo>
                  <a:lnTo>
                    <a:pt x="1934" y="332"/>
                  </a:lnTo>
                  <a:lnTo>
                    <a:pt x="1894" y="294"/>
                  </a:lnTo>
                  <a:lnTo>
                    <a:pt x="1853" y="259"/>
                  </a:lnTo>
                  <a:lnTo>
                    <a:pt x="1811" y="224"/>
                  </a:lnTo>
                  <a:lnTo>
                    <a:pt x="1766" y="194"/>
                  </a:lnTo>
                  <a:lnTo>
                    <a:pt x="1719" y="164"/>
                  </a:lnTo>
                  <a:lnTo>
                    <a:pt x="1672" y="137"/>
                  </a:lnTo>
                  <a:lnTo>
                    <a:pt x="1623" y="112"/>
                  </a:lnTo>
                  <a:lnTo>
                    <a:pt x="1573" y="89"/>
                  </a:lnTo>
                  <a:lnTo>
                    <a:pt x="1522" y="68"/>
                  </a:lnTo>
                  <a:lnTo>
                    <a:pt x="1495" y="59"/>
                  </a:lnTo>
                  <a:lnTo>
                    <a:pt x="1469" y="51"/>
                  </a:lnTo>
                  <a:lnTo>
                    <a:pt x="1443" y="43"/>
                  </a:lnTo>
                  <a:lnTo>
                    <a:pt x="1416" y="35"/>
                  </a:lnTo>
                  <a:lnTo>
                    <a:pt x="1388" y="29"/>
                  </a:lnTo>
                  <a:lnTo>
                    <a:pt x="1361" y="23"/>
                  </a:lnTo>
                  <a:lnTo>
                    <a:pt x="1333" y="18"/>
                  </a:lnTo>
                  <a:lnTo>
                    <a:pt x="1305" y="13"/>
                  </a:lnTo>
                  <a:lnTo>
                    <a:pt x="1277" y="9"/>
                  </a:lnTo>
                  <a:lnTo>
                    <a:pt x="1249" y="5"/>
                  </a:lnTo>
                  <a:lnTo>
                    <a:pt x="1220" y="3"/>
                  </a:lnTo>
                  <a:lnTo>
                    <a:pt x="1191" y="1"/>
                  </a:lnTo>
                  <a:lnTo>
                    <a:pt x="1162" y="0"/>
                  </a:lnTo>
                  <a:lnTo>
                    <a:pt x="1132" y="0"/>
                  </a:lnTo>
                  <a:lnTo>
                    <a:pt x="11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1">
              <a:extLst>
                <a:ext uri="{FF2B5EF4-FFF2-40B4-BE49-F238E27FC236}">
                  <a16:creationId xmlns:a16="http://schemas.microsoft.com/office/drawing/2014/main" id="{AA1F4791-F1DB-4626-A3B8-83588B4E1613}"/>
                </a:ext>
              </a:extLst>
            </p:cNvPr>
            <p:cNvSpPr>
              <a:spLocks noEditPoints="1"/>
            </p:cNvSpPr>
            <p:nvPr/>
          </p:nvSpPr>
          <p:spPr bwMode="auto">
            <a:xfrm>
              <a:off x="1629" y="1819"/>
              <a:ext cx="1080" cy="2339"/>
            </a:xfrm>
            <a:custGeom>
              <a:avLst/>
              <a:gdLst>
                <a:gd name="T0" fmla="*/ 454 w 7558"/>
                <a:gd name="T1" fmla="*/ 11 h 16372"/>
                <a:gd name="T2" fmla="*/ 274 w 7558"/>
                <a:gd name="T3" fmla="*/ 82 h 16372"/>
                <a:gd name="T4" fmla="*/ 130 w 7558"/>
                <a:gd name="T5" fmla="*/ 206 h 16372"/>
                <a:gd name="T6" fmla="*/ 34 w 7558"/>
                <a:gd name="T7" fmla="*/ 373 h 16372"/>
                <a:gd name="T8" fmla="*/ 0 w 7558"/>
                <a:gd name="T9" fmla="*/ 568 h 16372"/>
                <a:gd name="T10" fmla="*/ 18 w 7558"/>
                <a:gd name="T11" fmla="*/ 15945 h 16372"/>
                <a:gd name="T12" fmla="*/ 97 w 7558"/>
                <a:gd name="T13" fmla="*/ 16121 h 16372"/>
                <a:gd name="T14" fmla="*/ 228 w 7558"/>
                <a:gd name="T15" fmla="*/ 16259 h 16372"/>
                <a:gd name="T16" fmla="*/ 400 w 7558"/>
                <a:gd name="T17" fmla="*/ 16347 h 16372"/>
                <a:gd name="T18" fmla="*/ 6988 w 7558"/>
                <a:gd name="T19" fmla="*/ 16372 h 16372"/>
                <a:gd name="T20" fmla="*/ 7158 w 7558"/>
                <a:gd name="T21" fmla="*/ 16347 h 16372"/>
                <a:gd name="T22" fmla="*/ 7328 w 7558"/>
                <a:gd name="T23" fmla="*/ 16259 h 16372"/>
                <a:gd name="T24" fmla="*/ 7461 w 7558"/>
                <a:gd name="T25" fmla="*/ 16121 h 16372"/>
                <a:gd name="T26" fmla="*/ 7540 w 7558"/>
                <a:gd name="T27" fmla="*/ 15945 h 16372"/>
                <a:gd name="T28" fmla="*/ 7558 w 7558"/>
                <a:gd name="T29" fmla="*/ 568 h 16372"/>
                <a:gd name="T30" fmla="*/ 7522 w 7558"/>
                <a:gd name="T31" fmla="*/ 373 h 16372"/>
                <a:gd name="T32" fmla="*/ 7428 w 7558"/>
                <a:gd name="T33" fmla="*/ 206 h 16372"/>
                <a:gd name="T34" fmla="*/ 7284 w 7558"/>
                <a:gd name="T35" fmla="*/ 82 h 16372"/>
                <a:gd name="T36" fmla="*/ 7103 w 7558"/>
                <a:gd name="T37" fmla="*/ 11 h 16372"/>
                <a:gd name="T38" fmla="*/ 3778 w 7558"/>
                <a:gd name="T39" fmla="*/ 14098 h 16372"/>
                <a:gd name="T40" fmla="*/ 3378 w 7558"/>
                <a:gd name="T41" fmla="*/ 14063 h 16372"/>
                <a:gd name="T42" fmla="*/ 2998 w 7558"/>
                <a:gd name="T43" fmla="*/ 13960 h 16372"/>
                <a:gd name="T44" fmla="*/ 2649 w 7558"/>
                <a:gd name="T45" fmla="*/ 13797 h 16372"/>
                <a:gd name="T46" fmla="*/ 2335 w 7558"/>
                <a:gd name="T47" fmla="*/ 13579 h 16372"/>
                <a:gd name="T48" fmla="*/ 2062 w 7558"/>
                <a:gd name="T49" fmla="*/ 13313 h 16372"/>
                <a:gd name="T50" fmla="*/ 1837 w 7558"/>
                <a:gd name="T51" fmla="*/ 13005 h 16372"/>
                <a:gd name="T52" fmla="*/ 1666 w 7558"/>
                <a:gd name="T53" fmla="*/ 12661 h 16372"/>
                <a:gd name="T54" fmla="*/ 1554 w 7558"/>
                <a:gd name="T55" fmla="*/ 12287 h 16372"/>
                <a:gd name="T56" fmla="*/ 1508 w 7558"/>
                <a:gd name="T57" fmla="*/ 11889 h 16372"/>
                <a:gd name="T58" fmla="*/ 1527 w 7558"/>
                <a:gd name="T59" fmla="*/ 11541 h 16372"/>
                <a:gd name="T60" fmla="*/ 1610 w 7558"/>
                <a:gd name="T61" fmla="*/ 11156 h 16372"/>
                <a:gd name="T62" fmla="*/ 1757 w 7558"/>
                <a:gd name="T63" fmla="*/ 10798 h 16372"/>
                <a:gd name="T64" fmla="*/ 1959 w 7558"/>
                <a:gd name="T65" fmla="*/ 10473 h 16372"/>
                <a:gd name="T66" fmla="*/ 2213 w 7558"/>
                <a:gd name="T67" fmla="*/ 10188 h 16372"/>
                <a:gd name="T68" fmla="*/ 2510 w 7558"/>
                <a:gd name="T69" fmla="*/ 9949 h 16372"/>
                <a:gd name="T70" fmla="*/ 2845 w 7558"/>
                <a:gd name="T71" fmla="*/ 9762 h 16372"/>
                <a:gd name="T72" fmla="*/ 3212 w 7558"/>
                <a:gd name="T73" fmla="*/ 9632 h 16372"/>
                <a:gd name="T74" fmla="*/ 3605 w 7558"/>
                <a:gd name="T75" fmla="*/ 9567 h 16372"/>
                <a:gd name="T76" fmla="*/ 3953 w 7558"/>
                <a:gd name="T77" fmla="*/ 9567 h 16372"/>
                <a:gd name="T78" fmla="*/ 4346 w 7558"/>
                <a:gd name="T79" fmla="*/ 9632 h 16372"/>
                <a:gd name="T80" fmla="*/ 4712 w 7558"/>
                <a:gd name="T81" fmla="*/ 9762 h 16372"/>
                <a:gd name="T82" fmla="*/ 5047 w 7558"/>
                <a:gd name="T83" fmla="*/ 9949 h 16372"/>
                <a:gd name="T84" fmla="*/ 5345 w 7558"/>
                <a:gd name="T85" fmla="*/ 10188 h 16372"/>
                <a:gd name="T86" fmla="*/ 5597 w 7558"/>
                <a:gd name="T87" fmla="*/ 10473 h 16372"/>
                <a:gd name="T88" fmla="*/ 5801 w 7558"/>
                <a:gd name="T89" fmla="*/ 10798 h 16372"/>
                <a:gd name="T90" fmla="*/ 5947 w 7558"/>
                <a:gd name="T91" fmla="*/ 11156 h 16372"/>
                <a:gd name="T92" fmla="*/ 6031 w 7558"/>
                <a:gd name="T93" fmla="*/ 11541 h 16372"/>
                <a:gd name="T94" fmla="*/ 6048 w 7558"/>
                <a:gd name="T95" fmla="*/ 11889 h 16372"/>
                <a:gd name="T96" fmla="*/ 6004 w 7558"/>
                <a:gd name="T97" fmla="*/ 12287 h 16372"/>
                <a:gd name="T98" fmla="*/ 5892 w 7558"/>
                <a:gd name="T99" fmla="*/ 12661 h 16372"/>
                <a:gd name="T100" fmla="*/ 5721 w 7558"/>
                <a:gd name="T101" fmla="*/ 13005 h 16372"/>
                <a:gd name="T102" fmla="*/ 5496 w 7558"/>
                <a:gd name="T103" fmla="*/ 13313 h 16372"/>
                <a:gd name="T104" fmla="*/ 5223 w 7558"/>
                <a:gd name="T105" fmla="*/ 13579 h 16372"/>
                <a:gd name="T106" fmla="*/ 4908 w 7558"/>
                <a:gd name="T107" fmla="*/ 13797 h 16372"/>
                <a:gd name="T108" fmla="*/ 4558 w 7558"/>
                <a:gd name="T109" fmla="*/ 13960 h 16372"/>
                <a:gd name="T110" fmla="*/ 4180 w 7558"/>
                <a:gd name="T111" fmla="*/ 14063 h 16372"/>
                <a:gd name="T112" fmla="*/ 3778 w 7558"/>
                <a:gd name="T113" fmla="*/ 14098 h 16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558" h="16372">
                  <a:moveTo>
                    <a:pt x="6988" y="0"/>
                  </a:moveTo>
                  <a:lnTo>
                    <a:pt x="569" y="0"/>
                  </a:lnTo>
                  <a:lnTo>
                    <a:pt x="569" y="0"/>
                  </a:lnTo>
                  <a:lnTo>
                    <a:pt x="540" y="0"/>
                  </a:lnTo>
                  <a:lnTo>
                    <a:pt x="510" y="2"/>
                  </a:lnTo>
                  <a:lnTo>
                    <a:pt x="482" y="7"/>
                  </a:lnTo>
                  <a:lnTo>
                    <a:pt x="454" y="11"/>
                  </a:lnTo>
                  <a:lnTo>
                    <a:pt x="427" y="17"/>
                  </a:lnTo>
                  <a:lnTo>
                    <a:pt x="400" y="25"/>
                  </a:lnTo>
                  <a:lnTo>
                    <a:pt x="373" y="34"/>
                  </a:lnTo>
                  <a:lnTo>
                    <a:pt x="347" y="44"/>
                  </a:lnTo>
                  <a:lnTo>
                    <a:pt x="322" y="56"/>
                  </a:lnTo>
                  <a:lnTo>
                    <a:pt x="298" y="68"/>
                  </a:lnTo>
                  <a:lnTo>
                    <a:pt x="274" y="82"/>
                  </a:lnTo>
                  <a:lnTo>
                    <a:pt x="251" y="97"/>
                  </a:lnTo>
                  <a:lnTo>
                    <a:pt x="228" y="113"/>
                  </a:lnTo>
                  <a:lnTo>
                    <a:pt x="207" y="130"/>
                  </a:lnTo>
                  <a:lnTo>
                    <a:pt x="186" y="147"/>
                  </a:lnTo>
                  <a:lnTo>
                    <a:pt x="167" y="166"/>
                  </a:lnTo>
                  <a:lnTo>
                    <a:pt x="148" y="186"/>
                  </a:lnTo>
                  <a:lnTo>
                    <a:pt x="130" y="206"/>
                  </a:lnTo>
                  <a:lnTo>
                    <a:pt x="113" y="228"/>
                  </a:lnTo>
                  <a:lnTo>
                    <a:pt x="97" y="250"/>
                  </a:lnTo>
                  <a:lnTo>
                    <a:pt x="82" y="274"/>
                  </a:lnTo>
                  <a:lnTo>
                    <a:pt x="69" y="298"/>
                  </a:lnTo>
                  <a:lnTo>
                    <a:pt x="56" y="322"/>
                  </a:lnTo>
                  <a:lnTo>
                    <a:pt x="45" y="347"/>
                  </a:lnTo>
                  <a:lnTo>
                    <a:pt x="34" y="373"/>
                  </a:lnTo>
                  <a:lnTo>
                    <a:pt x="25" y="399"/>
                  </a:lnTo>
                  <a:lnTo>
                    <a:pt x="18" y="425"/>
                  </a:lnTo>
                  <a:lnTo>
                    <a:pt x="11" y="454"/>
                  </a:lnTo>
                  <a:lnTo>
                    <a:pt x="7" y="481"/>
                  </a:lnTo>
                  <a:lnTo>
                    <a:pt x="3" y="510"/>
                  </a:lnTo>
                  <a:lnTo>
                    <a:pt x="1" y="538"/>
                  </a:lnTo>
                  <a:lnTo>
                    <a:pt x="0" y="568"/>
                  </a:lnTo>
                  <a:lnTo>
                    <a:pt x="0" y="15804"/>
                  </a:lnTo>
                  <a:lnTo>
                    <a:pt x="0" y="15804"/>
                  </a:lnTo>
                  <a:lnTo>
                    <a:pt x="1" y="15832"/>
                  </a:lnTo>
                  <a:lnTo>
                    <a:pt x="3" y="15862"/>
                  </a:lnTo>
                  <a:lnTo>
                    <a:pt x="7" y="15890"/>
                  </a:lnTo>
                  <a:lnTo>
                    <a:pt x="11" y="15918"/>
                  </a:lnTo>
                  <a:lnTo>
                    <a:pt x="18" y="15945"/>
                  </a:lnTo>
                  <a:lnTo>
                    <a:pt x="25" y="15973"/>
                  </a:lnTo>
                  <a:lnTo>
                    <a:pt x="34" y="15999"/>
                  </a:lnTo>
                  <a:lnTo>
                    <a:pt x="45" y="16025"/>
                  </a:lnTo>
                  <a:lnTo>
                    <a:pt x="56" y="16050"/>
                  </a:lnTo>
                  <a:lnTo>
                    <a:pt x="69" y="16074"/>
                  </a:lnTo>
                  <a:lnTo>
                    <a:pt x="82" y="16098"/>
                  </a:lnTo>
                  <a:lnTo>
                    <a:pt x="97" y="16121"/>
                  </a:lnTo>
                  <a:lnTo>
                    <a:pt x="113" y="16144"/>
                  </a:lnTo>
                  <a:lnTo>
                    <a:pt x="130" y="16165"/>
                  </a:lnTo>
                  <a:lnTo>
                    <a:pt x="148" y="16186"/>
                  </a:lnTo>
                  <a:lnTo>
                    <a:pt x="167" y="16205"/>
                  </a:lnTo>
                  <a:lnTo>
                    <a:pt x="186" y="16225"/>
                  </a:lnTo>
                  <a:lnTo>
                    <a:pt x="207" y="16242"/>
                  </a:lnTo>
                  <a:lnTo>
                    <a:pt x="228" y="16259"/>
                  </a:lnTo>
                  <a:lnTo>
                    <a:pt x="251" y="16275"/>
                  </a:lnTo>
                  <a:lnTo>
                    <a:pt x="274" y="16290"/>
                  </a:lnTo>
                  <a:lnTo>
                    <a:pt x="298" y="16303"/>
                  </a:lnTo>
                  <a:lnTo>
                    <a:pt x="322" y="16316"/>
                  </a:lnTo>
                  <a:lnTo>
                    <a:pt x="347" y="16327"/>
                  </a:lnTo>
                  <a:lnTo>
                    <a:pt x="373" y="16338"/>
                  </a:lnTo>
                  <a:lnTo>
                    <a:pt x="400" y="16347"/>
                  </a:lnTo>
                  <a:lnTo>
                    <a:pt x="427" y="16354"/>
                  </a:lnTo>
                  <a:lnTo>
                    <a:pt x="454" y="16360"/>
                  </a:lnTo>
                  <a:lnTo>
                    <a:pt x="482" y="16365"/>
                  </a:lnTo>
                  <a:lnTo>
                    <a:pt x="510" y="16368"/>
                  </a:lnTo>
                  <a:lnTo>
                    <a:pt x="540" y="16371"/>
                  </a:lnTo>
                  <a:lnTo>
                    <a:pt x="569" y="16372"/>
                  </a:lnTo>
                  <a:lnTo>
                    <a:pt x="6988" y="16372"/>
                  </a:lnTo>
                  <a:lnTo>
                    <a:pt x="6988" y="16372"/>
                  </a:lnTo>
                  <a:lnTo>
                    <a:pt x="7018" y="16371"/>
                  </a:lnTo>
                  <a:lnTo>
                    <a:pt x="7046" y="16368"/>
                  </a:lnTo>
                  <a:lnTo>
                    <a:pt x="7075" y="16365"/>
                  </a:lnTo>
                  <a:lnTo>
                    <a:pt x="7103" y="16360"/>
                  </a:lnTo>
                  <a:lnTo>
                    <a:pt x="7131" y="16354"/>
                  </a:lnTo>
                  <a:lnTo>
                    <a:pt x="7158" y="16347"/>
                  </a:lnTo>
                  <a:lnTo>
                    <a:pt x="7184" y="16338"/>
                  </a:lnTo>
                  <a:lnTo>
                    <a:pt x="7210" y="16327"/>
                  </a:lnTo>
                  <a:lnTo>
                    <a:pt x="7235" y="16316"/>
                  </a:lnTo>
                  <a:lnTo>
                    <a:pt x="7260" y="16303"/>
                  </a:lnTo>
                  <a:lnTo>
                    <a:pt x="7284" y="16290"/>
                  </a:lnTo>
                  <a:lnTo>
                    <a:pt x="7307" y="16275"/>
                  </a:lnTo>
                  <a:lnTo>
                    <a:pt x="7328" y="16259"/>
                  </a:lnTo>
                  <a:lnTo>
                    <a:pt x="7350" y="16242"/>
                  </a:lnTo>
                  <a:lnTo>
                    <a:pt x="7371" y="16225"/>
                  </a:lnTo>
                  <a:lnTo>
                    <a:pt x="7391" y="16205"/>
                  </a:lnTo>
                  <a:lnTo>
                    <a:pt x="7409" y="16186"/>
                  </a:lnTo>
                  <a:lnTo>
                    <a:pt x="7428" y="16165"/>
                  </a:lnTo>
                  <a:lnTo>
                    <a:pt x="7445" y="16144"/>
                  </a:lnTo>
                  <a:lnTo>
                    <a:pt x="7461" y="16121"/>
                  </a:lnTo>
                  <a:lnTo>
                    <a:pt x="7476" y="16098"/>
                  </a:lnTo>
                  <a:lnTo>
                    <a:pt x="7488" y="16074"/>
                  </a:lnTo>
                  <a:lnTo>
                    <a:pt x="7502" y="16050"/>
                  </a:lnTo>
                  <a:lnTo>
                    <a:pt x="7512" y="16025"/>
                  </a:lnTo>
                  <a:lnTo>
                    <a:pt x="7522" y="15999"/>
                  </a:lnTo>
                  <a:lnTo>
                    <a:pt x="7532" y="15973"/>
                  </a:lnTo>
                  <a:lnTo>
                    <a:pt x="7540" y="15945"/>
                  </a:lnTo>
                  <a:lnTo>
                    <a:pt x="7546" y="15918"/>
                  </a:lnTo>
                  <a:lnTo>
                    <a:pt x="7551" y="15890"/>
                  </a:lnTo>
                  <a:lnTo>
                    <a:pt x="7554" y="15862"/>
                  </a:lnTo>
                  <a:lnTo>
                    <a:pt x="7557" y="15832"/>
                  </a:lnTo>
                  <a:lnTo>
                    <a:pt x="7558" y="15804"/>
                  </a:lnTo>
                  <a:lnTo>
                    <a:pt x="7558" y="568"/>
                  </a:lnTo>
                  <a:lnTo>
                    <a:pt x="7558" y="568"/>
                  </a:lnTo>
                  <a:lnTo>
                    <a:pt x="7557" y="538"/>
                  </a:lnTo>
                  <a:lnTo>
                    <a:pt x="7554" y="510"/>
                  </a:lnTo>
                  <a:lnTo>
                    <a:pt x="7551" y="481"/>
                  </a:lnTo>
                  <a:lnTo>
                    <a:pt x="7546" y="454"/>
                  </a:lnTo>
                  <a:lnTo>
                    <a:pt x="7540" y="425"/>
                  </a:lnTo>
                  <a:lnTo>
                    <a:pt x="7532" y="399"/>
                  </a:lnTo>
                  <a:lnTo>
                    <a:pt x="7522" y="373"/>
                  </a:lnTo>
                  <a:lnTo>
                    <a:pt x="7512" y="347"/>
                  </a:lnTo>
                  <a:lnTo>
                    <a:pt x="7502" y="322"/>
                  </a:lnTo>
                  <a:lnTo>
                    <a:pt x="7488" y="298"/>
                  </a:lnTo>
                  <a:lnTo>
                    <a:pt x="7476" y="274"/>
                  </a:lnTo>
                  <a:lnTo>
                    <a:pt x="7461" y="250"/>
                  </a:lnTo>
                  <a:lnTo>
                    <a:pt x="7445" y="228"/>
                  </a:lnTo>
                  <a:lnTo>
                    <a:pt x="7428" y="206"/>
                  </a:lnTo>
                  <a:lnTo>
                    <a:pt x="7409" y="186"/>
                  </a:lnTo>
                  <a:lnTo>
                    <a:pt x="7391" y="166"/>
                  </a:lnTo>
                  <a:lnTo>
                    <a:pt x="7371" y="147"/>
                  </a:lnTo>
                  <a:lnTo>
                    <a:pt x="7350" y="130"/>
                  </a:lnTo>
                  <a:lnTo>
                    <a:pt x="7328" y="113"/>
                  </a:lnTo>
                  <a:lnTo>
                    <a:pt x="7307" y="97"/>
                  </a:lnTo>
                  <a:lnTo>
                    <a:pt x="7284" y="82"/>
                  </a:lnTo>
                  <a:lnTo>
                    <a:pt x="7260" y="68"/>
                  </a:lnTo>
                  <a:lnTo>
                    <a:pt x="7235" y="56"/>
                  </a:lnTo>
                  <a:lnTo>
                    <a:pt x="7210" y="44"/>
                  </a:lnTo>
                  <a:lnTo>
                    <a:pt x="7184" y="34"/>
                  </a:lnTo>
                  <a:lnTo>
                    <a:pt x="7158" y="25"/>
                  </a:lnTo>
                  <a:lnTo>
                    <a:pt x="7131" y="17"/>
                  </a:lnTo>
                  <a:lnTo>
                    <a:pt x="7103" y="11"/>
                  </a:lnTo>
                  <a:lnTo>
                    <a:pt x="7075" y="7"/>
                  </a:lnTo>
                  <a:lnTo>
                    <a:pt x="7046" y="2"/>
                  </a:lnTo>
                  <a:lnTo>
                    <a:pt x="7018" y="0"/>
                  </a:lnTo>
                  <a:lnTo>
                    <a:pt x="6988" y="0"/>
                  </a:lnTo>
                  <a:lnTo>
                    <a:pt x="6988" y="0"/>
                  </a:lnTo>
                  <a:close/>
                  <a:moveTo>
                    <a:pt x="3778" y="14098"/>
                  </a:moveTo>
                  <a:lnTo>
                    <a:pt x="3778" y="14098"/>
                  </a:lnTo>
                  <a:lnTo>
                    <a:pt x="3720" y="14097"/>
                  </a:lnTo>
                  <a:lnTo>
                    <a:pt x="3662" y="14095"/>
                  </a:lnTo>
                  <a:lnTo>
                    <a:pt x="3605" y="14091"/>
                  </a:lnTo>
                  <a:lnTo>
                    <a:pt x="3547" y="14087"/>
                  </a:lnTo>
                  <a:lnTo>
                    <a:pt x="3489" y="14080"/>
                  </a:lnTo>
                  <a:lnTo>
                    <a:pt x="3433" y="14072"/>
                  </a:lnTo>
                  <a:lnTo>
                    <a:pt x="3378" y="14063"/>
                  </a:lnTo>
                  <a:lnTo>
                    <a:pt x="3322" y="14053"/>
                  </a:lnTo>
                  <a:lnTo>
                    <a:pt x="3267" y="14040"/>
                  </a:lnTo>
                  <a:lnTo>
                    <a:pt x="3212" y="14026"/>
                  </a:lnTo>
                  <a:lnTo>
                    <a:pt x="3158" y="14012"/>
                  </a:lnTo>
                  <a:lnTo>
                    <a:pt x="3105" y="13996"/>
                  </a:lnTo>
                  <a:lnTo>
                    <a:pt x="3051" y="13979"/>
                  </a:lnTo>
                  <a:lnTo>
                    <a:pt x="2998" y="13960"/>
                  </a:lnTo>
                  <a:lnTo>
                    <a:pt x="2947" y="13941"/>
                  </a:lnTo>
                  <a:lnTo>
                    <a:pt x="2896" y="13919"/>
                  </a:lnTo>
                  <a:lnTo>
                    <a:pt x="2845" y="13898"/>
                  </a:lnTo>
                  <a:lnTo>
                    <a:pt x="2795" y="13875"/>
                  </a:lnTo>
                  <a:lnTo>
                    <a:pt x="2746" y="13850"/>
                  </a:lnTo>
                  <a:lnTo>
                    <a:pt x="2697" y="13825"/>
                  </a:lnTo>
                  <a:lnTo>
                    <a:pt x="2649" y="13797"/>
                  </a:lnTo>
                  <a:lnTo>
                    <a:pt x="2602" y="13770"/>
                  </a:lnTo>
                  <a:lnTo>
                    <a:pt x="2555" y="13740"/>
                  </a:lnTo>
                  <a:lnTo>
                    <a:pt x="2510" y="13710"/>
                  </a:lnTo>
                  <a:lnTo>
                    <a:pt x="2465" y="13680"/>
                  </a:lnTo>
                  <a:lnTo>
                    <a:pt x="2421" y="13647"/>
                  </a:lnTo>
                  <a:lnTo>
                    <a:pt x="2377" y="13613"/>
                  </a:lnTo>
                  <a:lnTo>
                    <a:pt x="2335" y="13579"/>
                  </a:lnTo>
                  <a:lnTo>
                    <a:pt x="2294" y="13544"/>
                  </a:lnTo>
                  <a:lnTo>
                    <a:pt x="2253" y="13509"/>
                  </a:lnTo>
                  <a:lnTo>
                    <a:pt x="2213" y="13471"/>
                  </a:lnTo>
                  <a:lnTo>
                    <a:pt x="2174" y="13433"/>
                  </a:lnTo>
                  <a:lnTo>
                    <a:pt x="2135" y="13394"/>
                  </a:lnTo>
                  <a:lnTo>
                    <a:pt x="2099" y="13355"/>
                  </a:lnTo>
                  <a:lnTo>
                    <a:pt x="2062" y="13313"/>
                  </a:lnTo>
                  <a:lnTo>
                    <a:pt x="2027" y="13272"/>
                  </a:lnTo>
                  <a:lnTo>
                    <a:pt x="1993" y="13229"/>
                  </a:lnTo>
                  <a:lnTo>
                    <a:pt x="1959" y="13186"/>
                  </a:lnTo>
                  <a:lnTo>
                    <a:pt x="1927" y="13142"/>
                  </a:lnTo>
                  <a:lnTo>
                    <a:pt x="1897" y="13097"/>
                  </a:lnTo>
                  <a:lnTo>
                    <a:pt x="1866" y="13051"/>
                  </a:lnTo>
                  <a:lnTo>
                    <a:pt x="1837" y="13005"/>
                  </a:lnTo>
                  <a:lnTo>
                    <a:pt x="1810" y="12958"/>
                  </a:lnTo>
                  <a:lnTo>
                    <a:pt x="1782" y="12910"/>
                  </a:lnTo>
                  <a:lnTo>
                    <a:pt x="1757" y="12862"/>
                  </a:lnTo>
                  <a:lnTo>
                    <a:pt x="1732" y="12813"/>
                  </a:lnTo>
                  <a:lnTo>
                    <a:pt x="1709" y="12763"/>
                  </a:lnTo>
                  <a:lnTo>
                    <a:pt x="1686" y="12712"/>
                  </a:lnTo>
                  <a:lnTo>
                    <a:pt x="1666" y="12661"/>
                  </a:lnTo>
                  <a:lnTo>
                    <a:pt x="1647" y="12609"/>
                  </a:lnTo>
                  <a:lnTo>
                    <a:pt x="1627" y="12556"/>
                  </a:lnTo>
                  <a:lnTo>
                    <a:pt x="1610" y="12504"/>
                  </a:lnTo>
                  <a:lnTo>
                    <a:pt x="1594" y="12450"/>
                  </a:lnTo>
                  <a:lnTo>
                    <a:pt x="1579" y="12396"/>
                  </a:lnTo>
                  <a:lnTo>
                    <a:pt x="1567" y="12342"/>
                  </a:lnTo>
                  <a:lnTo>
                    <a:pt x="1554" y="12287"/>
                  </a:lnTo>
                  <a:lnTo>
                    <a:pt x="1544" y="12231"/>
                  </a:lnTo>
                  <a:lnTo>
                    <a:pt x="1535" y="12175"/>
                  </a:lnTo>
                  <a:lnTo>
                    <a:pt x="1527" y="12118"/>
                  </a:lnTo>
                  <a:lnTo>
                    <a:pt x="1520" y="12061"/>
                  </a:lnTo>
                  <a:lnTo>
                    <a:pt x="1514" y="12004"/>
                  </a:lnTo>
                  <a:lnTo>
                    <a:pt x="1511" y="11947"/>
                  </a:lnTo>
                  <a:lnTo>
                    <a:pt x="1508" y="11889"/>
                  </a:lnTo>
                  <a:lnTo>
                    <a:pt x="1508" y="11829"/>
                  </a:lnTo>
                  <a:lnTo>
                    <a:pt x="1508" y="11829"/>
                  </a:lnTo>
                  <a:lnTo>
                    <a:pt x="1508" y="11771"/>
                  </a:lnTo>
                  <a:lnTo>
                    <a:pt x="1511" y="11713"/>
                  </a:lnTo>
                  <a:lnTo>
                    <a:pt x="1514" y="11656"/>
                  </a:lnTo>
                  <a:lnTo>
                    <a:pt x="1520" y="11598"/>
                  </a:lnTo>
                  <a:lnTo>
                    <a:pt x="1527" y="11541"/>
                  </a:lnTo>
                  <a:lnTo>
                    <a:pt x="1535" y="11485"/>
                  </a:lnTo>
                  <a:lnTo>
                    <a:pt x="1544" y="11429"/>
                  </a:lnTo>
                  <a:lnTo>
                    <a:pt x="1554" y="11373"/>
                  </a:lnTo>
                  <a:lnTo>
                    <a:pt x="1567" y="11318"/>
                  </a:lnTo>
                  <a:lnTo>
                    <a:pt x="1579" y="11264"/>
                  </a:lnTo>
                  <a:lnTo>
                    <a:pt x="1594" y="11210"/>
                  </a:lnTo>
                  <a:lnTo>
                    <a:pt x="1610" y="11156"/>
                  </a:lnTo>
                  <a:lnTo>
                    <a:pt x="1627" y="11103"/>
                  </a:lnTo>
                  <a:lnTo>
                    <a:pt x="1647" y="11050"/>
                  </a:lnTo>
                  <a:lnTo>
                    <a:pt x="1666" y="10999"/>
                  </a:lnTo>
                  <a:lnTo>
                    <a:pt x="1686" y="10948"/>
                  </a:lnTo>
                  <a:lnTo>
                    <a:pt x="1709" y="10897"/>
                  </a:lnTo>
                  <a:lnTo>
                    <a:pt x="1732" y="10847"/>
                  </a:lnTo>
                  <a:lnTo>
                    <a:pt x="1757" y="10798"/>
                  </a:lnTo>
                  <a:lnTo>
                    <a:pt x="1782" y="10749"/>
                  </a:lnTo>
                  <a:lnTo>
                    <a:pt x="1810" y="10701"/>
                  </a:lnTo>
                  <a:lnTo>
                    <a:pt x="1837" y="10654"/>
                  </a:lnTo>
                  <a:lnTo>
                    <a:pt x="1866" y="10608"/>
                  </a:lnTo>
                  <a:lnTo>
                    <a:pt x="1897" y="10562"/>
                  </a:lnTo>
                  <a:lnTo>
                    <a:pt x="1927" y="10518"/>
                  </a:lnTo>
                  <a:lnTo>
                    <a:pt x="1959" y="10473"/>
                  </a:lnTo>
                  <a:lnTo>
                    <a:pt x="1993" y="10430"/>
                  </a:lnTo>
                  <a:lnTo>
                    <a:pt x="2027" y="10387"/>
                  </a:lnTo>
                  <a:lnTo>
                    <a:pt x="2062" y="10346"/>
                  </a:lnTo>
                  <a:lnTo>
                    <a:pt x="2099" y="10305"/>
                  </a:lnTo>
                  <a:lnTo>
                    <a:pt x="2135" y="10265"/>
                  </a:lnTo>
                  <a:lnTo>
                    <a:pt x="2174" y="10227"/>
                  </a:lnTo>
                  <a:lnTo>
                    <a:pt x="2213" y="10188"/>
                  </a:lnTo>
                  <a:lnTo>
                    <a:pt x="2253" y="10151"/>
                  </a:lnTo>
                  <a:lnTo>
                    <a:pt x="2294" y="10115"/>
                  </a:lnTo>
                  <a:lnTo>
                    <a:pt x="2335" y="10079"/>
                  </a:lnTo>
                  <a:lnTo>
                    <a:pt x="2377" y="10045"/>
                  </a:lnTo>
                  <a:lnTo>
                    <a:pt x="2421" y="10012"/>
                  </a:lnTo>
                  <a:lnTo>
                    <a:pt x="2465" y="9980"/>
                  </a:lnTo>
                  <a:lnTo>
                    <a:pt x="2510" y="9949"/>
                  </a:lnTo>
                  <a:lnTo>
                    <a:pt x="2555" y="9919"/>
                  </a:lnTo>
                  <a:lnTo>
                    <a:pt x="2602" y="9890"/>
                  </a:lnTo>
                  <a:lnTo>
                    <a:pt x="2649" y="9862"/>
                  </a:lnTo>
                  <a:lnTo>
                    <a:pt x="2697" y="9835"/>
                  </a:lnTo>
                  <a:lnTo>
                    <a:pt x="2746" y="9810"/>
                  </a:lnTo>
                  <a:lnTo>
                    <a:pt x="2795" y="9785"/>
                  </a:lnTo>
                  <a:lnTo>
                    <a:pt x="2845" y="9762"/>
                  </a:lnTo>
                  <a:lnTo>
                    <a:pt x="2896" y="9740"/>
                  </a:lnTo>
                  <a:lnTo>
                    <a:pt x="2947" y="9719"/>
                  </a:lnTo>
                  <a:lnTo>
                    <a:pt x="2998" y="9698"/>
                  </a:lnTo>
                  <a:lnTo>
                    <a:pt x="3051" y="9680"/>
                  </a:lnTo>
                  <a:lnTo>
                    <a:pt x="3105" y="9663"/>
                  </a:lnTo>
                  <a:lnTo>
                    <a:pt x="3158" y="9647"/>
                  </a:lnTo>
                  <a:lnTo>
                    <a:pt x="3212" y="9632"/>
                  </a:lnTo>
                  <a:lnTo>
                    <a:pt x="3267" y="9620"/>
                  </a:lnTo>
                  <a:lnTo>
                    <a:pt x="3322" y="9607"/>
                  </a:lnTo>
                  <a:lnTo>
                    <a:pt x="3378" y="9597"/>
                  </a:lnTo>
                  <a:lnTo>
                    <a:pt x="3433" y="9588"/>
                  </a:lnTo>
                  <a:lnTo>
                    <a:pt x="3489" y="9580"/>
                  </a:lnTo>
                  <a:lnTo>
                    <a:pt x="3547" y="9573"/>
                  </a:lnTo>
                  <a:lnTo>
                    <a:pt x="3605" y="9567"/>
                  </a:lnTo>
                  <a:lnTo>
                    <a:pt x="3662" y="9564"/>
                  </a:lnTo>
                  <a:lnTo>
                    <a:pt x="3720" y="9562"/>
                  </a:lnTo>
                  <a:lnTo>
                    <a:pt x="3778" y="9562"/>
                  </a:lnTo>
                  <a:lnTo>
                    <a:pt x="3778" y="9562"/>
                  </a:lnTo>
                  <a:lnTo>
                    <a:pt x="3838" y="9562"/>
                  </a:lnTo>
                  <a:lnTo>
                    <a:pt x="3896" y="9564"/>
                  </a:lnTo>
                  <a:lnTo>
                    <a:pt x="3953" y="9567"/>
                  </a:lnTo>
                  <a:lnTo>
                    <a:pt x="4010" y="9573"/>
                  </a:lnTo>
                  <a:lnTo>
                    <a:pt x="4067" y="9580"/>
                  </a:lnTo>
                  <a:lnTo>
                    <a:pt x="4124" y="9588"/>
                  </a:lnTo>
                  <a:lnTo>
                    <a:pt x="4180" y="9597"/>
                  </a:lnTo>
                  <a:lnTo>
                    <a:pt x="4236" y="9607"/>
                  </a:lnTo>
                  <a:lnTo>
                    <a:pt x="4291" y="9620"/>
                  </a:lnTo>
                  <a:lnTo>
                    <a:pt x="4346" y="9632"/>
                  </a:lnTo>
                  <a:lnTo>
                    <a:pt x="4399" y="9647"/>
                  </a:lnTo>
                  <a:lnTo>
                    <a:pt x="4453" y="9663"/>
                  </a:lnTo>
                  <a:lnTo>
                    <a:pt x="4507" y="9680"/>
                  </a:lnTo>
                  <a:lnTo>
                    <a:pt x="4558" y="9698"/>
                  </a:lnTo>
                  <a:lnTo>
                    <a:pt x="4611" y="9719"/>
                  </a:lnTo>
                  <a:lnTo>
                    <a:pt x="4662" y="9740"/>
                  </a:lnTo>
                  <a:lnTo>
                    <a:pt x="4712" y="9762"/>
                  </a:lnTo>
                  <a:lnTo>
                    <a:pt x="4763" y="9785"/>
                  </a:lnTo>
                  <a:lnTo>
                    <a:pt x="4812" y="9810"/>
                  </a:lnTo>
                  <a:lnTo>
                    <a:pt x="4861" y="9835"/>
                  </a:lnTo>
                  <a:lnTo>
                    <a:pt x="4908" y="9862"/>
                  </a:lnTo>
                  <a:lnTo>
                    <a:pt x="4956" y="9890"/>
                  </a:lnTo>
                  <a:lnTo>
                    <a:pt x="5001" y="9919"/>
                  </a:lnTo>
                  <a:lnTo>
                    <a:pt x="5047" y="9949"/>
                  </a:lnTo>
                  <a:lnTo>
                    <a:pt x="5093" y="9980"/>
                  </a:lnTo>
                  <a:lnTo>
                    <a:pt x="5136" y="10012"/>
                  </a:lnTo>
                  <a:lnTo>
                    <a:pt x="5179" y="10045"/>
                  </a:lnTo>
                  <a:lnTo>
                    <a:pt x="5223" y="10079"/>
                  </a:lnTo>
                  <a:lnTo>
                    <a:pt x="5264" y="10115"/>
                  </a:lnTo>
                  <a:lnTo>
                    <a:pt x="5305" y="10151"/>
                  </a:lnTo>
                  <a:lnTo>
                    <a:pt x="5345" y="10188"/>
                  </a:lnTo>
                  <a:lnTo>
                    <a:pt x="5384" y="10227"/>
                  </a:lnTo>
                  <a:lnTo>
                    <a:pt x="5421" y="10265"/>
                  </a:lnTo>
                  <a:lnTo>
                    <a:pt x="5459" y="10305"/>
                  </a:lnTo>
                  <a:lnTo>
                    <a:pt x="5496" y="10346"/>
                  </a:lnTo>
                  <a:lnTo>
                    <a:pt x="5530" y="10387"/>
                  </a:lnTo>
                  <a:lnTo>
                    <a:pt x="5564" y="10430"/>
                  </a:lnTo>
                  <a:lnTo>
                    <a:pt x="5597" y="10473"/>
                  </a:lnTo>
                  <a:lnTo>
                    <a:pt x="5630" y="10518"/>
                  </a:lnTo>
                  <a:lnTo>
                    <a:pt x="5661" y="10562"/>
                  </a:lnTo>
                  <a:lnTo>
                    <a:pt x="5691" y="10608"/>
                  </a:lnTo>
                  <a:lnTo>
                    <a:pt x="5721" y="10654"/>
                  </a:lnTo>
                  <a:lnTo>
                    <a:pt x="5748" y="10701"/>
                  </a:lnTo>
                  <a:lnTo>
                    <a:pt x="5775" y="10749"/>
                  </a:lnTo>
                  <a:lnTo>
                    <a:pt x="5801" y="10798"/>
                  </a:lnTo>
                  <a:lnTo>
                    <a:pt x="5826" y="10847"/>
                  </a:lnTo>
                  <a:lnTo>
                    <a:pt x="5848" y="10897"/>
                  </a:lnTo>
                  <a:lnTo>
                    <a:pt x="5871" y="10948"/>
                  </a:lnTo>
                  <a:lnTo>
                    <a:pt x="5892" y="10999"/>
                  </a:lnTo>
                  <a:lnTo>
                    <a:pt x="5911" y="11050"/>
                  </a:lnTo>
                  <a:lnTo>
                    <a:pt x="5930" y="11103"/>
                  </a:lnTo>
                  <a:lnTo>
                    <a:pt x="5947" y="11156"/>
                  </a:lnTo>
                  <a:lnTo>
                    <a:pt x="5963" y="11210"/>
                  </a:lnTo>
                  <a:lnTo>
                    <a:pt x="5978" y="11264"/>
                  </a:lnTo>
                  <a:lnTo>
                    <a:pt x="5991" y="11318"/>
                  </a:lnTo>
                  <a:lnTo>
                    <a:pt x="6004" y="11373"/>
                  </a:lnTo>
                  <a:lnTo>
                    <a:pt x="6014" y="11429"/>
                  </a:lnTo>
                  <a:lnTo>
                    <a:pt x="6023" y="11485"/>
                  </a:lnTo>
                  <a:lnTo>
                    <a:pt x="6031" y="11541"/>
                  </a:lnTo>
                  <a:lnTo>
                    <a:pt x="6038" y="11598"/>
                  </a:lnTo>
                  <a:lnTo>
                    <a:pt x="6043" y="11656"/>
                  </a:lnTo>
                  <a:lnTo>
                    <a:pt x="6046" y="11713"/>
                  </a:lnTo>
                  <a:lnTo>
                    <a:pt x="6048" y="11771"/>
                  </a:lnTo>
                  <a:lnTo>
                    <a:pt x="6049" y="11829"/>
                  </a:lnTo>
                  <a:lnTo>
                    <a:pt x="6049" y="11829"/>
                  </a:lnTo>
                  <a:lnTo>
                    <a:pt x="6048" y="11889"/>
                  </a:lnTo>
                  <a:lnTo>
                    <a:pt x="6046" y="11947"/>
                  </a:lnTo>
                  <a:lnTo>
                    <a:pt x="6043" y="12004"/>
                  </a:lnTo>
                  <a:lnTo>
                    <a:pt x="6038" y="12061"/>
                  </a:lnTo>
                  <a:lnTo>
                    <a:pt x="6031" y="12118"/>
                  </a:lnTo>
                  <a:lnTo>
                    <a:pt x="6023" y="12175"/>
                  </a:lnTo>
                  <a:lnTo>
                    <a:pt x="6014" y="12231"/>
                  </a:lnTo>
                  <a:lnTo>
                    <a:pt x="6004" y="12287"/>
                  </a:lnTo>
                  <a:lnTo>
                    <a:pt x="5991" y="12342"/>
                  </a:lnTo>
                  <a:lnTo>
                    <a:pt x="5978" y="12396"/>
                  </a:lnTo>
                  <a:lnTo>
                    <a:pt x="5963" y="12450"/>
                  </a:lnTo>
                  <a:lnTo>
                    <a:pt x="5947" y="12504"/>
                  </a:lnTo>
                  <a:lnTo>
                    <a:pt x="5930" y="12556"/>
                  </a:lnTo>
                  <a:lnTo>
                    <a:pt x="5911" y="12609"/>
                  </a:lnTo>
                  <a:lnTo>
                    <a:pt x="5892" y="12661"/>
                  </a:lnTo>
                  <a:lnTo>
                    <a:pt x="5871" y="12712"/>
                  </a:lnTo>
                  <a:lnTo>
                    <a:pt x="5848" y="12763"/>
                  </a:lnTo>
                  <a:lnTo>
                    <a:pt x="5826" y="12813"/>
                  </a:lnTo>
                  <a:lnTo>
                    <a:pt x="5801" y="12862"/>
                  </a:lnTo>
                  <a:lnTo>
                    <a:pt x="5775" y="12910"/>
                  </a:lnTo>
                  <a:lnTo>
                    <a:pt x="5748" y="12958"/>
                  </a:lnTo>
                  <a:lnTo>
                    <a:pt x="5721" y="13005"/>
                  </a:lnTo>
                  <a:lnTo>
                    <a:pt x="5691" y="13051"/>
                  </a:lnTo>
                  <a:lnTo>
                    <a:pt x="5661" y="13097"/>
                  </a:lnTo>
                  <a:lnTo>
                    <a:pt x="5630" y="13142"/>
                  </a:lnTo>
                  <a:lnTo>
                    <a:pt x="5597" y="13186"/>
                  </a:lnTo>
                  <a:lnTo>
                    <a:pt x="5564" y="13229"/>
                  </a:lnTo>
                  <a:lnTo>
                    <a:pt x="5530" y="13272"/>
                  </a:lnTo>
                  <a:lnTo>
                    <a:pt x="5496" y="13313"/>
                  </a:lnTo>
                  <a:lnTo>
                    <a:pt x="5459" y="13355"/>
                  </a:lnTo>
                  <a:lnTo>
                    <a:pt x="5421" y="13394"/>
                  </a:lnTo>
                  <a:lnTo>
                    <a:pt x="5384" y="13433"/>
                  </a:lnTo>
                  <a:lnTo>
                    <a:pt x="5345" y="13471"/>
                  </a:lnTo>
                  <a:lnTo>
                    <a:pt x="5305" y="13509"/>
                  </a:lnTo>
                  <a:lnTo>
                    <a:pt x="5264" y="13544"/>
                  </a:lnTo>
                  <a:lnTo>
                    <a:pt x="5223" y="13579"/>
                  </a:lnTo>
                  <a:lnTo>
                    <a:pt x="5179" y="13613"/>
                  </a:lnTo>
                  <a:lnTo>
                    <a:pt x="5136" y="13647"/>
                  </a:lnTo>
                  <a:lnTo>
                    <a:pt x="5093" y="13680"/>
                  </a:lnTo>
                  <a:lnTo>
                    <a:pt x="5047" y="13710"/>
                  </a:lnTo>
                  <a:lnTo>
                    <a:pt x="5001" y="13740"/>
                  </a:lnTo>
                  <a:lnTo>
                    <a:pt x="4956" y="13770"/>
                  </a:lnTo>
                  <a:lnTo>
                    <a:pt x="4908" y="13797"/>
                  </a:lnTo>
                  <a:lnTo>
                    <a:pt x="4861" y="13825"/>
                  </a:lnTo>
                  <a:lnTo>
                    <a:pt x="4812" y="13850"/>
                  </a:lnTo>
                  <a:lnTo>
                    <a:pt x="4763" y="13875"/>
                  </a:lnTo>
                  <a:lnTo>
                    <a:pt x="4712" y="13898"/>
                  </a:lnTo>
                  <a:lnTo>
                    <a:pt x="4662" y="13919"/>
                  </a:lnTo>
                  <a:lnTo>
                    <a:pt x="4611" y="13941"/>
                  </a:lnTo>
                  <a:lnTo>
                    <a:pt x="4558" y="13960"/>
                  </a:lnTo>
                  <a:lnTo>
                    <a:pt x="4507" y="13979"/>
                  </a:lnTo>
                  <a:lnTo>
                    <a:pt x="4453" y="13996"/>
                  </a:lnTo>
                  <a:lnTo>
                    <a:pt x="4399" y="14012"/>
                  </a:lnTo>
                  <a:lnTo>
                    <a:pt x="4346" y="14026"/>
                  </a:lnTo>
                  <a:lnTo>
                    <a:pt x="4291" y="14040"/>
                  </a:lnTo>
                  <a:lnTo>
                    <a:pt x="4236" y="14053"/>
                  </a:lnTo>
                  <a:lnTo>
                    <a:pt x="4180" y="14063"/>
                  </a:lnTo>
                  <a:lnTo>
                    <a:pt x="4124" y="14072"/>
                  </a:lnTo>
                  <a:lnTo>
                    <a:pt x="4067" y="14080"/>
                  </a:lnTo>
                  <a:lnTo>
                    <a:pt x="4010" y="14087"/>
                  </a:lnTo>
                  <a:lnTo>
                    <a:pt x="3953" y="14091"/>
                  </a:lnTo>
                  <a:lnTo>
                    <a:pt x="3896" y="14095"/>
                  </a:lnTo>
                  <a:lnTo>
                    <a:pt x="3838" y="14097"/>
                  </a:lnTo>
                  <a:lnTo>
                    <a:pt x="3778" y="14098"/>
                  </a:lnTo>
                  <a:lnTo>
                    <a:pt x="3778" y="140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2">
              <a:extLst>
                <a:ext uri="{FF2B5EF4-FFF2-40B4-BE49-F238E27FC236}">
                  <a16:creationId xmlns:a16="http://schemas.microsoft.com/office/drawing/2014/main" id="{DF8D4B5B-90E8-411C-9C4D-5CA6D3ABD556}"/>
                </a:ext>
              </a:extLst>
            </p:cNvPr>
            <p:cNvSpPr>
              <a:spLocks/>
            </p:cNvSpPr>
            <p:nvPr/>
          </p:nvSpPr>
          <p:spPr bwMode="auto">
            <a:xfrm>
              <a:off x="2817" y="0"/>
              <a:ext cx="3234" cy="4320"/>
            </a:xfrm>
            <a:custGeom>
              <a:avLst/>
              <a:gdLst>
                <a:gd name="T0" fmla="*/ 22532 w 22638"/>
                <a:gd name="T1" fmla="*/ 13287 h 30240"/>
                <a:gd name="T2" fmla="*/ 22154 w 22638"/>
                <a:gd name="T3" fmla="*/ 12391 h 30240"/>
                <a:gd name="T4" fmla="*/ 21543 w 22638"/>
                <a:gd name="T5" fmla="*/ 11652 h 30240"/>
                <a:gd name="T6" fmla="*/ 20745 w 22638"/>
                <a:gd name="T7" fmla="*/ 11113 h 30240"/>
                <a:gd name="T8" fmla="*/ 19806 w 22638"/>
                <a:gd name="T9" fmla="*/ 10821 h 30240"/>
                <a:gd name="T10" fmla="*/ 13460 w 22638"/>
                <a:gd name="T11" fmla="*/ 10611 h 30240"/>
                <a:gd name="T12" fmla="*/ 13894 w 22638"/>
                <a:gd name="T13" fmla="*/ 9619 h 30240"/>
                <a:gd name="T14" fmla="*/ 14470 w 22638"/>
                <a:gd name="T15" fmla="*/ 7618 h 30240"/>
                <a:gd name="T16" fmla="*/ 14741 w 22638"/>
                <a:gd name="T17" fmla="*/ 5744 h 30240"/>
                <a:gd name="T18" fmla="*/ 14807 w 22638"/>
                <a:gd name="T19" fmla="*/ 4172 h 30240"/>
                <a:gd name="T20" fmla="*/ 14734 w 22638"/>
                <a:gd name="T21" fmla="*/ 2610 h 30240"/>
                <a:gd name="T22" fmla="*/ 14586 w 22638"/>
                <a:gd name="T23" fmla="*/ 1819 h 30240"/>
                <a:gd name="T24" fmla="*/ 14224 w 22638"/>
                <a:gd name="T25" fmla="*/ 1128 h 30240"/>
                <a:gd name="T26" fmla="*/ 13686 w 22638"/>
                <a:gd name="T27" fmla="*/ 572 h 30240"/>
                <a:gd name="T28" fmla="*/ 13009 w 22638"/>
                <a:gd name="T29" fmla="*/ 186 h 30240"/>
                <a:gd name="T30" fmla="*/ 12228 w 22638"/>
                <a:gd name="T31" fmla="*/ 8 h 30240"/>
                <a:gd name="T32" fmla="*/ 11475 w 22638"/>
                <a:gd name="T33" fmla="*/ 55 h 30240"/>
                <a:gd name="T34" fmla="*/ 10730 w 22638"/>
                <a:gd name="T35" fmla="*/ 327 h 30240"/>
                <a:gd name="T36" fmla="*/ 10105 w 22638"/>
                <a:gd name="T37" fmla="*/ 793 h 30240"/>
                <a:gd name="T38" fmla="*/ 9637 w 22638"/>
                <a:gd name="T39" fmla="*/ 1417 h 30240"/>
                <a:gd name="T40" fmla="*/ 9363 w 22638"/>
                <a:gd name="T41" fmla="*/ 2161 h 30240"/>
                <a:gd name="T42" fmla="*/ 9291 w 22638"/>
                <a:gd name="T43" fmla="*/ 2974 h 30240"/>
                <a:gd name="T44" fmla="*/ 9099 w 22638"/>
                <a:gd name="T45" fmla="*/ 4461 h 30240"/>
                <a:gd name="T46" fmla="*/ 8700 w 22638"/>
                <a:gd name="T47" fmla="*/ 6055 h 30240"/>
                <a:gd name="T48" fmla="*/ 8157 w 22638"/>
                <a:gd name="T49" fmla="*/ 7381 h 30240"/>
                <a:gd name="T50" fmla="*/ 7688 w 22638"/>
                <a:gd name="T51" fmla="*/ 8173 h 30240"/>
                <a:gd name="T52" fmla="*/ 7107 w 22638"/>
                <a:gd name="T53" fmla="*/ 8885 h 30240"/>
                <a:gd name="T54" fmla="*/ 6400 w 22638"/>
                <a:gd name="T55" fmla="*/ 9480 h 30240"/>
                <a:gd name="T56" fmla="*/ 5258 w 22638"/>
                <a:gd name="T57" fmla="*/ 10288 h 30240"/>
                <a:gd name="T58" fmla="*/ 4140 w 22638"/>
                <a:gd name="T59" fmla="*/ 11235 h 30240"/>
                <a:gd name="T60" fmla="*/ 2720 w 22638"/>
                <a:gd name="T61" fmla="*/ 12699 h 30240"/>
                <a:gd name="T62" fmla="*/ 0 w 22638"/>
                <a:gd name="T63" fmla="*/ 13820 h 30240"/>
                <a:gd name="T64" fmla="*/ 2208 w 22638"/>
                <a:gd name="T65" fmla="*/ 28317 h 30240"/>
                <a:gd name="T66" fmla="*/ 3419 w 22638"/>
                <a:gd name="T67" fmla="*/ 28828 h 30240"/>
                <a:gd name="T68" fmla="*/ 5215 w 22638"/>
                <a:gd name="T69" fmla="*/ 29384 h 30240"/>
                <a:gd name="T70" fmla="*/ 7709 w 22638"/>
                <a:gd name="T71" fmla="*/ 29890 h 30240"/>
                <a:gd name="T72" fmla="*/ 9867 w 22638"/>
                <a:gd name="T73" fmla="*/ 30142 h 30240"/>
                <a:gd name="T74" fmla="*/ 15555 w 22638"/>
                <a:gd name="T75" fmla="*/ 30240 h 30240"/>
                <a:gd name="T76" fmla="*/ 15934 w 22638"/>
                <a:gd name="T77" fmla="*/ 30240 h 30240"/>
                <a:gd name="T78" fmla="*/ 16919 w 22638"/>
                <a:gd name="T79" fmla="*/ 30064 h 30240"/>
                <a:gd name="T80" fmla="*/ 17781 w 22638"/>
                <a:gd name="T81" fmla="*/ 29624 h 30240"/>
                <a:gd name="T82" fmla="*/ 18476 w 22638"/>
                <a:gd name="T83" fmla="*/ 28962 h 30240"/>
                <a:gd name="T84" fmla="*/ 18957 w 22638"/>
                <a:gd name="T85" fmla="*/ 28125 h 30240"/>
                <a:gd name="T86" fmla="*/ 19179 w 22638"/>
                <a:gd name="T87" fmla="*/ 27160 h 30240"/>
                <a:gd name="T88" fmla="*/ 19142 w 22638"/>
                <a:gd name="T89" fmla="*/ 26340 h 30240"/>
                <a:gd name="T90" fmla="*/ 19134 w 22638"/>
                <a:gd name="T91" fmla="*/ 25707 h 30240"/>
                <a:gd name="T92" fmla="*/ 19619 w 22638"/>
                <a:gd name="T93" fmla="*/ 25299 h 30240"/>
                <a:gd name="T94" fmla="*/ 20015 w 22638"/>
                <a:gd name="T95" fmla="*/ 24815 h 30240"/>
                <a:gd name="T96" fmla="*/ 20313 w 22638"/>
                <a:gd name="T97" fmla="*/ 24262 h 30240"/>
                <a:gd name="T98" fmla="*/ 20503 w 22638"/>
                <a:gd name="T99" fmla="*/ 23658 h 30240"/>
                <a:gd name="T100" fmla="*/ 20575 w 22638"/>
                <a:gd name="T101" fmla="*/ 23013 h 30240"/>
                <a:gd name="T102" fmla="*/ 20526 w 22638"/>
                <a:gd name="T103" fmla="*/ 22388 h 30240"/>
                <a:gd name="T104" fmla="*/ 20281 w 22638"/>
                <a:gd name="T105" fmla="*/ 21461 h 30240"/>
                <a:gd name="T106" fmla="*/ 20821 w 22638"/>
                <a:gd name="T107" fmla="*/ 21072 h 30240"/>
                <a:gd name="T108" fmla="*/ 21272 w 22638"/>
                <a:gd name="T109" fmla="*/ 20589 h 30240"/>
                <a:gd name="T110" fmla="*/ 21621 w 22638"/>
                <a:gd name="T111" fmla="*/ 20027 h 30240"/>
                <a:gd name="T112" fmla="*/ 21852 w 22638"/>
                <a:gd name="T113" fmla="*/ 19404 h 30240"/>
                <a:gd name="T114" fmla="*/ 21956 w 22638"/>
                <a:gd name="T115" fmla="*/ 18738 h 30240"/>
                <a:gd name="T116" fmla="*/ 21924 w 22638"/>
                <a:gd name="T117" fmla="*/ 18069 h 30240"/>
                <a:gd name="T118" fmla="*/ 21738 w 22638"/>
                <a:gd name="T119" fmla="*/ 17362 h 30240"/>
                <a:gd name="T120" fmla="*/ 21400 w 22638"/>
                <a:gd name="T121" fmla="*/ 16713 h 30240"/>
                <a:gd name="T122" fmla="*/ 22083 w 22638"/>
                <a:gd name="T123" fmla="*/ 15965 h 30240"/>
                <a:gd name="T124" fmla="*/ 22532 w 22638"/>
                <a:gd name="T125" fmla="*/ 14960 h 3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638" h="30240">
                  <a:moveTo>
                    <a:pt x="22638" y="14120"/>
                  </a:moveTo>
                  <a:lnTo>
                    <a:pt x="22638" y="14120"/>
                  </a:lnTo>
                  <a:lnTo>
                    <a:pt x="22637" y="14035"/>
                  </a:lnTo>
                  <a:lnTo>
                    <a:pt x="22633" y="13949"/>
                  </a:lnTo>
                  <a:lnTo>
                    <a:pt x="22628" y="13863"/>
                  </a:lnTo>
                  <a:lnTo>
                    <a:pt x="22621" y="13779"/>
                  </a:lnTo>
                  <a:lnTo>
                    <a:pt x="22611" y="13696"/>
                  </a:lnTo>
                  <a:lnTo>
                    <a:pt x="22599" y="13613"/>
                  </a:lnTo>
                  <a:lnTo>
                    <a:pt x="22585" y="13530"/>
                  </a:lnTo>
                  <a:lnTo>
                    <a:pt x="22569" y="13448"/>
                  </a:lnTo>
                  <a:lnTo>
                    <a:pt x="22552" y="13367"/>
                  </a:lnTo>
                  <a:lnTo>
                    <a:pt x="22532" y="13287"/>
                  </a:lnTo>
                  <a:lnTo>
                    <a:pt x="22511" y="13208"/>
                  </a:lnTo>
                  <a:lnTo>
                    <a:pt x="22487" y="13129"/>
                  </a:lnTo>
                  <a:lnTo>
                    <a:pt x="22462" y="13051"/>
                  </a:lnTo>
                  <a:lnTo>
                    <a:pt x="22435" y="12974"/>
                  </a:lnTo>
                  <a:lnTo>
                    <a:pt x="22405" y="12898"/>
                  </a:lnTo>
                  <a:lnTo>
                    <a:pt x="22374" y="12823"/>
                  </a:lnTo>
                  <a:lnTo>
                    <a:pt x="22342" y="12748"/>
                  </a:lnTo>
                  <a:lnTo>
                    <a:pt x="22308" y="12675"/>
                  </a:lnTo>
                  <a:lnTo>
                    <a:pt x="22271" y="12603"/>
                  </a:lnTo>
                  <a:lnTo>
                    <a:pt x="22234" y="12531"/>
                  </a:lnTo>
                  <a:lnTo>
                    <a:pt x="22195" y="12460"/>
                  </a:lnTo>
                  <a:lnTo>
                    <a:pt x="22154" y="12391"/>
                  </a:lnTo>
                  <a:lnTo>
                    <a:pt x="22110" y="12323"/>
                  </a:lnTo>
                  <a:lnTo>
                    <a:pt x="22067" y="12256"/>
                  </a:lnTo>
                  <a:lnTo>
                    <a:pt x="22020" y="12190"/>
                  </a:lnTo>
                  <a:lnTo>
                    <a:pt x="21973" y="12125"/>
                  </a:lnTo>
                  <a:lnTo>
                    <a:pt x="21924" y="12061"/>
                  </a:lnTo>
                  <a:lnTo>
                    <a:pt x="21874" y="11999"/>
                  </a:lnTo>
                  <a:lnTo>
                    <a:pt x="21823" y="11938"/>
                  </a:lnTo>
                  <a:lnTo>
                    <a:pt x="21769" y="11877"/>
                  </a:lnTo>
                  <a:lnTo>
                    <a:pt x="21714" y="11819"/>
                  </a:lnTo>
                  <a:lnTo>
                    <a:pt x="21658" y="11762"/>
                  </a:lnTo>
                  <a:lnTo>
                    <a:pt x="21601" y="11706"/>
                  </a:lnTo>
                  <a:lnTo>
                    <a:pt x="21543" y="11652"/>
                  </a:lnTo>
                  <a:lnTo>
                    <a:pt x="21482" y="11598"/>
                  </a:lnTo>
                  <a:lnTo>
                    <a:pt x="21421" y="11547"/>
                  </a:lnTo>
                  <a:lnTo>
                    <a:pt x="21359" y="11496"/>
                  </a:lnTo>
                  <a:lnTo>
                    <a:pt x="21295" y="11447"/>
                  </a:lnTo>
                  <a:lnTo>
                    <a:pt x="21230" y="11399"/>
                  </a:lnTo>
                  <a:lnTo>
                    <a:pt x="21164" y="11354"/>
                  </a:lnTo>
                  <a:lnTo>
                    <a:pt x="21097" y="11309"/>
                  </a:lnTo>
                  <a:lnTo>
                    <a:pt x="21029" y="11267"/>
                  </a:lnTo>
                  <a:lnTo>
                    <a:pt x="20960" y="11226"/>
                  </a:lnTo>
                  <a:lnTo>
                    <a:pt x="20889" y="11186"/>
                  </a:lnTo>
                  <a:lnTo>
                    <a:pt x="20818" y="11148"/>
                  </a:lnTo>
                  <a:lnTo>
                    <a:pt x="20745" y="11113"/>
                  </a:lnTo>
                  <a:lnTo>
                    <a:pt x="20672" y="11079"/>
                  </a:lnTo>
                  <a:lnTo>
                    <a:pt x="20598" y="11046"/>
                  </a:lnTo>
                  <a:lnTo>
                    <a:pt x="20522" y="11015"/>
                  </a:lnTo>
                  <a:lnTo>
                    <a:pt x="20446" y="10987"/>
                  </a:lnTo>
                  <a:lnTo>
                    <a:pt x="20368" y="10959"/>
                  </a:lnTo>
                  <a:lnTo>
                    <a:pt x="20290" y="10933"/>
                  </a:lnTo>
                  <a:lnTo>
                    <a:pt x="20212" y="10910"/>
                  </a:lnTo>
                  <a:lnTo>
                    <a:pt x="20132" y="10888"/>
                  </a:lnTo>
                  <a:lnTo>
                    <a:pt x="20052" y="10869"/>
                  </a:lnTo>
                  <a:lnTo>
                    <a:pt x="19971" y="10851"/>
                  </a:lnTo>
                  <a:lnTo>
                    <a:pt x="19888" y="10835"/>
                  </a:lnTo>
                  <a:lnTo>
                    <a:pt x="19806" y="10821"/>
                  </a:lnTo>
                  <a:lnTo>
                    <a:pt x="19723" y="10810"/>
                  </a:lnTo>
                  <a:lnTo>
                    <a:pt x="19640" y="10801"/>
                  </a:lnTo>
                  <a:lnTo>
                    <a:pt x="19555" y="10793"/>
                  </a:lnTo>
                  <a:lnTo>
                    <a:pt x="19471" y="10787"/>
                  </a:lnTo>
                  <a:lnTo>
                    <a:pt x="19385" y="10783"/>
                  </a:lnTo>
                  <a:lnTo>
                    <a:pt x="19298" y="10782"/>
                  </a:lnTo>
                  <a:lnTo>
                    <a:pt x="19298" y="10782"/>
                  </a:lnTo>
                  <a:lnTo>
                    <a:pt x="19298" y="10782"/>
                  </a:lnTo>
                  <a:lnTo>
                    <a:pt x="13377" y="10773"/>
                  </a:lnTo>
                  <a:lnTo>
                    <a:pt x="13377" y="10773"/>
                  </a:lnTo>
                  <a:lnTo>
                    <a:pt x="13419" y="10692"/>
                  </a:lnTo>
                  <a:lnTo>
                    <a:pt x="13460" y="10611"/>
                  </a:lnTo>
                  <a:lnTo>
                    <a:pt x="13500" y="10529"/>
                  </a:lnTo>
                  <a:lnTo>
                    <a:pt x="13540" y="10447"/>
                  </a:lnTo>
                  <a:lnTo>
                    <a:pt x="13579" y="10365"/>
                  </a:lnTo>
                  <a:lnTo>
                    <a:pt x="13616" y="10283"/>
                  </a:lnTo>
                  <a:lnTo>
                    <a:pt x="13654" y="10201"/>
                  </a:lnTo>
                  <a:lnTo>
                    <a:pt x="13691" y="10117"/>
                  </a:lnTo>
                  <a:lnTo>
                    <a:pt x="13726" y="10035"/>
                  </a:lnTo>
                  <a:lnTo>
                    <a:pt x="13761" y="9952"/>
                  </a:lnTo>
                  <a:lnTo>
                    <a:pt x="13796" y="9869"/>
                  </a:lnTo>
                  <a:lnTo>
                    <a:pt x="13829" y="9785"/>
                  </a:lnTo>
                  <a:lnTo>
                    <a:pt x="13862" y="9702"/>
                  </a:lnTo>
                  <a:lnTo>
                    <a:pt x="13894" y="9619"/>
                  </a:lnTo>
                  <a:lnTo>
                    <a:pt x="13957" y="9451"/>
                  </a:lnTo>
                  <a:lnTo>
                    <a:pt x="14016" y="9283"/>
                  </a:lnTo>
                  <a:lnTo>
                    <a:pt x="14072" y="9116"/>
                  </a:lnTo>
                  <a:lnTo>
                    <a:pt x="14126" y="8948"/>
                  </a:lnTo>
                  <a:lnTo>
                    <a:pt x="14178" y="8780"/>
                  </a:lnTo>
                  <a:lnTo>
                    <a:pt x="14226" y="8613"/>
                  </a:lnTo>
                  <a:lnTo>
                    <a:pt x="14273" y="8446"/>
                  </a:lnTo>
                  <a:lnTo>
                    <a:pt x="14317" y="8280"/>
                  </a:lnTo>
                  <a:lnTo>
                    <a:pt x="14359" y="8113"/>
                  </a:lnTo>
                  <a:lnTo>
                    <a:pt x="14399" y="7948"/>
                  </a:lnTo>
                  <a:lnTo>
                    <a:pt x="14435" y="7782"/>
                  </a:lnTo>
                  <a:lnTo>
                    <a:pt x="14470" y="7618"/>
                  </a:lnTo>
                  <a:lnTo>
                    <a:pt x="14502" y="7454"/>
                  </a:lnTo>
                  <a:lnTo>
                    <a:pt x="14533" y="7292"/>
                  </a:lnTo>
                  <a:lnTo>
                    <a:pt x="14563" y="7131"/>
                  </a:lnTo>
                  <a:lnTo>
                    <a:pt x="14589" y="6970"/>
                  </a:lnTo>
                  <a:lnTo>
                    <a:pt x="14614" y="6811"/>
                  </a:lnTo>
                  <a:lnTo>
                    <a:pt x="14637" y="6654"/>
                  </a:lnTo>
                  <a:lnTo>
                    <a:pt x="14659" y="6498"/>
                  </a:lnTo>
                  <a:lnTo>
                    <a:pt x="14678" y="6344"/>
                  </a:lnTo>
                  <a:lnTo>
                    <a:pt x="14697" y="6191"/>
                  </a:lnTo>
                  <a:lnTo>
                    <a:pt x="14713" y="6039"/>
                  </a:lnTo>
                  <a:lnTo>
                    <a:pt x="14727" y="5891"/>
                  </a:lnTo>
                  <a:lnTo>
                    <a:pt x="14741" y="5744"/>
                  </a:lnTo>
                  <a:lnTo>
                    <a:pt x="14752" y="5599"/>
                  </a:lnTo>
                  <a:lnTo>
                    <a:pt x="14764" y="5456"/>
                  </a:lnTo>
                  <a:lnTo>
                    <a:pt x="14773" y="5315"/>
                  </a:lnTo>
                  <a:lnTo>
                    <a:pt x="14781" y="5177"/>
                  </a:lnTo>
                  <a:lnTo>
                    <a:pt x="14788" y="5042"/>
                  </a:lnTo>
                  <a:lnTo>
                    <a:pt x="14794" y="4909"/>
                  </a:lnTo>
                  <a:lnTo>
                    <a:pt x="14798" y="4779"/>
                  </a:lnTo>
                  <a:lnTo>
                    <a:pt x="14802" y="4651"/>
                  </a:lnTo>
                  <a:lnTo>
                    <a:pt x="14805" y="4526"/>
                  </a:lnTo>
                  <a:lnTo>
                    <a:pt x="14806" y="4406"/>
                  </a:lnTo>
                  <a:lnTo>
                    <a:pt x="14807" y="4287"/>
                  </a:lnTo>
                  <a:lnTo>
                    <a:pt x="14807" y="4172"/>
                  </a:lnTo>
                  <a:lnTo>
                    <a:pt x="14807" y="4060"/>
                  </a:lnTo>
                  <a:lnTo>
                    <a:pt x="14804" y="3847"/>
                  </a:lnTo>
                  <a:lnTo>
                    <a:pt x="14799" y="3648"/>
                  </a:lnTo>
                  <a:lnTo>
                    <a:pt x="14792" y="3464"/>
                  </a:lnTo>
                  <a:lnTo>
                    <a:pt x="14784" y="3298"/>
                  </a:lnTo>
                  <a:lnTo>
                    <a:pt x="14775" y="3147"/>
                  </a:lnTo>
                  <a:lnTo>
                    <a:pt x="14766" y="3015"/>
                  </a:lnTo>
                  <a:lnTo>
                    <a:pt x="14757" y="2901"/>
                  </a:lnTo>
                  <a:lnTo>
                    <a:pt x="14749" y="2806"/>
                  </a:lnTo>
                  <a:lnTo>
                    <a:pt x="14737" y="2678"/>
                  </a:lnTo>
                  <a:lnTo>
                    <a:pt x="14737" y="2678"/>
                  </a:lnTo>
                  <a:lnTo>
                    <a:pt x="14734" y="2610"/>
                  </a:lnTo>
                  <a:lnTo>
                    <a:pt x="14731" y="2540"/>
                  </a:lnTo>
                  <a:lnTo>
                    <a:pt x="14726" y="2473"/>
                  </a:lnTo>
                  <a:lnTo>
                    <a:pt x="14719" y="2405"/>
                  </a:lnTo>
                  <a:lnTo>
                    <a:pt x="14710" y="2337"/>
                  </a:lnTo>
                  <a:lnTo>
                    <a:pt x="14700" y="2271"/>
                  </a:lnTo>
                  <a:lnTo>
                    <a:pt x="14689" y="2205"/>
                  </a:lnTo>
                  <a:lnTo>
                    <a:pt x="14675" y="2139"/>
                  </a:lnTo>
                  <a:lnTo>
                    <a:pt x="14660" y="2074"/>
                  </a:lnTo>
                  <a:lnTo>
                    <a:pt x="14644" y="2009"/>
                  </a:lnTo>
                  <a:lnTo>
                    <a:pt x="14626" y="1945"/>
                  </a:lnTo>
                  <a:lnTo>
                    <a:pt x="14606" y="1882"/>
                  </a:lnTo>
                  <a:lnTo>
                    <a:pt x="14586" y="1819"/>
                  </a:lnTo>
                  <a:lnTo>
                    <a:pt x="14563" y="1758"/>
                  </a:lnTo>
                  <a:lnTo>
                    <a:pt x="14539" y="1696"/>
                  </a:lnTo>
                  <a:lnTo>
                    <a:pt x="14514" y="1636"/>
                  </a:lnTo>
                  <a:lnTo>
                    <a:pt x="14486" y="1577"/>
                  </a:lnTo>
                  <a:lnTo>
                    <a:pt x="14458" y="1517"/>
                  </a:lnTo>
                  <a:lnTo>
                    <a:pt x="14428" y="1459"/>
                  </a:lnTo>
                  <a:lnTo>
                    <a:pt x="14397" y="1402"/>
                  </a:lnTo>
                  <a:lnTo>
                    <a:pt x="14365" y="1345"/>
                  </a:lnTo>
                  <a:lnTo>
                    <a:pt x="14332" y="1289"/>
                  </a:lnTo>
                  <a:lnTo>
                    <a:pt x="14297" y="1234"/>
                  </a:lnTo>
                  <a:lnTo>
                    <a:pt x="14261" y="1181"/>
                  </a:lnTo>
                  <a:lnTo>
                    <a:pt x="14224" y="1128"/>
                  </a:lnTo>
                  <a:lnTo>
                    <a:pt x="14185" y="1076"/>
                  </a:lnTo>
                  <a:lnTo>
                    <a:pt x="14145" y="1024"/>
                  </a:lnTo>
                  <a:lnTo>
                    <a:pt x="14104" y="974"/>
                  </a:lnTo>
                  <a:lnTo>
                    <a:pt x="14062" y="925"/>
                  </a:lnTo>
                  <a:lnTo>
                    <a:pt x="14019" y="877"/>
                  </a:lnTo>
                  <a:lnTo>
                    <a:pt x="13975" y="830"/>
                  </a:lnTo>
                  <a:lnTo>
                    <a:pt x="13929" y="785"/>
                  </a:lnTo>
                  <a:lnTo>
                    <a:pt x="13882" y="739"/>
                  </a:lnTo>
                  <a:lnTo>
                    <a:pt x="13834" y="696"/>
                  </a:lnTo>
                  <a:lnTo>
                    <a:pt x="13786" y="654"/>
                  </a:lnTo>
                  <a:lnTo>
                    <a:pt x="13736" y="611"/>
                  </a:lnTo>
                  <a:lnTo>
                    <a:pt x="13686" y="572"/>
                  </a:lnTo>
                  <a:lnTo>
                    <a:pt x="13635" y="532"/>
                  </a:lnTo>
                  <a:lnTo>
                    <a:pt x="13582" y="494"/>
                  </a:lnTo>
                  <a:lnTo>
                    <a:pt x="13528" y="457"/>
                  </a:lnTo>
                  <a:lnTo>
                    <a:pt x="13474" y="422"/>
                  </a:lnTo>
                  <a:lnTo>
                    <a:pt x="13419" y="388"/>
                  </a:lnTo>
                  <a:lnTo>
                    <a:pt x="13363" y="355"/>
                  </a:lnTo>
                  <a:lnTo>
                    <a:pt x="13306" y="323"/>
                  </a:lnTo>
                  <a:lnTo>
                    <a:pt x="13248" y="293"/>
                  </a:lnTo>
                  <a:lnTo>
                    <a:pt x="13189" y="265"/>
                  </a:lnTo>
                  <a:lnTo>
                    <a:pt x="13130" y="236"/>
                  </a:lnTo>
                  <a:lnTo>
                    <a:pt x="13069" y="211"/>
                  </a:lnTo>
                  <a:lnTo>
                    <a:pt x="13009" y="186"/>
                  </a:lnTo>
                  <a:lnTo>
                    <a:pt x="12947" y="163"/>
                  </a:lnTo>
                  <a:lnTo>
                    <a:pt x="12884" y="140"/>
                  </a:lnTo>
                  <a:lnTo>
                    <a:pt x="12822" y="121"/>
                  </a:lnTo>
                  <a:lnTo>
                    <a:pt x="12759" y="102"/>
                  </a:lnTo>
                  <a:lnTo>
                    <a:pt x="12694" y="84"/>
                  </a:lnTo>
                  <a:lnTo>
                    <a:pt x="12630" y="68"/>
                  </a:lnTo>
                  <a:lnTo>
                    <a:pt x="12564" y="55"/>
                  </a:lnTo>
                  <a:lnTo>
                    <a:pt x="12497" y="42"/>
                  </a:lnTo>
                  <a:lnTo>
                    <a:pt x="12431" y="31"/>
                  </a:lnTo>
                  <a:lnTo>
                    <a:pt x="12364" y="22"/>
                  </a:lnTo>
                  <a:lnTo>
                    <a:pt x="12296" y="14"/>
                  </a:lnTo>
                  <a:lnTo>
                    <a:pt x="12228" y="8"/>
                  </a:lnTo>
                  <a:lnTo>
                    <a:pt x="12159" y="3"/>
                  </a:lnTo>
                  <a:lnTo>
                    <a:pt x="12091" y="1"/>
                  </a:lnTo>
                  <a:lnTo>
                    <a:pt x="12021" y="0"/>
                  </a:lnTo>
                  <a:lnTo>
                    <a:pt x="12021" y="0"/>
                  </a:lnTo>
                  <a:lnTo>
                    <a:pt x="11952" y="1"/>
                  </a:lnTo>
                  <a:lnTo>
                    <a:pt x="11882" y="3"/>
                  </a:lnTo>
                  <a:lnTo>
                    <a:pt x="11813" y="8"/>
                  </a:lnTo>
                  <a:lnTo>
                    <a:pt x="11745" y="14"/>
                  </a:lnTo>
                  <a:lnTo>
                    <a:pt x="11676" y="22"/>
                  </a:lnTo>
                  <a:lnTo>
                    <a:pt x="11609" y="32"/>
                  </a:lnTo>
                  <a:lnTo>
                    <a:pt x="11542" y="42"/>
                  </a:lnTo>
                  <a:lnTo>
                    <a:pt x="11475" y="55"/>
                  </a:lnTo>
                  <a:lnTo>
                    <a:pt x="11410" y="70"/>
                  </a:lnTo>
                  <a:lnTo>
                    <a:pt x="11344" y="86"/>
                  </a:lnTo>
                  <a:lnTo>
                    <a:pt x="11280" y="103"/>
                  </a:lnTo>
                  <a:lnTo>
                    <a:pt x="11216" y="122"/>
                  </a:lnTo>
                  <a:lnTo>
                    <a:pt x="11152" y="143"/>
                  </a:lnTo>
                  <a:lnTo>
                    <a:pt x="11091" y="164"/>
                  </a:lnTo>
                  <a:lnTo>
                    <a:pt x="11028" y="188"/>
                  </a:lnTo>
                  <a:lnTo>
                    <a:pt x="10967" y="213"/>
                  </a:lnTo>
                  <a:lnTo>
                    <a:pt x="10907" y="240"/>
                  </a:lnTo>
                  <a:lnTo>
                    <a:pt x="10847" y="267"/>
                  </a:lnTo>
                  <a:lnTo>
                    <a:pt x="10788" y="297"/>
                  </a:lnTo>
                  <a:lnTo>
                    <a:pt x="10730" y="327"/>
                  </a:lnTo>
                  <a:lnTo>
                    <a:pt x="10673" y="359"/>
                  </a:lnTo>
                  <a:lnTo>
                    <a:pt x="10617" y="392"/>
                  </a:lnTo>
                  <a:lnTo>
                    <a:pt x="10561" y="427"/>
                  </a:lnTo>
                  <a:lnTo>
                    <a:pt x="10506" y="462"/>
                  </a:lnTo>
                  <a:lnTo>
                    <a:pt x="10452" y="500"/>
                  </a:lnTo>
                  <a:lnTo>
                    <a:pt x="10400" y="538"/>
                  </a:lnTo>
                  <a:lnTo>
                    <a:pt x="10348" y="577"/>
                  </a:lnTo>
                  <a:lnTo>
                    <a:pt x="10298" y="618"/>
                  </a:lnTo>
                  <a:lnTo>
                    <a:pt x="10248" y="660"/>
                  </a:lnTo>
                  <a:lnTo>
                    <a:pt x="10199" y="704"/>
                  </a:lnTo>
                  <a:lnTo>
                    <a:pt x="10152" y="747"/>
                  </a:lnTo>
                  <a:lnTo>
                    <a:pt x="10105" y="793"/>
                  </a:lnTo>
                  <a:lnTo>
                    <a:pt x="10060" y="840"/>
                  </a:lnTo>
                  <a:lnTo>
                    <a:pt x="10015" y="887"/>
                  </a:lnTo>
                  <a:lnTo>
                    <a:pt x="9972" y="935"/>
                  </a:lnTo>
                  <a:lnTo>
                    <a:pt x="9929" y="986"/>
                  </a:lnTo>
                  <a:lnTo>
                    <a:pt x="9888" y="1036"/>
                  </a:lnTo>
                  <a:lnTo>
                    <a:pt x="9848" y="1087"/>
                  </a:lnTo>
                  <a:lnTo>
                    <a:pt x="9811" y="1140"/>
                  </a:lnTo>
                  <a:lnTo>
                    <a:pt x="9773" y="1193"/>
                  </a:lnTo>
                  <a:lnTo>
                    <a:pt x="9738" y="1248"/>
                  </a:lnTo>
                  <a:lnTo>
                    <a:pt x="9702" y="1303"/>
                  </a:lnTo>
                  <a:lnTo>
                    <a:pt x="9669" y="1360"/>
                  </a:lnTo>
                  <a:lnTo>
                    <a:pt x="9637" y="1417"/>
                  </a:lnTo>
                  <a:lnTo>
                    <a:pt x="9606" y="1474"/>
                  </a:lnTo>
                  <a:lnTo>
                    <a:pt x="9577" y="1533"/>
                  </a:lnTo>
                  <a:lnTo>
                    <a:pt x="9548" y="1592"/>
                  </a:lnTo>
                  <a:lnTo>
                    <a:pt x="9522" y="1653"/>
                  </a:lnTo>
                  <a:lnTo>
                    <a:pt x="9497" y="1713"/>
                  </a:lnTo>
                  <a:lnTo>
                    <a:pt x="9473" y="1776"/>
                  </a:lnTo>
                  <a:lnTo>
                    <a:pt x="9451" y="1838"/>
                  </a:lnTo>
                  <a:lnTo>
                    <a:pt x="9430" y="1902"/>
                  </a:lnTo>
                  <a:lnTo>
                    <a:pt x="9411" y="1966"/>
                  </a:lnTo>
                  <a:lnTo>
                    <a:pt x="9394" y="2029"/>
                  </a:lnTo>
                  <a:lnTo>
                    <a:pt x="9377" y="2094"/>
                  </a:lnTo>
                  <a:lnTo>
                    <a:pt x="9363" y="2161"/>
                  </a:lnTo>
                  <a:lnTo>
                    <a:pt x="9349" y="2227"/>
                  </a:lnTo>
                  <a:lnTo>
                    <a:pt x="9339" y="2293"/>
                  </a:lnTo>
                  <a:lnTo>
                    <a:pt x="9329" y="2361"/>
                  </a:lnTo>
                  <a:lnTo>
                    <a:pt x="9321" y="2429"/>
                  </a:lnTo>
                  <a:lnTo>
                    <a:pt x="9315" y="2497"/>
                  </a:lnTo>
                  <a:lnTo>
                    <a:pt x="9311" y="2566"/>
                  </a:lnTo>
                  <a:lnTo>
                    <a:pt x="9307" y="2635"/>
                  </a:lnTo>
                  <a:lnTo>
                    <a:pt x="9306" y="2705"/>
                  </a:lnTo>
                  <a:lnTo>
                    <a:pt x="9306" y="2705"/>
                  </a:lnTo>
                  <a:lnTo>
                    <a:pt x="9303" y="2790"/>
                  </a:lnTo>
                  <a:lnTo>
                    <a:pt x="9298" y="2871"/>
                  </a:lnTo>
                  <a:lnTo>
                    <a:pt x="9291" y="2974"/>
                  </a:lnTo>
                  <a:lnTo>
                    <a:pt x="9282" y="3099"/>
                  </a:lnTo>
                  <a:lnTo>
                    <a:pt x="9269" y="3244"/>
                  </a:lnTo>
                  <a:lnTo>
                    <a:pt x="9252" y="3409"/>
                  </a:lnTo>
                  <a:lnTo>
                    <a:pt x="9232" y="3590"/>
                  </a:lnTo>
                  <a:lnTo>
                    <a:pt x="9220" y="3687"/>
                  </a:lnTo>
                  <a:lnTo>
                    <a:pt x="9207" y="3787"/>
                  </a:lnTo>
                  <a:lnTo>
                    <a:pt x="9192" y="3891"/>
                  </a:lnTo>
                  <a:lnTo>
                    <a:pt x="9176" y="3999"/>
                  </a:lnTo>
                  <a:lnTo>
                    <a:pt x="9159" y="4110"/>
                  </a:lnTo>
                  <a:lnTo>
                    <a:pt x="9140" y="4224"/>
                  </a:lnTo>
                  <a:lnTo>
                    <a:pt x="9121" y="4342"/>
                  </a:lnTo>
                  <a:lnTo>
                    <a:pt x="9099" y="4461"/>
                  </a:lnTo>
                  <a:lnTo>
                    <a:pt x="9075" y="4585"/>
                  </a:lnTo>
                  <a:lnTo>
                    <a:pt x="9051" y="4709"/>
                  </a:lnTo>
                  <a:lnTo>
                    <a:pt x="9024" y="4837"/>
                  </a:lnTo>
                  <a:lnTo>
                    <a:pt x="8996" y="4966"/>
                  </a:lnTo>
                  <a:lnTo>
                    <a:pt x="8966" y="5097"/>
                  </a:lnTo>
                  <a:lnTo>
                    <a:pt x="8934" y="5230"/>
                  </a:lnTo>
                  <a:lnTo>
                    <a:pt x="8901" y="5365"/>
                  </a:lnTo>
                  <a:lnTo>
                    <a:pt x="8864" y="5501"/>
                  </a:lnTo>
                  <a:lnTo>
                    <a:pt x="8826" y="5638"/>
                  </a:lnTo>
                  <a:lnTo>
                    <a:pt x="8786" y="5776"/>
                  </a:lnTo>
                  <a:lnTo>
                    <a:pt x="8744" y="5915"/>
                  </a:lnTo>
                  <a:lnTo>
                    <a:pt x="8700" y="6055"/>
                  </a:lnTo>
                  <a:lnTo>
                    <a:pt x="8653" y="6194"/>
                  </a:lnTo>
                  <a:lnTo>
                    <a:pt x="8604" y="6335"/>
                  </a:lnTo>
                  <a:lnTo>
                    <a:pt x="8553" y="6476"/>
                  </a:lnTo>
                  <a:lnTo>
                    <a:pt x="8499" y="6616"/>
                  </a:lnTo>
                  <a:lnTo>
                    <a:pt x="8443" y="6757"/>
                  </a:lnTo>
                  <a:lnTo>
                    <a:pt x="8384" y="6897"/>
                  </a:lnTo>
                  <a:lnTo>
                    <a:pt x="8323" y="7036"/>
                  </a:lnTo>
                  <a:lnTo>
                    <a:pt x="8291" y="7106"/>
                  </a:lnTo>
                  <a:lnTo>
                    <a:pt x="8259" y="7174"/>
                  </a:lnTo>
                  <a:lnTo>
                    <a:pt x="8226" y="7244"/>
                  </a:lnTo>
                  <a:lnTo>
                    <a:pt x="8192" y="7312"/>
                  </a:lnTo>
                  <a:lnTo>
                    <a:pt x="8157" y="7381"/>
                  </a:lnTo>
                  <a:lnTo>
                    <a:pt x="8123" y="7449"/>
                  </a:lnTo>
                  <a:lnTo>
                    <a:pt x="8086" y="7516"/>
                  </a:lnTo>
                  <a:lnTo>
                    <a:pt x="8050" y="7585"/>
                  </a:lnTo>
                  <a:lnTo>
                    <a:pt x="8013" y="7652"/>
                  </a:lnTo>
                  <a:lnTo>
                    <a:pt x="7975" y="7718"/>
                  </a:lnTo>
                  <a:lnTo>
                    <a:pt x="7936" y="7784"/>
                  </a:lnTo>
                  <a:lnTo>
                    <a:pt x="7897" y="7851"/>
                  </a:lnTo>
                  <a:lnTo>
                    <a:pt x="7857" y="7917"/>
                  </a:lnTo>
                  <a:lnTo>
                    <a:pt x="7816" y="7982"/>
                  </a:lnTo>
                  <a:lnTo>
                    <a:pt x="7774" y="8046"/>
                  </a:lnTo>
                  <a:lnTo>
                    <a:pt x="7731" y="8110"/>
                  </a:lnTo>
                  <a:lnTo>
                    <a:pt x="7688" y="8173"/>
                  </a:lnTo>
                  <a:lnTo>
                    <a:pt x="7645" y="8236"/>
                  </a:lnTo>
                  <a:lnTo>
                    <a:pt x="7600" y="8299"/>
                  </a:lnTo>
                  <a:lnTo>
                    <a:pt x="7554" y="8361"/>
                  </a:lnTo>
                  <a:lnTo>
                    <a:pt x="7508" y="8422"/>
                  </a:lnTo>
                  <a:lnTo>
                    <a:pt x="7461" y="8483"/>
                  </a:lnTo>
                  <a:lnTo>
                    <a:pt x="7413" y="8542"/>
                  </a:lnTo>
                  <a:lnTo>
                    <a:pt x="7364" y="8601"/>
                  </a:lnTo>
                  <a:lnTo>
                    <a:pt x="7313" y="8659"/>
                  </a:lnTo>
                  <a:lnTo>
                    <a:pt x="7263" y="8718"/>
                  </a:lnTo>
                  <a:lnTo>
                    <a:pt x="7212" y="8775"/>
                  </a:lnTo>
                  <a:lnTo>
                    <a:pt x="7159" y="8831"/>
                  </a:lnTo>
                  <a:lnTo>
                    <a:pt x="7107" y="8885"/>
                  </a:lnTo>
                  <a:lnTo>
                    <a:pt x="7053" y="8940"/>
                  </a:lnTo>
                  <a:lnTo>
                    <a:pt x="6998" y="8994"/>
                  </a:lnTo>
                  <a:lnTo>
                    <a:pt x="6942" y="9047"/>
                  </a:lnTo>
                  <a:lnTo>
                    <a:pt x="6885" y="9099"/>
                  </a:lnTo>
                  <a:lnTo>
                    <a:pt x="6828" y="9150"/>
                  </a:lnTo>
                  <a:lnTo>
                    <a:pt x="6770" y="9200"/>
                  </a:lnTo>
                  <a:lnTo>
                    <a:pt x="6711" y="9249"/>
                  </a:lnTo>
                  <a:lnTo>
                    <a:pt x="6650" y="9297"/>
                  </a:lnTo>
                  <a:lnTo>
                    <a:pt x="6590" y="9344"/>
                  </a:lnTo>
                  <a:lnTo>
                    <a:pt x="6527" y="9391"/>
                  </a:lnTo>
                  <a:lnTo>
                    <a:pt x="6464" y="9435"/>
                  </a:lnTo>
                  <a:lnTo>
                    <a:pt x="6400" y="9480"/>
                  </a:lnTo>
                  <a:lnTo>
                    <a:pt x="6335" y="9523"/>
                  </a:lnTo>
                  <a:lnTo>
                    <a:pt x="6335" y="9523"/>
                  </a:lnTo>
                  <a:lnTo>
                    <a:pt x="6222" y="9597"/>
                  </a:lnTo>
                  <a:lnTo>
                    <a:pt x="6109" y="9672"/>
                  </a:lnTo>
                  <a:lnTo>
                    <a:pt x="5998" y="9748"/>
                  </a:lnTo>
                  <a:lnTo>
                    <a:pt x="5888" y="9824"/>
                  </a:lnTo>
                  <a:lnTo>
                    <a:pt x="5780" y="9901"/>
                  </a:lnTo>
                  <a:lnTo>
                    <a:pt x="5673" y="9977"/>
                  </a:lnTo>
                  <a:lnTo>
                    <a:pt x="5568" y="10055"/>
                  </a:lnTo>
                  <a:lnTo>
                    <a:pt x="5463" y="10132"/>
                  </a:lnTo>
                  <a:lnTo>
                    <a:pt x="5360" y="10211"/>
                  </a:lnTo>
                  <a:lnTo>
                    <a:pt x="5258" y="10288"/>
                  </a:lnTo>
                  <a:lnTo>
                    <a:pt x="5157" y="10367"/>
                  </a:lnTo>
                  <a:lnTo>
                    <a:pt x="5058" y="10446"/>
                  </a:lnTo>
                  <a:lnTo>
                    <a:pt x="4960" y="10525"/>
                  </a:lnTo>
                  <a:lnTo>
                    <a:pt x="4863" y="10604"/>
                  </a:lnTo>
                  <a:lnTo>
                    <a:pt x="4768" y="10683"/>
                  </a:lnTo>
                  <a:lnTo>
                    <a:pt x="4675" y="10762"/>
                  </a:lnTo>
                  <a:lnTo>
                    <a:pt x="4582" y="10842"/>
                  </a:lnTo>
                  <a:lnTo>
                    <a:pt x="4491" y="10920"/>
                  </a:lnTo>
                  <a:lnTo>
                    <a:pt x="4401" y="10999"/>
                  </a:lnTo>
                  <a:lnTo>
                    <a:pt x="4313" y="11078"/>
                  </a:lnTo>
                  <a:lnTo>
                    <a:pt x="4226" y="11156"/>
                  </a:lnTo>
                  <a:lnTo>
                    <a:pt x="4140" y="11235"/>
                  </a:lnTo>
                  <a:lnTo>
                    <a:pt x="4056" y="11313"/>
                  </a:lnTo>
                  <a:lnTo>
                    <a:pt x="3972" y="11391"/>
                  </a:lnTo>
                  <a:lnTo>
                    <a:pt x="3891" y="11469"/>
                  </a:lnTo>
                  <a:lnTo>
                    <a:pt x="3810" y="11545"/>
                  </a:lnTo>
                  <a:lnTo>
                    <a:pt x="3655" y="11698"/>
                  </a:lnTo>
                  <a:lnTo>
                    <a:pt x="3504" y="11850"/>
                  </a:lnTo>
                  <a:lnTo>
                    <a:pt x="3359" y="11999"/>
                  </a:lnTo>
                  <a:lnTo>
                    <a:pt x="3220" y="12146"/>
                  </a:lnTo>
                  <a:lnTo>
                    <a:pt x="3086" y="12289"/>
                  </a:lnTo>
                  <a:lnTo>
                    <a:pt x="2958" y="12430"/>
                  </a:lnTo>
                  <a:lnTo>
                    <a:pt x="2836" y="12566"/>
                  </a:lnTo>
                  <a:lnTo>
                    <a:pt x="2720" y="12699"/>
                  </a:lnTo>
                  <a:lnTo>
                    <a:pt x="2609" y="12828"/>
                  </a:lnTo>
                  <a:lnTo>
                    <a:pt x="2505" y="12952"/>
                  </a:lnTo>
                  <a:lnTo>
                    <a:pt x="2406" y="13072"/>
                  </a:lnTo>
                  <a:lnTo>
                    <a:pt x="2313" y="13187"/>
                  </a:lnTo>
                  <a:lnTo>
                    <a:pt x="2225" y="13297"/>
                  </a:lnTo>
                  <a:lnTo>
                    <a:pt x="2145" y="13399"/>
                  </a:lnTo>
                  <a:lnTo>
                    <a:pt x="2070" y="13497"/>
                  </a:lnTo>
                  <a:lnTo>
                    <a:pt x="2000" y="13589"/>
                  </a:lnTo>
                  <a:lnTo>
                    <a:pt x="1938" y="13673"/>
                  </a:lnTo>
                  <a:lnTo>
                    <a:pt x="1882" y="13751"/>
                  </a:lnTo>
                  <a:lnTo>
                    <a:pt x="1830" y="13820"/>
                  </a:lnTo>
                  <a:lnTo>
                    <a:pt x="0" y="13820"/>
                  </a:lnTo>
                  <a:lnTo>
                    <a:pt x="0" y="14957"/>
                  </a:lnTo>
                  <a:lnTo>
                    <a:pt x="0" y="26830"/>
                  </a:lnTo>
                  <a:lnTo>
                    <a:pt x="0" y="27966"/>
                  </a:lnTo>
                  <a:lnTo>
                    <a:pt x="1541" y="27966"/>
                  </a:lnTo>
                  <a:lnTo>
                    <a:pt x="1541" y="27966"/>
                  </a:lnTo>
                  <a:lnTo>
                    <a:pt x="1634" y="28019"/>
                  </a:lnTo>
                  <a:lnTo>
                    <a:pt x="1728" y="28070"/>
                  </a:lnTo>
                  <a:lnTo>
                    <a:pt x="1822" y="28122"/>
                  </a:lnTo>
                  <a:lnTo>
                    <a:pt x="1918" y="28172"/>
                  </a:lnTo>
                  <a:lnTo>
                    <a:pt x="2014" y="28221"/>
                  </a:lnTo>
                  <a:lnTo>
                    <a:pt x="2110" y="28269"/>
                  </a:lnTo>
                  <a:lnTo>
                    <a:pt x="2208" y="28317"/>
                  </a:lnTo>
                  <a:lnTo>
                    <a:pt x="2305" y="28363"/>
                  </a:lnTo>
                  <a:lnTo>
                    <a:pt x="2405" y="28409"/>
                  </a:lnTo>
                  <a:lnTo>
                    <a:pt x="2504" y="28454"/>
                  </a:lnTo>
                  <a:lnTo>
                    <a:pt x="2603" y="28498"/>
                  </a:lnTo>
                  <a:lnTo>
                    <a:pt x="2704" y="28543"/>
                  </a:lnTo>
                  <a:lnTo>
                    <a:pt x="2804" y="28586"/>
                  </a:lnTo>
                  <a:lnTo>
                    <a:pt x="2906" y="28628"/>
                  </a:lnTo>
                  <a:lnTo>
                    <a:pt x="3008" y="28669"/>
                  </a:lnTo>
                  <a:lnTo>
                    <a:pt x="3109" y="28710"/>
                  </a:lnTo>
                  <a:lnTo>
                    <a:pt x="3212" y="28750"/>
                  </a:lnTo>
                  <a:lnTo>
                    <a:pt x="3316" y="28789"/>
                  </a:lnTo>
                  <a:lnTo>
                    <a:pt x="3419" y="28828"/>
                  </a:lnTo>
                  <a:lnTo>
                    <a:pt x="3523" y="28867"/>
                  </a:lnTo>
                  <a:lnTo>
                    <a:pt x="3626" y="28903"/>
                  </a:lnTo>
                  <a:lnTo>
                    <a:pt x="3731" y="28941"/>
                  </a:lnTo>
                  <a:lnTo>
                    <a:pt x="3837" y="28976"/>
                  </a:lnTo>
                  <a:lnTo>
                    <a:pt x="3942" y="29011"/>
                  </a:lnTo>
                  <a:lnTo>
                    <a:pt x="4047" y="29046"/>
                  </a:lnTo>
                  <a:lnTo>
                    <a:pt x="4152" y="29080"/>
                  </a:lnTo>
                  <a:lnTo>
                    <a:pt x="4364" y="29146"/>
                  </a:lnTo>
                  <a:lnTo>
                    <a:pt x="4576" y="29210"/>
                  </a:lnTo>
                  <a:lnTo>
                    <a:pt x="4789" y="29270"/>
                  </a:lnTo>
                  <a:lnTo>
                    <a:pt x="5001" y="29329"/>
                  </a:lnTo>
                  <a:lnTo>
                    <a:pt x="5215" y="29384"/>
                  </a:lnTo>
                  <a:lnTo>
                    <a:pt x="5427" y="29439"/>
                  </a:lnTo>
                  <a:lnTo>
                    <a:pt x="5640" y="29491"/>
                  </a:lnTo>
                  <a:lnTo>
                    <a:pt x="5852" y="29540"/>
                  </a:lnTo>
                  <a:lnTo>
                    <a:pt x="6063" y="29586"/>
                  </a:lnTo>
                  <a:lnTo>
                    <a:pt x="6274" y="29631"/>
                  </a:lnTo>
                  <a:lnTo>
                    <a:pt x="6483" y="29674"/>
                  </a:lnTo>
                  <a:lnTo>
                    <a:pt x="6692" y="29715"/>
                  </a:lnTo>
                  <a:lnTo>
                    <a:pt x="6899" y="29753"/>
                  </a:lnTo>
                  <a:lnTo>
                    <a:pt x="7104" y="29791"/>
                  </a:lnTo>
                  <a:lnTo>
                    <a:pt x="7308" y="29825"/>
                  </a:lnTo>
                  <a:lnTo>
                    <a:pt x="7509" y="29858"/>
                  </a:lnTo>
                  <a:lnTo>
                    <a:pt x="7709" y="29890"/>
                  </a:lnTo>
                  <a:lnTo>
                    <a:pt x="7906" y="29918"/>
                  </a:lnTo>
                  <a:lnTo>
                    <a:pt x="8100" y="29947"/>
                  </a:lnTo>
                  <a:lnTo>
                    <a:pt x="8292" y="29973"/>
                  </a:lnTo>
                  <a:lnTo>
                    <a:pt x="8482" y="29997"/>
                  </a:lnTo>
                  <a:lnTo>
                    <a:pt x="8667" y="30020"/>
                  </a:lnTo>
                  <a:lnTo>
                    <a:pt x="8849" y="30042"/>
                  </a:lnTo>
                  <a:lnTo>
                    <a:pt x="9028" y="30062"/>
                  </a:lnTo>
                  <a:lnTo>
                    <a:pt x="9204" y="30080"/>
                  </a:lnTo>
                  <a:lnTo>
                    <a:pt x="9377" y="30097"/>
                  </a:lnTo>
                  <a:lnTo>
                    <a:pt x="9543" y="30113"/>
                  </a:lnTo>
                  <a:lnTo>
                    <a:pt x="9708" y="30128"/>
                  </a:lnTo>
                  <a:lnTo>
                    <a:pt x="9867" y="30142"/>
                  </a:lnTo>
                  <a:lnTo>
                    <a:pt x="10022" y="30154"/>
                  </a:lnTo>
                  <a:lnTo>
                    <a:pt x="10171" y="30166"/>
                  </a:lnTo>
                  <a:lnTo>
                    <a:pt x="10457" y="30185"/>
                  </a:lnTo>
                  <a:lnTo>
                    <a:pt x="10721" y="30201"/>
                  </a:lnTo>
                  <a:lnTo>
                    <a:pt x="10962" y="30214"/>
                  </a:lnTo>
                  <a:lnTo>
                    <a:pt x="11179" y="30223"/>
                  </a:lnTo>
                  <a:lnTo>
                    <a:pt x="11370" y="30230"/>
                  </a:lnTo>
                  <a:lnTo>
                    <a:pt x="11535" y="30235"/>
                  </a:lnTo>
                  <a:lnTo>
                    <a:pt x="11671" y="30238"/>
                  </a:lnTo>
                  <a:lnTo>
                    <a:pt x="11777" y="30240"/>
                  </a:lnTo>
                  <a:lnTo>
                    <a:pt x="11893" y="30240"/>
                  </a:lnTo>
                  <a:lnTo>
                    <a:pt x="15555" y="30240"/>
                  </a:lnTo>
                  <a:lnTo>
                    <a:pt x="15555" y="30240"/>
                  </a:lnTo>
                  <a:lnTo>
                    <a:pt x="15593" y="30239"/>
                  </a:lnTo>
                  <a:lnTo>
                    <a:pt x="15631" y="30235"/>
                  </a:lnTo>
                  <a:lnTo>
                    <a:pt x="15667" y="30229"/>
                  </a:lnTo>
                  <a:lnTo>
                    <a:pt x="15702" y="30221"/>
                  </a:lnTo>
                  <a:lnTo>
                    <a:pt x="15702" y="30221"/>
                  </a:lnTo>
                  <a:lnTo>
                    <a:pt x="15738" y="30229"/>
                  </a:lnTo>
                  <a:lnTo>
                    <a:pt x="15774" y="30235"/>
                  </a:lnTo>
                  <a:lnTo>
                    <a:pt x="15811" y="30239"/>
                  </a:lnTo>
                  <a:lnTo>
                    <a:pt x="15849" y="30240"/>
                  </a:lnTo>
                  <a:lnTo>
                    <a:pt x="15849" y="30240"/>
                  </a:lnTo>
                  <a:lnTo>
                    <a:pt x="15934" y="30240"/>
                  </a:lnTo>
                  <a:lnTo>
                    <a:pt x="16020" y="30237"/>
                  </a:lnTo>
                  <a:lnTo>
                    <a:pt x="16106" y="30231"/>
                  </a:lnTo>
                  <a:lnTo>
                    <a:pt x="16190" y="30223"/>
                  </a:lnTo>
                  <a:lnTo>
                    <a:pt x="16273" y="30214"/>
                  </a:lnTo>
                  <a:lnTo>
                    <a:pt x="16357" y="30202"/>
                  </a:lnTo>
                  <a:lnTo>
                    <a:pt x="16439" y="30189"/>
                  </a:lnTo>
                  <a:lnTo>
                    <a:pt x="16521" y="30173"/>
                  </a:lnTo>
                  <a:lnTo>
                    <a:pt x="16602" y="30154"/>
                  </a:lnTo>
                  <a:lnTo>
                    <a:pt x="16682" y="30135"/>
                  </a:lnTo>
                  <a:lnTo>
                    <a:pt x="16762" y="30113"/>
                  </a:lnTo>
                  <a:lnTo>
                    <a:pt x="16841" y="30091"/>
                  </a:lnTo>
                  <a:lnTo>
                    <a:pt x="16919" y="30064"/>
                  </a:lnTo>
                  <a:lnTo>
                    <a:pt x="16996" y="30038"/>
                  </a:lnTo>
                  <a:lnTo>
                    <a:pt x="17073" y="30008"/>
                  </a:lnTo>
                  <a:lnTo>
                    <a:pt x="17148" y="29978"/>
                  </a:lnTo>
                  <a:lnTo>
                    <a:pt x="17222" y="29946"/>
                  </a:lnTo>
                  <a:lnTo>
                    <a:pt x="17295" y="29911"/>
                  </a:lnTo>
                  <a:lnTo>
                    <a:pt x="17368" y="29875"/>
                  </a:lnTo>
                  <a:lnTo>
                    <a:pt x="17439" y="29837"/>
                  </a:lnTo>
                  <a:lnTo>
                    <a:pt x="17510" y="29797"/>
                  </a:lnTo>
                  <a:lnTo>
                    <a:pt x="17580" y="29756"/>
                  </a:lnTo>
                  <a:lnTo>
                    <a:pt x="17648" y="29714"/>
                  </a:lnTo>
                  <a:lnTo>
                    <a:pt x="17716" y="29670"/>
                  </a:lnTo>
                  <a:lnTo>
                    <a:pt x="17781" y="29624"/>
                  </a:lnTo>
                  <a:lnTo>
                    <a:pt x="17846" y="29576"/>
                  </a:lnTo>
                  <a:lnTo>
                    <a:pt x="17910" y="29528"/>
                  </a:lnTo>
                  <a:lnTo>
                    <a:pt x="17972" y="29478"/>
                  </a:lnTo>
                  <a:lnTo>
                    <a:pt x="18034" y="29426"/>
                  </a:lnTo>
                  <a:lnTo>
                    <a:pt x="18093" y="29372"/>
                  </a:lnTo>
                  <a:lnTo>
                    <a:pt x="18153" y="29318"/>
                  </a:lnTo>
                  <a:lnTo>
                    <a:pt x="18210" y="29262"/>
                  </a:lnTo>
                  <a:lnTo>
                    <a:pt x="18266" y="29204"/>
                  </a:lnTo>
                  <a:lnTo>
                    <a:pt x="18321" y="29146"/>
                  </a:lnTo>
                  <a:lnTo>
                    <a:pt x="18373" y="29086"/>
                  </a:lnTo>
                  <a:lnTo>
                    <a:pt x="18426" y="29025"/>
                  </a:lnTo>
                  <a:lnTo>
                    <a:pt x="18476" y="28962"/>
                  </a:lnTo>
                  <a:lnTo>
                    <a:pt x="18525" y="28898"/>
                  </a:lnTo>
                  <a:lnTo>
                    <a:pt x="18572" y="28833"/>
                  </a:lnTo>
                  <a:lnTo>
                    <a:pt x="18618" y="28767"/>
                  </a:lnTo>
                  <a:lnTo>
                    <a:pt x="18662" y="28700"/>
                  </a:lnTo>
                  <a:lnTo>
                    <a:pt x="18706" y="28633"/>
                  </a:lnTo>
                  <a:lnTo>
                    <a:pt x="18745" y="28563"/>
                  </a:lnTo>
                  <a:lnTo>
                    <a:pt x="18785" y="28492"/>
                  </a:lnTo>
                  <a:lnTo>
                    <a:pt x="18823" y="28422"/>
                  </a:lnTo>
                  <a:lnTo>
                    <a:pt x="18860" y="28349"/>
                  </a:lnTo>
                  <a:lnTo>
                    <a:pt x="18894" y="28276"/>
                  </a:lnTo>
                  <a:lnTo>
                    <a:pt x="18926" y="28200"/>
                  </a:lnTo>
                  <a:lnTo>
                    <a:pt x="18957" y="28125"/>
                  </a:lnTo>
                  <a:lnTo>
                    <a:pt x="18986" y="28050"/>
                  </a:lnTo>
                  <a:lnTo>
                    <a:pt x="19014" y="27972"/>
                  </a:lnTo>
                  <a:lnTo>
                    <a:pt x="19039" y="27895"/>
                  </a:lnTo>
                  <a:lnTo>
                    <a:pt x="19063" y="27816"/>
                  </a:lnTo>
                  <a:lnTo>
                    <a:pt x="19083" y="27736"/>
                  </a:lnTo>
                  <a:lnTo>
                    <a:pt x="19104" y="27656"/>
                  </a:lnTo>
                  <a:lnTo>
                    <a:pt x="19121" y="27575"/>
                  </a:lnTo>
                  <a:lnTo>
                    <a:pt x="19137" y="27493"/>
                  </a:lnTo>
                  <a:lnTo>
                    <a:pt x="19151" y="27411"/>
                  </a:lnTo>
                  <a:lnTo>
                    <a:pt x="19162" y="27328"/>
                  </a:lnTo>
                  <a:lnTo>
                    <a:pt x="19173" y="27243"/>
                  </a:lnTo>
                  <a:lnTo>
                    <a:pt x="19179" y="27160"/>
                  </a:lnTo>
                  <a:lnTo>
                    <a:pt x="19185" y="27074"/>
                  </a:lnTo>
                  <a:lnTo>
                    <a:pt x="19189" y="26989"/>
                  </a:lnTo>
                  <a:lnTo>
                    <a:pt x="19190" y="26903"/>
                  </a:lnTo>
                  <a:lnTo>
                    <a:pt x="19190" y="26903"/>
                  </a:lnTo>
                  <a:lnTo>
                    <a:pt x="19189" y="26833"/>
                  </a:lnTo>
                  <a:lnTo>
                    <a:pt x="19186" y="26761"/>
                  </a:lnTo>
                  <a:lnTo>
                    <a:pt x="19183" y="26690"/>
                  </a:lnTo>
                  <a:lnTo>
                    <a:pt x="19177" y="26619"/>
                  </a:lnTo>
                  <a:lnTo>
                    <a:pt x="19170" y="26550"/>
                  </a:lnTo>
                  <a:lnTo>
                    <a:pt x="19162" y="26479"/>
                  </a:lnTo>
                  <a:lnTo>
                    <a:pt x="19152" y="26409"/>
                  </a:lnTo>
                  <a:lnTo>
                    <a:pt x="19142" y="26340"/>
                  </a:lnTo>
                  <a:lnTo>
                    <a:pt x="19128" y="26270"/>
                  </a:lnTo>
                  <a:lnTo>
                    <a:pt x="19114" y="26201"/>
                  </a:lnTo>
                  <a:lnTo>
                    <a:pt x="19098" y="26132"/>
                  </a:lnTo>
                  <a:lnTo>
                    <a:pt x="19081" y="26064"/>
                  </a:lnTo>
                  <a:lnTo>
                    <a:pt x="19063" y="25995"/>
                  </a:lnTo>
                  <a:lnTo>
                    <a:pt x="19044" y="25928"/>
                  </a:lnTo>
                  <a:lnTo>
                    <a:pt x="19022" y="25861"/>
                  </a:lnTo>
                  <a:lnTo>
                    <a:pt x="18999" y="25793"/>
                  </a:lnTo>
                  <a:lnTo>
                    <a:pt x="18999" y="25793"/>
                  </a:lnTo>
                  <a:lnTo>
                    <a:pt x="19045" y="25765"/>
                  </a:lnTo>
                  <a:lnTo>
                    <a:pt x="19089" y="25736"/>
                  </a:lnTo>
                  <a:lnTo>
                    <a:pt x="19134" y="25707"/>
                  </a:lnTo>
                  <a:lnTo>
                    <a:pt x="19177" y="25676"/>
                  </a:lnTo>
                  <a:lnTo>
                    <a:pt x="19220" y="25645"/>
                  </a:lnTo>
                  <a:lnTo>
                    <a:pt x="19263" y="25613"/>
                  </a:lnTo>
                  <a:lnTo>
                    <a:pt x="19305" y="25580"/>
                  </a:lnTo>
                  <a:lnTo>
                    <a:pt x="19346" y="25547"/>
                  </a:lnTo>
                  <a:lnTo>
                    <a:pt x="19387" y="25514"/>
                  </a:lnTo>
                  <a:lnTo>
                    <a:pt x="19427" y="25480"/>
                  </a:lnTo>
                  <a:lnTo>
                    <a:pt x="19467" y="25445"/>
                  </a:lnTo>
                  <a:lnTo>
                    <a:pt x="19506" y="25410"/>
                  </a:lnTo>
                  <a:lnTo>
                    <a:pt x="19545" y="25374"/>
                  </a:lnTo>
                  <a:lnTo>
                    <a:pt x="19582" y="25337"/>
                  </a:lnTo>
                  <a:lnTo>
                    <a:pt x="19619" y="25299"/>
                  </a:lnTo>
                  <a:lnTo>
                    <a:pt x="19656" y="25263"/>
                  </a:lnTo>
                  <a:lnTo>
                    <a:pt x="19692" y="25224"/>
                  </a:lnTo>
                  <a:lnTo>
                    <a:pt x="19727" y="25185"/>
                  </a:lnTo>
                  <a:lnTo>
                    <a:pt x="19762" y="25147"/>
                  </a:lnTo>
                  <a:lnTo>
                    <a:pt x="19796" y="25107"/>
                  </a:lnTo>
                  <a:lnTo>
                    <a:pt x="19829" y="25067"/>
                  </a:lnTo>
                  <a:lnTo>
                    <a:pt x="19862" y="25026"/>
                  </a:lnTo>
                  <a:lnTo>
                    <a:pt x="19894" y="24985"/>
                  </a:lnTo>
                  <a:lnTo>
                    <a:pt x="19925" y="24942"/>
                  </a:lnTo>
                  <a:lnTo>
                    <a:pt x="19956" y="24900"/>
                  </a:lnTo>
                  <a:lnTo>
                    <a:pt x="19987" y="24857"/>
                  </a:lnTo>
                  <a:lnTo>
                    <a:pt x="20015" y="24815"/>
                  </a:lnTo>
                  <a:lnTo>
                    <a:pt x="20045" y="24770"/>
                  </a:lnTo>
                  <a:lnTo>
                    <a:pt x="20072" y="24727"/>
                  </a:lnTo>
                  <a:lnTo>
                    <a:pt x="20100" y="24682"/>
                  </a:lnTo>
                  <a:lnTo>
                    <a:pt x="20126" y="24637"/>
                  </a:lnTo>
                  <a:lnTo>
                    <a:pt x="20152" y="24591"/>
                  </a:lnTo>
                  <a:lnTo>
                    <a:pt x="20177" y="24545"/>
                  </a:lnTo>
                  <a:lnTo>
                    <a:pt x="20201" y="24500"/>
                  </a:lnTo>
                  <a:lnTo>
                    <a:pt x="20225" y="24453"/>
                  </a:lnTo>
                  <a:lnTo>
                    <a:pt x="20248" y="24405"/>
                  </a:lnTo>
                  <a:lnTo>
                    <a:pt x="20271" y="24358"/>
                  </a:lnTo>
                  <a:lnTo>
                    <a:pt x="20293" y="24310"/>
                  </a:lnTo>
                  <a:lnTo>
                    <a:pt x="20313" y="24262"/>
                  </a:lnTo>
                  <a:lnTo>
                    <a:pt x="20333" y="24213"/>
                  </a:lnTo>
                  <a:lnTo>
                    <a:pt x="20352" y="24164"/>
                  </a:lnTo>
                  <a:lnTo>
                    <a:pt x="20371" y="24115"/>
                  </a:lnTo>
                  <a:lnTo>
                    <a:pt x="20389" y="24066"/>
                  </a:lnTo>
                  <a:lnTo>
                    <a:pt x="20406" y="24016"/>
                  </a:lnTo>
                  <a:lnTo>
                    <a:pt x="20422" y="23966"/>
                  </a:lnTo>
                  <a:lnTo>
                    <a:pt x="20438" y="23915"/>
                  </a:lnTo>
                  <a:lnTo>
                    <a:pt x="20451" y="23864"/>
                  </a:lnTo>
                  <a:lnTo>
                    <a:pt x="20466" y="23813"/>
                  </a:lnTo>
                  <a:lnTo>
                    <a:pt x="20479" y="23762"/>
                  </a:lnTo>
                  <a:lnTo>
                    <a:pt x="20491" y="23709"/>
                  </a:lnTo>
                  <a:lnTo>
                    <a:pt x="20503" y="23658"/>
                  </a:lnTo>
                  <a:lnTo>
                    <a:pt x="20513" y="23605"/>
                  </a:lnTo>
                  <a:lnTo>
                    <a:pt x="20523" y="23553"/>
                  </a:lnTo>
                  <a:lnTo>
                    <a:pt x="20532" y="23499"/>
                  </a:lnTo>
                  <a:lnTo>
                    <a:pt x="20540" y="23447"/>
                  </a:lnTo>
                  <a:lnTo>
                    <a:pt x="20547" y="23393"/>
                  </a:lnTo>
                  <a:lnTo>
                    <a:pt x="20554" y="23340"/>
                  </a:lnTo>
                  <a:lnTo>
                    <a:pt x="20560" y="23286"/>
                  </a:lnTo>
                  <a:lnTo>
                    <a:pt x="20564" y="23232"/>
                  </a:lnTo>
                  <a:lnTo>
                    <a:pt x="20568" y="23178"/>
                  </a:lnTo>
                  <a:lnTo>
                    <a:pt x="20571" y="23123"/>
                  </a:lnTo>
                  <a:lnTo>
                    <a:pt x="20574" y="23068"/>
                  </a:lnTo>
                  <a:lnTo>
                    <a:pt x="20575" y="23013"/>
                  </a:lnTo>
                  <a:lnTo>
                    <a:pt x="20575" y="22959"/>
                  </a:lnTo>
                  <a:lnTo>
                    <a:pt x="20575" y="22959"/>
                  </a:lnTo>
                  <a:lnTo>
                    <a:pt x="20575" y="22911"/>
                  </a:lnTo>
                  <a:lnTo>
                    <a:pt x="20574" y="22863"/>
                  </a:lnTo>
                  <a:lnTo>
                    <a:pt x="20572" y="22815"/>
                  </a:lnTo>
                  <a:lnTo>
                    <a:pt x="20570" y="22767"/>
                  </a:lnTo>
                  <a:lnTo>
                    <a:pt x="20567" y="22720"/>
                  </a:lnTo>
                  <a:lnTo>
                    <a:pt x="20563" y="22672"/>
                  </a:lnTo>
                  <a:lnTo>
                    <a:pt x="20559" y="22624"/>
                  </a:lnTo>
                  <a:lnTo>
                    <a:pt x="20553" y="22578"/>
                  </a:lnTo>
                  <a:lnTo>
                    <a:pt x="20540" y="22483"/>
                  </a:lnTo>
                  <a:lnTo>
                    <a:pt x="20526" y="22388"/>
                  </a:lnTo>
                  <a:lnTo>
                    <a:pt x="20508" y="22295"/>
                  </a:lnTo>
                  <a:lnTo>
                    <a:pt x="20488" y="22202"/>
                  </a:lnTo>
                  <a:lnTo>
                    <a:pt x="20465" y="22110"/>
                  </a:lnTo>
                  <a:lnTo>
                    <a:pt x="20439" y="22019"/>
                  </a:lnTo>
                  <a:lnTo>
                    <a:pt x="20411" y="21927"/>
                  </a:lnTo>
                  <a:lnTo>
                    <a:pt x="20381" y="21838"/>
                  </a:lnTo>
                  <a:lnTo>
                    <a:pt x="20347" y="21749"/>
                  </a:lnTo>
                  <a:lnTo>
                    <a:pt x="20311" y="21660"/>
                  </a:lnTo>
                  <a:lnTo>
                    <a:pt x="20273" y="21574"/>
                  </a:lnTo>
                  <a:lnTo>
                    <a:pt x="20232" y="21488"/>
                  </a:lnTo>
                  <a:lnTo>
                    <a:pt x="20232" y="21488"/>
                  </a:lnTo>
                  <a:lnTo>
                    <a:pt x="20281" y="21461"/>
                  </a:lnTo>
                  <a:lnTo>
                    <a:pt x="20329" y="21432"/>
                  </a:lnTo>
                  <a:lnTo>
                    <a:pt x="20377" y="21403"/>
                  </a:lnTo>
                  <a:lnTo>
                    <a:pt x="20424" y="21373"/>
                  </a:lnTo>
                  <a:lnTo>
                    <a:pt x="20471" y="21342"/>
                  </a:lnTo>
                  <a:lnTo>
                    <a:pt x="20516" y="21311"/>
                  </a:lnTo>
                  <a:lnTo>
                    <a:pt x="20562" y="21279"/>
                  </a:lnTo>
                  <a:lnTo>
                    <a:pt x="20607" y="21246"/>
                  </a:lnTo>
                  <a:lnTo>
                    <a:pt x="20651" y="21213"/>
                  </a:lnTo>
                  <a:lnTo>
                    <a:pt x="20695" y="21179"/>
                  </a:lnTo>
                  <a:lnTo>
                    <a:pt x="20738" y="21144"/>
                  </a:lnTo>
                  <a:lnTo>
                    <a:pt x="20780" y="21108"/>
                  </a:lnTo>
                  <a:lnTo>
                    <a:pt x="20821" y="21072"/>
                  </a:lnTo>
                  <a:lnTo>
                    <a:pt x="20862" y="21035"/>
                  </a:lnTo>
                  <a:lnTo>
                    <a:pt x="20904" y="20998"/>
                  </a:lnTo>
                  <a:lnTo>
                    <a:pt x="20944" y="20960"/>
                  </a:lnTo>
                  <a:lnTo>
                    <a:pt x="20982" y="20921"/>
                  </a:lnTo>
                  <a:lnTo>
                    <a:pt x="21021" y="20881"/>
                  </a:lnTo>
                  <a:lnTo>
                    <a:pt x="21059" y="20841"/>
                  </a:lnTo>
                  <a:lnTo>
                    <a:pt x="21097" y="20800"/>
                  </a:lnTo>
                  <a:lnTo>
                    <a:pt x="21133" y="20759"/>
                  </a:lnTo>
                  <a:lnTo>
                    <a:pt x="21168" y="20717"/>
                  </a:lnTo>
                  <a:lnTo>
                    <a:pt x="21204" y="20675"/>
                  </a:lnTo>
                  <a:lnTo>
                    <a:pt x="21238" y="20633"/>
                  </a:lnTo>
                  <a:lnTo>
                    <a:pt x="21272" y="20589"/>
                  </a:lnTo>
                  <a:lnTo>
                    <a:pt x="21305" y="20545"/>
                  </a:lnTo>
                  <a:lnTo>
                    <a:pt x="21337" y="20500"/>
                  </a:lnTo>
                  <a:lnTo>
                    <a:pt x="21369" y="20455"/>
                  </a:lnTo>
                  <a:lnTo>
                    <a:pt x="21400" y="20409"/>
                  </a:lnTo>
                  <a:lnTo>
                    <a:pt x="21430" y="20363"/>
                  </a:lnTo>
                  <a:lnTo>
                    <a:pt x="21460" y="20317"/>
                  </a:lnTo>
                  <a:lnTo>
                    <a:pt x="21488" y="20270"/>
                  </a:lnTo>
                  <a:lnTo>
                    <a:pt x="21517" y="20222"/>
                  </a:lnTo>
                  <a:lnTo>
                    <a:pt x="21543" y="20174"/>
                  </a:lnTo>
                  <a:lnTo>
                    <a:pt x="21570" y="20125"/>
                  </a:lnTo>
                  <a:lnTo>
                    <a:pt x="21596" y="20077"/>
                  </a:lnTo>
                  <a:lnTo>
                    <a:pt x="21621" y="20027"/>
                  </a:lnTo>
                  <a:lnTo>
                    <a:pt x="21645" y="19978"/>
                  </a:lnTo>
                  <a:lnTo>
                    <a:pt x="21667" y="19928"/>
                  </a:lnTo>
                  <a:lnTo>
                    <a:pt x="21689" y="19876"/>
                  </a:lnTo>
                  <a:lnTo>
                    <a:pt x="21711" y="19825"/>
                  </a:lnTo>
                  <a:lnTo>
                    <a:pt x="21731" y="19774"/>
                  </a:lnTo>
                  <a:lnTo>
                    <a:pt x="21752" y="19722"/>
                  </a:lnTo>
                  <a:lnTo>
                    <a:pt x="21770" y="19670"/>
                  </a:lnTo>
                  <a:lnTo>
                    <a:pt x="21788" y="19617"/>
                  </a:lnTo>
                  <a:lnTo>
                    <a:pt x="21806" y="19565"/>
                  </a:lnTo>
                  <a:lnTo>
                    <a:pt x="21823" y="19511"/>
                  </a:lnTo>
                  <a:lnTo>
                    <a:pt x="21838" y="19458"/>
                  </a:lnTo>
                  <a:lnTo>
                    <a:pt x="21852" y="19404"/>
                  </a:lnTo>
                  <a:lnTo>
                    <a:pt x="21866" y="19350"/>
                  </a:lnTo>
                  <a:lnTo>
                    <a:pt x="21879" y="19296"/>
                  </a:lnTo>
                  <a:lnTo>
                    <a:pt x="21891" y="19241"/>
                  </a:lnTo>
                  <a:lnTo>
                    <a:pt x="21903" y="19186"/>
                  </a:lnTo>
                  <a:lnTo>
                    <a:pt x="21912" y="19130"/>
                  </a:lnTo>
                  <a:lnTo>
                    <a:pt x="21921" y="19076"/>
                  </a:lnTo>
                  <a:lnTo>
                    <a:pt x="21930" y="19020"/>
                  </a:lnTo>
                  <a:lnTo>
                    <a:pt x="21937" y="18964"/>
                  </a:lnTo>
                  <a:lnTo>
                    <a:pt x="21944" y="18908"/>
                  </a:lnTo>
                  <a:lnTo>
                    <a:pt x="21948" y="18851"/>
                  </a:lnTo>
                  <a:lnTo>
                    <a:pt x="21953" y="18794"/>
                  </a:lnTo>
                  <a:lnTo>
                    <a:pt x="21956" y="18738"/>
                  </a:lnTo>
                  <a:lnTo>
                    <a:pt x="21959" y="18680"/>
                  </a:lnTo>
                  <a:lnTo>
                    <a:pt x="21961" y="18623"/>
                  </a:lnTo>
                  <a:lnTo>
                    <a:pt x="21961" y="18566"/>
                  </a:lnTo>
                  <a:lnTo>
                    <a:pt x="21961" y="18566"/>
                  </a:lnTo>
                  <a:lnTo>
                    <a:pt x="21961" y="18503"/>
                  </a:lnTo>
                  <a:lnTo>
                    <a:pt x="21959" y="18440"/>
                  </a:lnTo>
                  <a:lnTo>
                    <a:pt x="21956" y="18379"/>
                  </a:lnTo>
                  <a:lnTo>
                    <a:pt x="21952" y="18316"/>
                  </a:lnTo>
                  <a:lnTo>
                    <a:pt x="21947" y="18254"/>
                  </a:lnTo>
                  <a:lnTo>
                    <a:pt x="21940" y="18193"/>
                  </a:lnTo>
                  <a:lnTo>
                    <a:pt x="21933" y="18131"/>
                  </a:lnTo>
                  <a:lnTo>
                    <a:pt x="21924" y="18069"/>
                  </a:lnTo>
                  <a:lnTo>
                    <a:pt x="21915" y="18009"/>
                  </a:lnTo>
                  <a:lnTo>
                    <a:pt x="21905" y="17948"/>
                  </a:lnTo>
                  <a:lnTo>
                    <a:pt x="21892" y="17888"/>
                  </a:lnTo>
                  <a:lnTo>
                    <a:pt x="21880" y="17829"/>
                  </a:lnTo>
                  <a:lnTo>
                    <a:pt x="21866" y="17769"/>
                  </a:lnTo>
                  <a:lnTo>
                    <a:pt x="21851" y="17710"/>
                  </a:lnTo>
                  <a:lnTo>
                    <a:pt x="21835" y="17651"/>
                  </a:lnTo>
                  <a:lnTo>
                    <a:pt x="21817" y="17593"/>
                  </a:lnTo>
                  <a:lnTo>
                    <a:pt x="21800" y="17534"/>
                  </a:lnTo>
                  <a:lnTo>
                    <a:pt x="21780" y="17476"/>
                  </a:lnTo>
                  <a:lnTo>
                    <a:pt x="21760" y="17419"/>
                  </a:lnTo>
                  <a:lnTo>
                    <a:pt x="21738" y="17362"/>
                  </a:lnTo>
                  <a:lnTo>
                    <a:pt x="21715" y="17305"/>
                  </a:lnTo>
                  <a:lnTo>
                    <a:pt x="21693" y="17249"/>
                  </a:lnTo>
                  <a:lnTo>
                    <a:pt x="21667" y="17193"/>
                  </a:lnTo>
                  <a:lnTo>
                    <a:pt x="21642" y="17137"/>
                  </a:lnTo>
                  <a:lnTo>
                    <a:pt x="21615" y="17083"/>
                  </a:lnTo>
                  <a:lnTo>
                    <a:pt x="21588" y="17029"/>
                  </a:lnTo>
                  <a:lnTo>
                    <a:pt x="21559" y="16975"/>
                  </a:lnTo>
                  <a:lnTo>
                    <a:pt x="21529" y="16922"/>
                  </a:lnTo>
                  <a:lnTo>
                    <a:pt x="21498" y="16869"/>
                  </a:lnTo>
                  <a:lnTo>
                    <a:pt x="21466" y="16817"/>
                  </a:lnTo>
                  <a:lnTo>
                    <a:pt x="21435" y="16764"/>
                  </a:lnTo>
                  <a:lnTo>
                    <a:pt x="21400" y="16713"/>
                  </a:lnTo>
                  <a:lnTo>
                    <a:pt x="21400" y="16713"/>
                  </a:lnTo>
                  <a:lnTo>
                    <a:pt x="21472" y="16654"/>
                  </a:lnTo>
                  <a:lnTo>
                    <a:pt x="21542" y="16592"/>
                  </a:lnTo>
                  <a:lnTo>
                    <a:pt x="21610" y="16529"/>
                  </a:lnTo>
                  <a:lnTo>
                    <a:pt x="21677" y="16464"/>
                  </a:lnTo>
                  <a:lnTo>
                    <a:pt x="21741" y="16398"/>
                  </a:lnTo>
                  <a:lnTo>
                    <a:pt x="21802" y="16330"/>
                  </a:lnTo>
                  <a:lnTo>
                    <a:pt x="21863" y="16259"/>
                  </a:lnTo>
                  <a:lnTo>
                    <a:pt x="21921" y="16188"/>
                  </a:lnTo>
                  <a:lnTo>
                    <a:pt x="21977" y="16115"/>
                  </a:lnTo>
                  <a:lnTo>
                    <a:pt x="22032" y="16041"/>
                  </a:lnTo>
                  <a:lnTo>
                    <a:pt x="22083" y="15965"/>
                  </a:lnTo>
                  <a:lnTo>
                    <a:pt x="22133" y="15888"/>
                  </a:lnTo>
                  <a:lnTo>
                    <a:pt x="22180" y="15810"/>
                  </a:lnTo>
                  <a:lnTo>
                    <a:pt x="22226" y="15730"/>
                  </a:lnTo>
                  <a:lnTo>
                    <a:pt x="22269" y="15649"/>
                  </a:lnTo>
                  <a:lnTo>
                    <a:pt x="22310" y="15565"/>
                  </a:lnTo>
                  <a:lnTo>
                    <a:pt x="22349" y="15482"/>
                  </a:lnTo>
                  <a:lnTo>
                    <a:pt x="22385" y="15398"/>
                  </a:lnTo>
                  <a:lnTo>
                    <a:pt x="22419" y="15312"/>
                  </a:lnTo>
                  <a:lnTo>
                    <a:pt x="22451" y="15226"/>
                  </a:lnTo>
                  <a:lnTo>
                    <a:pt x="22480" y="15138"/>
                  </a:lnTo>
                  <a:lnTo>
                    <a:pt x="22507" y="15049"/>
                  </a:lnTo>
                  <a:lnTo>
                    <a:pt x="22532" y="14960"/>
                  </a:lnTo>
                  <a:lnTo>
                    <a:pt x="22554" y="14870"/>
                  </a:lnTo>
                  <a:lnTo>
                    <a:pt x="22573" y="14778"/>
                  </a:lnTo>
                  <a:lnTo>
                    <a:pt x="22590" y="14686"/>
                  </a:lnTo>
                  <a:lnTo>
                    <a:pt x="22605" y="14594"/>
                  </a:lnTo>
                  <a:lnTo>
                    <a:pt x="22616" y="14500"/>
                  </a:lnTo>
                  <a:lnTo>
                    <a:pt x="22625" y="14405"/>
                  </a:lnTo>
                  <a:lnTo>
                    <a:pt x="22632" y="14311"/>
                  </a:lnTo>
                  <a:lnTo>
                    <a:pt x="22636" y="14216"/>
                  </a:lnTo>
                  <a:lnTo>
                    <a:pt x="22638" y="14120"/>
                  </a:lnTo>
                  <a:lnTo>
                    <a:pt x="22638" y="14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3">
            <a:extLst>
              <a:ext uri="{FF2B5EF4-FFF2-40B4-BE49-F238E27FC236}">
                <a16:creationId xmlns:a16="http://schemas.microsoft.com/office/drawing/2014/main" id="{3BC74FB2-7F3C-4D4B-A2A6-22B079F3CCE3}"/>
              </a:ext>
            </a:extLst>
          </p:cNvPr>
          <p:cNvSpPr>
            <a:spLocks noGrp="1"/>
          </p:cNvSpPr>
          <p:nvPr>
            <p:ph type="sldNum" sz="quarter" idx="12"/>
          </p:nvPr>
        </p:nvSpPr>
        <p:spPr/>
        <p:txBody>
          <a:bodyPr/>
          <a:lstStyle/>
          <a:p>
            <a:fld id="{9639ED2B-37ED-4527-B698-007C17A6D46F}" type="slidenum">
              <a:rPr lang="en-US" smtClean="0"/>
              <a:t>89</a:t>
            </a:fld>
            <a:endParaRPr lang="en-US"/>
          </a:p>
        </p:txBody>
      </p:sp>
    </p:spTree>
    <p:extLst>
      <p:ext uri="{BB962C8B-B14F-4D97-AF65-F5344CB8AC3E}">
        <p14:creationId xmlns:p14="http://schemas.microsoft.com/office/powerpoint/2010/main" val="429053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9C0F-8189-E793-2528-161E39B844C7}"/>
              </a:ext>
            </a:extLst>
          </p:cNvPr>
          <p:cNvSpPr>
            <a:spLocks noGrp="1"/>
          </p:cNvSpPr>
          <p:nvPr>
            <p:ph type="title"/>
          </p:nvPr>
        </p:nvSpPr>
        <p:spPr/>
        <p:txBody>
          <a:bodyPr/>
          <a:lstStyle/>
          <a:p>
            <a:r>
              <a:rPr lang="en-US"/>
              <a:t>Previous Meeting Summary</a:t>
            </a:r>
          </a:p>
        </p:txBody>
      </p:sp>
      <p:sp>
        <p:nvSpPr>
          <p:cNvPr id="3" name="Content Placeholder 2">
            <a:extLst>
              <a:ext uri="{FF2B5EF4-FFF2-40B4-BE49-F238E27FC236}">
                <a16:creationId xmlns:a16="http://schemas.microsoft.com/office/drawing/2014/main" id="{A369D536-4F69-44E4-B2D2-E20DE2E2F69A}"/>
              </a:ext>
            </a:extLst>
          </p:cNvPr>
          <p:cNvSpPr>
            <a:spLocks noGrp="1"/>
          </p:cNvSpPr>
          <p:nvPr>
            <p:ph idx="1"/>
          </p:nvPr>
        </p:nvSpPr>
        <p:spPr/>
        <p:txBody>
          <a:bodyPr vert="horz" lIns="91440" tIns="45720" rIns="91440" bIns="45720" rtlCol="0" anchor="t">
            <a:normAutofit/>
          </a:bodyPr>
          <a:lstStyle/>
          <a:p>
            <a:r>
              <a:rPr lang="en-US">
                <a:ea typeface="+mn-lt"/>
                <a:cs typeface="+mn-lt"/>
              </a:rPr>
              <a:t>Reviewed additional water resource assessment results</a:t>
            </a:r>
            <a:endParaRPr lang="en-US" u="sng">
              <a:ea typeface="+mn-lt"/>
              <a:cs typeface="+mn-lt"/>
            </a:endParaRPr>
          </a:p>
          <a:p>
            <a:r>
              <a:rPr lang="en-US">
                <a:ea typeface="+mn-lt"/>
                <a:cs typeface="+mn-lt"/>
              </a:rPr>
              <a:t>Reviewed and discussed management practices and recommendations</a:t>
            </a:r>
            <a:endParaRPr lang="en-US" u="sng">
              <a:ea typeface="+mn-lt"/>
              <a:cs typeface="+mn-lt"/>
            </a:endParaRPr>
          </a:p>
          <a:p>
            <a:r>
              <a:rPr lang="en-US">
                <a:ea typeface="+mn-lt"/>
                <a:cs typeface="+mn-lt"/>
              </a:rPr>
              <a:t>Considered recommendations from Plan Review &amp; Inter-Council Coordination Committees</a:t>
            </a:r>
            <a:endParaRPr lang="en-US" u="sng">
              <a:ea typeface="+mn-lt"/>
              <a:cs typeface="+mn-lt"/>
            </a:endParaRPr>
          </a:p>
          <a:p>
            <a:r>
              <a:rPr lang="en-US">
                <a:ea typeface="+mn-lt"/>
                <a:cs typeface="+mn-lt"/>
              </a:rPr>
              <a:t>Learned about recent studies on water system interconnectivity and biosolids management</a:t>
            </a:r>
            <a:endParaRPr lang="en-US" u="sng">
              <a:ea typeface="+mn-lt"/>
              <a:cs typeface="+mn-lt"/>
            </a:endParaRPr>
          </a:p>
        </p:txBody>
      </p:sp>
      <p:sp>
        <p:nvSpPr>
          <p:cNvPr id="4" name="Slide Number Placeholder 3">
            <a:extLst>
              <a:ext uri="{FF2B5EF4-FFF2-40B4-BE49-F238E27FC236}">
                <a16:creationId xmlns:a16="http://schemas.microsoft.com/office/drawing/2014/main" id="{5556DC61-3FDF-C0BA-0631-B88EB82427E9}"/>
              </a:ext>
            </a:extLst>
          </p:cNvPr>
          <p:cNvSpPr>
            <a:spLocks noGrp="1"/>
          </p:cNvSpPr>
          <p:nvPr>
            <p:ph type="sldNum" sz="quarter" idx="12"/>
          </p:nvPr>
        </p:nvSpPr>
        <p:spPr/>
        <p:txBody>
          <a:bodyPr/>
          <a:lstStyle/>
          <a:p>
            <a:fld id="{9639ED2B-37ED-4527-B698-007C17A6D46F}" type="slidenum">
              <a:rPr lang="en-US" smtClean="0"/>
              <a:t>9</a:t>
            </a:fld>
            <a:endParaRPr lang="en-US"/>
          </a:p>
        </p:txBody>
      </p:sp>
    </p:spTree>
    <p:extLst>
      <p:ext uri="{BB962C8B-B14F-4D97-AF65-F5344CB8AC3E}">
        <p14:creationId xmlns:p14="http://schemas.microsoft.com/office/powerpoint/2010/main" val="31416545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47CB-46F5-C45A-BF0C-710C88E5217E}"/>
              </a:ext>
            </a:extLst>
          </p:cNvPr>
          <p:cNvSpPr>
            <a:spLocks noGrp="1"/>
          </p:cNvSpPr>
          <p:nvPr>
            <p:ph type="title"/>
          </p:nvPr>
        </p:nvSpPr>
        <p:spPr/>
        <p:txBody>
          <a:bodyPr/>
          <a:lstStyle/>
          <a:p>
            <a:r>
              <a:rPr lang="en-US"/>
              <a:t>Facilities having water supply challenge </a:t>
            </a:r>
            <a:br>
              <a:rPr lang="en-US"/>
            </a:br>
            <a:r>
              <a:rPr lang="en-US"/>
              <a:t>(unit: million gallon) </a:t>
            </a:r>
          </a:p>
        </p:txBody>
      </p:sp>
      <p:graphicFrame>
        <p:nvGraphicFramePr>
          <p:cNvPr id="5" name="Content Placeholder 4">
            <a:extLst>
              <a:ext uri="{FF2B5EF4-FFF2-40B4-BE49-F238E27FC236}">
                <a16:creationId xmlns:a16="http://schemas.microsoft.com/office/drawing/2014/main" id="{DC759E9C-CE8A-6D9C-4DF4-039F5A290AAF}"/>
              </a:ext>
            </a:extLst>
          </p:cNvPr>
          <p:cNvGraphicFramePr>
            <a:graphicFrameLocks noGrp="1"/>
          </p:cNvGraphicFramePr>
          <p:nvPr>
            <p:ph idx="1"/>
          </p:nvPr>
        </p:nvGraphicFramePr>
        <p:xfrm>
          <a:off x="1136650" y="2052569"/>
          <a:ext cx="9918700" cy="3897449"/>
        </p:xfrm>
        <a:graphic>
          <a:graphicData uri="http://schemas.openxmlformats.org/drawingml/2006/table">
            <a:tbl>
              <a:tblPr/>
              <a:tblGrid>
                <a:gridCol w="1600200">
                  <a:extLst>
                    <a:ext uri="{9D8B030D-6E8A-4147-A177-3AD203B41FA5}">
                      <a16:colId xmlns:a16="http://schemas.microsoft.com/office/drawing/2014/main" val="4218797559"/>
                    </a:ext>
                  </a:extLst>
                </a:gridCol>
                <a:gridCol w="1600200">
                  <a:extLst>
                    <a:ext uri="{9D8B030D-6E8A-4147-A177-3AD203B41FA5}">
                      <a16:colId xmlns:a16="http://schemas.microsoft.com/office/drawing/2014/main" val="4057177085"/>
                    </a:ext>
                  </a:extLst>
                </a:gridCol>
                <a:gridCol w="952500">
                  <a:extLst>
                    <a:ext uri="{9D8B030D-6E8A-4147-A177-3AD203B41FA5}">
                      <a16:colId xmlns:a16="http://schemas.microsoft.com/office/drawing/2014/main" val="3363502188"/>
                    </a:ext>
                  </a:extLst>
                </a:gridCol>
                <a:gridCol w="762000">
                  <a:extLst>
                    <a:ext uri="{9D8B030D-6E8A-4147-A177-3AD203B41FA5}">
                      <a16:colId xmlns:a16="http://schemas.microsoft.com/office/drawing/2014/main" val="2419739108"/>
                    </a:ext>
                  </a:extLst>
                </a:gridCol>
                <a:gridCol w="1130300">
                  <a:extLst>
                    <a:ext uri="{9D8B030D-6E8A-4147-A177-3AD203B41FA5}">
                      <a16:colId xmlns:a16="http://schemas.microsoft.com/office/drawing/2014/main" val="490268168"/>
                    </a:ext>
                  </a:extLst>
                </a:gridCol>
                <a:gridCol w="977900">
                  <a:extLst>
                    <a:ext uri="{9D8B030D-6E8A-4147-A177-3AD203B41FA5}">
                      <a16:colId xmlns:a16="http://schemas.microsoft.com/office/drawing/2014/main" val="1529762847"/>
                    </a:ext>
                  </a:extLst>
                </a:gridCol>
                <a:gridCol w="850900">
                  <a:extLst>
                    <a:ext uri="{9D8B030D-6E8A-4147-A177-3AD203B41FA5}">
                      <a16:colId xmlns:a16="http://schemas.microsoft.com/office/drawing/2014/main" val="1474278137"/>
                    </a:ext>
                  </a:extLst>
                </a:gridCol>
                <a:gridCol w="838200">
                  <a:extLst>
                    <a:ext uri="{9D8B030D-6E8A-4147-A177-3AD203B41FA5}">
                      <a16:colId xmlns:a16="http://schemas.microsoft.com/office/drawing/2014/main" val="1562561151"/>
                    </a:ext>
                  </a:extLst>
                </a:gridCol>
                <a:gridCol w="1206500">
                  <a:extLst>
                    <a:ext uri="{9D8B030D-6E8A-4147-A177-3AD203B41FA5}">
                      <a16:colId xmlns:a16="http://schemas.microsoft.com/office/drawing/2014/main" val="3334284860"/>
                    </a:ext>
                  </a:extLst>
                </a:gridCol>
              </a:tblGrid>
              <a:tr h="185420">
                <a:tc>
                  <a:txBody>
                    <a:bodyPr/>
                    <a:lstStyle/>
                    <a:p>
                      <a:pPr algn="l" fontAlgn="b"/>
                      <a:r>
                        <a:rPr lang="en-US" sz="1100" b="0" i="0" u="none" strike="noStrike">
                          <a:solidFill>
                            <a:srgbClr val="000000"/>
                          </a:solidFill>
                          <a:effectLst/>
                          <a:latin typeface="Calibri" panose="020F0502020204030204" pitchFamily="34" charset="0"/>
                        </a:rPr>
                        <a:t>BEAM Node</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4525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6825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6884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6885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7045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7195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7555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3316386"/>
                  </a:ext>
                </a:extLst>
              </a:tr>
              <a:tr h="185420">
                <a:tc>
                  <a:txBody>
                    <a:bodyPr/>
                    <a:lstStyle/>
                    <a:p>
                      <a:pPr algn="l" fontAlgn="b"/>
                      <a:r>
                        <a:rPr lang="en-US" sz="1100" b="0" i="0" u="none" strike="noStrike">
                          <a:solidFill>
                            <a:srgbClr val="000000"/>
                          </a:solidFill>
                          <a:effectLst/>
                          <a:latin typeface="Calibri" panose="020F0502020204030204" pitchFamily="34" charset="0"/>
                        </a:rPr>
                        <a:t>Permit No.</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072-1224-02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038-1102-05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099-1106-04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099-1106-07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130-1106-05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145-1105-03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133-1109-01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6389783"/>
                  </a:ext>
                </a:extLst>
              </a:tr>
              <a:tr h="185420">
                <a:tc>
                  <a:txBody>
                    <a:bodyPr/>
                    <a:lstStyle/>
                    <a:p>
                      <a:pPr algn="l" fontAlgn="b"/>
                      <a:r>
                        <a:rPr lang="en-US" sz="1100" b="0" i="0" u="none" strike="noStrike">
                          <a:solidFill>
                            <a:srgbClr val="000000"/>
                          </a:solidFill>
                          <a:effectLst/>
                          <a:latin typeface="Calibri" panose="020F0502020204030204" pitchFamily="34" charset="0"/>
                        </a:rPr>
                        <a:t>Permit Holder</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Pine Mountain Valley Water Association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City Of Senoia</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Roosevelt Warm Springs Institute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City of Warm Springs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City of Manchester</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City Of Thomaston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Covia Financial Corporation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456181"/>
                  </a:ext>
                </a:extLst>
              </a:tr>
              <a:tr h="185420">
                <a:tc>
                  <a:txBody>
                    <a:bodyPr/>
                    <a:lstStyle/>
                    <a:p>
                      <a:pPr algn="l" fontAlgn="b"/>
                      <a:r>
                        <a:rPr lang="en-US" sz="1100" b="0" i="0" u="none" strike="noStrike">
                          <a:solidFill>
                            <a:srgbClr val="000000"/>
                          </a:solidFill>
                          <a:effectLst/>
                          <a:latin typeface="Calibri" panose="020F0502020204030204" pitchFamily="34" charset="0"/>
                        </a:rPr>
                        <a:t>Challenge days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Baseline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17(0.06%)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1430(4.89%)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106(0.36%)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6(0.02%)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4629(15.84%)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911(3.12%)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25(0.09%)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647723"/>
                  </a:ext>
                </a:extLst>
              </a:tr>
              <a:tr h="185420">
                <a:tc>
                  <a:txBody>
                    <a:bodyPr/>
                    <a:lstStyle/>
                    <a:p>
                      <a:pPr algn="l" fontAlgn="b"/>
                      <a:r>
                        <a:rPr lang="en-US" sz="1100" b="0" i="0" u="none" strike="noStrike">
                          <a:solidFill>
                            <a:srgbClr val="000000"/>
                          </a:solidFill>
                          <a:effectLst/>
                          <a:latin typeface="Calibri" panose="020F0502020204030204" pitchFamily="34" charset="0"/>
                        </a:rPr>
                        <a:t>(percentage)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Baseline_2011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16(0.05%)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1278(4.37%)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44(0.15%)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4659(15.94%)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969(3.32%)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26(0.09%)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7168398"/>
                  </a:ext>
                </a:extLst>
              </a:tr>
              <a:tr h="18542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Future_2060M&amp;I</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17(0.06%)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1429(4.89%)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336(1.15%)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81(0.28%)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2773(9.49%)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726(2.48%)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25(0.09%)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2732121"/>
                  </a:ext>
                </a:extLst>
              </a:tr>
              <a:tr h="18542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Future_2060M&amp;I_2060AG</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17(0.05%)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1429(4.89%)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336(1.15%)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81(0.28%)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2773(9.49%)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670(2.29%)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25(0.09%)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6388707"/>
                  </a:ext>
                </a:extLst>
              </a:tr>
              <a:tr h="185420">
                <a:tc>
                  <a:txBody>
                    <a:bodyPr/>
                    <a:lstStyle/>
                    <a:p>
                      <a:pPr algn="l" fontAlgn="b"/>
                      <a:r>
                        <a:rPr lang="en-US" sz="1100" b="0" i="0" u="none" strike="noStrike">
                          <a:solidFill>
                            <a:srgbClr val="000000"/>
                          </a:solidFill>
                          <a:effectLst/>
                          <a:latin typeface="Calibri" panose="020F0502020204030204" pitchFamily="34" charset="0"/>
                        </a:rPr>
                        <a:t>Total volume of shortage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Baseline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0.97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283.12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10.84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3762.47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1584.22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10.67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5671704"/>
                  </a:ext>
                </a:extLst>
              </a:tr>
              <a:tr h="185420">
                <a:tc>
                  <a:txBody>
                    <a:bodyPr/>
                    <a:lstStyle/>
                    <a:p>
                      <a:pPr algn="l" fontAlgn="b"/>
                      <a:r>
                        <a:rPr lang="en-US" sz="1100" b="0" i="0" u="none" strike="noStrike">
                          <a:solidFill>
                            <a:srgbClr val="000000"/>
                          </a:solidFill>
                          <a:effectLst/>
                          <a:latin typeface="Calibri" panose="020F0502020204030204" pitchFamily="34" charset="0"/>
                        </a:rPr>
                        <a:t>(million gallon)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Baseline_2011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0.71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231.62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2.97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3830.49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1641.87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17.11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9308035"/>
                  </a:ext>
                </a:extLst>
              </a:tr>
              <a:tr h="18542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Future_2060M&amp;I</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0.98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282.54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67.63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12.08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906.79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815.52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10.43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0510295"/>
                  </a:ext>
                </a:extLst>
              </a:tr>
              <a:tr h="18542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Future_2060M&amp;I_2060AG</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0.98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282.54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67.63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12.08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906.79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737.66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9.73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4087564"/>
                  </a:ext>
                </a:extLst>
              </a:tr>
              <a:tr h="185420">
                <a:tc>
                  <a:txBody>
                    <a:bodyPr/>
                    <a:lstStyle/>
                    <a:p>
                      <a:pPr algn="l" fontAlgn="b"/>
                      <a:r>
                        <a:rPr lang="en-US" sz="1100" b="0" i="0" u="none" strike="noStrike">
                          <a:solidFill>
                            <a:srgbClr val="000000"/>
                          </a:solidFill>
                          <a:effectLst/>
                          <a:latin typeface="Calibri" panose="020F0502020204030204" pitchFamily="34" charset="0"/>
                        </a:rPr>
                        <a:t>Total volume of shortage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Baseline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38.41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326.00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354.97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5665796"/>
                  </a:ext>
                </a:extLst>
              </a:tr>
              <a:tr h="185420">
                <a:tc>
                  <a:txBody>
                    <a:bodyPr/>
                    <a:lstStyle/>
                    <a:p>
                      <a:pPr algn="l" fontAlgn="b"/>
                      <a:r>
                        <a:rPr lang="en-US" sz="1100" b="0" i="0" u="none" strike="noStrike">
                          <a:solidFill>
                            <a:srgbClr val="000000"/>
                          </a:solidFill>
                          <a:effectLst/>
                          <a:latin typeface="Calibri" panose="020F0502020204030204" pitchFamily="34" charset="0"/>
                        </a:rPr>
                        <a:t>in 2007-2008(million gallon)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Baseline_2011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33.72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331.15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379.44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6025293"/>
                  </a:ext>
                </a:extLst>
              </a:tr>
              <a:tr h="18542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Future_2060M&amp;I</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38.34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15.20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3.93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100.03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202.37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01987"/>
                  </a:ext>
                </a:extLst>
              </a:tr>
              <a:tr h="18542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Future_2060M&amp;I_2060AG</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38.34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15.20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3.93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100.03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189.03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4590831"/>
                  </a:ext>
                </a:extLst>
              </a:tr>
              <a:tr h="185420">
                <a:tc>
                  <a:txBody>
                    <a:bodyPr/>
                    <a:lstStyle/>
                    <a:p>
                      <a:pPr algn="l" fontAlgn="b"/>
                      <a:r>
                        <a:rPr lang="en-US" sz="1100" b="0" i="0" u="none" strike="noStrike">
                          <a:solidFill>
                            <a:srgbClr val="000000"/>
                          </a:solidFill>
                          <a:effectLst/>
                          <a:latin typeface="Calibri" panose="020F0502020204030204" pitchFamily="34" charset="0"/>
                        </a:rPr>
                        <a:t>Total volume of shortage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Baseline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60.84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3.66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426.01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300.63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9908096"/>
                  </a:ext>
                </a:extLst>
              </a:tr>
              <a:tr h="185420">
                <a:tc>
                  <a:txBody>
                    <a:bodyPr/>
                    <a:lstStyle/>
                    <a:p>
                      <a:pPr algn="l" fontAlgn="b"/>
                      <a:r>
                        <a:rPr lang="en-US" sz="1100" b="0" i="0" u="none" strike="noStrike">
                          <a:solidFill>
                            <a:srgbClr val="000000"/>
                          </a:solidFill>
                          <a:effectLst/>
                          <a:latin typeface="Calibri" panose="020F0502020204030204" pitchFamily="34" charset="0"/>
                        </a:rPr>
                        <a:t>in 2011-2012(million gallon)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Baseline_2011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51.87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1.15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433.56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326.84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1801990"/>
                  </a:ext>
                </a:extLst>
              </a:tr>
              <a:tr h="18542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Future_2060M&amp;I</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60.74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13.90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4.53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129.07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146.37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3573580"/>
                  </a:ext>
                </a:extLst>
              </a:tr>
              <a:tr h="18542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Future_2060M&amp;I_2060AG</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60.74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13.90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4.53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129.07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141.56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5326715"/>
                  </a:ext>
                </a:extLst>
              </a:tr>
            </a:tbl>
          </a:graphicData>
        </a:graphic>
      </p:graphicFrame>
      <p:sp>
        <p:nvSpPr>
          <p:cNvPr id="3" name="Slide Number Placeholder 2">
            <a:extLst>
              <a:ext uri="{FF2B5EF4-FFF2-40B4-BE49-F238E27FC236}">
                <a16:creationId xmlns:a16="http://schemas.microsoft.com/office/drawing/2014/main" id="{19068E05-D2D5-B355-1C87-37881E817F83}"/>
              </a:ext>
            </a:extLst>
          </p:cNvPr>
          <p:cNvSpPr>
            <a:spLocks noGrp="1"/>
          </p:cNvSpPr>
          <p:nvPr>
            <p:ph type="sldNum" sz="quarter" idx="12"/>
          </p:nvPr>
        </p:nvSpPr>
        <p:spPr/>
        <p:txBody>
          <a:bodyPr/>
          <a:lstStyle/>
          <a:p>
            <a:fld id="{AC97C787-BC81-4099-8B1D-2E289FB37E89}" type="slidenum">
              <a:rPr lang="en-US" smtClean="0"/>
              <a:t>90</a:t>
            </a:fld>
            <a:endParaRPr lang="en-US"/>
          </a:p>
        </p:txBody>
      </p:sp>
    </p:spTree>
    <p:extLst>
      <p:ext uri="{BB962C8B-B14F-4D97-AF65-F5344CB8AC3E}">
        <p14:creationId xmlns:p14="http://schemas.microsoft.com/office/powerpoint/2010/main" val="8031285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6062-19B6-C3EA-8385-8DF2ED667A22}"/>
              </a:ext>
            </a:extLst>
          </p:cNvPr>
          <p:cNvSpPr>
            <a:spLocks noGrp="1"/>
          </p:cNvSpPr>
          <p:nvPr>
            <p:ph type="title"/>
          </p:nvPr>
        </p:nvSpPr>
        <p:spPr/>
        <p:txBody>
          <a:bodyPr/>
          <a:lstStyle/>
          <a:p>
            <a:r>
              <a:rPr lang="en-US"/>
              <a:t>Facilities having Wastewater Assimilation Challenge (unit: million gallon)(1)</a:t>
            </a:r>
          </a:p>
        </p:txBody>
      </p:sp>
      <p:graphicFrame>
        <p:nvGraphicFramePr>
          <p:cNvPr id="5" name="Content Placeholder 4">
            <a:extLst>
              <a:ext uri="{FF2B5EF4-FFF2-40B4-BE49-F238E27FC236}">
                <a16:creationId xmlns:a16="http://schemas.microsoft.com/office/drawing/2014/main" id="{6B31C2F9-DC3D-DCED-7122-3F2A6BDE6D1C}"/>
              </a:ext>
            </a:extLst>
          </p:cNvPr>
          <p:cNvGraphicFramePr>
            <a:graphicFrameLocks noGrp="1"/>
          </p:cNvGraphicFramePr>
          <p:nvPr>
            <p:ph idx="1"/>
          </p:nvPr>
        </p:nvGraphicFramePr>
        <p:xfrm>
          <a:off x="1003300" y="1852550"/>
          <a:ext cx="10185400" cy="4310740"/>
        </p:xfrm>
        <a:graphic>
          <a:graphicData uri="http://schemas.openxmlformats.org/drawingml/2006/table">
            <a:tbl>
              <a:tblPr/>
              <a:tblGrid>
                <a:gridCol w="952500">
                  <a:extLst>
                    <a:ext uri="{9D8B030D-6E8A-4147-A177-3AD203B41FA5}">
                      <a16:colId xmlns:a16="http://schemas.microsoft.com/office/drawing/2014/main" val="4009956459"/>
                    </a:ext>
                  </a:extLst>
                </a:gridCol>
                <a:gridCol w="1752600">
                  <a:extLst>
                    <a:ext uri="{9D8B030D-6E8A-4147-A177-3AD203B41FA5}">
                      <a16:colId xmlns:a16="http://schemas.microsoft.com/office/drawing/2014/main" val="3739176238"/>
                    </a:ext>
                  </a:extLst>
                </a:gridCol>
                <a:gridCol w="1295400">
                  <a:extLst>
                    <a:ext uri="{9D8B030D-6E8A-4147-A177-3AD203B41FA5}">
                      <a16:colId xmlns:a16="http://schemas.microsoft.com/office/drawing/2014/main" val="1275031644"/>
                    </a:ext>
                  </a:extLst>
                </a:gridCol>
                <a:gridCol w="889000">
                  <a:extLst>
                    <a:ext uri="{9D8B030D-6E8A-4147-A177-3AD203B41FA5}">
                      <a16:colId xmlns:a16="http://schemas.microsoft.com/office/drawing/2014/main" val="4136042066"/>
                    </a:ext>
                  </a:extLst>
                </a:gridCol>
                <a:gridCol w="825500">
                  <a:extLst>
                    <a:ext uri="{9D8B030D-6E8A-4147-A177-3AD203B41FA5}">
                      <a16:colId xmlns:a16="http://schemas.microsoft.com/office/drawing/2014/main" val="3455401783"/>
                    </a:ext>
                  </a:extLst>
                </a:gridCol>
                <a:gridCol w="1016000">
                  <a:extLst>
                    <a:ext uri="{9D8B030D-6E8A-4147-A177-3AD203B41FA5}">
                      <a16:colId xmlns:a16="http://schemas.microsoft.com/office/drawing/2014/main" val="64483250"/>
                    </a:ext>
                  </a:extLst>
                </a:gridCol>
                <a:gridCol w="1714500">
                  <a:extLst>
                    <a:ext uri="{9D8B030D-6E8A-4147-A177-3AD203B41FA5}">
                      <a16:colId xmlns:a16="http://schemas.microsoft.com/office/drawing/2014/main" val="1650125527"/>
                    </a:ext>
                  </a:extLst>
                </a:gridCol>
                <a:gridCol w="1739900">
                  <a:extLst>
                    <a:ext uri="{9D8B030D-6E8A-4147-A177-3AD203B41FA5}">
                      <a16:colId xmlns:a16="http://schemas.microsoft.com/office/drawing/2014/main" val="1628489379"/>
                    </a:ext>
                  </a:extLst>
                </a:gridCol>
              </a:tblGrid>
              <a:tr h="311480">
                <a:tc>
                  <a:txBody>
                    <a:bodyPr/>
                    <a:lstStyle/>
                    <a:p>
                      <a:pPr algn="l" fontAlgn="b"/>
                      <a:r>
                        <a:rPr lang="en-US" sz="1100" b="0" i="0" u="none" strike="noStrike">
                          <a:solidFill>
                            <a:srgbClr val="000000"/>
                          </a:solidFill>
                          <a:effectLst/>
                          <a:latin typeface="Calibri" panose="020F0502020204030204" pitchFamily="34" charset="0"/>
                        </a:rPr>
                        <a:t>BEAM Node</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6798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6878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7218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7318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7498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7618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4063589"/>
                  </a:ext>
                </a:extLst>
              </a:tr>
              <a:tr h="311480">
                <a:tc>
                  <a:txBody>
                    <a:bodyPr/>
                    <a:lstStyle/>
                    <a:p>
                      <a:pPr algn="l" fontAlgn="b"/>
                      <a:r>
                        <a:rPr lang="en-US" sz="1100" b="0" i="0" u="none" strike="noStrike">
                          <a:solidFill>
                            <a:srgbClr val="000000"/>
                          </a:solidFill>
                          <a:effectLst/>
                          <a:latin typeface="Calibri" panose="020F0502020204030204" pitchFamily="34" charset="0"/>
                        </a:rPr>
                        <a:t>Permit No.</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GA0025470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GA0001601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GA0020079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GA0020729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GA0000302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GA0023710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9149498"/>
                  </a:ext>
                </a:extLst>
              </a:tr>
              <a:tr h="623571">
                <a:tc>
                  <a:txBody>
                    <a:bodyPr/>
                    <a:lstStyle/>
                    <a:p>
                      <a:pPr algn="l" fontAlgn="b"/>
                      <a:r>
                        <a:rPr lang="en-US" sz="1100" b="0" i="0" u="none" strike="noStrike">
                          <a:solidFill>
                            <a:srgbClr val="000000"/>
                          </a:solidFill>
                          <a:effectLst/>
                          <a:latin typeface="Calibri" panose="020F0502020204030204" pitchFamily="34" charset="0"/>
                        </a:rPr>
                        <a:t>Permit Holder</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City of Concord(South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City ofWarm Springs(Warm Springs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City ofThomaston(Bell Creek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City of Reynolds(Reynlds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Taylor County Board of Commissionners (Plant Laurel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800" b="0" i="0" u="none" strike="noStrike">
                          <a:solidFill>
                            <a:srgbClr val="000000"/>
                          </a:solidFill>
                          <a:effectLst/>
                          <a:latin typeface="Calibri" panose="020F0502020204030204" pitchFamily="34" charset="0"/>
                        </a:rPr>
                        <a:t>City of Buena Vista(Buena Vista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3288756"/>
                  </a:ext>
                </a:extLst>
              </a:tr>
              <a:tr h="311480">
                <a:tc>
                  <a:txBody>
                    <a:bodyPr/>
                    <a:lstStyle/>
                    <a:p>
                      <a:pPr algn="l" fontAlgn="b"/>
                      <a:r>
                        <a:rPr lang="en-US" sz="1100" b="0" i="0" u="none" strike="noStrike">
                          <a:solidFill>
                            <a:srgbClr val="000000"/>
                          </a:solidFill>
                          <a:effectLst/>
                          <a:latin typeface="Calibri" panose="020F0502020204030204" pitchFamily="34" charset="0"/>
                        </a:rPr>
                        <a:t>7Q10 Flow (cfs)</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3.76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0.64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13.47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33.39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4.86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1.29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2984154"/>
                  </a:ext>
                </a:extLst>
              </a:tr>
              <a:tr h="311480">
                <a:tc>
                  <a:txBody>
                    <a:bodyPr/>
                    <a:lstStyle/>
                    <a:p>
                      <a:pPr algn="l" fontAlgn="b"/>
                      <a:r>
                        <a:rPr lang="en-US" sz="1100" b="0" i="0" u="none" strike="noStrike">
                          <a:solidFill>
                            <a:srgbClr val="000000"/>
                          </a:solidFill>
                          <a:effectLst/>
                          <a:latin typeface="Calibri" panose="020F0502020204030204" pitchFamily="34" charset="0"/>
                        </a:rPr>
                        <a:t>Challenge days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Baseline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715(2.45%)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309(1.06%)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580(1.98%)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332(1.14%)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79(0.27%)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3705265"/>
                  </a:ext>
                </a:extLst>
              </a:tr>
              <a:tr h="311480">
                <a:tc>
                  <a:txBody>
                    <a:bodyPr/>
                    <a:lstStyle/>
                    <a:p>
                      <a:pPr algn="l" fontAlgn="b"/>
                      <a:r>
                        <a:rPr lang="en-US" sz="1100" b="0" i="0" u="none" strike="noStrike">
                          <a:solidFill>
                            <a:srgbClr val="000000"/>
                          </a:solidFill>
                          <a:effectLst/>
                          <a:latin typeface="Calibri" panose="020F0502020204030204" pitchFamily="34" charset="0"/>
                        </a:rPr>
                        <a:t>(percentage)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Baseline_2011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781(2.67%)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216(0.74%)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669(2.29%)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337(1.15%)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94(0.32%)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5550233"/>
                  </a:ext>
                </a:extLst>
              </a:tr>
              <a:tr h="31148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Future_2060M&amp;I</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715(2.45%)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461(1.58%)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468(1.60%)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332(1.14%)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79(0.27%)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7210473"/>
                  </a:ext>
                </a:extLst>
              </a:tr>
              <a:tr h="31148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Future_2060M&amp;I_2060AG</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658(2.25%)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461(1.58%)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428(1.46%)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336(1.15%)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82(0.28%)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667217"/>
                  </a:ext>
                </a:extLst>
              </a:tr>
              <a:tr h="572369">
                <a:tc>
                  <a:txBody>
                    <a:bodyPr/>
                    <a:lstStyle/>
                    <a:p>
                      <a:pPr algn="l" fontAlgn="b"/>
                      <a:r>
                        <a:rPr lang="en-US" sz="1100" b="0" i="0" u="none" strike="noStrike">
                          <a:solidFill>
                            <a:srgbClr val="000000"/>
                          </a:solidFill>
                          <a:effectLst/>
                          <a:latin typeface="Calibri" panose="020F0502020204030204" pitchFamily="34" charset="0"/>
                        </a:rPr>
                        <a:t>Total volume of shortage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Baseline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836.30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75.56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1380.05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2023.82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92.21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0355534"/>
                  </a:ext>
                </a:extLst>
              </a:tr>
              <a:tr h="311480">
                <a:tc>
                  <a:txBody>
                    <a:bodyPr/>
                    <a:lstStyle/>
                    <a:p>
                      <a:pPr algn="l" fontAlgn="b"/>
                      <a:r>
                        <a:rPr lang="en-US" sz="1100" b="0" i="0" u="none" strike="noStrike">
                          <a:solidFill>
                            <a:srgbClr val="000000"/>
                          </a:solidFill>
                          <a:effectLst/>
                          <a:latin typeface="Calibri" panose="020F0502020204030204" pitchFamily="34" charset="0"/>
                        </a:rPr>
                        <a:t>(million gallon)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Baseline_2011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976.95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44.72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1904.81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2074.75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117.39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957907"/>
                  </a:ext>
                </a:extLst>
              </a:tr>
              <a:tr h="31148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Future_2060M&amp;I</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836.30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147.14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1003.32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2023.82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92.21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5775827"/>
                  </a:ext>
                </a:extLst>
              </a:tr>
              <a:tr h="311480">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Future_2060M&amp;I_2060AG</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762.07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147.14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824.60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2041.91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100.45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4207431"/>
                  </a:ext>
                </a:extLst>
              </a:tr>
            </a:tbl>
          </a:graphicData>
        </a:graphic>
      </p:graphicFrame>
      <p:sp>
        <p:nvSpPr>
          <p:cNvPr id="3" name="Slide Number Placeholder 2">
            <a:extLst>
              <a:ext uri="{FF2B5EF4-FFF2-40B4-BE49-F238E27FC236}">
                <a16:creationId xmlns:a16="http://schemas.microsoft.com/office/drawing/2014/main" id="{24A6EF04-43C0-7DB2-91FD-4F69524AF71E}"/>
              </a:ext>
            </a:extLst>
          </p:cNvPr>
          <p:cNvSpPr>
            <a:spLocks noGrp="1"/>
          </p:cNvSpPr>
          <p:nvPr>
            <p:ph type="sldNum" sz="quarter" idx="12"/>
          </p:nvPr>
        </p:nvSpPr>
        <p:spPr/>
        <p:txBody>
          <a:bodyPr/>
          <a:lstStyle/>
          <a:p>
            <a:fld id="{AC97C787-BC81-4099-8B1D-2E289FB37E89}" type="slidenum">
              <a:rPr lang="en-US" smtClean="0"/>
              <a:t>91</a:t>
            </a:fld>
            <a:endParaRPr lang="en-US"/>
          </a:p>
        </p:txBody>
      </p:sp>
    </p:spTree>
    <p:extLst>
      <p:ext uri="{BB962C8B-B14F-4D97-AF65-F5344CB8AC3E}">
        <p14:creationId xmlns:p14="http://schemas.microsoft.com/office/powerpoint/2010/main" val="3157425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6062-19B6-C3EA-8385-8DF2ED667A22}"/>
              </a:ext>
            </a:extLst>
          </p:cNvPr>
          <p:cNvSpPr>
            <a:spLocks noGrp="1"/>
          </p:cNvSpPr>
          <p:nvPr>
            <p:ph type="title"/>
          </p:nvPr>
        </p:nvSpPr>
        <p:spPr/>
        <p:txBody>
          <a:bodyPr/>
          <a:lstStyle/>
          <a:p>
            <a:r>
              <a:rPr lang="en-US"/>
              <a:t>Facilities having Wastewater Assimilation Challenge (unit: million gallon)(2)</a:t>
            </a:r>
          </a:p>
        </p:txBody>
      </p:sp>
      <p:graphicFrame>
        <p:nvGraphicFramePr>
          <p:cNvPr id="5" name="Content Placeholder 4">
            <a:extLst>
              <a:ext uri="{FF2B5EF4-FFF2-40B4-BE49-F238E27FC236}">
                <a16:creationId xmlns:a16="http://schemas.microsoft.com/office/drawing/2014/main" id="{3B2E8614-3C01-2F35-F1B3-50DEC4973CB1}"/>
              </a:ext>
            </a:extLst>
          </p:cNvPr>
          <p:cNvGraphicFramePr>
            <a:graphicFrameLocks noGrp="1"/>
          </p:cNvGraphicFramePr>
          <p:nvPr>
            <p:ph idx="1"/>
          </p:nvPr>
        </p:nvGraphicFramePr>
        <p:xfrm>
          <a:off x="1104900" y="1876301"/>
          <a:ext cx="9982200" cy="4334490"/>
        </p:xfrm>
        <a:graphic>
          <a:graphicData uri="http://schemas.openxmlformats.org/drawingml/2006/table">
            <a:tbl>
              <a:tblPr/>
              <a:tblGrid>
                <a:gridCol w="1752600">
                  <a:extLst>
                    <a:ext uri="{9D8B030D-6E8A-4147-A177-3AD203B41FA5}">
                      <a16:colId xmlns:a16="http://schemas.microsoft.com/office/drawing/2014/main" val="3244882797"/>
                    </a:ext>
                  </a:extLst>
                </a:gridCol>
                <a:gridCol w="1739900">
                  <a:extLst>
                    <a:ext uri="{9D8B030D-6E8A-4147-A177-3AD203B41FA5}">
                      <a16:colId xmlns:a16="http://schemas.microsoft.com/office/drawing/2014/main" val="1302661107"/>
                    </a:ext>
                  </a:extLst>
                </a:gridCol>
                <a:gridCol w="927100">
                  <a:extLst>
                    <a:ext uri="{9D8B030D-6E8A-4147-A177-3AD203B41FA5}">
                      <a16:colId xmlns:a16="http://schemas.microsoft.com/office/drawing/2014/main" val="2955245637"/>
                    </a:ext>
                  </a:extLst>
                </a:gridCol>
                <a:gridCol w="952500">
                  <a:extLst>
                    <a:ext uri="{9D8B030D-6E8A-4147-A177-3AD203B41FA5}">
                      <a16:colId xmlns:a16="http://schemas.microsoft.com/office/drawing/2014/main" val="1550640174"/>
                    </a:ext>
                  </a:extLst>
                </a:gridCol>
                <a:gridCol w="1041400">
                  <a:extLst>
                    <a:ext uri="{9D8B030D-6E8A-4147-A177-3AD203B41FA5}">
                      <a16:colId xmlns:a16="http://schemas.microsoft.com/office/drawing/2014/main" val="2159997753"/>
                    </a:ext>
                  </a:extLst>
                </a:gridCol>
                <a:gridCol w="1092200">
                  <a:extLst>
                    <a:ext uri="{9D8B030D-6E8A-4147-A177-3AD203B41FA5}">
                      <a16:colId xmlns:a16="http://schemas.microsoft.com/office/drawing/2014/main" val="3218403787"/>
                    </a:ext>
                  </a:extLst>
                </a:gridCol>
                <a:gridCol w="1028700">
                  <a:extLst>
                    <a:ext uri="{9D8B030D-6E8A-4147-A177-3AD203B41FA5}">
                      <a16:colId xmlns:a16="http://schemas.microsoft.com/office/drawing/2014/main" val="3009024933"/>
                    </a:ext>
                  </a:extLst>
                </a:gridCol>
                <a:gridCol w="1447800">
                  <a:extLst>
                    <a:ext uri="{9D8B030D-6E8A-4147-A177-3AD203B41FA5}">
                      <a16:colId xmlns:a16="http://schemas.microsoft.com/office/drawing/2014/main" val="3802184934"/>
                    </a:ext>
                  </a:extLst>
                </a:gridCol>
              </a:tblGrid>
              <a:tr h="333372">
                <a:tc>
                  <a:txBody>
                    <a:bodyPr/>
                    <a:lstStyle/>
                    <a:p>
                      <a:pPr algn="l" fontAlgn="b"/>
                      <a:r>
                        <a:rPr lang="en-US" sz="1100" b="0" i="0" u="none" strike="noStrike">
                          <a:solidFill>
                            <a:srgbClr val="000000"/>
                          </a:solidFill>
                          <a:effectLst/>
                          <a:latin typeface="Calibri" panose="020F0502020204030204" pitchFamily="34" charset="0"/>
                        </a:rPr>
                        <a:t>BEAM Node</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7728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7768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7848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7878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7978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341168"/>
                  </a:ext>
                </a:extLst>
              </a:tr>
              <a:tr h="333372">
                <a:tc>
                  <a:txBody>
                    <a:bodyPr/>
                    <a:lstStyle/>
                    <a:p>
                      <a:pPr algn="l" fontAlgn="b"/>
                      <a:r>
                        <a:rPr lang="en-US" sz="1100" b="0" i="0" u="none" strike="noStrike">
                          <a:solidFill>
                            <a:srgbClr val="000000"/>
                          </a:solidFill>
                          <a:effectLst/>
                          <a:latin typeface="Calibri" panose="020F0502020204030204" pitchFamily="34" charset="0"/>
                        </a:rPr>
                        <a:t>Permit No.</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GA0025623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GA0024503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GA0050105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GA0047767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GA0020931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6777812"/>
                  </a:ext>
                </a:extLst>
              </a:tr>
              <a:tr h="667398">
                <a:tc>
                  <a:txBody>
                    <a:bodyPr/>
                    <a:lstStyle/>
                    <a:p>
                      <a:pPr algn="l" fontAlgn="b"/>
                      <a:r>
                        <a:rPr lang="en-US" sz="1100" b="0" i="0" u="none" strike="noStrike">
                          <a:solidFill>
                            <a:srgbClr val="000000"/>
                          </a:solidFill>
                          <a:effectLst/>
                          <a:latin typeface="Calibri" panose="020F0502020204030204" pitchFamily="34" charset="0"/>
                        </a:rPr>
                        <a:t>Permit Holder</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Town of Byromville(Byromville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City of Cordele (Gum Creek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i-FI" sz="800" b="0" i="0" u="none" strike="noStrike">
                          <a:solidFill>
                            <a:srgbClr val="000000"/>
                          </a:solidFill>
                          <a:effectLst/>
                          <a:latin typeface="Calibri" panose="020F0502020204030204" pitchFamily="34" charset="0"/>
                        </a:rPr>
                        <a:t>City of Ellaville(Ellaville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i-FI" sz="800" b="0" i="0" u="none" strike="noStrike">
                          <a:solidFill>
                            <a:srgbClr val="000000"/>
                          </a:solidFill>
                          <a:effectLst/>
                          <a:latin typeface="Calibri" panose="020F0502020204030204" pitchFamily="34" charset="0"/>
                        </a:rPr>
                        <a:t>City of Ellaville(Ellaville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i-FI" sz="800" b="0" i="0" u="none" strike="noStrike">
                          <a:solidFill>
                            <a:srgbClr val="000000"/>
                          </a:solidFill>
                          <a:effectLst/>
                          <a:latin typeface="Calibri" panose="020F0502020204030204" pitchFamily="34" charset="0"/>
                        </a:rPr>
                        <a:t>City of Ellaville(Ellaville WPCP)</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5508310"/>
                  </a:ext>
                </a:extLst>
              </a:tr>
              <a:tr h="333372">
                <a:tc>
                  <a:txBody>
                    <a:bodyPr/>
                    <a:lstStyle/>
                    <a:p>
                      <a:pPr algn="l" fontAlgn="b"/>
                      <a:r>
                        <a:rPr lang="en-US" sz="1100" b="0" i="0" u="none" strike="noStrike">
                          <a:solidFill>
                            <a:srgbClr val="000000"/>
                          </a:solidFill>
                          <a:effectLst/>
                          <a:latin typeface="Calibri" panose="020F0502020204030204" pitchFamily="34" charset="0"/>
                        </a:rPr>
                        <a:t>7Q10 Flow (cfs)</a:t>
                      </a:r>
                    </a:p>
                  </a:txBody>
                  <a:tcPr marL="5443" marR="5443" marT="5443"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2.85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2.56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10.54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6322041"/>
                  </a:ext>
                </a:extLst>
              </a:tr>
              <a:tr h="333372">
                <a:tc>
                  <a:txBody>
                    <a:bodyPr/>
                    <a:lstStyle/>
                    <a:p>
                      <a:pPr algn="l" fontAlgn="b"/>
                      <a:r>
                        <a:rPr lang="en-US" sz="1100" b="0" i="0" u="none" strike="noStrike">
                          <a:solidFill>
                            <a:srgbClr val="000000"/>
                          </a:solidFill>
                          <a:effectLst/>
                          <a:latin typeface="Calibri" panose="020F0502020204030204" pitchFamily="34" charset="0"/>
                        </a:rPr>
                        <a:t>Challenge days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Baseline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2466(8.44%)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756(2.59%)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15(0.05%)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209(0.72%)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5725679"/>
                  </a:ext>
                </a:extLst>
              </a:tr>
              <a:tr h="333372">
                <a:tc>
                  <a:txBody>
                    <a:bodyPr/>
                    <a:lstStyle/>
                    <a:p>
                      <a:pPr algn="l" fontAlgn="b"/>
                      <a:r>
                        <a:rPr lang="en-US" sz="1100" b="0" i="0" u="none" strike="noStrike">
                          <a:solidFill>
                            <a:srgbClr val="000000"/>
                          </a:solidFill>
                          <a:effectLst/>
                          <a:latin typeface="Calibri" panose="020F0502020204030204" pitchFamily="34" charset="0"/>
                        </a:rPr>
                        <a:t>(percentage)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Baseline_2011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4670(15.98%)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1289(4.41%)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37(0.13%)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926(3.17%)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660874"/>
                  </a:ext>
                </a:extLst>
              </a:tr>
              <a:tr h="333372">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Future_2060M&amp;I</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2466(8.44%)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756(2.59%)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15(0.05%)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208(0.71%)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8346434"/>
                  </a:ext>
                </a:extLst>
              </a:tr>
              <a:tr h="333372">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Future_2060M&amp;I_2060AG</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5313(18.18%)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1406(4.81%)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334(1.14%)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939466"/>
                  </a:ext>
                </a:extLst>
              </a:tr>
              <a:tr h="333372">
                <a:tc>
                  <a:txBody>
                    <a:bodyPr/>
                    <a:lstStyle/>
                    <a:p>
                      <a:pPr algn="l" fontAlgn="b"/>
                      <a:r>
                        <a:rPr lang="en-US" sz="1100" b="0" i="0" u="none" strike="noStrike">
                          <a:solidFill>
                            <a:srgbClr val="000000"/>
                          </a:solidFill>
                          <a:effectLst/>
                          <a:latin typeface="Calibri" panose="020F0502020204030204" pitchFamily="34" charset="0"/>
                        </a:rPr>
                        <a:t>Total volume of shortage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panose="020F0502020204030204" pitchFamily="34" charset="0"/>
                        </a:rPr>
                        <a:t>Baseline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1715.97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1460.29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656.58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7041069"/>
                  </a:ext>
                </a:extLst>
              </a:tr>
              <a:tr h="333372">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Baseline_2011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4589.51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2604.46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4422.55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0.29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4128684"/>
                  </a:ext>
                </a:extLst>
              </a:tr>
              <a:tr h="333372">
                <a:tc>
                  <a:txBody>
                    <a:bodyPr/>
                    <a:lstStyle/>
                    <a:p>
                      <a:pPr algn="l" fontAlgn="b"/>
                      <a:r>
                        <a:rPr lang="en-US" sz="1100" b="0" i="0" u="none" strike="noStrike">
                          <a:solidFill>
                            <a:srgbClr val="000000"/>
                          </a:solidFill>
                          <a:effectLst/>
                          <a:latin typeface="Calibri" panose="020F0502020204030204" pitchFamily="34" charset="0"/>
                        </a:rPr>
                        <a:t>(million gallon)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Future_2060M&amp;I</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1713.05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1435.98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2.32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638.16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6563394"/>
                  </a:ext>
                </a:extLst>
              </a:tr>
              <a:tr h="333372">
                <a:tc>
                  <a:txBody>
                    <a:bodyPr/>
                    <a:lstStyle/>
                    <a:p>
                      <a:pPr algn="l" fontAlgn="b"/>
                      <a:r>
                        <a:rPr lang="en-US" sz="1100" b="0" i="0" u="none" strike="noStrike">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Future_2060M&amp;I_2060AG</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5923.75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2965.33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5.05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1358.59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064831"/>
                  </a:ext>
                </a:extLst>
              </a:tr>
            </a:tbl>
          </a:graphicData>
        </a:graphic>
      </p:graphicFrame>
      <p:sp>
        <p:nvSpPr>
          <p:cNvPr id="3" name="Slide Number Placeholder 2">
            <a:extLst>
              <a:ext uri="{FF2B5EF4-FFF2-40B4-BE49-F238E27FC236}">
                <a16:creationId xmlns:a16="http://schemas.microsoft.com/office/drawing/2014/main" id="{920C6608-66E0-72CA-066C-FE94B57C26F9}"/>
              </a:ext>
            </a:extLst>
          </p:cNvPr>
          <p:cNvSpPr>
            <a:spLocks noGrp="1"/>
          </p:cNvSpPr>
          <p:nvPr>
            <p:ph type="sldNum" sz="quarter" idx="12"/>
          </p:nvPr>
        </p:nvSpPr>
        <p:spPr/>
        <p:txBody>
          <a:bodyPr/>
          <a:lstStyle/>
          <a:p>
            <a:fld id="{AC97C787-BC81-4099-8B1D-2E289FB37E89}" type="slidenum">
              <a:rPr lang="en-US" smtClean="0"/>
              <a:t>92</a:t>
            </a:fld>
            <a:endParaRPr lang="en-US"/>
          </a:p>
        </p:txBody>
      </p:sp>
    </p:spTree>
    <p:extLst>
      <p:ext uri="{BB962C8B-B14F-4D97-AF65-F5344CB8AC3E}">
        <p14:creationId xmlns:p14="http://schemas.microsoft.com/office/powerpoint/2010/main" val="42209854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CF68-AB9C-0BEE-76FA-C4BD1E66E5A6}"/>
              </a:ext>
            </a:extLst>
          </p:cNvPr>
          <p:cNvSpPr>
            <a:spLocks noGrp="1"/>
          </p:cNvSpPr>
          <p:nvPr>
            <p:ph type="title"/>
          </p:nvPr>
        </p:nvSpPr>
        <p:spPr/>
        <p:txBody>
          <a:bodyPr/>
          <a:lstStyle/>
          <a:p>
            <a:r>
              <a:rPr lang="en-US" err="1"/>
              <a:t>Carsonville</a:t>
            </a:r>
            <a:r>
              <a:rPr lang="en-US"/>
              <a:t> Flow Summary</a:t>
            </a:r>
          </a:p>
        </p:txBody>
      </p:sp>
      <p:graphicFrame>
        <p:nvGraphicFramePr>
          <p:cNvPr id="6" name="Content Placeholder 5">
            <a:extLst>
              <a:ext uri="{FF2B5EF4-FFF2-40B4-BE49-F238E27FC236}">
                <a16:creationId xmlns:a16="http://schemas.microsoft.com/office/drawing/2014/main" id="{F3F83BE9-A2C9-F4B5-9590-5A7DBAD688DD}"/>
              </a:ext>
            </a:extLst>
          </p:cNvPr>
          <p:cNvGraphicFramePr>
            <a:graphicFrameLocks noGrp="1"/>
          </p:cNvGraphicFramePr>
          <p:nvPr>
            <p:ph idx="1"/>
          </p:nvPr>
        </p:nvGraphicFramePr>
        <p:xfrm>
          <a:off x="1199407" y="1971303"/>
          <a:ext cx="9856519" cy="3990111"/>
        </p:xfrm>
        <a:graphic>
          <a:graphicData uri="http://schemas.openxmlformats.org/drawingml/2006/table">
            <a:tbl>
              <a:tblPr/>
              <a:tblGrid>
                <a:gridCol w="1998737">
                  <a:extLst>
                    <a:ext uri="{9D8B030D-6E8A-4147-A177-3AD203B41FA5}">
                      <a16:colId xmlns:a16="http://schemas.microsoft.com/office/drawing/2014/main" val="3574296716"/>
                    </a:ext>
                  </a:extLst>
                </a:gridCol>
                <a:gridCol w="1175728">
                  <a:extLst>
                    <a:ext uri="{9D8B030D-6E8A-4147-A177-3AD203B41FA5}">
                      <a16:colId xmlns:a16="http://schemas.microsoft.com/office/drawing/2014/main" val="1914192323"/>
                    </a:ext>
                  </a:extLst>
                </a:gridCol>
                <a:gridCol w="999369">
                  <a:extLst>
                    <a:ext uri="{9D8B030D-6E8A-4147-A177-3AD203B41FA5}">
                      <a16:colId xmlns:a16="http://schemas.microsoft.com/office/drawing/2014/main" val="499062628"/>
                    </a:ext>
                  </a:extLst>
                </a:gridCol>
                <a:gridCol w="1430469">
                  <a:extLst>
                    <a:ext uri="{9D8B030D-6E8A-4147-A177-3AD203B41FA5}">
                      <a16:colId xmlns:a16="http://schemas.microsoft.com/office/drawing/2014/main" val="575485262"/>
                    </a:ext>
                  </a:extLst>
                </a:gridCol>
                <a:gridCol w="1685210">
                  <a:extLst>
                    <a:ext uri="{9D8B030D-6E8A-4147-A177-3AD203B41FA5}">
                      <a16:colId xmlns:a16="http://schemas.microsoft.com/office/drawing/2014/main" val="3379087549"/>
                    </a:ext>
                  </a:extLst>
                </a:gridCol>
                <a:gridCol w="2567006">
                  <a:extLst>
                    <a:ext uri="{9D8B030D-6E8A-4147-A177-3AD203B41FA5}">
                      <a16:colId xmlns:a16="http://schemas.microsoft.com/office/drawing/2014/main" val="2686085919"/>
                    </a:ext>
                  </a:extLst>
                </a:gridCol>
              </a:tblGrid>
              <a:tr h="671922">
                <a:tc>
                  <a:txBody>
                    <a:bodyPr/>
                    <a:lstStyle/>
                    <a:p>
                      <a:pPr algn="l" fontAlgn="ctr"/>
                      <a:r>
                        <a:rPr lang="en-US" sz="1600" b="0" i="0" u="none" strike="noStrike">
                          <a:solidFill>
                            <a:srgbClr val="000000"/>
                          </a:solidFill>
                          <a:effectLst/>
                          <a:latin typeface="Times New Roman" panose="02020603050405020304" pitchFamily="18" charset="0"/>
                        </a:rPr>
                        <a:t>Scenario</a:t>
                      </a:r>
                    </a:p>
                  </a:txBody>
                  <a:tcPr marL="5443" marR="5443" marT="54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Times New Roman" panose="02020603050405020304" pitchFamily="18" charset="0"/>
                        </a:rPr>
                        <a:t> </a:t>
                      </a:r>
                    </a:p>
                  </a:txBody>
                  <a:tcPr marL="5443" marR="5443" marT="54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Times New Roman" panose="02020603050405020304" pitchFamily="18" charset="0"/>
                        </a:rPr>
                        <a:t>Baseline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Times New Roman" panose="02020603050405020304" pitchFamily="18" charset="0"/>
                        </a:rPr>
                        <a:t>Baseline_2011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Times New Roman" panose="02020603050405020304" pitchFamily="18" charset="0"/>
                        </a:rPr>
                        <a:t>Future_2060M&amp;I</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solidFill>
                            <a:srgbClr val="000000"/>
                          </a:solidFill>
                          <a:effectLst/>
                          <a:latin typeface="Times New Roman" panose="02020603050405020304" pitchFamily="18" charset="0"/>
                        </a:rPr>
                        <a:t>Future_2060M&amp;I_2060AG</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834323"/>
                  </a:ext>
                </a:extLst>
              </a:tr>
              <a:tr h="671922">
                <a:tc>
                  <a:txBody>
                    <a:bodyPr/>
                    <a:lstStyle/>
                    <a:p>
                      <a:pPr algn="l" fontAlgn="b"/>
                      <a:r>
                        <a:rPr lang="en-US" sz="1600" b="0" i="0" u="none" strike="noStrike">
                          <a:solidFill>
                            <a:srgbClr val="000000"/>
                          </a:solidFill>
                          <a:effectLst/>
                          <a:latin typeface="Times New Roman" panose="02020603050405020304" pitchFamily="18" charset="0"/>
                        </a:rPr>
                        <a:t>Daily flow &lt;100 cfs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1600" b="0" i="0" u="none" strike="noStrike">
                          <a:solidFill>
                            <a:srgbClr val="000000"/>
                          </a:solidFill>
                          <a:effectLst/>
                          <a:latin typeface="Times New Roman" panose="02020603050405020304" pitchFamily="18" charset="0"/>
                        </a:rPr>
                        <a:t>Days</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panose="02020603050405020304" pitchFamily="18" charset="0"/>
                        </a:rPr>
                        <a:t>77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panose="02020603050405020304" pitchFamily="18" charset="0"/>
                        </a:rPr>
                        <a:t>127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panose="02020603050405020304" pitchFamily="18" charset="0"/>
                        </a:rPr>
                        <a:t>13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panose="02020603050405020304" pitchFamily="18" charset="0"/>
                        </a:rPr>
                        <a:t>10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8379658"/>
                  </a:ext>
                </a:extLst>
              </a:tr>
              <a:tr h="1302423">
                <a:tc>
                  <a:txBody>
                    <a:bodyPr/>
                    <a:lstStyle/>
                    <a:p>
                      <a:pPr algn="l" fontAlgn="b"/>
                      <a:r>
                        <a:rPr lang="en-US" sz="1600" b="0" i="0" u="none" strike="noStrike">
                          <a:solidFill>
                            <a:srgbClr val="000000"/>
                          </a:solidFill>
                          <a:effectLst/>
                          <a:latin typeface="Times New Roman" panose="02020603050405020304" pitchFamily="18"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Times New Roman" panose="02020603050405020304" pitchFamily="18" charset="0"/>
                        </a:rPr>
                        <a:t>Percentage</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panose="02020603050405020304" pitchFamily="18" charset="0"/>
                        </a:rPr>
                        <a:t>0.264%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panose="02020603050405020304" pitchFamily="18" charset="0"/>
                        </a:rPr>
                        <a:t>0.435%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panose="02020603050405020304" pitchFamily="18" charset="0"/>
                        </a:rPr>
                        <a:t>0.044%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000000"/>
                          </a:solidFill>
                          <a:effectLst/>
                          <a:latin typeface="Times New Roman" panose="02020603050405020304" pitchFamily="18" charset="0"/>
                        </a:rPr>
                        <a:t>0.034%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464244"/>
                  </a:ext>
                </a:extLst>
              </a:tr>
              <a:tr h="671922">
                <a:tc>
                  <a:txBody>
                    <a:bodyPr/>
                    <a:lstStyle/>
                    <a:p>
                      <a:pPr algn="l" fontAlgn="b"/>
                      <a:r>
                        <a:rPr lang="en-US" sz="1600" b="0" i="0" u="none" strike="noStrike">
                          <a:solidFill>
                            <a:srgbClr val="000000"/>
                          </a:solidFill>
                          <a:effectLst/>
                          <a:latin typeface="Times New Roman" panose="02020603050405020304" pitchFamily="18" charset="0"/>
                        </a:rPr>
                        <a:t>Daily flow &lt;600 cfs</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sz="1600" b="0" i="0" u="none" strike="noStrike">
                          <a:solidFill>
                            <a:srgbClr val="000000"/>
                          </a:solidFill>
                          <a:effectLst/>
                          <a:latin typeface="Times New Roman" panose="02020603050405020304" pitchFamily="18" charset="0"/>
                        </a:rPr>
                        <a:t>Days</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Times New Roman" panose="02020603050405020304" pitchFamily="18" charset="0"/>
                        </a:rPr>
                        <a:t>6609</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Times New Roman" panose="02020603050405020304" pitchFamily="18" charset="0"/>
                        </a:rPr>
                        <a:t>6723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Times New Roman" panose="02020603050405020304" pitchFamily="18" charset="0"/>
                        </a:rPr>
                        <a:t>6913</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Times New Roman" panose="02020603050405020304" pitchFamily="18" charset="0"/>
                        </a:rPr>
                        <a:t>6886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3758060"/>
                  </a:ext>
                </a:extLst>
              </a:tr>
              <a:tr h="671922">
                <a:tc>
                  <a:txBody>
                    <a:bodyPr/>
                    <a:lstStyle/>
                    <a:p>
                      <a:pPr algn="l" fontAlgn="b"/>
                      <a:r>
                        <a:rPr lang="en-US" sz="1600" b="0" i="0" u="none" strike="noStrike">
                          <a:solidFill>
                            <a:srgbClr val="000000"/>
                          </a:solidFill>
                          <a:effectLst/>
                          <a:latin typeface="Times New Roman" panose="02020603050405020304" pitchFamily="18"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en-US" sz="1600" b="0" i="0" u="none" strike="noStrike">
                          <a:solidFill>
                            <a:srgbClr val="000000"/>
                          </a:solidFill>
                          <a:effectLst/>
                          <a:latin typeface="Times New Roman" panose="02020603050405020304" pitchFamily="18" charset="0"/>
                        </a:rPr>
                        <a:t>Percentage</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Times New Roman" panose="02020603050405020304" pitchFamily="18" charset="0"/>
                        </a:rPr>
                        <a:t>22.618%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Times New Roman" panose="02020603050405020304" pitchFamily="18" charset="0"/>
                        </a:rPr>
                        <a:t>23.008%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Times New Roman" panose="02020603050405020304" pitchFamily="18" charset="0"/>
                        </a:rPr>
                        <a:t>23.658%</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600" b="0" i="0" u="none" strike="noStrike">
                          <a:solidFill>
                            <a:srgbClr val="000000"/>
                          </a:solidFill>
                          <a:effectLst/>
                          <a:latin typeface="Times New Roman" panose="02020603050405020304" pitchFamily="18" charset="0"/>
                        </a:rPr>
                        <a:t>23.566%</a:t>
                      </a:r>
                    </a:p>
                  </a:txBody>
                  <a:tcPr marL="5443" marR="5443" marT="54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4506"/>
                  </a:ext>
                </a:extLst>
              </a:tr>
            </a:tbl>
          </a:graphicData>
        </a:graphic>
      </p:graphicFrame>
      <p:sp>
        <p:nvSpPr>
          <p:cNvPr id="3" name="Slide Number Placeholder 2">
            <a:extLst>
              <a:ext uri="{FF2B5EF4-FFF2-40B4-BE49-F238E27FC236}">
                <a16:creationId xmlns:a16="http://schemas.microsoft.com/office/drawing/2014/main" id="{00BB645F-63C5-EEAB-A415-5F99180BBF41}"/>
              </a:ext>
            </a:extLst>
          </p:cNvPr>
          <p:cNvSpPr>
            <a:spLocks noGrp="1"/>
          </p:cNvSpPr>
          <p:nvPr>
            <p:ph type="sldNum" sz="quarter" idx="12"/>
          </p:nvPr>
        </p:nvSpPr>
        <p:spPr/>
        <p:txBody>
          <a:bodyPr/>
          <a:lstStyle/>
          <a:p>
            <a:fld id="{AC97C787-BC81-4099-8B1D-2E289FB37E89}" type="slidenum">
              <a:rPr lang="en-US" smtClean="0"/>
              <a:t>93</a:t>
            </a:fld>
            <a:endParaRPr lang="en-US"/>
          </a:p>
        </p:txBody>
      </p:sp>
    </p:spTree>
    <p:extLst>
      <p:ext uri="{BB962C8B-B14F-4D97-AF65-F5344CB8AC3E}">
        <p14:creationId xmlns:p14="http://schemas.microsoft.com/office/powerpoint/2010/main" val="27809933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4B08-EA83-B15C-B32D-66B9B04525B1}"/>
              </a:ext>
            </a:extLst>
          </p:cNvPr>
          <p:cNvSpPr>
            <a:spLocks noGrp="1"/>
          </p:cNvSpPr>
          <p:nvPr>
            <p:ph type="title"/>
          </p:nvPr>
        </p:nvSpPr>
        <p:spPr/>
        <p:txBody>
          <a:bodyPr>
            <a:normAutofit fontScale="90000"/>
          </a:bodyPr>
          <a:lstStyle/>
          <a:p>
            <a:r>
              <a:rPr lang="en-US"/>
              <a:t>Summary of USGS 02341500 Location simulated</a:t>
            </a:r>
            <a:br>
              <a:rPr lang="en-US"/>
            </a:br>
            <a:r>
              <a:rPr lang="en-US"/>
              <a:t>Flow Frequency </a:t>
            </a:r>
          </a:p>
        </p:txBody>
      </p:sp>
      <p:graphicFrame>
        <p:nvGraphicFramePr>
          <p:cNvPr id="7" name="Content Placeholder 6">
            <a:extLst>
              <a:ext uri="{FF2B5EF4-FFF2-40B4-BE49-F238E27FC236}">
                <a16:creationId xmlns:a16="http://schemas.microsoft.com/office/drawing/2014/main" id="{B6001AF1-8FA8-4718-5E57-E3B3BBC720EE}"/>
              </a:ext>
            </a:extLst>
          </p:cNvPr>
          <p:cNvGraphicFramePr>
            <a:graphicFrameLocks noGrp="1"/>
          </p:cNvGraphicFramePr>
          <p:nvPr>
            <p:ph idx="1"/>
          </p:nvPr>
        </p:nvGraphicFramePr>
        <p:xfrm>
          <a:off x="1377537" y="2196935"/>
          <a:ext cx="9607137" cy="3693224"/>
        </p:xfrm>
        <a:graphic>
          <a:graphicData uri="http://schemas.openxmlformats.org/drawingml/2006/table">
            <a:tbl>
              <a:tblPr/>
              <a:tblGrid>
                <a:gridCol w="1613051">
                  <a:extLst>
                    <a:ext uri="{9D8B030D-6E8A-4147-A177-3AD203B41FA5}">
                      <a16:colId xmlns:a16="http://schemas.microsoft.com/office/drawing/2014/main" val="2598526711"/>
                    </a:ext>
                  </a:extLst>
                </a:gridCol>
                <a:gridCol w="1375836">
                  <a:extLst>
                    <a:ext uri="{9D8B030D-6E8A-4147-A177-3AD203B41FA5}">
                      <a16:colId xmlns:a16="http://schemas.microsoft.com/office/drawing/2014/main" val="3711839207"/>
                    </a:ext>
                  </a:extLst>
                </a:gridCol>
                <a:gridCol w="1707936">
                  <a:extLst>
                    <a:ext uri="{9D8B030D-6E8A-4147-A177-3AD203B41FA5}">
                      <a16:colId xmlns:a16="http://schemas.microsoft.com/office/drawing/2014/main" val="629655826"/>
                    </a:ext>
                  </a:extLst>
                </a:gridCol>
                <a:gridCol w="1921427">
                  <a:extLst>
                    <a:ext uri="{9D8B030D-6E8A-4147-A177-3AD203B41FA5}">
                      <a16:colId xmlns:a16="http://schemas.microsoft.com/office/drawing/2014/main" val="270985126"/>
                    </a:ext>
                  </a:extLst>
                </a:gridCol>
                <a:gridCol w="2988887">
                  <a:extLst>
                    <a:ext uri="{9D8B030D-6E8A-4147-A177-3AD203B41FA5}">
                      <a16:colId xmlns:a16="http://schemas.microsoft.com/office/drawing/2014/main" val="1643884741"/>
                    </a:ext>
                  </a:extLst>
                </a:gridCol>
              </a:tblGrid>
              <a:tr h="461653">
                <a:tc>
                  <a:txBody>
                    <a:bodyPr/>
                    <a:lstStyle/>
                    <a:p>
                      <a:pPr algn="l" fontAlgn="b"/>
                      <a:r>
                        <a:rPr lang="en-US" sz="1100" b="0" i="0" u="none" strike="noStrike">
                          <a:solidFill>
                            <a:srgbClr val="000000"/>
                          </a:solidFill>
                          <a:effectLst/>
                          <a:latin typeface="Calibri" panose="020F0502020204030204" pitchFamily="34" charset="0"/>
                        </a:rPr>
                        <a:t>Scenario</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Baseline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Baseline_2011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Future_2060M&amp;I</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Future_2060M&amp;I_2060AG</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6621667"/>
                  </a:ext>
                </a:extLst>
              </a:tr>
              <a:tr h="461653">
                <a:tc>
                  <a:txBody>
                    <a:bodyPr/>
                    <a:lstStyle/>
                    <a:p>
                      <a:pPr algn="l" fontAlgn="b"/>
                      <a:r>
                        <a:rPr lang="en-US" sz="1100" b="0" i="0" u="none" strike="noStrike">
                          <a:solidFill>
                            <a:srgbClr val="000000"/>
                          </a:solidFill>
                          <a:effectLst/>
                          <a:latin typeface="Calibri" panose="020F0502020204030204" pitchFamily="34" charset="0"/>
                        </a:rPr>
                        <a:t>Minimum</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53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77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81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942048"/>
                  </a:ext>
                </a:extLst>
              </a:tr>
              <a:tr h="461653">
                <a:tc>
                  <a:txBody>
                    <a:bodyPr/>
                    <a:lstStyle/>
                    <a:p>
                      <a:pPr algn="l" fontAlgn="b"/>
                      <a:r>
                        <a:rPr lang="en-US" sz="1100" b="0" i="0" u="none" strike="noStrike">
                          <a:solidFill>
                            <a:srgbClr val="000000"/>
                          </a:solidFill>
                          <a:effectLst/>
                          <a:latin typeface="Calibri" panose="020F0502020204030204" pitchFamily="34" charset="0"/>
                        </a:rPr>
                        <a:t>10 percentile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350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346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349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351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998991"/>
                  </a:ext>
                </a:extLst>
              </a:tr>
              <a:tr h="461653">
                <a:tc>
                  <a:txBody>
                    <a:bodyPr/>
                    <a:lstStyle/>
                    <a:p>
                      <a:pPr algn="l" fontAlgn="b"/>
                      <a:r>
                        <a:rPr lang="en-US" sz="1100" b="0" i="0" u="none" strike="noStrike">
                          <a:solidFill>
                            <a:srgbClr val="000000"/>
                          </a:solidFill>
                          <a:effectLst/>
                          <a:latin typeface="Calibri" panose="020F0502020204030204" pitchFamily="34" charset="0"/>
                        </a:rPr>
                        <a:t>25 percentile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651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642</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627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630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0039306"/>
                  </a:ext>
                </a:extLst>
              </a:tr>
              <a:tr h="461653">
                <a:tc>
                  <a:txBody>
                    <a:bodyPr/>
                    <a:lstStyle/>
                    <a:p>
                      <a:pPr algn="l" fontAlgn="b"/>
                      <a:r>
                        <a:rPr lang="en-US" sz="1100" b="0" i="0" u="none" strike="noStrike">
                          <a:solidFill>
                            <a:srgbClr val="000000"/>
                          </a:solidFill>
                          <a:effectLst/>
                          <a:latin typeface="Calibri" panose="020F0502020204030204" pitchFamily="34" charset="0"/>
                        </a:rPr>
                        <a:t>Median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1300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1293</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1284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1286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6446434"/>
                  </a:ext>
                </a:extLst>
              </a:tr>
              <a:tr h="461653">
                <a:tc>
                  <a:txBody>
                    <a:bodyPr/>
                    <a:lstStyle/>
                    <a:p>
                      <a:pPr algn="l" fontAlgn="b"/>
                      <a:r>
                        <a:rPr lang="en-US" sz="1100" b="0" i="0" u="none" strike="noStrike">
                          <a:solidFill>
                            <a:srgbClr val="000000"/>
                          </a:solidFill>
                          <a:effectLst/>
                          <a:latin typeface="Calibri" panose="020F0502020204030204" pitchFamily="34" charset="0"/>
                        </a:rPr>
                        <a:t>75 percentile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2584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2581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2576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2578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2564562"/>
                  </a:ext>
                </a:extLst>
              </a:tr>
              <a:tr h="461653">
                <a:tc>
                  <a:txBody>
                    <a:bodyPr/>
                    <a:lstStyle/>
                    <a:p>
                      <a:pPr algn="l" fontAlgn="b"/>
                      <a:r>
                        <a:rPr lang="en-US" sz="1100" b="0" i="0" u="none" strike="noStrike">
                          <a:solidFill>
                            <a:srgbClr val="000000"/>
                          </a:solidFill>
                          <a:effectLst/>
                          <a:latin typeface="Calibri" panose="020F0502020204030204" pitchFamily="34" charset="0"/>
                        </a:rPr>
                        <a:t>90 percentile</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4687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4686</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4677</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4678</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299325"/>
                  </a:ext>
                </a:extLst>
              </a:tr>
              <a:tr h="461653">
                <a:tc>
                  <a:txBody>
                    <a:bodyPr/>
                    <a:lstStyle/>
                    <a:p>
                      <a:pPr algn="l" fontAlgn="b"/>
                      <a:r>
                        <a:rPr lang="en-US" sz="1100" b="0" i="0" u="none" strike="noStrike">
                          <a:solidFill>
                            <a:srgbClr val="000000"/>
                          </a:solidFill>
                          <a:effectLst/>
                          <a:latin typeface="Calibri" panose="020F0502020204030204" pitchFamily="34" charset="0"/>
                        </a:rPr>
                        <a:t>Maximum</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65999</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65994</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65991</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effectLst/>
                          <a:latin typeface="Calibri" panose="020F0502020204030204" pitchFamily="34" charset="0"/>
                        </a:rPr>
                        <a:t>65995</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121500"/>
                  </a:ext>
                </a:extLst>
              </a:tr>
            </a:tbl>
          </a:graphicData>
        </a:graphic>
      </p:graphicFrame>
      <p:sp>
        <p:nvSpPr>
          <p:cNvPr id="3" name="Slide Number Placeholder 2">
            <a:extLst>
              <a:ext uri="{FF2B5EF4-FFF2-40B4-BE49-F238E27FC236}">
                <a16:creationId xmlns:a16="http://schemas.microsoft.com/office/drawing/2014/main" id="{7052A763-ABEC-4244-3DB9-2DE171D6AE8C}"/>
              </a:ext>
            </a:extLst>
          </p:cNvPr>
          <p:cNvSpPr>
            <a:spLocks noGrp="1"/>
          </p:cNvSpPr>
          <p:nvPr>
            <p:ph type="sldNum" sz="quarter" idx="12"/>
          </p:nvPr>
        </p:nvSpPr>
        <p:spPr/>
        <p:txBody>
          <a:bodyPr/>
          <a:lstStyle/>
          <a:p>
            <a:fld id="{AC97C787-BC81-4099-8B1D-2E289FB37E89}" type="slidenum">
              <a:rPr lang="en-US" smtClean="0"/>
              <a:t>94</a:t>
            </a:fld>
            <a:endParaRPr lang="en-US"/>
          </a:p>
        </p:txBody>
      </p:sp>
    </p:spTree>
    <p:extLst>
      <p:ext uri="{BB962C8B-B14F-4D97-AF65-F5344CB8AC3E}">
        <p14:creationId xmlns:p14="http://schemas.microsoft.com/office/powerpoint/2010/main" val="2152686029"/>
      </p:ext>
    </p:extLst>
  </p:cSld>
  <p:clrMapOvr>
    <a:masterClrMapping/>
  </p:clrMapOvr>
</p:sld>
</file>

<file path=ppt/theme/theme1.xml><?xml version="1.0" encoding="utf-8"?>
<a:theme xmlns:a="http://schemas.openxmlformats.org/drawingml/2006/main" name="Office Theme">
  <a:themeElements>
    <a:clrScheme name="GA WATER ORANGES">
      <a:dk1>
        <a:srgbClr val="2C2C2C"/>
      </a:dk1>
      <a:lt1>
        <a:sysClr val="window" lastClr="FFFFFF"/>
      </a:lt1>
      <a:dk2>
        <a:srgbClr val="595959"/>
      </a:dk2>
      <a:lt2>
        <a:srgbClr val="E7E6E6"/>
      </a:lt2>
      <a:accent1>
        <a:srgbClr val="F7B163"/>
      </a:accent1>
      <a:accent2>
        <a:srgbClr val="3296C8"/>
      </a:accent2>
      <a:accent3>
        <a:srgbClr val="1A4E68"/>
      </a:accent3>
      <a:accent4>
        <a:srgbClr val="1E6426"/>
      </a:accent4>
      <a:accent5>
        <a:srgbClr val="804018"/>
      </a:accent5>
      <a:accent6>
        <a:srgbClr val="BE660E"/>
      </a:accent6>
      <a:hlink>
        <a:srgbClr val="D3740B"/>
      </a:hlink>
      <a:folHlink>
        <a:srgbClr val="F390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GA WATER ORANGES">
      <a:dk1>
        <a:srgbClr val="2C2C2C"/>
      </a:dk1>
      <a:lt1>
        <a:sysClr val="window" lastClr="FFFFFF"/>
      </a:lt1>
      <a:dk2>
        <a:srgbClr val="595959"/>
      </a:dk2>
      <a:lt2>
        <a:srgbClr val="E7E6E6"/>
      </a:lt2>
      <a:accent1>
        <a:srgbClr val="F7B163"/>
      </a:accent1>
      <a:accent2>
        <a:srgbClr val="3296C8"/>
      </a:accent2>
      <a:accent3>
        <a:srgbClr val="1A4E68"/>
      </a:accent3>
      <a:accent4>
        <a:srgbClr val="1E6426"/>
      </a:accent4>
      <a:accent5>
        <a:srgbClr val="804018"/>
      </a:accent5>
      <a:accent6>
        <a:srgbClr val="BE660E"/>
      </a:accent6>
      <a:hlink>
        <a:srgbClr val="D3740B"/>
      </a:hlink>
      <a:folHlink>
        <a:srgbClr val="F390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sting 1,2,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EPD State Water Plan">
      <a:dk1>
        <a:sysClr val="windowText" lastClr="000000"/>
      </a:dk1>
      <a:lt1>
        <a:sysClr val="window" lastClr="FFFFFF"/>
      </a:lt1>
      <a:dk2>
        <a:srgbClr val="003959"/>
      </a:dk2>
      <a:lt2>
        <a:srgbClr val="EEECE1"/>
      </a:lt2>
      <a:accent1>
        <a:srgbClr val="003959"/>
      </a:accent1>
      <a:accent2>
        <a:srgbClr val="00628E"/>
      </a:accent2>
      <a:accent3>
        <a:srgbClr val="008791"/>
      </a:accent3>
      <a:accent4>
        <a:srgbClr val="FFFFFF"/>
      </a:accent4>
      <a:accent5>
        <a:srgbClr val="FFFFFF"/>
      </a:accent5>
      <a:accent6>
        <a:srgbClr val="FFFFFF"/>
      </a:accent6>
      <a:hlink>
        <a:srgbClr val="008791"/>
      </a:hlink>
      <a:folHlink>
        <a:srgbClr val="3517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itle Page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a:spPr>
      <a:bodyPr lIns="0" tIns="0" rIns="0" bIns="0" anchor="b"/>
      <a:lstStyle>
        <a:defPPr marL="0" marR="0" indent="0" algn="l" defTabSz="914400" rtl="0" eaLnBrk="0" fontAlgn="base" latinLnBrk="0" hangingPunct="0">
          <a:lnSpc>
            <a:spcPts val="1200"/>
          </a:lnSpc>
          <a:spcBef>
            <a:spcPts val="0"/>
          </a:spcBef>
          <a:spcAft>
            <a:spcPct val="0"/>
          </a:spcAft>
          <a:buClr>
            <a:srgbClr val="005596"/>
          </a:buClr>
          <a:buSzTx/>
          <a:buFontTx/>
          <a:buNone/>
          <a:tabLst/>
          <a:defRPr kumimoji="0" sz="1400" b="1" i="0" u="none" strike="noStrike" kern="0" cap="none" spc="0" normalizeH="0" baseline="0" noProof="0" dirty="0" smtClean="0">
            <a:ln>
              <a:noFill/>
            </a:ln>
            <a:solidFill>
              <a:srgbClr val="00A2E5"/>
            </a:solidFill>
            <a:effectLst/>
            <a:uLnTx/>
            <a:uFillTx/>
            <a:latin typeface="Calibri"/>
            <a:ea typeface="+mn-ea"/>
            <a:cs typeface="+mn-cs"/>
          </a:defRPr>
        </a:defPPr>
      </a:lstStyle>
    </a:txDef>
  </a:objectDefaults>
  <a:extraClrSchemeLst/>
  <a:extLst>
    <a:ext uri="{05A4C25C-085E-4340-85A3-A5531E510DB2}">
      <thm15:themeFamily xmlns:thm15="http://schemas.microsoft.com/office/thememl/2012/main" name="Presentation2" id="{7B4EB069-BF5C-FD45-9C79-81481AA62AAD}" vid="{6D4D7E5F-BADE-1242-8007-E090F853A1BF}"/>
    </a:ext>
  </a:extLst>
</a:theme>
</file>

<file path=ppt/theme/theme5.xml><?xml version="1.0" encoding="utf-8"?>
<a:theme xmlns:a="http://schemas.openxmlformats.org/drawingml/2006/main" name="Body Layout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2010 BV - Sectio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0 BV - Sectio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0 BV - Sectio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0 BV - Sectio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0 BV - Sectio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0 BV - Sectio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0 BV - Sectio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0 BV - Sectio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0 BV - Sectio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0 BV - Sectio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0 BV - Sectio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0 BV - Sectio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10 BV - Section 1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10 BV - Section 1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10 BV - Section 1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10 BV - Section 1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B4EB069-BF5C-FD45-9C79-81481AA62AAD}" vid="{67154C80-412F-6944-9A95-6BE2B0F06D16}"/>
    </a:ext>
  </a:extLst>
</a:theme>
</file>

<file path=ppt/theme/theme6.xml><?xml version="1.0" encoding="utf-8"?>
<a:theme xmlns:a="http://schemas.openxmlformats.org/drawingml/2006/main" name="Closing Layout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B4EB069-BF5C-FD45-9C79-81481AA62AAD}" vid="{9140C816-284F-AE40-B226-AE3846B321B4}"/>
    </a:ext>
  </a:extLst>
</a:theme>
</file>

<file path=ppt/theme/theme7.xml><?xml version="1.0" encoding="utf-8"?>
<a:theme xmlns:a="http://schemas.openxmlformats.org/drawingml/2006/main" name="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 id="{4DADCF85-621B-457B-8458-D71B43CC7EF3}" vid="{2D37EA76-8129-4A89-A1A7-91608C0651E5}"/>
    </a:ext>
  </a:extLst>
</a:theme>
</file>

<file path=ppt/theme/theme8.xml><?xml version="1.0" encoding="utf-8"?>
<a:theme xmlns:a="http://schemas.openxmlformats.org/drawingml/2006/main" name="Office Theme">
  <a:themeElements>
    <a:clrScheme name="GA WATER ORANGES">
      <a:dk1>
        <a:srgbClr val="2C2C2C"/>
      </a:dk1>
      <a:lt1>
        <a:sysClr val="window" lastClr="FFFFFF"/>
      </a:lt1>
      <a:dk2>
        <a:srgbClr val="595959"/>
      </a:dk2>
      <a:lt2>
        <a:srgbClr val="E7E6E6"/>
      </a:lt2>
      <a:accent1>
        <a:srgbClr val="F7B163"/>
      </a:accent1>
      <a:accent2>
        <a:srgbClr val="3296C8"/>
      </a:accent2>
      <a:accent3>
        <a:srgbClr val="1A4E68"/>
      </a:accent3>
      <a:accent4>
        <a:srgbClr val="1E6426"/>
      </a:accent4>
      <a:accent5>
        <a:srgbClr val="804018"/>
      </a:accent5>
      <a:accent6>
        <a:srgbClr val="BE660E"/>
      </a:accent6>
      <a:hlink>
        <a:srgbClr val="D3740B"/>
      </a:hlink>
      <a:folHlink>
        <a:srgbClr val="F390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36dcc78-7cb4-47aa-bdf6-3c4d0f0e44cd">
      <Terms xmlns="http://schemas.microsoft.com/office/infopath/2007/PartnerControls"/>
    </lcf76f155ced4ddcb4097134ff3c332f>
    <TaxCatchAll xmlns="1ecad1bf-37b2-4fe5-8d43-af4e731dea5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BDBAA2215F4C241BB31615481CAB436" ma:contentTypeVersion="16" ma:contentTypeDescription="Create a new document." ma:contentTypeScope="" ma:versionID="99206571bc0c28f89b5b1bc7704ebd12">
  <xsd:schema xmlns:xsd="http://www.w3.org/2001/XMLSchema" xmlns:xs="http://www.w3.org/2001/XMLSchema" xmlns:p="http://schemas.microsoft.com/office/2006/metadata/properties" xmlns:ns2="236dcc78-7cb4-47aa-bdf6-3c4d0f0e44cd" xmlns:ns3="1ecad1bf-37b2-4fe5-8d43-af4e731dea56" xmlns:ns4="dc05b7ab-af97-49d1-a85c-5551af4e69e3" targetNamespace="http://schemas.microsoft.com/office/2006/metadata/properties" ma:root="true" ma:fieldsID="875ee973daa8ee3b13121936aa0d4485" ns2:_="" ns3:_="" ns4:_="">
    <xsd:import namespace="236dcc78-7cb4-47aa-bdf6-3c4d0f0e44cd"/>
    <xsd:import namespace="1ecad1bf-37b2-4fe5-8d43-af4e731dea56"/>
    <xsd:import namespace="dc05b7ab-af97-49d1-a85c-5551af4e69e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6dcc78-7cb4-47aa-bdf6-3c4d0f0e44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d5ee6cf-0e63-41ed-9d74-2beef34e857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cad1bf-37b2-4fe5-8d43-af4e731dea5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9139b3e-1ee5-42df-b956-b954ba8d627a}" ma:internalName="TaxCatchAll" ma:showField="CatchAllData" ma:web="dc05b7ab-af97-49d1-a85c-5551af4e69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05b7ab-af97-49d1-a85c-5551af4e69e3"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6F0A8E-7954-4B3C-850B-04DE5616F0B3}">
  <ds:schemaRefs>
    <ds:schemaRef ds:uri="http://schemas.microsoft.com/office/2006/documentManagement/types"/>
    <ds:schemaRef ds:uri="http://www.w3.org/XML/1998/namespace"/>
    <ds:schemaRef ds:uri="http://schemas.openxmlformats.org/package/2006/metadata/core-properties"/>
    <ds:schemaRef ds:uri="http://purl.org/dc/dcmitype/"/>
    <ds:schemaRef ds:uri="http://purl.org/dc/terms/"/>
    <ds:schemaRef ds:uri="236dcc78-7cb4-47aa-bdf6-3c4d0f0e44cd"/>
    <ds:schemaRef ds:uri="1ecad1bf-37b2-4fe5-8d43-af4e731dea56"/>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6105CA24-E470-4794-B30F-019DA2FA1D81}"/>
</file>

<file path=customXml/itemProps3.xml><?xml version="1.0" encoding="utf-8"?>
<ds:datastoreItem xmlns:ds="http://schemas.openxmlformats.org/officeDocument/2006/customXml" ds:itemID="{A2231ED6-BA66-4C52-9DDF-E7E158567E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268</TotalTime>
  <Words>7059</Words>
  <Application>Microsoft Office PowerPoint</Application>
  <PresentationFormat>Widescreen</PresentationFormat>
  <Paragraphs>1599</Paragraphs>
  <Slides>94</Slides>
  <Notes>12</Notes>
  <HiddenSlides>5</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94</vt:i4>
      </vt:variant>
    </vt:vector>
  </HeadingPairs>
  <TitlesOfParts>
    <vt:vector size="115" baseType="lpstr">
      <vt:lpstr>Arial</vt:lpstr>
      <vt:lpstr>Calibri</vt:lpstr>
      <vt:lpstr>Calibri Light</vt:lpstr>
      <vt:lpstr>Century Gothic</vt:lpstr>
      <vt:lpstr>Courier New</vt:lpstr>
      <vt:lpstr>Franklin Gothic Book</vt:lpstr>
      <vt:lpstr>Lucida Sans</vt:lpstr>
      <vt:lpstr>Segoe UI</vt:lpstr>
      <vt:lpstr>Symbol</vt:lpstr>
      <vt:lpstr>Times New Roman</vt:lpstr>
      <vt:lpstr>Wingdings</vt:lpstr>
      <vt:lpstr>Office Theme</vt:lpstr>
      <vt:lpstr>Testing 1,2,3</vt:lpstr>
      <vt:lpstr>2_Office Theme</vt:lpstr>
      <vt:lpstr>Title Pages</vt:lpstr>
      <vt:lpstr>Body Layouts</vt:lpstr>
      <vt:lpstr>Closing Layouts</vt:lpstr>
      <vt:lpstr>Wood theme 2020</vt:lpstr>
      <vt:lpstr>Office Theme</vt:lpstr>
      <vt:lpstr>1_Office Theme</vt:lpstr>
      <vt:lpstr>Office Theme</vt:lpstr>
      <vt:lpstr>Upper Flint  Council Meeting</vt:lpstr>
      <vt:lpstr>Agenda</vt:lpstr>
      <vt:lpstr>Introductions</vt:lpstr>
      <vt:lpstr>PowerPoint Presentation</vt:lpstr>
      <vt:lpstr>Chair’s Report</vt:lpstr>
      <vt:lpstr>New Planning Timeline</vt:lpstr>
      <vt:lpstr>Regional Water Plan Update</vt:lpstr>
      <vt:lpstr>Previous Meeting Summary</vt:lpstr>
      <vt:lpstr>Previous Meeting Summary</vt:lpstr>
      <vt:lpstr>EPD Update, Seed Grants</vt:lpstr>
      <vt:lpstr>FY23 RWP Seed Grant Program</vt:lpstr>
      <vt:lpstr>Seed Grant History &amp; Awards</vt:lpstr>
      <vt:lpstr>Seed Grant Projects in this Region</vt:lpstr>
      <vt:lpstr>More Information on Seed Grants</vt:lpstr>
      <vt:lpstr>Upper Flint Region: Public Outreach</vt:lpstr>
      <vt:lpstr> Orientation to goals for afternoon group discussions </vt:lpstr>
      <vt:lpstr>Small group discussions</vt:lpstr>
      <vt:lpstr>Surface Water Availability Assessment Results</vt:lpstr>
      <vt:lpstr>Presentation Outline</vt:lpstr>
      <vt:lpstr>Upper Flint Region Metrics</vt:lpstr>
      <vt:lpstr>Upper Flint Region and ACF Model Domain</vt:lpstr>
      <vt:lpstr>BEAM Node Types</vt:lpstr>
      <vt:lpstr>ACF Baseline &amp; Future Scenarios Settings</vt:lpstr>
      <vt:lpstr>Water &amp; Wastewater Facilities Analyzed  in the Upper Flint Region</vt:lpstr>
      <vt:lpstr>Facilities With Water Supply Challenges (page 1)</vt:lpstr>
      <vt:lpstr>Facilities With Water Supply Challenges (page 2)</vt:lpstr>
      <vt:lpstr>Facilities With Wastewater Assimilation Challenges</vt:lpstr>
      <vt:lpstr>PowerPoint Presentation</vt:lpstr>
      <vt:lpstr>Water Supply Challenge Example 1 </vt:lpstr>
      <vt:lpstr>PowerPoint Presentation</vt:lpstr>
      <vt:lpstr>Water Supply Challenge in 2000 </vt:lpstr>
      <vt:lpstr>Water Supply Challenge in 2007</vt:lpstr>
      <vt:lpstr>Water Supply Shortage Frequency in 1939-2018</vt:lpstr>
      <vt:lpstr>Water Supply Challenge Example 2</vt:lpstr>
      <vt:lpstr>Roosevelt Warm Springs Institute (Permit 099-1106-07):  Withdrawal Amount Setting-average of 2010-2018 and 2060 projection</vt:lpstr>
      <vt:lpstr>Water Supply Challenge in 2007</vt:lpstr>
      <vt:lpstr>Water Supply Challenge in 2011  </vt:lpstr>
      <vt:lpstr>Water Supply Shortage Frequency in 1939-2018 </vt:lpstr>
      <vt:lpstr>Wastewater Assimilation Challenge </vt:lpstr>
      <vt:lpstr>Wastewater Assimilation Challenge Example</vt:lpstr>
      <vt:lpstr>Simulation Results at Reynolds (GA 0020729)  Location Flow Frequency</vt:lpstr>
      <vt:lpstr>Simulation Results at Reynolds (GA 002072) Location Flow Frequency (low end)         7Q10 = 33.39 cfs</vt:lpstr>
      <vt:lpstr>Simulation Results at Reynolds (GA 002072) Location Flow in 1986</vt:lpstr>
      <vt:lpstr>Simulation Results at Reynolds (GA 0020729) Location Flow in 2000</vt:lpstr>
      <vt:lpstr>Carsonville Flow Condition  BEAM Node 7281</vt:lpstr>
      <vt:lpstr>Simulation Results at Carsonville USGS 02347500 Location Flow in 1986-1988  </vt:lpstr>
      <vt:lpstr>Simulation Results at Carsonville (USGS 02347500) Location Flow in 1999-2002  </vt:lpstr>
      <vt:lpstr>Simulation Results at Carsonville (USGS 02347500) Location Flow in 2007-2008  </vt:lpstr>
      <vt:lpstr>Simulation Results at Carsonville (USGS 02347500) Location Flow in 2011-2012  </vt:lpstr>
      <vt:lpstr>Simulation Results at Carsonville (USGS 02341500) Location Flow Frequency  </vt:lpstr>
      <vt:lpstr>Simulation Results at Carsonville (USGS 02341500) Location Flow Frequency (low end)</vt:lpstr>
      <vt:lpstr>Simulation Results at Carsonville (USGS 02347500) Location Flow in 1986-1988  </vt:lpstr>
      <vt:lpstr>Simulation Results at Carsonville (USGS 02347500) Location Flow in 1999-2002  </vt:lpstr>
      <vt:lpstr>Simulation Results at Carsonville (USGS 02347500) Location Flow in 2007-2008  </vt:lpstr>
      <vt:lpstr>Simulation Results at Carsonville (USGS 02347500) Location Flow in 2011-2012  </vt:lpstr>
      <vt:lpstr>Simulation Results at Carsonville (USGS 02347500) Location Flow Frequency  </vt:lpstr>
      <vt:lpstr>Simulation Results at Carsonville (USGS 02347500) Location Flow Frequency  </vt:lpstr>
      <vt:lpstr>Carsonville (USGS 02347500)  Simulated Flow Frequency </vt:lpstr>
      <vt:lpstr>Summary</vt:lpstr>
      <vt:lpstr>Questions?</vt:lpstr>
      <vt:lpstr>Small Group Discussion</vt:lpstr>
      <vt:lpstr>Small group discussions</vt:lpstr>
      <vt:lpstr>Water Quantity Committee Report on revised recommendations</vt:lpstr>
      <vt:lpstr>Water Quantity Committee </vt:lpstr>
      <vt:lpstr>Key Changes to Water Quantity Related Management Practices</vt:lpstr>
      <vt:lpstr>Key Changes to Water Quantity Related Management Practices</vt:lpstr>
      <vt:lpstr>Key Changes to Water Quantity Related Management Practices</vt:lpstr>
      <vt:lpstr>Key Changes to Recommendations to the State</vt:lpstr>
      <vt:lpstr>Key Changes to Recommendations to the State</vt:lpstr>
      <vt:lpstr>Key Changes to Recommendations to the State</vt:lpstr>
      <vt:lpstr>Summary of Water Quantity Committee Report</vt:lpstr>
      <vt:lpstr>Water Quality Committee Report on Revised Recommendations</vt:lpstr>
      <vt:lpstr>Water Quality Committee</vt:lpstr>
      <vt:lpstr>Key Changes to Water Quality Related Management Practices</vt:lpstr>
      <vt:lpstr>Key Changes to Water Quality Related Recommendations </vt:lpstr>
      <vt:lpstr>Inter-Council Coordination Committee Report on Revised Joint Recommendations</vt:lpstr>
      <vt:lpstr>Inter-Council Coordination Committee</vt:lpstr>
      <vt:lpstr>Inter-Council Coordination Committee Report</vt:lpstr>
      <vt:lpstr>Inter-Council Coordination Committee</vt:lpstr>
      <vt:lpstr>Inter-Council Coordination Committee</vt:lpstr>
      <vt:lpstr>Council Discussion</vt:lpstr>
      <vt:lpstr>Council Discussion</vt:lpstr>
      <vt:lpstr>Recommendation WP-7 Addressing the Role/Authority of the Council</vt:lpstr>
      <vt:lpstr>Recommendations WP-8 and JT-3 Addressing Interstate Coordination in ACF </vt:lpstr>
      <vt:lpstr>Items in Plan Addressing Water Storage</vt:lpstr>
      <vt:lpstr>Public Comment</vt:lpstr>
      <vt:lpstr>Next Steps</vt:lpstr>
      <vt:lpstr>Next Steps</vt:lpstr>
      <vt:lpstr>Thank You</vt:lpstr>
      <vt:lpstr>Facilities having water supply challenge  (unit: million gallon) </vt:lpstr>
      <vt:lpstr>Facilities having Wastewater Assimilation Challenge (unit: million gallon)(1)</vt:lpstr>
      <vt:lpstr>Facilities having Wastewater Assimilation Challenge (unit: million gallon)(2)</vt:lpstr>
      <vt:lpstr>Carsonville Flow Summary</vt:lpstr>
      <vt:lpstr>Summary of USGS 02341500 Location simulated Flow Frequency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New Council Member Orientation and Training</dc:title>
  <dc:creator>Dean, Jake</dc:creator>
  <cp:lastModifiedBy>Simpson, Stephen L. (Steve)</cp:lastModifiedBy>
  <cp:revision>1</cp:revision>
  <cp:lastPrinted>2022-08-19T19:25:22Z</cp:lastPrinted>
  <dcterms:created xsi:type="dcterms:W3CDTF">2021-10-27T18:28:54Z</dcterms:created>
  <dcterms:modified xsi:type="dcterms:W3CDTF">2022-08-24T17:28:25Z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0x010100DBDBAA2215F4C241BB31615481CAB436</vt:lpwstr>
  </property>
  <property fmtid="{D5CDD505-2E9C-101B-9397-08002B2CF9AE}" pid="3" name="MediaServiceImageTags">
    <vt:lpwstr/>
  </property>
</Properties>
</file>