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8.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27" r:id="rId4"/>
    <p:sldMasterId id="2147483744" r:id="rId5"/>
    <p:sldMasterId id="2147483759" r:id="rId6"/>
    <p:sldMasterId id="2147484048" r:id="rId7"/>
    <p:sldMasterId id="2147484082" r:id="rId8"/>
    <p:sldMasterId id="2147484086" r:id="rId9"/>
    <p:sldMasterId id="2147484106" r:id="rId10"/>
    <p:sldMasterId id="2147484113" r:id="rId11"/>
    <p:sldMasterId id="2147484135" r:id="rId12"/>
  </p:sldMasterIdLst>
  <p:notesMasterIdLst>
    <p:notesMasterId r:id="rId99"/>
  </p:notesMasterIdLst>
  <p:handoutMasterIdLst>
    <p:handoutMasterId r:id="rId100"/>
  </p:handoutMasterIdLst>
  <p:sldIdLst>
    <p:sldId id="256" r:id="rId13"/>
    <p:sldId id="1827" r:id="rId14"/>
    <p:sldId id="1388" r:id="rId15"/>
    <p:sldId id="258" r:id="rId16"/>
    <p:sldId id="1375" r:id="rId17"/>
    <p:sldId id="1781" r:id="rId18"/>
    <p:sldId id="1738" r:id="rId19"/>
    <p:sldId id="1389" r:id="rId20"/>
    <p:sldId id="1817" r:id="rId21"/>
    <p:sldId id="1818" r:id="rId22"/>
    <p:sldId id="1619" r:id="rId23"/>
    <p:sldId id="1620" r:id="rId24"/>
    <p:sldId id="1621" r:id="rId25"/>
    <p:sldId id="1622" r:id="rId26"/>
    <p:sldId id="1797" r:id="rId27"/>
    <p:sldId id="1618" r:id="rId28"/>
    <p:sldId id="1595" r:id="rId29"/>
    <p:sldId id="300" r:id="rId30"/>
    <p:sldId id="281" r:id="rId31"/>
    <p:sldId id="282" r:id="rId32"/>
    <p:sldId id="280" r:id="rId33"/>
    <p:sldId id="1614" r:id="rId34"/>
    <p:sldId id="330" r:id="rId35"/>
    <p:sldId id="1613" r:id="rId36"/>
    <p:sldId id="1617" r:id="rId37"/>
    <p:sldId id="1739" r:id="rId38"/>
    <p:sldId id="1757" r:id="rId39"/>
    <p:sldId id="1763" r:id="rId40"/>
    <p:sldId id="1764" r:id="rId41"/>
    <p:sldId id="1778" r:id="rId42"/>
    <p:sldId id="1752" r:id="rId43"/>
    <p:sldId id="1740" r:id="rId44"/>
    <p:sldId id="1782" r:id="rId45"/>
    <p:sldId id="257" r:id="rId46"/>
    <p:sldId id="1783" r:id="rId47"/>
    <p:sldId id="1784" r:id="rId48"/>
    <p:sldId id="1788" r:id="rId49"/>
    <p:sldId id="1787" r:id="rId50"/>
    <p:sldId id="1742" r:id="rId51"/>
    <p:sldId id="1753" r:id="rId52"/>
    <p:sldId id="1819" r:id="rId53"/>
    <p:sldId id="1820" r:id="rId54"/>
    <p:sldId id="261" r:id="rId55"/>
    <p:sldId id="1821" r:id="rId56"/>
    <p:sldId id="259" r:id="rId57"/>
    <p:sldId id="260" r:id="rId58"/>
    <p:sldId id="263" r:id="rId59"/>
    <p:sldId id="262" r:id="rId60"/>
    <p:sldId id="1743" r:id="rId61"/>
    <p:sldId id="1770" r:id="rId62"/>
    <p:sldId id="1718" r:id="rId63"/>
    <p:sldId id="1744" r:id="rId64"/>
    <p:sldId id="1741" r:id="rId65"/>
    <p:sldId id="1779" r:id="rId66"/>
    <p:sldId id="1727" r:id="rId67"/>
    <p:sldId id="1755" r:id="rId68"/>
    <p:sldId id="1754" r:id="rId69"/>
    <p:sldId id="1756" r:id="rId70"/>
    <p:sldId id="1822" r:id="rId71"/>
    <p:sldId id="1746" r:id="rId72"/>
    <p:sldId id="1791" r:id="rId73"/>
    <p:sldId id="1790" r:id="rId74"/>
    <p:sldId id="1800" r:id="rId75"/>
    <p:sldId id="1799" r:id="rId76"/>
    <p:sldId id="1792" r:id="rId77"/>
    <p:sldId id="1802" r:id="rId78"/>
    <p:sldId id="1801" r:id="rId79"/>
    <p:sldId id="1798" r:id="rId80"/>
    <p:sldId id="1803" r:id="rId81"/>
    <p:sldId id="1805" r:id="rId82"/>
    <p:sldId id="1804" r:id="rId83"/>
    <p:sldId id="1806" r:id="rId84"/>
    <p:sldId id="1747" r:id="rId85"/>
    <p:sldId id="1749" r:id="rId86"/>
    <p:sldId id="1807" r:id="rId87"/>
    <p:sldId id="1808" r:id="rId88"/>
    <p:sldId id="1750" r:id="rId89"/>
    <p:sldId id="1769" r:id="rId90"/>
    <p:sldId id="1751" r:id="rId91"/>
    <p:sldId id="1823" r:id="rId92"/>
    <p:sldId id="287" r:id="rId93"/>
    <p:sldId id="1824" r:id="rId94"/>
    <p:sldId id="289" r:id="rId95"/>
    <p:sldId id="1825" r:id="rId96"/>
    <p:sldId id="1826" r:id="rId97"/>
    <p:sldId id="290" r:id="rId98"/>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EC96C2A-AE23-40E1-B0BD-D9513AD26545}">
          <p14:sldIdLst>
            <p14:sldId id="256"/>
            <p14:sldId id="1827"/>
            <p14:sldId id="1388"/>
            <p14:sldId id="258"/>
            <p14:sldId id="1375"/>
            <p14:sldId id="1781"/>
            <p14:sldId id="1738"/>
            <p14:sldId id="1389"/>
            <p14:sldId id="1817"/>
            <p14:sldId id="1818"/>
            <p14:sldId id="1619"/>
            <p14:sldId id="1620"/>
            <p14:sldId id="1621"/>
            <p14:sldId id="1622"/>
            <p14:sldId id="1797"/>
            <p14:sldId id="1618"/>
            <p14:sldId id="1595"/>
            <p14:sldId id="300"/>
            <p14:sldId id="281"/>
            <p14:sldId id="282"/>
            <p14:sldId id="280"/>
            <p14:sldId id="1614"/>
            <p14:sldId id="330"/>
            <p14:sldId id="1613"/>
            <p14:sldId id="1617"/>
            <p14:sldId id="1739"/>
            <p14:sldId id="1757"/>
            <p14:sldId id="1763"/>
            <p14:sldId id="1764"/>
            <p14:sldId id="1778"/>
            <p14:sldId id="1752"/>
            <p14:sldId id="1740"/>
            <p14:sldId id="1782"/>
            <p14:sldId id="257"/>
            <p14:sldId id="1783"/>
            <p14:sldId id="1784"/>
            <p14:sldId id="1788"/>
            <p14:sldId id="1787"/>
            <p14:sldId id="1742"/>
            <p14:sldId id="1753"/>
            <p14:sldId id="1819"/>
            <p14:sldId id="1820"/>
            <p14:sldId id="261"/>
            <p14:sldId id="1821"/>
            <p14:sldId id="259"/>
            <p14:sldId id="260"/>
            <p14:sldId id="263"/>
            <p14:sldId id="262"/>
            <p14:sldId id="1743"/>
            <p14:sldId id="1770"/>
            <p14:sldId id="1718"/>
            <p14:sldId id="1744"/>
            <p14:sldId id="1741"/>
            <p14:sldId id="1779"/>
            <p14:sldId id="1727"/>
            <p14:sldId id="1755"/>
            <p14:sldId id="1754"/>
            <p14:sldId id="1756"/>
            <p14:sldId id="1822"/>
            <p14:sldId id="1746"/>
            <p14:sldId id="1791"/>
            <p14:sldId id="1790"/>
            <p14:sldId id="1800"/>
            <p14:sldId id="1799"/>
            <p14:sldId id="1792"/>
            <p14:sldId id="1802"/>
            <p14:sldId id="1801"/>
            <p14:sldId id="1798"/>
            <p14:sldId id="1803"/>
            <p14:sldId id="1805"/>
            <p14:sldId id="1804"/>
            <p14:sldId id="1806"/>
            <p14:sldId id="1747"/>
            <p14:sldId id="1749"/>
            <p14:sldId id="1807"/>
            <p14:sldId id="1808"/>
            <p14:sldId id="1750"/>
            <p14:sldId id="1769"/>
            <p14:sldId id="1751"/>
            <p14:sldId id="1823"/>
            <p14:sldId id="287"/>
            <p14:sldId id="1824"/>
            <p14:sldId id="289"/>
            <p14:sldId id="1825"/>
            <p14:sldId id="1826"/>
            <p14:sldId id="29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F9451A9-C174-6D54-C52A-677E8316872E}" name="Meagan Szydzik" initials="MS" userId="S::mszydzik@h2opolicycenter.org::d0705a18-8158-47f4-ad5b-7b490e8985a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eagan Szydzik" initials="MS" lastIdx="2" clrIdx="6">
    <p:extLst>
      <p:ext uri="{19B8F6BF-5375-455C-9EA6-DF929625EA0E}">
        <p15:presenceInfo xmlns:p15="http://schemas.microsoft.com/office/powerpoint/2012/main" userId="S::mszydzik_h2opolicycenter.org#ext#@blackandveatch.onmicrosoft.com::34fc248e-29e3-43b6-b6f1-2b1e71766a7f" providerId="AD"/>
      </p:ext>
    </p:extLst>
  </p:cmAuthor>
  <p:cmAuthor id="1" name="klrowles" initials="kl" lastIdx="44" clrIdx="0">
    <p:extLst>
      <p:ext uri="{19B8F6BF-5375-455C-9EA6-DF929625EA0E}">
        <p15:presenceInfo xmlns:p15="http://schemas.microsoft.com/office/powerpoint/2012/main" userId="S::klrowles_gmail.com#ext#@blackandveatch.onmicrosoft.com::fae9b2a3-f84a-4981-9944-24589a601882" providerId="AD"/>
      </p:ext>
    </p:extLst>
  </p:cmAuthor>
  <p:cmAuthor id="2" name="Dean, Jake" initials="DJ" lastIdx="16" clrIdx="1">
    <p:extLst>
      <p:ext uri="{19B8F6BF-5375-455C-9EA6-DF929625EA0E}">
        <p15:presenceInfo xmlns:p15="http://schemas.microsoft.com/office/powerpoint/2012/main" userId="S::deanj1@bv.com::c6e2a7b5-23e0-4be3-95cd-4881f4af242d" providerId="AD"/>
      </p:ext>
    </p:extLst>
  </p:cmAuthor>
  <p:cmAuthor id="3" name="Simpson, Stephen L. (Steve)" initials="S(" lastIdx="3" clrIdx="2">
    <p:extLst>
      <p:ext uri="{19B8F6BF-5375-455C-9EA6-DF929625EA0E}">
        <p15:presenceInfo xmlns:p15="http://schemas.microsoft.com/office/powerpoint/2012/main" userId="S::simpsonsl@bv.com::080268e0-f1b3-48ac-be81-2d0727811d8e" providerId="AD"/>
      </p:ext>
    </p:extLst>
  </p:cmAuthor>
  <p:cmAuthor id="4" name="Valentine, Corinne" initials="VC" lastIdx="6" clrIdx="3">
    <p:extLst>
      <p:ext uri="{19B8F6BF-5375-455C-9EA6-DF929625EA0E}">
        <p15:presenceInfo xmlns:p15="http://schemas.microsoft.com/office/powerpoint/2012/main" userId="S::valentinec@bv.com::8a467ed3-9deb-463d-ab6a-4ca4654ec7f3" providerId="AD"/>
      </p:ext>
    </p:extLst>
  </p:cmAuthor>
  <p:cmAuthor id="5" name="Kristin Rowles" initials="KR" lastIdx="7" clrIdx="4">
    <p:extLst>
      <p:ext uri="{19B8F6BF-5375-455C-9EA6-DF929625EA0E}">
        <p15:presenceInfo xmlns:p15="http://schemas.microsoft.com/office/powerpoint/2012/main" userId="S::krowles_h2opolicycenter.org#ext#@blackandveatch.onmicrosoft.com::b03246c8-e55a-4b35-b717-7b938a581544" providerId="AD"/>
      </p:ext>
    </p:extLst>
  </p:cmAuthor>
  <p:cmAuthor id="6" name="Kristin Rowles" initials="KR [2]" lastIdx="4" clrIdx="5">
    <p:extLst>
      <p:ext uri="{19B8F6BF-5375-455C-9EA6-DF929625EA0E}">
        <p15:presenceInfo xmlns:p15="http://schemas.microsoft.com/office/powerpoint/2012/main" userId="Kristin Rowle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DDF8"/>
    <a:srgbClr val="D3740B"/>
    <a:srgbClr val="F3901F"/>
    <a:srgbClr val="F7B163"/>
    <a:srgbClr val="9F2148"/>
    <a:srgbClr val="511125"/>
    <a:srgbClr val="944C15"/>
    <a:srgbClr val="EBA252"/>
    <a:srgbClr val="1D5563"/>
    <a:srgbClr val="2B7F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6" Type="http://schemas.openxmlformats.org/officeDocument/2006/relationships/slide" Target="slides/slide4.xml"/><Relationship Id="rId107" Type="http://schemas.microsoft.com/office/2018/10/relationships/authors" Target="authors.xml"/><Relationship Id="rId11" Type="http://schemas.openxmlformats.org/officeDocument/2006/relationships/slideMaster" Target="slideMasters/slideMaster8.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presProps" Target="presProps.xml"/><Relationship Id="rId5" Type="http://schemas.openxmlformats.org/officeDocument/2006/relationships/slideMaster" Target="slideMasters/slideMaster2.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80" Type="http://schemas.openxmlformats.org/officeDocument/2006/relationships/slide" Target="slides/slide68.xml"/><Relationship Id="rId85" Type="http://schemas.openxmlformats.org/officeDocument/2006/relationships/slide" Target="slides/slide73.xml"/><Relationship Id="rId12" Type="http://schemas.openxmlformats.org/officeDocument/2006/relationships/slideMaster" Target="slideMasters/slideMaster9.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viewProps" Target="viewProp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slide" Target="slides/slide84.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microsoft.com/office/2016/11/relationships/changesInfo" Target="changesInfos/changesInfo1.xml"/><Relationship Id="rId10" Type="http://schemas.openxmlformats.org/officeDocument/2006/relationships/slideMaster" Target="slideMasters/slideMaster7.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notesMaster" Target="notesMasters/notesMaster1.xml"/><Relationship Id="rId10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theme" Target="theme/theme1.xml"/><Relationship Id="rId7" Type="http://schemas.openxmlformats.org/officeDocument/2006/relationships/slideMaster" Target="slideMasters/slideMaster4.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customXml" Target="../customXml/item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handoutMaster" Target="handoutMasters/handoutMaster1.xml"/><Relationship Id="rId105"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3" Type="http://schemas.openxmlformats.org/officeDocument/2006/relationships/customXml" Target="../customXml/item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agan Szydzik" userId="d0705a18-8158-47f4-ad5b-7b490e8985a2" providerId="ADAL" clId="{63523ED5-D656-44E3-913F-71BE0A0A80D6}"/>
    <pc:docChg chg="custSel addSld delSld modSld delMainMaster modSection">
      <pc:chgData name="Meagan Szydzik" userId="d0705a18-8158-47f4-ad5b-7b490e8985a2" providerId="ADAL" clId="{63523ED5-D656-44E3-913F-71BE0A0A80D6}" dt="2022-11-28T21:45:19.944" v="75" actId="47"/>
      <pc:docMkLst>
        <pc:docMk/>
      </pc:docMkLst>
      <pc:sldChg chg="addSp delSp modSp mod addCm">
        <pc:chgData name="Meagan Szydzik" userId="d0705a18-8158-47f4-ad5b-7b490e8985a2" providerId="ADAL" clId="{63523ED5-D656-44E3-913F-71BE0A0A80D6}" dt="2022-11-23T17:19:18.972" v="6"/>
        <pc:sldMkLst>
          <pc:docMk/>
          <pc:sldMk cId="2769564087" sldId="1642"/>
        </pc:sldMkLst>
        <pc:spChg chg="del">
          <ac:chgData name="Meagan Szydzik" userId="d0705a18-8158-47f4-ad5b-7b490e8985a2" providerId="ADAL" clId="{63523ED5-D656-44E3-913F-71BE0A0A80D6}" dt="2022-11-23T17:18:58.413" v="1" actId="478"/>
          <ac:spMkLst>
            <pc:docMk/>
            <pc:sldMk cId="2769564087" sldId="1642"/>
            <ac:spMk id="2" creationId="{93332992-641E-4D3C-B29B-F5B130981582}"/>
          </ac:spMkLst>
        </pc:spChg>
        <pc:spChg chg="add del mod">
          <ac:chgData name="Meagan Szydzik" userId="d0705a18-8158-47f4-ad5b-7b490e8985a2" providerId="ADAL" clId="{63523ED5-D656-44E3-913F-71BE0A0A80D6}" dt="2022-11-23T17:18:59.834" v="2" actId="478"/>
          <ac:spMkLst>
            <pc:docMk/>
            <pc:sldMk cId="2769564087" sldId="1642"/>
            <ac:spMk id="5" creationId="{77FDCC8E-3792-E6BF-C877-71ABD7521809}"/>
          </ac:spMkLst>
        </pc:spChg>
        <pc:picChg chg="del">
          <ac:chgData name="Meagan Szydzik" userId="d0705a18-8158-47f4-ad5b-7b490e8985a2" providerId="ADAL" clId="{63523ED5-D656-44E3-913F-71BE0A0A80D6}" dt="2022-11-23T17:18:57.069" v="0" actId="478"/>
          <ac:picMkLst>
            <pc:docMk/>
            <pc:sldMk cId="2769564087" sldId="1642"/>
            <ac:picMk id="6" creationId="{05046D90-BE07-4CA4-AA51-BBA893732E1B}"/>
          </ac:picMkLst>
        </pc:picChg>
        <pc:picChg chg="add mod">
          <ac:chgData name="Meagan Szydzik" userId="d0705a18-8158-47f4-ad5b-7b490e8985a2" providerId="ADAL" clId="{63523ED5-D656-44E3-913F-71BE0A0A80D6}" dt="2022-11-23T17:19:13.568" v="5" actId="962"/>
          <ac:picMkLst>
            <pc:docMk/>
            <pc:sldMk cId="2769564087" sldId="1642"/>
            <ac:picMk id="8" creationId="{7BAF871D-CE3F-1F68-FB2A-DEEF3F926A63}"/>
          </ac:picMkLst>
        </pc:picChg>
      </pc:sldChg>
      <pc:sldChg chg="modSp mod">
        <pc:chgData name="Meagan Szydzik" userId="d0705a18-8158-47f4-ad5b-7b490e8985a2" providerId="ADAL" clId="{63523ED5-D656-44E3-913F-71BE0A0A80D6}" dt="2022-11-28T21:39:27.340" v="74" actId="20577"/>
        <pc:sldMkLst>
          <pc:docMk/>
          <pc:sldMk cId="505944090" sldId="1769"/>
        </pc:sldMkLst>
        <pc:spChg chg="mod">
          <ac:chgData name="Meagan Szydzik" userId="d0705a18-8158-47f4-ad5b-7b490e8985a2" providerId="ADAL" clId="{63523ED5-D656-44E3-913F-71BE0A0A80D6}" dt="2022-11-28T21:39:27.340" v="74" actId="20577"/>
          <ac:spMkLst>
            <pc:docMk/>
            <pc:sldMk cId="505944090" sldId="1769"/>
            <ac:spMk id="3" creationId="{2BC8F974-E0D8-6373-BE77-7677B9A20733}"/>
          </ac:spMkLst>
        </pc:spChg>
      </pc:sldChg>
      <pc:sldChg chg="addSp delSp modSp add mod">
        <pc:chgData name="Meagan Szydzik" userId="d0705a18-8158-47f4-ad5b-7b490e8985a2" providerId="ADAL" clId="{63523ED5-D656-44E3-913F-71BE0A0A80D6}" dt="2022-11-23T20:00:08.203" v="37" actId="1076"/>
        <pc:sldMkLst>
          <pc:docMk/>
          <pc:sldMk cId="1619652102" sldId="1797"/>
        </pc:sldMkLst>
        <pc:spChg chg="mod">
          <ac:chgData name="Meagan Szydzik" userId="d0705a18-8158-47f4-ad5b-7b490e8985a2" providerId="ADAL" clId="{63523ED5-D656-44E3-913F-71BE0A0A80D6}" dt="2022-11-23T20:00:00.179" v="35" actId="1076"/>
          <ac:spMkLst>
            <pc:docMk/>
            <pc:sldMk cId="1619652102" sldId="1797"/>
            <ac:spMk id="6" creationId="{6F0217D9-F0C1-46B4-5919-5EE530D3EE85}"/>
          </ac:spMkLst>
        </pc:spChg>
        <pc:spChg chg="mod">
          <ac:chgData name="Meagan Szydzik" userId="d0705a18-8158-47f4-ad5b-7b490e8985a2" providerId="ADAL" clId="{63523ED5-D656-44E3-913F-71BE0A0A80D6}" dt="2022-11-23T19:59:57.080" v="34" actId="1076"/>
          <ac:spMkLst>
            <pc:docMk/>
            <pc:sldMk cId="1619652102" sldId="1797"/>
            <ac:spMk id="8" creationId="{3ED95457-4C04-E470-8E0F-9D603E9CD704}"/>
          </ac:spMkLst>
        </pc:spChg>
        <pc:picChg chg="add mod">
          <ac:chgData name="Meagan Szydzik" userId="d0705a18-8158-47f4-ad5b-7b490e8985a2" providerId="ADAL" clId="{63523ED5-D656-44E3-913F-71BE0A0A80D6}" dt="2022-11-23T20:00:08.203" v="37" actId="1076"/>
          <ac:picMkLst>
            <pc:docMk/>
            <pc:sldMk cId="1619652102" sldId="1797"/>
            <ac:picMk id="4" creationId="{CA450308-4B19-1AD5-2C6D-F54A2024AA01}"/>
          </ac:picMkLst>
        </pc:picChg>
        <pc:picChg chg="add mod">
          <ac:chgData name="Meagan Szydzik" userId="d0705a18-8158-47f4-ad5b-7b490e8985a2" providerId="ADAL" clId="{63523ED5-D656-44E3-913F-71BE0A0A80D6}" dt="2022-11-23T20:00:03.177" v="36" actId="1076"/>
          <ac:picMkLst>
            <pc:docMk/>
            <pc:sldMk cId="1619652102" sldId="1797"/>
            <ac:picMk id="7" creationId="{8560AD1C-1CCA-0F57-34AF-9C0670BA1840}"/>
          </ac:picMkLst>
        </pc:picChg>
        <pc:picChg chg="del">
          <ac:chgData name="Meagan Szydzik" userId="d0705a18-8158-47f4-ad5b-7b490e8985a2" providerId="ADAL" clId="{63523ED5-D656-44E3-913F-71BE0A0A80D6}" dt="2022-11-23T19:57:49.152" v="8" actId="478"/>
          <ac:picMkLst>
            <pc:docMk/>
            <pc:sldMk cId="1619652102" sldId="1797"/>
            <ac:picMk id="10" creationId="{1FB62DB9-3435-37CE-321F-CEE2C8B7DF7D}"/>
          </ac:picMkLst>
        </pc:picChg>
        <pc:picChg chg="del">
          <ac:chgData name="Meagan Szydzik" userId="d0705a18-8158-47f4-ad5b-7b490e8985a2" providerId="ADAL" clId="{63523ED5-D656-44E3-913F-71BE0A0A80D6}" dt="2022-11-23T19:57:50.005" v="9" actId="478"/>
          <ac:picMkLst>
            <pc:docMk/>
            <pc:sldMk cId="1619652102" sldId="1797"/>
            <ac:picMk id="12" creationId="{205AFEFE-2428-F90D-A075-8C5CD7215EAE}"/>
          </ac:picMkLst>
        </pc:picChg>
      </pc:sldChg>
      <pc:sldChg chg="del">
        <pc:chgData name="Meagan Szydzik" userId="d0705a18-8158-47f4-ad5b-7b490e8985a2" providerId="ADAL" clId="{63523ED5-D656-44E3-913F-71BE0A0A80D6}" dt="2022-11-28T21:45:19.944" v="75" actId="47"/>
        <pc:sldMkLst>
          <pc:docMk/>
          <pc:sldMk cId="3780433228" sldId="1809"/>
        </pc:sldMkLst>
      </pc:sldChg>
      <pc:sldChg chg="del">
        <pc:chgData name="Meagan Szydzik" userId="d0705a18-8158-47f4-ad5b-7b490e8985a2" providerId="ADAL" clId="{63523ED5-D656-44E3-913F-71BE0A0A80D6}" dt="2022-11-28T21:45:19.944" v="75" actId="47"/>
        <pc:sldMkLst>
          <pc:docMk/>
          <pc:sldMk cId="449950385" sldId="1810"/>
        </pc:sldMkLst>
      </pc:sldChg>
      <pc:sldChg chg="del">
        <pc:chgData name="Meagan Szydzik" userId="d0705a18-8158-47f4-ad5b-7b490e8985a2" providerId="ADAL" clId="{63523ED5-D656-44E3-913F-71BE0A0A80D6}" dt="2022-11-28T21:45:19.944" v="75" actId="47"/>
        <pc:sldMkLst>
          <pc:docMk/>
          <pc:sldMk cId="2772599200" sldId="1811"/>
        </pc:sldMkLst>
      </pc:sldChg>
      <pc:sldChg chg="del">
        <pc:chgData name="Meagan Szydzik" userId="d0705a18-8158-47f4-ad5b-7b490e8985a2" providerId="ADAL" clId="{63523ED5-D656-44E3-913F-71BE0A0A80D6}" dt="2022-11-28T21:45:19.944" v="75" actId="47"/>
        <pc:sldMkLst>
          <pc:docMk/>
          <pc:sldMk cId="4207284658" sldId="1812"/>
        </pc:sldMkLst>
      </pc:sldChg>
      <pc:sldChg chg="del">
        <pc:chgData name="Meagan Szydzik" userId="d0705a18-8158-47f4-ad5b-7b490e8985a2" providerId="ADAL" clId="{63523ED5-D656-44E3-913F-71BE0A0A80D6}" dt="2022-11-28T21:45:19.944" v="75" actId="47"/>
        <pc:sldMkLst>
          <pc:docMk/>
          <pc:sldMk cId="1570434575" sldId="1813"/>
        </pc:sldMkLst>
      </pc:sldChg>
      <pc:sldChg chg="del">
        <pc:chgData name="Meagan Szydzik" userId="d0705a18-8158-47f4-ad5b-7b490e8985a2" providerId="ADAL" clId="{63523ED5-D656-44E3-913F-71BE0A0A80D6}" dt="2022-11-28T21:45:19.944" v="75" actId="47"/>
        <pc:sldMkLst>
          <pc:docMk/>
          <pc:sldMk cId="3956623279" sldId="1814"/>
        </pc:sldMkLst>
      </pc:sldChg>
      <pc:sldChg chg="del">
        <pc:chgData name="Meagan Szydzik" userId="d0705a18-8158-47f4-ad5b-7b490e8985a2" providerId="ADAL" clId="{63523ED5-D656-44E3-913F-71BE0A0A80D6}" dt="2022-11-28T21:45:19.944" v="75" actId="47"/>
        <pc:sldMkLst>
          <pc:docMk/>
          <pc:sldMk cId="3162263544" sldId="1815"/>
        </pc:sldMkLst>
      </pc:sldChg>
      <pc:sldChg chg="del">
        <pc:chgData name="Meagan Szydzik" userId="d0705a18-8158-47f4-ad5b-7b490e8985a2" providerId="ADAL" clId="{63523ED5-D656-44E3-913F-71BE0A0A80D6}" dt="2022-11-28T21:45:19.944" v="75" actId="47"/>
        <pc:sldMkLst>
          <pc:docMk/>
          <pc:sldMk cId="1341605315" sldId="1816"/>
        </pc:sldMkLst>
      </pc:sldChg>
      <pc:sldChg chg="addSp delSp modSp mod">
        <pc:chgData name="Meagan Szydzik" userId="d0705a18-8158-47f4-ad5b-7b490e8985a2" providerId="ADAL" clId="{63523ED5-D656-44E3-913F-71BE0A0A80D6}" dt="2022-11-28T20:43:47.495" v="46" actId="1076"/>
        <pc:sldMkLst>
          <pc:docMk/>
          <pc:sldMk cId="2266113444" sldId="1818"/>
        </pc:sldMkLst>
        <pc:spChg chg="add del mod">
          <ac:chgData name="Meagan Szydzik" userId="d0705a18-8158-47f4-ad5b-7b490e8985a2" providerId="ADAL" clId="{63523ED5-D656-44E3-913F-71BE0A0A80D6}" dt="2022-11-28T20:43:37.151" v="39" actId="931"/>
          <ac:spMkLst>
            <pc:docMk/>
            <pc:sldMk cId="2266113444" sldId="1818"/>
            <ac:spMk id="6" creationId="{C0D4BA39-75B8-56C8-4486-1BB2302CED97}"/>
          </ac:spMkLst>
        </pc:spChg>
        <pc:picChg chg="del">
          <ac:chgData name="Meagan Szydzik" userId="d0705a18-8158-47f4-ad5b-7b490e8985a2" providerId="ADAL" clId="{63523ED5-D656-44E3-913F-71BE0A0A80D6}" dt="2022-11-28T20:43:24.329" v="38" actId="478"/>
          <ac:picMkLst>
            <pc:docMk/>
            <pc:sldMk cId="2266113444" sldId="1818"/>
            <ac:picMk id="5" creationId="{622B41B1-77DE-0A50-4267-3F97C97DECCA}"/>
          </ac:picMkLst>
        </pc:picChg>
        <pc:picChg chg="add mod">
          <ac:chgData name="Meagan Szydzik" userId="d0705a18-8158-47f4-ad5b-7b490e8985a2" providerId="ADAL" clId="{63523ED5-D656-44E3-913F-71BE0A0A80D6}" dt="2022-11-28T20:43:47.495" v="46" actId="1076"/>
          <ac:picMkLst>
            <pc:docMk/>
            <pc:sldMk cId="2266113444" sldId="1818"/>
            <ac:picMk id="8" creationId="{E2AC463A-2373-9463-D705-3A262D7FC4B3}"/>
          </ac:picMkLst>
        </pc:picChg>
      </pc:sldChg>
      <pc:sldMasterChg chg="del delSldLayout">
        <pc:chgData name="Meagan Szydzik" userId="d0705a18-8158-47f4-ad5b-7b490e8985a2" providerId="ADAL" clId="{63523ED5-D656-44E3-913F-71BE0A0A80D6}" dt="2022-11-28T21:45:19.944" v="75" actId="47"/>
        <pc:sldMasterMkLst>
          <pc:docMk/>
          <pc:sldMasterMk cId="1489923905" sldId="2147483648"/>
        </pc:sldMasterMkLst>
        <pc:sldLayoutChg chg="del">
          <pc:chgData name="Meagan Szydzik" userId="d0705a18-8158-47f4-ad5b-7b490e8985a2" providerId="ADAL" clId="{63523ED5-D656-44E3-913F-71BE0A0A80D6}" dt="2022-11-28T21:45:19.944" v="75" actId="47"/>
          <pc:sldLayoutMkLst>
            <pc:docMk/>
            <pc:sldMasterMk cId="1489923905" sldId="2147483648"/>
            <pc:sldLayoutMk cId="343381868" sldId="2147483649"/>
          </pc:sldLayoutMkLst>
        </pc:sldLayoutChg>
        <pc:sldLayoutChg chg="del">
          <pc:chgData name="Meagan Szydzik" userId="d0705a18-8158-47f4-ad5b-7b490e8985a2" providerId="ADAL" clId="{63523ED5-D656-44E3-913F-71BE0A0A80D6}" dt="2022-11-28T21:45:19.944" v="75" actId="47"/>
          <pc:sldLayoutMkLst>
            <pc:docMk/>
            <pc:sldMasterMk cId="1489923905" sldId="2147483648"/>
            <pc:sldLayoutMk cId="3462577397" sldId="2147483650"/>
          </pc:sldLayoutMkLst>
        </pc:sldLayoutChg>
        <pc:sldLayoutChg chg="del">
          <pc:chgData name="Meagan Szydzik" userId="d0705a18-8158-47f4-ad5b-7b490e8985a2" providerId="ADAL" clId="{63523ED5-D656-44E3-913F-71BE0A0A80D6}" dt="2022-11-28T21:45:19.944" v="75" actId="47"/>
          <pc:sldLayoutMkLst>
            <pc:docMk/>
            <pc:sldMasterMk cId="1489923905" sldId="2147483648"/>
            <pc:sldLayoutMk cId="3368619378" sldId="2147483651"/>
          </pc:sldLayoutMkLst>
        </pc:sldLayoutChg>
        <pc:sldLayoutChg chg="del">
          <pc:chgData name="Meagan Szydzik" userId="d0705a18-8158-47f4-ad5b-7b490e8985a2" providerId="ADAL" clId="{63523ED5-D656-44E3-913F-71BE0A0A80D6}" dt="2022-11-28T21:45:19.944" v="75" actId="47"/>
          <pc:sldLayoutMkLst>
            <pc:docMk/>
            <pc:sldMasterMk cId="1489923905" sldId="2147483648"/>
            <pc:sldLayoutMk cId="2882557165" sldId="2147483652"/>
          </pc:sldLayoutMkLst>
        </pc:sldLayoutChg>
        <pc:sldLayoutChg chg="del">
          <pc:chgData name="Meagan Szydzik" userId="d0705a18-8158-47f4-ad5b-7b490e8985a2" providerId="ADAL" clId="{63523ED5-D656-44E3-913F-71BE0A0A80D6}" dt="2022-11-28T21:45:19.944" v="75" actId="47"/>
          <pc:sldLayoutMkLst>
            <pc:docMk/>
            <pc:sldMasterMk cId="1489923905" sldId="2147483648"/>
            <pc:sldLayoutMk cId="1631399860" sldId="2147483653"/>
          </pc:sldLayoutMkLst>
        </pc:sldLayoutChg>
        <pc:sldLayoutChg chg="del">
          <pc:chgData name="Meagan Szydzik" userId="d0705a18-8158-47f4-ad5b-7b490e8985a2" providerId="ADAL" clId="{63523ED5-D656-44E3-913F-71BE0A0A80D6}" dt="2022-11-28T21:45:19.944" v="75" actId="47"/>
          <pc:sldLayoutMkLst>
            <pc:docMk/>
            <pc:sldMasterMk cId="1489923905" sldId="2147483648"/>
            <pc:sldLayoutMk cId="2496557772" sldId="2147483654"/>
          </pc:sldLayoutMkLst>
        </pc:sldLayoutChg>
        <pc:sldLayoutChg chg="del">
          <pc:chgData name="Meagan Szydzik" userId="d0705a18-8158-47f4-ad5b-7b490e8985a2" providerId="ADAL" clId="{63523ED5-D656-44E3-913F-71BE0A0A80D6}" dt="2022-11-28T21:45:19.944" v="75" actId="47"/>
          <pc:sldLayoutMkLst>
            <pc:docMk/>
            <pc:sldMasterMk cId="1489923905" sldId="2147483648"/>
            <pc:sldLayoutMk cId="2533479093" sldId="2147483655"/>
          </pc:sldLayoutMkLst>
        </pc:sldLayoutChg>
        <pc:sldLayoutChg chg="del">
          <pc:chgData name="Meagan Szydzik" userId="d0705a18-8158-47f4-ad5b-7b490e8985a2" providerId="ADAL" clId="{63523ED5-D656-44E3-913F-71BE0A0A80D6}" dt="2022-11-28T21:45:19.944" v="75" actId="47"/>
          <pc:sldLayoutMkLst>
            <pc:docMk/>
            <pc:sldMasterMk cId="1489923905" sldId="2147483648"/>
            <pc:sldLayoutMk cId="3109169704" sldId="2147483656"/>
          </pc:sldLayoutMkLst>
        </pc:sldLayoutChg>
        <pc:sldLayoutChg chg="del">
          <pc:chgData name="Meagan Szydzik" userId="d0705a18-8158-47f4-ad5b-7b490e8985a2" providerId="ADAL" clId="{63523ED5-D656-44E3-913F-71BE0A0A80D6}" dt="2022-11-28T21:45:19.944" v="75" actId="47"/>
          <pc:sldLayoutMkLst>
            <pc:docMk/>
            <pc:sldMasterMk cId="1489923905" sldId="2147483648"/>
            <pc:sldLayoutMk cId="1934120087" sldId="2147483657"/>
          </pc:sldLayoutMkLst>
        </pc:sldLayoutChg>
        <pc:sldLayoutChg chg="del">
          <pc:chgData name="Meagan Szydzik" userId="d0705a18-8158-47f4-ad5b-7b490e8985a2" providerId="ADAL" clId="{63523ED5-D656-44E3-913F-71BE0A0A80D6}" dt="2022-11-28T21:45:19.944" v="75" actId="47"/>
          <pc:sldLayoutMkLst>
            <pc:docMk/>
            <pc:sldMasterMk cId="1489923905" sldId="2147483648"/>
            <pc:sldLayoutMk cId="637790947" sldId="2147483658"/>
          </pc:sldLayoutMkLst>
        </pc:sldLayoutChg>
        <pc:sldLayoutChg chg="del">
          <pc:chgData name="Meagan Szydzik" userId="d0705a18-8158-47f4-ad5b-7b490e8985a2" providerId="ADAL" clId="{63523ED5-D656-44E3-913F-71BE0A0A80D6}" dt="2022-11-28T21:45:19.944" v="75" actId="47"/>
          <pc:sldLayoutMkLst>
            <pc:docMk/>
            <pc:sldMasterMk cId="1489923905" sldId="2147483648"/>
            <pc:sldLayoutMk cId="3705379204" sldId="2147483659"/>
          </pc:sldLayoutMkLst>
        </pc:sldLayoutChg>
      </pc:sldMasterChg>
    </pc:docChg>
  </pc:docChgLst>
  <pc:docChgLst>
    <pc:chgData name="Kristin Rowles" userId="S::krowles_h2opolicycenter.org#ext#@blackandveatch.onmicrosoft.com::b03246c8-e55a-4b35-b717-7b938a581544" providerId="AD" clId="Web-{6A9A8F4C-C0C9-43E0-AD85-C6EAF846DC8E}"/>
    <pc:docChg chg="addSld modSld sldOrd modSection">
      <pc:chgData name="Kristin Rowles" userId="S::krowles_h2opolicycenter.org#ext#@blackandveatch.onmicrosoft.com::b03246c8-e55a-4b35-b717-7b938a581544" providerId="AD" clId="Web-{6A9A8F4C-C0C9-43E0-AD85-C6EAF846DC8E}" dt="2022-11-22T17:49:53.416" v="228"/>
      <pc:docMkLst>
        <pc:docMk/>
      </pc:docMkLst>
      <pc:sldChg chg="modSp ord">
        <pc:chgData name="Kristin Rowles" userId="S::krowles_h2opolicycenter.org#ext#@blackandveatch.onmicrosoft.com::b03246c8-e55a-4b35-b717-7b938a581544" providerId="AD" clId="Web-{6A9A8F4C-C0C9-43E0-AD85-C6EAF846DC8E}" dt="2022-11-22T17:47:17.076" v="106" actId="20577"/>
        <pc:sldMkLst>
          <pc:docMk/>
          <pc:sldMk cId="1574854004" sldId="257"/>
        </pc:sldMkLst>
        <pc:spChg chg="mod">
          <ac:chgData name="Kristin Rowles" userId="S::krowles_h2opolicycenter.org#ext#@blackandveatch.onmicrosoft.com::b03246c8-e55a-4b35-b717-7b938a581544" providerId="AD" clId="Web-{6A9A8F4C-C0C9-43E0-AD85-C6EAF846DC8E}" dt="2022-11-22T17:47:17.076" v="106" actId="20577"/>
          <ac:spMkLst>
            <pc:docMk/>
            <pc:sldMk cId="1574854004" sldId="257"/>
            <ac:spMk id="4" creationId="{C84679D0-DEE4-DE1B-098F-C12566F8ABE3}"/>
          </ac:spMkLst>
        </pc:spChg>
      </pc:sldChg>
      <pc:sldChg chg="modSp">
        <pc:chgData name="Kristin Rowles" userId="S::krowles_h2opolicycenter.org#ext#@blackandveatch.onmicrosoft.com::b03246c8-e55a-4b35-b717-7b938a581544" providerId="AD" clId="Web-{6A9A8F4C-C0C9-43E0-AD85-C6EAF846DC8E}" dt="2022-11-22T17:41:59.113" v="4" actId="20577"/>
        <pc:sldMkLst>
          <pc:docMk/>
          <pc:sldMk cId="3620224845" sldId="1782"/>
        </pc:sldMkLst>
        <pc:spChg chg="mod">
          <ac:chgData name="Kristin Rowles" userId="S::krowles_h2opolicycenter.org#ext#@blackandveatch.onmicrosoft.com::b03246c8-e55a-4b35-b717-7b938a581544" providerId="AD" clId="Web-{6A9A8F4C-C0C9-43E0-AD85-C6EAF846DC8E}" dt="2022-11-22T17:41:59.113" v="4" actId="20577"/>
          <ac:spMkLst>
            <pc:docMk/>
            <pc:sldMk cId="3620224845" sldId="1782"/>
            <ac:spMk id="3" creationId="{A369D536-4F69-44E4-B2D2-E20DE2E2F69A}"/>
          </ac:spMkLst>
        </pc:spChg>
      </pc:sldChg>
      <pc:sldChg chg="modSp">
        <pc:chgData name="Kristin Rowles" userId="S::krowles_h2opolicycenter.org#ext#@blackandveatch.onmicrosoft.com::b03246c8-e55a-4b35-b717-7b938a581544" providerId="AD" clId="Web-{6A9A8F4C-C0C9-43E0-AD85-C6EAF846DC8E}" dt="2022-11-22T17:43:51.591" v="34" actId="20577"/>
        <pc:sldMkLst>
          <pc:docMk/>
          <pc:sldMk cId="389498945" sldId="1783"/>
        </pc:sldMkLst>
        <pc:spChg chg="mod">
          <ac:chgData name="Kristin Rowles" userId="S::krowles_h2opolicycenter.org#ext#@blackandveatch.onmicrosoft.com::b03246c8-e55a-4b35-b717-7b938a581544" providerId="AD" clId="Web-{6A9A8F4C-C0C9-43E0-AD85-C6EAF846DC8E}" dt="2022-11-22T17:43:51.591" v="34" actId="20577"/>
          <ac:spMkLst>
            <pc:docMk/>
            <pc:sldMk cId="389498945" sldId="1783"/>
            <ac:spMk id="3" creationId="{FABD3F77-220B-300A-5D48-530273F7AD40}"/>
          </ac:spMkLst>
        </pc:spChg>
      </pc:sldChg>
      <pc:sldChg chg="modSp">
        <pc:chgData name="Kristin Rowles" userId="S::krowles_h2opolicycenter.org#ext#@blackandveatch.onmicrosoft.com::b03246c8-e55a-4b35-b717-7b938a581544" providerId="AD" clId="Web-{6A9A8F4C-C0C9-43E0-AD85-C6EAF846DC8E}" dt="2022-11-22T17:46:41.510" v="90" actId="20577"/>
        <pc:sldMkLst>
          <pc:docMk/>
          <pc:sldMk cId="3933065145" sldId="1784"/>
        </pc:sldMkLst>
        <pc:spChg chg="mod">
          <ac:chgData name="Kristin Rowles" userId="S::krowles_h2opolicycenter.org#ext#@blackandveatch.onmicrosoft.com::b03246c8-e55a-4b35-b717-7b938a581544" providerId="AD" clId="Web-{6A9A8F4C-C0C9-43E0-AD85-C6EAF846DC8E}" dt="2022-11-22T17:46:41.510" v="90" actId="20577"/>
          <ac:spMkLst>
            <pc:docMk/>
            <pc:sldMk cId="3933065145" sldId="1784"/>
            <ac:spMk id="7" creationId="{8AFA1D48-C186-4E4D-9E2F-EA41AE4A9C04}"/>
          </ac:spMkLst>
        </pc:spChg>
      </pc:sldChg>
      <pc:sldChg chg="ord">
        <pc:chgData name="Kristin Rowles" userId="S::krowles_h2opolicycenter.org#ext#@blackandveatch.onmicrosoft.com::b03246c8-e55a-4b35-b717-7b938a581544" providerId="AD" clId="Web-{6A9A8F4C-C0C9-43E0-AD85-C6EAF846DC8E}" dt="2022-11-22T17:49:53.416" v="228"/>
        <pc:sldMkLst>
          <pc:docMk/>
          <pc:sldMk cId="3969490922" sldId="1786"/>
        </pc:sldMkLst>
      </pc:sldChg>
      <pc:sldChg chg="modSp add replId">
        <pc:chgData name="Kristin Rowles" userId="S::krowles_h2opolicycenter.org#ext#@blackandveatch.onmicrosoft.com::b03246c8-e55a-4b35-b717-7b938a581544" providerId="AD" clId="Web-{6A9A8F4C-C0C9-43E0-AD85-C6EAF846DC8E}" dt="2022-11-22T17:49:39.103" v="226" actId="20577"/>
        <pc:sldMkLst>
          <pc:docMk/>
          <pc:sldMk cId="4256789169" sldId="1788"/>
        </pc:sldMkLst>
        <pc:spChg chg="mod">
          <ac:chgData name="Kristin Rowles" userId="S::krowles_h2opolicycenter.org#ext#@blackandveatch.onmicrosoft.com::b03246c8-e55a-4b35-b717-7b938a581544" providerId="AD" clId="Web-{6A9A8F4C-C0C9-43E0-AD85-C6EAF846DC8E}" dt="2022-11-22T17:43:35.417" v="32" actId="20577"/>
          <ac:spMkLst>
            <pc:docMk/>
            <pc:sldMk cId="4256789169" sldId="1788"/>
            <ac:spMk id="2" creationId="{6B32AC13-A5ED-B848-214A-2635FE797B8A}"/>
          </ac:spMkLst>
        </pc:spChg>
        <pc:spChg chg="mod">
          <ac:chgData name="Kristin Rowles" userId="S::krowles_h2opolicycenter.org#ext#@blackandveatch.onmicrosoft.com::b03246c8-e55a-4b35-b717-7b938a581544" providerId="AD" clId="Web-{6A9A8F4C-C0C9-43E0-AD85-C6EAF846DC8E}" dt="2022-11-22T17:47:28.780" v="107" actId="20577"/>
          <ac:spMkLst>
            <pc:docMk/>
            <pc:sldMk cId="4256789169" sldId="1788"/>
            <ac:spMk id="5" creationId="{3A065FD9-E44C-43CB-8761-8CFEAFEAD837}"/>
          </ac:spMkLst>
        </pc:spChg>
        <pc:spChg chg="mod">
          <ac:chgData name="Kristin Rowles" userId="S::krowles_h2opolicycenter.org#ext#@blackandveatch.onmicrosoft.com::b03246c8-e55a-4b35-b717-7b938a581544" providerId="AD" clId="Web-{6A9A8F4C-C0C9-43E0-AD85-C6EAF846DC8E}" dt="2022-11-22T17:43:21.104" v="14" actId="1076"/>
          <ac:spMkLst>
            <pc:docMk/>
            <pc:sldMk cId="4256789169" sldId="1788"/>
            <ac:spMk id="6" creationId="{1186BB9D-670A-249F-C03F-8D1E466D4E95}"/>
          </ac:spMkLst>
        </pc:spChg>
        <pc:spChg chg="mod">
          <ac:chgData name="Kristin Rowles" userId="S::krowles_h2opolicycenter.org#ext#@blackandveatch.onmicrosoft.com::b03246c8-e55a-4b35-b717-7b938a581544" providerId="AD" clId="Web-{6A9A8F4C-C0C9-43E0-AD85-C6EAF846DC8E}" dt="2022-11-22T17:49:39.103" v="226" actId="20577"/>
          <ac:spMkLst>
            <pc:docMk/>
            <pc:sldMk cId="4256789169" sldId="1788"/>
            <ac:spMk id="7" creationId="{8AFA1D48-C186-4E4D-9E2F-EA41AE4A9C04}"/>
          </ac:spMkLst>
        </pc:spChg>
      </pc:sldChg>
    </pc:docChg>
  </pc:docChgLst>
  <pc:docChgLst>
    <pc:chgData name="Valentine, Corinne" userId="8a467ed3-9deb-463d-ab6a-4ca4654ec7f3" providerId="ADAL" clId="{BD9B261A-1C76-44FA-A7AA-D182C0152109}"/>
    <pc:docChg chg="undo custSel addSld modSld">
      <pc:chgData name="Valentine, Corinne" userId="8a467ed3-9deb-463d-ab6a-4ca4654ec7f3" providerId="ADAL" clId="{BD9B261A-1C76-44FA-A7AA-D182C0152109}" dt="2022-11-18T17:52:17.635" v="245"/>
      <pc:docMkLst>
        <pc:docMk/>
      </pc:docMkLst>
      <pc:sldChg chg="modSp mod">
        <pc:chgData name="Valentine, Corinne" userId="8a467ed3-9deb-463d-ab6a-4ca4654ec7f3" providerId="ADAL" clId="{BD9B261A-1C76-44FA-A7AA-D182C0152109}" dt="2022-11-16T20:52:26.241" v="77" actId="114"/>
        <pc:sldMkLst>
          <pc:docMk/>
          <pc:sldMk cId="4215803176" sldId="279"/>
        </pc:sldMkLst>
        <pc:graphicFrameChg chg="modGraphic">
          <ac:chgData name="Valentine, Corinne" userId="8a467ed3-9deb-463d-ab6a-4ca4654ec7f3" providerId="ADAL" clId="{BD9B261A-1C76-44FA-A7AA-D182C0152109}" dt="2022-11-16T20:52:26.241" v="77" actId="114"/>
          <ac:graphicFrameMkLst>
            <pc:docMk/>
            <pc:sldMk cId="4215803176" sldId="279"/>
            <ac:graphicFrameMk id="2" creationId="{271BFDB6-A8F2-4814-92BF-D29271D85E9D}"/>
          </ac:graphicFrameMkLst>
        </pc:graphicFrameChg>
      </pc:sldChg>
      <pc:sldChg chg="add">
        <pc:chgData name="Valentine, Corinne" userId="8a467ed3-9deb-463d-ab6a-4ca4654ec7f3" providerId="ADAL" clId="{BD9B261A-1C76-44FA-A7AA-D182C0152109}" dt="2022-11-16T21:14:21.647" v="78"/>
        <pc:sldMkLst>
          <pc:docMk/>
          <pc:sldMk cId="2362552993" sldId="1718"/>
        </pc:sldMkLst>
      </pc:sldChg>
      <pc:sldChg chg="modSp add mod">
        <pc:chgData name="Valentine, Corinne" userId="8a467ed3-9deb-463d-ab6a-4ca4654ec7f3" providerId="ADAL" clId="{BD9B261A-1C76-44FA-A7AA-D182C0152109}" dt="2022-11-17T16:39:05.404" v="244" actId="313"/>
        <pc:sldMkLst>
          <pc:docMk/>
          <pc:sldMk cId="2610908519" sldId="1727"/>
        </pc:sldMkLst>
        <pc:spChg chg="mod">
          <ac:chgData name="Valentine, Corinne" userId="8a467ed3-9deb-463d-ab6a-4ca4654ec7f3" providerId="ADAL" clId="{BD9B261A-1C76-44FA-A7AA-D182C0152109}" dt="2022-11-17T16:39:05.404" v="244" actId="313"/>
          <ac:spMkLst>
            <pc:docMk/>
            <pc:sldMk cId="2610908519" sldId="1727"/>
            <ac:spMk id="5" creationId="{27725108-491F-F41B-388A-8E4F40707FEC}"/>
          </ac:spMkLst>
        </pc:spChg>
      </pc:sldChg>
      <pc:sldChg chg="addSp modSp mod">
        <pc:chgData name="Valentine, Corinne" userId="8a467ed3-9deb-463d-ab6a-4ca4654ec7f3" providerId="ADAL" clId="{BD9B261A-1C76-44FA-A7AA-D182C0152109}" dt="2022-11-16T21:51:52.077" v="115" actId="20577"/>
        <pc:sldMkLst>
          <pc:docMk/>
          <pc:sldMk cId="562217732" sldId="1739"/>
        </pc:sldMkLst>
        <pc:spChg chg="add mod">
          <ac:chgData name="Valentine, Corinne" userId="8a467ed3-9deb-463d-ab6a-4ca4654ec7f3" providerId="ADAL" clId="{BD9B261A-1C76-44FA-A7AA-D182C0152109}" dt="2022-11-16T21:51:52.077" v="115" actId="20577"/>
          <ac:spMkLst>
            <pc:docMk/>
            <pc:sldMk cId="562217732" sldId="1739"/>
            <ac:spMk id="10" creationId="{E6660823-E6AD-4B67-81DB-AEEB0F885EC4}"/>
          </ac:spMkLst>
        </pc:spChg>
      </pc:sldChg>
      <pc:sldChg chg="addSp modSp mod">
        <pc:chgData name="Valentine, Corinne" userId="8a467ed3-9deb-463d-ab6a-4ca4654ec7f3" providerId="ADAL" clId="{BD9B261A-1C76-44FA-A7AA-D182C0152109}" dt="2022-11-16T21:16:28.429" v="96" actId="20577"/>
        <pc:sldMkLst>
          <pc:docMk/>
          <pc:sldMk cId="191878038" sldId="1740"/>
        </pc:sldMkLst>
        <pc:spChg chg="add mod">
          <ac:chgData name="Valentine, Corinne" userId="8a467ed3-9deb-463d-ab6a-4ca4654ec7f3" providerId="ADAL" clId="{BD9B261A-1C76-44FA-A7AA-D182C0152109}" dt="2022-11-16T21:16:28.429" v="96" actId="20577"/>
          <ac:spMkLst>
            <pc:docMk/>
            <pc:sldMk cId="191878038" sldId="1740"/>
            <ac:spMk id="10" creationId="{DE89DB5F-1559-438B-9AF4-F4679DB6D255}"/>
          </ac:spMkLst>
        </pc:spChg>
      </pc:sldChg>
      <pc:sldChg chg="addSp modSp mod">
        <pc:chgData name="Valentine, Corinne" userId="8a467ed3-9deb-463d-ab6a-4ca4654ec7f3" providerId="ADAL" clId="{BD9B261A-1C76-44FA-A7AA-D182C0152109}" dt="2022-11-16T21:16:10.267" v="91" actId="20577"/>
        <pc:sldMkLst>
          <pc:docMk/>
          <pc:sldMk cId="3513199378" sldId="1741"/>
        </pc:sldMkLst>
        <pc:spChg chg="add mod">
          <ac:chgData name="Valentine, Corinne" userId="8a467ed3-9deb-463d-ab6a-4ca4654ec7f3" providerId="ADAL" clId="{BD9B261A-1C76-44FA-A7AA-D182C0152109}" dt="2022-11-16T21:16:10.267" v="91" actId="20577"/>
          <ac:spMkLst>
            <pc:docMk/>
            <pc:sldMk cId="3513199378" sldId="1741"/>
            <ac:spMk id="10" creationId="{E68022B2-7EA5-4B8C-91D7-E0425415B60B}"/>
          </ac:spMkLst>
        </pc:spChg>
      </pc:sldChg>
      <pc:sldChg chg="add">
        <pc:chgData name="Valentine, Corinne" userId="8a467ed3-9deb-463d-ab6a-4ca4654ec7f3" providerId="ADAL" clId="{BD9B261A-1C76-44FA-A7AA-D182C0152109}" dt="2022-11-16T21:14:21.647" v="78"/>
        <pc:sldMkLst>
          <pc:docMk/>
          <pc:sldMk cId="2664423248" sldId="1754"/>
        </pc:sldMkLst>
      </pc:sldChg>
      <pc:sldChg chg="add">
        <pc:chgData name="Valentine, Corinne" userId="8a467ed3-9deb-463d-ab6a-4ca4654ec7f3" providerId="ADAL" clId="{BD9B261A-1C76-44FA-A7AA-D182C0152109}" dt="2022-11-16T21:14:21.647" v="78"/>
        <pc:sldMkLst>
          <pc:docMk/>
          <pc:sldMk cId="1437364080" sldId="1755"/>
        </pc:sldMkLst>
      </pc:sldChg>
      <pc:sldChg chg="modSp add mod">
        <pc:chgData name="Valentine, Corinne" userId="8a467ed3-9deb-463d-ab6a-4ca4654ec7f3" providerId="ADAL" clId="{BD9B261A-1C76-44FA-A7AA-D182C0152109}" dt="2022-11-17T16:38:39.773" v="243" actId="313"/>
        <pc:sldMkLst>
          <pc:docMk/>
          <pc:sldMk cId="1435802465" sldId="1756"/>
        </pc:sldMkLst>
        <pc:spChg chg="mod">
          <ac:chgData name="Valentine, Corinne" userId="8a467ed3-9deb-463d-ab6a-4ca4654ec7f3" providerId="ADAL" clId="{BD9B261A-1C76-44FA-A7AA-D182C0152109}" dt="2022-11-17T16:38:39.773" v="243" actId="313"/>
          <ac:spMkLst>
            <pc:docMk/>
            <pc:sldMk cId="1435802465" sldId="1756"/>
            <ac:spMk id="5" creationId="{27725108-491F-F41B-388A-8E4F40707FEC}"/>
          </ac:spMkLst>
        </pc:spChg>
      </pc:sldChg>
      <pc:sldChg chg="modSp add mod">
        <pc:chgData name="Valentine, Corinne" userId="8a467ed3-9deb-463d-ab6a-4ca4654ec7f3" providerId="ADAL" clId="{BD9B261A-1C76-44FA-A7AA-D182C0152109}" dt="2022-11-16T22:04:17.630" v="242" actId="20577"/>
        <pc:sldMkLst>
          <pc:docMk/>
          <pc:sldMk cId="2434907594" sldId="1757"/>
        </pc:sldMkLst>
        <pc:spChg chg="mod">
          <ac:chgData name="Valentine, Corinne" userId="8a467ed3-9deb-463d-ab6a-4ca4654ec7f3" providerId="ADAL" clId="{BD9B261A-1C76-44FA-A7AA-D182C0152109}" dt="2022-11-16T22:04:17.630" v="242" actId="20577"/>
          <ac:spMkLst>
            <pc:docMk/>
            <pc:sldMk cId="2434907594" sldId="1757"/>
            <ac:spMk id="3" creationId="{A369D536-4F69-44E4-B2D2-E20DE2E2F69A}"/>
          </ac:spMkLst>
        </pc:spChg>
      </pc:sldChg>
      <pc:sldChg chg="add">
        <pc:chgData name="Valentine, Corinne" userId="8a467ed3-9deb-463d-ab6a-4ca4654ec7f3" providerId="ADAL" clId="{BD9B261A-1C76-44FA-A7AA-D182C0152109}" dt="2022-11-16T21:50:21.134" v="101"/>
        <pc:sldMkLst>
          <pc:docMk/>
          <pc:sldMk cId="2797670604" sldId="1763"/>
        </pc:sldMkLst>
      </pc:sldChg>
      <pc:sldChg chg="add">
        <pc:chgData name="Valentine, Corinne" userId="8a467ed3-9deb-463d-ab6a-4ca4654ec7f3" providerId="ADAL" clId="{BD9B261A-1C76-44FA-A7AA-D182C0152109}" dt="2022-11-16T21:50:21.134" v="101"/>
        <pc:sldMkLst>
          <pc:docMk/>
          <pc:sldMk cId="2049813417" sldId="1764"/>
        </pc:sldMkLst>
      </pc:sldChg>
      <pc:sldChg chg="add">
        <pc:chgData name="Valentine, Corinne" userId="8a467ed3-9deb-463d-ab6a-4ca4654ec7f3" providerId="ADAL" clId="{BD9B261A-1C76-44FA-A7AA-D182C0152109}" dt="2022-11-18T17:52:17.635" v="245"/>
        <pc:sldMkLst>
          <pc:docMk/>
          <pc:sldMk cId="1352225421" sldId="1770"/>
        </pc:sldMkLst>
      </pc:sldChg>
      <pc:sldChg chg="delSp modSp add mod">
        <pc:chgData name="Valentine, Corinne" userId="8a467ed3-9deb-463d-ab6a-4ca4654ec7f3" providerId="ADAL" clId="{BD9B261A-1C76-44FA-A7AA-D182C0152109}" dt="2022-11-16T21:57:44.136" v="225" actId="6549"/>
        <pc:sldMkLst>
          <pc:docMk/>
          <pc:sldMk cId="2141572827" sldId="1778"/>
        </pc:sldMkLst>
        <pc:spChg chg="mod">
          <ac:chgData name="Valentine, Corinne" userId="8a467ed3-9deb-463d-ab6a-4ca4654ec7f3" providerId="ADAL" clId="{BD9B261A-1C76-44FA-A7AA-D182C0152109}" dt="2022-11-16T21:57:44.136" v="225" actId="6549"/>
          <ac:spMkLst>
            <pc:docMk/>
            <pc:sldMk cId="2141572827" sldId="1778"/>
            <ac:spMk id="2" creationId="{6B32AC13-A5ED-B848-214A-2635FE797B8A}"/>
          </ac:spMkLst>
        </pc:spChg>
        <pc:spChg chg="mod">
          <ac:chgData name="Valentine, Corinne" userId="8a467ed3-9deb-463d-ab6a-4ca4654ec7f3" providerId="ADAL" clId="{BD9B261A-1C76-44FA-A7AA-D182C0152109}" dt="2022-11-16T21:57:24.833" v="224" actId="6549"/>
          <ac:spMkLst>
            <pc:docMk/>
            <pc:sldMk cId="2141572827" sldId="1778"/>
            <ac:spMk id="7" creationId="{8AFA1D48-C186-4E4D-9E2F-EA41AE4A9C04}"/>
          </ac:spMkLst>
        </pc:spChg>
        <pc:picChg chg="del">
          <ac:chgData name="Valentine, Corinne" userId="8a467ed3-9deb-463d-ab6a-4ca4654ec7f3" providerId="ADAL" clId="{BD9B261A-1C76-44FA-A7AA-D182C0152109}" dt="2022-11-16T21:53:56.533" v="125" actId="478"/>
          <ac:picMkLst>
            <pc:docMk/>
            <pc:sldMk cId="2141572827" sldId="1778"/>
            <ac:picMk id="6" creationId="{28D16C96-BBD9-4D11-B6CC-B3BA8FBC455F}"/>
          </ac:picMkLst>
        </pc:picChg>
        <pc:picChg chg="del">
          <ac:chgData name="Valentine, Corinne" userId="8a467ed3-9deb-463d-ab6a-4ca4654ec7f3" providerId="ADAL" clId="{BD9B261A-1C76-44FA-A7AA-D182C0152109}" dt="2022-11-16T21:53:57.283" v="126" actId="478"/>
          <ac:picMkLst>
            <pc:docMk/>
            <pc:sldMk cId="2141572827" sldId="1778"/>
            <ac:picMk id="8" creationId="{364907EF-BE78-4103-8D17-8FC15BD8E764}"/>
          </ac:picMkLst>
        </pc:picChg>
      </pc:sldChg>
    </pc:docChg>
  </pc:docChgLst>
  <pc:docChgLst>
    <pc:chgData name="Howard,Jason" userId="16ad62ee-cfc3-4a46-a0d9-1c2f92f5ac27" providerId="ADAL" clId="{FA24CDC0-A2F9-43C5-94AA-E9630883F8FA}"/>
    <pc:docChg chg="undo custSel addSld delSld modSld sldOrd delMainMaster modSection">
      <pc:chgData name="Howard,Jason" userId="16ad62ee-cfc3-4a46-a0d9-1c2f92f5ac27" providerId="ADAL" clId="{FA24CDC0-A2F9-43C5-94AA-E9630883F8FA}" dt="2022-11-14T17:52:37.237" v="334" actId="1076"/>
      <pc:docMkLst>
        <pc:docMk/>
      </pc:docMkLst>
      <pc:sldChg chg="modSp mod">
        <pc:chgData name="Howard,Jason" userId="16ad62ee-cfc3-4a46-a0d9-1c2f92f5ac27" providerId="ADAL" clId="{FA24CDC0-A2F9-43C5-94AA-E9630883F8FA}" dt="2022-11-11T19:59:46.641" v="54" actId="20577"/>
        <pc:sldMkLst>
          <pc:docMk/>
          <pc:sldMk cId="947161435" sldId="256"/>
        </pc:sldMkLst>
        <pc:spChg chg="mod">
          <ac:chgData name="Howard,Jason" userId="16ad62ee-cfc3-4a46-a0d9-1c2f92f5ac27" providerId="ADAL" clId="{FA24CDC0-A2F9-43C5-94AA-E9630883F8FA}" dt="2022-11-11T19:43:23.821" v="29" actId="20577"/>
          <ac:spMkLst>
            <pc:docMk/>
            <pc:sldMk cId="947161435" sldId="256"/>
            <ac:spMk id="2" creationId="{41FB70B3-7A7A-46E1-8980-D98E169A54C6}"/>
          </ac:spMkLst>
        </pc:spChg>
        <pc:spChg chg="mod">
          <ac:chgData name="Howard,Jason" userId="16ad62ee-cfc3-4a46-a0d9-1c2f92f5ac27" providerId="ADAL" clId="{FA24CDC0-A2F9-43C5-94AA-E9630883F8FA}" dt="2022-11-11T19:59:46.641" v="54" actId="20577"/>
          <ac:spMkLst>
            <pc:docMk/>
            <pc:sldMk cId="947161435" sldId="256"/>
            <ac:spMk id="3" creationId="{37B9471A-3D3D-4110-AB09-077D263C08AD}"/>
          </ac:spMkLst>
        </pc:spChg>
        <pc:spChg chg="mod">
          <ac:chgData name="Howard,Jason" userId="16ad62ee-cfc3-4a46-a0d9-1c2f92f5ac27" providerId="ADAL" clId="{FA24CDC0-A2F9-43C5-94AA-E9630883F8FA}" dt="2022-11-11T19:43:18.206" v="18" actId="20577"/>
          <ac:spMkLst>
            <pc:docMk/>
            <pc:sldMk cId="947161435" sldId="256"/>
            <ac:spMk id="6" creationId="{AA29D94B-DF28-4384-B2F1-FC7367865638}"/>
          </ac:spMkLst>
        </pc:spChg>
      </pc:sldChg>
      <pc:sldChg chg="modSp mod">
        <pc:chgData name="Howard,Jason" userId="16ad62ee-cfc3-4a46-a0d9-1c2f92f5ac27" providerId="ADAL" clId="{FA24CDC0-A2F9-43C5-94AA-E9630883F8FA}" dt="2022-11-14T17:33:20.365" v="155" actId="20577"/>
        <pc:sldMkLst>
          <pc:docMk/>
          <pc:sldMk cId="1029133208" sldId="258"/>
        </pc:sldMkLst>
        <pc:spChg chg="mod">
          <ac:chgData name="Howard,Jason" userId="16ad62ee-cfc3-4a46-a0d9-1c2f92f5ac27" providerId="ADAL" clId="{FA24CDC0-A2F9-43C5-94AA-E9630883F8FA}" dt="2022-11-14T17:33:20.365" v="155" actId="20577"/>
          <ac:spMkLst>
            <pc:docMk/>
            <pc:sldMk cId="1029133208" sldId="258"/>
            <ac:spMk id="5" creationId="{BA712FE3-F0E1-44C0-9604-2B792329C17D}"/>
          </ac:spMkLst>
        </pc:spChg>
      </pc:sldChg>
      <pc:sldChg chg="modSp add mod">
        <pc:chgData name="Howard,Jason" userId="16ad62ee-cfc3-4a46-a0d9-1c2f92f5ac27" providerId="ADAL" clId="{FA24CDC0-A2F9-43C5-94AA-E9630883F8FA}" dt="2022-11-14T17:52:37.237" v="334" actId="1076"/>
        <pc:sldMkLst>
          <pc:docMk/>
          <pc:sldMk cId="2360397394" sldId="269"/>
        </pc:sldMkLst>
        <pc:spChg chg="mod">
          <ac:chgData name="Howard,Jason" userId="16ad62ee-cfc3-4a46-a0d9-1c2f92f5ac27" providerId="ADAL" clId="{FA24CDC0-A2F9-43C5-94AA-E9630883F8FA}" dt="2022-11-14T17:52:37.237" v="334" actId="1076"/>
          <ac:spMkLst>
            <pc:docMk/>
            <pc:sldMk cId="2360397394" sldId="269"/>
            <ac:spMk id="8" creationId="{B9B41F5E-6BBF-4721-9C85-8740584FB95D}"/>
          </ac:spMkLst>
        </pc:spChg>
        <pc:spChg chg="mod">
          <ac:chgData name="Howard,Jason" userId="16ad62ee-cfc3-4a46-a0d9-1c2f92f5ac27" providerId="ADAL" clId="{FA24CDC0-A2F9-43C5-94AA-E9630883F8FA}" dt="2022-11-14T17:32:44.847" v="139" actId="20577"/>
          <ac:spMkLst>
            <pc:docMk/>
            <pc:sldMk cId="2360397394" sldId="269"/>
            <ac:spMk id="36" creationId="{29E0EC97-338D-4163-973F-AC1DFDA7E1AE}"/>
          </ac:spMkLst>
        </pc:spChg>
        <pc:spChg chg="mod">
          <ac:chgData name="Howard,Jason" userId="16ad62ee-cfc3-4a46-a0d9-1c2f92f5ac27" providerId="ADAL" clId="{FA24CDC0-A2F9-43C5-94AA-E9630883F8FA}" dt="2022-11-14T17:32:54.918" v="148" actId="20577"/>
          <ac:spMkLst>
            <pc:docMk/>
            <pc:sldMk cId="2360397394" sldId="269"/>
            <ac:spMk id="37" creationId="{0D8CA5D7-0FFE-474E-8ECC-0D4319FB28F3}"/>
          </ac:spMkLst>
        </pc:spChg>
      </pc:sldChg>
      <pc:sldChg chg="del">
        <pc:chgData name="Howard,Jason" userId="16ad62ee-cfc3-4a46-a0d9-1c2f92f5ac27" providerId="ADAL" clId="{FA24CDC0-A2F9-43C5-94AA-E9630883F8FA}" dt="2022-11-14T17:33:40.437" v="156" actId="2696"/>
        <pc:sldMkLst>
          <pc:docMk/>
          <pc:sldMk cId="429053133" sldId="274"/>
        </pc:sldMkLst>
      </pc:sldChg>
      <pc:sldChg chg="del">
        <pc:chgData name="Howard,Jason" userId="16ad62ee-cfc3-4a46-a0d9-1c2f92f5ac27" providerId="ADAL" clId="{FA24CDC0-A2F9-43C5-94AA-E9630883F8FA}" dt="2022-11-14T17:33:40.437" v="156" actId="2696"/>
        <pc:sldMkLst>
          <pc:docMk/>
          <pc:sldMk cId="1377860159" sldId="276"/>
        </pc:sldMkLst>
      </pc:sldChg>
      <pc:sldChg chg="addSp delSp modSp mod">
        <pc:chgData name="Howard,Jason" userId="16ad62ee-cfc3-4a46-a0d9-1c2f92f5ac27" providerId="ADAL" clId="{FA24CDC0-A2F9-43C5-94AA-E9630883F8FA}" dt="2022-11-14T17:31:43.524" v="69" actId="20577"/>
        <pc:sldMkLst>
          <pc:docMk/>
          <pc:sldMk cId="4215803176" sldId="279"/>
        </pc:sldMkLst>
        <pc:graphicFrameChg chg="mod modGraphic">
          <ac:chgData name="Howard,Jason" userId="16ad62ee-cfc3-4a46-a0d9-1c2f92f5ac27" providerId="ADAL" clId="{FA24CDC0-A2F9-43C5-94AA-E9630883F8FA}" dt="2022-11-14T17:31:43.524" v="69" actId="20577"/>
          <ac:graphicFrameMkLst>
            <pc:docMk/>
            <pc:sldMk cId="4215803176" sldId="279"/>
            <ac:graphicFrameMk id="2" creationId="{271BFDB6-A8F2-4814-92BF-D29271D85E9D}"/>
          </ac:graphicFrameMkLst>
        </pc:graphicFrameChg>
        <pc:picChg chg="add del mod">
          <ac:chgData name="Howard,Jason" userId="16ad62ee-cfc3-4a46-a0d9-1c2f92f5ac27" providerId="ADAL" clId="{FA24CDC0-A2F9-43C5-94AA-E9630883F8FA}" dt="2022-11-14T17:31:03.434" v="61" actId="478"/>
          <ac:picMkLst>
            <pc:docMk/>
            <pc:sldMk cId="4215803176" sldId="279"/>
            <ac:picMk id="6" creationId="{12C80096-3A70-420F-8ADD-0D785C143D22}"/>
          </ac:picMkLst>
        </pc:picChg>
        <pc:picChg chg="del">
          <ac:chgData name="Howard,Jason" userId="16ad62ee-cfc3-4a46-a0d9-1c2f92f5ac27" providerId="ADAL" clId="{FA24CDC0-A2F9-43C5-94AA-E9630883F8FA}" dt="2022-11-11T19:43:38.651" v="30" actId="478"/>
          <ac:picMkLst>
            <pc:docMk/>
            <pc:sldMk cId="4215803176" sldId="279"/>
            <ac:picMk id="6" creationId="{1E99F879-BB7A-DB3B-4EB2-670DEC300E1F}"/>
          </ac:picMkLst>
        </pc:picChg>
        <pc:picChg chg="add del mod">
          <ac:chgData name="Howard,Jason" userId="16ad62ee-cfc3-4a46-a0d9-1c2f92f5ac27" providerId="ADAL" clId="{FA24CDC0-A2F9-43C5-94AA-E9630883F8FA}" dt="2022-11-14T17:30:17.919" v="56" actId="478"/>
          <ac:picMkLst>
            <pc:docMk/>
            <pc:sldMk cId="4215803176" sldId="279"/>
            <ac:picMk id="7" creationId="{8E2D50CD-3C59-4088-A3CE-960F1FBE848B}"/>
          </ac:picMkLst>
        </pc:picChg>
        <pc:picChg chg="add del mod ord">
          <ac:chgData name="Howard,Jason" userId="16ad62ee-cfc3-4a46-a0d9-1c2f92f5ac27" providerId="ADAL" clId="{FA24CDC0-A2F9-43C5-94AA-E9630883F8FA}" dt="2022-11-14T17:31:20.404" v="62" actId="478"/>
          <ac:picMkLst>
            <pc:docMk/>
            <pc:sldMk cId="4215803176" sldId="279"/>
            <ac:picMk id="9" creationId="{7578CFCE-A572-43DF-930D-C8C5A91F5E06}"/>
          </ac:picMkLst>
        </pc:picChg>
        <pc:picChg chg="add mod">
          <ac:chgData name="Howard,Jason" userId="16ad62ee-cfc3-4a46-a0d9-1c2f92f5ac27" providerId="ADAL" clId="{FA24CDC0-A2F9-43C5-94AA-E9630883F8FA}" dt="2022-11-14T17:31:27.866" v="64" actId="1076"/>
          <ac:picMkLst>
            <pc:docMk/>
            <pc:sldMk cId="4215803176" sldId="279"/>
            <ac:picMk id="15" creationId="{7CC5E044-285E-453E-80E5-60D1A7C98406}"/>
          </ac:picMkLst>
        </pc:picChg>
      </pc:sldChg>
      <pc:sldChg chg="del">
        <pc:chgData name="Howard,Jason" userId="16ad62ee-cfc3-4a46-a0d9-1c2f92f5ac27" providerId="ADAL" clId="{FA24CDC0-A2F9-43C5-94AA-E9630883F8FA}" dt="2022-11-14T17:33:40.437" v="156" actId="2696"/>
        <pc:sldMkLst>
          <pc:docMk/>
          <pc:sldMk cId="3624063273" sldId="291"/>
        </pc:sldMkLst>
      </pc:sldChg>
      <pc:sldChg chg="del">
        <pc:chgData name="Howard,Jason" userId="16ad62ee-cfc3-4a46-a0d9-1c2f92f5ac27" providerId="ADAL" clId="{FA24CDC0-A2F9-43C5-94AA-E9630883F8FA}" dt="2022-11-14T17:33:40.437" v="156" actId="2696"/>
        <pc:sldMkLst>
          <pc:docMk/>
          <pc:sldMk cId="2024791906" sldId="293"/>
        </pc:sldMkLst>
      </pc:sldChg>
      <pc:sldChg chg="del">
        <pc:chgData name="Howard,Jason" userId="16ad62ee-cfc3-4a46-a0d9-1c2f92f5ac27" providerId="ADAL" clId="{FA24CDC0-A2F9-43C5-94AA-E9630883F8FA}" dt="2022-11-14T17:33:40.437" v="156" actId="2696"/>
        <pc:sldMkLst>
          <pc:docMk/>
          <pc:sldMk cId="4089885334" sldId="319"/>
        </pc:sldMkLst>
      </pc:sldChg>
      <pc:sldChg chg="del">
        <pc:chgData name="Howard,Jason" userId="16ad62ee-cfc3-4a46-a0d9-1c2f92f5ac27" providerId="ADAL" clId="{FA24CDC0-A2F9-43C5-94AA-E9630883F8FA}" dt="2022-11-14T17:33:40.437" v="156" actId="2696"/>
        <pc:sldMkLst>
          <pc:docMk/>
          <pc:sldMk cId="3345949154" sldId="1361"/>
        </pc:sldMkLst>
      </pc:sldChg>
      <pc:sldChg chg="del">
        <pc:chgData name="Howard,Jason" userId="16ad62ee-cfc3-4a46-a0d9-1c2f92f5ac27" providerId="ADAL" clId="{FA24CDC0-A2F9-43C5-94AA-E9630883F8FA}" dt="2022-11-14T17:33:40.437" v="156" actId="2696"/>
        <pc:sldMkLst>
          <pc:docMk/>
          <pc:sldMk cId="2679778468" sldId="1362"/>
        </pc:sldMkLst>
      </pc:sldChg>
      <pc:sldChg chg="del">
        <pc:chgData name="Howard,Jason" userId="16ad62ee-cfc3-4a46-a0d9-1c2f92f5ac27" providerId="ADAL" clId="{FA24CDC0-A2F9-43C5-94AA-E9630883F8FA}" dt="2022-11-14T17:33:40.437" v="156" actId="2696"/>
        <pc:sldMkLst>
          <pc:docMk/>
          <pc:sldMk cId="4229928695" sldId="1364"/>
        </pc:sldMkLst>
      </pc:sldChg>
      <pc:sldChg chg="del">
        <pc:chgData name="Howard,Jason" userId="16ad62ee-cfc3-4a46-a0d9-1c2f92f5ac27" providerId="ADAL" clId="{FA24CDC0-A2F9-43C5-94AA-E9630883F8FA}" dt="2022-11-14T17:33:40.437" v="156" actId="2696"/>
        <pc:sldMkLst>
          <pc:docMk/>
          <pc:sldMk cId="2285420399" sldId="1369"/>
        </pc:sldMkLst>
      </pc:sldChg>
      <pc:sldChg chg="del">
        <pc:chgData name="Howard,Jason" userId="16ad62ee-cfc3-4a46-a0d9-1c2f92f5ac27" providerId="ADAL" clId="{FA24CDC0-A2F9-43C5-94AA-E9630883F8FA}" dt="2022-11-14T17:33:40.437" v="156" actId="2696"/>
        <pc:sldMkLst>
          <pc:docMk/>
          <pc:sldMk cId="4280075436" sldId="1370"/>
        </pc:sldMkLst>
      </pc:sldChg>
      <pc:sldChg chg="add del">
        <pc:chgData name="Howard,Jason" userId="16ad62ee-cfc3-4a46-a0d9-1c2f92f5ac27" providerId="ADAL" clId="{FA24CDC0-A2F9-43C5-94AA-E9630883F8FA}" dt="2022-11-14T17:33:46.284" v="157"/>
        <pc:sldMkLst>
          <pc:docMk/>
          <pc:sldMk cId="361654340" sldId="1375"/>
        </pc:sldMkLst>
      </pc:sldChg>
      <pc:sldChg chg="add del">
        <pc:chgData name="Howard,Jason" userId="16ad62ee-cfc3-4a46-a0d9-1c2f92f5ac27" providerId="ADAL" clId="{FA24CDC0-A2F9-43C5-94AA-E9630883F8FA}" dt="2022-11-14T17:33:06.740" v="150"/>
        <pc:sldMkLst>
          <pc:docMk/>
          <pc:sldMk cId="3070482730" sldId="1388"/>
        </pc:sldMkLst>
      </pc:sldChg>
      <pc:sldChg chg="del">
        <pc:chgData name="Howard,Jason" userId="16ad62ee-cfc3-4a46-a0d9-1c2f92f5ac27" providerId="ADAL" clId="{FA24CDC0-A2F9-43C5-94AA-E9630883F8FA}" dt="2022-11-14T17:33:40.437" v="156" actId="2696"/>
        <pc:sldMkLst>
          <pc:docMk/>
          <pc:sldMk cId="3841917393" sldId="1557"/>
        </pc:sldMkLst>
      </pc:sldChg>
      <pc:sldChg chg="del">
        <pc:chgData name="Howard,Jason" userId="16ad62ee-cfc3-4a46-a0d9-1c2f92f5ac27" providerId="ADAL" clId="{FA24CDC0-A2F9-43C5-94AA-E9630883F8FA}" dt="2022-11-14T17:33:40.437" v="156" actId="2696"/>
        <pc:sldMkLst>
          <pc:docMk/>
          <pc:sldMk cId="4020053546" sldId="1558"/>
        </pc:sldMkLst>
      </pc:sldChg>
      <pc:sldChg chg="del">
        <pc:chgData name="Howard,Jason" userId="16ad62ee-cfc3-4a46-a0d9-1c2f92f5ac27" providerId="ADAL" clId="{FA24CDC0-A2F9-43C5-94AA-E9630883F8FA}" dt="2022-11-14T17:33:40.437" v="156" actId="2696"/>
        <pc:sldMkLst>
          <pc:docMk/>
          <pc:sldMk cId="2489583604" sldId="1590"/>
        </pc:sldMkLst>
      </pc:sldChg>
      <pc:sldChg chg="del">
        <pc:chgData name="Howard,Jason" userId="16ad62ee-cfc3-4a46-a0d9-1c2f92f5ac27" providerId="ADAL" clId="{FA24CDC0-A2F9-43C5-94AA-E9630883F8FA}" dt="2022-11-14T17:33:40.437" v="156" actId="2696"/>
        <pc:sldMkLst>
          <pc:docMk/>
          <pc:sldMk cId="918116671" sldId="1599"/>
        </pc:sldMkLst>
      </pc:sldChg>
      <pc:sldChg chg="del">
        <pc:chgData name="Howard,Jason" userId="16ad62ee-cfc3-4a46-a0d9-1c2f92f5ac27" providerId="ADAL" clId="{FA24CDC0-A2F9-43C5-94AA-E9630883F8FA}" dt="2022-11-14T17:33:40.437" v="156" actId="2696"/>
        <pc:sldMkLst>
          <pc:docMk/>
          <pc:sldMk cId="2663263003" sldId="1613"/>
        </pc:sldMkLst>
      </pc:sldChg>
      <pc:sldChg chg="del">
        <pc:chgData name="Howard,Jason" userId="16ad62ee-cfc3-4a46-a0d9-1c2f92f5ac27" providerId="ADAL" clId="{FA24CDC0-A2F9-43C5-94AA-E9630883F8FA}" dt="2022-11-14T17:33:40.437" v="156" actId="2696"/>
        <pc:sldMkLst>
          <pc:docMk/>
          <pc:sldMk cId="423167720" sldId="1614"/>
        </pc:sldMkLst>
      </pc:sldChg>
      <pc:sldChg chg="del">
        <pc:chgData name="Howard,Jason" userId="16ad62ee-cfc3-4a46-a0d9-1c2f92f5ac27" providerId="ADAL" clId="{FA24CDC0-A2F9-43C5-94AA-E9630883F8FA}" dt="2022-11-14T17:33:40.437" v="156" actId="2696"/>
        <pc:sldMkLst>
          <pc:docMk/>
          <pc:sldMk cId="2862074223" sldId="1615"/>
        </pc:sldMkLst>
      </pc:sldChg>
      <pc:sldChg chg="del">
        <pc:chgData name="Howard,Jason" userId="16ad62ee-cfc3-4a46-a0d9-1c2f92f5ac27" providerId="ADAL" clId="{FA24CDC0-A2F9-43C5-94AA-E9630883F8FA}" dt="2022-11-14T17:33:40.437" v="156" actId="2696"/>
        <pc:sldMkLst>
          <pc:docMk/>
          <pc:sldMk cId="3656076249" sldId="1617"/>
        </pc:sldMkLst>
      </pc:sldChg>
      <pc:sldChg chg="del">
        <pc:chgData name="Howard,Jason" userId="16ad62ee-cfc3-4a46-a0d9-1c2f92f5ac27" providerId="ADAL" clId="{FA24CDC0-A2F9-43C5-94AA-E9630883F8FA}" dt="2022-11-14T17:33:40.437" v="156" actId="2696"/>
        <pc:sldMkLst>
          <pc:docMk/>
          <pc:sldMk cId="3049404803" sldId="1626"/>
        </pc:sldMkLst>
      </pc:sldChg>
      <pc:sldChg chg="del">
        <pc:chgData name="Howard,Jason" userId="16ad62ee-cfc3-4a46-a0d9-1c2f92f5ac27" providerId="ADAL" clId="{FA24CDC0-A2F9-43C5-94AA-E9630883F8FA}" dt="2022-11-14T17:33:40.437" v="156" actId="2696"/>
        <pc:sldMkLst>
          <pc:docMk/>
          <pc:sldMk cId="1748025956" sldId="1627"/>
        </pc:sldMkLst>
      </pc:sldChg>
      <pc:sldChg chg="del">
        <pc:chgData name="Howard,Jason" userId="16ad62ee-cfc3-4a46-a0d9-1c2f92f5ac27" providerId="ADAL" clId="{FA24CDC0-A2F9-43C5-94AA-E9630883F8FA}" dt="2022-11-14T17:33:40.437" v="156" actId="2696"/>
        <pc:sldMkLst>
          <pc:docMk/>
          <pc:sldMk cId="1852926383" sldId="1628"/>
        </pc:sldMkLst>
      </pc:sldChg>
      <pc:sldChg chg="del">
        <pc:chgData name="Howard,Jason" userId="16ad62ee-cfc3-4a46-a0d9-1c2f92f5ac27" providerId="ADAL" clId="{FA24CDC0-A2F9-43C5-94AA-E9630883F8FA}" dt="2022-11-14T17:33:40.437" v="156" actId="2696"/>
        <pc:sldMkLst>
          <pc:docMk/>
          <pc:sldMk cId="1766303425" sldId="1629"/>
        </pc:sldMkLst>
      </pc:sldChg>
      <pc:sldChg chg="del">
        <pc:chgData name="Howard,Jason" userId="16ad62ee-cfc3-4a46-a0d9-1c2f92f5ac27" providerId="ADAL" clId="{FA24CDC0-A2F9-43C5-94AA-E9630883F8FA}" dt="2022-11-14T17:33:40.437" v="156" actId="2696"/>
        <pc:sldMkLst>
          <pc:docMk/>
          <pc:sldMk cId="3200386394" sldId="1640"/>
        </pc:sldMkLst>
      </pc:sldChg>
      <pc:sldChg chg="del">
        <pc:chgData name="Howard,Jason" userId="16ad62ee-cfc3-4a46-a0d9-1c2f92f5ac27" providerId="ADAL" clId="{FA24CDC0-A2F9-43C5-94AA-E9630883F8FA}" dt="2022-11-14T17:33:40.437" v="156" actId="2696"/>
        <pc:sldMkLst>
          <pc:docMk/>
          <pc:sldMk cId="3796283904" sldId="1641"/>
        </pc:sldMkLst>
      </pc:sldChg>
      <pc:sldChg chg="del">
        <pc:chgData name="Howard,Jason" userId="16ad62ee-cfc3-4a46-a0d9-1c2f92f5ac27" providerId="ADAL" clId="{FA24CDC0-A2F9-43C5-94AA-E9630883F8FA}" dt="2022-11-14T17:33:40.437" v="156" actId="2696"/>
        <pc:sldMkLst>
          <pc:docMk/>
          <pc:sldMk cId="3836286856" sldId="1642"/>
        </pc:sldMkLst>
      </pc:sldChg>
      <pc:sldChg chg="del">
        <pc:chgData name="Howard,Jason" userId="16ad62ee-cfc3-4a46-a0d9-1c2f92f5ac27" providerId="ADAL" clId="{FA24CDC0-A2F9-43C5-94AA-E9630883F8FA}" dt="2022-11-14T17:33:40.437" v="156" actId="2696"/>
        <pc:sldMkLst>
          <pc:docMk/>
          <pc:sldMk cId="2787386603" sldId="1643"/>
        </pc:sldMkLst>
      </pc:sldChg>
      <pc:sldChg chg="del">
        <pc:chgData name="Howard,Jason" userId="16ad62ee-cfc3-4a46-a0d9-1c2f92f5ac27" providerId="ADAL" clId="{FA24CDC0-A2F9-43C5-94AA-E9630883F8FA}" dt="2022-11-14T17:33:40.437" v="156" actId="2696"/>
        <pc:sldMkLst>
          <pc:docMk/>
          <pc:sldMk cId="1017699854" sldId="1647"/>
        </pc:sldMkLst>
      </pc:sldChg>
      <pc:sldChg chg="del">
        <pc:chgData name="Howard,Jason" userId="16ad62ee-cfc3-4a46-a0d9-1c2f92f5ac27" providerId="ADAL" clId="{FA24CDC0-A2F9-43C5-94AA-E9630883F8FA}" dt="2022-11-14T17:33:40.437" v="156" actId="2696"/>
        <pc:sldMkLst>
          <pc:docMk/>
          <pc:sldMk cId="2420659478" sldId="1654"/>
        </pc:sldMkLst>
      </pc:sldChg>
      <pc:sldChg chg="del">
        <pc:chgData name="Howard,Jason" userId="16ad62ee-cfc3-4a46-a0d9-1c2f92f5ac27" providerId="ADAL" clId="{FA24CDC0-A2F9-43C5-94AA-E9630883F8FA}" dt="2022-11-14T17:33:40.437" v="156" actId="2696"/>
        <pc:sldMkLst>
          <pc:docMk/>
          <pc:sldMk cId="4202982003" sldId="1656"/>
        </pc:sldMkLst>
      </pc:sldChg>
      <pc:sldChg chg="del">
        <pc:chgData name="Howard,Jason" userId="16ad62ee-cfc3-4a46-a0d9-1c2f92f5ac27" providerId="ADAL" clId="{FA24CDC0-A2F9-43C5-94AA-E9630883F8FA}" dt="2022-11-14T17:33:40.437" v="156" actId="2696"/>
        <pc:sldMkLst>
          <pc:docMk/>
          <pc:sldMk cId="25498927" sldId="1657"/>
        </pc:sldMkLst>
      </pc:sldChg>
      <pc:sldChg chg="del">
        <pc:chgData name="Howard,Jason" userId="16ad62ee-cfc3-4a46-a0d9-1c2f92f5ac27" providerId="ADAL" clId="{FA24CDC0-A2F9-43C5-94AA-E9630883F8FA}" dt="2022-11-14T17:33:40.437" v="156" actId="2696"/>
        <pc:sldMkLst>
          <pc:docMk/>
          <pc:sldMk cId="1599646507" sldId="1658"/>
        </pc:sldMkLst>
      </pc:sldChg>
      <pc:sldChg chg="del">
        <pc:chgData name="Howard,Jason" userId="16ad62ee-cfc3-4a46-a0d9-1c2f92f5ac27" providerId="ADAL" clId="{FA24CDC0-A2F9-43C5-94AA-E9630883F8FA}" dt="2022-11-14T17:33:40.437" v="156" actId="2696"/>
        <pc:sldMkLst>
          <pc:docMk/>
          <pc:sldMk cId="1227471728" sldId="1659"/>
        </pc:sldMkLst>
      </pc:sldChg>
      <pc:sldChg chg="del">
        <pc:chgData name="Howard,Jason" userId="16ad62ee-cfc3-4a46-a0d9-1c2f92f5ac27" providerId="ADAL" clId="{FA24CDC0-A2F9-43C5-94AA-E9630883F8FA}" dt="2022-11-14T17:33:40.437" v="156" actId="2696"/>
        <pc:sldMkLst>
          <pc:docMk/>
          <pc:sldMk cId="3470320909" sldId="1660"/>
        </pc:sldMkLst>
      </pc:sldChg>
      <pc:sldChg chg="del">
        <pc:chgData name="Howard,Jason" userId="16ad62ee-cfc3-4a46-a0d9-1c2f92f5ac27" providerId="ADAL" clId="{FA24CDC0-A2F9-43C5-94AA-E9630883F8FA}" dt="2022-11-14T17:33:40.437" v="156" actId="2696"/>
        <pc:sldMkLst>
          <pc:docMk/>
          <pc:sldMk cId="3675806231" sldId="1661"/>
        </pc:sldMkLst>
      </pc:sldChg>
      <pc:sldChg chg="del">
        <pc:chgData name="Howard,Jason" userId="16ad62ee-cfc3-4a46-a0d9-1c2f92f5ac27" providerId="ADAL" clId="{FA24CDC0-A2F9-43C5-94AA-E9630883F8FA}" dt="2022-11-14T17:33:40.437" v="156" actId="2696"/>
        <pc:sldMkLst>
          <pc:docMk/>
          <pc:sldMk cId="2842300017" sldId="1662"/>
        </pc:sldMkLst>
      </pc:sldChg>
      <pc:sldChg chg="del">
        <pc:chgData name="Howard,Jason" userId="16ad62ee-cfc3-4a46-a0d9-1c2f92f5ac27" providerId="ADAL" clId="{FA24CDC0-A2F9-43C5-94AA-E9630883F8FA}" dt="2022-11-14T17:33:40.437" v="156" actId="2696"/>
        <pc:sldMkLst>
          <pc:docMk/>
          <pc:sldMk cId="2360755429" sldId="1663"/>
        </pc:sldMkLst>
      </pc:sldChg>
      <pc:sldChg chg="del">
        <pc:chgData name="Howard,Jason" userId="16ad62ee-cfc3-4a46-a0d9-1c2f92f5ac27" providerId="ADAL" clId="{FA24CDC0-A2F9-43C5-94AA-E9630883F8FA}" dt="2022-11-14T17:33:40.437" v="156" actId="2696"/>
        <pc:sldMkLst>
          <pc:docMk/>
          <pc:sldMk cId="675541955" sldId="1664"/>
        </pc:sldMkLst>
      </pc:sldChg>
      <pc:sldChg chg="del">
        <pc:chgData name="Howard,Jason" userId="16ad62ee-cfc3-4a46-a0d9-1c2f92f5ac27" providerId="ADAL" clId="{FA24CDC0-A2F9-43C5-94AA-E9630883F8FA}" dt="2022-11-14T17:33:40.437" v="156" actId="2696"/>
        <pc:sldMkLst>
          <pc:docMk/>
          <pc:sldMk cId="1328548334" sldId="1665"/>
        </pc:sldMkLst>
      </pc:sldChg>
      <pc:sldChg chg="del">
        <pc:chgData name="Howard,Jason" userId="16ad62ee-cfc3-4a46-a0d9-1c2f92f5ac27" providerId="ADAL" clId="{FA24CDC0-A2F9-43C5-94AA-E9630883F8FA}" dt="2022-11-14T17:33:40.437" v="156" actId="2696"/>
        <pc:sldMkLst>
          <pc:docMk/>
          <pc:sldMk cId="1212139921" sldId="1666"/>
        </pc:sldMkLst>
      </pc:sldChg>
      <pc:sldChg chg="del">
        <pc:chgData name="Howard,Jason" userId="16ad62ee-cfc3-4a46-a0d9-1c2f92f5ac27" providerId="ADAL" clId="{FA24CDC0-A2F9-43C5-94AA-E9630883F8FA}" dt="2022-11-14T17:33:40.437" v="156" actId="2696"/>
        <pc:sldMkLst>
          <pc:docMk/>
          <pc:sldMk cId="635574608" sldId="1667"/>
        </pc:sldMkLst>
      </pc:sldChg>
      <pc:sldChg chg="del">
        <pc:chgData name="Howard,Jason" userId="16ad62ee-cfc3-4a46-a0d9-1c2f92f5ac27" providerId="ADAL" clId="{FA24CDC0-A2F9-43C5-94AA-E9630883F8FA}" dt="2022-11-14T17:33:40.437" v="156" actId="2696"/>
        <pc:sldMkLst>
          <pc:docMk/>
          <pc:sldMk cId="3653497867" sldId="1668"/>
        </pc:sldMkLst>
      </pc:sldChg>
      <pc:sldChg chg="del">
        <pc:chgData name="Howard,Jason" userId="16ad62ee-cfc3-4a46-a0d9-1c2f92f5ac27" providerId="ADAL" clId="{FA24CDC0-A2F9-43C5-94AA-E9630883F8FA}" dt="2022-11-14T17:33:40.437" v="156" actId="2696"/>
        <pc:sldMkLst>
          <pc:docMk/>
          <pc:sldMk cId="2705769441" sldId="1669"/>
        </pc:sldMkLst>
      </pc:sldChg>
      <pc:sldChg chg="del">
        <pc:chgData name="Howard,Jason" userId="16ad62ee-cfc3-4a46-a0d9-1c2f92f5ac27" providerId="ADAL" clId="{FA24CDC0-A2F9-43C5-94AA-E9630883F8FA}" dt="2022-11-14T17:33:40.437" v="156" actId="2696"/>
        <pc:sldMkLst>
          <pc:docMk/>
          <pc:sldMk cId="3858178310" sldId="1670"/>
        </pc:sldMkLst>
      </pc:sldChg>
      <pc:sldChg chg="del">
        <pc:chgData name="Howard,Jason" userId="16ad62ee-cfc3-4a46-a0d9-1c2f92f5ac27" providerId="ADAL" clId="{FA24CDC0-A2F9-43C5-94AA-E9630883F8FA}" dt="2022-11-14T17:33:40.437" v="156" actId="2696"/>
        <pc:sldMkLst>
          <pc:docMk/>
          <pc:sldMk cId="3600292575" sldId="1671"/>
        </pc:sldMkLst>
      </pc:sldChg>
      <pc:sldChg chg="del">
        <pc:chgData name="Howard,Jason" userId="16ad62ee-cfc3-4a46-a0d9-1c2f92f5ac27" providerId="ADAL" clId="{FA24CDC0-A2F9-43C5-94AA-E9630883F8FA}" dt="2022-11-14T17:33:40.437" v="156" actId="2696"/>
        <pc:sldMkLst>
          <pc:docMk/>
          <pc:sldMk cId="3943911672" sldId="1672"/>
        </pc:sldMkLst>
      </pc:sldChg>
      <pc:sldChg chg="del">
        <pc:chgData name="Howard,Jason" userId="16ad62ee-cfc3-4a46-a0d9-1c2f92f5ac27" providerId="ADAL" clId="{FA24CDC0-A2F9-43C5-94AA-E9630883F8FA}" dt="2022-11-14T17:33:40.437" v="156" actId="2696"/>
        <pc:sldMkLst>
          <pc:docMk/>
          <pc:sldMk cId="1067161229" sldId="1681"/>
        </pc:sldMkLst>
      </pc:sldChg>
      <pc:sldChg chg="del">
        <pc:chgData name="Howard,Jason" userId="16ad62ee-cfc3-4a46-a0d9-1c2f92f5ac27" providerId="ADAL" clId="{FA24CDC0-A2F9-43C5-94AA-E9630883F8FA}" dt="2022-11-14T17:33:40.437" v="156" actId="2696"/>
        <pc:sldMkLst>
          <pc:docMk/>
          <pc:sldMk cId="2706370789" sldId="1685"/>
        </pc:sldMkLst>
      </pc:sldChg>
      <pc:sldChg chg="del">
        <pc:chgData name="Howard,Jason" userId="16ad62ee-cfc3-4a46-a0d9-1c2f92f5ac27" providerId="ADAL" clId="{FA24CDC0-A2F9-43C5-94AA-E9630883F8FA}" dt="2022-11-14T17:33:40.437" v="156" actId="2696"/>
        <pc:sldMkLst>
          <pc:docMk/>
          <pc:sldMk cId="191945731" sldId="1686"/>
        </pc:sldMkLst>
      </pc:sldChg>
      <pc:sldChg chg="del">
        <pc:chgData name="Howard,Jason" userId="16ad62ee-cfc3-4a46-a0d9-1c2f92f5ac27" providerId="ADAL" clId="{FA24CDC0-A2F9-43C5-94AA-E9630883F8FA}" dt="2022-11-14T17:33:40.437" v="156" actId="2696"/>
        <pc:sldMkLst>
          <pc:docMk/>
          <pc:sldMk cId="1505799299" sldId="1687"/>
        </pc:sldMkLst>
      </pc:sldChg>
      <pc:sldChg chg="del">
        <pc:chgData name="Howard,Jason" userId="16ad62ee-cfc3-4a46-a0d9-1c2f92f5ac27" providerId="ADAL" clId="{FA24CDC0-A2F9-43C5-94AA-E9630883F8FA}" dt="2022-11-14T17:33:40.437" v="156" actId="2696"/>
        <pc:sldMkLst>
          <pc:docMk/>
          <pc:sldMk cId="3128808368" sldId="1688"/>
        </pc:sldMkLst>
      </pc:sldChg>
      <pc:sldChg chg="del">
        <pc:chgData name="Howard,Jason" userId="16ad62ee-cfc3-4a46-a0d9-1c2f92f5ac27" providerId="ADAL" clId="{FA24CDC0-A2F9-43C5-94AA-E9630883F8FA}" dt="2022-11-14T17:33:40.437" v="156" actId="2696"/>
        <pc:sldMkLst>
          <pc:docMk/>
          <pc:sldMk cId="720427315" sldId="1689"/>
        </pc:sldMkLst>
      </pc:sldChg>
      <pc:sldChg chg="del">
        <pc:chgData name="Howard,Jason" userId="16ad62ee-cfc3-4a46-a0d9-1c2f92f5ac27" providerId="ADAL" clId="{FA24CDC0-A2F9-43C5-94AA-E9630883F8FA}" dt="2022-11-14T17:33:40.437" v="156" actId="2696"/>
        <pc:sldMkLst>
          <pc:docMk/>
          <pc:sldMk cId="390632415" sldId="1690"/>
        </pc:sldMkLst>
      </pc:sldChg>
      <pc:sldChg chg="del">
        <pc:chgData name="Howard,Jason" userId="16ad62ee-cfc3-4a46-a0d9-1c2f92f5ac27" providerId="ADAL" clId="{FA24CDC0-A2F9-43C5-94AA-E9630883F8FA}" dt="2022-11-14T17:33:40.437" v="156" actId="2696"/>
        <pc:sldMkLst>
          <pc:docMk/>
          <pc:sldMk cId="960767880" sldId="1691"/>
        </pc:sldMkLst>
      </pc:sldChg>
      <pc:sldChg chg="del">
        <pc:chgData name="Howard,Jason" userId="16ad62ee-cfc3-4a46-a0d9-1c2f92f5ac27" providerId="ADAL" clId="{FA24CDC0-A2F9-43C5-94AA-E9630883F8FA}" dt="2022-11-14T17:33:40.437" v="156" actId="2696"/>
        <pc:sldMkLst>
          <pc:docMk/>
          <pc:sldMk cId="1797912109" sldId="1692"/>
        </pc:sldMkLst>
      </pc:sldChg>
      <pc:sldChg chg="del">
        <pc:chgData name="Howard,Jason" userId="16ad62ee-cfc3-4a46-a0d9-1c2f92f5ac27" providerId="ADAL" clId="{FA24CDC0-A2F9-43C5-94AA-E9630883F8FA}" dt="2022-11-14T17:33:40.437" v="156" actId="2696"/>
        <pc:sldMkLst>
          <pc:docMk/>
          <pc:sldMk cId="1197533704" sldId="1693"/>
        </pc:sldMkLst>
      </pc:sldChg>
      <pc:sldChg chg="del">
        <pc:chgData name="Howard,Jason" userId="16ad62ee-cfc3-4a46-a0d9-1c2f92f5ac27" providerId="ADAL" clId="{FA24CDC0-A2F9-43C5-94AA-E9630883F8FA}" dt="2022-11-14T17:33:40.437" v="156" actId="2696"/>
        <pc:sldMkLst>
          <pc:docMk/>
          <pc:sldMk cId="3834630782" sldId="1694"/>
        </pc:sldMkLst>
      </pc:sldChg>
      <pc:sldChg chg="del">
        <pc:chgData name="Howard,Jason" userId="16ad62ee-cfc3-4a46-a0d9-1c2f92f5ac27" providerId="ADAL" clId="{FA24CDC0-A2F9-43C5-94AA-E9630883F8FA}" dt="2022-11-14T17:33:40.437" v="156" actId="2696"/>
        <pc:sldMkLst>
          <pc:docMk/>
          <pc:sldMk cId="2362552993" sldId="1718"/>
        </pc:sldMkLst>
      </pc:sldChg>
      <pc:sldChg chg="del">
        <pc:chgData name="Howard,Jason" userId="16ad62ee-cfc3-4a46-a0d9-1c2f92f5ac27" providerId="ADAL" clId="{FA24CDC0-A2F9-43C5-94AA-E9630883F8FA}" dt="2022-11-14T17:33:40.437" v="156" actId="2696"/>
        <pc:sldMkLst>
          <pc:docMk/>
          <pc:sldMk cId="514643593" sldId="1726"/>
        </pc:sldMkLst>
      </pc:sldChg>
      <pc:sldChg chg="del">
        <pc:chgData name="Howard,Jason" userId="16ad62ee-cfc3-4a46-a0d9-1c2f92f5ac27" providerId="ADAL" clId="{FA24CDC0-A2F9-43C5-94AA-E9630883F8FA}" dt="2022-11-14T17:33:40.437" v="156" actId="2696"/>
        <pc:sldMkLst>
          <pc:docMk/>
          <pc:sldMk cId="2610908519" sldId="1727"/>
        </pc:sldMkLst>
      </pc:sldChg>
      <pc:sldChg chg="del">
        <pc:chgData name="Howard,Jason" userId="16ad62ee-cfc3-4a46-a0d9-1c2f92f5ac27" providerId="ADAL" clId="{FA24CDC0-A2F9-43C5-94AA-E9630883F8FA}" dt="2022-11-14T17:33:40.437" v="156" actId="2696"/>
        <pc:sldMkLst>
          <pc:docMk/>
          <pc:sldMk cId="2507406800" sldId="1732"/>
        </pc:sldMkLst>
      </pc:sldChg>
      <pc:sldChg chg="del">
        <pc:chgData name="Howard,Jason" userId="16ad62ee-cfc3-4a46-a0d9-1c2f92f5ac27" providerId="ADAL" clId="{FA24CDC0-A2F9-43C5-94AA-E9630883F8FA}" dt="2022-11-14T17:33:40.437" v="156" actId="2696"/>
        <pc:sldMkLst>
          <pc:docMk/>
          <pc:sldMk cId="1440236137" sldId="1733"/>
        </pc:sldMkLst>
      </pc:sldChg>
      <pc:sldChg chg="del">
        <pc:chgData name="Howard,Jason" userId="16ad62ee-cfc3-4a46-a0d9-1c2f92f5ac27" providerId="ADAL" clId="{FA24CDC0-A2F9-43C5-94AA-E9630883F8FA}" dt="2022-11-14T17:33:40.437" v="156" actId="2696"/>
        <pc:sldMkLst>
          <pc:docMk/>
          <pc:sldMk cId="3402752275" sldId="1734"/>
        </pc:sldMkLst>
      </pc:sldChg>
      <pc:sldChg chg="del">
        <pc:chgData name="Howard,Jason" userId="16ad62ee-cfc3-4a46-a0d9-1c2f92f5ac27" providerId="ADAL" clId="{FA24CDC0-A2F9-43C5-94AA-E9630883F8FA}" dt="2022-11-14T17:33:40.437" v="156" actId="2696"/>
        <pc:sldMkLst>
          <pc:docMk/>
          <pc:sldMk cId="2867969273" sldId="1735"/>
        </pc:sldMkLst>
      </pc:sldChg>
      <pc:sldChg chg="modSp del mod">
        <pc:chgData name="Howard,Jason" userId="16ad62ee-cfc3-4a46-a0d9-1c2f92f5ac27" providerId="ADAL" clId="{FA24CDC0-A2F9-43C5-94AA-E9630883F8FA}" dt="2022-11-14T17:32:31.521" v="124" actId="47"/>
        <pc:sldMkLst>
          <pc:docMk/>
          <pc:sldMk cId="1727919137" sldId="1737"/>
        </pc:sldMkLst>
        <pc:spChg chg="mod">
          <ac:chgData name="Howard,Jason" userId="16ad62ee-cfc3-4a46-a0d9-1c2f92f5ac27" providerId="ADAL" clId="{FA24CDC0-A2F9-43C5-94AA-E9630883F8FA}" dt="2022-11-14T17:32:16.566" v="123" actId="20577"/>
          <ac:spMkLst>
            <pc:docMk/>
            <pc:sldMk cId="1727919137" sldId="1737"/>
            <ac:spMk id="4" creationId="{BFFE8225-56D8-4C6D-9069-F6E84F64647A}"/>
          </ac:spMkLst>
        </pc:spChg>
        <pc:spChg chg="mod">
          <ac:chgData name="Howard,Jason" userId="16ad62ee-cfc3-4a46-a0d9-1c2f92f5ac27" providerId="ADAL" clId="{FA24CDC0-A2F9-43C5-94AA-E9630883F8FA}" dt="2022-11-14T17:31:50.375" v="87" actId="20577"/>
          <ac:spMkLst>
            <pc:docMk/>
            <pc:sldMk cId="1727919137" sldId="1737"/>
            <ac:spMk id="8" creationId="{B9B41F5E-6BBF-4721-9C85-8740584FB95D}"/>
          </ac:spMkLst>
        </pc:spChg>
      </pc:sldChg>
      <pc:sldChg chg="add">
        <pc:chgData name="Howard,Jason" userId="16ad62ee-cfc3-4a46-a0d9-1c2f92f5ac27" providerId="ADAL" clId="{FA24CDC0-A2F9-43C5-94AA-E9630883F8FA}" dt="2022-11-14T17:33:46.284" v="157"/>
        <pc:sldMkLst>
          <pc:docMk/>
          <pc:sldMk cId="2796133762" sldId="1738"/>
        </pc:sldMkLst>
      </pc:sldChg>
      <pc:sldChg chg="add">
        <pc:chgData name="Howard,Jason" userId="16ad62ee-cfc3-4a46-a0d9-1c2f92f5ac27" providerId="ADAL" clId="{FA24CDC0-A2F9-43C5-94AA-E9630883F8FA}" dt="2022-11-14T17:33:46.284" v="157"/>
        <pc:sldMkLst>
          <pc:docMk/>
          <pc:sldMk cId="562217732" sldId="1739"/>
        </pc:sldMkLst>
      </pc:sldChg>
      <pc:sldChg chg="del">
        <pc:chgData name="Howard,Jason" userId="16ad62ee-cfc3-4a46-a0d9-1c2f92f5ac27" providerId="ADAL" clId="{FA24CDC0-A2F9-43C5-94AA-E9630883F8FA}" dt="2022-11-14T17:33:40.437" v="156" actId="2696"/>
        <pc:sldMkLst>
          <pc:docMk/>
          <pc:sldMk cId="4183594195" sldId="1739"/>
        </pc:sldMkLst>
      </pc:sldChg>
      <pc:sldChg chg="add">
        <pc:chgData name="Howard,Jason" userId="16ad62ee-cfc3-4a46-a0d9-1c2f92f5ac27" providerId="ADAL" clId="{FA24CDC0-A2F9-43C5-94AA-E9630883F8FA}" dt="2022-11-14T17:33:46.284" v="157"/>
        <pc:sldMkLst>
          <pc:docMk/>
          <pc:sldMk cId="191878038" sldId="1740"/>
        </pc:sldMkLst>
      </pc:sldChg>
      <pc:sldChg chg="del">
        <pc:chgData name="Howard,Jason" userId="16ad62ee-cfc3-4a46-a0d9-1c2f92f5ac27" providerId="ADAL" clId="{FA24CDC0-A2F9-43C5-94AA-E9630883F8FA}" dt="2022-11-14T17:33:40.437" v="156" actId="2696"/>
        <pc:sldMkLst>
          <pc:docMk/>
          <pc:sldMk cId="3301123344" sldId="1740"/>
        </pc:sldMkLst>
      </pc:sldChg>
      <pc:sldChg chg="add ord">
        <pc:chgData name="Howard,Jason" userId="16ad62ee-cfc3-4a46-a0d9-1c2f92f5ac27" providerId="ADAL" clId="{FA24CDC0-A2F9-43C5-94AA-E9630883F8FA}" dt="2022-11-14T17:43:02.015" v="196"/>
        <pc:sldMkLst>
          <pc:docMk/>
          <pc:sldMk cId="3513199378" sldId="1741"/>
        </pc:sldMkLst>
      </pc:sldChg>
      <pc:sldChg chg="del">
        <pc:chgData name="Howard,Jason" userId="16ad62ee-cfc3-4a46-a0d9-1c2f92f5ac27" providerId="ADAL" clId="{FA24CDC0-A2F9-43C5-94AA-E9630883F8FA}" dt="2022-11-14T17:33:40.437" v="156" actId="2696"/>
        <pc:sldMkLst>
          <pc:docMk/>
          <pc:sldMk cId="4244625435" sldId="1741"/>
        </pc:sldMkLst>
      </pc:sldChg>
      <pc:sldChg chg="add">
        <pc:chgData name="Howard,Jason" userId="16ad62ee-cfc3-4a46-a0d9-1c2f92f5ac27" providerId="ADAL" clId="{FA24CDC0-A2F9-43C5-94AA-E9630883F8FA}" dt="2022-11-14T17:33:46.284" v="157"/>
        <pc:sldMkLst>
          <pc:docMk/>
          <pc:sldMk cId="400936709" sldId="1742"/>
        </pc:sldMkLst>
      </pc:sldChg>
      <pc:sldChg chg="del">
        <pc:chgData name="Howard,Jason" userId="16ad62ee-cfc3-4a46-a0d9-1c2f92f5ac27" providerId="ADAL" clId="{FA24CDC0-A2F9-43C5-94AA-E9630883F8FA}" dt="2022-11-14T17:33:40.437" v="156" actId="2696"/>
        <pc:sldMkLst>
          <pc:docMk/>
          <pc:sldMk cId="2434907594" sldId="1742"/>
        </pc:sldMkLst>
      </pc:sldChg>
      <pc:sldChg chg="add">
        <pc:chgData name="Howard,Jason" userId="16ad62ee-cfc3-4a46-a0d9-1c2f92f5ac27" providerId="ADAL" clId="{FA24CDC0-A2F9-43C5-94AA-E9630883F8FA}" dt="2022-11-14T17:33:46.284" v="157"/>
        <pc:sldMkLst>
          <pc:docMk/>
          <pc:sldMk cId="2546027573" sldId="1743"/>
        </pc:sldMkLst>
      </pc:sldChg>
      <pc:sldChg chg="modSp add mod">
        <pc:chgData name="Howard,Jason" userId="16ad62ee-cfc3-4a46-a0d9-1c2f92f5ac27" providerId="ADAL" clId="{FA24CDC0-A2F9-43C5-94AA-E9630883F8FA}" dt="2022-11-14T17:49:41.326" v="332" actId="20577"/>
        <pc:sldMkLst>
          <pc:docMk/>
          <pc:sldMk cId="448141718" sldId="1744"/>
        </pc:sldMkLst>
        <pc:spChg chg="mod">
          <ac:chgData name="Howard,Jason" userId="16ad62ee-cfc3-4a46-a0d9-1c2f92f5ac27" providerId="ADAL" clId="{FA24CDC0-A2F9-43C5-94AA-E9630883F8FA}" dt="2022-11-14T17:49:41.326" v="332" actId="20577"/>
          <ac:spMkLst>
            <pc:docMk/>
            <pc:sldMk cId="448141718" sldId="1744"/>
            <ac:spMk id="5" creationId="{BA712FE3-F0E1-44C0-9604-2B792329C17D}"/>
          </ac:spMkLst>
        </pc:spChg>
      </pc:sldChg>
      <pc:sldChg chg="del">
        <pc:chgData name="Howard,Jason" userId="16ad62ee-cfc3-4a46-a0d9-1c2f92f5ac27" providerId="ADAL" clId="{FA24CDC0-A2F9-43C5-94AA-E9630883F8FA}" dt="2022-11-14T17:33:40.437" v="156" actId="2696"/>
        <pc:sldMkLst>
          <pc:docMk/>
          <pc:sldMk cId="597682634" sldId="1744"/>
        </pc:sldMkLst>
      </pc:sldChg>
      <pc:sldChg chg="del">
        <pc:chgData name="Howard,Jason" userId="16ad62ee-cfc3-4a46-a0d9-1c2f92f5ac27" providerId="ADAL" clId="{FA24CDC0-A2F9-43C5-94AA-E9630883F8FA}" dt="2022-11-14T17:33:40.437" v="156" actId="2696"/>
        <pc:sldMkLst>
          <pc:docMk/>
          <pc:sldMk cId="2514113064" sldId="1745"/>
        </pc:sldMkLst>
      </pc:sldChg>
      <pc:sldChg chg="add del">
        <pc:chgData name="Howard,Jason" userId="16ad62ee-cfc3-4a46-a0d9-1c2f92f5ac27" providerId="ADAL" clId="{FA24CDC0-A2F9-43C5-94AA-E9630883F8FA}" dt="2022-11-14T17:49:53.528" v="333" actId="2696"/>
        <pc:sldMkLst>
          <pc:docMk/>
          <pc:sldMk cId="4225988436" sldId="1745"/>
        </pc:sldMkLst>
      </pc:sldChg>
      <pc:sldChg chg="add">
        <pc:chgData name="Howard,Jason" userId="16ad62ee-cfc3-4a46-a0d9-1c2f92f5ac27" providerId="ADAL" clId="{FA24CDC0-A2F9-43C5-94AA-E9630883F8FA}" dt="2022-11-14T17:33:46.284" v="157"/>
        <pc:sldMkLst>
          <pc:docMk/>
          <pc:sldMk cId="1591317031" sldId="1746"/>
        </pc:sldMkLst>
      </pc:sldChg>
      <pc:sldChg chg="del">
        <pc:chgData name="Howard,Jason" userId="16ad62ee-cfc3-4a46-a0d9-1c2f92f5ac27" providerId="ADAL" clId="{FA24CDC0-A2F9-43C5-94AA-E9630883F8FA}" dt="2022-11-14T17:33:40.437" v="156" actId="2696"/>
        <pc:sldMkLst>
          <pc:docMk/>
          <pc:sldMk cId="2799926176" sldId="1746"/>
        </pc:sldMkLst>
      </pc:sldChg>
      <pc:sldChg chg="add">
        <pc:chgData name="Howard,Jason" userId="16ad62ee-cfc3-4a46-a0d9-1c2f92f5ac27" providerId="ADAL" clId="{FA24CDC0-A2F9-43C5-94AA-E9630883F8FA}" dt="2022-11-14T17:33:46.284" v="157"/>
        <pc:sldMkLst>
          <pc:docMk/>
          <pc:sldMk cId="4294629128" sldId="1747"/>
        </pc:sldMkLst>
      </pc:sldChg>
      <pc:sldChg chg="add">
        <pc:chgData name="Howard,Jason" userId="16ad62ee-cfc3-4a46-a0d9-1c2f92f5ac27" providerId="ADAL" clId="{FA24CDC0-A2F9-43C5-94AA-E9630883F8FA}" dt="2022-11-14T17:33:46.284" v="157"/>
        <pc:sldMkLst>
          <pc:docMk/>
          <pc:sldMk cId="614654056" sldId="1748"/>
        </pc:sldMkLst>
      </pc:sldChg>
      <pc:sldChg chg="add">
        <pc:chgData name="Howard,Jason" userId="16ad62ee-cfc3-4a46-a0d9-1c2f92f5ac27" providerId="ADAL" clId="{FA24CDC0-A2F9-43C5-94AA-E9630883F8FA}" dt="2022-11-14T17:33:46.284" v="157"/>
        <pc:sldMkLst>
          <pc:docMk/>
          <pc:sldMk cId="3952363046" sldId="1749"/>
        </pc:sldMkLst>
      </pc:sldChg>
      <pc:sldChg chg="add">
        <pc:chgData name="Howard,Jason" userId="16ad62ee-cfc3-4a46-a0d9-1c2f92f5ac27" providerId="ADAL" clId="{FA24CDC0-A2F9-43C5-94AA-E9630883F8FA}" dt="2022-11-14T17:33:46.284" v="157"/>
        <pc:sldMkLst>
          <pc:docMk/>
          <pc:sldMk cId="333768501" sldId="1750"/>
        </pc:sldMkLst>
      </pc:sldChg>
      <pc:sldChg chg="del">
        <pc:chgData name="Howard,Jason" userId="16ad62ee-cfc3-4a46-a0d9-1c2f92f5ac27" providerId="ADAL" clId="{FA24CDC0-A2F9-43C5-94AA-E9630883F8FA}" dt="2022-11-14T17:33:40.437" v="156" actId="2696"/>
        <pc:sldMkLst>
          <pc:docMk/>
          <pc:sldMk cId="3119651590" sldId="1750"/>
        </pc:sldMkLst>
      </pc:sldChg>
      <pc:sldChg chg="del">
        <pc:chgData name="Howard,Jason" userId="16ad62ee-cfc3-4a46-a0d9-1c2f92f5ac27" providerId="ADAL" clId="{FA24CDC0-A2F9-43C5-94AA-E9630883F8FA}" dt="2022-11-14T17:33:40.437" v="156" actId="2696"/>
        <pc:sldMkLst>
          <pc:docMk/>
          <pc:sldMk cId="507593653" sldId="1751"/>
        </pc:sldMkLst>
      </pc:sldChg>
      <pc:sldChg chg="add">
        <pc:chgData name="Howard,Jason" userId="16ad62ee-cfc3-4a46-a0d9-1c2f92f5ac27" providerId="ADAL" clId="{FA24CDC0-A2F9-43C5-94AA-E9630883F8FA}" dt="2022-11-14T17:33:46.284" v="157"/>
        <pc:sldMkLst>
          <pc:docMk/>
          <pc:sldMk cId="2841761518" sldId="1751"/>
        </pc:sldMkLst>
      </pc:sldChg>
      <pc:sldChg chg="modSp add mod ord">
        <pc:chgData name="Howard,Jason" userId="16ad62ee-cfc3-4a46-a0d9-1c2f92f5ac27" providerId="ADAL" clId="{FA24CDC0-A2F9-43C5-94AA-E9630883F8FA}" dt="2022-11-14T17:42:49.979" v="194" actId="20577"/>
        <pc:sldMkLst>
          <pc:docMk/>
          <pc:sldMk cId="3519487530" sldId="1752"/>
        </pc:sldMkLst>
        <pc:spChg chg="mod">
          <ac:chgData name="Howard,Jason" userId="16ad62ee-cfc3-4a46-a0d9-1c2f92f5ac27" providerId="ADAL" clId="{FA24CDC0-A2F9-43C5-94AA-E9630883F8FA}" dt="2022-11-14T17:42:41.359" v="169" actId="20577"/>
          <ac:spMkLst>
            <pc:docMk/>
            <pc:sldMk cId="3519487530" sldId="1752"/>
            <ac:spMk id="4" creationId="{BECB03B5-413A-4199-9FC9-AB7EF0A737A9}"/>
          </ac:spMkLst>
        </pc:spChg>
        <pc:spChg chg="mod">
          <ac:chgData name="Howard,Jason" userId="16ad62ee-cfc3-4a46-a0d9-1c2f92f5ac27" providerId="ADAL" clId="{FA24CDC0-A2F9-43C5-94AA-E9630883F8FA}" dt="2022-11-14T17:42:49.979" v="194" actId="20577"/>
          <ac:spMkLst>
            <pc:docMk/>
            <pc:sldMk cId="3519487530" sldId="1752"/>
            <ac:spMk id="5" creationId="{BA712FE3-F0E1-44C0-9604-2B792329C17D}"/>
          </ac:spMkLst>
        </pc:spChg>
      </pc:sldChg>
      <pc:sldChg chg="del">
        <pc:chgData name="Howard,Jason" userId="16ad62ee-cfc3-4a46-a0d9-1c2f92f5ac27" providerId="ADAL" clId="{FA24CDC0-A2F9-43C5-94AA-E9630883F8FA}" dt="2022-11-14T17:33:40.437" v="156" actId="2696"/>
        <pc:sldMkLst>
          <pc:docMk/>
          <pc:sldMk cId="3737735246" sldId="1752"/>
        </pc:sldMkLst>
      </pc:sldChg>
      <pc:sldChg chg="modSp add mod ord">
        <pc:chgData name="Howard,Jason" userId="16ad62ee-cfc3-4a46-a0d9-1c2f92f5ac27" providerId="ADAL" clId="{FA24CDC0-A2F9-43C5-94AA-E9630883F8FA}" dt="2022-11-14T17:43:42.540" v="319" actId="20577"/>
        <pc:sldMkLst>
          <pc:docMk/>
          <pc:sldMk cId="1156372813" sldId="1753"/>
        </pc:sldMkLst>
        <pc:spChg chg="mod">
          <ac:chgData name="Howard,Jason" userId="16ad62ee-cfc3-4a46-a0d9-1c2f92f5ac27" providerId="ADAL" clId="{FA24CDC0-A2F9-43C5-94AA-E9630883F8FA}" dt="2022-11-14T17:43:26.638" v="238" actId="20577"/>
          <ac:spMkLst>
            <pc:docMk/>
            <pc:sldMk cId="1156372813" sldId="1753"/>
            <ac:spMk id="4" creationId="{BECB03B5-413A-4199-9FC9-AB7EF0A737A9}"/>
          </ac:spMkLst>
        </pc:spChg>
        <pc:spChg chg="mod">
          <ac:chgData name="Howard,Jason" userId="16ad62ee-cfc3-4a46-a0d9-1c2f92f5ac27" providerId="ADAL" clId="{FA24CDC0-A2F9-43C5-94AA-E9630883F8FA}" dt="2022-11-14T17:43:42.540" v="319" actId="20577"/>
          <ac:spMkLst>
            <pc:docMk/>
            <pc:sldMk cId="1156372813" sldId="1753"/>
            <ac:spMk id="5" creationId="{BA712FE3-F0E1-44C0-9604-2B792329C17D}"/>
          </ac:spMkLst>
        </pc:spChg>
      </pc:sldChg>
      <pc:sldChg chg="del">
        <pc:chgData name="Howard,Jason" userId="16ad62ee-cfc3-4a46-a0d9-1c2f92f5ac27" providerId="ADAL" clId="{FA24CDC0-A2F9-43C5-94AA-E9630883F8FA}" dt="2022-11-14T17:33:40.437" v="156" actId="2696"/>
        <pc:sldMkLst>
          <pc:docMk/>
          <pc:sldMk cId="1615044857" sldId="1753"/>
        </pc:sldMkLst>
      </pc:sldChg>
      <pc:sldChg chg="del">
        <pc:chgData name="Howard,Jason" userId="16ad62ee-cfc3-4a46-a0d9-1c2f92f5ac27" providerId="ADAL" clId="{FA24CDC0-A2F9-43C5-94AA-E9630883F8FA}" dt="2022-11-14T17:33:40.437" v="156" actId="2696"/>
        <pc:sldMkLst>
          <pc:docMk/>
          <pc:sldMk cId="2983021887" sldId="1755"/>
        </pc:sldMkLst>
      </pc:sldChg>
      <pc:sldChg chg="del">
        <pc:chgData name="Howard,Jason" userId="16ad62ee-cfc3-4a46-a0d9-1c2f92f5ac27" providerId="ADAL" clId="{FA24CDC0-A2F9-43C5-94AA-E9630883F8FA}" dt="2022-11-14T17:33:40.437" v="156" actId="2696"/>
        <pc:sldMkLst>
          <pc:docMk/>
          <pc:sldMk cId="2404492095" sldId="1756"/>
        </pc:sldMkLst>
      </pc:sldChg>
      <pc:sldChg chg="del">
        <pc:chgData name="Howard,Jason" userId="16ad62ee-cfc3-4a46-a0d9-1c2f92f5ac27" providerId="ADAL" clId="{FA24CDC0-A2F9-43C5-94AA-E9630883F8FA}" dt="2022-11-14T17:33:40.437" v="156" actId="2696"/>
        <pc:sldMkLst>
          <pc:docMk/>
          <pc:sldMk cId="1936582161" sldId="1757"/>
        </pc:sldMkLst>
      </pc:sldChg>
      <pc:sldChg chg="del">
        <pc:chgData name="Howard,Jason" userId="16ad62ee-cfc3-4a46-a0d9-1c2f92f5ac27" providerId="ADAL" clId="{FA24CDC0-A2F9-43C5-94AA-E9630883F8FA}" dt="2022-11-14T17:33:40.437" v="156" actId="2696"/>
        <pc:sldMkLst>
          <pc:docMk/>
          <pc:sldMk cId="355057248" sldId="1758"/>
        </pc:sldMkLst>
      </pc:sldChg>
      <pc:sldChg chg="del">
        <pc:chgData name="Howard,Jason" userId="16ad62ee-cfc3-4a46-a0d9-1c2f92f5ac27" providerId="ADAL" clId="{FA24CDC0-A2F9-43C5-94AA-E9630883F8FA}" dt="2022-11-14T17:33:40.437" v="156" actId="2696"/>
        <pc:sldMkLst>
          <pc:docMk/>
          <pc:sldMk cId="3180013397" sldId="1759"/>
        </pc:sldMkLst>
      </pc:sldChg>
      <pc:sldChg chg="del">
        <pc:chgData name="Howard,Jason" userId="16ad62ee-cfc3-4a46-a0d9-1c2f92f5ac27" providerId="ADAL" clId="{FA24CDC0-A2F9-43C5-94AA-E9630883F8FA}" dt="2022-11-14T17:33:40.437" v="156" actId="2696"/>
        <pc:sldMkLst>
          <pc:docMk/>
          <pc:sldMk cId="1296642362" sldId="1760"/>
        </pc:sldMkLst>
      </pc:sldChg>
      <pc:sldChg chg="del">
        <pc:chgData name="Howard,Jason" userId="16ad62ee-cfc3-4a46-a0d9-1c2f92f5ac27" providerId="ADAL" clId="{FA24CDC0-A2F9-43C5-94AA-E9630883F8FA}" dt="2022-11-14T17:33:40.437" v="156" actId="2696"/>
        <pc:sldMkLst>
          <pc:docMk/>
          <pc:sldMk cId="2797670604" sldId="1763"/>
        </pc:sldMkLst>
      </pc:sldChg>
      <pc:sldChg chg="del">
        <pc:chgData name="Howard,Jason" userId="16ad62ee-cfc3-4a46-a0d9-1c2f92f5ac27" providerId="ADAL" clId="{FA24CDC0-A2F9-43C5-94AA-E9630883F8FA}" dt="2022-11-14T17:33:40.437" v="156" actId="2696"/>
        <pc:sldMkLst>
          <pc:docMk/>
          <pc:sldMk cId="2035943847" sldId="1764"/>
        </pc:sldMkLst>
      </pc:sldChg>
      <pc:sldChg chg="del">
        <pc:chgData name="Howard,Jason" userId="16ad62ee-cfc3-4a46-a0d9-1c2f92f5ac27" providerId="ADAL" clId="{FA24CDC0-A2F9-43C5-94AA-E9630883F8FA}" dt="2022-11-14T17:33:40.437" v="156" actId="2696"/>
        <pc:sldMkLst>
          <pc:docMk/>
          <pc:sldMk cId="2786081160" sldId="1765"/>
        </pc:sldMkLst>
      </pc:sldChg>
      <pc:sldChg chg="del">
        <pc:chgData name="Howard,Jason" userId="16ad62ee-cfc3-4a46-a0d9-1c2f92f5ac27" providerId="ADAL" clId="{FA24CDC0-A2F9-43C5-94AA-E9630883F8FA}" dt="2022-11-14T17:33:40.437" v="156" actId="2696"/>
        <pc:sldMkLst>
          <pc:docMk/>
          <pc:sldMk cId="3393914599" sldId="1768"/>
        </pc:sldMkLst>
      </pc:sldChg>
      <pc:sldChg chg="del">
        <pc:chgData name="Howard,Jason" userId="16ad62ee-cfc3-4a46-a0d9-1c2f92f5ac27" providerId="ADAL" clId="{FA24CDC0-A2F9-43C5-94AA-E9630883F8FA}" dt="2022-11-14T17:33:40.437" v="156" actId="2696"/>
        <pc:sldMkLst>
          <pc:docMk/>
          <pc:sldMk cId="4060245002" sldId="1770"/>
        </pc:sldMkLst>
      </pc:sldChg>
      <pc:sldChg chg="del">
        <pc:chgData name="Howard,Jason" userId="16ad62ee-cfc3-4a46-a0d9-1c2f92f5ac27" providerId="ADAL" clId="{FA24CDC0-A2F9-43C5-94AA-E9630883F8FA}" dt="2022-11-14T17:33:40.437" v="156" actId="2696"/>
        <pc:sldMkLst>
          <pc:docMk/>
          <pc:sldMk cId="2137375877" sldId="1771"/>
        </pc:sldMkLst>
      </pc:sldChg>
      <pc:sldChg chg="del">
        <pc:chgData name="Howard,Jason" userId="16ad62ee-cfc3-4a46-a0d9-1c2f92f5ac27" providerId="ADAL" clId="{FA24CDC0-A2F9-43C5-94AA-E9630883F8FA}" dt="2022-11-14T17:33:40.437" v="156" actId="2696"/>
        <pc:sldMkLst>
          <pc:docMk/>
          <pc:sldMk cId="2163657713" sldId="1772"/>
        </pc:sldMkLst>
      </pc:sldChg>
      <pc:sldChg chg="del">
        <pc:chgData name="Howard,Jason" userId="16ad62ee-cfc3-4a46-a0d9-1c2f92f5ac27" providerId="ADAL" clId="{FA24CDC0-A2F9-43C5-94AA-E9630883F8FA}" dt="2022-11-14T17:33:40.437" v="156" actId="2696"/>
        <pc:sldMkLst>
          <pc:docMk/>
          <pc:sldMk cId="329702098" sldId="1773"/>
        </pc:sldMkLst>
      </pc:sldChg>
      <pc:sldChg chg="del">
        <pc:chgData name="Howard,Jason" userId="16ad62ee-cfc3-4a46-a0d9-1c2f92f5ac27" providerId="ADAL" clId="{FA24CDC0-A2F9-43C5-94AA-E9630883F8FA}" dt="2022-11-14T17:33:40.437" v="156" actId="2696"/>
        <pc:sldMkLst>
          <pc:docMk/>
          <pc:sldMk cId="2286223217" sldId="1774"/>
        </pc:sldMkLst>
      </pc:sldChg>
      <pc:sldChg chg="del">
        <pc:chgData name="Howard,Jason" userId="16ad62ee-cfc3-4a46-a0d9-1c2f92f5ac27" providerId="ADAL" clId="{FA24CDC0-A2F9-43C5-94AA-E9630883F8FA}" dt="2022-11-14T17:33:40.437" v="156" actId="2696"/>
        <pc:sldMkLst>
          <pc:docMk/>
          <pc:sldMk cId="618262533" sldId="1775"/>
        </pc:sldMkLst>
      </pc:sldChg>
      <pc:sldChg chg="del">
        <pc:chgData name="Howard,Jason" userId="16ad62ee-cfc3-4a46-a0d9-1c2f92f5ac27" providerId="ADAL" clId="{FA24CDC0-A2F9-43C5-94AA-E9630883F8FA}" dt="2022-11-14T17:33:40.437" v="156" actId="2696"/>
        <pc:sldMkLst>
          <pc:docMk/>
          <pc:sldMk cId="3437473331" sldId="1776"/>
        </pc:sldMkLst>
      </pc:sldChg>
      <pc:sldMasterChg chg="del delSldLayout">
        <pc:chgData name="Howard,Jason" userId="16ad62ee-cfc3-4a46-a0d9-1c2f92f5ac27" providerId="ADAL" clId="{FA24CDC0-A2F9-43C5-94AA-E9630883F8FA}" dt="2022-11-14T17:33:40.437" v="156" actId="2696"/>
        <pc:sldMasterMkLst>
          <pc:docMk/>
          <pc:sldMasterMk cId="3433471829" sldId="2147484112"/>
        </pc:sldMasterMkLst>
        <pc:sldLayoutChg chg="del">
          <pc:chgData name="Howard,Jason" userId="16ad62ee-cfc3-4a46-a0d9-1c2f92f5ac27" providerId="ADAL" clId="{FA24CDC0-A2F9-43C5-94AA-E9630883F8FA}" dt="2022-11-14T17:33:40.437" v="156" actId="2696"/>
          <pc:sldLayoutMkLst>
            <pc:docMk/>
            <pc:sldMasterMk cId="3433471829" sldId="2147484112"/>
            <pc:sldLayoutMk cId="621041941" sldId="2147484113"/>
          </pc:sldLayoutMkLst>
        </pc:sldLayoutChg>
        <pc:sldLayoutChg chg="del">
          <pc:chgData name="Howard,Jason" userId="16ad62ee-cfc3-4a46-a0d9-1c2f92f5ac27" providerId="ADAL" clId="{FA24CDC0-A2F9-43C5-94AA-E9630883F8FA}" dt="2022-11-14T17:33:40.437" v="156" actId="2696"/>
          <pc:sldLayoutMkLst>
            <pc:docMk/>
            <pc:sldMasterMk cId="3433471829" sldId="2147484112"/>
            <pc:sldLayoutMk cId="1502036579" sldId="2147484114"/>
          </pc:sldLayoutMkLst>
        </pc:sldLayoutChg>
        <pc:sldLayoutChg chg="del">
          <pc:chgData name="Howard,Jason" userId="16ad62ee-cfc3-4a46-a0d9-1c2f92f5ac27" providerId="ADAL" clId="{FA24CDC0-A2F9-43C5-94AA-E9630883F8FA}" dt="2022-11-14T17:33:40.437" v="156" actId="2696"/>
          <pc:sldLayoutMkLst>
            <pc:docMk/>
            <pc:sldMasterMk cId="3433471829" sldId="2147484112"/>
            <pc:sldLayoutMk cId="809673473" sldId="2147484115"/>
          </pc:sldLayoutMkLst>
        </pc:sldLayoutChg>
        <pc:sldLayoutChg chg="del">
          <pc:chgData name="Howard,Jason" userId="16ad62ee-cfc3-4a46-a0d9-1c2f92f5ac27" providerId="ADAL" clId="{FA24CDC0-A2F9-43C5-94AA-E9630883F8FA}" dt="2022-11-14T17:33:40.437" v="156" actId="2696"/>
          <pc:sldLayoutMkLst>
            <pc:docMk/>
            <pc:sldMasterMk cId="3433471829" sldId="2147484112"/>
            <pc:sldLayoutMk cId="412423651" sldId="2147484116"/>
          </pc:sldLayoutMkLst>
        </pc:sldLayoutChg>
        <pc:sldLayoutChg chg="del">
          <pc:chgData name="Howard,Jason" userId="16ad62ee-cfc3-4a46-a0d9-1c2f92f5ac27" providerId="ADAL" clId="{FA24CDC0-A2F9-43C5-94AA-E9630883F8FA}" dt="2022-11-14T17:33:40.437" v="156" actId="2696"/>
          <pc:sldLayoutMkLst>
            <pc:docMk/>
            <pc:sldMasterMk cId="3433471829" sldId="2147484112"/>
            <pc:sldLayoutMk cId="1042095599" sldId="2147484117"/>
          </pc:sldLayoutMkLst>
        </pc:sldLayoutChg>
        <pc:sldLayoutChg chg="del">
          <pc:chgData name="Howard,Jason" userId="16ad62ee-cfc3-4a46-a0d9-1c2f92f5ac27" providerId="ADAL" clId="{FA24CDC0-A2F9-43C5-94AA-E9630883F8FA}" dt="2022-11-14T17:33:40.437" v="156" actId="2696"/>
          <pc:sldLayoutMkLst>
            <pc:docMk/>
            <pc:sldMasterMk cId="3433471829" sldId="2147484112"/>
            <pc:sldLayoutMk cId="3080676511" sldId="2147484118"/>
          </pc:sldLayoutMkLst>
        </pc:sldLayoutChg>
        <pc:sldLayoutChg chg="del">
          <pc:chgData name="Howard,Jason" userId="16ad62ee-cfc3-4a46-a0d9-1c2f92f5ac27" providerId="ADAL" clId="{FA24CDC0-A2F9-43C5-94AA-E9630883F8FA}" dt="2022-11-14T17:33:40.437" v="156" actId="2696"/>
          <pc:sldLayoutMkLst>
            <pc:docMk/>
            <pc:sldMasterMk cId="3433471829" sldId="2147484112"/>
            <pc:sldLayoutMk cId="2008956917" sldId="2147484119"/>
          </pc:sldLayoutMkLst>
        </pc:sldLayoutChg>
        <pc:sldLayoutChg chg="del">
          <pc:chgData name="Howard,Jason" userId="16ad62ee-cfc3-4a46-a0d9-1c2f92f5ac27" providerId="ADAL" clId="{FA24CDC0-A2F9-43C5-94AA-E9630883F8FA}" dt="2022-11-14T17:33:40.437" v="156" actId="2696"/>
          <pc:sldLayoutMkLst>
            <pc:docMk/>
            <pc:sldMasterMk cId="3433471829" sldId="2147484112"/>
            <pc:sldLayoutMk cId="2478101856" sldId="2147484120"/>
          </pc:sldLayoutMkLst>
        </pc:sldLayoutChg>
        <pc:sldLayoutChg chg="del">
          <pc:chgData name="Howard,Jason" userId="16ad62ee-cfc3-4a46-a0d9-1c2f92f5ac27" providerId="ADAL" clId="{FA24CDC0-A2F9-43C5-94AA-E9630883F8FA}" dt="2022-11-14T17:33:40.437" v="156" actId="2696"/>
          <pc:sldLayoutMkLst>
            <pc:docMk/>
            <pc:sldMasterMk cId="3433471829" sldId="2147484112"/>
            <pc:sldLayoutMk cId="2964223875" sldId="2147484121"/>
          </pc:sldLayoutMkLst>
        </pc:sldLayoutChg>
        <pc:sldLayoutChg chg="del">
          <pc:chgData name="Howard,Jason" userId="16ad62ee-cfc3-4a46-a0d9-1c2f92f5ac27" providerId="ADAL" clId="{FA24CDC0-A2F9-43C5-94AA-E9630883F8FA}" dt="2022-11-14T17:33:40.437" v="156" actId="2696"/>
          <pc:sldLayoutMkLst>
            <pc:docMk/>
            <pc:sldMasterMk cId="3433471829" sldId="2147484112"/>
            <pc:sldLayoutMk cId="744233706" sldId="2147484122"/>
          </pc:sldLayoutMkLst>
        </pc:sldLayoutChg>
        <pc:sldLayoutChg chg="del">
          <pc:chgData name="Howard,Jason" userId="16ad62ee-cfc3-4a46-a0d9-1c2f92f5ac27" providerId="ADAL" clId="{FA24CDC0-A2F9-43C5-94AA-E9630883F8FA}" dt="2022-11-14T17:33:40.437" v="156" actId="2696"/>
          <pc:sldLayoutMkLst>
            <pc:docMk/>
            <pc:sldMasterMk cId="3433471829" sldId="2147484112"/>
            <pc:sldLayoutMk cId="916179150" sldId="2147484123"/>
          </pc:sldLayoutMkLst>
        </pc:sldLayoutChg>
        <pc:sldLayoutChg chg="del">
          <pc:chgData name="Howard,Jason" userId="16ad62ee-cfc3-4a46-a0d9-1c2f92f5ac27" providerId="ADAL" clId="{FA24CDC0-A2F9-43C5-94AA-E9630883F8FA}" dt="2022-11-14T17:33:40.437" v="156" actId="2696"/>
          <pc:sldLayoutMkLst>
            <pc:docMk/>
            <pc:sldMasterMk cId="3433471829" sldId="2147484112"/>
            <pc:sldLayoutMk cId="1154893885" sldId="2147484124"/>
          </pc:sldLayoutMkLst>
        </pc:sldLayoutChg>
      </pc:sldMasterChg>
    </pc:docChg>
  </pc:docChgLst>
  <pc:docChgLst>
    <pc:chgData name="Courtney Cooper" userId="dfce8158-723d-4957-9b6e-bcccbc95c697" providerId="ADAL" clId="{60A29D21-D744-E44B-871B-0C8112CC5C46}"/>
    <pc:docChg chg="undo custSel addSld delSld modSld sldOrd modSection">
      <pc:chgData name="Courtney Cooper" userId="dfce8158-723d-4957-9b6e-bcccbc95c697" providerId="ADAL" clId="{60A29D21-D744-E44B-871B-0C8112CC5C46}" dt="2022-11-21T17:18:52.066" v="2502" actId="20577"/>
      <pc:docMkLst>
        <pc:docMk/>
      </pc:docMkLst>
      <pc:sldChg chg="addSp delSp modSp add mod">
        <pc:chgData name="Courtney Cooper" userId="dfce8158-723d-4957-9b6e-bcccbc95c697" providerId="ADAL" clId="{60A29D21-D744-E44B-871B-0C8112CC5C46}" dt="2022-11-21T16:45:43.605" v="2294"/>
        <pc:sldMkLst>
          <pc:docMk/>
          <pc:sldMk cId="1574854004" sldId="257"/>
        </pc:sldMkLst>
        <pc:spChg chg="del mod">
          <ac:chgData name="Courtney Cooper" userId="dfce8158-723d-4957-9b6e-bcccbc95c697" providerId="ADAL" clId="{60A29D21-D744-E44B-871B-0C8112CC5C46}" dt="2022-11-21T16:45:43.605" v="2294"/>
          <ac:spMkLst>
            <pc:docMk/>
            <pc:sldMk cId="1574854004" sldId="257"/>
            <ac:spMk id="2" creationId="{3E2A46BB-92C7-52A0-A997-8E5C088EBA3E}"/>
          </ac:spMkLst>
        </pc:spChg>
        <pc:spChg chg="add mod">
          <ac:chgData name="Courtney Cooper" userId="dfce8158-723d-4957-9b6e-bcccbc95c697" providerId="ADAL" clId="{60A29D21-D744-E44B-871B-0C8112CC5C46}" dt="2022-11-21T16:45:34.952" v="2292" actId="20577"/>
          <ac:spMkLst>
            <pc:docMk/>
            <pc:sldMk cId="1574854004" sldId="257"/>
            <ac:spMk id="3" creationId="{81E6213D-79A0-1E3B-1A76-71AAE45DECA7}"/>
          </ac:spMkLst>
        </pc:spChg>
        <pc:spChg chg="mod">
          <ac:chgData name="Courtney Cooper" userId="dfce8158-723d-4957-9b6e-bcccbc95c697" providerId="ADAL" clId="{60A29D21-D744-E44B-871B-0C8112CC5C46}" dt="2022-11-21T16:44:40.893" v="2281" actId="14100"/>
          <ac:spMkLst>
            <pc:docMk/>
            <pc:sldMk cId="1574854004" sldId="257"/>
            <ac:spMk id="4" creationId="{C84679D0-DEE4-DE1B-098F-C12566F8ABE3}"/>
          </ac:spMkLst>
        </pc:spChg>
        <pc:spChg chg="mod">
          <ac:chgData name="Courtney Cooper" userId="dfce8158-723d-4957-9b6e-bcccbc95c697" providerId="ADAL" clId="{60A29D21-D744-E44B-871B-0C8112CC5C46}" dt="2022-11-21T16:44:37.245" v="2280" actId="14100"/>
          <ac:spMkLst>
            <pc:docMk/>
            <pc:sldMk cId="1574854004" sldId="257"/>
            <ac:spMk id="7" creationId="{DA54F2AC-AB2D-A13A-530A-29A2D80C8299}"/>
          </ac:spMkLst>
        </pc:spChg>
      </pc:sldChg>
      <pc:sldChg chg="modSp mod">
        <pc:chgData name="Courtney Cooper" userId="dfce8158-723d-4957-9b6e-bcccbc95c697" providerId="ADAL" clId="{60A29D21-D744-E44B-871B-0C8112CC5C46}" dt="2022-11-18T20:30:02.849" v="55" actId="20577"/>
        <pc:sldMkLst>
          <pc:docMk/>
          <pc:sldMk cId="191878038" sldId="1740"/>
        </pc:sldMkLst>
        <pc:spChg chg="mod">
          <ac:chgData name="Courtney Cooper" userId="dfce8158-723d-4957-9b6e-bcccbc95c697" providerId="ADAL" clId="{60A29D21-D744-E44B-871B-0C8112CC5C46}" dt="2022-11-18T20:30:02.849" v="55" actId="20577"/>
          <ac:spMkLst>
            <pc:docMk/>
            <pc:sldMk cId="191878038" sldId="1740"/>
            <ac:spMk id="10" creationId="{DE89DB5F-1559-438B-9AF4-F4679DB6D255}"/>
          </ac:spMkLst>
        </pc:spChg>
      </pc:sldChg>
      <pc:sldChg chg="modSp mod">
        <pc:chgData name="Courtney Cooper" userId="dfce8158-723d-4957-9b6e-bcccbc95c697" providerId="ADAL" clId="{60A29D21-D744-E44B-871B-0C8112CC5C46}" dt="2022-11-18T20:29:26.175" v="42" actId="20577"/>
        <pc:sldMkLst>
          <pc:docMk/>
          <pc:sldMk cId="2434907594" sldId="1757"/>
        </pc:sldMkLst>
        <pc:spChg chg="mod">
          <ac:chgData name="Courtney Cooper" userId="dfce8158-723d-4957-9b6e-bcccbc95c697" providerId="ADAL" clId="{60A29D21-D744-E44B-871B-0C8112CC5C46}" dt="2022-11-18T20:29:26.175" v="42" actId="20577"/>
          <ac:spMkLst>
            <pc:docMk/>
            <pc:sldMk cId="2434907594" sldId="1757"/>
            <ac:spMk id="3" creationId="{A369D536-4F69-44E4-B2D2-E20DE2E2F69A}"/>
          </ac:spMkLst>
        </pc:spChg>
      </pc:sldChg>
      <pc:sldChg chg="modSp mod">
        <pc:chgData name="Courtney Cooper" userId="dfce8158-723d-4957-9b6e-bcccbc95c697" providerId="ADAL" clId="{60A29D21-D744-E44B-871B-0C8112CC5C46}" dt="2022-11-18T16:00:35.192" v="40" actId="20577"/>
        <pc:sldMkLst>
          <pc:docMk/>
          <pc:sldMk cId="4071457185" sldId="1781"/>
        </pc:sldMkLst>
        <pc:spChg chg="mod">
          <ac:chgData name="Courtney Cooper" userId="dfce8158-723d-4957-9b6e-bcccbc95c697" providerId="ADAL" clId="{60A29D21-D744-E44B-871B-0C8112CC5C46}" dt="2022-11-18T16:00:35.192" v="40" actId="20577"/>
          <ac:spMkLst>
            <pc:docMk/>
            <pc:sldMk cId="4071457185" sldId="1781"/>
            <ac:spMk id="2" creationId="{26D931A7-E908-DB5F-A734-FE3772257B63}"/>
          </ac:spMkLst>
        </pc:spChg>
        <pc:spChg chg="mod">
          <ac:chgData name="Courtney Cooper" userId="dfce8158-723d-4957-9b6e-bcccbc95c697" providerId="ADAL" clId="{60A29D21-D744-E44B-871B-0C8112CC5C46}" dt="2022-11-18T16:00:01.516" v="14" actId="20577"/>
          <ac:spMkLst>
            <pc:docMk/>
            <pc:sldMk cId="4071457185" sldId="1781"/>
            <ac:spMk id="3" creationId="{AFE2CF3E-D94B-B4FA-DC97-C4930C47B1E1}"/>
          </ac:spMkLst>
        </pc:spChg>
      </pc:sldChg>
      <pc:sldChg chg="modSp add mod">
        <pc:chgData name="Courtney Cooper" userId="dfce8158-723d-4957-9b6e-bcccbc95c697" providerId="ADAL" clId="{60A29D21-D744-E44B-871B-0C8112CC5C46}" dt="2022-11-21T16:43:18.124" v="2279" actId="15"/>
        <pc:sldMkLst>
          <pc:docMk/>
          <pc:sldMk cId="3620224845" sldId="1782"/>
        </pc:sldMkLst>
        <pc:spChg chg="mod">
          <ac:chgData name="Courtney Cooper" userId="dfce8158-723d-4957-9b6e-bcccbc95c697" providerId="ADAL" clId="{60A29D21-D744-E44B-871B-0C8112CC5C46}" dt="2022-11-21T16:41:05.076" v="2274" actId="20577"/>
          <ac:spMkLst>
            <pc:docMk/>
            <pc:sldMk cId="3620224845" sldId="1782"/>
            <ac:spMk id="2" creationId="{90759C0F-8189-E793-2528-161E39B844C7}"/>
          </ac:spMkLst>
        </pc:spChg>
        <pc:spChg chg="mod">
          <ac:chgData name="Courtney Cooper" userId="dfce8158-723d-4957-9b6e-bcccbc95c697" providerId="ADAL" clId="{60A29D21-D744-E44B-871B-0C8112CC5C46}" dt="2022-11-21T16:43:18.124" v="2279" actId="15"/>
          <ac:spMkLst>
            <pc:docMk/>
            <pc:sldMk cId="3620224845" sldId="1782"/>
            <ac:spMk id="3" creationId="{A369D536-4F69-44E4-B2D2-E20DE2E2F69A}"/>
          </ac:spMkLst>
        </pc:spChg>
      </pc:sldChg>
      <pc:sldChg chg="addSp delSp modSp add mod ord modNotesTx">
        <pc:chgData name="Courtney Cooper" userId="dfce8158-723d-4957-9b6e-bcccbc95c697" providerId="ADAL" clId="{60A29D21-D744-E44B-871B-0C8112CC5C46}" dt="2022-11-21T16:53:03.471" v="2450" actId="20577"/>
        <pc:sldMkLst>
          <pc:docMk/>
          <pc:sldMk cId="389498945" sldId="1783"/>
        </pc:sldMkLst>
        <pc:spChg chg="mod">
          <ac:chgData name="Courtney Cooper" userId="dfce8158-723d-4957-9b6e-bcccbc95c697" providerId="ADAL" clId="{60A29D21-D744-E44B-871B-0C8112CC5C46}" dt="2022-11-18T20:36:50.549" v="575" actId="20577"/>
          <ac:spMkLst>
            <pc:docMk/>
            <pc:sldMk cId="389498945" sldId="1783"/>
            <ac:spMk id="2" creationId="{6B32AC13-A5ED-B848-214A-2635FE797B8A}"/>
          </ac:spMkLst>
        </pc:spChg>
        <pc:spChg chg="add mod">
          <ac:chgData name="Courtney Cooper" userId="dfce8158-723d-4957-9b6e-bcccbc95c697" providerId="ADAL" clId="{60A29D21-D744-E44B-871B-0C8112CC5C46}" dt="2022-11-21T16:53:03.471" v="2450" actId="20577"/>
          <ac:spMkLst>
            <pc:docMk/>
            <pc:sldMk cId="389498945" sldId="1783"/>
            <ac:spMk id="3" creationId="{FABD3F77-220B-300A-5D48-530273F7AD40}"/>
          </ac:spMkLst>
        </pc:spChg>
        <pc:spChg chg="del mod">
          <ac:chgData name="Courtney Cooper" userId="dfce8158-723d-4957-9b6e-bcccbc95c697" providerId="ADAL" clId="{60A29D21-D744-E44B-871B-0C8112CC5C46}" dt="2022-11-18T20:38:05.925" v="664" actId="478"/>
          <ac:spMkLst>
            <pc:docMk/>
            <pc:sldMk cId="389498945" sldId="1783"/>
            <ac:spMk id="7" creationId="{8AFA1D48-C186-4E4D-9E2F-EA41AE4A9C04}"/>
          </ac:spMkLst>
        </pc:spChg>
      </pc:sldChg>
      <pc:sldChg chg="addSp modSp add mod ord">
        <pc:chgData name="Courtney Cooper" userId="dfce8158-723d-4957-9b6e-bcccbc95c697" providerId="ADAL" clId="{60A29D21-D744-E44B-871B-0C8112CC5C46}" dt="2022-11-21T17:18:52.066" v="2502" actId="20577"/>
        <pc:sldMkLst>
          <pc:docMk/>
          <pc:sldMk cId="3933065145" sldId="1784"/>
        </pc:sldMkLst>
        <pc:spChg chg="mod">
          <ac:chgData name="Courtney Cooper" userId="dfce8158-723d-4957-9b6e-bcccbc95c697" providerId="ADAL" clId="{60A29D21-D744-E44B-871B-0C8112CC5C46}" dt="2022-11-18T20:37:11.597" v="586" actId="20577"/>
          <ac:spMkLst>
            <pc:docMk/>
            <pc:sldMk cId="3933065145" sldId="1784"/>
            <ac:spMk id="2" creationId="{6B32AC13-A5ED-B848-214A-2635FE797B8A}"/>
          </ac:spMkLst>
        </pc:spChg>
        <pc:spChg chg="mod">
          <ac:chgData name="Courtney Cooper" userId="dfce8158-723d-4957-9b6e-bcccbc95c697" providerId="ADAL" clId="{60A29D21-D744-E44B-871B-0C8112CC5C46}" dt="2022-11-18T20:37:18.625" v="593" actId="20577"/>
          <ac:spMkLst>
            <pc:docMk/>
            <pc:sldMk cId="3933065145" sldId="1784"/>
            <ac:spMk id="5" creationId="{3A065FD9-E44C-43CB-8761-8CFEAFEAD837}"/>
          </ac:spMkLst>
        </pc:spChg>
        <pc:spChg chg="add">
          <ac:chgData name="Courtney Cooper" userId="dfce8158-723d-4957-9b6e-bcccbc95c697" providerId="ADAL" clId="{60A29D21-D744-E44B-871B-0C8112CC5C46}" dt="2022-11-21T14:04:45.932" v="867" actId="22"/>
          <ac:spMkLst>
            <pc:docMk/>
            <pc:sldMk cId="3933065145" sldId="1784"/>
            <ac:spMk id="6" creationId="{1186BB9D-670A-249F-C03F-8D1E466D4E95}"/>
          </ac:spMkLst>
        </pc:spChg>
        <pc:spChg chg="mod">
          <ac:chgData name="Courtney Cooper" userId="dfce8158-723d-4957-9b6e-bcccbc95c697" providerId="ADAL" clId="{60A29D21-D744-E44B-871B-0C8112CC5C46}" dt="2022-11-21T17:18:52.066" v="2502" actId="20577"/>
          <ac:spMkLst>
            <pc:docMk/>
            <pc:sldMk cId="3933065145" sldId="1784"/>
            <ac:spMk id="7" creationId="{8AFA1D48-C186-4E4D-9E2F-EA41AE4A9C04}"/>
          </ac:spMkLst>
        </pc:spChg>
      </pc:sldChg>
      <pc:sldChg chg="addSp delSp modSp new del mod">
        <pc:chgData name="Courtney Cooper" userId="dfce8158-723d-4957-9b6e-bcccbc95c697" providerId="ADAL" clId="{60A29D21-D744-E44B-871B-0C8112CC5C46}" dt="2022-11-21T14:15:51.814" v="1314" actId="2696"/>
        <pc:sldMkLst>
          <pc:docMk/>
          <pc:sldMk cId="349865375" sldId="1785"/>
        </pc:sldMkLst>
        <pc:spChg chg="del">
          <ac:chgData name="Courtney Cooper" userId="dfce8158-723d-4957-9b6e-bcccbc95c697" providerId="ADAL" clId="{60A29D21-D744-E44B-871B-0C8112CC5C46}" dt="2022-11-21T14:13:27.545" v="1203" actId="478"/>
          <ac:spMkLst>
            <pc:docMk/>
            <pc:sldMk cId="349865375" sldId="1785"/>
            <ac:spMk id="2" creationId="{8FAF5222-CC7D-D4F4-139B-72A6B38A8235}"/>
          </ac:spMkLst>
        </pc:spChg>
        <pc:spChg chg="del mod">
          <ac:chgData name="Courtney Cooper" userId="dfce8158-723d-4957-9b6e-bcccbc95c697" providerId="ADAL" clId="{60A29D21-D744-E44B-871B-0C8112CC5C46}" dt="2022-11-21T14:13:07.720" v="1200" actId="478"/>
          <ac:spMkLst>
            <pc:docMk/>
            <pc:sldMk cId="349865375" sldId="1785"/>
            <ac:spMk id="3" creationId="{D205E0D4-F6EB-CA4E-C6A6-7F00C683E746}"/>
          </ac:spMkLst>
        </pc:spChg>
        <pc:picChg chg="add mod">
          <ac:chgData name="Courtney Cooper" userId="dfce8158-723d-4957-9b6e-bcccbc95c697" providerId="ADAL" clId="{60A29D21-D744-E44B-871B-0C8112CC5C46}" dt="2022-11-21T14:13:11.824" v="1201" actId="1076"/>
          <ac:picMkLst>
            <pc:docMk/>
            <pc:sldMk cId="349865375" sldId="1785"/>
            <ac:picMk id="1026" creationId="{9E149A4B-E6D3-A437-20C0-F9B072DBC37F}"/>
          </ac:picMkLst>
        </pc:picChg>
        <pc:picChg chg="add mod">
          <ac:chgData name="Courtney Cooper" userId="dfce8158-723d-4957-9b6e-bcccbc95c697" providerId="ADAL" clId="{60A29D21-D744-E44B-871B-0C8112CC5C46}" dt="2022-11-21T14:13:44.188" v="1209" actId="14100"/>
          <ac:picMkLst>
            <pc:docMk/>
            <pc:sldMk cId="349865375" sldId="1785"/>
            <ac:picMk id="1027" creationId="{F341E1B6-BEFA-7F3A-C39D-41553474017F}"/>
          </ac:picMkLst>
        </pc:picChg>
      </pc:sldChg>
      <pc:sldChg chg="addSp delSp modSp new del mod">
        <pc:chgData name="Courtney Cooper" userId="dfce8158-723d-4957-9b6e-bcccbc95c697" providerId="ADAL" clId="{60A29D21-D744-E44B-871B-0C8112CC5C46}" dt="2022-11-21T14:05:23.733" v="903" actId="2696"/>
        <pc:sldMkLst>
          <pc:docMk/>
          <pc:sldMk cId="1430168687" sldId="1785"/>
        </pc:sldMkLst>
        <pc:spChg chg="mod">
          <ac:chgData name="Courtney Cooper" userId="dfce8158-723d-4957-9b6e-bcccbc95c697" providerId="ADAL" clId="{60A29D21-D744-E44B-871B-0C8112CC5C46}" dt="2022-11-21T14:04:04.618" v="863" actId="20577"/>
          <ac:spMkLst>
            <pc:docMk/>
            <pc:sldMk cId="1430168687" sldId="1785"/>
            <ac:spMk id="2" creationId="{D19EF963-7C97-366E-F5F4-0D38874F8C57}"/>
          </ac:spMkLst>
        </pc:spChg>
        <pc:spChg chg="del mod">
          <ac:chgData name="Courtney Cooper" userId="dfce8158-723d-4957-9b6e-bcccbc95c697" providerId="ADAL" clId="{60A29D21-D744-E44B-871B-0C8112CC5C46}" dt="2022-11-21T14:04:33.815" v="865" actId="478"/>
          <ac:spMkLst>
            <pc:docMk/>
            <pc:sldMk cId="1430168687" sldId="1785"/>
            <ac:spMk id="3" creationId="{1B522036-920A-97A0-69DC-6D7EA665F112}"/>
          </ac:spMkLst>
        </pc:spChg>
        <pc:spChg chg="add mod">
          <ac:chgData name="Courtney Cooper" userId="dfce8158-723d-4957-9b6e-bcccbc95c697" providerId="ADAL" clId="{60A29D21-D744-E44B-871B-0C8112CC5C46}" dt="2022-11-21T14:04:33.815" v="865" actId="478"/>
          <ac:spMkLst>
            <pc:docMk/>
            <pc:sldMk cId="1430168687" sldId="1785"/>
            <ac:spMk id="6" creationId="{9896CF26-4D87-0D3F-FCC3-4027F2CDD331}"/>
          </ac:spMkLst>
        </pc:spChg>
        <pc:spChg chg="add">
          <ac:chgData name="Courtney Cooper" userId="dfce8158-723d-4957-9b6e-bcccbc95c697" providerId="ADAL" clId="{60A29D21-D744-E44B-871B-0C8112CC5C46}" dt="2022-11-21T14:04:35.075" v="866" actId="22"/>
          <ac:spMkLst>
            <pc:docMk/>
            <pc:sldMk cId="1430168687" sldId="1785"/>
            <ac:spMk id="8" creationId="{07C308DA-BF9A-677B-9841-CD849B6ABEE3}"/>
          </ac:spMkLst>
        </pc:spChg>
      </pc:sldChg>
      <pc:sldChg chg="addSp delSp modSp new mod modNotesTx">
        <pc:chgData name="Courtney Cooper" userId="dfce8158-723d-4957-9b6e-bcccbc95c697" providerId="ADAL" clId="{60A29D21-D744-E44B-871B-0C8112CC5C46}" dt="2022-11-21T17:11:36.338" v="2494" actId="1076"/>
        <pc:sldMkLst>
          <pc:docMk/>
          <pc:sldMk cId="3969490922" sldId="1786"/>
        </pc:sldMkLst>
        <pc:spChg chg="del mod">
          <ac:chgData name="Courtney Cooper" userId="dfce8158-723d-4957-9b6e-bcccbc95c697" providerId="ADAL" clId="{60A29D21-D744-E44B-871B-0C8112CC5C46}" dt="2022-11-21T16:37:36.948" v="2258" actId="478"/>
          <ac:spMkLst>
            <pc:docMk/>
            <pc:sldMk cId="3969490922" sldId="1786"/>
            <ac:spMk id="2" creationId="{4D55D70A-75D3-21C3-47F0-F2B568E2E727}"/>
          </ac:spMkLst>
        </pc:spChg>
        <pc:spChg chg="add mod">
          <ac:chgData name="Courtney Cooper" userId="dfce8158-723d-4957-9b6e-bcccbc95c697" providerId="ADAL" clId="{60A29D21-D744-E44B-871B-0C8112CC5C46}" dt="2022-11-21T16:37:45.224" v="2260" actId="255"/>
          <ac:spMkLst>
            <pc:docMk/>
            <pc:sldMk cId="3969490922" sldId="1786"/>
            <ac:spMk id="3" creationId="{30E14D69-B71E-6DF0-6977-2DEE255E4F6C}"/>
          </ac:spMkLst>
        </pc:spChg>
        <pc:spChg chg="del">
          <ac:chgData name="Courtney Cooper" userId="dfce8158-723d-4957-9b6e-bcccbc95c697" providerId="ADAL" clId="{60A29D21-D744-E44B-871B-0C8112CC5C46}" dt="2022-11-21T14:14:48.365" v="1247"/>
          <ac:spMkLst>
            <pc:docMk/>
            <pc:sldMk cId="3969490922" sldId="1786"/>
            <ac:spMk id="3" creationId="{D46824E3-0BA1-73E5-5E1C-0EB821C2F877}"/>
          </ac:spMkLst>
        </pc:spChg>
        <pc:spChg chg="add del mod">
          <ac:chgData name="Courtney Cooper" userId="dfce8158-723d-4957-9b6e-bcccbc95c697" providerId="ADAL" clId="{60A29D21-D744-E44B-871B-0C8112CC5C46}" dt="2022-11-21T17:11:33.449" v="2493" actId="478"/>
          <ac:spMkLst>
            <pc:docMk/>
            <pc:sldMk cId="3969490922" sldId="1786"/>
            <ac:spMk id="7" creationId="{A668F119-9FD7-DD57-EC08-357995CC2903}"/>
          </ac:spMkLst>
        </pc:spChg>
        <pc:picChg chg="add del mod">
          <ac:chgData name="Courtney Cooper" userId="dfce8158-723d-4957-9b6e-bcccbc95c697" providerId="ADAL" clId="{60A29D21-D744-E44B-871B-0C8112CC5C46}" dt="2022-11-21T17:11:19.344" v="2486" actId="478"/>
          <ac:picMkLst>
            <pc:docMk/>
            <pc:sldMk cId="3969490922" sldId="1786"/>
            <ac:picMk id="5" creationId="{FC233AF8-73C9-A631-E38E-70393FDA3C60}"/>
          </ac:picMkLst>
        </pc:picChg>
        <pc:picChg chg="add mod">
          <ac:chgData name="Courtney Cooper" userId="dfce8158-723d-4957-9b6e-bcccbc95c697" providerId="ADAL" clId="{60A29D21-D744-E44B-871B-0C8112CC5C46}" dt="2022-11-21T14:15:43.850" v="1313"/>
          <ac:picMkLst>
            <pc:docMk/>
            <pc:sldMk cId="3969490922" sldId="1786"/>
            <ac:picMk id="6" creationId="{CE48AC17-6391-9087-CC95-CF527D5EB837}"/>
          </ac:picMkLst>
        </pc:picChg>
        <pc:picChg chg="add mod">
          <ac:chgData name="Courtney Cooper" userId="dfce8158-723d-4957-9b6e-bcccbc95c697" providerId="ADAL" clId="{60A29D21-D744-E44B-871B-0C8112CC5C46}" dt="2022-11-21T17:11:36.338" v="2494" actId="1076"/>
          <ac:picMkLst>
            <pc:docMk/>
            <pc:sldMk cId="3969490922" sldId="1786"/>
            <ac:picMk id="2050" creationId="{CAB4A340-BF75-9078-AEF8-8E4CDD8AF16E}"/>
          </ac:picMkLst>
        </pc:picChg>
        <pc:picChg chg="add del">
          <ac:chgData name="Courtney Cooper" userId="dfce8158-723d-4957-9b6e-bcccbc95c697" providerId="ADAL" clId="{60A29D21-D744-E44B-871B-0C8112CC5C46}" dt="2022-11-21T17:11:24.157" v="2488" actId="478"/>
          <ac:picMkLst>
            <pc:docMk/>
            <pc:sldMk cId="3969490922" sldId="1786"/>
            <ac:picMk id="2051" creationId="{2D2304A3-7801-DCBB-47BC-1BA759E3663E}"/>
          </ac:picMkLst>
        </pc:picChg>
      </pc:sldChg>
      <pc:sldChg chg="addSp delSp modSp new mod modNotesTx">
        <pc:chgData name="Courtney Cooper" userId="dfce8158-723d-4957-9b6e-bcccbc95c697" providerId="ADAL" clId="{60A29D21-D744-E44B-871B-0C8112CC5C46}" dt="2022-11-21T17:11:00.595" v="2485" actId="14100"/>
        <pc:sldMkLst>
          <pc:docMk/>
          <pc:sldMk cId="3396545671" sldId="1787"/>
        </pc:sldMkLst>
        <pc:spChg chg="add del mod">
          <ac:chgData name="Courtney Cooper" userId="dfce8158-723d-4957-9b6e-bcccbc95c697" providerId="ADAL" clId="{60A29D21-D744-E44B-871B-0C8112CC5C46}" dt="2022-11-21T16:38:29.250" v="2272" actId="478"/>
          <ac:spMkLst>
            <pc:docMk/>
            <pc:sldMk cId="3396545671" sldId="1787"/>
            <ac:spMk id="2" creationId="{235624DC-456D-B76A-5706-22EA70A5A91E}"/>
          </ac:spMkLst>
        </pc:spChg>
        <pc:spChg chg="del">
          <ac:chgData name="Courtney Cooper" userId="dfce8158-723d-4957-9b6e-bcccbc95c697" providerId="ADAL" clId="{60A29D21-D744-E44B-871B-0C8112CC5C46}" dt="2022-11-21T14:27:05.083" v="1918"/>
          <ac:spMkLst>
            <pc:docMk/>
            <pc:sldMk cId="3396545671" sldId="1787"/>
            <ac:spMk id="3" creationId="{8C43CE82-A60A-E866-6078-181F6B0CC806}"/>
          </ac:spMkLst>
        </pc:spChg>
        <pc:spChg chg="add del mod">
          <ac:chgData name="Courtney Cooper" userId="dfce8158-723d-4957-9b6e-bcccbc95c697" providerId="ADAL" clId="{60A29D21-D744-E44B-871B-0C8112CC5C46}" dt="2022-11-21T16:38:05.972" v="2266" actId="478"/>
          <ac:spMkLst>
            <pc:docMk/>
            <pc:sldMk cId="3396545671" sldId="1787"/>
            <ac:spMk id="5" creationId="{FF5DAB54-B5D7-F303-2710-E6454D07AFBC}"/>
          </ac:spMkLst>
        </pc:spChg>
        <pc:spChg chg="add del mod">
          <ac:chgData name="Courtney Cooper" userId="dfce8158-723d-4957-9b6e-bcccbc95c697" providerId="ADAL" clId="{60A29D21-D744-E44B-871B-0C8112CC5C46}" dt="2022-11-21T16:38:04.979" v="2265"/>
          <ac:spMkLst>
            <pc:docMk/>
            <pc:sldMk cId="3396545671" sldId="1787"/>
            <ac:spMk id="6" creationId="{59D6220F-993D-6EF3-3660-CED7D351C570}"/>
          </ac:spMkLst>
        </pc:spChg>
        <pc:spChg chg="add mod">
          <ac:chgData name="Courtney Cooper" userId="dfce8158-723d-4957-9b6e-bcccbc95c697" providerId="ADAL" clId="{60A29D21-D744-E44B-871B-0C8112CC5C46}" dt="2022-11-21T16:38:32.705" v="2273" actId="1076"/>
          <ac:spMkLst>
            <pc:docMk/>
            <pc:sldMk cId="3396545671" sldId="1787"/>
            <ac:spMk id="7" creationId="{D4D0178A-221D-BEB4-B324-F22DFB191159}"/>
          </ac:spMkLst>
        </pc:spChg>
        <pc:spChg chg="add del mod">
          <ac:chgData name="Courtney Cooper" userId="dfce8158-723d-4957-9b6e-bcccbc95c697" providerId="ADAL" clId="{60A29D21-D744-E44B-871B-0C8112CC5C46}" dt="2022-11-21T17:10:54.146" v="2484" actId="478"/>
          <ac:spMkLst>
            <pc:docMk/>
            <pc:sldMk cId="3396545671" sldId="1787"/>
            <ac:spMk id="8" creationId="{1BDDADEE-780B-260F-07D5-41884C12A980}"/>
          </ac:spMkLst>
        </pc:spChg>
        <pc:picChg chg="add mod">
          <ac:chgData name="Courtney Cooper" userId="dfce8158-723d-4957-9b6e-bcccbc95c697" providerId="ADAL" clId="{60A29D21-D744-E44B-871B-0C8112CC5C46}" dt="2022-11-21T17:11:00.595" v="2485" actId="14100"/>
          <ac:picMkLst>
            <pc:docMk/>
            <pc:sldMk cId="3396545671" sldId="1787"/>
            <ac:picMk id="1026" creationId="{7B637D95-E2E9-389E-1635-3A0775DE47B6}"/>
          </ac:picMkLst>
        </pc:picChg>
        <pc:picChg chg="add del mod">
          <ac:chgData name="Courtney Cooper" userId="dfce8158-723d-4957-9b6e-bcccbc95c697" providerId="ADAL" clId="{60A29D21-D744-E44B-871B-0C8112CC5C46}" dt="2022-11-21T17:10:43.819" v="2480" actId="478"/>
          <ac:picMkLst>
            <pc:docMk/>
            <pc:sldMk cId="3396545671" sldId="1787"/>
            <ac:picMk id="3074" creationId="{C87FDB06-9754-C11E-376F-6F9242D8013A}"/>
          </ac:picMkLst>
        </pc:picChg>
      </pc:sldChg>
    </pc:docChg>
  </pc:docChgLst>
  <pc:docChgLst>
    <pc:chgData name="Meagan Szydzik" userId="d0705a18-8158-47f4-ad5b-7b490e8985a2" providerId="ADAL" clId="{D684102A-E05B-4CF5-8855-12CB1D9EB8EB}"/>
    <pc:docChg chg="sldOrd">
      <pc:chgData name="Meagan Szydzik" userId="d0705a18-8158-47f4-ad5b-7b490e8985a2" providerId="ADAL" clId="{D684102A-E05B-4CF5-8855-12CB1D9EB8EB}" dt="2022-12-16T18:40:45.460" v="0" actId="20578"/>
      <pc:docMkLst>
        <pc:docMk/>
      </pc:docMkLst>
      <pc:sldChg chg="ord">
        <pc:chgData name="Meagan Szydzik" userId="d0705a18-8158-47f4-ad5b-7b490e8985a2" providerId="ADAL" clId="{D684102A-E05B-4CF5-8855-12CB1D9EB8EB}" dt="2022-12-16T18:40:45.460" v="0" actId="20578"/>
        <pc:sldMkLst>
          <pc:docMk/>
          <pc:sldMk cId="464769889" sldId="1808"/>
        </pc:sldMkLst>
      </pc:sldChg>
    </pc:docChg>
  </pc:docChgLst>
  <pc:docChgLst>
    <pc:chgData name="Kristin Rowles" userId="52661407-a469-4b91-ae0a-deb2877c1a50" providerId="ADAL" clId="{CBA0CCC3-16B1-44A2-88F0-14D94BFD1B83}"/>
    <pc:docChg chg="undo custSel addSld delSld modSld sldOrd addMainMaster modMainMaster modSection">
      <pc:chgData name="Kristin Rowles" userId="52661407-a469-4b91-ae0a-deb2877c1a50" providerId="ADAL" clId="{CBA0CCC3-16B1-44A2-88F0-14D94BFD1B83}" dt="2022-11-28T15:11:53.639" v="1026"/>
      <pc:docMkLst>
        <pc:docMk/>
      </pc:docMkLst>
      <pc:sldChg chg="modSp mod">
        <pc:chgData name="Kristin Rowles" userId="52661407-a469-4b91-ae0a-deb2877c1a50" providerId="ADAL" clId="{CBA0CCC3-16B1-44A2-88F0-14D94BFD1B83}" dt="2022-11-23T19:52:07.858" v="3" actId="2165"/>
        <pc:sldMkLst>
          <pc:docMk/>
          <pc:sldMk cId="3070482730" sldId="1388"/>
        </pc:sldMkLst>
        <pc:graphicFrameChg chg="modGraphic">
          <ac:chgData name="Kristin Rowles" userId="52661407-a469-4b91-ae0a-deb2877c1a50" providerId="ADAL" clId="{CBA0CCC3-16B1-44A2-88F0-14D94BFD1B83}" dt="2022-11-23T19:51:10.188" v="1" actId="2165"/>
          <ac:graphicFrameMkLst>
            <pc:docMk/>
            <pc:sldMk cId="3070482730" sldId="1388"/>
            <ac:graphicFrameMk id="5" creationId="{D7792608-9211-4B4F-966C-0BD40BFF57F5}"/>
          </ac:graphicFrameMkLst>
        </pc:graphicFrameChg>
        <pc:graphicFrameChg chg="modGraphic">
          <ac:chgData name="Kristin Rowles" userId="52661407-a469-4b91-ae0a-deb2877c1a50" providerId="ADAL" clId="{CBA0CCC3-16B1-44A2-88F0-14D94BFD1B83}" dt="2022-11-23T19:52:07.858" v="3" actId="2165"/>
          <ac:graphicFrameMkLst>
            <pc:docMk/>
            <pc:sldMk cId="3070482730" sldId="1388"/>
            <ac:graphicFrameMk id="7" creationId="{3DC9A4CF-FEE0-4BF7-BFDD-35F7105D5A3B}"/>
          </ac:graphicFrameMkLst>
        </pc:graphicFrameChg>
      </pc:sldChg>
      <pc:sldChg chg="del">
        <pc:chgData name="Kristin Rowles" userId="52661407-a469-4b91-ae0a-deb2877c1a50" providerId="ADAL" clId="{CBA0CCC3-16B1-44A2-88F0-14D94BFD1B83}" dt="2022-11-23T19:53:25.466" v="5" actId="47"/>
        <pc:sldMkLst>
          <pc:docMk/>
          <pc:sldMk cId="3969490922" sldId="1786"/>
        </pc:sldMkLst>
      </pc:sldChg>
      <pc:sldChg chg="delSp modSp mod">
        <pc:chgData name="Kristin Rowles" userId="52661407-a469-4b91-ae0a-deb2877c1a50" providerId="ADAL" clId="{CBA0CCC3-16B1-44A2-88F0-14D94BFD1B83}" dt="2022-11-28T15:11:27.690" v="1024" actId="1076"/>
        <pc:sldMkLst>
          <pc:docMk/>
          <pc:sldMk cId="4256789169" sldId="1788"/>
        </pc:sldMkLst>
        <pc:spChg chg="del">
          <ac:chgData name="Kristin Rowles" userId="52661407-a469-4b91-ae0a-deb2877c1a50" providerId="ADAL" clId="{CBA0CCC3-16B1-44A2-88F0-14D94BFD1B83}" dt="2022-11-28T15:11:25.304" v="1023" actId="478"/>
          <ac:spMkLst>
            <pc:docMk/>
            <pc:sldMk cId="4256789169" sldId="1788"/>
            <ac:spMk id="5" creationId="{3A065FD9-E44C-43CB-8761-8CFEAFEAD837}"/>
          </ac:spMkLst>
        </pc:spChg>
        <pc:spChg chg="mod">
          <ac:chgData name="Kristin Rowles" userId="52661407-a469-4b91-ae0a-deb2877c1a50" providerId="ADAL" clId="{CBA0CCC3-16B1-44A2-88F0-14D94BFD1B83}" dt="2022-11-28T15:11:27.690" v="1024" actId="1076"/>
          <ac:spMkLst>
            <pc:docMk/>
            <pc:sldMk cId="4256789169" sldId="1788"/>
            <ac:spMk id="7" creationId="{8AFA1D48-C186-4E4D-9E2F-EA41AE4A9C04}"/>
          </ac:spMkLst>
        </pc:spChg>
      </pc:sldChg>
      <pc:sldChg chg="addSp delSp modSp add mod">
        <pc:chgData name="Kristin Rowles" userId="52661407-a469-4b91-ae0a-deb2877c1a50" providerId="ADAL" clId="{CBA0CCC3-16B1-44A2-88F0-14D94BFD1B83}" dt="2022-11-23T19:54:57.084" v="17" actId="1076"/>
        <pc:sldMkLst>
          <pc:docMk/>
          <pc:sldMk cId="2995672494" sldId="1790"/>
        </pc:sldMkLst>
        <pc:spChg chg="add del mod">
          <ac:chgData name="Kristin Rowles" userId="52661407-a469-4b91-ae0a-deb2877c1a50" providerId="ADAL" clId="{CBA0CCC3-16B1-44A2-88F0-14D94BFD1B83}" dt="2022-11-23T19:54:28.898" v="7"/>
          <ac:spMkLst>
            <pc:docMk/>
            <pc:sldMk cId="2995672494" sldId="1790"/>
            <ac:spMk id="5" creationId="{A35711F1-77CF-75BE-A136-86DDA60A6C42}"/>
          </ac:spMkLst>
        </pc:spChg>
        <pc:picChg chg="add mod ord modCrop">
          <ac:chgData name="Kristin Rowles" userId="52661407-a469-4b91-ae0a-deb2877c1a50" providerId="ADAL" clId="{CBA0CCC3-16B1-44A2-88F0-14D94BFD1B83}" dt="2022-11-23T19:54:57.084" v="17" actId="1076"/>
          <ac:picMkLst>
            <pc:docMk/>
            <pc:sldMk cId="2995672494" sldId="1790"/>
            <ac:picMk id="7" creationId="{F460E519-C804-1297-8B9A-DC21EA02272C}"/>
          </ac:picMkLst>
        </pc:picChg>
        <pc:picChg chg="del">
          <ac:chgData name="Kristin Rowles" userId="52661407-a469-4b91-ae0a-deb2877c1a50" providerId="ADAL" clId="{CBA0CCC3-16B1-44A2-88F0-14D94BFD1B83}" dt="2022-11-23T19:54:06.433" v="6" actId="478"/>
          <ac:picMkLst>
            <pc:docMk/>
            <pc:sldMk cId="2995672494" sldId="1790"/>
            <ac:picMk id="10" creationId="{37828914-D635-7C5F-54DC-43442EEE7178}"/>
          </ac:picMkLst>
        </pc:picChg>
      </pc:sldChg>
      <pc:sldChg chg="modSp add del mod">
        <pc:chgData name="Kristin Rowles" userId="52661407-a469-4b91-ae0a-deb2877c1a50" providerId="ADAL" clId="{CBA0CCC3-16B1-44A2-88F0-14D94BFD1B83}" dt="2022-11-23T20:07:59.084" v="141" actId="6549"/>
        <pc:sldMkLst>
          <pc:docMk/>
          <pc:sldMk cId="2234542781" sldId="1791"/>
        </pc:sldMkLst>
        <pc:spChg chg="mod">
          <ac:chgData name="Kristin Rowles" userId="52661407-a469-4b91-ae0a-deb2877c1a50" providerId="ADAL" clId="{CBA0CCC3-16B1-44A2-88F0-14D94BFD1B83}" dt="2022-11-23T20:07:59.084" v="141" actId="6549"/>
          <ac:spMkLst>
            <pc:docMk/>
            <pc:sldMk cId="2234542781" sldId="1791"/>
            <ac:spMk id="3" creationId="{AE4E743A-BF28-6EEA-A5C2-B7A1FD7C3B93}"/>
          </ac:spMkLst>
        </pc:spChg>
      </pc:sldChg>
      <pc:sldChg chg="modSp add mod ord">
        <pc:chgData name="Kristin Rowles" userId="52661407-a469-4b91-ae0a-deb2877c1a50" providerId="ADAL" clId="{CBA0CCC3-16B1-44A2-88F0-14D94BFD1B83}" dt="2022-11-23T20:23:20.244" v="405"/>
        <pc:sldMkLst>
          <pc:docMk/>
          <pc:sldMk cId="1231472990" sldId="1792"/>
        </pc:sldMkLst>
        <pc:spChg chg="mod">
          <ac:chgData name="Kristin Rowles" userId="52661407-a469-4b91-ae0a-deb2877c1a50" providerId="ADAL" clId="{CBA0CCC3-16B1-44A2-88F0-14D94BFD1B83}" dt="2022-11-23T20:11:33.259" v="239" actId="404"/>
          <ac:spMkLst>
            <pc:docMk/>
            <pc:sldMk cId="1231472990" sldId="1792"/>
            <ac:spMk id="2" creationId="{8BA48AA4-983F-B92A-BF5A-2198700CDF48}"/>
          </ac:spMkLst>
        </pc:spChg>
        <pc:spChg chg="mod">
          <ac:chgData name="Kristin Rowles" userId="52661407-a469-4b91-ae0a-deb2877c1a50" providerId="ADAL" clId="{CBA0CCC3-16B1-44A2-88F0-14D94BFD1B83}" dt="2022-11-23T20:11:10.740" v="216" actId="13926"/>
          <ac:spMkLst>
            <pc:docMk/>
            <pc:sldMk cId="1231472990" sldId="1792"/>
            <ac:spMk id="3" creationId="{A01318F2-F31A-CC08-408B-D4AD30D97170}"/>
          </ac:spMkLst>
        </pc:spChg>
      </pc:sldChg>
      <pc:sldChg chg="addSp delSp modSp add mod">
        <pc:chgData name="Kristin Rowles" userId="52661407-a469-4b91-ae0a-deb2877c1a50" providerId="ADAL" clId="{CBA0CCC3-16B1-44A2-88F0-14D94BFD1B83}" dt="2022-11-23T20:12:59.285" v="311" actId="6549"/>
        <pc:sldMkLst>
          <pc:docMk/>
          <pc:sldMk cId="93628711" sldId="1798"/>
        </pc:sldMkLst>
        <pc:spChg chg="mod">
          <ac:chgData name="Kristin Rowles" userId="52661407-a469-4b91-ae0a-deb2877c1a50" providerId="ADAL" clId="{CBA0CCC3-16B1-44A2-88F0-14D94BFD1B83}" dt="2022-11-23T20:12:59.285" v="311" actId="6549"/>
          <ac:spMkLst>
            <pc:docMk/>
            <pc:sldMk cId="93628711" sldId="1798"/>
            <ac:spMk id="2" creationId="{8BA48AA4-983F-B92A-BF5A-2198700CDF48}"/>
          </ac:spMkLst>
        </pc:spChg>
        <pc:spChg chg="del">
          <ac:chgData name="Kristin Rowles" userId="52661407-a469-4b91-ae0a-deb2877c1a50" providerId="ADAL" clId="{CBA0CCC3-16B1-44A2-88F0-14D94BFD1B83}" dt="2022-11-23T20:12:03.665" v="241" actId="478"/>
          <ac:spMkLst>
            <pc:docMk/>
            <pc:sldMk cId="93628711" sldId="1798"/>
            <ac:spMk id="3" creationId="{A01318F2-F31A-CC08-408B-D4AD30D97170}"/>
          </ac:spMkLst>
        </pc:spChg>
        <pc:spChg chg="add del mod">
          <ac:chgData name="Kristin Rowles" userId="52661407-a469-4b91-ae0a-deb2877c1a50" providerId="ADAL" clId="{CBA0CCC3-16B1-44A2-88F0-14D94BFD1B83}" dt="2022-11-23T20:12:17.133" v="246" actId="478"/>
          <ac:spMkLst>
            <pc:docMk/>
            <pc:sldMk cId="93628711" sldId="1798"/>
            <ac:spMk id="6" creationId="{E3F7A999-CEA2-15B7-3016-7E8BFE21E79F}"/>
          </ac:spMkLst>
        </pc:spChg>
        <pc:picChg chg="add mod">
          <ac:chgData name="Kristin Rowles" userId="52661407-a469-4b91-ae0a-deb2877c1a50" providerId="ADAL" clId="{CBA0CCC3-16B1-44A2-88F0-14D94BFD1B83}" dt="2022-11-23T20:12:10.857" v="245" actId="1076"/>
          <ac:picMkLst>
            <pc:docMk/>
            <pc:sldMk cId="93628711" sldId="1798"/>
            <ac:picMk id="8" creationId="{C7DE3C1C-71C2-1832-4346-A5D7E244B7AC}"/>
          </ac:picMkLst>
        </pc:picChg>
      </pc:sldChg>
      <pc:sldChg chg="add del">
        <pc:chgData name="Kristin Rowles" userId="52661407-a469-4b91-ae0a-deb2877c1a50" providerId="ADAL" clId="{CBA0CCC3-16B1-44A2-88F0-14D94BFD1B83}" dt="2022-11-23T20:10:08.927" v="194" actId="47"/>
        <pc:sldMkLst>
          <pc:docMk/>
          <pc:sldMk cId="1210903739" sldId="1798"/>
        </pc:sldMkLst>
      </pc:sldChg>
      <pc:sldChg chg="add del">
        <pc:chgData name="Kristin Rowles" userId="52661407-a469-4b91-ae0a-deb2877c1a50" providerId="ADAL" clId="{CBA0CCC3-16B1-44A2-88F0-14D94BFD1B83}" dt="2022-11-23T20:08:13.739" v="142" actId="2696"/>
        <pc:sldMkLst>
          <pc:docMk/>
          <pc:sldMk cId="1893487062" sldId="1798"/>
        </pc:sldMkLst>
      </pc:sldChg>
      <pc:sldChg chg="add">
        <pc:chgData name="Kristin Rowles" userId="52661407-a469-4b91-ae0a-deb2877c1a50" providerId="ADAL" clId="{CBA0CCC3-16B1-44A2-88F0-14D94BFD1B83}" dt="2022-11-23T20:13:26.475" v="312"/>
        <pc:sldMkLst>
          <pc:docMk/>
          <pc:sldMk cId="3491678963" sldId="1799"/>
        </pc:sldMkLst>
      </pc:sldChg>
      <pc:sldChg chg="modSp add mod">
        <pc:chgData name="Kristin Rowles" userId="52661407-a469-4b91-ae0a-deb2877c1a50" providerId="ADAL" clId="{CBA0CCC3-16B1-44A2-88F0-14D94BFD1B83}" dt="2022-11-23T20:48:06.181" v="875" actId="20577"/>
        <pc:sldMkLst>
          <pc:docMk/>
          <pc:sldMk cId="3035418671" sldId="1800"/>
        </pc:sldMkLst>
        <pc:spChg chg="mod">
          <ac:chgData name="Kristin Rowles" userId="52661407-a469-4b91-ae0a-deb2877c1a50" providerId="ADAL" clId="{CBA0CCC3-16B1-44A2-88F0-14D94BFD1B83}" dt="2022-11-23T20:48:06.181" v="875" actId="20577"/>
          <ac:spMkLst>
            <pc:docMk/>
            <pc:sldMk cId="3035418671" sldId="1800"/>
            <ac:spMk id="2" creationId="{FC16C6E1-016C-7749-5513-EF5F9AB8C87E}"/>
          </ac:spMkLst>
        </pc:spChg>
      </pc:sldChg>
      <pc:sldChg chg="addSp delSp modSp add mod ord">
        <pc:chgData name="Kristin Rowles" userId="52661407-a469-4b91-ae0a-deb2877c1a50" providerId="ADAL" clId="{CBA0CCC3-16B1-44A2-88F0-14D94BFD1B83}" dt="2022-11-23T20:48:30.495" v="885" actId="404"/>
        <pc:sldMkLst>
          <pc:docMk/>
          <pc:sldMk cId="2331488334" sldId="1801"/>
        </pc:sldMkLst>
        <pc:spChg chg="mod">
          <ac:chgData name="Kristin Rowles" userId="52661407-a469-4b91-ae0a-deb2877c1a50" providerId="ADAL" clId="{CBA0CCC3-16B1-44A2-88F0-14D94BFD1B83}" dt="2022-11-23T20:48:30.495" v="885" actId="404"/>
          <ac:spMkLst>
            <pc:docMk/>
            <pc:sldMk cId="2331488334" sldId="1801"/>
            <ac:spMk id="2" creationId="{FC16C6E1-016C-7749-5513-EF5F9AB8C87E}"/>
          </ac:spMkLst>
        </pc:spChg>
        <pc:spChg chg="add del mod">
          <ac:chgData name="Kristin Rowles" userId="52661407-a469-4b91-ae0a-deb2877c1a50" providerId="ADAL" clId="{CBA0CCC3-16B1-44A2-88F0-14D94BFD1B83}" dt="2022-11-23T20:21:50.688" v="364" actId="478"/>
          <ac:spMkLst>
            <pc:docMk/>
            <pc:sldMk cId="2331488334" sldId="1801"/>
            <ac:spMk id="5" creationId="{B417AF63-6ADE-C712-B469-C8BF1C88961F}"/>
          </ac:spMkLst>
        </pc:spChg>
        <pc:picChg chg="del">
          <ac:chgData name="Kristin Rowles" userId="52661407-a469-4b91-ae0a-deb2877c1a50" providerId="ADAL" clId="{CBA0CCC3-16B1-44A2-88F0-14D94BFD1B83}" dt="2022-11-23T20:21:10.932" v="317" actId="478"/>
          <ac:picMkLst>
            <pc:docMk/>
            <pc:sldMk cId="2331488334" sldId="1801"/>
            <ac:picMk id="6" creationId="{E58C1411-56EE-A723-C256-01E159029247}"/>
          </ac:picMkLst>
        </pc:picChg>
        <pc:picChg chg="add mod">
          <ac:chgData name="Kristin Rowles" userId="52661407-a469-4b91-ae0a-deb2877c1a50" providerId="ADAL" clId="{CBA0CCC3-16B1-44A2-88F0-14D94BFD1B83}" dt="2022-11-23T20:21:42.991" v="361" actId="1076"/>
          <ac:picMkLst>
            <pc:docMk/>
            <pc:sldMk cId="2331488334" sldId="1801"/>
            <ac:picMk id="8" creationId="{623140F7-2E0F-B58C-67E9-E6929C614D8E}"/>
          </ac:picMkLst>
        </pc:picChg>
      </pc:sldChg>
      <pc:sldChg chg="addSp delSp modSp add mod ord">
        <pc:chgData name="Kristin Rowles" userId="52661407-a469-4b91-ae0a-deb2877c1a50" providerId="ADAL" clId="{CBA0CCC3-16B1-44A2-88F0-14D94BFD1B83}" dt="2022-11-23T20:48:21.655" v="880" actId="404"/>
        <pc:sldMkLst>
          <pc:docMk/>
          <pc:sldMk cId="988589106" sldId="1802"/>
        </pc:sldMkLst>
        <pc:spChg chg="mod">
          <ac:chgData name="Kristin Rowles" userId="52661407-a469-4b91-ae0a-deb2877c1a50" providerId="ADAL" clId="{CBA0CCC3-16B1-44A2-88F0-14D94BFD1B83}" dt="2022-11-23T20:48:21.655" v="880" actId="404"/>
          <ac:spMkLst>
            <pc:docMk/>
            <pc:sldMk cId="988589106" sldId="1802"/>
            <ac:spMk id="2" creationId="{FC16C6E1-016C-7749-5513-EF5F9AB8C87E}"/>
          </ac:spMkLst>
        </pc:spChg>
        <pc:picChg chg="add mod">
          <ac:chgData name="Kristin Rowles" userId="52661407-a469-4b91-ae0a-deb2877c1a50" providerId="ADAL" clId="{CBA0CCC3-16B1-44A2-88F0-14D94BFD1B83}" dt="2022-11-23T20:22:34.632" v="389" actId="1076"/>
          <ac:picMkLst>
            <pc:docMk/>
            <pc:sldMk cId="988589106" sldId="1802"/>
            <ac:picMk id="5" creationId="{768EB96B-3472-DA6A-83E6-0057313ED562}"/>
          </ac:picMkLst>
        </pc:picChg>
        <pc:picChg chg="del">
          <ac:chgData name="Kristin Rowles" userId="52661407-a469-4b91-ae0a-deb2877c1a50" providerId="ADAL" clId="{CBA0CCC3-16B1-44A2-88F0-14D94BFD1B83}" dt="2022-11-23T20:22:28.682" v="386" actId="478"/>
          <ac:picMkLst>
            <pc:docMk/>
            <pc:sldMk cId="988589106" sldId="1802"/>
            <ac:picMk id="8" creationId="{623140F7-2E0F-B58C-67E9-E6929C614D8E}"/>
          </ac:picMkLst>
        </pc:picChg>
      </pc:sldChg>
      <pc:sldChg chg="addSp delSp modSp add mod">
        <pc:chgData name="Kristin Rowles" userId="52661407-a469-4b91-ae0a-deb2877c1a50" providerId="ADAL" clId="{CBA0CCC3-16B1-44A2-88F0-14D94BFD1B83}" dt="2022-11-23T20:30:36.168" v="513" actId="947"/>
        <pc:sldMkLst>
          <pc:docMk/>
          <pc:sldMk cId="3794828321" sldId="1803"/>
        </pc:sldMkLst>
        <pc:spChg chg="mod">
          <ac:chgData name="Kristin Rowles" userId="52661407-a469-4b91-ae0a-deb2877c1a50" providerId="ADAL" clId="{CBA0CCC3-16B1-44A2-88F0-14D94BFD1B83}" dt="2022-11-23T20:29:31.857" v="509" actId="6549"/>
          <ac:spMkLst>
            <pc:docMk/>
            <pc:sldMk cId="3794828321" sldId="1803"/>
            <ac:spMk id="2" creationId="{8BA48AA4-983F-B92A-BF5A-2198700CDF48}"/>
          </ac:spMkLst>
        </pc:spChg>
        <pc:spChg chg="add mod">
          <ac:chgData name="Kristin Rowles" userId="52661407-a469-4b91-ae0a-deb2877c1a50" providerId="ADAL" clId="{CBA0CCC3-16B1-44A2-88F0-14D94BFD1B83}" dt="2022-11-23T20:30:36.168" v="513" actId="947"/>
          <ac:spMkLst>
            <pc:docMk/>
            <pc:sldMk cId="3794828321" sldId="1803"/>
            <ac:spMk id="5" creationId="{D192FA2C-F587-AFB3-BBA7-4E3B5B0356F8}"/>
          </ac:spMkLst>
        </pc:spChg>
        <pc:picChg chg="del">
          <ac:chgData name="Kristin Rowles" userId="52661407-a469-4b91-ae0a-deb2877c1a50" providerId="ADAL" clId="{CBA0CCC3-16B1-44A2-88F0-14D94BFD1B83}" dt="2022-11-23T20:26:16.553" v="407" actId="478"/>
          <ac:picMkLst>
            <pc:docMk/>
            <pc:sldMk cId="3794828321" sldId="1803"/>
            <ac:picMk id="8" creationId="{C7DE3C1C-71C2-1832-4346-A5D7E244B7AC}"/>
          </ac:picMkLst>
        </pc:picChg>
      </pc:sldChg>
      <pc:sldChg chg="new del">
        <pc:chgData name="Kristin Rowles" userId="52661407-a469-4b91-ae0a-deb2877c1a50" providerId="ADAL" clId="{CBA0CCC3-16B1-44A2-88F0-14D94BFD1B83}" dt="2022-11-23T20:33:04.420" v="515" actId="680"/>
        <pc:sldMkLst>
          <pc:docMk/>
          <pc:sldMk cId="1212683855" sldId="1804"/>
        </pc:sldMkLst>
      </pc:sldChg>
      <pc:sldChg chg="addSp delSp modSp new mod">
        <pc:chgData name="Kristin Rowles" userId="52661407-a469-4b91-ae0a-deb2877c1a50" providerId="ADAL" clId="{CBA0CCC3-16B1-44A2-88F0-14D94BFD1B83}" dt="2022-11-23T20:45:53.287" v="839" actId="14734"/>
        <pc:sldMkLst>
          <pc:docMk/>
          <pc:sldMk cId="2341587169" sldId="1804"/>
        </pc:sldMkLst>
        <pc:spChg chg="mod">
          <ac:chgData name="Kristin Rowles" userId="52661407-a469-4b91-ae0a-deb2877c1a50" providerId="ADAL" clId="{CBA0CCC3-16B1-44A2-88F0-14D94BFD1B83}" dt="2022-11-23T20:39:55.269" v="720" actId="6549"/>
          <ac:spMkLst>
            <pc:docMk/>
            <pc:sldMk cId="2341587169" sldId="1804"/>
            <ac:spMk id="2" creationId="{6C3E30D9-3855-5CED-5C3C-6958400D79E0}"/>
          </ac:spMkLst>
        </pc:spChg>
        <pc:spChg chg="del">
          <ac:chgData name="Kristin Rowles" userId="52661407-a469-4b91-ae0a-deb2877c1a50" providerId="ADAL" clId="{CBA0CCC3-16B1-44A2-88F0-14D94BFD1B83}" dt="2022-11-23T20:33:45.335" v="589" actId="22"/>
          <ac:spMkLst>
            <pc:docMk/>
            <pc:sldMk cId="2341587169" sldId="1804"/>
            <ac:spMk id="3" creationId="{879E0800-09CE-9ECE-46A1-ABE0390BFFFC}"/>
          </ac:spMkLst>
        </pc:spChg>
        <pc:spChg chg="add del mod">
          <ac:chgData name="Kristin Rowles" userId="52661407-a469-4b91-ae0a-deb2877c1a50" providerId="ADAL" clId="{CBA0CCC3-16B1-44A2-88F0-14D94BFD1B83}" dt="2022-11-23T20:34:04.711" v="591" actId="3680"/>
          <ac:spMkLst>
            <pc:docMk/>
            <pc:sldMk cId="2341587169" sldId="1804"/>
            <ac:spMk id="8" creationId="{BFD6F657-7CA8-C39E-0C6F-5C5D16614EB5}"/>
          </ac:spMkLst>
        </pc:spChg>
        <pc:graphicFrameChg chg="add mod ord modGraphic">
          <ac:chgData name="Kristin Rowles" userId="52661407-a469-4b91-ae0a-deb2877c1a50" providerId="ADAL" clId="{CBA0CCC3-16B1-44A2-88F0-14D94BFD1B83}" dt="2022-11-23T20:45:53.287" v="839" actId="14734"/>
          <ac:graphicFrameMkLst>
            <pc:docMk/>
            <pc:sldMk cId="2341587169" sldId="1804"/>
            <ac:graphicFrameMk id="9" creationId="{A0D487CD-820A-B949-6F96-F53CD4F34B16}"/>
          </ac:graphicFrameMkLst>
        </pc:graphicFrameChg>
        <pc:picChg chg="add del mod ord">
          <ac:chgData name="Kristin Rowles" userId="52661407-a469-4b91-ae0a-deb2877c1a50" providerId="ADAL" clId="{CBA0CCC3-16B1-44A2-88F0-14D94BFD1B83}" dt="2022-11-23T20:34:00.417" v="590" actId="478"/>
          <ac:picMkLst>
            <pc:docMk/>
            <pc:sldMk cId="2341587169" sldId="1804"/>
            <ac:picMk id="6" creationId="{EAF674F3-2B1F-1D0C-1176-DD3237BF264A}"/>
          </ac:picMkLst>
        </pc:picChg>
      </pc:sldChg>
      <pc:sldChg chg="modSp add mod ord">
        <pc:chgData name="Kristin Rowles" userId="52661407-a469-4b91-ae0a-deb2877c1a50" providerId="ADAL" clId="{CBA0CCC3-16B1-44A2-88F0-14D94BFD1B83}" dt="2022-11-23T20:48:39.209" v="886" actId="1076"/>
        <pc:sldMkLst>
          <pc:docMk/>
          <pc:sldMk cId="1244581962" sldId="1805"/>
        </pc:sldMkLst>
        <pc:spChg chg="mod">
          <ac:chgData name="Kristin Rowles" userId="52661407-a469-4b91-ae0a-deb2877c1a50" providerId="ADAL" clId="{CBA0CCC3-16B1-44A2-88F0-14D94BFD1B83}" dt="2022-11-23T20:48:39.209" v="886" actId="1076"/>
          <ac:spMkLst>
            <pc:docMk/>
            <pc:sldMk cId="1244581962" sldId="1805"/>
            <ac:spMk id="2" creationId="{6C3E30D9-3855-5CED-5C3C-6958400D79E0}"/>
          </ac:spMkLst>
        </pc:spChg>
      </pc:sldChg>
      <pc:sldChg chg="modSp add mod">
        <pc:chgData name="Kristin Rowles" userId="52661407-a469-4b91-ae0a-deb2877c1a50" providerId="ADAL" clId="{CBA0CCC3-16B1-44A2-88F0-14D94BFD1B83}" dt="2022-11-23T20:46:36.131" v="859" actId="13926"/>
        <pc:sldMkLst>
          <pc:docMk/>
          <pc:sldMk cId="1096812050" sldId="1806"/>
        </pc:sldMkLst>
        <pc:spChg chg="mod">
          <ac:chgData name="Kristin Rowles" userId="52661407-a469-4b91-ae0a-deb2877c1a50" providerId="ADAL" clId="{CBA0CCC3-16B1-44A2-88F0-14D94BFD1B83}" dt="2022-11-23T20:46:17.336" v="856" actId="20577"/>
          <ac:spMkLst>
            <pc:docMk/>
            <pc:sldMk cId="1096812050" sldId="1806"/>
            <ac:spMk id="2" creationId="{6C3E30D9-3855-5CED-5C3C-6958400D79E0}"/>
          </ac:spMkLst>
        </pc:spChg>
        <pc:graphicFrameChg chg="mod modGraphic">
          <ac:chgData name="Kristin Rowles" userId="52661407-a469-4b91-ae0a-deb2877c1a50" providerId="ADAL" clId="{CBA0CCC3-16B1-44A2-88F0-14D94BFD1B83}" dt="2022-11-23T20:46:36.131" v="859" actId="13926"/>
          <ac:graphicFrameMkLst>
            <pc:docMk/>
            <pc:sldMk cId="1096812050" sldId="1806"/>
            <ac:graphicFrameMk id="9" creationId="{A0D487CD-820A-B949-6F96-F53CD4F34B16}"/>
          </ac:graphicFrameMkLst>
        </pc:graphicFrameChg>
      </pc:sldChg>
      <pc:sldChg chg="addSp delSp modSp add mod ord">
        <pc:chgData name="Kristin Rowles" userId="52661407-a469-4b91-ae0a-deb2877c1a50" providerId="ADAL" clId="{CBA0CCC3-16B1-44A2-88F0-14D94BFD1B83}" dt="2022-11-23T20:50:27.251" v="894" actId="20577"/>
        <pc:sldMkLst>
          <pc:docMk/>
          <pc:sldMk cId="253870631" sldId="1807"/>
        </pc:sldMkLst>
        <pc:spChg chg="mod">
          <ac:chgData name="Kristin Rowles" userId="52661407-a469-4b91-ae0a-deb2877c1a50" providerId="ADAL" clId="{CBA0CCC3-16B1-44A2-88F0-14D94BFD1B83}" dt="2022-11-23T20:50:27.251" v="894" actId="20577"/>
          <ac:spMkLst>
            <pc:docMk/>
            <pc:sldMk cId="253870631" sldId="1807"/>
            <ac:spMk id="2" creationId="{8BA48AA4-983F-B92A-BF5A-2198700CDF48}"/>
          </ac:spMkLst>
        </pc:spChg>
        <pc:spChg chg="del">
          <ac:chgData name="Kristin Rowles" userId="52661407-a469-4b91-ae0a-deb2877c1a50" providerId="ADAL" clId="{CBA0CCC3-16B1-44A2-88F0-14D94BFD1B83}" dt="2022-11-23T20:50:13.494" v="891" actId="478"/>
          <ac:spMkLst>
            <pc:docMk/>
            <pc:sldMk cId="253870631" sldId="1807"/>
            <ac:spMk id="5" creationId="{D192FA2C-F587-AFB3-BBA7-4E3B5B0356F8}"/>
          </ac:spMkLst>
        </pc:spChg>
        <pc:picChg chg="add">
          <ac:chgData name="Kristin Rowles" userId="52661407-a469-4b91-ae0a-deb2877c1a50" providerId="ADAL" clId="{CBA0CCC3-16B1-44A2-88F0-14D94BFD1B83}" dt="2022-11-23T20:50:13.881" v="892" actId="22"/>
          <ac:picMkLst>
            <pc:docMk/>
            <pc:sldMk cId="253870631" sldId="1807"/>
            <ac:picMk id="6" creationId="{5DC04C0F-313F-5B36-973F-48967A5E3E87}"/>
          </ac:picMkLst>
        </pc:picChg>
      </pc:sldChg>
      <pc:sldChg chg="addSp delSp modSp add mod">
        <pc:chgData name="Kristin Rowles" userId="52661407-a469-4b91-ae0a-deb2877c1a50" providerId="ADAL" clId="{CBA0CCC3-16B1-44A2-88F0-14D94BFD1B83}" dt="2022-11-23T20:53:50.220" v="1022" actId="20577"/>
        <pc:sldMkLst>
          <pc:docMk/>
          <pc:sldMk cId="464769889" sldId="1808"/>
        </pc:sldMkLst>
        <pc:spChg chg="mod">
          <ac:chgData name="Kristin Rowles" userId="52661407-a469-4b91-ae0a-deb2877c1a50" providerId="ADAL" clId="{CBA0CCC3-16B1-44A2-88F0-14D94BFD1B83}" dt="2022-11-23T20:53:50.220" v="1022" actId="20577"/>
          <ac:spMkLst>
            <pc:docMk/>
            <pc:sldMk cId="464769889" sldId="1808"/>
            <ac:spMk id="2" creationId="{8BA48AA4-983F-B92A-BF5A-2198700CDF48}"/>
          </ac:spMkLst>
        </pc:spChg>
        <pc:spChg chg="add mod">
          <ac:chgData name="Kristin Rowles" userId="52661407-a469-4b91-ae0a-deb2877c1a50" providerId="ADAL" clId="{CBA0CCC3-16B1-44A2-88F0-14D94BFD1B83}" dt="2022-11-23T20:53:42.251" v="1021" actId="1076"/>
          <ac:spMkLst>
            <pc:docMk/>
            <pc:sldMk cId="464769889" sldId="1808"/>
            <ac:spMk id="7" creationId="{30784BB7-C8DB-220D-D136-1976FBC0931A}"/>
          </ac:spMkLst>
        </pc:spChg>
        <pc:spChg chg="add mod">
          <ac:chgData name="Kristin Rowles" userId="52661407-a469-4b91-ae0a-deb2877c1a50" providerId="ADAL" clId="{CBA0CCC3-16B1-44A2-88F0-14D94BFD1B83}" dt="2022-11-23T20:53:42.251" v="1021" actId="1076"/>
          <ac:spMkLst>
            <pc:docMk/>
            <pc:sldMk cId="464769889" sldId="1808"/>
            <ac:spMk id="9" creationId="{6870431A-8933-4461-43B3-BF3CAD6178B6}"/>
          </ac:spMkLst>
        </pc:spChg>
        <pc:picChg chg="add del mod">
          <ac:chgData name="Kristin Rowles" userId="52661407-a469-4b91-ae0a-deb2877c1a50" providerId="ADAL" clId="{CBA0CCC3-16B1-44A2-88F0-14D94BFD1B83}" dt="2022-11-23T20:52:17.044" v="994" actId="478"/>
          <ac:picMkLst>
            <pc:docMk/>
            <pc:sldMk cId="464769889" sldId="1808"/>
            <ac:picMk id="5" creationId="{7DB6F5DA-3EC5-6FD4-6950-B53A0A1D52E4}"/>
          </ac:picMkLst>
        </pc:picChg>
        <pc:picChg chg="del">
          <ac:chgData name="Kristin Rowles" userId="52661407-a469-4b91-ae0a-deb2877c1a50" providerId="ADAL" clId="{CBA0CCC3-16B1-44A2-88F0-14D94BFD1B83}" dt="2022-11-23T20:50:50.278" v="896" actId="478"/>
          <ac:picMkLst>
            <pc:docMk/>
            <pc:sldMk cId="464769889" sldId="1808"/>
            <ac:picMk id="6" creationId="{5DC04C0F-313F-5B36-973F-48967A5E3E87}"/>
          </ac:picMkLst>
        </pc:picChg>
      </pc:sldChg>
      <pc:sldChg chg="add">
        <pc:chgData name="Kristin Rowles" userId="52661407-a469-4b91-ae0a-deb2877c1a50" providerId="ADAL" clId="{CBA0CCC3-16B1-44A2-88F0-14D94BFD1B83}" dt="2022-11-28T15:11:53.639" v="1026"/>
        <pc:sldMkLst>
          <pc:docMk/>
          <pc:sldMk cId="3780433228" sldId="1809"/>
        </pc:sldMkLst>
      </pc:sldChg>
      <pc:sldChg chg="add">
        <pc:chgData name="Kristin Rowles" userId="52661407-a469-4b91-ae0a-deb2877c1a50" providerId="ADAL" clId="{CBA0CCC3-16B1-44A2-88F0-14D94BFD1B83}" dt="2022-11-28T15:11:53.639" v="1026"/>
        <pc:sldMkLst>
          <pc:docMk/>
          <pc:sldMk cId="449950385" sldId="1810"/>
        </pc:sldMkLst>
      </pc:sldChg>
      <pc:sldChg chg="add">
        <pc:chgData name="Kristin Rowles" userId="52661407-a469-4b91-ae0a-deb2877c1a50" providerId="ADAL" clId="{CBA0CCC3-16B1-44A2-88F0-14D94BFD1B83}" dt="2022-11-28T15:11:53.639" v="1026"/>
        <pc:sldMkLst>
          <pc:docMk/>
          <pc:sldMk cId="2772599200" sldId="1811"/>
        </pc:sldMkLst>
      </pc:sldChg>
      <pc:sldChg chg="add">
        <pc:chgData name="Kristin Rowles" userId="52661407-a469-4b91-ae0a-deb2877c1a50" providerId="ADAL" clId="{CBA0CCC3-16B1-44A2-88F0-14D94BFD1B83}" dt="2022-11-28T15:11:53.639" v="1026"/>
        <pc:sldMkLst>
          <pc:docMk/>
          <pc:sldMk cId="4207284658" sldId="1812"/>
        </pc:sldMkLst>
      </pc:sldChg>
      <pc:sldChg chg="add">
        <pc:chgData name="Kristin Rowles" userId="52661407-a469-4b91-ae0a-deb2877c1a50" providerId="ADAL" clId="{CBA0CCC3-16B1-44A2-88F0-14D94BFD1B83}" dt="2022-11-28T15:11:53.639" v="1026"/>
        <pc:sldMkLst>
          <pc:docMk/>
          <pc:sldMk cId="1570434575" sldId="1813"/>
        </pc:sldMkLst>
      </pc:sldChg>
      <pc:sldChg chg="add">
        <pc:chgData name="Kristin Rowles" userId="52661407-a469-4b91-ae0a-deb2877c1a50" providerId="ADAL" clId="{CBA0CCC3-16B1-44A2-88F0-14D94BFD1B83}" dt="2022-11-28T15:11:53.639" v="1026"/>
        <pc:sldMkLst>
          <pc:docMk/>
          <pc:sldMk cId="3956623279" sldId="1814"/>
        </pc:sldMkLst>
      </pc:sldChg>
      <pc:sldChg chg="add">
        <pc:chgData name="Kristin Rowles" userId="52661407-a469-4b91-ae0a-deb2877c1a50" providerId="ADAL" clId="{CBA0CCC3-16B1-44A2-88F0-14D94BFD1B83}" dt="2022-11-28T15:11:53.639" v="1026"/>
        <pc:sldMkLst>
          <pc:docMk/>
          <pc:sldMk cId="3162263544" sldId="1815"/>
        </pc:sldMkLst>
      </pc:sldChg>
      <pc:sldChg chg="add">
        <pc:chgData name="Kristin Rowles" userId="52661407-a469-4b91-ae0a-deb2877c1a50" providerId="ADAL" clId="{CBA0CCC3-16B1-44A2-88F0-14D94BFD1B83}" dt="2022-11-28T15:11:53.639" v="1026"/>
        <pc:sldMkLst>
          <pc:docMk/>
          <pc:sldMk cId="1341605315" sldId="1816"/>
        </pc:sldMkLst>
      </pc:sldChg>
      <pc:sldMasterChg chg="add addSldLayout">
        <pc:chgData name="Kristin Rowles" userId="52661407-a469-4b91-ae0a-deb2877c1a50" providerId="ADAL" clId="{CBA0CCC3-16B1-44A2-88F0-14D94BFD1B83}" dt="2022-11-28T15:11:53.613" v="1025" actId="27028"/>
        <pc:sldMasterMkLst>
          <pc:docMk/>
          <pc:sldMasterMk cId="1489923905" sldId="2147483648"/>
        </pc:sldMasterMkLst>
        <pc:sldLayoutChg chg="add">
          <pc:chgData name="Kristin Rowles" userId="52661407-a469-4b91-ae0a-deb2877c1a50" providerId="ADAL" clId="{CBA0CCC3-16B1-44A2-88F0-14D94BFD1B83}" dt="2022-11-28T15:11:53.613" v="1025" actId="27028"/>
          <pc:sldLayoutMkLst>
            <pc:docMk/>
            <pc:sldMasterMk cId="1489923905" sldId="2147483648"/>
            <pc:sldLayoutMk cId="343381868" sldId="2147483649"/>
          </pc:sldLayoutMkLst>
        </pc:sldLayoutChg>
        <pc:sldLayoutChg chg="add">
          <pc:chgData name="Kristin Rowles" userId="52661407-a469-4b91-ae0a-deb2877c1a50" providerId="ADAL" clId="{CBA0CCC3-16B1-44A2-88F0-14D94BFD1B83}" dt="2022-11-28T15:11:53.613" v="1025" actId="27028"/>
          <pc:sldLayoutMkLst>
            <pc:docMk/>
            <pc:sldMasterMk cId="1489923905" sldId="2147483648"/>
            <pc:sldLayoutMk cId="3462577397" sldId="2147483650"/>
          </pc:sldLayoutMkLst>
        </pc:sldLayoutChg>
        <pc:sldLayoutChg chg="add">
          <pc:chgData name="Kristin Rowles" userId="52661407-a469-4b91-ae0a-deb2877c1a50" providerId="ADAL" clId="{CBA0CCC3-16B1-44A2-88F0-14D94BFD1B83}" dt="2022-11-28T15:11:53.613" v="1025" actId="27028"/>
          <pc:sldLayoutMkLst>
            <pc:docMk/>
            <pc:sldMasterMk cId="1489923905" sldId="2147483648"/>
            <pc:sldLayoutMk cId="3368619378" sldId="2147483651"/>
          </pc:sldLayoutMkLst>
        </pc:sldLayoutChg>
        <pc:sldLayoutChg chg="add">
          <pc:chgData name="Kristin Rowles" userId="52661407-a469-4b91-ae0a-deb2877c1a50" providerId="ADAL" clId="{CBA0CCC3-16B1-44A2-88F0-14D94BFD1B83}" dt="2022-11-28T15:11:53.613" v="1025" actId="27028"/>
          <pc:sldLayoutMkLst>
            <pc:docMk/>
            <pc:sldMasterMk cId="1489923905" sldId="2147483648"/>
            <pc:sldLayoutMk cId="2882557165" sldId="2147483652"/>
          </pc:sldLayoutMkLst>
        </pc:sldLayoutChg>
        <pc:sldLayoutChg chg="add">
          <pc:chgData name="Kristin Rowles" userId="52661407-a469-4b91-ae0a-deb2877c1a50" providerId="ADAL" clId="{CBA0CCC3-16B1-44A2-88F0-14D94BFD1B83}" dt="2022-11-28T15:11:53.613" v="1025" actId="27028"/>
          <pc:sldLayoutMkLst>
            <pc:docMk/>
            <pc:sldMasterMk cId="1489923905" sldId="2147483648"/>
            <pc:sldLayoutMk cId="1631399860" sldId="2147483653"/>
          </pc:sldLayoutMkLst>
        </pc:sldLayoutChg>
        <pc:sldLayoutChg chg="add">
          <pc:chgData name="Kristin Rowles" userId="52661407-a469-4b91-ae0a-deb2877c1a50" providerId="ADAL" clId="{CBA0CCC3-16B1-44A2-88F0-14D94BFD1B83}" dt="2022-11-28T15:11:53.613" v="1025" actId="27028"/>
          <pc:sldLayoutMkLst>
            <pc:docMk/>
            <pc:sldMasterMk cId="1489923905" sldId="2147483648"/>
            <pc:sldLayoutMk cId="2496557772" sldId="2147483654"/>
          </pc:sldLayoutMkLst>
        </pc:sldLayoutChg>
        <pc:sldLayoutChg chg="add">
          <pc:chgData name="Kristin Rowles" userId="52661407-a469-4b91-ae0a-deb2877c1a50" providerId="ADAL" clId="{CBA0CCC3-16B1-44A2-88F0-14D94BFD1B83}" dt="2022-11-28T15:11:53.613" v="1025" actId="27028"/>
          <pc:sldLayoutMkLst>
            <pc:docMk/>
            <pc:sldMasterMk cId="1489923905" sldId="2147483648"/>
            <pc:sldLayoutMk cId="2533479093" sldId="2147483655"/>
          </pc:sldLayoutMkLst>
        </pc:sldLayoutChg>
        <pc:sldLayoutChg chg="add">
          <pc:chgData name="Kristin Rowles" userId="52661407-a469-4b91-ae0a-deb2877c1a50" providerId="ADAL" clId="{CBA0CCC3-16B1-44A2-88F0-14D94BFD1B83}" dt="2022-11-28T15:11:53.613" v="1025" actId="27028"/>
          <pc:sldLayoutMkLst>
            <pc:docMk/>
            <pc:sldMasterMk cId="1489923905" sldId="2147483648"/>
            <pc:sldLayoutMk cId="3109169704" sldId="2147483656"/>
          </pc:sldLayoutMkLst>
        </pc:sldLayoutChg>
        <pc:sldLayoutChg chg="add">
          <pc:chgData name="Kristin Rowles" userId="52661407-a469-4b91-ae0a-deb2877c1a50" providerId="ADAL" clId="{CBA0CCC3-16B1-44A2-88F0-14D94BFD1B83}" dt="2022-11-28T15:11:53.613" v="1025" actId="27028"/>
          <pc:sldLayoutMkLst>
            <pc:docMk/>
            <pc:sldMasterMk cId="1489923905" sldId="2147483648"/>
            <pc:sldLayoutMk cId="1934120087" sldId="2147483657"/>
          </pc:sldLayoutMkLst>
        </pc:sldLayoutChg>
        <pc:sldLayoutChg chg="add">
          <pc:chgData name="Kristin Rowles" userId="52661407-a469-4b91-ae0a-deb2877c1a50" providerId="ADAL" clId="{CBA0CCC3-16B1-44A2-88F0-14D94BFD1B83}" dt="2022-11-28T15:11:53.613" v="1025" actId="27028"/>
          <pc:sldLayoutMkLst>
            <pc:docMk/>
            <pc:sldMasterMk cId="1489923905" sldId="2147483648"/>
            <pc:sldLayoutMk cId="637790947" sldId="2147483658"/>
          </pc:sldLayoutMkLst>
        </pc:sldLayoutChg>
        <pc:sldLayoutChg chg="add">
          <pc:chgData name="Kristin Rowles" userId="52661407-a469-4b91-ae0a-deb2877c1a50" providerId="ADAL" clId="{CBA0CCC3-16B1-44A2-88F0-14D94BFD1B83}" dt="2022-11-28T15:11:53.613" v="1025" actId="27028"/>
          <pc:sldLayoutMkLst>
            <pc:docMk/>
            <pc:sldMasterMk cId="1489923905" sldId="2147483648"/>
            <pc:sldLayoutMk cId="3705379204" sldId="2147483659"/>
          </pc:sldLayoutMkLst>
        </pc:sldLayoutChg>
      </pc:sldMasterChg>
      <pc:sldMasterChg chg="replId modSldLayout">
        <pc:chgData name="Kristin Rowles" userId="52661407-a469-4b91-ae0a-deb2877c1a50" providerId="ADAL" clId="{CBA0CCC3-16B1-44A2-88F0-14D94BFD1B83}" dt="2022-11-28T15:11:53.613" v="1025" actId="27028"/>
        <pc:sldMasterMkLst>
          <pc:docMk/>
          <pc:sldMasterMk cId="919983426" sldId="2147484127"/>
        </pc:sldMasterMkLst>
        <pc:sldLayoutChg chg="replId">
          <pc:chgData name="Kristin Rowles" userId="52661407-a469-4b91-ae0a-deb2877c1a50" providerId="ADAL" clId="{CBA0CCC3-16B1-44A2-88F0-14D94BFD1B83}" dt="2022-11-28T15:11:53.613" v="1025" actId="27028"/>
          <pc:sldLayoutMkLst>
            <pc:docMk/>
            <pc:sldMasterMk cId="919983426" sldId="2147484127"/>
            <pc:sldLayoutMk cId="3292679578" sldId="2147484128"/>
          </pc:sldLayoutMkLst>
        </pc:sldLayoutChg>
        <pc:sldLayoutChg chg="replId">
          <pc:chgData name="Kristin Rowles" userId="52661407-a469-4b91-ae0a-deb2877c1a50" providerId="ADAL" clId="{CBA0CCC3-16B1-44A2-88F0-14D94BFD1B83}" dt="2022-11-28T15:11:53.613" v="1025" actId="27028"/>
          <pc:sldLayoutMkLst>
            <pc:docMk/>
            <pc:sldMasterMk cId="919983426" sldId="2147484127"/>
            <pc:sldLayoutMk cId="793475502" sldId="2147484129"/>
          </pc:sldLayoutMkLst>
        </pc:sldLayoutChg>
        <pc:sldLayoutChg chg="replId">
          <pc:chgData name="Kristin Rowles" userId="52661407-a469-4b91-ae0a-deb2877c1a50" providerId="ADAL" clId="{CBA0CCC3-16B1-44A2-88F0-14D94BFD1B83}" dt="2022-11-28T15:11:53.613" v="1025" actId="27028"/>
          <pc:sldLayoutMkLst>
            <pc:docMk/>
            <pc:sldMasterMk cId="919983426" sldId="2147484127"/>
            <pc:sldLayoutMk cId="1003226101" sldId="2147484130"/>
          </pc:sldLayoutMkLst>
        </pc:sldLayoutChg>
        <pc:sldLayoutChg chg="replId">
          <pc:chgData name="Kristin Rowles" userId="52661407-a469-4b91-ae0a-deb2877c1a50" providerId="ADAL" clId="{CBA0CCC3-16B1-44A2-88F0-14D94BFD1B83}" dt="2022-11-28T15:11:53.613" v="1025" actId="27028"/>
          <pc:sldLayoutMkLst>
            <pc:docMk/>
            <pc:sldMasterMk cId="919983426" sldId="2147484127"/>
            <pc:sldLayoutMk cId="1375218802" sldId="2147484131"/>
          </pc:sldLayoutMkLst>
        </pc:sldLayoutChg>
        <pc:sldLayoutChg chg="replId">
          <pc:chgData name="Kristin Rowles" userId="52661407-a469-4b91-ae0a-deb2877c1a50" providerId="ADAL" clId="{CBA0CCC3-16B1-44A2-88F0-14D94BFD1B83}" dt="2022-11-28T15:11:53.613" v="1025" actId="27028"/>
          <pc:sldLayoutMkLst>
            <pc:docMk/>
            <pc:sldMasterMk cId="919983426" sldId="2147484127"/>
            <pc:sldLayoutMk cId="2975130204" sldId="2147484132"/>
          </pc:sldLayoutMkLst>
        </pc:sldLayoutChg>
        <pc:sldLayoutChg chg="replId">
          <pc:chgData name="Kristin Rowles" userId="52661407-a469-4b91-ae0a-deb2877c1a50" providerId="ADAL" clId="{CBA0CCC3-16B1-44A2-88F0-14D94BFD1B83}" dt="2022-11-28T15:11:53.613" v="1025" actId="27028"/>
          <pc:sldLayoutMkLst>
            <pc:docMk/>
            <pc:sldMasterMk cId="919983426" sldId="2147484127"/>
            <pc:sldLayoutMk cId="3503297411" sldId="2147484133"/>
          </pc:sldLayoutMkLst>
        </pc:sldLayoutChg>
        <pc:sldLayoutChg chg="replId">
          <pc:chgData name="Kristin Rowles" userId="52661407-a469-4b91-ae0a-deb2877c1a50" providerId="ADAL" clId="{CBA0CCC3-16B1-44A2-88F0-14D94BFD1B83}" dt="2022-11-28T15:11:53.613" v="1025" actId="27028"/>
          <pc:sldLayoutMkLst>
            <pc:docMk/>
            <pc:sldMasterMk cId="919983426" sldId="2147484127"/>
            <pc:sldLayoutMk cId="4078380143" sldId="2147484134"/>
          </pc:sldLayoutMkLst>
        </pc:sldLayoutChg>
      </pc:sldMasterChg>
    </pc:docChg>
  </pc:docChgLst>
  <pc:docChgLst>
    <pc:chgData name="Simpson, Stephen L. (Steve)" userId="080268e0-f1b3-48ac-be81-2d0727811d8e" providerId="ADAL" clId="{26601A80-302A-4EB1-A77D-F67CA189DD5F}"/>
    <pc:docChg chg="custSel addSld modSld sldOrd modSection">
      <pc:chgData name="Simpson, Stephen L. (Steve)" userId="080268e0-f1b3-48ac-be81-2d0727811d8e" providerId="ADAL" clId="{26601A80-302A-4EB1-A77D-F67CA189DD5F}" dt="2022-11-18T15:00:30.410" v="88" actId="1076"/>
      <pc:docMkLst>
        <pc:docMk/>
      </pc:docMkLst>
      <pc:sldChg chg="addSp delSp modSp mod ord">
        <pc:chgData name="Simpson, Stephen L. (Steve)" userId="080268e0-f1b3-48ac-be81-2d0727811d8e" providerId="ADAL" clId="{26601A80-302A-4EB1-A77D-F67CA189DD5F}" dt="2022-11-18T15:00:30.410" v="88" actId="1076"/>
        <pc:sldMkLst>
          <pc:docMk/>
          <pc:sldMk cId="2362552993" sldId="1718"/>
        </pc:sldMkLst>
        <pc:spChg chg="mod">
          <ac:chgData name="Simpson, Stephen L. (Steve)" userId="080268e0-f1b3-48ac-be81-2d0727811d8e" providerId="ADAL" clId="{26601A80-302A-4EB1-A77D-F67CA189DD5F}" dt="2022-11-18T14:59:44.635" v="75" actId="6549"/>
          <ac:spMkLst>
            <pc:docMk/>
            <pc:sldMk cId="2362552993" sldId="1718"/>
            <ac:spMk id="54274" creationId="{5A42B8C5-CB65-45CB-A44B-4DC84AA475B2}"/>
          </ac:spMkLst>
        </pc:spChg>
        <pc:graphicFrameChg chg="del">
          <ac:chgData name="Simpson, Stephen L. (Steve)" userId="080268e0-f1b3-48ac-be81-2d0727811d8e" providerId="ADAL" clId="{26601A80-302A-4EB1-A77D-F67CA189DD5F}" dt="2022-11-18T14:59:47.959" v="76" actId="478"/>
          <ac:graphicFrameMkLst>
            <pc:docMk/>
            <pc:sldMk cId="2362552993" sldId="1718"/>
            <ac:graphicFrameMk id="4" creationId="{9F50C492-18FB-4236-8631-FB614D57FF5F}"/>
          </ac:graphicFrameMkLst>
        </pc:graphicFrameChg>
        <pc:picChg chg="add mod">
          <ac:chgData name="Simpson, Stephen L. (Steve)" userId="080268e0-f1b3-48ac-be81-2d0727811d8e" providerId="ADAL" clId="{26601A80-302A-4EB1-A77D-F67CA189DD5F}" dt="2022-11-18T15:00:09.890" v="81" actId="14100"/>
          <ac:picMkLst>
            <pc:docMk/>
            <pc:sldMk cId="2362552993" sldId="1718"/>
            <ac:picMk id="5" creationId="{ACA281F6-D5C9-4304-B841-7CAD733E0F52}"/>
          </ac:picMkLst>
        </pc:picChg>
        <pc:picChg chg="add mod">
          <ac:chgData name="Simpson, Stephen L. (Steve)" userId="080268e0-f1b3-48ac-be81-2d0727811d8e" providerId="ADAL" clId="{26601A80-302A-4EB1-A77D-F67CA189DD5F}" dt="2022-11-18T15:00:30.410" v="88" actId="1076"/>
          <ac:picMkLst>
            <pc:docMk/>
            <pc:sldMk cId="2362552993" sldId="1718"/>
            <ac:picMk id="7" creationId="{61BE9CDD-55D3-4CB2-9CE8-10AD12E8C1CB}"/>
          </ac:picMkLst>
        </pc:picChg>
      </pc:sldChg>
      <pc:sldChg chg="add">
        <pc:chgData name="Simpson, Stephen L. (Steve)" userId="080268e0-f1b3-48ac-be81-2d0727811d8e" providerId="ADAL" clId="{26601A80-302A-4EB1-A77D-F67CA189DD5F}" dt="2022-11-18T14:59:32.967" v="0" actId="2890"/>
        <pc:sldMkLst>
          <pc:docMk/>
          <pc:sldMk cId="2986978038" sldId="1779"/>
        </pc:sldMkLst>
      </pc:sldChg>
    </pc:docChg>
  </pc:docChgLst>
  <pc:docChgLst>
    <pc:chgData name="Simpson, Stephen L. (Steve)" userId="080268e0-f1b3-48ac-be81-2d0727811d8e" providerId="ADAL" clId="{CDD9A93C-3F4A-4567-B93E-DD6D2AE2159A}"/>
    <pc:docChg chg="custSel addSld delSld modSld sldOrd modSection">
      <pc:chgData name="Simpson, Stephen L. (Steve)" userId="080268e0-f1b3-48ac-be81-2d0727811d8e" providerId="ADAL" clId="{CDD9A93C-3F4A-4567-B93E-DD6D2AE2159A}" dt="2022-12-07T01:01:56.336" v="1146" actId="47"/>
      <pc:docMkLst>
        <pc:docMk/>
      </pc:docMkLst>
      <pc:sldChg chg="addSp delSp modSp del mod">
        <pc:chgData name="Simpson, Stephen L. (Steve)" userId="080268e0-f1b3-48ac-be81-2d0727811d8e" providerId="ADAL" clId="{CDD9A93C-3F4A-4567-B93E-DD6D2AE2159A}" dt="2022-12-07T01:01:56.336" v="1146" actId="47"/>
        <pc:sldMkLst>
          <pc:docMk/>
          <pc:sldMk cId="2360397394" sldId="269"/>
        </pc:sldMkLst>
        <pc:spChg chg="del mod">
          <ac:chgData name="Simpson, Stephen L. (Steve)" userId="080268e0-f1b3-48ac-be81-2d0727811d8e" providerId="ADAL" clId="{CDD9A93C-3F4A-4567-B93E-DD6D2AE2159A}" dt="2022-12-07T00:59:43.540" v="1138" actId="478"/>
          <ac:spMkLst>
            <pc:docMk/>
            <pc:sldMk cId="2360397394" sldId="269"/>
            <ac:spMk id="3" creationId="{EF25E33A-4DD4-4288-911A-CBF30C7C6B83}"/>
          </ac:spMkLst>
        </pc:spChg>
        <pc:spChg chg="del">
          <ac:chgData name="Simpson, Stephen L. (Steve)" userId="080268e0-f1b3-48ac-be81-2d0727811d8e" providerId="ADAL" clId="{CDD9A93C-3F4A-4567-B93E-DD6D2AE2159A}" dt="2022-12-07T00:59:43.540" v="1138" actId="478"/>
          <ac:spMkLst>
            <pc:docMk/>
            <pc:sldMk cId="2360397394" sldId="269"/>
            <ac:spMk id="4" creationId="{BFFE8225-56D8-4C6D-9069-F6E84F64647A}"/>
          </ac:spMkLst>
        </pc:spChg>
        <pc:spChg chg="del">
          <ac:chgData name="Simpson, Stephen L. (Steve)" userId="080268e0-f1b3-48ac-be81-2d0727811d8e" providerId="ADAL" clId="{CDD9A93C-3F4A-4567-B93E-DD6D2AE2159A}" dt="2022-12-07T00:59:43.540" v="1138" actId="478"/>
          <ac:spMkLst>
            <pc:docMk/>
            <pc:sldMk cId="2360397394" sldId="269"/>
            <ac:spMk id="5" creationId="{D476EAE2-BC0D-41F2-9EE0-029F5B6735CC}"/>
          </ac:spMkLst>
        </pc:spChg>
        <pc:spChg chg="del">
          <ac:chgData name="Simpson, Stephen L. (Steve)" userId="080268e0-f1b3-48ac-be81-2d0727811d8e" providerId="ADAL" clId="{CDD9A93C-3F4A-4567-B93E-DD6D2AE2159A}" dt="2022-12-07T00:59:43.540" v="1138" actId="478"/>
          <ac:spMkLst>
            <pc:docMk/>
            <pc:sldMk cId="2360397394" sldId="269"/>
            <ac:spMk id="6" creationId="{448E06C1-6FB2-493B-AB4F-FA2B46B0A9CB}"/>
          </ac:spMkLst>
        </pc:spChg>
        <pc:spChg chg="del">
          <ac:chgData name="Simpson, Stephen L. (Steve)" userId="080268e0-f1b3-48ac-be81-2d0727811d8e" providerId="ADAL" clId="{CDD9A93C-3F4A-4567-B93E-DD6D2AE2159A}" dt="2022-12-07T00:59:43.540" v="1138" actId="478"/>
          <ac:spMkLst>
            <pc:docMk/>
            <pc:sldMk cId="2360397394" sldId="269"/>
            <ac:spMk id="7" creationId="{B83D2B40-3D30-4B10-9B59-66CDDA35918F}"/>
          </ac:spMkLst>
        </pc:spChg>
        <pc:spChg chg="del">
          <ac:chgData name="Simpson, Stephen L. (Steve)" userId="080268e0-f1b3-48ac-be81-2d0727811d8e" providerId="ADAL" clId="{CDD9A93C-3F4A-4567-B93E-DD6D2AE2159A}" dt="2022-12-07T00:59:43.540" v="1138" actId="478"/>
          <ac:spMkLst>
            <pc:docMk/>
            <pc:sldMk cId="2360397394" sldId="269"/>
            <ac:spMk id="8" creationId="{B9B41F5E-6BBF-4721-9C85-8740584FB95D}"/>
          </ac:spMkLst>
        </pc:spChg>
        <pc:spChg chg="del">
          <ac:chgData name="Simpson, Stephen L. (Steve)" userId="080268e0-f1b3-48ac-be81-2d0727811d8e" providerId="ADAL" clId="{CDD9A93C-3F4A-4567-B93E-DD6D2AE2159A}" dt="2022-12-07T00:59:43.540" v="1138" actId="478"/>
          <ac:spMkLst>
            <pc:docMk/>
            <pc:sldMk cId="2360397394" sldId="269"/>
            <ac:spMk id="12" creationId="{3E96FCC1-1B22-A2A4-BF73-3280849FFBB7}"/>
          </ac:spMkLst>
        </pc:spChg>
        <pc:spChg chg="del">
          <ac:chgData name="Simpson, Stephen L. (Steve)" userId="080268e0-f1b3-48ac-be81-2d0727811d8e" providerId="ADAL" clId="{CDD9A93C-3F4A-4567-B93E-DD6D2AE2159A}" dt="2022-12-07T00:59:43.540" v="1138" actId="478"/>
          <ac:spMkLst>
            <pc:docMk/>
            <pc:sldMk cId="2360397394" sldId="269"/>
            <ac:spMk id="13" creationId="{D402C9D9-611A-0740-F187-4F16D996973A}"/>
          </ac:spMkLst>
        </pc:spChg>
        <pc:spChg chg="del">
          <ac:chgData name="Simpson, Stephen L. (Steve)" userId="080268e0-f1b3-48ac-be81-2d0727811d8e" providerId="ADAL" clId="{CDD9A93C-3F4A-4567-B93E-DD6D2AE2159A}" dt="2022-12-07T00:59:43.540" v="1138" actId="478"/>
          <ac:spMkLst>
            <pc:docMk/>
            <pc:sldMk cId="2360397394" sldId="269"/>
            <ac:spMk id="15" creationId="{33E64078-6282-42EB-A7C4-775F7814E350}"/>
          </ac:spMkLst>
        </pc:spChg>
        <pc:spChg chg="del">
          <ac:chgData name="Simpson, Stephen L. (Steve)" userId="080268e0-f1b3-48ac-be81-2d0727811d8e" providerId="ADAL" clId="{CDD9A93C-3F4A-4567-B93E-DD6D2AE2159A}" dt="2022-12-07T00:59:43.540" v="1138" actId="478"/>
          <ac:spMkLst>
            <pc:docMk/>
            <pc:sldMk cId="2360397394" sldId="269"/>
            <ac:spMk id="16" creationId="{229E33CC-E678-4160-AB12-0A4AE34E3BE3}"/>
          </ac:spMkLst>
        </pc:spChg>
        <pc:spChg chg="del">
          <ac:chgData name="Simpson, Stephen L. (Steve)" userId="080268e0-f1b3-48ac-be81-2d0727811d8e" providerId="ADAL" clId="{CDD9A93C-3F4A-4567-B93E-DD6D2AE2159A}" dt="2022-12-07T00:59:43.540" v="1138" actId="478"/>
          <ac:spMkLst>
            <pc:docMk/>
            <pc:sldMk cId="2360397394" sldId="269"/>
            <ac:spMk id="17" creationId="{EC084513-8D0C-4F76-9698-20C94F34CAAF}"/>
          </ac:spMkLst>
        </pc:spChg>
        <pc:spChg chg="del">
          <ac:chgData name="Simpson, Stephen L. (Steve)" userId="080268e0-f1b3-48ac-be81-2d0727811d8e" providerId="ADAL" clId="{CDD9A93C-3F4A-4567-B93E-DD6D2AE2159A}" dt="2022-12-07T00:59:43.540" v="1138" actId="478"/>
          <ac:spMkLst>
            <pc:docMk/>
            <pc:sldMk cId="2360397394" sldId="269"/>
            <ac:spMk id="30" creationId="{798A995B-9002-4DBD-962A-B72BBC7A7ACF}"/>
          </ac:spMkLst>
        </pc:spChg>
        <pc:spChg chg="del">
          <ac:chgData name="Simpson, Stephen L. (Steve)" userId="080268e0-f1b3-48ac-be81-2d0727811d8e" providerId="ADAL" clId="{CDD9A93C-3F4A-4567-B93E-DD6D2AE2159A}" dt="2022-12-07T00:59:43.540" v="1138" actId="478"/>
          <ac:spMkLst>
            <pc:docMk/>
            <pc:sldMk cId="2360397394" sldId="269"/>
            <ac:spMk id="31" creationId="{8F5D2D33-ED1D-45BD-8047-B4AD28EAE502}"/>
          </ac:spMkLst>
        </pc:spChg>
        <pc:spChg chg="del">
          <ac:chgData name="Simpson, Stephen L. (Steve)" userId="080268e0-f1b3-48ac-be81-2d0727811d8e" providerId="ADAL" clId="{CDD9A93C-3F4A-4567-B93E-DD6D2AE2159A}" dt="2022-12-07T00:59:43.540" v="1138" actId="478"/>
          <ac:spMkLst>
            <pc:docMk/>
            <pc:sldMk cId="2360397394" sldId="269"/>
            <ac:spMk id="33" creationId="{1AE906DC-CCF4-459B-B68C-4893D93B4B23}"/>
          </ac:spMkLst>
        </pc:spChg>
        <pc:spChg chg="del">
          <ac:chgData name="Simpson, Stephen L. (Steve)" userId="080268e0-f1b3-48ac-be81-2d0727811d8e" providerId="ADAL" clId="{CDD9A93C-3F4A-4567-B93E-DD6D2AE2159A}" dt="2022-12-07T00:59:43.540" v="1138" actId="478"/>
          <ac:spMkLst>
            <pc:docMk/>
            <pc:sldMk cId="2360397394" sldId="269"/>
            <ac:spMk id="34" creationId="{3C79348B-FA19-4648-8A90-584B940B845B}"/>
          </ac:spMkLst>
        </pc:spChg>
        <pc:spChg chg="del">
          <ac:chgData name="Simpson, Stephen L. (Steve)" userId="080268e0-f1b3-48ac-be81-2d0727811d8e" providerId="ADAL" clId="{CDD9A93C-3F4A-4567-B93E-DD6D2AE2159A}" dt="2022-12-07T00:59:43.540" v="1138" actId="478"/>
          <ac:spMkLst>
            <pc:docMk/>
            <pc:sldMk cId="2360397394" sldId="269"/>
            <ac:spMk id="35" creationId="{F97EFFF9-3C18-46AA-8889-8EC5018A1C82}"/>
          </ac:spMkLst>
        </pc:spChg>
        <pc:spChg chg="del">
          <ac:chgData name="Simpson, Stephen L. (Steve)" userId="080268e0-f1b3-48ac-be81-2d0727811d8e" providerId="ADAL" clId="{CDD9A93C-3F4A-4567-B93E-DD6D2AE2159A}" dt="2022-12-07T00:59:43.540" v="1138" actId="478"/>
          <ac:spMkLst>
            <pc:docMk/>
            <pc:sldMk cId="2360397394" sldId="269"/>
            <ac:spMk id="36" creationId="{29E0EC97-338D-4163-973F-AC1DFDA7E1AE}"/>
          </ac:spMkLst>
        </pc:spChg>
        <pc:spChg chg="del">
          <ac:chgData name="Simpson, Stephen L. (Steve)" userId="080268e0-f1b3-48ac-be81-2d0727811d8e" providerId="ADAL" clId="{CDD9A93C-3F4A-4567-B93E-DD6D2AE2159A}" dt="2022-12-07T00:59:43.540" v="1138" actId="478"/>
          <ac:spMkLst>
            <pc:docMk/>
            <pc:sldMk cId="2360397394" sldId="269"/>
            <ac:spMk id="37" creationId="{0D8CA5D7-0FFE-474E-8ECC-0D4319FB28F3}"/>
          </ac:spMkLst>
        </pc:spChg>
        <pc:spChg chg="del">
          <ac:chgData name="Simpson, Stephen L. (Steve)" userId="080268e0-f1b3-48ac-be81-2d0727811d8e" providerId="ADAL" clId="{CDD9A93C-3F4A-4567-B93E-DD6D2AE2159A}" dt="2022-12-07T00:59:43.540" v="1138" actId="478"/>
          <ac:spMkLst>
            <pc:docMk/>
            <pc:sldMk cId="2360397394" sldId="269"/>
            <ac:spMk id="38" creationId="{E0142A77-9CEF-444D-9F1D-FC08C84D3E4D}"/>
          </ac:spMkLst>
        </pc:spChg>
        <pc:spChg chg="del">
          <ac:chgData name="Simpson, Stephen L. (Steve)" userId="080268e0-f1b3-48ac-be81-2d0727811d8e" providerId="ADAL" clId="{CDD9A93C-3F4A-4567-B93E-DD6D2AE2159A}" dt="2022-12-07T00:59:43.540" v="1138" actId="478"/>
          <ac:spMkLst>
            <pc:docMk/>
            <pc:sldMk cId="2360397394" sldId="269"/>
            <ac:spMk id="39" creationId="{80C6A09E-C75D-4EE7-B360-25BB43A3CBC5}"/>
          </ac:spMkLst>
        </pc:spChg>
        <pc:grpChg chg="del">
          <ac:chgData name="Simpson, Stephen L. (Steve)" userId="080268e0-f1b3-48ac-be81-2d0727811d8e" providerId="ADAL" clId="{CDD9A93C-3F4A-4567-B93E-DD6D2AE2159A}" dt="2022-12-07T00:59:43.540" v="1138" actId="478"/>
          <ac:grpSpMkLst>
            <pc:docMk/>
            <pc:sldMk cId="2360397394" sldId="269"/>
            <ac:grpSpMk id="2" creationId="{98618AF3-CFE9-4BCF-A33D-739D8DD83412}"/>
          </ac:grpSpMkLst>
        </pc:grpChg>
        <pc:picChg chg="add del mod">
          <ac:chgData name="Simpson, Stephen L. (Steve)" userId="080268e0-f1b3-48ac-be81-2d0727811d8e" providerId="ADAL" clId="{CDD9A93C-3F4A-4567-B93E-DD6D2AE2159A}" dt="2022-12-07T01:00:27.098" v="1142" actId="478"/>
          <ac:picMkLst>
            <pc:docMk/>
            <pc:sldMk cId="2360397394" sldId="269"/>
            <ac:picMk id="11" creationId="{63EF8BB0-0047-41DE-9EE2-584CA69221DA}"/>
          </ac:picMkLst>
        </pc:picChg>
        <pc:picChg chg="add mod">
          <ac:chgData name="Simpson, Stephen L. (Steve)" userId="080268e0-f1b3-48ac-be81-2d0727811d8e" providerId="ADAL" clId="{CDD9A93C-3F4A-4567-B93E-DD6D2AE2159A}" dt="2022-12-07T01:01:25.249" v="1145" actId="962"/>
          <ac:picMkLst>
            <pc:docMk/>
            <pc:sldMk cId="2360397394" sldId="269"/>
            <ac:picMk id="29" creationId="{C79C6AE8-372C-446E-B0C9-AC94458D4DB5}"/>
          </ac:picMkLst>
        </pc:picChg>
        <pc:cxnChg chg="del">
          <ac:chgData name="Simpson, Stephen L. (Steve)" userId="080268e0-f1b3-48ac-be81-2d0727811d8e" providerId="ADAL" clId="{CDD9A93C-3F4A-4567-B93E-DD6D2AE2159A}" dt="2022-12-07T00:59:43.540" v="1138" actId="478"/>
          <ac:cxnSpMkLst>
            <pc:docMk/>
            <pc:sldMk cId="2360397394" sldId="269"/>
            <ac:cxnSpMk id="32" creationId="{D7FCAA5A-FA83-4EED-8946-C721D105F0A2}"/>
          </ac:cxnSpMkLst>
        </pc:cxnChg>
      </pc:sldChg>
      <pc:sldChg chg="del">
        <pc:chgData name="Simpson, Stephen L. (Steve)" userId="080268e0-f1b3-48ac-be81-2d0727811d8e" providerId="ADAL" clId="{CDD9A93C-3F4A-4567-B93E-DD6D2AE2159A}" dt="2022-12-02T14:49:20.379" v="1000" actId="47"/>
        <pc:sldMkLst>
          <pc:docMk/>
          <pc:sldMk cId="4215803176" sldId="279"/>
        </pc:sldMkLst>
      </pc:sldChg>
      <pc:sldChg chg="add ord">
        <pc:chgData name="Simpson, Stephen L. (Steve)" userId="080268e0-f1b3-48ac-be81-2d0727811d8e" providerId="ADAL" clId="{CDD9A93C-3F4A-4567-B93E-DD6D2AE2159A}" dt="2022-11-20T21:05:43.366" v="944"/>
        <pc:sldMkLst>
          <pc:docMk/>
          <pc:sldMk cId="197526595" sldId="280"/>
        </pc:sldMkLst>
      </pc:sldChg>
      <pc:sldChg chg="add ord">
        <pc:chgData name="Simpson, Stephen L. (Steve)" userId="080268e0-f1b3-48ac-be81-2d0727811d8e" providerId="ADAL" clId="{CDD9A93C-3F4A-4567-B93E-DD6D2AE2159A}" dt="2022-11-20T21:05:43.366" v="944"/>
        <pc:sldMkLst>
          <pc:docMk/>
          <pc:sldMk cId="2594544588" sldId="281"/>
        </pc:sldMkLst>
      </pc:sldChg>
      <pc:sldChg chg="add ord">
        <pc:chgData name="Simpson, Stephen L. (Steve)" userId="080268e0-f1b3-48ac-be81-2d0727811d8e" providerId="ADAL" clId="{CDD9A93C-3F4A-4567-B93E-DD6D2AE2159A}" dt="2022-11-20T21:05:43.366" v="944"/>
        <pc:sldMkLst>
          <pc:docMk/>
          <pc:sldMk cId="2669093235" sldId="282"/>
        </pc:sldMkLst>
      </pc:sldChg>
      <pc:sldChg chg="add del">
        <pc:chgData name="Simpson, Stephen L. (Steve)" userId="080268e0-f1b3-48ac-be81-2d0727811d8e" providerId="ADAL" clId="{CDD9A93C-3F4A-4567-B93E-DD6D2AE2159A}" dt="2022-12-02T14:44:47.606" v="999"/>
        <pc:sldMkLst>
          <pc:docMk/>
          <pc:sldMk cId="3818544440" sldId="287"/>
        </pc:sldMkLst>
      </pc:sldChg>
      <pc:sldChg chg="add del">
        <pc:chgData name="Simpson, Stephen L. (Steve)" userId="080268e0-f1b3-48ac-be81-2d0727811d8e" providerId="ADAL" clId="{CDD9A93C-3F4A-4567-B93E-DD6D2AE2159A}" dt="2022-12-02T14:44:47.606" v="999"/>
        <pc:sldMkLst>
          <pc:docMk/>
          <pc:sldMk cId="3983280713" sldId="289"/>
        </pc:sldMkLst>
      </pc:sldChg>
      <pc:sldChg chg="add del">
        <pc:chgData name="Simpson, Stephen L. (Steve)" userId="080268e0-f1b3-48ac-be81-2d0727811d8e" providerId="ADAL" clId="{CDD9A93C-3F4A-4567-B93E-DD6D2AE2159A}" dt="2022-12-02T14:44:47.606" v="999"/>
        <pc:sldMkLst>
          <pc:docMk/>
          <pc:sldMk cId="927594901" sldId="290"/>
        </pc:sldMkLst>
      </pc:sldChg>
      <pc:sldChg chg="add del">
        <pc:chgData name="Simpson, Stephen L. (Steve)" userId="080268e0-f1b3-48ac-be81-2d0727811d8e" providerId="ADAL" clId="{CDD9A93C-3F4A-4567-B93E-DD6D2AE2159A}" dt="2022-11-19T15:18:06.102" v="17" actId="47"/>
        <pc:sldMkLst>
          <pc:docMk/>
          <pc:sldMk cId="2269735553" sldId="293"/>
        </pc:sldMkLst>
      </pc:sldChg>
      <pc:sldChg chg="add del">
        <pc:chgData name="Simpson, Stephen L. (Steve)" userId="080268e0-f1b3-48ac-be81-2d0727811d8e" providerId="ADAL" clId="{CDD9A93C-3F4A-4567-B93E-DD6D2AE2159A}" dt="2022-11-19T15:44:13.339" v="932" actId="47"/>
        <pc:sldMkLst>
          <pc:docMk/>
          <pc:sldMk cId="3605941168" sldId="294"/>
        </pc:sldMkLst>
      </pc:sldChg>
      <pc:sldChg chg="modSp add del mod">
        <pc:chgData name="Simpson, Stephen L. (Steve)" userId="080268e0-f1b3-48ac-be81-2d0727811d8e" providerId="ADAL" clId="{CDD9A93C-3F4A-4567-B93E-DD6D2AE2159A}" dt="2022-11-19T15:44:11.245" v="931" actId="47"/>
        <pc:sldMkLst>
          <pc:docMk/>
          <pc:sldMk cId="1570705251" sldId="297"/>
        </pc:sldMkLst>
        <pc:spChg chg="mod">
          <ac:chgData name="Simpson, Stephen L. (Steve)" userId="080268e0-f1b3-48ac-be81-2d0727811d8e" providerId="ADAL" clId="{CDD9A93C-3F4A-4567-B93E-DD6D2AE2159A}" dt="2022-11-19T15:17:31.298" v="14" actId="27636"/>
          <ac:spMkLst>
            <pc:docMk/>
            <pc:sldMk cId="1570705251" sldId="297"/>
            <ac:spMk id="11" creationId="{00000000-0000-0000-0000-000000000000}"/>
          </ac:spMkLst>
        </pc:spChg>
      </pc:sldChg>
      <pc:sldChg chg="add">
        <pc:chgData name="Simpson, Stephen L. (Steve)" userId="080268e0-f1b3-48ac-be81-2d0727811d8e" providerId="ADAL" clId="{CDD9A93C-3F4A-4567-B93E-DD6D2AE2159A}" dt="2022-11-19T15:16:41.237" v="10"/>
        <pc:sldMkLst>
          <pc:docMk/>
          <pc:sldMk cId="2808539009" sldId="300"/>
        </pc:sldMkLst>
      </pc:sldChg>
      <pc:sldChg chg="add del ord">
        <pc:chgData name="Simpson, Stephen L. (Steve)" userId="080268e0-f1b3-48ac-be81-2d0727811d8e" providerId="ADAL" clId="{CDD9A93C-3F4A-4567-B93E-DD6D2AE2159A}" dt="2022-11-19T15:37:06.725" v="684" actId="47"/>
        <pc:sldMkLst>
          <pc:docMk/>
          <pc:sldMk cId="1787097870" sldId="312"/>
        </pc:sldMkLst>
      </pc:sldChg>
      <pc:sldChg chg="add ord">
        <pc:chgData name="Simpson, Stephen L. (Steve)" userId="080268e0-f1b3-48ac-be81-2d0727811d8e" providerId="ADAL" clId="{CDD9A93C-3F4A-4567-B93E-DD6D2AE2159A}" dt="2022-11-19T15:16:55.813" v="12"/>
        <pc:sldMkLst>
          <pc:docMk/>
          <pc:sldMk cId="47837910" sldId="330"/>
        </pc:sldMkLst>
      </pc:sldChg>
      <pc:sldChg chg="add del">
        <pc:chgData name="Simpson, Stephen L. (Steve)" userId="080268e0-f1b3-48ac-be81-2d0727811d8e" providerId="ADAL" clId="{CDD9A93C-3F4A-4567-B93E-DD6D2AE2159A}" dt="2022-11-19T15:28:10.334" v="25" actId="47"/>
        <pc:sldMkLst>
          <pc:docMk/>
          <pc:sldMk cId="1607768233" sldId="1304"/>
        </pc:sldMkLst>
      </pc:sldChg>
      <pc:sldChg chg="add del">
        <pc:chgData name="Simpson, Stephen L. (Steve)" userId="080268e0-f1b3-48ac-be81-2d0727811d8e" providerId="ADAL" clId="{CDD9A93C-3F4A-4567-B93E-DD6D2AE2159A}" dt="2022-11-19T15:27:24.866" v="22" actId="47"/>
        <pc:sldMkLst>
          <pc:docMk/>
          <pc:sldMk cId="2264613693" sldId="1373"/>
        </pc:sldMkLst>
      </pc:sldChg>
      <pc:sldChg chg="add del">
        <pc:chgData name="Simpson, Stephen L. (Steve)" userId="080268e0-f1b3-48ac-be81-2d0727811d8e" providerId="ADAL" clId="{CDD9A93C-3F4A-4567-B93E-DD6D2AE2159A}" dt="2022-11-19T15:27:45.797" v="24" actId="47"/>
        <pc:sldMkLst>
          <pc:docMk/>
          <pc:sldMk cId="3194518600" sldId="1374"/>
        </pc:sldMkLst>
      </pc:sldChg>
      <pc:sldChg chg="modSp add mod">
        <pc:chgData name="Simpson, Stephen L. (Steve)" userId="080268e0-f1b3-48ac-be81-2d0727811d8e" providerId="ADAL" clId="{CDD9A93C-3F4A-4567-B93E-DD6D2AE2159A}" dt="2022-12-07T00:55:48.408" v="1135" actId="6549"/>
        <pc:sldMkLst>
          <pc:docMk/>
          <pc:sldMk cId="3217721436" sldId="1389"/>
        </pc:sldMkLst>
        <pc:spChg chg="mod">
          <ac:chgData name="Simpson, Stephen L. (Steve)" userId="080268e0-f1b3-48ac-be81-2d0727811d8e" providerId="ADAL" clId="{CDD9A93C-3F4A-4567-B93E-DD6D2AE2159A}" dt="2022-12-07T00:55:48.408" v="1135" actId="6549"/>
          <ac:spMkLst>
            <pc:docMk/>
            <pc:sldMk cId="3217721436" sldId="1389"/>
            <ac:spMk id="2" creationId="{7DBB6B28-9D6C-4E9A-B1F6-C9A094F48337}"/>
          </ac:spMkLst>
        </pc:spChg>
        <pc:spChg chg="mod">
          <ac:chgData name="Simpson, Stephen L. (Steve)" userId="080268e0-f1b3-48ac-be81-2d0727811d8e" providerId="ADAL" clId="{CDD9A93C-3F4A-4567-B93E-DD6D2AE2159A}" dt="2022-11-19T15:38:45.393" v="769" actId="20577"/>
          <ac:spMkLst>
            <pc:docMk/>
            <pc:sldMk cId="3217721436" sldId="1389"/>
            <ac:spMk id="3" creationId="{E9FAEDD7-3846-494D-B7EA-BDA5FA12C6A4}"/>
          </ac:spMkLst>
        </pc:spChg>
      </pc:sldChg>
      <pc:sldChg chg="add del">
        <pc:chgData name="Simpson, Stephen L. (Steve)" userId="080268e0-f1b3-48ac-be81-2d0727811d8e" providerId="ADAL" clId="{CDD9A93C-3F4A-4567-B93E-DD6D2AE2159A}" dt="2022-11-19T15:36:04.074" v="679" actId="47"/>
        <pc:sldMkLst>
          <pc:docMk/>
          <pc:sldMk cId="3135782145" sldId="1588"/>
        </pc:sldMkLst>
      </pc:sldChg>
      <pc:sldChg chg="add del">
        <pc:chgData name="Simpson, Stephen L. (Steve)" userId="080268e0-f1b3-48ac-be81-2d0727811d8e" providerId="ADAL" clId="{CDD9A93C-3F4A-4567-B93E-DD6D2AE2159A}" dt="2022-11-19T15:36:04.074" v="679" actId="47"/>
        <pc:sldMkLst>
          <pc:docMk/>
          <pc:sldMk cId="4022431891" sldId="1589"/>
        </pc:sldMkLst>
      </pc:sldChg>
      <pc:sldChg chg="add del">
        <pc:chgData name="Simpson, Stephen L. (Steve)" userId="080268e0-f1b3-48ac-be81-2d0727811d8e" providerId="ADAL" clId="{CDD9A93C-3F4A-4567-B93E-DD6D2AE2159A}" dt="2022-11-19T15:36:04.074" v="679" actId="47"/>
        <pc:sldMkLst>
          <pc:docMk/>
          <pc:sldMk cId="562607751" sldId="1590"/>
        </pc:sldMkLst>
      </pc:sldChg>
      <pc:sldChg chg="modSp add mod ord">
        <pc:chgData name="Simpson, Stephen L. (Steve)" userId="080268e0-f1b3-48ac-be81-2d0727811d8e" providerId="ADAL" clId="{CDD9A93C-3F4A-4567-B93E-DD6D2AE2159A}" dt="2022-11-20T20:42:03.726" v="942" actId="108"/>
        <pc:sldMkLst>
          <pc:docMk/>
          <pc:sldMk cId="4029213931" sldId="1595"/>
        </pc:sldMkLst>
        <pc:spChg chg="mod">
          <ac:chgData name="Simpson, Stephen L. (Steve)" userId="080268e0-f1b3-48ac-be81-2d0727811d8e" providerId="ADAL" clId="{CDD9A93C-3F4A-4567-B93E-DD6D2AE2159A}" dt="2022-11-20T20:42:03.726" v="942" actId="108"/>
          <ac:spMkLst>
            <pc:docMk/>
            <pc:sldMk cId="4029213931" sldId="1595"/>
            <ac:spMk id="7" creationId="{63C8D2DD-8FB6-40EA-BEE3-71D10B48DEFB}"/>
          </ac:spMkLst>
        </pc:spChg>
      </pc:sldChg>
      <pc:sldChg chg="add del">
        <pc:chgData name="Simpson, Stephen L. (Steve)" userId="080268e0-f1b3-48ac-be81-2d0727811d8e" providerId="ADAL" clId="{CDD9A93C-3F4A-4567-B93E-DD6D2AE2159A}" dt="2022-11-19T15:35:39.167" v="677" actId="47"/>
        <pc:sldMkLst>
          <pc:docMk/>
          <pc:sldMk cId="519681625" sldId="1611"/>
        </pc:sldMkLst>
      </pc:sldChg>
      <pc:sldChg chg="add ord">
        <pc:chgData name="Simpson, Stephen L. (Steve)" userId="080268e0-f1b3-48ac-be81-2d0727811d8e" providerId="ADAL" clId="{CDD9A93C-3F4A-4567-B93E-DD6D2AE2159A}" dt="2022-11-19T15:44:49.181" v="934"/>
        <pc:sldMkLst>
          <pc:docMk/>
          <pc:sldMk cId="3742434965" sldId="1613"/>
        </pc:sldMkLst>
      </pc:sldChg>
      <pc:sldChg chg="add ord">
        <pc:chgData name="Simpson, Stephen L. (Steve)" userId="080268e0-f1b3-48ac-be81-2d0727811d8e" providerId="ADAL" clId="{CDD9A93C-3F4A-4567-B93E-DD6D2AE2159A}" dt="2022-11-19T15:36:55.376" v="683"/>
        <pc:sldMkLst>
          <pc:docMk/>
          <pc:sldMk cId="4108446395" sldId="1614"/>
        </pc:sldMkLst>
      </pc:sldChg>
      <pc:sldChg chg="add ord">
        <pc:chgData name="Simpson, Stephen L. (Steve)" userId="080268e0-f1b3-48ac-be81-2d0727811d8e" providerId="ADAL" clId="{CDD9A93C-3F4A-4567-B93E-DD6D2AE2159A}" dt="2022-11-19T15:44:49.181" v="934"/>
        <pc:sldMkLst>
          <pc:docMk/>
          <pc:sldMk cId="1472632689" sldId="1617"/>
        </pc:sldMkLst>
      </pc:sldChg>
      <pc:sldChg chg="modSp add mod ord">
        <pc:chgData name="Simpson, Stephen L. (Steve)" userId="080268e0-f1b3-48ac-be81-2d0727811d8e" providerId="ADAL" clId="{CDD9A93C-3F4A-4567-B93E-DD6D2AE2159A}" dt="2022-11-20T20:40:01.874" v="939" actId="14100"/>
        <pc:sldMkLst>
          <pc:docMk/>
          <pc:sldMk cId="2878096836" sldId="1618"/>
        </pc:sldMkLst>
        <pc:spChg chg="mod">
          <ac:chgData name="Simpson, Stephen L. (Steve)" userId="080268e0-f1b3-48ac-be81-2d0727811d8e" providerId="ADAL" clId="{CDD9A93C-3F4A-4567-B93E-DD6D2AE2159A}" dt="2022-11-20T20:40:01.874" v="939" actId="14100"/>
          <ac:spMkLst>
            <pc:docMk/>
            <pc:sldMk cId="2878096836" sldId="1618"/>
            <ac:spMk id="7" creationId="{63C8D2DD-8FB6-40EA-BEE3-71D10B48DEFB}"/>
          </ac:spMkLst>
        </pc:spChg>
        <pc:picChg chg="mod">
          <ac:chgData name="Simpson, Stephen L. (Steve)" userId="080268e0-f1b3-48ac-be81-2d0727811d8e" providerId="ADAL" clId="{CDD9A93C-3F4A-4567-B93E-DD6D2AE2159A}" dt="2022-11-20T20:39:56.908" v="938" actId="1076"/>
          <ac:picMkLst>
            <pc:docMk/>
            <pc:sldMk cId="2878096836" sldId="1618"/>
            <ac:picMk id="8" creationId="{4C5EAC39-52FB-4C02-836A-4C3D726B74F9}"/>
          </ac:picMkLst>
        </pc:picChg>
      </pc:sldChg>
      <pc:sldChg chg="add">
        <pc:chgData name="Simpson, Stephen L. (Steve)" userId="080268e0-f1b3-48ac-be81-2d0727811d8e" providerId="ADAL" clId="{CDD9A93C-3F4A-4567-B93E-DD6D2AE2159A}" dt="2022-11-19T15:22:30.886" v="20"/>
        <pc:sldMkLst>
          <pc:docMk/>
          <pc:sldMk cId="2674383625" sldId="1619"/>
        </pc:sldMkLst>
      </pc:sldChg>
      <pc:sldChg chg="add">
        <pc:chgData name="Simpson, Stephen L. (Steve)" userId="080268e0-f1b3-48ac-be81-2d0727811d8e" providerId="ADAL" clId="{CDD9A93C-3F4A-4567-B93E-DD6D2AE2159A}" dt="2022-11-19T15:22:30.886" v="20"/>
        <pc:sldMkLst>
          <pc:docMk/>
          <pc:sldMk cId="817039508" sldId="1620"/>
        </pc:sldMkLst>
      </pc:sldChg>
      <pc:sldChg chg="add">
        <pc:chgData name="Simpson, Stephen L. (Steve)" userId="080268e0-f1b3-48ac-be81-2d0727811d8e" providerId="ADAL" clId="{CDD9A93C-3F4A-4567-B93E-DD6D2AE2159A}" dt="2022-11-19T15:22:30.886" v="20"/>
        <pc:sldMkLst>
          <pc:docMk/>
          <pc:sldMk cId="886909897" sldId="1621"/>
        </pc:sldMkLst>
      </pc:sldChg>
      <pc:sldChg chg="add">
        <pc:chgData name="Simpson, Stephen L. (Steve)" userId="080268e0-f1b3-48ac-be81-2d0727811d8e" providerId="ADAL" clId="{CDD9A93C-3F4A-4567-B93E-DD6D2AE2159A}" dt="2022-11-19T15:22:30.886" v="20"/>
        <pc:sldMkLst>
          <pc:docMk/>
          <pc:sldMk cId="3606535169" sldId="1622"/>
        </pc:sldMkLst>
      </pc:sldChg>
      <pc:sldChg chg="add del">
        <pc:chgData name="Simpson, Stephen L. (Steve)" userId="080268e0-f1b3-48ac-be81-2d0727811d8e" providerId="ADAL" clId="{CDD9A93C-3F4A-4567-B93E-DD6D2AE2159A}" dt="2022-11-19T15:27:39.615" v="23" actId="47"/>
        <pc:sldMkLst>
          <pc:docMk/>
          <pc:sldMk cId="1161129721" sldId="1624"/>
        </pc:sldMkLst>
      </pc:sldChg>
      <pc:sldChg chg="modSp add mod">
        <pc:chgData name="Simpson, Stephen L. (Steve)" userId="080268e0-f1b3-48ac-be81-2d0727811d8e" providerId="ADAL" clId="{CDD9A93C-3F4A-4567-B93E-DD6D2AE2159A}" dt="2022-11-20T20:29:55.168" v="935" actId="14100"/>
        <pc:sldMkLst>
          <pc:docMk/>
          <pc:sldMk cId="2769564087" sldId="1642"/>
        </pc:sldMkLst>
        <pc:picChg chg="mod">
          <ac:chgData name="Simpson, Stephen L. (Steve)" userId="080268e0-f1b3-48ac-be81-2d0727811d8e" providerId="ADAL" clId="{CDD9A93C-3F4A-4567-B93E-DD6D2AE2159A}" dt="2022-11-20T20:29:55.168" v="935" actId="14100"/>
          <ac:picMkLst>
            <pc:docMk/>
            <pc:sldMk cId="2769564087" sldId="1642"/>
            <ac:picMk id="6" creationId="{05046D90-BE07-4CA4-AA51-BBA893732E1B}"/>
          </ac:picMkLst>
        </pc:picChg>
      </pc:sldChg>
      <pc:sldChg chg="delSp mod">
        <pc:chgData name="Simpson, Stephen L. (Steve)" userId="080268e0-f1b3-48ac-be81-2d0727811d8e" providerId="ADAL" clId="{CDD9A93C-3F4A-4567-B93E-DD6D2AE2159A}" dt="2022-12-02T14:44:07.323" v="995" actId="478"/>
        <pc:sldMkLst>
          <pc:docMk/>
          <pc:sldMk cId="2841761518" sldId="1751"/>
        </pc:sldMkLst>
        <pc:graphicFrameChg chg="del">
          <ac:chgData name="Simpson, Stephen L. (Steve)" userId="080268e0-f1b3-48ac-be81-2d0727811d8e" providerId="ADAL" clId="{CDD9A93C-3F4A-4567-B93E-DD6D2AE2159A}" dt="2022-12-02T14:43:13.171" v="993" actId="478"/>
          <ac:graphicFrameMkLst>
            <pc:docMk/>
            <pc:sldMk cId="2841761518" sldId="1751"/>
            <ac:graphicFrameMk id="3" creationId="{77D2D884-0DFE-495D-901A-539B0E8134FD}"/>
          </ac:graphicFrameMkLst>
        </pc:graphicFrameChg>
        <pc:graphicFrameChg chg="del">
          <ac:chgData name="Simpson, Stephen L. (Steve)" userId="080268e0-f1b3-48ac-be81-2d0727811d8e" providerId="ADAL" clId="{CDD9A93C-3F4A-4567-B93E-DD6D2AE2159A}" dt="2022-12-02T14:43:55.516" v="994" actId="478"/>
          <ac:graphicFrameMkLst>
            <pc:docMk/>
            <pc:sldMk cId="2841761518" sldId="1751"/>
            <ac:graphicFrameMk id="5" creationId="{F2A99C01-4FD1-4538-9AE5-5CFF4BAF927F}"/>
          </ac:graphicFrameMkLst>
        </pc:graphicFrameChg>
        <pc:graphicFrameChg chg="del">
          <ac:chgData name="Simpson, Stephen L. (Steve)" userId="080268e0-f1b3-48ac-be81-2d0727811d8e" providerId="ADAL" clId="{CDD9A93C-3F4A-4567-B93E-DD6D2AE2159A}" dt="2022-12-02T14:44:07.323" v="995" actId="478"/>
          <ac:graphicFrameMkLst>
            <pc:docMk/>
            <pc:sldMk cId="2841761518" sldId="1751"/>
            <ac:graphicFrameMk id="6" creationId="{9B009439-3BE7-48D3-A9B6-06A49D49B889}"/>
          </ac:graphicFrameMkLst>
        </pc:graphicFrameChg>
      </pc:sldChg>
      <pc:sldChg chg="delSp mod">
        <pc:chgData name="Simpson, Stephen L. (Steve)" userId="080268e0-f1b3-48ac-be81-2d0727811d8e" providerId="ADAL" clId="{CDD9A93C-3F4A-4567-B93E-DD6D2AE2159A}" dt="2022-12-02T14:44:24.014" v="996" actId="478"/>
        <pc:sldMkLst>
          <pc:docMk/>
          <pc:sldMk cId="505944090" sldId="1769"/>
        </pc:sldMkLst>
        <pc:graphicFrameChg chg="del">
          <ac:chgData name="Simpson, Stephen L. (Steve)" userId="080268e0-f1b3-48ac-be81-2d0727811d8e" providerId="ADAL" clId="{CDD9A93C-3F4A-4567-B93E-DD6D2AE2159A}" dt="2022-12-02T14:44:24.014" v="996" actId="478"/>
          <ac:graphicFrameMkLst>
            <pc:docMk/>
            <pc:sldMk cId="505944090" sldId="1769"/>
            <ac:graphicFrameMk id="5" creationId="{69CA7922-7B65-4A6F-BA45-299347F03515}"/>
          </ac:graphicFrameMkLst>
        </pc:graphicFrameChg>
      </pc:sldChg>
      <pc:sldChg chg="modSp add del mod ord">
        <pc:chgData name="Simpson, Stephen L. (Steve)" userId="080268e0-f1b3-48ac-be81-2d0727811d8e" providerId="ADAL" clId="{CDD9A93C-3F4A-4567-B93E-DD6D2AE2159A}" dt="2022-11-19T15:35:41.445" v="678" actId="47"/>
        <pc:sldMkLst>
          <pc:docMk/>
          <pc:sldMk cId="1823129491" sldId="1785"/>
        </pc:sldMkLst>
        <pc:spChg chg="mod">
          <ac:chgData name="Simpson, Stephen L. (Steve)" userId="080268e0-f1b3-48ac-be81-2d0727811d8e" providerId="ADAL" clId="{CDD9A93C-3F4A-4567-B93E-DD6D2AE2159A}" dt="2022-11-19T15:12:49.835" v="4" actId="6549"/>
          <ac:spMkLst>
            <pc:docMk/>
            <pc:sldMk cId="1823129491" sldId="1785"/>
            <ac:spMk id="2" creationId="{26D931A7-E908-DB5F-A734-FE3772257B63}"/>
          </ac:spMkLst>
        </pc:spChg>
        <pc:spChg chg="mod">
          <ac:chgData name="Simpson, Stephen L. (Steve)" userId="080268e0-f1b3-48ac-be81-2d0727811d8e" providerId="ADAL" clId="{CDD9A93C-3F4A-4567-B93E-DD6D2AE2159A}" dt="2022-11-19T15:12:46.064" v="3" actId="6549"/>
          <ac:spMkLst>
            <pc:docMk/>
            <pc:sldMk cId="1823129491" sldId="1785"/>
            <ac:spMk id="3" creationId="{AFE2CF3E-D94B-B4FA-DC97-C4930C47B1E1}"/>
          </ac:spMkLst>
        </pc:spChg>
      </pc:sldChg>
      <pc:sldChg chg="add del ord">
        <pc:chgData name="Simpson, Stephen L. (Steve)" userId="080268e0-f1b3-48ac-be81-2d0727811d8e" providerId="ADAL" clId="{CDD9A93C-3F4A-4567-B93E-DD6D2AE2159A}" dt="2022-11-19T15:37:17.960" v="685" actId="47"/>
        <pc:sldMkLst>
          <pc:docMk/>
          <pc:sldMk cId="2691303733" sldId="1786"/>
        </pc:sldMkLst>
      </pc:sldChg>
      <pc:sldChg chg="add del ord">
        <pc:chgData name="Simpson, Stephen L. (Steve)" userId="080268e0-f1b3-48ac-be81-2d0727811d8e" providerId="ADAL" clId="{CDD9A93C-3F4A-4567-B93E-DD6D2AE2159A}" dt="2022-11-19T15:34:36.579" v="674" actId="47"/>
        <pc:sldMkLst>
          <pc:docMk/>
          <pc:sldMk cId="1134858179" sldId="1787"/>
        </pc:sldMkLst>
      </pc:sldChg>
      <pc:sldChg chg="add del">
        <pc:chgData name="Simpson, Stephen L. (Steve)" userId="080268e0-f1b3-48ac-be81-2d0727811d8e" providerId="ADAL" clId="{CDD9A93C-3F4A-4567-B93E-DD6D2AE2159A}" dt="2022-11-19T15:28:28.634" v="26" actId="47"/>
        <pc:sldMkLst>
          <pc:docMk/>
          <pc:sldMk cId="2774189571" sldId="1788"/>
        </pc:sldMkLst>
      </pc:sldChg>
      <pc:sldChg chg="modSp mod">
        <pc:chgData name="Simpson, Stephen L. (Steve)" userId="080268e0-f1b3-48ac-be81-2d0727811d8e" providerId="ADAL" clId="{CDD9A93C-3F4A-4567-B93E-DD6D2AE2159A}" dt="2022-12-02T19:56:36.513" v="1054" actId="6549"/>
        <pc:sldMkLst>
          <pc:docMk/>
          <pc:sldMk cId="464769889" sldId="1808"/>
        </pc:sldMkLst>
        <pc:spChg chg="mod">
          <ac:chgData name="Simpson, Stephen L. (Steve)" userId="080268e0-f1b3-48ac-be81-2d0727811d8e" providerId="ADAL" clId="{CDD9A93C-3F4A-4567-B93E-DD6D2AE2159A}" dt="2022-12-02T19:56:36.513" v="1054" actId="6549"/>
          <ac:spMkLst>
            <pc:docMk/>
            <pc:sldMk cId="464769889" sldId="1808"/>
            <ac:spMk id="2" creationId="{8BA48AA4-983F-B92A-BF5A-2198700CDF48}"/>
          </ac:spMkLst>
        </pc:spChg>
        <pc:spChg chg="mod">
          <ac:chgData name="Simpson, Stephen L. (Steve)" userId="080268e0-f1b3-48ac-be81-2d0727811d8e" providerId="ADAL" clId="{CDD9A93C-3F4A-4567-B93E-DD6D2AE2159A}" dt="2022-12-02T19:55:07.018" v="1007" actId="1076"/>
          <ac:spMkLst>
            <pc:docMk/>
            <pc:sldMk cId="464769889" sldId="1808"/>
            <ac:spMk id="7" creationId="{30784BB7-C8DB-220D-D136-1976FBC0931A}"/>
          </ac:spMkLst>
        </pc:spChg>
        <pc:spChg chg="mod">
          <ac:chgData name="Simpson, Stephen L. (Steve)" userId="080268e0-f1b3-48ac-be81-2d0727811d8e" providerId="ADAL" clId="{CDD9A93C-3F4A-4567-B93E-DD6D2AE2159A}" dt="2022-12-02T19:56:11.875" v="1053" actId="207"/>
          <ac:spMkLst>
            <pc:docMk/>
            <pc:sldMk cId="464769889" sldId="1808"/>
            <ac:spMk id="9" creationId="{6870431A-8933-4461-43B3-BF3CAD6178B6}"/>
          </ac:spMkLst>
        </pc:spChg>
      </pc:sldChg>
      <pc:sldChg chg="modSp add mod">
        <pc:chgData name="Simpson, Stephen L. (Steve)" userId="080268e0-f1b3-48ac-be81-2d0727811d8e" providerId="ADAL" clId="{CDD9A93C-3F4A-4567-B93E-DD6D2AE2159A}" dt="2022-12-02T14:36:15.824" v="992" actId="5793"/>
        <pc:sldMkLst>
          <pc:docMk/>
          <pc:sldMk cId="1081470106" sldId="1822"/>
        </pc:sldMkLst>
        <pc:spChg chg="mod">
          <ac:chgData name="Simpson, Stephen L. (Steve)" userId="080268e0-f1b3-48ac-be81-2d0727811d8e" providerId="ADAL" clId="{CDD9A93C-3F4A-4567-B93E-DD6D2AE2159A}" dt="2022-12-02T14:36:15.824" v="992" actId="5793"/>
          <ac:spMkLst>
            <pc:docMk/>
            <pc:sldMk cId="1081470106" sldId="1822"/>
            <ac:spMk id="5" creationId="{27725108-491F-F41B-388A-8E4F40707FEC}"/>
          </ac:spMkLst>
        </pc:spChg>
      </pc:sldChg>
      <pc:sldChg chg="add del ord">
        <pc:chgData name="Simpson, Stephen L. (Steve)" userId="080268e0-f1b3-48ac-be81-2d0727811d8e" providerId="ADAL" clId="{CDD9A93C-3F4A-4567-B93E-DD6D2AE2159A}" dt="2022-12-02T14:23:59.977" v="950" actId="47"/>
        <pc:sldMkLst>
          <pc:docMk/>
          <pc:sldMk cId="3834110144" sldId="1822"/>
        </pc:sldMkLst>
      </pc:sldChg>
      <pc:sldChg chg="add del">
        <pc:chgData name="Simpson, Stephen L. (Steve)" userId="080268e0-f1b3-48ac-be81-2d0727811d8e" providerId="ADAL" clId="{CDD9A93C-3F4A-4567-B93E-DD6D2AE2159A}" dt="2022-12-02T14:44:47.606" v="999"/>
        <pc:sldMkLst>
          <pc:docMk/>
          <pc:sldMk cId="2288862286" sldId="1823"/>
        </pc:sldMkLst>
      </pc:sldChg>
      <pc:sldChg chg="add del">
        <pc:chgData name="Simpson, Stephen L. (Steve)" userId="080268e0-f1b3-48ac-be81-2d0727811d8e" providerId="ADAL" clId="{CDD9A93C-3F4A-4567-B93E-DD6D2AE2159A}" dt="2022-12-02T14:44:47.606" v="999"/>
        <pc:sldMkLst>
          <pc:docMk/>
          <pc:sldMk cId="3214326953" sldId="1824"/>
        </pc:sldMkLst>
      </pc:sldChg>
      <pc:sldChg chg="add del">
        <pc:chgData name="Simpson, Stephen L. (Steve)" userId="080268e0-f1b3-48ac-be81-2d0727811d8e" providerId="ADAL" clId="{CDD9A93C-3F4A-4567-B93E-DD6D2AE2159A}" dt="2022-12-02T14:44:47.606" v="999"/>
        <pc:sldMkLst>
          <pc:docMk/>
          <pc:sldMk cId="3323007776" sldId="1825"/>
        </pc:sldMkLst>
      </pc:sldChg>
      <pc:sldChg chg="add del">
        <pc:chgData name="Simpson, Stephen L. (Steve)" userId="080268e0-f1b3-48ac-be81-2d0727811d8e" providerId="ADAL" clId="{CDD9A93C-3F4A-4567-B93E-DD6D2AE2159A}" dt="2022-12-02T14:44:47.606" v="999"/>
        <pc:sldMkLst>
          <pc:docMk/>
          <pc:sldMk cId="263660922" sldId="1826"/>
        </pc:sldMkLst>
      </pc:sldChg>
      <pc:sldChg chg="add">
        <pc:chgData name="Simpson, Stephen L. (Steve)" userId="080268e0-f1b3-48ac-be81-2d0727811d8e" providerId="ADAL" clId="{CDD9A93C-3F4A-4567-B93E-DD6D2AE2159A}" dt="2022-12-07T00:59:09.844" v="1136" actId="2890"/>
        <pc:sldMkLst>
          <pc:docMk/>
          <pc:sldMk cId="1267563301" sldId="1827"/>
        </pc:sldMkLst>
      </pc:sldChg>
      <pc:sldMasterChg chg="delSldLayout">
        <pc:chgData name="Simpson, Stephen L. (Steve)" userId="080268e0-f1b3-48ac-be81-2d0727811d8e" providerId="ADAL" clId="{CDD9A93C-3F4A-4567-B93E-DD6D2AE2159A}" dt="2022-11-19T15:28:10.334" v="25" actId="47"/>
        <pc:sldMasterMkLst>
          <pc:docMk/>
          <pc:sldMasterMk cId="919983426" sldId="2147484127"/>
        </pc:sldMasterMkLst>
        <pc:sldLayoutChg chg="del">
          <pc:chgData name="Simpson, Stephen L. (Steve)" userId="080268e0-f1b3-48ac-be81-2d0727811d8e" providerId="ADAL" clId="{CDD9A93C-3F4A-4567-B93E-DD6D2AE2159A}" dt="2022-11-19T15:28:10.334" v="25" actId="47"/>
          <pc:sldLayoutMkLst>
            <pc:docMk/>
            <pc:sldMasterMk cId="919983426" sldId="2147484127"/>
            <pc:sldLayoutMk cId="1844018739" sldId="2147484113"/>
          </pc:sldLayoutMkLst>
        </pc:sldLayoutChg>
      </pc:sldMasterChg>
    </pc:docChg>
  </pc:docChgLst>
  <pc:docChgLst>
    <pc:chgData name="Simpson, Stephen L. (Steve)" userId="S::simpsonsl@bv.com::080268e0-f1b3-48ac-be81-2d0727811d8e" providerId="AD" clId="Web-{CE652C35-4509-4B0A-A4B3-1780337DB799}"/>
    <pc:docChg chg="addSld delSld modSld modSection">
      <pc:chgData name="Simpson, Stephen L. (Steve)" userId="S::simpsonsl@bv.com::080268e0-f1b3-48ac-be81-2d0727811d8e" providerId="AD" clId="Web-{CE652C35-4509-4B0A-A4B3-1780337DB799}" dt="2022-11-28T19:59:21.253" v="55" actId="20577"/>
      <pc:docMkLst>
        <pc:docMk/>
      </pc:docMkLst>
      <pc:sldChg chg="modSp">
        <pc:chgData name="Simpson, Stephen L. (Steve)" userId="S::simpsonsl@bv.com::080268e0-f1b3-48ac-be81-2d0727811d8e" providerId="AD" clId="Web-{CE652C35-4509-4B0A-A4B3-1780337DB799}" dt="2022-11-28T19:59:21.253" v="55" actId="20577"/>
        <pc:sldMkLst>
          <pc:docMk/>
          <pc:sldMk cId="2808539009" sldId="300"/>
        </pc:sldMkLst>
        <pc:spChg chg="mod">
          <ac:chgData name="Simpson, Stephen L. (Steve)" userId="S::simpsonsl@bv.com::080268e0-f1b3-48ac-be81-2d0727811d8e" providerId="AD" clId="Web-{CE652C35-4509-4B0A-A4B3-1780337DB799}" dt="2022-11-28T19:59:21.253" v="55" actId="20577"/>
          <ac:spMkLst>
            <pc:docMk/>
            <pc:sldMk cId="2808539009" sldId="300"/>
            <ac:spMk id="10" creationId="{00000000-0000-0000-0000-000000000000}"/>
          </ac:spMkLst>
        </pc:spChg>
      </pc:sldChg>
      <pc:sldChg chg="modSp">
        <pc:chgData name="Simpson, Stephen L. (Steve)" userId="S::simpsonsl@bv.com::080268e0-f1b3-48ac-be81-2d0727811d8e" providerId="AD" clId="Web-{CE652C35-4509-4B0A-A4B3-1780337DB799}" dt="2022-11-28T19:59:02.612" v="48" actId="1076"/>
        <pc:sldMkLst>
          <pc:docMk/>
          <pc:sldMk cId="2674383625" sldId="1619"/>
        </pc:sldMkLst>
        <pc:spChg chg="mod">
          <ac:chgData name="Simpson, Stephen L. (Steve)" userId="S::simpsonsl@bv.com::080268e0-f1b3-48ac-be81-2d0727811d8e" providerId="AD" clId="Web-{CE652C35-4509-4B0A-A4B3-1780337DB799}" dt="2022-11-28T19:58:57.565" v="46" actId="20577"/>
          <ac:spMkLst>
            <pc:docMk/>
            <pc:sldMk cId="2674383625" sldId="1619"/>
            <ac:spMk id="7" creationId="{63C8D2DD-8FB6-40EA-BEE3-71D10B48DEFB}"/>
          </ac:spMkLst>
        </pc:spChg>
        <pc:picChg chg="mod">
          <ac:chgData name="Simpson, Stephen L. (Steve)" userId="S::simpsonsl@bv.com::080268e0-f1b3-48ac-be81-2d0727811d8e" providerId="AD" clId="Web-{CE652C35-4509-4B0A-A4B3-1780337DB799}" dt="2022-11-28T19:59:02.612" v="48" actId="1076"/>
          <ac:picMkLst>
            <pc:docMk/>
            <pc:sldMk cId="2674383625" sldId="1619"/>
            <ac:picMk id="3" creationId="{9B252073-EAC0-435C-AABD-56597019C26F}"/>
          </ac:picMkLst>
        </pc:picChg>
      </pc:sldChg>
      <pc:sldChg chg="delSp del">
        <pc:chgData name="Simpson, Stephen L. (Steve)" userId="S::simpsonsl@bv.com::080268e0-f1b3-48ac-be81-2d0727811d8e" providerId="AD" clId="Web-{CE652C35-4509-4B0A-A4B3-1780337DB799}" dt="2022-11-28T19:58:21.689" v="39"/>
        <pc:sldMkLst>
          <pc:docMk/>
          <pc:sldMk cId="2769564087" sldId="1642"/>
        </pc:sldMkLst>
        <pc:picChg chg="del">
          <ac:chgData name="Simpson, Stephen L. (Steve)" userId="S::simpsonsl@bv.com::080268e0-f1b3-48ac-be81-2d0727811d8e" providerId="AD" clId="Web-{CE652C35-4509-4B0A-A4B3-1780337DB799}" dt="2022-11-28T19:57:52.985" v="33"/>
          <ac:picMkLst>
            <pc:docMk/>
            <pc:sldMk cId="2769564087" sldId="1642"/>
            <ac:picMk id="8" creationId="{7BAF871D-CE3F-1F68-FB2A-DEEF3F926A63}"/>
          </ac:picMkLst>
        </pc:picChg>
      </pc:sldChg>
      <pc:sldChg chg="addSp delSp modSp add replId">
        <pc:chgData name="Simpson, Stephen L. (Steve)" userId="S::simpsonsl@bv.com::080268e0-f1b3-48ac-be81-2d0727811d8e" providerId="AD" clId="Web-{CE652C35-4509-4B0A-A4B3-1780337DB799}" dt="2022-11-28T19:58:15.329" v="38" actId="14100"/>
        <pc:sldMkLst>
          <pc:docMk/>
          <pc:sldMk cId="2266113444" sldId="1818"/>
        </pc:sldMkLst>
        <pc:spChg chg="mod">
          <ac:chgData name="Simpson, Stephen L. (Steve)" userId="S::simpsonsl@bv.com::080268e0-f1b3-48ac-be81-2d0727811d8e" providerId="AD" clId="Web-{CE652C35-4509-4B0A-A4B3-1780337DB799}" dt="2022-11-28T19:57:44.516" v="32" actId="14100"/>
          <ac:spMkLst>
            <pc:docMk/>
            <pc:sldMk cId="2266113444" sldId="1818"/>
            <ac:spMk id="2" creationId="{7DBB6B28-9D6C-4E9A-B1F6-C9A094F48337}"/>
          </ac:spMkLst>
        </pc:spChg>
        <pc:spChg chg="del mod">
          <ac:chgData name="Simpson, Stephen L. (Steve)" userId="S::simpsonsl@bv.com::080268e0-f1b3-48ac-be81-2d0727811d8e" providerId="AD" clId="Web-{CE652C35-4509-4B0A-A4B3-1780337DB799}" dt="2022-11-28T19:57:56.735" v="34"/>
          <ac:spMkLst>
            <pc:docMk/>
            <pc:sldMk cId="2266113444" sldId="1818"/>
            <ac:spMk id="3" creationId="{E9FAEDD7-3846-494D-B7EA-BDA5FA12C6A4}"/>
          </ac:spMkLst>
        </pc:spChg>
        <pc:picChg chg="add mod ord">
          <ac:chgData name="Simpson, Stephen L. (Steve)" userId="S::simpsonsl@bv.com::080268e0-f1b3-48ac-be81-2d0727811d8e" providerId="AD" clId="Web-{CE652C35-4509-4B0A-A4B3-1780337DB799}" dt="2022-11-28T19:58:15.329" v="38" actId="14100"/>
          <ac:picMkLst>
            <pc:docMk/>
            <pc:sldMk cId="2266113444" sldId="1818"/>
            <ac:picMk id="5" creationId="{622B41B1-77DE-0A50-4267-3F97C97DECCA}"/>
          </ac:picMkLst>
        </pc:picChg>
      </pc:sldChg>
    </pc:docChg>
  </pc:docChgLst>
  <pc:docChgLst>
    <pc:chgData name="Courtney Cooper" userId="S::ccooper_h2opolicycenter.org#ext#@blackandveatch.onmicrosoft.com::7f7b0edc-818a-4629-bb0b-4e2000911217" providerId="AD" clId="Web-{346B92CA-33EA-DCDF-5248-F5A1F758A6E6}"/>
    <pc:docChg chg="addSld delSld modSection">
      <pc:chgData name="Courtney Cooper" userId="S::ccooper_h2opolicycenter.org#ext#@blackandveatch.onmicrosoft.com::7f7b0edc-818a-4629-bb0b-4e2000911217" providerId="AD" clId="Web-{346B92CA-33EA-DCDF-5248-F5A1F758A6E6}" dt="2022-11-18T15:57:25.146" v="2"/>
      <pc:docMkLst>
        <pc:docMk/>
      </pc:docMkLst>
      <pc:sldChg chg="new del">
        <pc:chgData name="Courtney Cooper" userId="S::ccooper_h2opolicycenter.org#ext#@blackandveatch.onmicrosoft.com::7f7b0edc-818a-4629-bb0b-4e2000911217" providerId="AD" clId="Web-{346B92CA-33EA-DCDF-5248-F5A1F758A6E6}" dt="2022-11-18T15:57:25.146" v="2"/>
        <pc:sldMkLst>
          <pc:docMk/>
          <pc:sldMk cId="3421275778" sldId="1780"/>
        </pc:sldMkLst>
      </pc:sldChg>
      <pc:sldChg chg="new">
        <pc:chgData name="Courtney Cooper" userId="S::ccooper_h2opolicycenter.org#ext#@blackandveatch.onmicrosoft.com::7f7b0edc-818a-4629-bb0b-4e2000911217" providerId="AD" clId="Web-{346B92CA-33EA-DCDF-5248-F5A1F758A6E6}" dt="2022-11-18T15:57:22.068" v="1"/>
        <pc:sldMkLst>
          <pc:docMk/>
          <pc:sldMk cId="4071457185" sldId="1781"/>
        </pc:sldMkLst>
      </pc:sldChg>
    </pc:docChg>
  </pc:docChgLst>
  <pc:docChgLst>
    <pc:chgData name="Meagan Szydzik" userId="d0705a18-8158-47f4-ad5b-7b490e8985a2" providerId="ADAL" clId="{64FB2858-807A-4BCA-B8FA-7DE623A339E1}"/>
    <pc:docChg chg="addSld modSld">
      <pc:chgData name="Meagan Szydzik" userId="d0705a18-8158-47f4-ad5b-7b490e8985a2" providerId="ADAL" clId="{64FB2858-807A-4BCA-B8FA-7DE623A339E1}" dt="2022-11-18T15:44:09.809" v="76" actId="20577"/>
      <pc:docMkLst>
        <pc:docMk/>
      </pc:docMkLst>
      <pc:sldChg chg="modSp add mod">
        <pc:chgData name="Meagan Szydzik" userId="d0705a18-8158-47f4-ad5b-7b490e8985a2" providerId="ADAL" clId="{64FB2858-807A-4BCA-B8FA-7DE623A339E1}" dt="2022-11-18T15:44:09.809" v="76" actId="20577"/>
        <pc:sldMkLst>
          <pc:docMk/>
          <pc:sldMk cId="505944090" sldId="1769"/>
        </pc:sldMkLst>
        <pc:spChg chg="mod">
          <ac:chgData name="Meagan Szydzik" userId="d0705a18-8158-47f4-ad5b-7b490e8985a2" providerId="ADAL" clId="{64FB2858-807A-4BCA-B8FA-7DE623A339E1}" dt="2022-11-18T15:44:09.809" v="76" actId="20577"/>
          <ac:spMkLst>
            <pc:docMk/>
            <pc:sldMk cId="505944090" sldId="1769"/>
            <ac:spMk id="3" creationId="{2BC8F974-E0D8-6373-BE77-7677B9A20733}"/>
          </ac:spMkLst>
        </pc:spChg>
      </pc:sldChg>
    </pc:docChg>
  </pc:docChgLst>
  <pc:docChgLst>
    <pc:chgData name="Simpson, Stephen L. (Steve)" userId="S::simpsonsl@bv.com::080268e0-f1b3-48ac-be81-2d0727811d8e" providerId="AD" clId="Web-{3947FE25-257D-4A98-A2E5-24E2D51D3ED4}"/>
    <pc:docChg chg="modSld">
      <pc:chgData name="Simpson, Stephen L. (Steve)" userId="S::simpsonsl@bv.com::080268e0-f1b3-48ac-be81-2d0727811d8e" providerId="AD" clId="Web-{3947FE25-257D-4A98-A2E5-24E2D51D3ED4}" dt="2022-11-28T21:12:38.687" v="3" actId="1076"/>
      <pc:docMkLst>
        <pc:docMk/>
      </pc:docMkLst>
      <pc:sldChg chg="modSp">
        <pc:chgData name="Simpson, Stephen L. (Steve)" userId="S::simpsonsl@bv.com::080268e0-f1b3-48ac-be81-2d0727811d8e" providerId="AD" clId="Web-{3947FE25-257D-4A98-A2E5-24E2D51D3ED4}" dt="2022-11-28T21:12:38.687" v="3" actId="1076"/>
        <pc:sldMkLst>
          <pc:docMk/>
          <pc:sldMk cId="2674383625" sldId="1619"/>
        </pc:sldMkLst>
        <pc:spChg chg="mod">
          <ac:chgData name="Simpson, Stephen L. (Steve)" userId="S::simpsonsl@bv.com::080268e0-f1b3-48ac-be81-2d0727811d8e" providerId="AD" clId="Web-{3947FE25-257D-4A98-A2E5-24E2D51D3ED4}" dt="2022-11-28T21:12:33.828" v="2" actId="20577"/>
          <ac:spMkLst>
            <pc:docMk/>
            <pc:sldMk cId="2674383625" sldId="1619"/>
            <ac:spMk id="7" creationId="{63C8D2DD-8FB6-40EA-BEE3-71D10B48DEFB}"/>
          </ac:spMkLst>
        </pc:spChg>
        <pc:picChg chg="mod">
          <ac:chgData name="Simpson, Stephen L. (Steve)" userId="S::simpsonsl@bv.com::080268e0-f1b3-48ac-be81-2d0727811d8e" providerId="AD" clId="Web-{3947FE25-257D-4A98-A2E5-24E2D51D3ED4}" dt="2022-11-28T21:12:38.687" v="3" actId="1076"/>
          <ac:picMkLst>
            <pc:docMk/>
            <pc:sldMk cId="2674383625" sldId="1619"/>
            <ac:picMk id="3" creationId="{9B252073-EAC0-435C-AABD-56597019C26F}"/>
          </ac:picMkLst>
        </pc:picChg>
      </pc:sldChg>
    </pc:docChg>
  </pc:docChgLst>
  <pc:docChgLst>
    <pc:chgData name="Kristin Rowles" userId="S::krowles_h2opolicycenter.org#ext#@blackandveatch.onmicrosoft.com::b03246c8-e55a-4b35-b717-7b938a581544" providerId="AD" clId="Web-{0AD8B494-FAC3-43F1-90CD-756F109777E3}"/>
    <pc:docChg chg="delSld modSld modSection">
      <pc:chgData name="Kristin Rowles" userId="S::krowles_h2opolicycenter.org#ext#@blackandveatch.onmicrosoft.com::b03246c8-e55a-4b35-b717-7b938a581544" providerId="AD" clId="Web-{0AD8B494-FAC3-43F1-90CD-756F109777E3}" dt="2022-11-17T19:44:26.982" v="12"/>
      <pc:docMkLst>
        <pc:docMk/>
      </pc:docMkLst>
      <pc:sldChg chg="modSp">
        <pc:chgData name="Kristin Rowles" userId="S::krowles_h2opolicycenter.org#ext#@blackandveatch.onmicrosoft.com::b03246c8-e55a-4b35-b717-7b938a581544" providerId="AD" clId="Web-{0AD8B494-FAC3-43F1-90CD-756F109777E3}" dt="2022-11-17T19:44:08.467" v="6" actId="1076"/>
        <pc:sldMkLst>
          <pc:docMk/>
          <pc:sldMk cId="4215803176" sldId="279"/>
        </pc:sldMkLst>
        <pc:graphicFrameChg chg="mod modGraphic">
          <ac:chgData name="Kristin Rowles" userId="S::krowles_h2opolicycenter.org#ext#@blackandveatch.onmicrosoft.com::b03246c8-e55a-4b35-b717-7b938a581544" providerId="AD" clId="Web-{0AD8B494-FAC3-43F1-90CD-756F109777E3}" dt="2022-11-17T19:44:08.467" v="6" actId="1076"/>
          <ac:graphicFrameMkLst>
            <pc:docMk/>
            <pc:sldMk cId="4215803176" sldId="279"/>
            <ac:graphicFrameMk id="2" creationId="{271BFDB6-A8F2-4814-92BF-D29271D85E9D}"/>
          </ac:graphicFrameMkLst>
        </pc:graphicFrameChg>
      </pc:sldChg>
      <pc:sldChg chg="modSp del">
        <pc:chgData name="Kristin Rowles" userId="S::krowles_h2opolicycenter.org#ext#@blackandveatch.onmicrosoft.com::b03246c8-e55a-4b35-b717-7b938a581544" providerId="AD" clId="Web-{0AD8B494-FAC3-43F1-90CD-756F109777E3}" dt="2022-11-17T19:44:26.982" v="12"/>
        <pc:sldMkLst>
          <pc:docMk/>
          <pc:sldMk cId="614654056" sldId="1748"/>
        </pc:sldMkLst>
        <pc:spChg chg="mod">
          <ac:chgData name="Kristin Rowles" userId="S::krowles_h2opolicycenter.org#ext#@blackandveatch.onmicrosoft.com::b03246c8-e55a-4b35-b717-7b938a581544" providerId="AD" clId="Web-{0AD8B494-FAC3-43F1-90CD-756F109777E3}" dt="2022-11-17T19:44:20.388" v="7" actId="20577"/>
          <ac:spMkLst>
            <pc:docMk/>
            <pc:sldMk cId="614654056" sldId="1748"/>
            <ac:spMk id="4" creationId="{BECB03B5-413A-4199-9FC9-AB7EF0A737A9}"/>
          </ac:spMkLst>
        </pc:spChg>
      </pc:sldChg>
      <pc:sldChg chg="modSp">
        <pc:chgData name="Kristin Rowles" userId="S::krowles_h2opolicycenter.org#ext#@blackandveatch.onmicrosoft.com::b03246c8-e55a-4b35-b717-7b938a581544" providerId="AD" clId="Web-{0AD8B494-FAC3-43F1-90CD-756F109777E3}" dt="2022-11-17T19:44:25.998" v="11" actId="20577"/>
        <pc:sldMkLst>
          <pc:docMk/>
          <pc:sldMk cId="3952363046" sldId="1749"/>
        </pc:sldMkLst>
        <pc:spChg chg="mod">
          <ac:chgData name="Kristin Rowles" userId="S::krowles_h2opolicycenter.org#ext#@blackandveatch.onmicrosoft.com::b03246c8-e55a-4b35-b717-7b938a581544" providerId="AD" clId="Web-{0AD8B494-FAC3-43F1-90CD-756F109777E3}" dt="2022-11-17T19:44:25.998" v="11" actId="20577"/>
          <ac:spMkLst>
            <pc:docMk/>
            <pc:sldMk cId="3952363046" sldId="1749"/>
            <ac:spMk id="4" creationId="{BECB03B5-413A-4199-9FC9-AB7EF0A737A9}"/>
          </ac:spMkLst>
        </pc:spChg>
      </pc:sldChg>
    </pc:docChg>
  </pc:docChgLst>
  <pc:docChgLst>
    <pc:chgData name="Simpson, Stephen L. (Steve)" userId="S::simpsonsl@bv.com::080268e0-f1b3-48ac-be81-2d0727811d8e" providerId="AD" clId="Web-{B55994B5-FF7C-4056-B713-9C74DEF76DA7}"/>
    <pc:docChg chg="addSld modSld modSection">
      <pc:chgData name="Simpson, Stephen L. (Steve)" userId="S::simpsonsl@bv.com::080268e0-f1b3-48ac-be81-2d0727811d8e" providerId="AD" clId="Web-{B55994B5-FF7C-4056-B713-9C74DEF76DA7}" dt="2022-11-28T17:53:38.747" v="29" actId="20577"/>
      <pc:docMkLst>
        <pc:docMk/>
      </pc:docMkLst>
      <pc:sldChg chg="modSp">
        <pc:chgData name="Simpson, Stephen L. (Steve)" userId="S::simpsonsl@bv.com::080268e0-f1b3-48ac-be81-2d0727811d8e" providerId="AD" clId="Web-{B55994B5-FF7C-4056-B713-9C74DEF76DA7}" dt="2022-11-28T17:53:21.746" v="11" actId="20577"/>
        <pc:sldMkLst>
          <pc:docMk/>
          <pc:sldMk cId="3217721436" sldId="1389"/>
        </pc:sldMkLst>
        <pc:spChg chg="mod">
          <ac:chgData name="Simpson, Stephen L. (Steve)" userId="S::simpsonsl@bv.com::080268e0-f1b3-48ac-be81-2d0727811d8e" providerId="AD" clId="Web-{B55994B5-FF7C-4056-B713-9C74DEF76DA7}" dt="2022-11-28T17:53:21.746" v="11" actId="20577"/>
          <ac:spMkLst>
            <pc:docMk/>
            <pc:sldMk cId="3217721436" sldId="1389"/>
            <ac:spMk id="3" creationId="{E9FAEDD7-3846-494D-B7EA-BDA5FA12C6A4}"/>
          </ac:spMkLst>
        </pc:spChg>
      </pc:sldChg>
      <pc:sldChg chg="modSp add replId">
        <pc:chgData name="Simpson, Stephen L. (Steve)" userId="S::simpsonsl@bv.com::080268e0-f1b3-48ac-be81-2d0727811d8e" providerId="AD" clId="Web-{B55994B5-FF7C-4056-B713-9C74DEF76DA7}" dt="2022-11-28T17:53:38.747" v="29" actId="20577"/>
        <pc:sldMkLst>
          <pc:docMk/>
          <pc:sldMk cId="2385589609" sldId="1817"/>
        </pc:sldMkLst>
        <pc:spChg chg="mod">
          <ac:chgData name="Simpson, Stephen L. (Steve)" userId="S::simpsonsl@bv.com::080268e0-f1b3-48ac-be81-2d0727811d8e" providerId="AD" clId="Web-{B55994B5-FF7C-4056-B713-9C74DEF76DA7}" dt="2022-11-28T17:53:38.747" v="29" actId="20577"/>
          <ac:spMkLst>
            <pc:docMk/>
            <pc:sldMk cId="2385589609" sldId="1817"/>
            <ac:spMk id="2" creationId="{7DBB6B28-9D6C-4E9A-B1F6-C9A094F48337}"/>
          </ac:spMkLst>
        </pc:spChg>
        <pc:spChg chg="mod">
          <ac:chgData name="Simpson, Stephen L. (Steve)" userId="S::simpsonsl@bv.com::080268e0-f1b3-48ac-be81-2d0727811d8e" providerId="AD" clId="Web-{B55994B5-FF7C-4056-B713-9C74DEF76DA7}" dt="2022-11-28T17:53:29.934" v="14" actId="20577"/>
          <ac:spMkLst>
            <pc:docMk/>
            <pc:sldMk cId="2385589609" sldId="1817"/>
            <ac:spMk id="3" creationId="{E9FAEDD7-3846-494D-B7EA-BDA5FA12C6A4}"/>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421989-FC99-4C30-90F1-9A34C4D1F7AD}"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809866BA-08F3-466B-9830-51D9B7E7CC5F}">
      <dgm:prSet phldrT="[Text]" custT="1"/>
      <dgm:spPr/>
      <dgm:t>
        <a:bodyPr/>
        <a:lstStyle/>
        <a:p>
          <a:r>
            <a:rPr lang="en-US" sz="2400" b="1">
              <a:solidFill>
                <a:schemeClr val="bg1"/>
              </a:solidFill>
              <a:latin typeface="+mn-lt"/>
            </a:rPr>
            <a:t>Upper Flint</a:t>
          </a:r>
          <a:endParaRPr lang="en-US" sz="2400" b="1"/>
        </a:p>
      </dgm:t>
    </dgm:pt>
    <dgm:pt modelId="{8455D4B0-E1CE-4847-AF39-B22C026D37D8}" type="parTrans" cxnId="{EB4B7573-B29D-48BE-B903-1FB3BA356E11}">
      <dgm:prSet/>
      <dgm:spPr/>
      <dgm:t>
        <a:bodyPr/>
        <a:lstStyle/>
        <a:p>
          <a:endParaRPr lang="en-US"/>
        </a:p>
      </dgm:t>
    </dgm:pt>
    <dgm:pt modelId="{F2568F5D-5153-4C77-9A62-00DC261F2D1E}" type="sibTrans" cxnId="{EB4B7573-B29D-48BE-B903-1FB3BA356E11}">
      <dgm:prSet/>
      <dgm:spPr/>
      <dgm:t>
        <a:bodyPr/>
        <a:lstStyle/>
        <a:p>
          <a:endParaRPr lang="en-US"/>
        </a:p>
      </dgm:t>
    </dgm:pt>
    <dgm:pt modelId="{061B102A-B225-4377-BC54-FF73499DDF80}">
      <dgm:prSet phldrT="[Text]" custT="1"/>
      <dgm:spPr/>
      <dgm:t>
        <a:bodyPr/>
        <a:lstStyle/>
        <a:p>
          <a:pPr>
            <a:buFont typeface="Arial" panose="020B0604020202020204" pitchFamily="34" charset="0"/>
            <a:buChar char="•"/>
          </a:pPr>
          <a:r>
            <a:rPr lang="en-US" sz="2800">
              <a:solidFill>
                <a:srgbClr val="2C2C2C">
                  <a:hueOff val="0"/>
                  <a:satOff val="0"/>
                  <a:lumOff val="0"/>
                  <a:alphaOff val="0"/>
                </a:srgbClr>
              </a:solidFill>
              <a:latin typeface="Arial" panose="020B0604020202020204"/>
              <a:ea typeface="+mn-ea"/>
              <a:cs typeface="+mn-cs"/>
            </a:rPr>
            <a:t>Hugh Dollar</a:t>
          </a:r>
        </a:p>
      </dgm:t>
    </dgm:pt>
    <dgm:pt modelId="{09DA2A1E-1953-4262-9E0A-EEC828897953}" type="parTrans" cxnId="{795CA6AE-A339-4468-9E83-3004E36A6689}">
      <dgm:prSet/>
      <dgm:spPr/>
      <dgm:t>
        <a:bodyPr/>
        <a:lstStyle/>
        <a:p>
          <a:endParaRPr lang="en-US"/>
        </a:p>
      </dgm:t>
    </dgm:pt>
    <dgm:pt modelId="{29CF6215-F147-44D8-AAF7-6600AA91BF7B}" type="sibTrans" cxnId="{795CA6AE-A339-4468-9E83-3004E36A6689}">
      <dgm:prSet/>
      <dgm:spPr/>
      <dgm:t>
        <a:bodyPr/>
        <a:lstStyle/>
        <a:p>
          <a:endParaRPr lang="en-US"/>
        </a:p>
      </dgm:t>
    </dgm:pt>
    <dgm:pt modelId="{10310CBD-FA6E-46BA-9D7F-020CE6FFEBFB}">
      <dgm:prSet custT="1"/>
      <dgm:spPr/>
      <dgm:t>
        <a:bodyPr/>
        <a:lstStyle/>
        <a:p>
          <a:pPr>
            <a:buFont typeface="Arial" panose="020B0604020202020204" pitchFamily="34" charset="0"/>
            <a:buChar char="•"/>
          </a:pPr>
          <a:r>
            <a:rPr lang="en-US" sz="2800"/>
            <a:t>Jay Smith</a:t>
          </a:r>
        </a:p>
      </dgm:t>
    </dgm:pt>
    <dgm:pt modelId="{A5EB173F-3767-40C7-8304-8B245DA42838}" type="parTrans" cxnId="{3BE34317-744D-406C-A095-8A1260958859}">
      <dgm:prSet/>
      <dgm:spPr/>
      <dgm:t>
        <a:bodyPr/>
        <a:lstStyle/>
        <a:p>
          <a:endParaRPr lang="en-US"/>
        </a:p>
      </dgm:t>
    </dgm:pt>
    <dgm:pt modelId="{796F0956-23D8-406D-A0FF-B6E9E6D8F25F}" type="sibTrans" cxnId="{3BE34317-744D-406C-A095-8A1260958859}">
      <dgm:prSet/>
      <dgm:spPr/>
      <dgm:t>
        <a:bodyPr/>
        <a:lstStyle/>
        <a:p>
          <a:endParaRPr lang="en-US"/>
        </a:p>
      </dgm:t>
    </dgm:pt>
    <dgm:pt modelId="{6DE13E9A-9EA3-4D47-A052-5B17870B44E9}">
      <dgm:prSet custT="1"/>
      <dgm:spPr/>
      <dgm:t>
        <a:bodyPr/>
        <a:lstStyle/>
        <a:p>
          <a:pPr>
            <a:buFont typeface="Arial" panose="020B0604020202020204" pitchFamily="34" charset="0"/>
            <a:buChar char="•"/>
          </a:pPr>
          <a:r>
            <a:rPr lang="en-US" sz="2800"/>
            <a:t>Jimmy Webb</a:t>
          </a:r>
        </a:p>
      </dgm:t>
    </dgm:pt>
    <dgm:pt modelId="{C5459D76-C2B4-4C97-BB27-510C5405DB5D}" type="parTrans" cxnId="{114A6343-52B9-405B-9BF6-71F3F87D96F9}">
      <dgm:prSet/>
      <dgm:spPr/>
      <dgm:t>
        <a:bodyPr/>
        <a:lstStyle/>
        <a:p>
          <a:endParaRPr lang="en-US"/>
        </a:p>
      </dgm:t>
    </dgm:pt>
    <dgm:pt modelId="{D84A7EAD-1EEA-410A-A48A-FFA02B699457}" type="sibTrans" cxnId="{114A6343-52B9-405B-9BF6-71F3F87D96F9}">
      <dgm:prSet/>
      <dgm:spPr/>
      <dgm:t>
        <a:bodyPr/>
        <a:lstStyle/>
        <a:p>
          <a:endParaRPr lang="en-US"/>
        </a:p>
      </dgm:t>
    </dgm:pt>
    <dgm:pt modelId="{B1800BF6-3D66-4A4C-946E-9B054AB9979B}">
      <dgm:prSet phldrT="[Text]" custT="1"/>
      <dgm:spPr/>
      <dgm:t>
        <a:bodyPr/>
        <a:lstStyle/>
        <a:p>
          <a:pPr>
            <a:buFont typeface="Arial" panose="020B0604020202020204" pitchFamily="34" charset="0"/>
            <a:buChar char="•"/>
          </a:pPr>
          <a:r>
            <a:rPr lang="en-US" sz="2800">
              <a:solidFill>
                <a:srgbClr val="2C2C2C">
                  <a:hueOff val="0"/>
                  <a:satOff val="0"/>
                  <a:lumOff val="0"/>
                  <a:alphaOff val="0"/>
                </a:srgbClr>
              </a:solidFill>
              <a:latin typeface="Arial" panose="020B0604020202020204"/>
              <a:ea typeface="+mn-ea"/>
              <a:cs typeface="+mn-cs"/>
            </a:rPr>
            <a:t>Beth English</a:t>
          </a:r>
        </a:p>
      </dgm:t>
    </dgm:pt>
    <dgm:pt modelId="{0CA8D9E1-C2EE-4156-B621-44D2E109692B}" type="parTrans" cxnId="{35EF24DC-9CE4-4181-A8B6-C39949419B3B}">
      <dgm:prSet/>
      <dgm:spPr/>
      <dgm:t>
        <a:bodyPr/>
        <a:lstStyle/>
        <a:p>
          <a:endParaRPr lang="en-US"/>
        </a:p>
      </dgm:t>
    </dgm:pt>
    <dgm:pt modelId="{2E079FE3-B068-4DB4-958B-B1FCEBC7F269}" type="sibTrans" cxnId="{35EF24DC-9CE4-4181-A8B6-C39949419B3B}">
      <dgm:prSet/>
      <dgm:spPr/>
      <dgm:t>
        <a:bodyPr/>
        <a:lstStyle/>
        <a:p>
          <a:endParaRPr lang="en-US"/>
        </a:p>
      </dgm:t>
    </dgm:pt>
    <dgm:pt modelId="{D0E51CBE-2A7D-4423-821D-F04BFAEE90B2}">
      <dgm:prSet phldrT="[Text]" custT="1"/>
      <dgm:spPr/>
      <dgm:t>
        <a:bodyPr/>
        <a:lstStyle/>
        <a:p>
          <a:r>
            <a:rPr lang="en-US" sz="2400" b="1"/>
            <a:t>Lower Flint - </a:t>
          </a:r>
          <a:r>
            <a:rPr lang="en-US" sz="2400" b="1" err="1"/>
            <a:t>Ochlockonee</a:t>
          </a:r>
          <a:endParaRPr lang="en-US" sz="2400" b="1"/>
        </a:p>
      </dgm:t>
    </dgm:pt>
    <dgm:pt modelId="{A6501C60-1A02-4F00-A60F-033EBFEA89FE}" type="parTrans" cxnId="{3091440C-97B6-4CE6-8D98-2874F1631CFD}">
      <dgm:prSet/>
      <dgm:spPr/>
      <dgm:t>
        <a:bodyPr/>
        <a:lstStyle/>
        <a:p>
          <a:endParaRPr lang="en-US"/>
        </a:p>
      </dgm:t>
    </dgm:pt>
    <dgm:pt modelId="{2B434261-3358-486E-9329-DE0FCC7EED1E}" type="sibTrans" cxnId="{3091440C-97B6-4CE6-8D98-2874F1631CFD}">
      <dgm:prSet/>
      <dgm:spPr/>
      <dgm:t>
        <a:bodyPr/>
        <a:lstStyle/>
        <a:p>
          <a:endParaRPr lang="en-US"/>
        </a:p>
      </dgm:t>
    </dgm:pt>
    <dgm:pt modelId="{9A4F6082-6245-4FD6-A934-BF965D43AB2A}">
      <dgm:prSet custT="1"/>
      <dgm:spPr/>
      <dgm:t>
        <a:bodyPr/>
        <a:lstStyle/>
        <a:p>
          <a:pPr>
            <a:buFont typeface="Arial" panose="020B0604020202020204" pitchFamily="34" charset="0"/>
            <a:buChar char="•"/>
          </a:pPr>
          <a:r>
            <a:rPr lang="en-US" sz="2400" b="1"/>
            <a:t>Middle Chattahoochee</a:t>
          </a:r>
        </a:p>
      </dgm:t>
    </dgm:pt>
    <dgm:pt modelId="{7D3FA9F3-7B2D-4098-8155-3583408AAE3F}" type="parTrans" cxnId="{9A165BF7-8A43-4A9B-B29B-FEBB2976C08E}">
      <dgm:prSet/>
      <dgm:spPr/>
      <dgm:t>
        <a:bodyPr/>
        <a:lstStyle/>
        <a:p>
          <a:endParaRPr lang="en-US"/>
        </a:p>
      </dgm:t>
    </dgm:pt>
    <dgm:pt modelId="{52F4EF90-37CB-4425-8A1A-A14B2969CED4}" type="sibTrans" cxnId="{9A165BF7-8A43-4A9B-B29B-FEBB2976C08E}">
      <dgm:prSet/>
      <dgm:spPr/>
      <dgm:t>
        <a:bodyPr/>
        <a:lstStyle/>
        <a:p>
          <a:endParaRPr lang="en-US"/>
        </a:p>
      </dgm:t>
    </dgm:pt>
    <dgm:pt modelId="{DC3C045C-3C95-4C9D-900F-9EE291D55211}">
      <dgm:prSet phldrT="[Text]" custT="1"/>
      <dgm:spPr/>
      <dgm:t>
        <a:bodyPr/>
        <a:lstStyle/>
        <a:p>
          <a:pPr>
            <a:buFont typeface="Arial" panose="020B0604020202020204" pitchFamily="34" charset="0"/>
            <a:buChar char="•"/>
          </a:pPr>
          <a:r>
            <a:rPr lang="en-US" sz="2800">
              <a:solidFill>
                <a:srgbClr val="2C2C2C">
                  <a:hueOff val="0"/>
                  <a:satOff val="0"/>
                  <a:lumOff val="0"/>
                  <a:alphaOff val="0"/>
                </a:srgbClr>
              </a:solidFill>
              <a:latin typeface="Arial" panose="020B0604020202020204"/>
              <a:ea typeface="+mn-ea"/>
              <a:cs typeface="+mn-cs"/>
            </a:rPr>
            <a:t>Steve Davis</a:t>
          </a:r>
          <a:endParaRPr lang="en-US" sz="2800"/>
        </a:p>
      </dgm:t>
    </dgm:pt>
    <dgm:pt modelId="{EF8FF366-E57B-46A5-82F8-F97090408B4D}" type="parTrans" cxnId="{E00ED704-B3FA-4696-BDFD-F1FAA4467FC9}">
      <dgm:prSet/>
      <dgm:spPr/>
      <dgm:t>
        <a:bodyPr/>
        <a:lstStyle/>
        <a:p>
          <a:endParaRPr lang="en-US"/>
        </a:p>
      </dgm:t>
    </dgm:pt>
    <dgm:pt modelId="{71B9D5EC-4DA5-4DBF-B496-4BB26410561B}" type="sibTrans" cxnId="{E00ED704-B3FA-4696-BDFD-F1FAA4467FC9}">
      <dgm:prSet/>
      <dgm:spPr/>
      <dgm:t>
        <a:bodyPr/>
        <a:lstStyle/>
        <a:p>
          <a:endParaRPr lang="en-US"/>
        </a:p>
      </dgm:t>
    </dgm:pt>
    <dgm:pt modelId="{44D09ADA-CE9D-4CE1-BF9B-1DEF552E6A06}">
      <dgm:prSet phldrT="[Text]" custT="1"/>
      <dgm:spPr/>
      <dgm:t>
        <a:bodyPr/>
        <a:lstStyle/>
        <a:p>
          <a:pPr>
            <a:buFont typeface="Arial" panose="020B0604020202020204" pitchFamily="34" charset="0"/>
            <a:buChar char="•"/>
          </a:pPr>
          <a:r>
            <a:rPr lang="en-US" sz="2800">
              <a:solidFill>
                <a:srgbClr val="2C2C2C">
                  <a:hueOff val="0"/>
                  <a:satOff val="0"/>
                  <a:lumOff val="0"/>
                  <a:alphaOff val="0"/>
                </a:srgbClr>
              </a:solidFill>
              <a:latin typeface="Arial" panose="020B0604020202020204"/>
              <a:ea typeface="+mn-ea"/>
              <a:cs typeface="+mn-cs"/>
            </a:rPr>
            <a:t>Harry Lange</a:t>
          </a:r>
        </a:p>
      </dgm:t>
    </dgm:pt>
    <dgm:pt modelId="{DC8B7E9B-C87A-41EE-9816-0A3A5D1F7F69}" type="parTrans" cxnId="{92E0D7F2-8092-43D4-9814-DDA5AA5BFAB1}">
      <dgm:prSet/>
      <dgm:spPr/>
      <dgm:t>
        <a:bodyPr/>
        <a:lstStyle/>
        <a:p>
          <a:endParaRPr lang="en-US"/>
        </a:p>
      </dgm:t>
    </dgm:pt>
    <dgm:pt modelId="{8521088F-93A8-4AC7-B3A7-43C45B4BEE09}" type="sibTrans" cxnId="{92E0D7F2-8092-43D4-9814-DDA5AA5BFAB1}">
      <dgm:prSet/>
      <dgm:spPr/>
      <dgm:t>
        <a:bodyPr/>
        <a:lstStyle/>
        <a:p>
          <a:endParaRPr lang="en-US"/>
        </a:p>
      </dgm:t>
    </dgm:pt>
    <dgm:pt modelId="{72CAB5FD-6FC9-4E41-966A-E9AEDE3221CD}">
      <dgm:prSet phldrT="[Text]" custT="1"/>
      <dgm:spPr/>
      <dgm:t>
        <a:bodyPr/>
        <a:lstStyle/>
        <a:p>
          <a:pPr>
            <a:buFont typeface="Arial" panose="020B0604020202020204" pitchFamily="34" charset="0"/>
            <a:buChar char="•"/>
          </a:pPr>
          <a:r>
            <a:rPr lang="en-US" sz="2800">
              <a:solidFill>
                <a:srgbClr val="2C2C2C">
                  <a:hueOff val="0"/>
                  <a:satOff val="0"/>
                  <a:lumOff val="0"/>
                  <a:alphaOff val="0"/>
                </a:srgbClr>
              </a:solidFill>
              <a:latin typeface="Arial" panose="020B0604020202020204"/>
              <a:ea typeface="+mn-ea"/>
              <a:cs typeface="+mn-cs"/>
            </a:rPr>
            <a:t>Ken Van Horn</a:t>
          </a:r>
        </a:p>
      </dgm:t>
    </dgm:pt>
    <dgm:pt modelId="{F578A216-C326-4417-B509-27B22BC4F82A}" type="parTrans" cxnId="{C8BF0954-C3B9-49B5-AA52-11BE27C35BEE}">
      <dgm:prSet/>
      <dgm:spPr/>
      <dgm:t>
        <a:bodyPr/>
        <a:lstStyle/>
        <a:p>
          <a:endParaRPr lang="en-US"/>
        </a:p>
      </dgm:t>
    </dgm:pt>
    <dgm:pt modelId="{B7548A82-3957-4B7A-A852-2C812BF6E4B2}" type="sibTrans" cxnId="{C8BF0954-C3B9-49B5-AA52-11BE27C35BEE}">
      <dgm:prSet/>
      <dgm:spPr/>
      <dgm:t>
        <a:bodyPr/>
        <a:lstStyle/>
        <a:p>
          <a:endParaRPr lang="en-US"/>
        </a:p>
      </dgm:t>
    </dgm:pt>
    <dgm:pt modelId="{24DD159C-CBC3-4512-A6DC-78EF9F81C87D}">
      <dgm:prSet phldrT="[Text]" custT="1"/>
      <dgm:spPr/>
      <dgm:t>
        <a:bodyPr/>
        <a:lstStyle/>
        <a:p>
          <a:pPr>
            <a:buFont typeface="Arial" panose="020B0604020202020204" pitchFamily="34" charset="0"/>
            <a:buNone/>
          </a:pPr>
          <a:endParaRPr lang="en-US" sz="2800">
            <a:solidFill>
              <a:srgbClr val="2C2C2C">
                <a:hueOff val="0"/>
                <a:satOff val="0"/>
                <a:lumOff val="0"/>
                <a:alphaOff val="0"/>
              </a:srgbClr>
            </a:solidFill>
            <a:latin typeface="Arial" panose="020B0604020202020204"/>
            <a:ea typeface="+mn-ea"/>
            <a:cs typeface="+mn-cs"/>
          </a:endParaRPr>
        </a:p>
      </dgm:t>
    </dgm:pt>
    <dgm:pt modelId="{7A14C8EE-2F7E-4213-B74D-FEA47E772779}" type="parTrans" cxnId="{301F7C72-C1D3-4116-BF73-BABE8DF911B9}">
      <dgm:prSet/>
      <dgm:spPr/>
      <dgm:t>
        <a:bodyPr/>
        <a:lstStyle/>
        <a:p>
          <a:endParaRPr lang="en-US"/>
        </a:p>
      </dgm:t>
    </dgm:pt>
    <dgm:pt modelId="{5933D67A-FF6E-4A56-9082-77F4BE45A2EC}" type="sibTrans" cxnId="{301F7C72-C1D3-4116-BF73-BABE8DF911B9}">
      <dgm:prSet/>
      <dgm:spPr/>
      <dgm:t>
        <a:bodyPr/>
        <a:lstStyle/>
        <a:p>
          <a:endParaRPr lang="en-US"/>
        </a:p>
      </dgm:t>
    </dgm:pt>
    <dgm:pt modelId="{C4CB6E29-80DD-4BBF-838D-D4DE87594AC5}">
      <dgm:prSet phldrT="[Text]" custT="1"/>
      <dgm:spPr/>
      <dgm:t>
        <a:bodyPr/>
        <a:lstStyle/>
        <a:p>
          <a:pPr>
            <a:buFont typeface="Arial" panose="020B0604020202020204" pitchFamily="34" charset="0"/>
            <a:buChar char="•"/>
          </a:pPr>
          <a:r>
            <a:rPr lang="en-US" sz="2800">
              <a:solidFill>
                <a:srgbClr val="2C2C2C">
                  <a:hueOff val="0"/>
                  <a:satOff val="0"/>
                  <a:lumOff val="0"/>
                  <a:alphaOff val="0"/>
                </a:srgbClr>
              </a:solidFill>
              <a:latin typeface="Arial" panose="020B0604020202020204"/>
              <a:ea typeface="+mn-ea"/>
              <a:cs typeface="+mn-cs"/>
            </a:rPr>
            <a:t>Patrick Bowie</a:t>
          </a:r>
          <a:endParaRPr lang="en-US" sz="2800"/>
        </a:p>
      </dgm:t>
    </dgm:pt>
    <dgm:pt modelId="{8BC3B6A0-604D-4305-B946-EC26401EBFBF}" type="parTrans" cxnId="{244CC5A0-07DD-4E43-ADD4-D8449412D302}">
      <dgm:prSet/>
      <dgm:spPr/>
      <dgm:t>
        <a:bodyPr/>
        <a:lstStyle/>
        <a:p>
          <a:endParaRPr lang="en-US"/>
        </a:p>
      </dgm:t>
    </dgm:pt>
    <dgm:pt modelId="{BCE1A7F6-E9CC-4493-B6F0-39B619637A31}" type="sibTrans" cxnId="{244CC5A0-07DD-4E43-ADD4-D8449412D302}">
      <dgm:prSet/>
      <dgm:spPr/>
      <dgm:t>
        <a:bodyPr/>
        <a:lstStyle/>
        <a:p>
          <a:endParaRPr lang="en-US"/>
        </a:p>
      </dgm:t>
    </dgm:pt>
    <dgm:pt modelId="{92C6A70E-2762-4817-BBD9-D088582D42D8}" type="pres">
      <dgm:prSet presAssocID="{19421989-FC99-4C30-90F1-9A34C4D1F7AD}" presName="Name0" presStyleCnt="0">
        <dgm:presLayoutVars>
          <dgm:dir/>
          <dgm:animLvl val="lvl"/>
          <dgm:resizeHandles val="exact"/>
        </dgm:presLayoutVars>
      </dgm:prSet>
      <dgm:spPr/>
    </dgm:pt>
    <dgm:pt modelId="{984B7BD8-A82C-44B4-AD2A-04EBD99991B0}" type="pres">
      <dgm:prSet presAssocID="{809866BA-08F3-466B-9830-51D9B7E7CC5F}" presName="composite" presStyleCnt="0"/>
      <dgm:spPr/>
    </dgm:pt>
    <dgm:pt modelId="{6D5F0CA3-57D3-4821-92CF-FAAE98ED5720}" type="pres">
      <dgm:prSet presAssocID="{809866BA-08F3-466B-9830-51D9B7E7CC5F}" presName="parTx" presStyleLbl="alignNode1" presStyleIdx="0" presStyleCnt="3">
        <dgm:presLayoutVars>
          <dgm:chMax val="0"/>
          <dgm:chPref val="0"/>
          <dgm:bulletEnabled val="1"/>
        </dgm:presLayoutVars>
      </dgm:prSet>
      <dgm:spPr/>
    </dgm:pt>
    <dgm:pt modelId="{6C3338C6-A34C-475A-8786-1F9D864B2A6A}" type="pres">
      <dgm:prSet presAssocID="{809866BA-08F3-466B-9830-51D9B7E7CC5F}" presName="desTx" presStyleLbl="alignAccFollowNode1" presStyleIdx="0" presStyleCnt="3">
        <dgm:presLayoutVars>
          <dgm:bulletEnabled val="1"/>
        </dgm:presLayoutVars>
      </dgm:prSet>
      <dgm:spPr/>
    </dgm:pt>
    <dgm:pt modelId="{22ECD3A0-3C70-41B6-B552-A5C3FD513658}" type="pres">
      <dgm:prSet presAssocID="{F2568F5D-5153-4C77-9A62-00DC261F2D1E}" presName="space" presStyleCnt="0"/>
      <dgm:spPr/>
    </dgm:pt>
    <dgm:pt modelId="{D22EAC59-040F-4796-9B84-185F1BC93D91}" type="pres">
      <dgm:prSet presAssocID="{D0E51CBE-2A7D-4423-821D-F04BFAEE90B2}" presName="composite" presStyleCnt="0"/>
      <dgm:spPr/>
    </dgm:pt>
    <dgm:pt modelId="{2B403F69-D8BA-4F03-8944-CB0EB949C49A}" type="pres">
      <dgm:prSet presAssocID="{D0E51CBE-2A7D-4423-821D-F04BFAEE90B2}" presName="parTx" presStyleLbl="alignNode1" presStyleIdx="1" presStyleCnt="3">
        <dgm:presLayoutVars>
          <dgm:chMax val="0"/>
          <dgm:chPref val="0"/>
          <dgm:bulletEnabled val="1"/>
        </dgm:presLayoutVars>
      </dgm:prSet>
      <dgm:spPr/>
    </dgm:pt>
    <dgm:pt modelId="{F5A798B2-D85B-4294-99D9-B24A1B923EA8}" type="pres">
      <dgm:prSet presAssocID="{D0E51CBE-2A7D-4423-821D-F04BFAEE90B2}" presName="desTx" presStyleLbl="alignAccFollowNode1" presStyleIdx="1" presStyleCnt="3">
        <dgm:presLayoutVars>
          <dgm:bulletEnabled val="1"/>
        </dgm:presLayoutVars>
      </dgm:prSet>
      <dgm:spPr/>
    </dgm:pt>
    <dgm:pt modelId="{43F4A446-456F-4058-A706-8C135375E3B0}" type="pres">
      <dgm:prSet presAssocID="{2B434261-3358-486E-9329-DE0FCC7EED1E}" presName="space" presStyleCnt="0"/>
      <dgm:spPr/>
    </dgm:pt>
    <dgm:pt modelId="{16FEC364-C306-450B-97D0-F313236CAC8D}" type="pres">
      <dgm:prSet presAssocID="{9A4F6082-6245-4FD6-A934-BF965D43AB2A}" presName="composite" presStyleCnt="0"/>
      <dgm:spPr/>
    </dgm:pt>
    <dgm:pt modelId="{679EC540-23BF-4C11-9CBB-BB5FF4BDBA61}" type="pres">
      <dgm:prSet presAssocID="{9A4F6082-6245-4FD6-A934-BF965D43AB2A}" presName="parTx" presStyleLbl="alignNode1" presStyleIdx="2" presStyleCnt="3">
        <dgm:presLayoutVars>
          <dgm:chMax val="0"/>
          <dgm:chPref val="0"/>
          <dgm:bulletEnabled val="1"/>
        </dgm:presLayoutVars>
      </dgm:prSet>
      <dgm:spPr/>
    </dgm:pt>
    <dgm:pt modelId="{214E311B-B792-49E4-A8E1-A00E94A82A57}" type="pres">
      <dgm:prSet presAssocID="{9A4F6082-6245-4FD6-A934-BF965D43AB2A}" presName="desTx" presStyleLbl="alignAccFollowNode1" presStyleIdx="2" presStyleCnt="3">
        <dgm:presLayoutVars>
          <dgm:bulletEnabled val="1"/>
        </dgm:presLayoutVars>
      </dgm:prSet>
      <dgm:spPr/>
    </dgm:pt>
  </dgm:ptLst>
  <dgm:cxnLst>
    <dgm:cxn modelId="{E00ED704-B3FA-4696-BDFD-F1FAA4467FC9}" srcId="{9A4F6082-6245-4FD6-A934-BF965D43AB2A}" destId="{DC3C045C-3C95-4C9D-900F-9EE291D55211}" srcOrd="0" destOrd="0" parTransId="{EF8FF366-E57B-46A5-82F8-F97090408B4D}" sibTransId="{71B9D5EC-4DA5-4DBF-B496-4BB26410561B}"/>
    <dgm:cxn modelId="{F662C60B-FCA7-48A9-8540-AEB49BD05095}" type="presOf" srcId="{809866BA-08F3-466B-9830-51D9B7E7CC5F}" destId="{6D5F0CA3-57D3-4821-92CF-FAAE98ED5720}" srcOrd="0" destOrd="0" presId="urn:microsoft.com/office/officeart/2005/8/layout/hList1"/>
    <dgm:cxn modelId="{3091440C-97B6-4CE6-8D98-2874F1631CFD}" srcId="{19421989-FC99-4C30-90F1-9A34C4D1F7AD}" destId="{D0E51CBE-2A7D-4423-821D-F04BFAEE90B2}" srcOrd="1" destOrd="0" parTransId="{A6501C60-1A02-4F00-A60F-033EBFEA89FE}" sibTransId="{2B434261-3358-486E-9329-DE0FCC7EED1E}"/>
    <dgm:cxn modelId="{3BE34317-744D-406C-A095-8A1260958859}" srcId="{D0E51CBE-2A7D-4423-821D-F04BFAEE90B2}" destId="{10310CBD-FA6E-46BA-9D7F-020CE6FFEBFB}" srcOrd="1" destOrd="0" parTransId="{A5EB173F-3767-40C7-8304-8B245DA42838}" sibTransId="{796F0956-23D8-406D-A0FF-B6E9E6D8F25F}"/>
    <dgm:cxn modelId="{99157339-3053-4F2E-A110-F215874A285E}" type="presOf" srcId="{19421989-FC99-4C30-90F1-9A34C4D1F7AD}" destId="{92C6A70E-2762-4817-BBD9-D088582D42D8}" srcOrd="0" destOrd="0" presId="urn:microsoft.com/office/officeart/2005/8/layout/hList1"/>
    <dgm:cxn modelId="{906FA63B-0F9F-44C9-A425-50DC2AAB1FAF}" type="presOf" srcId="{44D09ADA-CE9D-4CE1-BF9B-1DEF552E6A06}" destId="{214E311B-B792-49E4-A8E1-A00E94A82A57}" srcOrd="0" destOrd="2" presId="urn:microsoft.com/office/officeart/2005/8/layout/hList1"/>
    <dgm:cxn modelId="{114A6343-52B9-405B-9BF6-71F3F87D96F9}" srcId="{D0E51CBE-2A7D-4423-821D-F04BFAEE90B2}" destId="{6DE13E9A-9EA3-4D47-A052-5B17870B44E9}" srcOrd="2" destOrd="0" parTransId="{C5459D76-C2B4-4C97-BB27-510C5405DB5D}" sibTransId="{D84A7EAD-1EEA-410A-A48A-FFA02B699457}"/>
    <dgm:cxn modelId="{E526F545-E31B-4B54-9B89-6B6D4D179DD7}" type="presOf" srcId="{10310CBD-FA6E-46BA-9D7F-020CE6FFEBFB}" destId="{F5A798B2-D85B-4294-99D9-B24A1B923EA8}" srcOrd="0" destOrd="1" presId="urn:microsoft.com/office/officeart/2005/8/layout/hList1"/>
    <dgm:cxn modelId="{DB357947-BE68-40B6-9460-8EB004AEFFDE}" type="presOf" srcId="{6DE13E9A-9EA3-4D47-A052-5B17870B44E9}" destId="{F5A798B2-D85B-4294-99D9-B24A1B923EA8}" srcOrd="0" destOrd="2" presId="urn:microsoft.com/office/officeart/2005/8/layout/hList1"/>
    <dgm:cxn modelId="{427DCC4D-9175-4308-A251-30F0D2E5CFBD}" type="presOf" srcId="{B1800BF6-3D66-4A4C-946E-9B054AB9979B}" destId="{6C3338C6-A34C-475A-8786-1F9D864B2A6A}" srcOrd="0" destOrd="0" presId="urn:microsoft.com/office/officeart/2005/8/layout/hList1"/>
    <dgm:cxn modelId="{301F7C72-C1D3-4116-BF73-BABE8DF911B9}" srcId="{9A4F6082-6245-4FD6-A934-BF965D43AB2A}" destId="{24DD159C-CBC3-4512-A6DC-78EF9F81C87D}" srcOrd="4" destOrd="0" parTransId="{7A14C8EE-2F7E-4213-B74D-FEA47E772779}" sibTransId="{5933D67A-FF6E-4A56-9082-77F4BE45A2EC}"/>
    <dgm:cxn modelId="{EB4B7573-B29D-48BE-B903-1FB3BA356E11}" srcId="{19421989-FC99-4C30-90F1-9A34C4D1F7AD}" destId="{809866BA-08F3-466B-9830-51D9B7E7CC5F}" srcOrd="0" destOrd="0" parTransId="{8455D4B0-E1CE-4847-AF39-B22C026D37D8}" sibTransId="{F2568F5D-5153-4C77-9A62-00DC261F2D1E}"/>
    <dgm:cxn modelId="{C8BF0954-C3B9-49B5-AA52-11BE27C35BEE}" srcId="{9A4F6082-6245-4FD6-A934-BF965D43AB2A}" destId="{72CAB5FD-6FC9-4E41-966A-E9AEDE3221CD}" srcOrd="3" destOrd="0" parTransId="{F578A216-C326-4417-B509-27B22BC4F82A}" sibTransId="{B7548A82-3957-4B7A-A852-2C812BF6E4B2}"/>
    <dgm:cxn modelId="{E487E755-C1C2-48C6-AB10-E1B9814D8B0E}" type="presOf" srcId="{24DD159C-CBC3-4512-A6DC-78EF9F81C87D}" destId="{214E311B-B792-49E4-A8E1-A00E94A82A57}" srcOrd="0" destOrd="4" presId="urn:microsoft.com/office/officeart/2005/8/layout/hList1"/>
    <dgm:cxn modelId="{9731579E-932F-4341-8B8E-7AEE2A532520}" type="presOf" srcId="{D0E51CBE-2A7D-4423-821D-F04BFAEE90B2}" destId="{2B403F69-D8BA-4F03-8944-CB0EB949C49A}" srcOrd="0" destOrd="0" presId="urn:microsoft.com/office/officeart/2005/8/layout/hList1"/>
    <dgm:cxn modelId="{244CC5A0-07DD-4E43-ADD4-D8449412D302}" srcId="{9A4F6082-6245-4FD6-A934-BF965D43AB2A}" destId="{C4CB6E29-80DD-4BBF-838D-D4DE87594AC5}" srcOrd="1" destOrd="0" parTransId="{8BC3B6A0-604D-4305-B946-EC26401EBFBF}" sibTransId="{BCE1A7F6-E9CC-4493-B6F0-39B619637A31}"/>
    <dgm:cxn modelId="{795CA6AE-A339-4468-9E83-3004E36A6689}" srcId="{D0E51CBE-2A7D-4423-821D-F04BFAEE90B2}" destId="{061B102A-B225-4377-BC54-FF73499DDF80}" srcOrd="0" destOrd="0" parTransId="{09DA2A1E-1953-4262-9E0A-EEC828897953}" sibTransId="{29CF6215-F147-44D8-AAF7-6600AA91BF7B}"/>
    <dgm:cxn modelId="{30D1E7B7-B63F-42DF-A622-D8584C77CC3F}" type="presOf" srcId="{C4CB6E29-80DD-4BBF-838D-D4DE87594AC5}" destId="{214E311B-B792-49E4-A8E1-A00E94A82A57}" srcOrd="0" destOrd="1" presId="urn:microsoft.com/office/officeart/2005/8/layout/hList1"/>
    <dgm:cxn modelId="{35EF24DC-9CE4-4181-A8B6-C39949419B3B}" srcId="{809866BA-08F3-466B-9830-51D9B7E7CC5F}" destId="{B1800BF6-3D66-4A4C-946E-9B054AB9979B}" srcOrd="0" destOrd="0" parTransId="{0CA8D9E1-C2EE-4156-B621-44D2E109692B}" sibTransId="{2E079FE3-B068-4DB4-958B-B1FCEBC7F269}"/>
    <dgm:cxn modelId="{A65FC3DF-C937-408D-81AD-078DD5606594}" type="presOf" srcId="{061B102A-B225-4377-BC54-FF73499DDF80}" destId="{F5A798B2-D85B-4294-99D9-B24A1B923EA8}" srcOrd="0" destOrd="0" presId="urn:microsoft.com/office/officeart/2005/8/layout/hList1"/>
    <dgm:cxn modelId="{D1BABBE5-5BA0-4132-8084-43298A998D84}" type="presOf" srcId="{72CAB5FD-6FC9-4E41-966A-E9AEDE3221CD}" destId="{214E311B-B792-49E4-A8E1-A00E94A82A57}" srcOrd="0" destOrd="3" presId="urn:microsoft.com/office/officeart/2005/8/layout/hList1"/>
    <dgm:cxn modelId="{92E0D7F2-8092-43D4-9814-DDA5AA5BFAB1}" srcId="{9A4F6082-6245-4FD6-A934-BF965D43AB2A}" destId="{44D09ADA-CE9D-4CE1-BF9B-1DEF552E6A06}" srcOrd="2" destOrd="0" parTransId="{DC8B7E9B-C87A-41EE-9816-0A3A5D1F7F69}" sibTransId="{8521088F-93A8-4AC7-B3A7-43C45B4BEE09}"/>
    <dgm:cxn modelId="{DD0D95F4-96AD-487D-808E-EC78B43828FD}" type="presOf" srcId="{9A4F6082-6245-4FD6-A934-BF965D43AB2A}" destId="{679EC540-23BF-4C11-9CBB-BB5FF4BDBA61}" srcOrd="0" destOrd="0" presId="urn:microsoft.com/office/officeart/2005/8/layout/hList1"/>
    <dgm:cxn modelId="{9A165BF7-8A43-4A9B-B29B-FEBB2976C08E}" srcId="{19421989-FC99-4C30-90F1-9A34C4D1F7AD}" destId="{9A4F6082-6245-4FD6-A934-BF965D43AB2A}" srcOrd="2" destOrd="0" parTransId="{7D3FA9F3-7B2D-4098-8155-3583408AAE3F}" sibTransId="{52F4EF90-37CB-4425-8A1A-A14B2969CED4}"/>
    <dgm:cxn modelId="{477466FF-2C5F-4ED9-A7AF-7C2526E1DB16}" type="presOf" srcId="{DC3C045C-3C95-4C9D-900F-9EE291D55211}" destId="{214E311B-B792-49E4-A8E1-A00E94A82A57}" srcOrd="0" destOrd="0" presId="urn:microsoft.com/office/officeart/2005/8/layout/hList1"/>
    <dgm:cxn modelId="{6DDC5A15-29D2-423D-937F-9C4C45DBB960}" type="presParOf" srcId="{92C6A70E-2762-4817-BBD9-D088582D42D8}" destId="{984B7BD8-A82C-44B4-AD2A-04EBD99991B0}" srcOrd="0" destOrd="0" presId="urn:microsoft.com/office/officeart/2005/8/layout/hList1"/>
    <dgm:cxn modelId="{3E856BD3-D83F-424B-9C41-43F184E22DD3}" type="presParOf" srcId="{984B7BD8-A82C-44B4-AD2A-04EBD99991B0}" destId="{6D5F0CA3-57D3-4821-92CF-FAAE98ED5720}" srcOrd="0" destOrd="0" presId="urn:microsoft.com/office/officeart/2005/8/layout/hList1"/>
    <dgm:cxn modelId="{F71280AE-6588-463B-B598-E5B57A886F2E}" type="presParOf" srcId="{984B7BD8-A82C-44B4-AD2A-04EBD99991B0}" destId="{6C3338C6-A34C-475A-8786-1F9D864B2A6A}" srcOrd="1" destOrd="0" presId="urn:microsoft.com/office/officeart/2005/8/layout/hList1"/>
    <dgm:cxn modelId="{F7E165FC-8E8E-4CBC-80F0-033CCC80F084}" type="presParOf" srcId="{92C6A70E-2762-4817-BBD9-D088582D42D8}" destId="{22ECD3A0-3C70-41B6-B552-A5C3FD513658}" srcOrd="1" destOrd="0" presId="urn:microsoft.com/office/officeart/2005/8/layout/hList1"/>
    <dgm:cxn modelId="{8FFCE5F6-40F4-4829-B10A-F9B86E99A182}" type="presParOf" srcId="{92C6A70E-2762-4817-BBD9-D088582D42D8}" destId="{D22EAC59-040F-4796-9B84-185F1BC93D91}" srcOrd="2" destOrd="0" presId="urn:microsoft.com/office/officeart/2005/8/layout/hList1"/>
    <dgm:cxn modelId="{00347AB8-00A4-4210-89A0-F15CEFC27AF9}" type="presParOf" srcId="{D22EAC59-040F-4796-9B84-185F1BC93D91}" destId="{2B403F69-D8BA-4F03-8944-CB0EB949C49A}" srcOrd="0" destOrd="0" presId="urn:microsoft.com/office/officeart/2005/8/layout/hList1"/>
    <dgm:cxn modelId="{B3CFFAF9-AA53-499C-9C0C-794A1F579825}" type="presParOf" srcId="{D22EAC59-040F-4796-9B84-185F1BC93D91}" destId="{F5A798B2-D85B-4294-99D9-B24A1B923EA8}" srcOrd="1" destOrd="0" presId="urn:microsoft.com/office/officeart/2005/8/layout/hList1"/>
    <dgm:cxn modelId="{7CB83AB2-2C85-46F6-A551-7404768A7A70}" type="presParOf" srcId="{92C6A70E-2762-4817-BBD9-D088582D42D8}" destId="{43F4A446-456F-4058-A706-8C135375E3B0}" srcOrd="3" destOrd="0" presId="urn:microsoft.com/office/officeart/2005/8/layout/hList1"/>
    <dgm:cxn modelId="{873293DF-F06E-42F4-9B9D-7340BD4E12AE}" type="presParOf" srcId="{92C6A70E-2762-4817-BBD9-D088582D42D8}" destId="{16FEC364-C306-450B-97D0-F313236CAC8D}" srcOrd="4" destOrd="0" presId="urn:microsoft.com/office/officeart/2005/8/layout/hList1"/>
    <dgm:cxn modelId="{E58E6506-71A4-4B33-9F3C-808E4E2EFE24}" type="presParOf" srcId="{16FEC364-C306-450B-97D0-F313236CAC8D}" destId="{679EC540-23BF-4C11-9CBB-BB5FF4BDBA61}" srcOrd="0" destOrd="0" presId="urn:microsoft.com/office/officeart/2005/8/layout/hList1"/>
    <dgm:cxn modelId="{05380FB2-7693-44A2-B378-A53BF38E9CA4}" type="presParOf" srcId="{16FEC364-C306-450B-97D0-F313236CAC8D}" destId="{214E311B-B792-49E4-A8E1-A00E94A82A57}"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5F0CA3-57D3-4821-92CF-FAAE98ED5720}">
      <dsp:nvSpPr>
        <dsp:cNvPr id="0" name=""/>
        <dsp:cNvSpPr/>
      </dsp:nvSpPr>
      <dsp:spPr>
        <a:xfrm>
          <a:off x="2822" y="40187"/>
          <a:ext cx="2751588" cy="110063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a:solidFill>
                <a:schemeClr val="bg1"/>
              </a:solidFill>
              <a:latin typeface="+mn-lt"/>
            </a:rPr>
            <a:t>Upper Flint</a:t>
          </a:r>
          <a:endParaRPr lang="en-US" sz="2400" b="1" kern="1200"/>
        </a:p>
      </dsp:txBody>
      <dsp:txXfrm>
        <a:off x="2822" y="40187"/>
        <a:ext cx="2751588" cy="1100635"/>
      </dsp:txXfrm>
    </dsp:sp>
    <dsp:sp modelId="{6C3338C6-A34C-475A-8786-1F9D864B2A6A}">
      <dsp:nvSpPr>
        <dsp:cNvPr id="0" name=""/>
        <dsp:cNvSpPr/>
      </dsp:nvSpPr>
      <dsp:spPr>
        <a:xfrm>
          <a:off x="2822" y="1140823"/>
          <a:ext cx="2751588" cy="321164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Font typeface="Arial" panose="020B0604020202020204" pitchFamily="34" charset="0"/>
            <a:buChar char="•"/>
          </a:pPr>
          <a:r>
            <a:rPr lang="en-US" sz="2800" kern="1200">
              <a:solidFill>
                <a:srgbClr val="2C2C2C">
                  <a:hueOff val="0"/>
                  <a:satOff val="0"/>
                  <a:lumOff val="0"/>
                  <a:alphaOff val="0"/>
                </a:srgbClr>
              </a:solidFill>
              <a:latin typeface="Arial" panose="020B0604020202020204"/>
              <a:ea typeface="+mn-ea"/>
              <a:cs typeface="+mn-cs"/>
            </a:rPr>
            <a:t>Beth English</a:t>
          </a:r>
        </a:p>
      </dsp:txBody>
      <dsp:txXfrm>
        <a:off x="2822" y="1140823"/>
        <a:ext cx="2751588" cy="3211649"/>
      </dsp:txXfrm>
    </dsp:sp>
    <dsp:sp modelId="{2B403F69-D8BA-4F03-8944-CB0EB949C49A}">
      <dsp:nvSpPr>
        <dsp:cNvPr id="0" name=""/>
        <dsp:cNvSpPr/>
      </dsp:nvSpPr>
      <dsp:spPr>
        <a:xfrm>
          <a:off x="3139632" y="40187"/>
          <a:ext cx="2751588" cy="110063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a:t>Lower Flint - </a:t>
          </a:r>
          <a:r>
            <a:rPr lang="en-US" sz="2400" b="1" kern="1200" err="1"/>
            <a:t>Ochlockonee</a:t>
          </a:r>
          <a:endParaRPr lang="en-US" sz="2400" b="1" kern="1200"/>
        </a:p>
      </dsp:txBody>
      <dsp:txXfrm>
        <a:off x="3139632" y="40187"/>
        <a:ext cx="2751588" cy="1100635"/>
      </dsp:txXfrm>
    </dsp:sp>
    <dsp:sp modelId="{F5A798B2-D85B-4294-99D9-B24A1B923EA8}">
      <dsp:nvSpPr>
        <dsp:cNvPr id="0" name=""/>
        <dsp:cNvSpPr/>
      </dsp:nvSpPr>
      <dsp:spPr>
        <a:xfrm>
          <a:off x="3139632" y="1140823"/>
          <a:ext cx="2751588" cy="321164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Font typeface="Arial" panose="020B0604020202020204" pitchFamily="34" charset="0"/>
            <a:buChar char="•"/>
          </a:pPr>
          <a:r>
            <a:rPr lang="en-US" sz="2800" kern="1200">
              <a:solidFill>
                <a:srgbClr val="2C2C2C">
                  <a:hueOff val="0"/>
                  <a:satOff val="0"/>
                  <a:lumOff val="0"/>
                  <a:alphaOff val="0"/>
                </a:srgbClr>
              </a:solidFill>
              <a:latin typeface="Arial" panose="020B0604020202020204"/>
              <a:ea typeface="+mn-ea"/>
              <a:cs typeface="+mn-cs"/>
            </a:rPr>
            <a:t>Hugh Dollar</a:t>
          </a:r>
        </a:p>
        <a:p>
          <a:pPr marL="285750" lvl="1" indent="-285750" algn="l" defTabSz="1244600">
            <a:lnSpc>
              <a:spcPct val="90000"/>
            </a:lnSpc>
            <a:spcBef>
              <a:spcPct val="0"/>
            </a:spcBef>
            <a:spcAft>
              <a:spcPct val="15000"/>
            </a:spcAft>
            <a:buFont typeface="Arial" panose="020B0604020202020204" pitchFamily="34" charset="0"/>
            <a:buChar char="•"/>
          </a:pPr>
          <a:r>
            <a:rPr lang="en-US" sz="2800" kern="1200"/>
            <a:t>Jay Smith</a:t>
          </a:r>
        </a:p>
        <a:p>
          <a:pPr marL="285750" lvl="1" indent="-285750" algn="l" defTabSz="1244600">
            <a:lnSpc>
              <a:spcPct val="90000"/>
            </a:lnSpc>
            <a:spcBef>
              <a:spcPct val="0"/>
            </a:spcBef>
            <a:spcAft>
              <a:spcPct val="15000"/>
            </a:spcAft>
            <a:buFont typeface="Arial" panose="020B0604020202020204" pitchFamily="34" charset="0"/>
            <a:buChar char="•"/>
          </a:pPr>
          <a:r>
            <a:rPr lang="en-US" sz="2800" kern="1200"/>
            <a:t>Jimmy Webb</a:t>
          </a:r>
        </a:p>
      </dsp:txBody>
      <dsp:txXfrm>
        <a:off x="3139632" y="1140823"/>
        <a:ext cx="2751588" cy="3211649"/>
      </dsp:txXfrm>
    </dsp:sp>
    <dsp:sp modelId="{679EC540-23BF-4C11-9CBB-BB5FF4BDBA61}">
      <dsp:nvSpPr>
        <dsp:cNvPr id="0" name=""/>
        <dsp:cNvSpPr/>
      </dsp:nvSpPr>
      <dsp:spPr>
        <a:xfrm>
          <a:off x="6276443" y="40187"/>
          <a:ext cx="2751588" cy="1100635"/>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Font typeface="Arial" panose="020B0604020202020204" pitchFamily="34" charset="0"/>
            <a:buNone/>
          </a:pPr>
          <a:r>
            <a:rPr lang="en-US" sz="2400" b="1" kern="1200"/>
            <a:t>Middle Chattahoochee</a:t>
          </a:r>
        </a:p>
      </dsp:txBody>
      <dsp:txXfrm>
        <a:off x="6276443" y="40187"/>
        <a:ext cx="2751588" cy="1100635"/>
      </dsp:txXfrm>
    </dsp:sp>
    <dsp:sp modelId="{214E311B-B792-49E4-A8E1-A00E94A82A57}">
      <dsp:nvSpPr>
        <dsp:cNvPr id="0" name=""/>
        <dsp:cNvSpPr/>
      </dsp:nvSpPr>
      <dsp:spPr>
        <a:xfrm>
          <a:off x="6276443" y="1140823"/>
          <a:ext cx="2751588" cy="3211649"/>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Font typeface="Arial" panose="020B0604020202020204" pitchFamily="34" charset="0"/>
            <a:buChar char="•"/>
          </a:pPr>
          <a:r>
            <a:rPr lang="en-US" sz="2800" kern="1200">
              <a:solidFill>
                <a:srgbClr val="2C2C2C">
                  <a:hueOff val="0"/>
                  <a:satOff val="0"/>
                  <a:lumOff val="0"/>
                  <a:alphaOff val="0"/>
                </a:srgbClr>
              </a:solidFill>
              <a:latin typeface="Arial" panose="020B0604020202020204"/>
              <a:ea typeface="+mn-ea"/>
              <a:cs typeface="+mn-cs"/>
            </a:rPr>
            <a:t>Steve Davis</a:t>
          </a:r>
          <a:endParaRPr lang="en-US" sz="2800" kern="1200"/>
        </a:p>
        <a:p>
          <a:pPr marL="285750" lvl="1" indent="-285750" algn="l" defTabSz="1244600">
            <a:lnSpc>
              <a:spcPct val="90000"/>
            </a:lnSpc>
            <a:spcBef>
              <a:spcPct val="0"/>
            </a:spcBef>
            <a:spcAft>
              <a:spcPct val="15000"/>
            </a:spcAft>
            <a:buFont typeface="Arial" panose="020B0604020202020204" pitchFamily="34" charset="0"/>
            <a:buChar char="•"/>
          </a:pPr>
          <a:r>
            <a:rPr lang="en-US" sz="2800" kern="1200">
              <a:solidFill>
                <a:srgbClr val="2C2C2C">
                  <a:hueOff val="0"/>
                  <a:satOff val="0"/>
                  <a:lumOff val="0"/>
                  <a:alphaOff val="0"/>
                </a:srgbClr>
              </a:solidFill>
              <a:latin typeface="Arial" panose="020B0604020202020204"/>
              <a:ea typeface="+mn-ea"/>
              <a:cs typeface="+mn-cs"/>
            </a:rPr>
            <a:t>Patrick Bowie</a:t>
          </a:r>
          <a:endParaRPr lang="en-US" sz="2800" kern="1200"/>
        </a:p>
        <a:p>
          <a:pPr marL="285750" lvl="1" indent="-285750" algn="l" defTabSz="1244600">
            <a:lnSpc>
              <a:spcPct val="90000"/>
            </a:lnSpc>
            <a:spcBef>
              <a:spcPct val="0"/>
            </a:spcBef>
            <a:spcAft>
              <a:spcPct val="15000"/>
            </a:spcAft>
            <a:buFont typeface="Arial" panose="020B0604020202020204" pitchFamily="34" charset="0"/>
            <a:buChar char="•"/>
          </a:pPr>
          <a:r>
            <a:rPr lang="en-US" sz="2800" kern="1200">
              <a:solidFill>
                <a:srgbClr val="2C2C2C">
                  <a:hueOff val="0"/>
                  <a:satOff val="0"/>
                  <a:lumOff val="0"/>
                  <a:alphaOff val="0"/>
                </a:srgbClr>
              </a:solidFill>
              <a:latin typeface="Arial" panose="020B0604020202020204"/>
              <a:ea typeface="+mn-ea"/>
              <a:cs typeface="+mn-cs"/>
            </a:rPr>
            <a:t>Harry Lange</a:t>
          </a:r>
        </a:p>
        <a:p>
          <a:pPr marL="285750" lvl="1" indent="-285750" algn="l" defTabSz="1244600">
            <a:lnSpc>
              <a:spcPct val="90000"/>
            </a:lnSpc>
            <a:spcBef>
              <a:spcPct val="0"/>
            </a:spcBef>
            <a:spcAft>
              <a:spcPct val="15000"/>
            </a:spcAft>
            <a:buFont typeface="Arial" panose="020B0604020202020204" pitchFamily="34" charset="0"/>
            <a:buChar char="•"/>
          </a:pPr>
          <a:r>
            <a:rPr lang="en-US" sz="2800" kern="1200">
              <a:solidFill>
                <a:srgbClr val="2C2C2C">
                  <a:hueOff val="0"/>
                  <a:satOff val="0"/>
                  <a:lumOff val="0"/>
                  <a:alphaOff val="0"/>
                </a:srgbClr>
              </a:solidFill>
              <a:latin typeface="Arial" panose="020B0604020202020204"/>
              <a:ea typeface="+mn-ea"/>
              <a:cs typeface="+mn-cs"/>
            </a:rPr>
            <a:t>Ken Van Horn</a:t>
          </a:r>
        </a:p>
        <a:p>
          <a:pPr marL="285750" lvl="1" indent="-285750" algn="l" defTabSz="1244600">
            <a:lnSpc>
              <a:spcPct val="90000"/>
            </a:lnSpc>
            <a:spcBef>
              <a:spcPct val="0"/>
            </a:spcBef>
            <a:spcAft>
              <a:spcPct val="15000"/>
            </a:spcAft>
            <a:buFont typeface="Arial" panose="020B0604020202020204" pitchFamily="34" charset="0"/>
            <a:buNone/>
          </a:pPr>
          <a:endParaRPr lang="en-US" sz="2800" kern="1200">
            <a:solidFill>
              <a:srgbClr val="2C2C2C">
                <a:hueOff val="0"/>
                <a:satOff val="0"/>
                <a:lumOff val="0"/>
                <a:alphaOff val="0"/>
              </a:srgbClr>
            </a:solidFill>
            <a:latin typeface="Arial" panose="020B0604020202020204"/>
            <a:ea typeface="+mn-ea"/>
            <a:cs typeface="+mn-cs"/>
          </a:endParaRPr>
        </a:p>
      </dsp:txBody>
      <dsp:txXfrm>
        <a:off x="6276443" y="1140823"/>
        <a:ext cx="2751588" cy="3211649"/>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F86A76C-7762-4A0A-9EB9-89AFADB382D6}"/>
              </a:ext>
            </a:extLst>
          </p:cNvPr>
          <p:cNvSpPr>
            <a:spLocks noGrp="1"/>
          </p:cNvSpPr>
          <p:nvPr>
            <p:ph type="hdr" sz="quarter"/>
          </p:nvPr>
        </p:nvSpPr>
        <p:spPr>
          <a:xfrm>
            <a:off x="0" y="0"/>
            <a:ext cx="3169920" cy="481728"/>
          </a:xfrm>
          <a:prstGeom prst="rect">
            <a:avLst/>
          </a:prstGeom>
        </p:spPr>
        <p:txBody>
          <a:bodyPr vert="horz" lIns="96656" tIns="48328" rIns="96656" bIns="48328" rtlCol="0"/>
          <a:lstStyle>
            <a:lvl1pPr algn="l">
              <a:defRPr sz="1200"/>
            </a:lvl1pPr>
          </a:lstStyle>
          <a:p>
            <a:endParaRPr lang="en-US"/>
          </a:p>
        </p:txBody>
      </p:sp>
      <p:sp>
        <p:nvSpPr>
          <p:cNvPr id="3" name="Date Placeholder 2">
            <a:extLst>
              <a:ext uri="{FF2B5EF4-FFF2-40B4-BE49-F238E27FC236}">
                <a16:creationId xmlns:a16="http://schemas.microsoft.com/office/drawing/2014/main" id="{8F08D7EB-7767-4A2A-BF0C-59E0598957CC}"/>
              </a:ext>
            </a:extLst>
          </p:cNvPr>
          <p:cNvSpPr>
            <a:spLocks noGrp="1"/>
          </p:cNvSpPr>
          <p:nvPr>
            <p:ph type="dt" sz="quarter" idx="1"/>
          </p:nvPr>
        </p:nvSpPr>
        <p:spPr>
          <a:xfrm>
            <a:off x="4143588" y="0"/>
            <a:ext cx="3169920" cy="481728"/>
          </a:xfrm>
          <a:prstGeom prst="rect">
            <a:avLst/>
          </a:prstGeom>
        </p:spPr>
        <p:txBody>
          <a:bodyPr vert="horz" lIns="96656" tIns="48328" rIns="96656" bIns="48328" rtlCol="0"/>
          <a:lstStyle>
            <a:lvl1pPr algn="r">
              <a:defRPr sz="1200"/>
            </a:lvl1pPr>
          </a:lstStyle>
          <a:p>
            <a:fld id="{8171F3C8-B9DD-4E40-9AE5-851EB5825A7D}" type="datetimeFigureOut">
              <a:rPr lang="en-US" smtClean="0"/>
              <a:t>12/16/2022</a:t>
            </a:fld>
            <a:endParaRPr lang="en-US"/>
          </a:p>
        </p:txBody>
      </p:sp>
      <p:sp>
        <p:nvSpPr>
          <p:cNvPr id="4" name="Footer Placeholder 3">
            <a:extLst>
              <a:ext uri="{FF2B5EF4-FFF2-40B4-BE49-F238E27FC236}">
                <a16:creationId xmlns:a16="http://schemas.microsoft.com/office/drawing/2014/main" id="{164D5499-2211-4110-9576-12F8A350C091}"/>
              </a:ext>
            </a:extLst>
          </p:cNvPr>
          <p:cNvSpPr>
            <a:spLocks noGrp="1"/>
          </p:cNvSpPr>
          <p:nvPr>
            <p:ph type="ftr" sz="quarter" idx="2"/>
          </p:nvPr>
        </p:nvSpPr>
        <p:spPr>
          <a:xfrm>
            <a:off x="0" y="9119475"/>
            <a:ext cx="3169920" cy="481727"/>
          </a:xfrm>
          <a:prstGeom prst="rect">
            <a:avLst/>
          </a:prstGeom>
        </p:spPr>
        <p:txBody>
          <a:bodyPr vert="horz" lIns="96656" tIns="48328" rIns="96656" bIns="48328"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1D9D13D-A376-4197-9106-EEB73628A4B2}"/>
              </a:ext>
            </a:extLst>
          </p:cNvPr>
          <p:cNvSpPr>
            <a:spLocks noGrp="1"/>
          </p:cNvSpPr>
          <p:nvPr>
            <p:ph type="sldNum" sz="quarter" idx="3"/>
          </p:nvPr>
        </p:nvSpPr>
        <p:spPr>
          <a:xfrm>
            <a:off x="4143588" y="9119475"/>
            <a:ext cx="3169920" cy="481727"/>
          </a:xfrm>
          <a:prstGeom prst="rect">
            <a:avLst/>
          </a:prstGeom>
        </p:spPr>
        <p:txBody>
          <a:bodyPr vert="horz" lIns="96656" tIns="48328" rIns="96656" bIns="48328" rtlCol="0" anchor="b"/>
          <a:lstStyle>
            <a:lvl1pPr algn="r">
              <a:defRPr sz="1200"/>
            </a:lvl1pPr>
          </a:lstStyle>
          <a:p>
            <a:fld id="{ECF781F5-A23A-457D-B72F-B17BF85FD936}" type="slidenum">
              <a:rPr lang="en-US" smtClean="0"/>
              <a:t>‹#›</a:t>
            </a:fld>
            <a:endParaRPr lang="en-US"/>
          </a:p>
        </p:txBody>
      </p:sp>
    </p:spTree>
    <p:extLst>
      <p:ext uri="{BB962C8B-B14F-4D97-AF65-F5344CB8AC3E}">
        <p14:creationId xmlns:p14="http://schemas.microsoft.com/office/powerpoint/2010/main" val="10924655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8"/>
          </a:xfrm>
          <a:prstGeom prst="rect">
            <a:avLst/>
          </a:prstGeom>
        </p:spPr>
        <p:txBody>
          <a:bodyPr vert="horz" lIns="96656" tIns="48328" rIns="96656" bIns="48328" rtlCol="0"/>
          <a:lstStyle>
            <a:lvl1pPr algn="l">
              <a:defRPr sz="1200"/>
            </a:lvl1pPr>
          </a:lstStyle>
          <a:p>
            <a:endParaRPr lang="en-US"/>
          </a:p>
        </p:txBody>
      </p:sp>
      <p:sp>
        <p:nvSpPr>
          <p:cNvPr id="3" name="Date Placeholder 2"/>
          <p:cNvSpPr>
            <a:spLocks noGrp="1"/>
          </p:cNvSpPr>
          <p:nvPr>
            <p:ph type="dt" idx="1"/>
          </p:nvPr>
        </p:nvSpPr>
        <p:spPr>
          <a:xfrm>
            <a:off x="4143588" y="0"/>
            <a:ext cx="3169920" cy="481728"/>
          </a:xfrm>
          <a:prstGeom prst="rect">
            <a:avLst/>
          </a:prstGeom>
        </p:spPr>
        <p:txBody>
          <a:bodyPr vert="horz" lIns="96656" tIns="48328" rIns="96656" bIns="48328" rtlCol="0"/>
          <a:lstStyle>
            <a:lvl1pPr algn="r">
              <a:defRPr sz="1200"/>
            </a:lvl1pPr>
          </a:lstStyle>
          <a:p>
            <a:fld id="{94E3011D-F062-4DBD-823A-82AE8457AA32}" type="datetimeFigureOut">
              <a:rPr lang="en-US" smtClean="0"/>
              <a:t>12/16/2022</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6" tIns="48328" rIns="96656" bIns="48328" rtlCol="0" anchor="ctr"/>
          <a:lstStyle/>
          <a:p>
            <a:endParaRPr lang="en-US"/>
          </a:p>
        </p:txBody>
      </p:sp>
      <p:sp>
        <p:nvSpPr>
          <p:cNvPr id="5" name="Notes Placeholder 4"/>
          <p:cNvSpPr>
            <a:spLocks noGrp="1"/>
          </p:cNvSpPr>
          <p:nvPr>
            <p:ph type="body" sz="quarter" idx="3"/>
          </p:nvPr>
        </p:nvSpPr>
        <p:spPr>
          <a:xfrm>
            <a:off x="731520" y="4620577"/>
            <a:ext cx="5852160" cy="3780472"/>
          </a:xfrm>
          <a:prstGeom prst="rect">
            <a:avLst/>
          </a:prstGeom>
        </p:spPr>
        <p:txBody>
          <a:bodyPr vert="horz" lIns="96656" tIns="48328" rIns="96656" bIns="4832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7"/>
          </a:xfrm>
          <a:prstGeom prst="rect">
            <a:avLst/>
          </a:prstGeom>
        </p:spPr>
        <p:txBody>
          <a:bodyPr vert="horz" lIns="96656" tIns="48328" rIns="96656" bIns="48328" rtlCol="0" anchor="b"/>
          <a:lstStyle>
            <a:lvl1pPr algn="l">
              <a:defRPr sz="1200"/>
            </a:lvl1pPr>
          </a:lstStyle>
          <a:p>
            <a:endParaRPr lang="en-US"/>
          </a:p>
        </p:txBody>
      </p:sp>
      <p:sp>
        <p:nvSpPr>
          <p:cNvPr id="7" name="Slide Number Placeholder 6"/>
          <p:cNvSpPr>
            <a:spLocks noGrp="1"/>
          </p:cNvSpPr>
          <p:nvPr>
            <p:ph type="sldNum" sz="quarter" idx="5"/>
          </p:nvPr>
        </p:nvSpPr>
        <p:spPr>
          <a:xfrm>
            <a:off x="4143588" y="9119475"/>
            <a:ext cx="3169920" cy="481727"/>
          </a:xfrm>
          <a:prstGeom prst="rect">
            <a:avLst/>
          </a:prstGeom>
        </p:spPr>
        <p:txBody>
          <a:bodyPr vert="horz" lIns="96656" tIns="48328" rIns="96656" bIns="48328" rtlCol="0" anchor="b"/>
          <a:lstStyle>
            <a:lvl1pPr algn="r">
              <a:defRPr sz="1200"/>
            </a:lvl1pPr>
          </a:lstStyle>
          <a:p>
            <a:fld id="{E952EC52-1EC7-44DE-81D1-2DAF3BC78383}" type="slidenum">
              <a:rPr lang="en-US" smtClean="0"/>
              <a:t>‹#›</a:t>
            </a:fld>
            <a:endParaRPr lang="en-US"/>
          </a:p>
        </p:txBody>
      </p:sp>
    </p:spTree>
    <p:extLst>
      <p:ext uri="{BB962C8B-B14F-4D97-AF65-F5344CB8AC3E}">
        <p14:creationId xmlns:p14="http://schemas.microsoft.com/office/powerpoint/2010/main" val="2834116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52EC52-1EC7-44DE-81D1-2DAF3BC78383}" type="slidenum">
              <a:rPr lang="en-US" smtClean="0"/>
              <a:t>2</a:t>
            </a:fld>
            <a:endParaRPr lang="en-US"/>
          </a:p>
        </p:txBody>
      </p:sp>
    </p:spTree>
    <p:extLst>
      <p:ext uri="{BB962C8B-B14F-4D97-AF65-F5344CB8AC3E}">
        <p14:creationId xmlns:p14="http://schemas.microsoft.com/office/powerpoint/2010/main" val="1930550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7318">
              <a:defRPr/>
            </a:pPr>
            <a:r>
              <a:rPr lang="en-US"/>
              <a:t>The watershed models are also calibrated to temperature, salinity and DO data collected from 2001 through 2012</a:t>
            </a:r>
          </a:p>
          <a:p>
            <a:endParaRPr lang="en-US"/>
          </a:p>
        </p:txBody>
      </p:sp>
      <p:sp>
        <p:nvSpPr>
          <p:cNvPr id="4" name="Slide Number Placeholder 3"/>
          <p:cNvSpPr>
            <a:spLocks noGrp="1"/>
          </p:cNvSpPr>
          <p:nvPr>
            <p:ph type="sldNum" sz="quarter" idx="5"/>
          </p:nvPr>
        </p:nvSpPr>
        <p:spPr/>
        <p:txBody>
          <a:bodyPr/>
          <a:lstStyle/>
          <a:p>
            <a:pPr>
              <a:defRPr/>
            </a:pPr>
            <a:fld id="{8983712C-4FC0-466E-92C4-F3CFF94F0D20}" type="slidenum">
              <a:rPr lang="en-US" altLang="en-US" smtClean="0"/>
              <a:pPr>
                <a:defRPr/>
              </a:pPr>
              <a:t>17</a:t>
            </a:fld>
            <a:endParaRPr lang="en-US" altLang="en-US"/>
          </a:p>
        </p:txBody>
      </p:sp>
    </p:spTree>
    <p:extLst>
      <p:ext uri="{BB962C8B-B14F-4D97-AF65-F5344CB8AC3E}">
        <p14:creationId xmlns:p14="http://schemas.microsoft.com/office/powerpoint/2010/main" val="3552977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figures shows an example of the land use use changes</a:t>
            </a:r>
            <a:r>
              <a:rPr lang="en-US" baseline="0"/>
              <a:t> from 2008 to 2050 anticipated in the lower Altamaha River Basin.  To see the projected </a:t>
            </a:r>
            <a:r>
              <a:rPr lang="en-US" baseline="0" err="1"/>
              <a:t>landuse</a:t>
            </a:r>
            <a:r>
              <a:rPr lang="en-US" baseline="0"/>
              <a:t> changes in each river basin you can look in your packet which includes both figures and a the table that provides the percent of each land use type for each basin in 2008 and 2050.   </a:t>
            </a:r>
            <a:r>
              <a:rPr lang="en-US" baseline="0">
                <a:solidFill>
                  <a:srgbClr val="FF0000"/>
                </a:solidFill>
              </a:rPr>
              <a:t>The last two columns are  is the percent breakdown by land use types for the entire basin area in 2008 and 2050.</a:t>
            </a:r>
            <a:endParaRPr lang="en-US">
              <a:solidFill>
                <a:srgbClr val="FF0000"/>
              </a:solidFill>
            </a:endParaRPr>
          </a:p>
        </p:txBody>
      </p:sp>
      <p:sp>
        <p:nvSpPr>
          <p:cNvPr id="4" name="Slide Number Placeholder 3"/>
          <p:cNvSpPr>
            <a:spLocks noGrp="1"/>
          </p:cNvSpPr>
          <p:nvPr>
            <p:ph type="sldNum" sz="quarter" idx="10"/>
          </p:nvPr>
        </p:nvSpPr>
        <p:spPr/>
        <p:txBody>
          <a:bodyPr/>
          <a:lstStyle/>
          <a:p>
            <a:fld id="{BDE53449-059D-4DA6-9279-55B16C8FB64A}" type="slidenum">
              <a:rPr lang="en-US" smtClean="0"/>
              <a:t>18</a:t>
            </a:fld>
            <a:endParaRPr lang="en-US"/>
          </a:p>
        </p:txBody>
      </p:sp>
    </p:spTree>
    <p:extLst>
      <p:ext uri="{BB962C8B-B14F-4D97-AF65-F5344CB8AC3E}">
        <p14:creationId xmlns:p14="http://schemas.microsoft.com/office/powerpoint/2010/main" val="7369184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different in scale (total N loads much higher)</a:t>
            </a:r>
          </a:p>
          <a:p>
            <a:pPr algn="l"/>
            <a:r>
              <a:rPr lang="en-US" sz="1800">
                <a:latin typeface="Arial" panose="020B0604020202020204" pitchFamily="34" charset="0"/>
              </a:rPr>
              <a:t>Lakes </a:t>
            </a:r>
            <a:r>
              <a:rPr lang="en-US" sz="1800" err="1">
                <a:latin typeface="Arial" panose="020B0604020202020204" pitchFamily="34" charset="0"/>
              </a:rPr>
              <a:t>Chehaw</a:t>
            </a:r>
            <a:r>
              <a:rPr lang="en-US" sz="1800">
                <a:latin typeface="Arial" panose="020B0604020202020204" pitchFamily="34" charset="0"/>
              </a:rPr>
              <a:t> and Seminole are downstream of the Upper Flint region</a:t>
            </a:r>
          </a:p>
          <a:p>
            <a:pPr algn="l"/>
            <a:r>
              <a:rPr lang="en-US" sz="1800">
                <a:latin typeface="Arial" panose="020B0604020202020204" pitchFamily="34" charset="0"/>
              </a:rPr>
              <a:t>Increases in Total N are nonpoint source driven, whereas increases in Total P are point source driven</a:t>
            </a:r>
            <a:endParaRPr lang="en-US"/>
          </a:p>
        </p:txBody>
      </p:sp>
      <p:sp>
        <p:nvSpPr>
          <p:cNvPr id="4" name="Slide Number Placeholder 3"/>
          <p:cNvSpPr>
            <a:spLocks noGrp="1"/>
          </p:cNvSpPr>
          <p:nvPr>
            <p:ph type="sldNum" sz="quarter" idx="5"/>
          </p:nvPr>
        </p:nvSpPr>
        <p:spPr/>
        <p:txBody>
          <a:bodyPr/>
          <a:lstStyle/>
          <a:p>
            <a:pPr>
              <a:defRPr/>
            </a:pPr>
            <a:fld id="{8983712C-4FC0-466E-92C4-F3CFF94F0D20}" type="slidenum">
              <a:rPr lang="en-US" altLang="en-US" smtClean="0"/>
              <a:pPr>
                <a:defRPr/>
              </a:pPr>
              <a:t>22</a:t>
            </a:fld>
            <a:endParaRPr lang="en-US" altLang="en-US"/>
          </a:p>
        </p:txBody>
      </p:sp>
    </p:spTree>
    <p:extLst>
      <p:ext uri="{BB962C8B-B14F-4D97-AF65-F5344CB8AC3E}">
        <p14:creationId xmlns:p14="http://schemas.microsoft.com/office/powerpoint/2010/main" val="3030726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maximum annual growing season</a:t>
            </a:r>
            <a:r>
              <a:rPr lang="en-US" baseline="0"/>
              <a:t> average total N and Total P levels predicted for the various scenarios are shown here.  Lake Jackson has a Total N criteria not to exceed 4.0 mg/L in the photic zone, The model predicts a max Total N level of 6.7 mg/L based on the current permits.  We need to determine if we need to change the criteria to include a duration and frequency such as a growing season average standard and and we will have to manage the lake watershed to ensure this criterion is meet.  </a:t>
            </a:r>
            <a:r>
              <a:rPr lang="en-US" baseline="0">
                <a:solidFill>
                  <a:srgbClr val="FF0000"/>
                </a:solidFill>
              </a:rPr>
              <a:t>We do</a:t>
            </a:r>
            <a:r>
              <a:rPr lang="en-US">
                <a:solidFill>
                  <a:srgbClr val="FF0000"/>
                </a:solidFill>
              </a:rPr>
              <a:t> not currently have nutrient standards for Lake Oconee and Lake Sinclair, but we will be working on that going forward, and the information included in your handout materials regarding modeled chlorophyll levels in those lakes will be important to that analysis.</a:t>
            </a:r>
          </a:p>
        </p:txBody>
      </p:sp>
      <p:sp>
        <p:nvSpPr>
          <p:cNvPr id="4" name="Slide Number Placeholder 3"/>
          <p:cNvSpPr>
            <a:spLocks noGrp="1"/>
          </p:cNvSpPr>
          <p:nvPr>
            <p:ph type="sldNum" sz="quarter" idx="10"/>
          </p:nvPr>
        </p:nvSpPr>
        <p:spPr/>
        <p:txBody>
          <a:bodyPr/>
          <a:lstStyle/>
          <a:p>
            <a:fld id="{BDE53449-059D-4DA6-9279-55B16C8FB64A}" type="slidenum">
              <a:rPr lang="en-US" smtClean="0"/>
              <a:t>23</a:t>
            </a:fld>
            <a:endParaRPr lang="en-US"/>
          </a:p>
        </p:txBody>
      </p:sp>
    </p:spTree>
    <p:extLst>
      <p:ext uri="{BB962C8B-B14F-4D97-AF65-F5344CB8AC3E}">
        <p14:creationId xmlns:p14="http://schemas.microsoft.com/office/powerpoint/2010/main" val="2894585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983712C-4FC0-466E-92C4-F3CFF94F0D20}" type="slidenum">
              <a:rPr lang="en-US" altLang="en-US" smtClean="0"/>
              <a:pPr>
                <a:defRPr/>
              </a:pPr>
              <a:t>24</a:t>
            </a:fld>
            <a:endParaRPr lang="en-US" altLang="en-US"/>
          </a:p>
        </p:txBody>
      </p:sp>
    </p:spTree>
    <p:extLst>
      <p:ext uri="{BB962C8B-B14F-4D97-AF65-F5344CB8AC3E}">
        <p14:creationId xmlns:p14="http://schemas.microsoft.com/office/powerpoint/2010/main" val="3960892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983712C-4FC0-466E-92C4-F3CFF94F0D20}" type="slidenum">
              <a:rPr lang="en-US" altLang="en-US" smtClean="0"/>
              <a:pPr>
                <a:defRPr/>
              </a:pPr>
              <a:t>25</a:t>
            </a:fld>
            <a:endParaRPr lang="en-US" altLang="en-US"/>
          </a:p>
        </p:txBody>
      </p:sp>
    </p:spTree>
    <p:extLst>
      <p:ext uri="{BB962C8B-B14F-4D97-AF65-F5344CB8AC3E}">
        <p14:creationId xmlns:p14="http://schemas.microsoft.com/office/powerpoint/2010/main" val="57199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52EC52-1EC7-44DE-81D1-2DAF3BC78383}" type="slidenum">
              <a:rPr lang="en-US" smtClean="0"/>
              <a:t>29</a:t>
            </a:fld>
            <a:endParaRPr lang="en-US"/>
          </a:p>
        </p:txBody>
      </p:sp>
    </p:spTree>
    <p:extLst>
      <p:ext uri="{BB962C8B-B14F-4D97-AF65-F5344CB8AC3E}">
        <p14:creationId xmlns:p14="http://schemas.microsoft.com/office/powerpoint/2010/main" val="3945326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52EC52-1EC7-44DE-81D1-2DAF3BC78383}" type="slidenum">
              <a:rPr lang="en-US" smtClean="0"/>
              <a:t>30</a:t>
            </a:fld>
            <a:endParaRPr lang="en-US"/>
          </a:p>
        </p:txBody>
      </p:sp>
    </p:spTree>
    <p:extLst>
      <p:ext uri="{BB962C8B-B14F-4D97-AF65-F5344CB8AC3E}">
        <p14:creationId xmlns:p14="http://schemas.microsoft.com/office/powerpoint/2010/main" val="20584084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52EC52-1EC7-44DE-81D1-2DAF3BC78383}" type="slidenum">
              <a:rPr lang="en-US" smtClean="0"/>
              <a:t>33</a:t>
            </a:fld>
            <a:endParaRPr lang="en-US"/>
          </a:p>
        </p:txBody>
      </p:sp>
    </p:spTree>
    <p:extLst>
      <p:ext uri="{BB962C8B-B14F-4D97-AF65-F5344CB8AC3E}">
        <p14:creationId xmlns:p14="http://schemas.microsoft.com/office/powerpoint/2010/main" val="994391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BEAM model improves EPD’s ability to evaluate surface water availability at high resolution for planning and permitting</a:t>
            </a:r>
          </a:p>
        </p:txBody>
      </p:sp>
      <p:sp>
        <p:nvSpPr>
          <p:cNvPr id="4" name="Slide Number Placeholder 3"/>
          <p:cNvSpPr>
            <a:spLocks noGrp="1"/>
          </p:cNvSpPr>
          <p:nvPr>
            <p:ph type="sldNum" sz="quarter" idx="5"/>
          </p:nvPr>
        </p:nvSpPr>
        <p:spPr/>
        <p:txBody>
          <a:bodyPr/>
          <a:lstStyle/>
          <a:p>
            <a:fld id="{E952EC52-1EC7-44DE-81D1-2DAF3BC78383}" type="slidenum">
              <a:rPr lang="en-US" smtClean="0"/>
              <a:t>35</a:t>
            </a:fld>
            <a:endParaRPr lang="en-US"/>
          </a:p>
        </p:txBody>
      </p:sp>
    </p:spTree>
    <p:extLst>
      <p:ext uri="{BB962C8B-B14F-4D97-AF65-F5344CB8AC3E}">
        <p14:creationId xmlns:p14="http://schemas.microsoft.com/office/powerpoint/2010/main" val="4147406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Water quality equally important to water quantities. Council members recommend management practices aimed at improving water quality to ensure council goals are met</a:t>
            </a:r>
          </a:p>
        </p:txBody>
      </p:sp>
      <p:sp>
        <p:nvSpPr>
          <p:cNvPr id="4" name="Slide Number Placeholder 3"/>
          <p:cNvSpPr>
            <a:spLocks noGrp="1"/>
          </p:cNvSpPr>
          <p:nvPr>
            <p:ph type="sldNum" sz="quarter" idx="5"/>
          </p:nvPr>
        </p:nvSpPr>
        <p:spPr/>
        <p:txBody>
          <a:bodyPr/>
          <a:lstStyle/>
          <a:p>
            <a:fld id="{E952EC52-1EC7-44DE-81D1-2DAF3BC78383}" type="slidenum">
              <a:rPr lang="en-US" smtClean="0"/>
              <a:t>8</a:t>
            </a:fld>
            <a:endParaRPr lang="en-US"/>
          </a:p>
        </p:txBody>
      </p:sp>
    </p:spTree>
    <p:extLst>
      <p:ext uri="{BB962C8B-B14F-4D97-AF65-F5344CB8AC3E}">
        <p14:creationId xmlns:p14="http://schemas.microsoft.com/office/powerpoint/2010/main" val="3772023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52EC52-1EC7-44DE-81D1-2DAF3BC78383}" type="slidenum">
              <a:rPr lang="en-US" smtClean="0"/>
              <a:t>36</a:t>
            </a:fld>
            <a:endParaRPr lang="en-US"/>
          </a:p>
        </p:txBody>
      </p:sp>
    </p:spTree>
    <p:extLst>
      <p:ext uri="{BB962C8B-B14F-4D97-AF65-F5344CB8AC3E}">
        <p14:creationId xmlns:p14="http://schemas.microsoft.com/office/powerpoint/2010/main" val="20554950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952EC52-1EC7-44DE-81D1-2DAF3BC78383}" type="slidenum">
              <a:rPr lang="en-US" smtClean="0"/>
              <a:t>37</a:t>
            </a:fld>
            <a:endParaRPr lang="en-US"/>
          </a:p>
        </p:txBody>
      </p:sp>
    </p:spTree>
    <p:extLst>
      <p:ext uri="{BB962C8B-B14F-4D97-AF65-F5344CB8AC3E}">
        <p14:creationId xmlns:p14="http://schemas.microsoft.com/office/powerpoint/2010/main" val="6048299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an example of the new figures in the groundwater availability section. The figures help to differentiate between planning region and aquifer-wide estimates. </a:t>
            </a:r>
          </a:p>
        </p:txBody>
      </p:sp>
      <p:sp>
        <p:nvSpPr>
          <p:cNvPr id="4" name="Slide Number Placeholder 3"/>
          <p:cNvSpPr>
            <a:spLocks noGrp="1"/>
          </p:cNvSpPr>
          <p:nvPr>
            <p:ph type="sldNum" sz="quarter" idx="5"/>
          </p:nvPr>
        </p:nvSpPr>
        <p:spPr/>
        <p:txBody>
          <a:bodyPr/>
          <a:lstStyle/>
          <a:p>
            <a:fld id="{E952EC52-1EC7-44DE-81D1-2DAF3BC78383}" type="slidenum">
              <a:rPr lang="en-US" smtClean="0"/>
              <a:t>38</a:t>
            </a:fld>
            <a:endParaRPr lang="en-US"/>
          </a:p>
        </p:txBody>
      </p:sp>
    </p:spTree>
    <p:extLst>
      <p:ext uri="{BB962C8B-B14F-4D97-AF65-F5344CB8AC3E}">
        <p14:creationId xmlns:p14="http://schemas.microsoft.com/office/powerpoint/2010/main" val="4381328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52EC52-1EC7-44DE-81D1-2DAF3BC783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4397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52EC52-1EC7-44DE-81D1-2DAF3BC783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0143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Water quality equally important to water quantities. Council members recommend management practices aimed at improving water quality to ensure council goals are met</a:t>
            </a:r>
          </a:p>
        </p:txBody>
      </p:sp>
      <p:sp>
        <p:nvSpPr>
          <p:cNvPr id="4" name="Slide Number Placeholder 3"/>
          <p:cNvSpPr>
            <a:spLocks noGrp="1"/>
          </p:cNvSpPr>
          <p:nvPr>
            <p:ph type="sldNum" sz="quarter" idx="5"/>
          </p:nvPr>
        </p:nvSpPr>
        <p:spPr/>
        <p:txBody>
          <a:bodyPr/>
          <a:lstStyle/>
          <a:p>
            <a:fld id="{E952EC52-1EC7-44DE-81D1-2DAF3BC78383}" type="slidenum">
              <a:rPr lang="en-US" smtClean="0"/>
              <a:t>9</a:t>
            </a:fld>
            <a:endParaRPr lang="en-US"/>
          </a:p>
        </p:txBody>
      </p:sp>
    </p:spTree>
    <p:extLst>
      <p:ext uri="{BB962C8B-B14F-4D97-AF65-F5344CB8AC3E}">
        <p14:creationId xmlns:p14="http://schemas.microsoft.com/office/powerpoint/2010/main" val="4265506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Water quality equally important to water quantities. Council members recommend management practices aimed at improving water quality to ensure council goals are met</a:t>
            </a:r>
          </a:p>
        </p:txBody>
      </p:sp>
      <p:sp>
        <p:nvSpPr>
          <p:cNvPr id="4" name="Slide Number Placeholder 3"/>
          <p:cNvSpPr>
            <a:spLocks noGrp="1"/>
          </p:cNvSpPr>
          <p:nvPr>
            <p:ph type="sldNum" sz="quarter" idx="5"/>
          </p:nvPr>
        </p:nvSpPr>
        <p:spPr/>
        <p:txBody>
          <a:bodyPr/>
          <a:lstStyle/>
          <a:p>
            <a:fld id="{E952EC52-1EC7-44DE-81D1-2DAF3BC78383}" type="slidenum">
              <a:rPr lang="en-US" smtClean="0"/>
              <a:t>10</a:t>
            </a:fld>
            <a:endParaRPr lang="en-US"/>
          </a:p>
        </p:txBody>
      </p:sp>
    </p:spTree>
    <p:extLst>
      <p:ext uri="{BB962C8B-B14F-4D97-AF65-F5344CB8AC3E}">
        <p14:creationId xmlns:p14="http://schemas.microsoft.com/office/powerpoint/2010/main" val="1125157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Very good (blue) – 1.0 mg/L or more over the std</a:t>
            </a:r>
          </a:p>
          <a:p>
            <a:r>
              <a:rPr lang="en-US"/>
              <a:t>Good - </a:t>
            </a:r>
          </a:p>
        </p:txBody>
      </p:sp>
      <p:sp>
        <p:nvSpPr>
          <p:cNvPr id="4" name="Slide Number Placeholder 3"/>
          <p:cNvSpPr>
            <a:spLocks noGrp="1"/>
          </p:cNvSpPr>
          <p:nvPr>
            <p:ph type="sldNum" sz="quarter" idx="5"/>
          </p:nvPr>
        </p:nvSpPr>
        <p:spPr/>
        <p:txBody>
          <a:bodyPr/>
          <a:lstStyle/>
          <a:p>
            <a:pPr>
              <a:defRPr/>
            </a:pPr>
            <a:fld id="{8983712C-4FC0-466E-92C4-F3CFF94F0D20}" type="slidenum">
              <a:rPr lang="en-US" altLang="en-US" smtClean="0"/>
              <a:pPr>
                <a:defRPr/>
              </a:pPr>
              <a:t>11</a:t>
            </a:fld>
            <a:endParaRPr lang="en-US" altLang="en-US"/>
          </a:p>
        </p:txBody>
      </p:sp>
    </p:spTree>
    <p:extLst>
      <p:ext uri="{BB962C8B-B14F-4D97-AF65-F5344CB8AC3E}">
        <p14:creationId xmlns:p14="http://schemas.microsoft.com/office/powerpoint/2010/main" val="373204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Liz for input on this</a:t>
            </a:r>
          </a:p>
        </p:txBody>
      </p:sp>
      <p:sp>
        <p:nvSpPr>
          <p:cNvPr id="4" name="Slide Number Placeholder 3"/>
          <p:cNvSpPr>
            <a:spLocks noGrp="1"/>
          </p:cNvSpPr>
          <p:nvPr>
            <p:ph type="sldNum" sz="quarter" idx="5"/>
          </p:nvPr>
        </p:nvSpPr>
        <p:spPr/>
        <p:txBody>
          <a:bodyPr/>
          <a:lstStyle/>
          <a:p>
            <a:pPr>
              <a:defRPr/>
            </a:pPr>
            <a:fld id="{8983712C-4FC0-466E-92C4-F3CFF94F0D20}" type="slidenum">
              <a:rPr lang="en-US" altLang="en-US" smtClean="0"/>
              <a:pPr>
                <a:defRPr/>
              </a:pPr>
              <a:t>12</a:t>
            </a:fld>
            <a:endParaRPr lang="en-US" altLang="en-US"/>
          </a:p>
        </p:txBody>
      </p:sp>
    </p:spTree>
    <p:extLst>
      <p:ext uri="{BB962C8B-B14F-4D97-AF65-F5344CB8AC3E}">
        <p14:creationId xmlns:p14="http://schemas.microsoft.com/office/powerpoint/2010/main" val="38968393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983712C-4FC0-466E-92C4-F3CFF94F0D20}" type="slidenum">
              <a:rPr lang="en-US" altLang="en-US" smtClean="0"/>
              <a:pPr>
                <a:defRPr/>
              </a:pPr>
              <a:t>13</a:t>
            </a:fld>
            <a:endParaRPr lang="en-US" altLang="en-US"/>
          </a:p>
        </p:txBody>
      </p:sp>
    </p:spTree>
    <p:extLst>
      <p:ext uri="{BB962C8B-B14F-4D97-AF65-F5344CB8AC3E}">
        <p14:creationId xmlns:p14="http://schemas.microsoft.com/office/powerpoint/2010/main" val="3202262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8983712C-4FC0-466E-92C4-F3CFF94F0D20}" type="slidenum">
              <a:rPr lang="en-US" altLang="en-US" smtClean="0"/>
              <a:pPr>
                <a:defRPr/>
              </a:pPr>
              <a:t>14</a:t>
            </a:fld>
            <a:endParaRPr lang="en-US" altLang="en-US"/>
          </a:p>
        </p:txBody>
      </p:sp>
    </p:spTree>
    <p:extLst>
      <p:ext uri="{BB962C8B-B14F-4D97-AF65-F5344CB8AC3E}">
        <p14:creationId xmlns:p14="http://schemas.microsoft.com/office/powerpoint/2010/main" val="5700551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a:t>The watershed models are also calibrated to temperature, salinity and DO data collected from 2001 through 2012</a:t>
            </a:r>
          </a:p>
          <a:p>
            <a:endParaRPr lang="en-US"/>
          </a:p>
        </p:txBody>
      </p:sp>
      <p:sp>
        <p:nvSpPr>
          <p:cNvPr id="4" name="Slide Number Placeholder 3"/>
          <p:cNvSpPr>
            <a:spLocks noGrp="1"/>
          </p:cNvSpPr>
          <p:nvPr>
            <p:ph type="sldNum" sz="quarter" idx="5"/>
          </p:nvPr>
        </p:nvSpPr>
        <p:spPr/>
        <p:txBody>
          <a:bodyPr/>
          <a:lstStyle/>
          <a:p>
            <a:pPr>
              <a:defRPr/>
            </a:pPr>
            <a:fld id="{8983712C-4FC0-466E-92C4-F3CFF94F0D20}" type="slidenum">
              <a:rPr lang="en-US" altLang="en-US" smtClean="0"/>
              <a:pPr>
                <a:defRPr/>
              </a:pPr>
              <a:t>16</a:t>
            </a:fld>
            <a:endParaRPr lang="en-US" altLang="en-US"/>
          </a:p>
        </p:txBody>
      </p:sp>
    </p:spTree>
    <p:extLst>
      <p:ext uri="{BB962C8B-B14F-4D97-AF65-F5344CB8AC3E}">
        <p14:creationId xmlns:p14="http://schemas.microsoft.com/office/powerpoint/2010/main" val="26297473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2.svg"/></Relationships>
</file>

<file path=ppt/slideLayouts/_rels/slideLayout10.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hdphoto" Target="../media/hdphoto2.wdp"/><Relationship Id="rId7"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3.jpeg"/><Relationship Id="rId5" Type="http://schemas.openxmlformats.org/officeDocument/2006/relationships/image" Target="../media/image2.svg"/><Relationship Id="rId4" Type="http://schemas.openxmlformats.org/officeDocument/2006/relationships/image" Target="../media/image1.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jpeg"/><Relationship Id="rId1" Type="http://schemas.openxmlformats.org/officeDocument/2006/relationships/slideMaster" Target="../slideMasters/slideMaster8.xml"/><Relationship Id="rId4" Type="http://schemas.openxmlformats.org/officeDocument/2006/relationships/image" Target="../media/image8.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3.jpe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3.jpe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2.svg"/><Relationship Id="rId2" Type="http://schemas.openxmlformats.org/officeDocument/2006/relationships/image" Target="../media/image10.jpeg"/><Relationship Id="rId1" Type="http://schemas.openxmlformats.org/officeDocument/2006/relationships/slideMaster" Target="../slideMasters/slideMaster8.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9.png"/></Relationships>
</file>

<file path=ppt/slideLayouts/_rels/slideLayout106.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hdphoto" Target="../media/hdphoto2.wdp"/><Relationship Id="rId7"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8.xml"/><Relationship Id="rId6" Type="http://schemas.openxmlformats.org/officeDocument/2006/relationships/image" Target="../media/image3.jpeg"/><Relationship Id="rId5" Type="http://schemas.openxmlformats.org/officeDocument/2006/relationships/image" Target="../media/image2.svg"/><Relationship Id="rId4" Type="http://schemas.openxmlformats.org/officeDocument/2006/relationships/image" Target="../media/image1.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8.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3.jpe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Master" Target="../slideMasters/slideMaster8.xml"/><Relationship Id="rId6" Type="http://schemas.openxmlformats.org/officeDocument/2006/relationships/image" Target="../media/image12.svg"/><Relationship Id="rId5" Type="http://schemas.openxmlformats.org/officeDocument/2006/relationships/image" Target="../media/image11.png"/><Relationship Id="rId4" Type="http://schemas.microsoft.com/office/2007/relationships/hdphoto" Target="../media/hdphoto1.wdp"/></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3.jpe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microsoft.com/office/2007/relationships/hdphoto" Target="../media/hdphoto1.wdp"/></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3.jpe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3.jpeg"/></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gif"/><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gif"/><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gif"/><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gif"/><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gif"/><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2.sv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9.png"/></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8.xml"/><Relationship Id="rId5" Type="http://schemas.openxmlformats.org/officeDocument/2006/relationships/image" Target="../media/image6.png"/><Relationship Id="rId4" Type="http://schemas.openxmlformats.org/officeDocument/2006/relationships/image" Target="../media/image2.sv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Picture 9" descr="A picture containing tree, outdoor, water, river&#10;&#10;Description automatically generated">
            <a:extLst>
              <a:ext uri="{FF2B5EF4-FFF2-40B4-BE49-F238E27FC236}">
                <a16:creationId xmlns:a16="http://schemas.microsoft.com/office/drawing/2014/main" id="{C2199F7E-68B7-4257-A55C-B6F0244FA2A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008" b="1451"/>
          <a:stretch/>
        </p:blipFill>
        <p:spPr>
          <a:xfrm>
            <a:off x="0" y="1"/>
            <a:ext cx="12251794" cy="6858000"/>
          </a:xfrm>
          <a:prstGeom prst="rect">
            <a:avLst/>
          </a:prstGeom>
        </p:spPr>
      </p:pic>
      <p:sp>
        <p:nvSpPr>
          <p:cNvPr id="16" name="Rectangle 15">
            <a:extLst>
              <a:ext uri="{FF2B5EF4-FFF2-40B4-BE49-F238E27FC236}">
                <a16:creationId xmlns:a16="http://schemas.microsoft.com/office/drawing/2014/main" id="{B9421DB7-D1CF-4046-ABC6-51BFF64E45CD}"/>
              </a:ext>
            </a:extLst>
          </p:cNvPr>
          <p:cNvSpPr/>
          <p:nvPr userDrawn="1"/>
        </p:nvSpPr>
        <p:spPr>
          <a:xfrm>
            <a:off x="-14398" y="-11491"/>
            <a:ext cx="12266192"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16C106-3EF4-4AFD-8515-6E45EE031FA3}"/>
              </a:ext>
            </a:extLst>
          </p:cNvPr>
          <p:cNvSpPr>
            <a:spLocks noGrp="1"/>
          </p:cNvSpPr>
          <p:nvPr>
            <p:ph type="ctrTitle"/>
          </p:nvPr>
        </p:nvSpPr>
        <p:spPr>
          <a:xfrm>
            <a:off x="1719470" y="1122363"/>
            <a:ext cx="10002073" cy="2387600"/>
          </a:xfrm>
        </p:spPr>
        <p:txBody>
          <a:bodyPr anchor="b"/>
          <a:lstStyle>
            <a:lvl1pPr algn="r">
              <a:defRPr sz="6000">
                <a:solidFill>
                  <a:schemeClr val="bg1"/>
                </a:solidFill>
                <a:effectLst>
                  <a:outerShdw blurRad="38100" dist="38100" dir="2700000" algn="tl">
                    <a:srgbClr val="000000">
                      <a:alpha val="43137"/>
                    </a:srgbClr>
                  </a:outerShdw>
                </a:effectLst>
              </a:defRPr>
            </a:lvl1pPr>
          </a:lstStyle>
          <a:p>
            <a:r>
              <a:rPr lang="en-US"/>
              <a:t>Click to edit Master title style</a:t>
            </a:r>
          </a:p>
        </p:txBody>
      </p:sp>
      <p:sp>
        <p:nvSpPr>
          <p:cNvPr id="3" name="Subtitle 2">
            <a:extLst>
              <a:ext uri="{FF2B5EF4-FFF2-40B4-BE49-F238E27FC236}">
                <a16:creationId xmlns:a16="http://schemas.microsoft.com/office/drawing/2014/main" id="{E3E2B0F0-8D2D-417E-972A-EA4427D84659}"/>
              </a:ext>
            </a:extLst>
          </p:cNvPr>
          <p:cNvSpPr>
            <a:spLocks noGrp="1"/>
          </p:cNvSpPr>
          <p:nvPr>
            <p:ph type="subTitle" idx="1"/>
          </p:nvPr>
        </p:nvSpPr>
        <p:spPr>
          <a:xfrm>
            <a:off x="1719470" y="3602038"/>
            <a:ext cx="10002073" cy="1655762"/>
          </a:xfrm>
        </p:spPr>
        <p:txBody>
          <a:bodyPr/>
          <a:lstStyle>
            <a:lvl1pPr marL="0" indent="0" algn="r">
              <a:buNone/>
              <a:defRPr sz="2400">
                <a:solidFill>
                  <a:schemeClr val="bg1"/>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3">
            <a:extLst>
              <a:ext uri="{FF2B5EF4-FFF2-40B4-BE49-F238E27FC236}">
                <a16:creationId xmlns:a16="http://schemas.microsoft.com/office/drawing/2014/main" id="{5F59CBB4-99A8-49E2-BA2D-9ED1C921D5FD}"/>
              </a:ext>
            </a:extLst>
          </p:cNvPr>
          <p:cNvSpPr/>
          <p:nvPr userDrawn="1"/>
        </p:nvSpPr>
        <p:spPr>
          <a:xfrm>
            <a:off x="-37340" y="4667452"/>
            <a:ext cx="12251793" cy="2212611"/>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DC80E213-278D-44A4-B802-AE7A477F073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767930" y="5327701"/>
            <a:ext cx="5079079" cy="1033910"/>
          </a:xfrm>
          <a:prstGeom prst="rect">
            <a:avLst/>
          </a:prstGeom>
        </p:spPr>
      </p:pic>
      <p:pic>
        <p:nvPicPr>
          <p:cNvPr id="8" name="Picture 7">
            <a:extLst>
              <a:ext uri="{FF2B5EF4-FFF2-40B4-BE49-F238E27FC236}">
                <a16:creationId xmlns:a16="http://schemas.microsoft.com/office/drawing/2014/main" id="{824C2BD7-55FA-457A-85E7-134BB893718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2733" y="4133680"/>
            <a:ext cx="12936583" cy="931244"/>
          </a:xfrm>
          <a:prstGeom prst="rect">
            <a:avLst/>
          </a:prstGeom>
        </p:spPr>
      </p:pic>
      <p:sp>
        <p:nvSpPr>
          <p:cNvPr id="12" name="Rectangle 11">
            <a:extLst>
              <a:ext uri="{FF2B5EF4-FFF2-40B4-BE49-F238E27FC236}">
                <a16:creationId xmlns:a16="http://schemas.microsoft.com/office/drawing/2014/main" id="{C97D2E11-DD8E-4106-81E8-8AE1546C108A}"/>
              </a:ext>
            </a:extLst>
          </p:cNvPr>
          <p:cNvSpPr/>
          <p:nvPr userDrawn="1"/>
        </p:nvSpPr>
        <p:spPr>
          <a:xfrm>
            <a:off x="-14399" y="-11491"/>
            <a:ext cx="12228852" cy="256300"/>
          </a:xfrm>
          <a:prstGeom prst="rect">
            <a:avLst/>
          </a:prstGeom>
          <a:solidFill>
            <a:srgbClr val="F3901F">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26795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6" name="Picture 5" descr="A picture containing outdoor, water, nature, wave&#10;&#10;Description automatically generated">
            <a:extLst>
              <a:ext uri="{FF2B5EF4-FFF2-40B4-BE49-F238E27FC236}">
                <a16:creationId xmlns:a16="http://schemas.microsoft.com/office/drawing/2014/main" id="{5035E080-939D-441B-B747-95331DE04FD8}"/>
              </a:ext>
            </a:extLst>
          </p:cNvPr>
          <p:cNvPicPr>
            <a:picLocks noChangeAspect="1"/>
          </p:cNvPicPr>
          <p:nvPr userDrawn="1"/>
        </p:nvPicPr>
        <p:blipFill rotWithShape="1">
          <a:blip r:embed="rId2">
            <a:alphaModFix amt="10000"/>
            <a:extLst>
              <a:ext uri="{BEBA8EAE-BF5A-486C-A8C5-ECC9F3942E4B}">
                <a14:imgProps xmlns:a14="http://schemas.microsoft.com/office/drawing/2010/main">
                  <a14:imgLayer r:embed="rId3">
                    <a14:imgEffect>
                      <a14:saturation sat="2000"/>
                    </a14:imgEffect>
                  </a14:imgLayer>
                </a14:imgProps>
              </a:ext>
              <a:ext uri="{28A0092B-C50C-407E-A947-70E740481C1C}">
                <a14:useLocalDpi xmlns:a14="http://schemas.microsoft.com/office/drawing/2010/main" val="0"/>
              </a:ext>
            </a:extLst>
          </a:blip>
          <a:srcRect l="-1" r="20568" b="9793"/>
          <a:stretch/>
        </p:blipFill>
        <p:spPr>
          <a:xfrm>
            <a:off x="0" y="0"/>
            <a:ext cx="12192000" cy="6858000"/>
          </a:xfrm>
          <a:prstGeom prst="rect">
            <a:avLst/>
          </a:prstGeom>
        </p:spPr>
      </p:pic>
      <p:sp>
        <p:nvSpPr>
          <p:cNvPr id="8" name="Date Placeholder 4">
            <a:extLst>
              <a:ext uri="{FF2B5EF4-FFF2-40B4-BE49-F238E27FC236}">
                <a16:creationId xmlns:a16="http://schemas.microsoft.com/office/drawing/2014/main" id="{26921DB3-E3C3-43D6-A51D-F2415797F017}"/>
              </a:ext>
            </a:extLst>
          </p:cNvPr>
          <p:cNvSpPr>
            <a:spLocks noGrp="1"/>
          </p:cNvSpPr>
          <p:nvPr>
            <p:ph type="dt" sz="half" idx="10"/>
          </p:nvPr>
        </p:nvSpPr>
        <p:spPr>
          <a:xfrm>
            <a:off x="1803401" y="6263213"/>
            <a:ext cx="1193799" cy="365125"/>
          </a:xfrm>
          <a:prstGeom prst="rect">
            <a:avLst/>
          </a:prstGeom>
        </p:spPr>
        <p:txBody>
          <a:bodyPr/>
          <a:lstStyle/>
          <a:p>
            <a:fld id="{8E4B8E48-887D-4C5D-83C6-8B5FAF825EFE}" type="datetime1">
              <a:rPr lang="en-US" smtClean="0"/>
              <a:t>12/16/2022</a:t>
            </a:fld>
            <a:endParaRPr lang="en-US"/>
          </a:p>
        </p:txBody>
      </p:sp>
      <p:sp>
        <p:nvSpPr>
          <p:cNvPr id="9" name="Footer Placeholder 5">
            <a:extLst>
              <a:ext uri="{FF2B5EF4-FFF2-40B4-BE49-F238E27FC236}">
                <a16:creationId xmlns:a16="http://schemas.microsoft.com/office/drawing/2014/main" id="{7EFBE104-1076-4648-852F-C0EEF041CDF8}"/>
              </a:ext>
            </a:extLst>
          </p:cNvPr>
          <p:cNvSpPr>
            <a:spLocks noGrp="1"/>
          </p:cNvSpPr>
          <p:nvPr>
            <p:ph type="ftr" sz="quarter" idx="11"/>
          </p:nvPr>
        </p:nvSpPr>
        <p:spPr>
          <a:xfrm>
            <a:off x="2997199" y="6263213"/>
            <a:ext cx="7391400" cy="365125"/>
          </a:xfrm>
          <a:prstGeom prst="rect">
            <a:avLst/>
          </a:prstGeom>
        </p:spPr>
        <p:txBody>
          <a:bodyPr/>
          <a:lstStyle/>
          <a:p>
            <a:endParaRPr lang="en-US"/>
          </a:p>
        </p:txBody>
      </p:sp>
      <p:sp>
        <p:nvSpPr>
          <p:cNvPr id="10" name="Slide Number Placeholder 6">
            <a:extLst>
              <a:ext uri="{FF2B5EF4-FFF2-40B4-BE49-F238E27FC236}">
                <a16:creationId xmlns:a16="http://schemas.microsoft.com/office/drawing/2014/main" id="{9A425B72-2E55-4F66-9160-6715B0A2F706}"/>
              </a:ext>
            </a:extLst>
          </p:cNvPr>
          <p:cNvSpPr>
            <a:spLocks noGrp="1"/>
          </p:cNvSpPr>
          <p:nvPr>
            <p:ph type="sldNum" sz="quarter" idx="12"/>
          </p:nvPr>
        </p:nvSpPr>
        <p:spPr>
          <a:xfrm>
            <a:off x="10388599" y="6263213"/>
            <a:ext cx="677334" cy="365125"/>
          </a:xfrm>
          <a:prstGeom prst="rect">
            <a:avLst/>
          </a:prstGeom>
        </p:spPr>
        <p:txBody>
          <a:bodyPr/>
          <a:lstStyle/>
          <a:p>
            <a:fld id="{9639ED2B-37ED-4527-B698-007C17A6D46F}" type="slidenum">
              <a:rPr lang="en-US" smtClean="0"/>
              <a:t>‹#›</a:t>
            </a:fld>
            <a:endParaRPr lang="en-US"/>
          </a:p>
        </p:txBody>
      </p:sp>
      <p:sp>
        <p:nvSpPr>
          <p:cNvPr id="11" name="Date Placeholder 2">
            <a:extLst>
              <a:ext uri="{FF2B5EF4-FFF2-40B4-BE49-F238E27FC236}">
                <a16:creationId xmlns:a16="http://schemas.microsoft.com/office/drawing/2014/main" id="{981BEC87-8124-4BCF-BDFB-C120CEF1AE81}"/>
              </a:ext>
            </a:extLst>
          </p:cNvPr>
          <p:cNvSpPr txBox="1">
            <a:spLocks/>
          </p:cNvSpPr>
          <p:nvPr userDrawn="1"/>
        </p:nvSpPr>
        <p:spPr>
          <a:xfrm>
            <a:off x="1803401" y="6263213"/>
            <a:ext cx="1193799"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895EB2-1345-4CE2-946A-ADA8F3688648}" type="datetimeFigureOut">
              <a:rPr lang="en-US" smtClean="0"/>
              <a:pPr/>
              <a:t>12/16/2022</a:t>
            </a:fld>
            <a:endParaRPr lang="en-US"/>
          </a:p>
        </p:txBody>
      </p:sp>
      <p:sp>
        <p:nvSpPr>
          <p:cNvPr id="12" name="Slide Number Placeholder 4">
            <a:extLst>
              <a:ext uri="{FF2B5EF4-FFF2-40B4-BE49-F238E27FC236}">
                <a16:creationId xmlns:a16="http://schemas.microsoft.com/office/drawing/2014/main" id="{27340BBE-67FC-43B1-91F5-5BF368F5DB51}"/>
              </a:ext>
            </a:extLst>
          </p:cNvPr>
          <p:cNvSpPr txBox="1">
            <a:spLocks/>
          </p:cNvSpPr>
          <p:nvPr userDrawn="1"/>
        </p:nvSpPr>
        <p:spPr>
          <a:xfrm>
            <a:off x="10388599" y="6263213"/>
            <a:ext cx="67733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39ED2B-37ED-4527-B698-007C17A6D46F}" type="slidenum">
              <a:rPr lang="en-US" smtClean="0"/>
              <a:pPr/>
              <a:t>‹#›</a:t>
            </a:fld>
            <a:endParaRPr lang="en-US"/>
          </a:p>
        </p:txBody>
      </p:sp>
      <p:pic>
        <p:nvPicPr>
          <p:cNvPr id="13" name="Graphic 12">
            <a:extLst>
              <a:ext uri="{FF2B5EF4-FFF2-40B4-BE49-F238E27FC236}">
                <a16:creationId xmlns:a16="http://schemas.microsoft.com/office/drawing/2014/main" id="{8CA08350-8E60-4898-B25A-6E608384C00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8453" y="6263214"/>
            <a:ext cx="1416243" cy="288294"/>
          </a:xfrm>
          <a:prstGeom prst="rect">
            <a:avLst/>
          </a:prstGeom>
        </p:spPr>
      </p:pic>
      <p:pic>
        <p:nvPicPr>
          <p:cNvPr id="14" name="Picture 13">
            <a:extLst>
              <a:ext uri="{FF2B5EF4-FFF2-40B4-BE49-F238E27FC236}">
                <a16:creationId xmlns:a16="http://schemas.microsoft.com/office/drawing/2014/main" id="{2C1B9CDD-ACE4-4E56-9178-7E5F9B9A209E}"/>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6060" t="49895" r="14150" b="16510"/>
          <a:stretch/>
        </p:blipFill>
        <p:spPr>
          <a:xfrm>
            <a:off x="0" y="6628338"/>
            <a:ext cx="12192000" cy="229662"/>
          </a:xfrm>
          <a:prstGeom prst="rect">
            <a:avLst/>
          </a:prstGeom>
        </p:spPr>
      </p:pic>
      <p:pic>
        <p:nvPicPr>
          <p:cNvPr id="15" name="Picture 14" descr="A picture containing text, computer&#10;&#10;Description automatically generated">
            <a:extLst>
              <a:ext uri="{FF2B5EF4-FFF2-40B4-BE49-F238E27FC236}">
                <a16:creationId xmlns:a16="http://schemas.microsoft.com/office/drawing/2014/main" id="{CCDCBAB8-3D09-42CB-9C07-CE7209440ACC}"/>
              </a:ext>
            </a:extLst>
          </p:cNvPr>
          <p:cNvPicPr>
            <a:picLocks noChangeAspect="1"/>
          </p:cNvPicPr>
          <p:nvPr userDrawn="1"/>
        </p:nvPicPr>
        <p:blipFill>
          <a:blip r:embed="rId7">
            <a:extLst>
              <a:ext uri="{BEBA8EAE-BF5A-486C-A8C5-ECC9F3942E4B}">
                <a14:imgProps xmlns:a14="http://schemas.microsoft.com/office/drawing/2010/main">
                  <a14:imgLayer r:embed="rId8">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790036" y="4651430"/>
            <a:ext cx="1401964" cy="2206570"/>
          </a:xfrm>
          <a:prstGeom prst="rect">
            <a:avLst/>
          </a:prstGeom>
        </p:spPr>
      </p:pic>
      <p:grpSp>
        <p:nvGrpSpPr>
          <p:cNvPr id="16" name="Group 15">
            <a:extLst>
              <a:ext uri="{FF2B5EF4-FFF2-40B4-BE49-F238E27FC236}">
                <a16:creationId xmlns:a16="http://schemas.microsoft.com/office/drawing/2014/main" id="{0C702673-E12B-4A12-BC71-BF9E88785C56}"/>
              </a:ext>
            </a:extLst>
          </p:cNvPr>
          <p:cNvGrpSpPr/>
          <p:nvPr userDrawn="1"/>
        </p:nvGrpSpPr>
        <p:grpSpPr>
          <a:xfrm>
            <a:off x="11388615" y="6235799"/>
            <a:ext cx="502050" cy="503812"/>
            <a:chOff x="9899650" y="394759"/>
            <a:chExt cx="1809750" cy="1816100"/>
          </a:xfrm>
          <a:effectLst>
            <a:outerShdw blurRad="50800" dist="38100" dir="2700000" algn="tl" rotWithShape="0">
              <a:prstClr val="black">
                <a:alpha val="40000"/>
              </a:prstClr>
            </a:outerShdw>
          </a:effectLst>
        </p:grpSpPr>
        <p:sp>
          <p:nvSpPr>
            <p:cNvPr id="17" name="Freeform 5">
              <a:extLst>
                <a:ext uri="{FF2B5EF4-FFF2-40B4-BE49-F238E27FC236}">
                  <a16:creationId xmlns:a16="http://schemas.microsoft.com/office/drawing/2014/main" id="{415AE291-7B87-47ED-973A-161270607DAD}"/>
                </a:ext>
              </a:extLst>
            </p:cNvPr>
            <p:cNvSpPr>
              <a:spLocks/>
            </p:cNvSpPr>
            <p:nvPr userDrawn="1"/>
          </p:nvSpPr>
          <p:spPr bwMode="auto">
            <a:xfrm>
              <a:off x="9942513" y="437621"/>
              <a:ext cx="1724025" cy="1687513"/>
            </a:xfrm>
            <a:custGeom>
              <a:avLst/>
              <a:gdLst>
                <a:gd name="T0" fmla="*/ 139 w 1086"/>
                <a:gd name="T1" fmla="*/ 0 h 1063"/>
                <a:gd name="T2" fmla="*/ 125 w 1086"/>
                <a:gd name="T3" fmla="*/ 2 h 1063"/>
                <a:gd name="T4" fmla="*/ 99 w 1086"/>
                <a:gd name="T5" fmla="*/ 7 h 1063"/>
                <a:gd name="T6" fmla="*/ 73 w 1086"/>
                <a:gd name="T7" fmla="*/ 17 h 1063"/>
                <a:gd name="T8" fmla="*/ 50 w 1086"/>
                <a:gd name="T9" fmla="*/ 32 h 1063"/>
                <a:gd name="T10" fmla="*/ 31 w 1086"/>
                <a:gd name="T11" fmla="*/ 52 h 1063"/>
                <a:gd name="T12" fmla="*/ 16 w 1086"/>
                <a:gd name="T13" fmla="*/ 74 h 1063"/>
                <a:gd name="T14" fmla="*/ 6 w 1086"/>
                <a:gd name="T15" fmla="*/ 99 h 1063"/>
                <a:gd name="T16" fmla="*/ 1 w 1086"/>
                <a:gd name="T17" fmla="*/ 126 h 1063"/>
                <a:gd name="T18" fmla="*/ 0 w 1086"/>
                <a:gd name="T19" fmla="*/ 689 h 1063"/>
                <a:gd name="T20" fmla="*/ 1 w 1086"/>
                <a:gd name="T21" fmla="*/ 703 h 1063"/>
                <a:gd name="T22" fmla="*/ 6 w 1086"/>
                <a:gd name="T23" fmla="*/ 731 h 1063"/>
                <a:gd name="T24" fmla="*/ 16 w 1086"/>
                <a:gd name="T25" fmla="*/ 756 h 1063"/>
                <a:gd name="T26" fmla="*/ 31 w 1086"/>
                <a:gd name="T27" fmla="*/ 778 h 1063"/>
                <a:gd name="T28" fmla="*/ 50 w 1086"/>
                <a:gd name="T29" fmla="*/ 797 h 1063"/>
                <a:gd name="T30" fmla="*/ 73 w 1086"/>
                <a:gd name="T31" fmla="*/ 812 h 1063"/>
                <a:gd name="T32" fmla="*/ 99 w 1086"/>
                <a:gd name="T33" fmla="*/ 824 h 1063"/>
                <a:gd name="T34" fmla="*/ 125 w 1086"/>
                <a:gd name="T35" fmla="*/ 829 h 1063"/>
                <a:gd name="T36" fmla="*/ 407 w 1086"/>
                <a:gd name="T37" fmla="*/ 829 h 1063"/>
                <a:gd name="T38" fmla="*/ 543 w 1086"/>
                <a:gd name="T39" fmla="*/ 1063 h 1063"/>
                <a:gd name="T40" fmla="*/ 679 w 1086"/>
                <a:gd name="T41" fmla="*/ 829 h 1063"/>
                <a:gd name="T42" fmla="*/ 947 w 1086"/>
                <a:gd name="T43" fmla="*/ 829 h 1063"/>
                <a:gd name="T44" fmla="*/ 975 w 1086"/>
                <a:gd name="T45" fmla="*/ 827 h 1063"/>
                <a:gd name="T46" fmla="*/ 1001 w 1086"/>
                <a:gd name="T47" fmla="*/ 819 h 1063"/>
                <a:gd name="T48" fmla="*/ 1024 w 1086"/>
                <a:gd name="T49" fmla="*/ 805 h 1063"/>
                <a:gd name="T50" fmla="*/ 1046 w 1086"/>
                <a:gd name="T51" fmla="*/ 788 h 1063"/>
                <a:gd name="T52" fmla="*/ 1063 w 1086"/>
                <a:gd name="T53" fmla="*/ 768 h 1063"/>
                <a:gd name="T54" fmla="*/ 1076 w 1086"/>
                <a:gd name="T55" fmla="*/ 743 h 1063"/>
                <a:gd name="T56" fmla="*/ 1083 w 1086"/>
                <a:gd name="T57" fmla="*/ 718 h 1063"/>
                <a:gd name="T58" fmla="*/ 1086 w 1086"/>
                <a:gd name="T59" fmla="*/ 689 h 1063"/>
                <a:gd name="T60" fmla="*/ 1086 w 1086"/>
                <a:gd name="T61" fmla="*/ 141 h 1063"/>
                <a:gd name="T62" fmla="*/ 1083 w 1086"/>
                <a:gd name="T63" fmla="*/ 113 h 1063"/>
                <a:gd name="T64" fmla="*/ 1076 w 1086"/>
                <a:gd name="T65" fmla="*/ 86 h 1063"/>
                <a:gd name="T66" fmla="*/ 1063 w 1086"/>
                <a:gd name="T67" fmla="*/ 62 h 1063"/>
                <a:gd name="T68" fmla="*/ 1046 w 1086"/>
                <a:gd name="T69" fmla="*/ 42 h 1063"/>
                <a:gd name="T70" fmla="*/ 1024 w 1086"/>
                <a:gd name="T71" fmla="*/ 24 h 1063"/>
                <a:gd name="T72" fmla="*/ 1001 w 1086"/>
                <a:gd name="T73" fmla="*/ 12 h 1063"/>
                <a:gd name="T74" fmla="*/ 975 w 1086"/>
                <a:gd name="T75" fmla="*/ 4 h 1063"/>
                <a:gd name="T76" fmla="*/ 947 w 1086"/>
                <a:gd name="T77" fmla="*/ 0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6" h="1063">
                  <a:moveTo>
                    <a:pt x="947" y="0"/>
                  </a:moveTo>
                  <a:lnTo>
                    <a:pt x="139" y="0"/>
                  </a:lnTo>
                  <a:lnTo>
                    <a:pt x="139" y="0"/>
                  </a:lnTo>
                  <a:lnTo>
                    <a:pt x="125" y="2"/>
                  </a:lnTo>
                  <a:lnTo>
                    <a:pt x="112" y="4"/>
                  </a:lnTo>
                  <a:lnTo>
                    <a:pt x="99" y="7"/>
                  </a:lnTo>
                  <a:lnTo>
                    <a:pt x="85" y="12"/>
                  </a:lnTo>
                  <a:lnTo>
                    <a:pt x="73" y="17"/>
                  </a:lnTo>
                  <a:lnTo>
                    <a:pt x="62" y="24"/>
                  </a:lnTo>
                  <a:lnTo>
                    <a:pt x="50" y="32"/>
                  </a:lnTo>
                  <a:lnTo>
                    <a:pt x="41" y="42"/>
                  </a:lnTo>
                  <a:lnTo>
                    <a:pt x="31" y="52"/>
                  </a:lnTo>
                  <a:lnTo>
                    <a:pt x="23" y="62"/>
                  </a:lnTo>
                  <a:lnTo>
                    <a:pt x="16" y="74"/>
                  </a:lnTo>
                  <a:lnTo>
                    <a:pt x="11" y="86"/>
                  </a:lnTo>
                  <a:lnTo>
                    <a:pt x="6" y="99"/>
                  </a:lnTo>
                  <a:lnTo>
                    <a:pt x="3" y="113"/>
                  </a:lnTo>
                  <a:lnTo>
                    <a:pt x="1" y="126"/>
                  </a:lnTo>
                  <a:lnTo>
                    <a:pt x="0" y="141"/>
                  </a:lnTo>
                  <a:lnTo>
                    <a:pt x="0" y="689"/>
                  </a:lnTo>
                  <a:lnTo>
                    <a:pt x="0" y="689"/>
                  </a:lnTo>
                  <a:lnTo>
                    <a:pt x="1" y="703"/>
                  </a:lnTo>
                  <a:lnTo>
                    <a:pt x="3" y="718"/>
                  </a:lnTo>
                  <a:lnTo>
                    <a:pt x="6" y="731"/>
                  </a:lnTo>
                  <a:lnTo>
                    <a:pt x="11" y="743"/>
                  </a:lnTo>
                  <a:lnTo>
                    <a:pt x="16" y="756"/>
                  </a:lnTo>
                  <a:lnTo>
                    <a:pt x="23" y="768"/>
                  </a:lnTo>
                  <a:lnTo>
                    <a:pt x="31" y="778"/>
                  </a:lnTo>
                  <a:lnTo>
                    <a:pt x="41" y="788"/>
                  </a:lnTo>
                  <a:lnTo>
                    <a:pt x="50" y="797"/>
                  </a:lnTo>
                  <a:lnTo>
                    <a:pt x="62" y="805"/>
                  </a:lnTo>
                  <a:lnTo>
                    <a:pt x="73" y="812"/>
                  </a:lnTo>
                  <a:lnTo>
                    <a:pt x="85" y="819"/>
                  </a:lnTo>
                  <a:lnTo>
                    <a:pt x="99" y="824"/>
                  </a:lnTo>
                  <a:lnTo>
                    <a:pt x="112" y="827"/>
                  </a:lnTo>
                  <a:lnTo>
                    <a:pt x="125" y="829"/>
                  </a:lnTo>
                  <a:lnTo>
                    <a:pt x="139" y="829"/>
                  </a:lnTo>
                  <a:lnTo>
                    <a:pt x="407" y="829"/>
                  </a:lnTo>
                  <a:lnTo>
                    <a:pt x="457" y="914"/>
                  </a:lnTo>
                  <a:lnTo>
                    <a:pt x="543" y="1063"/>
                  </a:lnTo>
                  <a:lnTo>
                    <a:pt x="630" y="914"/>
                  </a:lnTo>
                  <a:lnTo>
                    <a:pt x="679" y="829"/>
                  </a:lnTo>
                  <a:lnTo>
                    <a:pt x="947" y="829"/>
                  </a:lnTo>
                  <a:lnTo>
                    <a:pt x="947" y="829"/>
                  </a:lnTo>
                  <a:lnTo>
                    <a:pt x="960" y="829"/>
                  </a:lnTo>
                  <a:lnTo>
                    <a:pt x="975" y="827"/>
                  </a:lnTo>
                  <a:lnTo>
                    <a:pt x="989" y="824"/>
                  </a:lnTo>
                  <a:lnTo>
                    <a:pt x="1001" y="819"/>
                  </a:lnTo>
                  <a:lnTo>
                    <a:pt x="1014" y="812"/>
                  </a:lnTo>
                  <a:lnTo>
                    <a:pt x="1024" y="805"/>
                  </a:lnTo>
                  <a:lnTo>
                    <a:pt x="1036" y="797"/>
                  </a:lnTo>
                  <a:lnTo>
                    <a:pt x="1046" y="788"/>
                  </a:lnTo>
                  <a:lnTo>
                    <a:pt x="1054" y="778"/>
                  </a:lnTo>
                  <a:lnTo>
                    <a:pt x="1063" y="768"/>
                  </a:lnTo>
                  <a:lnTo>
                    <a:pt x="1069" y="756"/>
                  </a:lnTo>
                  <a:lnTo>
                    <a:pt x="1076" y="743"/>
                  </a:lnTo>
                  <a:lnTo>
                    <a:pt x="1079" y="731"/>
                  </a:lnTo>
                  <a:lnTo>
                    <a:pt x="1083" y="718"/>
                  </a:lnTo>
                  <a:lnTo>
                    <a:pt x="1086" y="703"/>
                  </a:lnTo>
                  <a:lnTo>
                    <a:pt x="1086" y="689"/>
                  </a:lnTo>
                  <a:lnTo>
                    <a:pt x="1086" y="141"/>
                  </a:lnTo>
                  <a:lnTo>
                    <a:pt x="1086" y="141"/>
                  </a:lnTo>
                  <a:lnTo>
                    <a:pt x="1086" y="126"/>
                  </a:lnTo>
                  <a:lnTo>
                    <a:pt x="1083" y="113"/>
                  </a:lnTo>
                  <a:lnTo>
                    <a:pt x="1079" y="99"/>
                  </a:lnTo>
                  <a:lnTo>
                    <a:pt x="1076" y="86"/>
                  </a:lnTo>
                  <a:lnTo>
                    <a:pt x="1069" y="74"/>
                  </a:lnTo>
                  <a:lnTo>
                    <a:pt x="1063" y="62"/>
                  </a:lnTo>
                  <a:lnTo>
                    <a:pt x="1054" y="52"/>
                  </a:lnTo>
                  <a:lnTo>
                    <a:pt x="1046" y="42"/>
                  </a:lnTo>
                  <a:lnTo>
                    <a:pt x="1036" y="32"/>
                  </a:lnTo>
                  <a:lnTo>
                    <a:pt x="1024" y="24"/>
                  </a:lnTo>
                  <a:lnTo>
                    <a:pt x="1014" y="17"/>
                  </a:lnTo>
                  <a:lnTo>
                    <a:pt x="1001" y="12"/>
                  </a:lnTo>
                  <a:lnTo>
                    <a:pt x="989" y="7"/>
                  </a:lnTo>
                  <a:lnTo>
                    <a:pt x="975" y="4"/>
                  </a:lnTo>
                  <a:lnTo>
                    <a:pt x="960" y="2"/>
                  </a:lnTo>
                  <a:lnTo>
                    <a:pt x="947" y="0"/>
                  </a:lnTo>
                  <a:lnTo>
                    <a:pt x="947" y="0"/>
                  </a:lnTo>
                  <a:close/>
                </a:path>
              </a:pathLst>
            </a:custGeom>
            <a:solidFill>
              <a:srgbClr val="F3901F"/>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A0795A9C-8887-49D5-ADB1-7D9001A77A77}"/>
                </a:ext>
              </a:extLst>
            </p:cNvPr>
            <p:cNvSpPr>
              <a:spLocks noEditPoints="1"/>
            </p:cNvSpPr>
            <p:nvPr userDrawn="1"/>
          </p:nvSpPr>
          <p:spPr bwMode="auto">
            <a:xfrm>
              <a:off x="9899650" y="394759"/>
              <a:ext cx="1809750" cy="1816100"/>
            </a:xfrm>
            <a:custGeom>
              <a:avLst/>
              <a:gdLst>
                <a:gd name="T0" fmla="*/ 166 w 1140"/>
                <a:gd name="T1" fmla="*/ 882 h 1144"/>
                <a:gd name="T2" fmla="*/ 132 w 1140"/>
                <a:gd name="T3" fmla="*/ 879 h 1144"/>
                <a:gd name="T4" fmla="*/ 87 w 1140"/>
                <a:gd name="T5" fmla="*/ 862 h 1144"/>
                <a:gd name="T6" fmla="*/ 48 w 1140"/>
                <a:gd name="T7" fmla="*/ 834 h 1144"/>
                <a:gd name="T8" fmla="*/ 20 w 1140"/>
                <a:gd name="T9" fmla="*/ 795 h 1144"/>
                <a:gd name="T10" fmla="*/ 3 w 1140"/>
                <a:gd name="T11" fmla="*/ 750 h 1144"/>
                <a:gd name="T12" fmla="*/ 0 w 1140"/>
                <a:gd name="T13" fmla="*/ 168 h 1144"/>
                <a:gd name="T14" fmla="*/ 3 w 1140"/>
                <a:gd name="T15" fmla="*/ 135 h 1144"/>
                <a:gd name="T16" fmla="*/ 20 w 1140"/>
                <a:gd name="T17" fmla="*/ 88 h 1144"/>
                <a:gd name="T18" fmla="*/ 48 w 1140"/>
                <a:gd name="T19" fmla="*/ 49 h 1144"/>
                <a:gd name="T20" fmla="*/ 87 w 1140"/>
                <a:gd name="T21" fmla="*/ 21 h 1144"/>
                <a:gd name="T22" fmla="*/ 132 w 1140"/>
                <a:gd name="T23" fmla="*/ 4 h 1144"/>
                <a:gd name="T24" fmla="*/ 974 w 1140"/>
                <a:gd name="T25" fmla="*/ 0 h 1144"/>
                <a:gd name="T26" fmla="*/ 1008 w 1140"/>
                <a:gd name="T27" fmla="*/ 4 h 1144"/>
                <a:gd name="T28" fmla="*/ 1053 w 1140"/>
                <a:gd name="T29" fmla="*/ 21 h 1144"/>
                <a:gd name="T30" fmla="*/ 1091 w 1140"/>
                <a:gd name="T31" fmla="*/ 49 h 1144"/>
                <a:gd name="T32" fmla="*/ 1120 w 1140"/>
                <a:gd name="T33" fmla="*/ 88 h 1144"/>
                <a:gd name="T34" fmla="*/ 1137 w 1140"/>
                <a:gd name="T35" fmla="*/ 135 h 1144"/>
                <a:gd name="T36" fmla="*/ 1140 w 1140"/>
                <a:gd name="T37" fmla="*/ 716 h 1144"/>
                <a:gd name="T38" fmla="*/ 1137 w 1140"/>
                <a:gd name="T39" fmla="*/ 750 h 1144"/>
                <a:gd name="T40" fmla="*/ 1120 w 1140"/>
                <a:gd name="T41" fmla="*/ 795 h 1144"/>
                <a:gd name="T42" fmla="*/ 1091 w 1140"/>
                <a:gd name="T43" fmla="*/ 834 h 1144"/>
                <a:gd name="T44" fmla="*/ 1053 w 1140"/>
                <a:gd name="T45" fmla="*/ 862 h 1144"/>
                <a:gd name="T46" fmla="*/ 1008 w 1140"/>
                <a:gd name="T47" fmla="*/ 879 h 1144"/>
                <a:gd name="T48" fmla="*/ 721 w 1140"/>
                <a:gd name="T49" fmla="*/ 882 h 1144"/>
                <a:gd name="T50" fmla="*/ 166 w 1140"/>
                <a:gd name="T51" fmla="*/ 54 h 1144"/>
                <a:gd name="T52" fmla="*/ 132 w 1140"/>
                <a:gd name="T53" fmla="*/ 59 h 1144"/>
                <a:gd name="T54" fmla="*/ 104 w 1140"/>
                <a:gd name="T55" fmla="*/ 74 h 1144"/>
                <a:gd name="T56" fmla="*/ 80 w 1140"/>
                <a:gd name="T57" fmla="*/ 96 h 1144"/>
                <a:gd name="T58" fmla="*/ 62 w 1140"/>
                <a:gd name="T59" fmla="*/ 123 h 1144"/>
                <a:gd name="T60" fmla="*/ 53 w 1140"/>
                <a:gd name="T61" fmla="*/ 156 h 1144"/>
                <a:gd name="T62" fmla="*/ 53 w 1140"/>
                <a:gd name="T63" fmla="*/ 716 h 1144"/>
                <a:gd name="T64" fmla="*/ 58 w 1140"/>
                <a:gd name="T65" fmla="*/ 750 h 1144"/>
                <a:gd name="T66" fmla="*/ 74 w 1140"/>
                <a:gd name="T67" fmla="*/ 780 h 1144"/>
                <a:gd name="T68" fmla="*/ 95 w 1140"/>
                <a:gd name="T69" fmla="*/ 804 h 1144"/>
                <a:gd name="T70" fmla="*/ 122 w 1140"/>
                <a:gd name="T71" fmla="*/ 820 h 1144"/>
                <a:gd name="T72" fmla="*/ 156 w 1140"/>
                <a:gd name="T73" fmla="*/ 829 h 1144"/>
                <a:gd name="T74" fmla="*/ 570 w 1140"/>
                <a:gd name="T75" fmla="*/ 1037 h 1144"/>
                <a:gd name="T76" fmla="*/ 974 w 1140"/>
                <a:gd name="T77" fmla="*/ 829 h 1144"/>
                <a:gd name="T78" fmla="*/ 1008 w 1140"/>
                <a:gd name="T79" fmla="*/ 824 h 1144"/>
                <a:gd name="T80" fmla="*/ 1036 w 1140"/>
                <a:gd name="T81" fmla="*/ 810 h 1144"/>
                <a:gd name="T82" fmla="*/ 1061 w 1140"/>
                <a:gd name="T83" fmla="*/ 789 h 1144"/>
                <a:gd name="T84" fmla="*/ 1078 w 1140"/>
                <a:gd name="T85" fmla="*/ 760 h 1144"/>
                <a:gd name="T86" fmla="*/ 1086 w 1140"/>
                <a:gd name="T87" fmla="*/ 728 h 1144"/>
                <a:gd name="T88" fmla="*/ 1086 w 1140"/>
                <a:gd name="T89" fmla="*/ 168 h 1144"/>
                <a:gd name="T90" fmla="*/ 1081 w 1140"/>
                <a:gd name="T91" fmla="*/ 135 h 1144"/>
                <a:gd name="T92" fmla="*/ 1068 w 1140"/>
                <a:gd name="T93" fmla="*/ 104 h 1144"/>
                <a:gd name="T94" fmla="*/ 1046 w 1140"/>
                <a:gd name="T95" fmla="*/ 81 h 1144"/>
                <a:gd name="T96" fmla="*/ 1018 w 1140"/>
                <a:gd name="T97" fmla="*/ 62 h 1144"/>
                <a:gd name="T98" fmla="*/ 986 w 1140"/>
                <a:gd name="T99" fmla="*/ 56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40" h="1144">
                  <a:moveTo>
                    <a:pt x="570" y="1144"/>
                  </a:moveTo>
                  <a:lnTo>
                    <a:pt x="419" y="882"/>
                  </a:lnTo>
                  <a:lnTo>
                    <a:pt x="166" y="882"/>
                  </a:lnTo>
                  <a:lnTo>
                    <a:pt x="166" y="882"/>
                  </a:lnTo>
                  <a:lnTo>
                    <a:pt x="149" y="882"/>
                  </a:lnTo>
                  <a:lnTo>
                    <a:pt x="132" y="879"/>
                  </a:lnTo>
                  <a:lnTo>
                    <a:pt x="117" y="876"/>
                  </a:lnTo>
                  <a:lnTo>
                    <a:pt x="102" y="869"/>
                  </a:lnTo>
                  <a:lnTo>
                    <a:pt x="87" y="862"/>
                  </a:lnTo>
                  <a:lnTo>
                    <a:pt x="74" y="854"/>
                  </a:lnTo>
                  <a:lnTo>
                    <a:pt x="60" y="846"/>
                  </a:lnTo>
                  <a:lnTo>
                    <a:pt x="48" y="834"/>
                  </a:lnTo>
                  <a:lnTo>
                    <a:pt x="38" y="822"/>
                  </a:lnTo>
                  <a:lnTo>
                    <a:pt x="28" y="809"/>
                  </a:lnTo>
                  <a:lnTo>
                    <a:pt x="20" y="795"/>
                  </a:lnTo>
                  <a:lnTo>
                    <a:pt x="13" y="782"/>
                  </a:lnTo>
                  <a:lnTo>
                    <a:pt x="8" y="765"/>
                  </a:lnTo>
                  <a:lnTo>
                    <a:pt x="3" y="750"/>
                  </a:lnTo>
                  <a:lnTo>
                    <a:pt x="1" y="733"/>
                  </a:lnTo>
                  <a:lnTo>
                    <a:pt x="0" y="716"/>
                  </a:lnTo>
                  <a:lnTo>
                    <a:pt x="0" y="168"/>
                  </a:lnTo>
                  <a:lnTo>
                    <a:pt x="0" y="168"/>
                  </a:lnTo>
                  <a:lnTo>
                    <a:pt x="1" y="150"/>
                  </a:lnTo>
                  <a:lnTo>
                    <a:pt x="3" y="135"/>
                  </a:lnTo>
                  <a:lnTo>
                    <a:pt x="8" y="118"/>
                  </a:lnTo>
                  <a:lnTo>
                    <a:pt x="13" y="103"/>
                  </a:lnTo>
                  <a:lnTo>
                    <a:pt x="20" y="88"/>
                  </a:lnTo>
                  <a:lnTo>
                    <a:pt x="28" y="74"/>
                  </a:lnTo>
                  <a:lnTo>
                    <a:pt x="38" y="61"/>
                  </a:lnTo>
                  <a:lnTo>
                    <a:pt x="48" y="49"/>
                  </a:lnTo>
                  <a:lnTo>
                    <a:pt x="60" y="39"/>
                  </a:lnTo>
                  <a:lnTo>
                    <a:pt x="74" y="29"/>
                  </a:lnTo>
                  <a:lnTo>
                    <a:pt x="87" y="21"/>
                  </a:lnTo>
                  <a:lnTo>
                    <a:pt x="102" y="14"/>
                  </a:lnTo>
                  <a:lnTo>
                    <a:pt x="117" y="9"/>
                  </a:lnTo>
                  <a:lnTo>
                    <a:pt x="132" y="4"/>
                  </a:lnTo>
                  <a:lnTo>
                    <a:pt x="149" y="2"/>
                  </a:lnTo>
                  <a:lnTo>
                    <a:pt x="166" y="0"/>
                  </a:lnTo>
                  <a:lnTo>
                    <a:pt x="974" y="0"/>
                  </a:lnTo>
                  <a:lnTo>
                    <a:pt x="974" y="0"/>
                  </a:lnTo>
                  <a:lnTo>
                    <a:pt x="991" y="2"/>
                  </a:lnTo>
                  <a:lnTo>
                    <a:pt x="1008" y="4"/>
                  </a:lnTo>
                  <a:lnTo>
                    <a:pt x="1023" y="9"/>
                  </a:lnTo>
                  <a:lnTo>
                    <a:pt x="1038" y="14"/>
                  </a:lnTo>
                  <a:lnTo>
                    <a:pt x="1053" y="21"/>
                  </a:lnTo>
                  <a:lnTo>
                    <a:pt x="1066" y="29"/>
                  </a:lnTo>
                  <a:lnTo>
                    <a:pt x="1080" y="39"/>
                  </a:lnTo>
                  <a:lnTo>
                    <a:pt x="1091" y="49"/>
                  </a:lnTo>
                  <a:lnTo>
                    <a:pt x="1101" y="61"/>
                  </a:lnTo>
                  <a:lnTo>
                    <a:pt x="1111" y="74"/>
                  </a:lnTo>
                  <a:lnTo>
                    <a:pt x="1120" y="88"/>
                  </a:lnTo>
                  <a:lnTo>
                    <a:pt x="1127" y="103"/>
                  </a:lnTo>
                  <a:lnTo>
                    <a:pt x="1133" y="118"/>
                  </a:lnTo>
                  <a:lnTo>
                    <a:pt x="1137" y="135"/>
                  </a:lnTo>
                  <a:lnTo>
                    <a:pt x="1140" y="150"/>
                  </a:lnTo>
                  <a:lnTo>
                    <a:pt x="1140" y="168"/>
                  </a:lnTo>
                  <a:lnTo>
                    <a:pt x="1140" y="716"/>
                  </a:lnTo>
                  <a:lnTo>
                    <a:pt x="1140" y="716"/>
                  </a:lnTo>
                  <a:lnTo>
                    <a:pt x="1140" y="733"/>
                  </a:lnTo>
                  <a:lnTo>
                    <a:pt x="1137" y="750"/>
                  </a:lnTo>
                  <a:lnTo>
                    <a:pt x="1133" y="765"/>
                  </a:lnTo>
                  <a:lnTo>
                    <a:pt x="1127" y="782"/>
                  </a:lnTo>
                  <a:lnTo>
                    <a:pt x="1120" y="795"/>
                  </a:lnTo>
                  <a:lnTo>
                    <a:pt x="1111" y="809"/>
                  </a:lnTo>
                  <a:lnTo>
                    <a:pt x="1101" y="822"/>
                  </a:lnTo>
                  <a:lnTo>
                    <a:pt x="1091" y="834"/>
                  </a:lnTo>
                  <a:lnTo>
                    <a:pt x="1080" y="846"/>
                  </a:lnTo>
                  <a:lnTo>
                    <a:pt x="1066" y="854"/>
                  </a:lnTo>
                  <a:lnTo>
                    <a:pt x="1053" y="862"/>
                  </a:lnTo>
                  <a:lnTo>
                    <a:pt x="1038" y="869"/>
                  </a:lnTo>
                  <a:lnTo>
                    <a:pt x="1023" y="876"/>
                  </a:lnTo>
                  <a:lnTo>
                    <a:pt x="1008" y="879"/>
                  </a:lnTo>
                  <a:lnTo>
                    <a:pt x="991" y="882"/>
                  </a:lnTo>
                  <a:lnTo>
                    <a:pt x="974" y="882"/>
                  </a:lnTo>
                  <a:lnTo>
                    <a:pt x="721" y="882"/>
                  </a:lnTo>
                  <a:lnTo>
                    <a:pt x="570" y="1144"/>
                  </a:lnTo>
                  <a:close/>
                  <a:moveTo>
                    <a:pt x="166" y="54"/>
                  </a:moveTo>
                  <a:lnTo>
                    <a:pt x="166" y="54"/>
                  </a:lnTo>
                  <a:lnTo>
                    <a:pt x="156" y="56"/>
                  </a:lnTo>
                  <a:lnTo>
                    <a:pt x="144" y="57"/>
                  </a:lnTo>
                  <a:lnTo>
                    <a:pt x="132" y="59"/>
                  </a:lnTo>
                  <a:lnTo>
                    <a:pt x="122" y="62"/>
                  </a:lnTo>
                  <a:lnTo>
                    <a:pt x="112" y="67"/>
                  </a:lnTo>
                  <a:lnTo>
                    <a:pt x="104" y="74"/>
                  </a:lnTo>
                  <a:lnTo>
                    <a:pt x="95" y="81"/>
                  </a:lnTo>
                  <a:lnTo>
                    <a:pt x="87" y="88"/>
                  </a:lnTo>
                  <a:lnTo>
                    <a:pt x="80" y="96"/>
                  </a:lnTo>
                  <a:lnTo>
                    <a:pt x="74" y="104"/>
                  </a:lnTo>
                  <a:lnTo>
                    <a:pt x="67" y="113"/>
                  </a:lnTo>
                  <a:lnTo>
                    <a:pt x="62" y="123"/>
                  </a:lnTo>
                  <a:lnTo>
                    <a:pt x="58" y="135"/>
                  </a:lnTo>
                  <a:lnTo>
                    <a:pt x="57" y="145"/>
                  </a:lnTo>
                  <a:lnTo>
                    <a:pt x="53" y="156"/>
                  </a:lnTo>
                  <a:lnTo>
                    <a:pt x="53" y="168"/>
                  </a:lnTo>
                  <a:lnTo>
                    <a:pt x="53" y="716"/>
                  </a:lnTo>
                  <a:lnTo>
                    <a:pt x="53" y="716"/>
                  </a:lnTo>
                  <a:lnTo>
                    <a:pt x="53" y="728"/>
                  </a:lnTo>
                  <a:lnTo>
                    <a:pt x="57" y="740"/>
                  </a:lnTo>
                  <a:lnTo>
                    <a:pt x="58" y="750"/>
                  </a:lnTo>
                  <a:lnTo>
                    <a:pt x="62" y="760"/>
                  </a:lnTo>
                  <a:lnTo>
                    <a:pt x="67" y="770"/>
                  </a:lnTo>
                  <a:lnTo>
                    <a:pt x="74" y="780"/>
                  </a:lnTo>
                  <a:lnTo>
                    <a:pt x="80" y="789"/>
                  </a:lnTo>
                  <a:lnTo>
                    <a:pt x="87" y="797"/>
                  </a:lnTo>
                  <a:lnTo>
                    <a:pt x="95" y="804"/>
                  </a:lnTo>
                  <a:lnTo>
                    <a:pt x="104" y="810"/>
                  </a:lnTo>
                  <a:lnTo>
                    <a:pt x="112" y="815"/>
                  </a:lnTo>
                  <a:lnTo>
                    <a:pt x="122" y="820"/>
                  </a:lnTo>
                  <a:lnTo>
                    <a:pt x="132" y="824"/>
                  </a:lnTo>
                  <a:lnTo>
                    <a:pt x="144" y="827"/>
                  </a:lnTo>
                  <a:lnTo>
                    <a:pt x="156" y="829"/>
                  </a:lnTo>
                  <a:lnTo>
                    <a:pt x="166" y="829"/>
                  </a:lnTo>
                  <a:lnTo>
                    <a:pt x="451" y="829"/>
                  </a:lnTo>
                  <a:lnTo>
                    <a:pt x="570" y="1037"/>
                  </a:lnTo>
                  <a:lnTo>
                    <a:pt x="691" y="829"/>
                  </a:lnTo>
                  <a:lnTo>
                    <a:pt x="974" y="829"/>
                  </a:lnTo>
                  <a:lnTo>
                    <a:pt x="974" y="829"/>
                  </a:lnTo>
                  <a:lnTo>
                    <a:pt x="986" y="829"/>
                  </a:lnTo>
                  <a:lnTo>
                    <a:pt x="996" y="827"/>
                  </a:lnTo>
                  <a:lnTo>
                    <a:pt x="1008" y="824"/>
                  </a:lnTo>
                  <a:lnTo>
                    <a:pt x="1018" y="820"/>
                  </a:lnTo>
                  <a:lnTo>
                    <a:pt x="1028" y="815"/>
                  </a:lnTo>
                  <a:lnTo>
                    <a:pt x="1036" y="810"/>
                  </a:lnTo>
                  <a:lnTo>
                    <a:pt x="1046" y="804"/>
                  </a:lnTo>
                  <a:lnTo>
                    <a:pt x="1053" y="797"/>
                  </a:lnTo>
                  <a:lnTo>
                    <a:pt x="1061" y="789"/>
                  </a:lnTo>
                  <a:lnTo>
                    <a:pt x="1068" y="780"/>
                  </a:lnTo>
                  <a:lnTo>
                    <a:pt x="1073" y="770"/>
                  </a:lnTo>
                  <a:lnTo>
                    <a:pt x="1078" y="760"/>
                  </a:lnTo>
                  <a:lnTo>
                    <a:pt x="1081" y="750"/>
                  </a:lnTo>
                  <a:lnTo>
                    <a:pt x="1085" y="740"/>
                  </a:lnTo>
                  <a:lnTo>
                    <a:pt x="1086" y="728"/>
                  </a:lnTo>
                  <a:lnTo>
                    <a:pt x="1086" y="716"/>
                  </a:lnTo>
                  <a:lnTo>
                    <a:pt x="1086" y="168"/>
                  </a:lnTo>
                  <a:lnTo>
                    <a:pt x="1086" y="168"/>
                  </a:lnTo>
                  <a:lnTo>
                    <a:pt x="1086" y="156"/>
                  </a:lnTo>
                  <a:lnTo>
                    <a:pt x="1085" y="145"/>
                  </a:lnTo>
                  <a:lnTo>
                    <a:pt x="1081" y="135"/>
                  </a:lnTo>
                  <a:lnTo>
                    <a:pt x="1078" y="123"/>
                  </a:lnTo>
                  <a:lnTo>
                    <a:pt x="1073" y="113"/>
                  </a:lnTo>
                  <a:lnTo>
                    <a:pt x="1068" y="104"/>
                  </a:lnTo>
                  <a:lnTo>
                    <a:pt x="1061" y="96"/>
                  </a:lnTo>
                  <a:lnTo>
                    <a:pt x="1053" y="88"/>
                  </a:lnTo>
                  <a:lnTo>
                    <a:pt x="1046" y="81"/>
                  </a:lnTo>
                  <a:lnTo>
                    <a:pt x="1036" y="74"/>
                  </a:lnTo>
                  <a:lnTo>
                    <a:pt x="1028" y="67"/>
                  </a:lnTo>
                  <a:lnTo>
                    <a:pt x="1018" y="62"/>
                  </a:lnTo>
                  <a:lnTo>
                    <a:pt x="1008" y="59"/>
                  </a:lnTo>
                  <a:lnTo>
                    <a:pt x="996" y="57"/>
                  </a:lnTo>
                  <a:lnTo>
                    <a:pt x="986" y="56"/>
                  </a:lnTo>
                  <a:lnTo>
                    <a:pt x="974" y="54"/>
                  </a:lnTo>
                  <a:lnTo>
                    <a:pt x="166" y="5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662554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17" name="Picture 16" descr="A picture containing tree, outdoor, water, river&#10;&#10;Description automatically generated">
            <a:extLst>
              <a:ext uri="{FF2B5EF4-FFF2-40B4-BE49-F238E27FC236}">
                <a16:creationId xmlns:a16="http://schemas.microsoft.com/office/drawing/2014/main" id="{39ADB789-3417-4E1E-AF17-EE4BC4481D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008" b="1451"/>
          <a:stretch/>
        </p:blipFill>
        <p:spPr>
          <a:xfrm>
            <a:off x="0" y="1"/>
            <a:ext cx="12251794" cy="6858000"/>
          </a:xfrm>
          <a:prstGeom prst="rect">
            <a:avLst/>
          </a:prstGeom>
        </p:spPr>
      </p:pic>
      <p:sp>
        <p:nvSpPr>
          <p:cNvPr id="28" name="Rectangle 27">
            <a:extLst>
              <a:ext uri="{FF2B5EF4-FFF2-40B4-BE49-F238E27FC236}">
                <a16:creationId xmlns:a16="http://schemas.microsoft.com/office/drawing/2014/main" id="{55CF8BBB-5271-4674-9570-BCD5064D5993}"/>
              </a:ext>
            </a:extLst>
          </p:cNvPr>
          <p:cNvSpPr/>
          <p:nvPr userDrawn="1"/>
        </p:nvSpPr>
        <p:spPr>
          <a:xfrm>
            <a:off x="0" y="9439"/>
            <a:ext cx="9136499" cy="6857999"/>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picture containing outdoor, water, sky, river&#10;&#10;Description automatically generated">
            <a:extLst>
              <a:ext uri="{FF2B5EF4-FFF2-40B4-BE49-F238E27FC236}">
                <a16:creationId xmlns:a16="http://schemas.microsoft.com/office/drawing/2014/main" id="{7424FB61-3A31-47EB-9F02-636F52692AD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3238" r="17490" b="6999"/>
          <a:stretch/>
        </p:blipFill>
        <p:spPr>
          <a:xfrm>
            <a:off x="9291555" y="-16319"/>
            <a:ext cx="2900445" cy="6852890"/>
          </a:xfrm>
          <a:prstGeom prst="rect">
            <a:avLst/>
          </a:prstGeom>
        </p:spPr>
      </p:pic>
      <p:sp>
        <p:nvSpPr>
          <p:cNvPr id="8" name="Rectangle 7">
            <a:extLst>
              <a:ext uri="{FF2B5EF4-FFF2-40B4-BE49-F238E27FC236}">
                <a16:creationId xmlns:a16="http://schemas.microsoft.com/office/drawing/2014/main" id="{1333D634-19C7-408B-AAE3-55781D0CC045}"/>
              </a:ext>
            </a:extLst>
          </p:cNvPr>
          <p:cNvSpPr/>
          <p:nvPr userDrawn="1"/>
        </p:nvSpPr>
        <p:spPr>
          <a:xfrm>
            <a:off x="9161461" y="11213"/>
            <a:ext cx="3090333" cy="6863108"/>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444518-F2AC-4403-90E2-AC5D823C7AEB}"/>
              </a:ext>
            </a:extLst>
          </p:cNvPr>
          <p:cNvSpPr>
            <a:spLocks noGrp="1"/>
          </p:cNvSpPr>
          <p:nvPr>
            <p:ph type="title"/>
          </p:nvPr>
        </p:nvSpPr>
        <p:spPr>
          <a:xfrm>
            <a:off x="0" y="1040670"/>
            <a:ext cx="9101667" cy="2852737"/>
          </a:xfrm>
        </p:spPr>
        <p:txBody>
          <a:bodyPr anchor="b"/>
          <a:lstStyle>
            <a:lvl1pPr algn="ctr">
              <a:defRPr sz="6000">
                <a:solidFill>
                  <a:schemeClr val="bg1"/>
                </a:solidFill>
                <a:effectLst>
                  <a:outerShdw blurRad="38100" dist="38100" dir="2700000" algn="tl">
                    <a:srgbClr val="000000">
                      <a:alpha val="43137"/>
                    </a:srgbClr>
                  </a:outerShdw>
                </a:effectLst>
              </a:defRPr>
            </a:lvl1pPr>
          </a:lstStyle>
          <a:p>
            <a:r>
              <a:rPr lang="en-US"/>
              <a:t>Click to edit Master title style</a:t>
            </a:r>
          </a:p>
        </p:txBody>
      </p:sp>
      <p:sp>
        <p:nvSpPr>
          <p:cNvPr id="3" name="Text Placeholder 2">
            <a:extLst>
              <a:ext uri="{FF2B5EF4-FFF2-40B4-BE49-F238E27FC236}">
                <a16:creationId xmlns:a16="http://schemas.microsoft.com/office/drawing/2014/main" id="{99F35632-FEB4-4599-ABB1-EF209ACC57B7}"/>
              </a:ext>
            </a:extLst>
          </p:cNvPr>
          <p:cNvSpPr>
            <a:spLocks noGrp="1"/>
          </p:cNvSpPr>
          <p:nvPr>
            <p:ph type="body" idx="1"/>
          </p:nvPr>
        </p:nvSpPr>
        <p:spPr>
          <a:xfrm>
            <a:off x="0" y="4154567"/>
            <a:ext cx="9101667" cy="1500187"/>
          </a:xfrm>
        </p:spPr>
        <p:txBody>
          <a:bodyPr/>
          <a:lstStyle>
            <a:lvl1pPr marL="0" indent="0" algn="ctr">
              <a:buNone/>
              <a:defRPr sz="2400">
                <a:solidFill>
                  <a:schemeClr val="bg1"/>
                </a:solidFill>
                <a:effectLst>
                  <a:outerShdw blurRad="38100" dist="38100" dir="2700000" algn="tl">
                    <a:srgbClr val="000000">
                      <a:alpha val="43137"/>
                    </a:srgbClr>
                  </a:outerShdw>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FF7C24-E8B9-4B5D-ABA5-A1E3E485DBE9}"/>
              </a:ext>
            </a:extLst>
          </p:cNvPr>
          <p:cNvSpPr>
            <a:spLocks noGrp="1"/>
          </p:cNvSpPr>
          <p:nvPr>
            <p:ph type="dt" sz="half" idx="10"/>
          </p:nvPr>
        </p:nvSpPr>
        <p:spPr>
          <a:xfrm>
            <a:off x="1801876" y="6263213"/>
            <a:ext cx="1193799" cy="365125"/>
          </a:xfrm>
          <a:prstGeom prst="rect">
            <a:avLst/>
          </a:prstGeom>
        </p:spPr>
        <p:txBody>
          <a:bodyPr/>
          <a:lstStyle>
            <a:lvl1pPr>
              <a:defRPr>
                <a:solidFill>
                  <a:schemeClr val="bg1"/>
                </a:solidFill>
              </a:defRPr>
            </a:lvl1pPr>
          </a:lstStyle>
          <a:p>
            <a:fld id="{DB1FE591-18D2-4FB8-BE8B-34BCC2F4A1B7}" type="datetime1">
              <a:rPr lang="en-US" smtClean="0"/>
              <a:t>12/16/2022</a:t>
            </a:fld>
            <a:endParaRPr lang="en-US"/>
          </a:p>
        </p:txBody>
      </p:sp>
      <p:sp>
        <p:nvSpPr>
          <p:cNvPr id="5" name="Footer Placeholder 4">
            <a:extLst>
              <a:ext uri="{FF2B5EF4-FFF2-40B4-BE49-F238E27FC236}">
                <a16:creationId xmlns:a16="http://schemas.microsoft.com/office/drawing/2014/main" id="{9C9D107A-6BED-45CC-A3E5-10E33BB25656}"/>
              </a:ext>
            </a:extLst>
          </p:cNvPr>
          <p:cNvSpPr>
            <a:spLocks noGrp="1"/>
          </p:cNvSpPr>
          <p:nvPr>
            <p:ph type="ftr" sz="quarter" idx="11"/>
          </p:nvPr>
        </p:nvSpPr>
        <p:spPr>
          <a:xfrm>
            <a:off x="2995675" y="6263213"/>
            <a:ext cx="5911258" cy="365125"/>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0775C1DE-77A9-4E56-9EEB-407368791B0E}"/>
              </a:ext>
            </a:extLst>
          </p:cNvPr>
          <p:cNvSpPr>
            <a:spLocks noGrp="1"/>
          </p:cNvSpPr>
          <p:nvPr>
            <p:ph type="sldNum" sz="quarter" idx="12"/>
          </p:nvPr>
        </p:nvSpPr>
        <p:spPr>
          <a:xfrm>
            <a:off x="11327871" y="6263213"/>
            <a:ext cx="677334" cy="365125"/>
          </a:xfrm>
          <a:prstGeom prst="rect">
            <a:avLst/>
          </a:prstGeom>
        </p:spPr>
        <p:txBody>
          <a:bodyPr/>
          <a:lstStyle/>
          <a:p>
            <a:fld id="{9639ED2B-37ED-4527-B698-007C17A6D46F}" type="slidenum">
              <a:rPr lang="en-US" smtClean="0"/>
              <a:t>‹#›</a:t>
            </a:fld>
            <a:endParaRPr lang="en-US"/>
          </a:p>
        </p:txBody>
      </p:sp>
      <p:pic>
        <p:nvPicPr>
          <p:cNvPr id="10" name="Picture 9">
            <a:extLst>
              <a:ext uri="{FF2B5EF4-FFF2-40B4-BE49-F238E27FC236}">
                <a16:creationId xmlns:a16="http://schemas.microsoft.com/office/drawing/2014/main" id="{214BADF8-7154-43E8-89D5-4DC9964689AD}"/>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151381" y="3880302"/>
            <a:ext cx="4798904" cy="216167"/>
          </a:xfrm>
          <a:prstGeom prst="rect">
            <a:avLst/>
          </a:prstGeom>
        </p:spPr>
      </p:pic>
      <p:sp>
        <p:nvSpPr>
          <p:cNvPr id="12" name="AutoShape 3">
            <a:extLst>
              <a:ext uri="{FF2B5EF4-FFF2-40B4-BE49-F238E27FC236}">
                <a16:creationId xmlns:a16="http://schemas.microsoft.com/office/drawing/2014/main" id="{49B7C7F0-8393-4BA6-9139-58E76DE62B2F}"/>
              </a:ext>
            </a:extLst>
          </p:cNvPr>
          <p:cNvSpPr>
            <a:spLocks noChangeAspect="1" noChangeArrowheads="1" noTextEdit="1"/>
          </p:cNvSpPr>
          <p:nvPr userDrawn="1"/>
        </p:nvSpPr>
        <p:spPr bwMode="auto">
          <a:xfrm>
            <a:off x="0" y="554038"/>
            <a:ext cx="12192000" cy="574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7" name="Group 6">
            <a:extLst>
              <a:ext uri="{FF2B5EF4-FFF2-40B4-BE49-F238E27FC236}">
                <a16:creationId xmlns:a16="http://schemas.microsoft.com/office/drawing/2014/main" id="{45B68481-E561-41FF-90BB-E63DC1ACA274}"/>
              </a:ext>
            </a:extLst>
          </p:cNvPr>
          <p:cNvGrpSpPr/>
          <p:nvPr userDrawn="1"/>
        </p:nvGrpSpPr>
        <p:grpSpPr>
          <a:xfrm>
            <a:off x="9899650" y="1981821"/>
            <a:ext cx="1809750" cy="1816100"/>
            <a:chOff x="9899650" y="394759"/>
            <a:chExt cx="1809750" cy="1816100"/>
          </a:xfrm>
          <a:effectLst>
            <a:outerShdw blurRad="50800" dist="38100" dir="2700000" algn="tl" rotWithShape="0">
              <a:prstClr val="black">
                <a:alpha val="40000"/>
              </a:prstClr>
            </a:outerShdw>
          </a:effectLst>
        </p:grpSpPr>
        <p:sp>
          <p:nvSpPr>
            <p:cNvPr id="13" name="Freeform 5">
              <a:extLst>
                <a:ext uri="{FF2B5EF4-FFF2-40B4-BE49-F238E27FC236}">
                  <a16:creationId xmlns:a16="http://schemas.microsoft.com/office/drawing/2014/main" id="{8E67A989-520E-45AE-9BDE-8CF99E2A8D72}"/>
                </a:ext>
              </a:extLst>
            </p:cNvPr>
            <p:cNvSpPr>
              <a:spLocks/>
            </p:cNvSpPr>
            <p:nvPr userDrawn="1"/>
          </p:nvSpPr>
          <p:spPr bwMode="auto">
            <a:xfrm>
              <a:off x="9942513" y="437621"/>
              <a:ext cx="1724025" cy="1687513"/>
            </a:xfrm>
            <a:custGeom>
              <a:avLst/>
              <a:gdLst>
                <a:gd name="T0" fmla="*/ 139 w 1086"/>
                <a:gd name="T1" fmla="*/ 0 h 1063"/>
                <a:gd name="T2" fmla="*/ 125 w 1086"/>
                <a:gd name="T3" fmla="*/ 2 h 1063"/>
                <a:gd name="T4" fmla="*/ 99 w 1086"/>
                <a:gd name="T5" fmla="*/ 7 h 1063"/>
                <a:gd name="T6" fmla="*/ 73 w 1086"/>
                <a:gd name="T7" fmla="*/ 17 h 1063"/>
                <a:gd name="T8" fmla="*/ 50 w 1086"/>
                <a:gd name="T9" fmla="*/ 32 h 1063"/>
                <a:gd name="T10" fmla="*/ 31 w 1086"/>
                <a:gd name="T11" fmla="*/ 52 h 1063"/>
                <a:gd name="T12" fmla="*/ 16 w 1086"/>
                <a:gd name="T13" fmla="*/ 74 h 1063"/>
                <a:gd name="T14" fmla="*/ 6 w 1086"/>
                <a:gd name="T15" fmla="*/ 99 h 1063"/>
                <a:gd name="T16" fmla="*/ 1 w 1086"/>
                <a:gd name="T17" fmla="*/ 126 h 1063"/>
                <a:gd name="T18" fmla="*/ 0 w 1086"/>
                <a:gd name="T19" fmla="*/ 689 h 1063"/>
                <a:gd name="T20" fmla="*/ 1 w 1086"/>
                <a:gd name="T21" fmla="*/ 703 h 1063"/>
                <a:gd name="T22" fmla="*/ 6 w 1086"/>
                <a:gd name="T23" fmla="*/ 731 h 1063"/>
                <a:gd name="T24" fmla="*/ 16 w 1086"/>
                <a:gd name="T25" fmla="*/ 756 h 1063"/>
                <a:gd name="T26" fmla="*/ 31 w 1086"/>
                <a:gd name="T27" fmla="*/ 778 h 1063"/>
                <a:gd name="T28" fmla="*/ 50 w 1086"/>
                <a:gd name="T29" fmla="*/ 797 h 1063"/>
                <a:gd name="T30" fmla="*/ 73 w 1086"/>
                <a:gd name="T31" fmla="*/ 812 h 1063"/>
                <a:gd name="T32" fmla="*/ 99 w 1086"/>
                <a:gd name="T33" fmla="*/ 824 h 1063"/>
                <a:gd name="T34" fmla="*/ 125 w 1086"/>
                <a:gd name="T35" fmla="*/ 829 h 1063"/>
                <a:gd name="T36" fmla="*/ 407 w 1086"/>
                <a:gd name="T37" fmla="*/ 829 h 1063"/>
                <a:gd name="T38" fmla="*/ 543 w 1086"/>
                <a:gd name="T39" fmla="*/ 1063 h 1063"/>
                <a:gd name="T40" fmla="*/ 679 w 1086"/>
                <a:gd name="T41" fmla="*/ 829 h 1063"/>
                <a:gd name="T42" fmla="*/ 947 w 1086"/>
                <a:gd name="T43" fmla="*/ 829 h 1063"/>
                <a:gd name="T44" fmla="*/ 975 w 1086"/>
                <a:gd name="T45" fmla="*/ 827 h 1063"/>
                <a:gd name="T46" fmla="*/ 1001 w 1086"/>
                <a:gd name="T47" fmla="*/ 819 h 1063"/>
                <a:gd name="T48" fmla="*/ 1024 w 1086"/>
                <a:gd name="T49" fmla="*/ 805 h 1063"/>
                <a:gd name="T50" fmla="*/ 1046 w 1086"/>
                <a:gd name="T51" fmla="*/ 788 h 1063"/>
                <a:gd name="T52" fmla="*/ 1063 w 1086"/>
                <a:gd name="T53" fmla="*/ 768 h 1063"/>
                <a:gd name="T54" fmla="*/ 1076 w 1086"/>
                <a:gd name="T55" fmla="*/ 743 h 1063"/>
                <a:gd name="T56" fmla="*/ 1083 w 1086"/>
                <a:gd name="T57" fmla="*/ 718 h 1063"/>
                <a:gd name="T58" fmla="*/ 1086 w 1086"/>
                <a:gd name="T59" fmla="*/ 689 h 1063"/>
                <a:gd name="T60" fmla="*/ 1086 w 1086"/>
                <a:gd name="T61" fmla="*/ 141 h 1063"/>
                <a:gd name="T62" fmla="*/ 1083 w 1086"/>
                <a:gd name="T63" fmla="*/ 113 h 1063"/>
                <a:gd name="T64" fmla="*/ 1076 w 1086"/>
                <a:gd name="T65" fmla="*/ 86 h 1063"/>
                <a:gd name="T66" fmla="*/ 1063 w 1086"/>
                <a:gd name="T67" fmla="*/ 62 h 1063"/>
                <a:gd name="T68" fmla="*/ 1046 w 1086"/>
                <a:gd name="T69" fmla="*/ 42 h 1063"/>
                <a:gd name="T70" fmla="*/ 1024 w 1086"/>
                <a:gd name="T71" fmla="*/ 24 h 1063"/>
                <a:gd name="T72" fmla="*/ 1001 w 1086"/>
                <a:gd name="T73" fmla="*/ 12 h 1063"/>
                <a:gd name="T74" fmla="*/ 975 w 1086"/>
                <a:gd name="T75" fmla="*/ 4 h 1063"/>
                <a:gd name="T76" fmla="*/ 947 w 1086"/>
                <a:gd name="T77" fmla="*/ 0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6" h="1063">
                  <a:moveTo>
                    <a:pt x="947" y="0"/>
                  </a:moveTo>
                  <a:lnTo>
                    <a:pt x="139" y="0"/>
                  </a:lnTo>
                  <a:lnTo>
                    <a:pt x="139" y="0"/>
                  </a:lnTo>
                  <a:lnTo>
                    <a:pt x="125" y="2"/>
                  </a:lnTo>
                  <a:lnTo>
                    <a:pt x="112" y="4"/>
                  </a:lnTo>
                  <a:lnTo>
                    <a:pt x="99" y="7"/>
                  </a:lnTo>
                  <a:lnTo>
                    <a:pt x="85" y="12"/>
                  </a:lnTo>
                  <a:lnTo>
                    <a:pt x="73" y="17"/>
                  </a:lnTo>
                  <a:lnTo>
                    <a:pt x="62" y="24"/>
                  </a:lnTo>
                  <a:lnTo>
                    <a:pt x="50" y="32"/>
                  </a:lnTo>
                  <a:lnTo>
                    <a:pt x="41" y="42"/>
                  </a:lnTo>
                  <a:lnTo>
                    <a:pt x="31" y="52"/>
                  </a:lnTo>
                  <a:lnTo>
                    <a:pt x="23" y="62"/>
                  </a:lnTo>
                  <a:lnTo>
                    <a:pt x="16" y="74"/>
                  </a:lnTo>
                  <a:lnTo>
                    <a:pt x="11" y="86"/>
                  </a:lnTo>
                  <a:lnTo>
                    <a:pt x="6" y="99"/>
                  </a:lnTo>
                  <a:lnTo>
                    <a:pt x="3" y="113"/>
                  </a:lnTo>
                  <a:lnTo>
                    <a:pt x="1" y="126"/>
                  </a:lnTo>
                  <a:lnTo>
                    <a:pt x="0" y="141"/>
                  </a:lnTo>
                  <a:lnTo>
                    <a:pt x="0" y="689"/>
                  </a:lnTo>
                  <a:lnTo>
                    <a:pt x="0" y="689"/>
                  </a:lnTo>
                  <a:lnTo>
                    <a:pt x="1" y="703"/>
                  </a:lnTo>
                  <a:lnTo>
                    <a:pt x="3" y="718"/>
                  </a:lnTo>
                  <a:lnTo>
                    <a:pt x="6" y="731"/>
                  </a:lnTo>
                  <a:lnTo>
                    <a:pt x="11" y="743"/>
                  </a:lnTo>
                  <a:lnTo>
                    <a:pt x="16" y="756"/>
                  </a:lnTo>
                  <a:lnTo>
                    <a:pt x="23" y="768"/>
                  </a:lnTo>
                  <a:lnTo>
                    <a:pt x="31" y="778"/>
                  </a:lnTo>
                  <a:lnTo>
                    <a:pt x="41" y="788"/>
                  </a:lnTo>
                  <a:lnTo>
                    <a:pt x="50" y="797"/>
                  </a:lnTo>
                  <a:lnTo>
                    <a:pt x="62" y="805"/>
                  </a:lnTo>
                  <a:lnTo>
                    <a:pt x="73" y="812"/>
                  </a:lnTo>
                  <a:lnTo>
                    <a:pt x="85" y="819"/>
                  </a:lnTo>
                  <a:lnTo>
                    <a:pt x="99" y="824"/>
                  </a:lnTo>
                  <a:lnTo>
                    <a:pt x="112" y="827"/>
                  </a:lnTo>
                  <a:lnTo>
                    <a:pt x="125" y="829"/>
                  </a:lnTo>
                  <a:lnTo>
                    <a:pt x="139" y="829"/>
                  </a:lnTo>
                  <a:lnTo>
                    <a:pt x="407" y="829"/>
                  </a:lnTo>
                  <a:lnTo>
                    <a:pt x="457" y="914"/>
                  </a:lnTo>
                  <a:lnTo>
                    <a:pt x="543" y="1063"/>
                  </a:lnTo>
                  <a:lnTo>
                    <a:pt x="630" y="914"/>
                  </a:lnTo>
                  <a:lnTo>
                    <a:pt x="679" y="829"/>
                  </a:lnTo>
                  <a:lnTo>
                    <a:pt x="947" y="829"/>
                  </a:lnTo>
                  <a:lnTo>
                    <a:pt x="947" y="829"/>
                  </a:lnTo>
                  <a:lnTo>
                    <a:pt x="960" y="829"/>
                  </a:lnTo>
                  <a:lnTo>
                    <a:pt x="975" y="827"/>
                  </a:lnTo>
                  <a:lnTo>
                    <a:pt x="989" y="824"/>
                  </a:lnTo>
                  <a:lnTo>
                    <a:pt x="1001" y="819"/>
                  </a:lnTo>
                  <a:lnTo>
                    <a:pt x="1014" y="812"/>
                  </a:lnTo>
                  <a:lnTo>
                    <a:pt x="1024" y="805"/>
                  </a:lnTo>
                  <a:lnTo>
                    <a:pt x="1036" y="797"/>
                  </a:lnTo>
                  <a:lnTo>
                    <a:pt x="1046" y="788"/>
                  </a:lnTo>
                  <a:lnTo>
                    <a:pt x="1054" y="778"/>
                  </a:lnTo>
                  <a:lnTo>
                    <a:pt x="1063" y="768"/>
                  </a:lnTo>
                  <a:lnTo>
                    <a:pt x="1069" y="756"/>
                  </a:lnTo>
                  <a:lnTo>
                    <a:pt x="1076" y="743"/>
                  </a:lnTo>
                  <a:lnTo>
                    <a:pt x="1079" y="731"/>
                  </a:lnTo>
                  <a:lnTo>
                    <a:pt x="1083" y="718"/>
                  </a:lnTo>
                  <a:lnTo>
                    <a:pt x="1086" y="703"/>
                  </a:lnTo>
                  <a:lnTo>
                    <a:pt x="1086" y="689"/>
                  </a:lnTo>
                  <a:lnTo>
                    <a:pt x="1086" y="141"/>
                  </a:lnTo>
                  <a:lnTo>
                    <a:pt x="1086" y="141"/>
                  </a:lnTo>
                  <a:lnTo>
                    <a:pt x="1086" y="126"/>
                  </a:lnTo>
                  <a:lnTo>
                    <a:pt x="1083" y="113"/>
                  </a:lnTo>
                  <a:lnTo>
                    <a:pt x="1079" y="99"/>
                  </a:lnTo>
                  <a:lnTo>
                    <a:pt x="1076" y="86"/>
                  </a:lnTo>
                  <a:lnTo>
                    <a:pt x="1069" y="74"/>
                  </a:lnTo>
                  <a:lnTo>
                    <a:pt x="1063" y="62"/>
                  </a:lnTo>
                  <a:lnTo>
                    <a:pt x="1054" y="52"/>
                  </a:lnTo>
                  <a:lnTo>
                    <a:pt x="1046" y="42"/>
                  </a:lnTo>
                  <a:lnTo>
                    <a:pt x="1036" y="32"/>
                  </a:lnTo>
                  <a:lnTo>
                    <a:pt x="1024" y="24"/>
                  </a:lnTo>
                  <a:lnTo>
                    <a:pt x="1014" y="17"/>
                  </a:lnTo>
                  <a:lnTo>
                    <a:pt x="1001" y="12"/>
                  </a:lnTo>
                  <a:lnTo>
                    <a:pt x="989" y="7"/>
                  </a:lnTo>
                  <a:lnTo>
                    <a:pt x="975" y="4"/>
                  </a:lnTo>
                  <a:lnTo>
                    <a:pt x="960" y="2"/>
                  </a:lnTo>
                  <a:lnTo>
                    <a:pt x="947" y="0"/>
                  </a:lnTo>
                  <a:lnTo>
                    <a:pt x="947" y="0"/>
                  </a:lnTo>
                  <a:close/>
                </a:path>
              </a:pathLst>
            </a:custGeom>
            <a:solidFill>
              <a:srgbClr val="F1840D"/>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C78D169A-CF49-4ECB-BCA0-75483D6166CE}"/>
                </a:ext>
              </a:extLst>
            </p:cNvPr>
            <p:cNvSpPr>
              <a:spLocks noEditPoints="1"/>
            </p:cNvSpPr>
            <p:nvPr userDrawn="1"/>
          </p:nvSpPr>
          <p:spPr bwMode="auto">
            <a:xfrm>
              <a:off x="9899650" y="394759"/>
              <a:ext cx="1809750" cy="1816100"/>
            </a:xfrm>
            <a:custGeom>
              <a:avLst/>
              <a:gdLst>
                <a:gd name="T0" fmla="*/ 166 w 1140"/>
                <a:gd name="T1" fmla="*/ 882 h 1144"/>
                <a:gd name="T2" fmla="*/ 132 w 1140"/>
                <a:gd name="T3" fmla="*/ 879 h 1144"/>
                <a:gd name="T4" fmla="*/ 87 w 1140"/>
                <a:gd name="T5" fmla="*/ 862 h 1144"/>
                <a:gd name="T6" fmla="*/ 48 w 1140"/>
                <a:gd name="T7" fmla="*/ 834 h 1144"/>
                <a:gd name="T8" fmla="*/ 20 w 1140"/>
                <a:gd name="T9" fmla="*/ 795 h 1144"/>
                <a:gd name="T10" fmla="*/ 3 w 1140"/>
                <a:gd name="T11" fmla="*/ 750 h 1144"/>
                <a:gd name="T12" fmla="*/ 0 w 1140"/>
                <a:gd name="T13" fmla="*/ 168 h 1144"/>
                <a:gd name="T14" fmla="*/ 3 w 1140"/>
                <a:gd name="T15" fmla="*/ 135 h 1144"/>
                <a:gd name="T16" fmla="*/ 20 w 1140"/>
                <a:gd name="T17" fmla="*/ 88 h 1144"/>
                <a:gd name="T18" fmla="*/ 48 w 1140"/>
                <a:gd name="T19" fmla="*/ 49 h 1144"/>
                <a:gd name="T20" fmla="*/ 87 w 1140"/>
                <a:gd name="T21" fmla="*/ 21 h 1144"/>
                <a:gd name="T22" fmla="*/ 132 w 1140"/>
                <a:gd name="T23" fmla="*/ 4 h 1144"/>
                <a:gd name="T24" fmla="*/ 974 w 1140"/>
                <a:gd name="T25" fmla="*/ 0 h 1144"/>
                <a:gd name="T26" fmla="*/ 1008 w 1140"/>
                <a:gd name="T27" fmla="*/ 4 h 1144"/>
                <a:gd name="T28" fmla="*/ 1053 w 1140"/>
                <a:gd name="T29" fmla="*/ 21 h 1144"/>
                <a:gd name="T30" fmla="*/ 1091 w 1140"/>
                <a:gd name="T31" fmla="*/ 49 h 1144"/>
                <a:gd name="T32" fmla="*/ 1120 w 1140"/>
                <a:gd name="T33" fmla="*/ 88 h 1144"/>
                <a:gd name="T34" fmla="*/ 1137 w 1140"/>
                <a:gd name="T35" fmla="*/ 135 h 1144"/>
                <a:gd name="T36" fmla="*/ 1140 w 1140"/>
                <a:gd name="T37" fmla="*/ 716 h 1144"/>
                <a:gd name="T38" fmla="*/ 1137 w 1140"/>
                <a:gd name="T39" fmla="*/ 750 h 1144"/>
                <a:gd name="T40" fmla="*/ 1120 w 1140"/>
                <a:gd name="T41" fmla="*/ 795 h 1144"/>
                <a:gd name="T42" fmla="*/ 1091 w 1140"/>
                <a:gd name="T43" fmla="*/ 834 h 1144"/>
                <a:gd name="T44" fmla="*/ 1053 w 1140"/>
                <a:gd name="T45" fmla="*/ 862 h 1144"/>
                <a:gd name="T46" fmla="*/ 1008 w 1140"/>
                <a:gd name="T47" fmla="*/ 879 h 1144"/>
                <a:gd name="T48" fmla="*/ 721 w 1140"/>
                <a:gd name="T49" fmla="*/ 882 h 1144"/>
                <a:gd name="T50" fmla="*/ 166 w 1140"/>
                <a:gd name="T51" fmla="*/ 54 h 1144"/>
                <a:gd name="T52" fmla="*/ 132 w 1140"/>
                <a:gd name="T53" fmla="*/ 59 h 1144"/>
                <a:gd name="T54" fmla="*/ 104 w 1140"/>
                <a:gd name="T55" fmla="*/ 74 h 1144"/>
                <a:gd name="T56" fmla="*/ 80 w 1140"/>
                <a:gd name="T57" fmla="*/ 96 h 1144"/>
                <a:gd name="T58" fmla="*/ 62 w 1140"/>
                <a:gd name="T59" fmla="*/ 123 h 1144"/>
                <a:gd name="T60" fmla="*/ 53 w 1140"/>
                <a:gd name="T61" fmla="*/ 156 h 1144"/>
                <a:gd name="T62" fmla="*/ 53 w 1140"/>
                <a:gd name="T63" fmla="*/ 716 h 1144"/>
                <a:gd name="T64" fmla="*/ 58 w 1140"/>
                <a:gd name="T65" fmla="*/ 750 h 1144"/>
                <a:gd name="T66" fmla="*/ 74 w 1140"/>
                <a:gd name="T67" fmla="*/ 780 h 1144"/>
                <a:gd name="T68" fmla="*/ 95 w 1140"/>
                <a:gd name="T69" fmla="*/ 804 h 1144"/>
                <a:gd name="T70" fmla="*/ 122 w 1140"/>
                <a:gd name="T71" fmla="*/ 820 h 1144"/>
                <a:gd name="T72" fmla="*/ 156 w 1140"/>
                <a:gd name="T73" fmla="*/ 829 h 1144"/>
                <a:gd name="T74" fmla="*/ 570 w 1140"/>
                <a:gd name="T75" fmla="*/ 1037 h 1144"/>
                <a:gd name="T76" fmla="*/ 974 w 1140"/>
                <a:gd name="T77" fmla="*/ 829 h 1144"/>
                <a:gd name="T78" fmla="*/ 1008 w 1140"/>
                <a:gd name="T79" fmla="*/ 824 h 1144"/>
                <a:gd name="T80" fmla="*/ 1036 w 1140"/>
                <a:gd name="T81" fmla="*/ 810 h 1144"/>
                <a:gd name="T82" fmla="*/ 1061 w 1140"/>
                <a:gd name="T83" fmla="*/ 789 h 1144"/>
                <a:gd name="T84" fmla="*/ 1078 w 1140"/>
                <a:gd name="T85" fmla="*/ 760 h 1144"/>
                <a:gd name="T86" fmla="*/ 1086 w 1140"/>
                <a:gd name="T87" fmla="*/ 728 h 1144"/>
                <a:gd name="T88" fmla="*/ 1086 w 1140"/>
                <a:gd name="T89" fmla="*/ 168 h 1144"/>
                <a:gd name="T90" fmla="*/ 1081 w 1140"/>
                <a:gd name="T91" fmla="*/ 135 h 1144"/>
                <a:gd name="T92" fmla="*/ 1068 w 1140"/>
                <a:gd name="T93" fmla="*/ 104 h 1144"/>
                <a:gd name="T94" fmla="*/ 1046 w 1140"/>
                <a:gd name="T95" fmla="*/ 81 h 1144"/>
                <a:gd name="T96" fmla="*/ 1018 w 1140"/>
                <a:gd name="T97" fmla="*/ 62 h 1144"/>
                <a:gd name="T98" fmla="*/ 986 w 1140"/>
                <a:gd name="T99" fmla="*/ 56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40" h="1144">
                  <a:moveTo>
                    <a:pt x="570" y="1144"/>
                  </a:moveTo>
                  <a:lnTo>
                    <a:pt x="419" y="882"/>
                  </a:lnTo>
                  <a:lnTo>
                    <a:pt x="166" y="882"/>
                  </a:lnTo>
                  <a:lnTo>
                    <a:pt x="166" y="882"/>
                  </a:lnTo>
                  <a:lnTo>
                    <a:pt x="149" y="882"/>
                  </a:lnTo>
                  <a:lnTo>
                    <a:pt x="132" y="879"/>
                  </a:lnTo>
                  <a:lnTo>
                    <a:pt x="117" y="876"/>
                  </a:lnTo>
                  <a:lnTo>
                    <a:pt x="102" y="869"/>
                  </a:lnTo>
                  <a:lnTo>
                    <a:pt x="87" y="862"/>
                  </a:lnTo>
                  <a:lnTo>
                    <a:pt x="74" y="854"/>
                  </a:lnTo>
                  <a:lnTo>
                    <a:pt x="60" y="846"/>
                  </a:lnTo>
                  <a:lnTo>
                    <a:pt x="48" y="834"/>
                  </a:lnTo>
                  <a:lnTo>
                    <a:pt x="38" y="822"/>
                  </a:lnTo>
                  <a:lnTo>
                    <a:pt x="28" y="809"/>
                  </a:lnTo>
                  <a:lnTo>
                    <a:pt x="20" y="795"/>
                  </a:lnTo>
                  <a:lnTo>
                    <a:pt x="13" y="782"/>
                  </a:lnTo>
                  <a:lnTo>
                    <a:pt x="8" y="765"/>
                  </a:lnTo>
                  <a:lnTo>
                    <a:pt x="3" y="750"/>
                  </a:lnTo>
                  <a:lnTo>
                    <a:pt x="1" y="733"/>
                  </a:lnTo>
                  <a:lnTo>
                    <a:pt x="0" y="716"/>
                  </a:lnTo>
                  <a:lnTo>
                    <a:pt x="0" y="168"/>
                  </a:lnTo>
                  <a:lnTo>
                    <a:pt x="0" y="168"/>
                  </a:lnTo>
                  <a:lnTo>
                    <a:pt x="1" y="150"/>
                  </a:lnTo>
                  <a:lnTo>
                    <a:pt x="3" y="135"/>
                  </a:lnTo>
                  <a:lnTo>
                    <a:pt x="8" y="118"/>
                  </a:lnTo>
                  <a:lnTo>
                    <a:pt x="13" y="103"/>
                  </a:lnTo>
                  <a:lnTo>
                    <a:pt x="20" y="88"/>
                  </a:lnTo>
                  <a:lnTo>
                    <a:pt x="28" y="74"/>
                  </a:lnTo>
                  <a:lnTo>
                    <a:pt x="38" y="61"/>
                  </a:lnTo>
                  <a:lnTo>
                    <a:pt x="48" y="49"/>
                  </a:lnTo>
                  <a:lnTo>
                    <a:pt x="60" y="39"/>
                  </a:lnTo>
                  <a:lnTo>
                    <a:pt x="74" y="29"/>
                  </a:lnTo>
                  <a:lnTo>
                    <a:pt x="87" y="21"/>
                  </a:lnTo>
                  <a:lnTo>
                    <a:pt x="102" y="14"/>
                  </a:lnTo>
                  <a:lnTo>
                    <a:pt x="117" y="9"/>
                  </a:lnTo>
                  <a:lnTo>
                    <a:pt x="132" y="4"/>
                  </a:lnTo>
                  <a:lnTo>
                    <a:pt x="149" y="2"/>
                  </a:lnTo>
                  <a:lnTo>
                    <a:pt x="166" y="0"/>
                  </a:lnTo>
                  <a:lnTo>
                    <a:pt x="974" y="0"/>
                  </a:lnTo>
                  <a:lnTo>
                    <a:pt x="974" y="0"/>
                  </a:lnTo>
                  <a:lnTo>
                    <a:pt x="991" y="2"/>
                  </a:lnTo>
                  <a:lnTo>
                    <a:pt x="1008" y="4"/>
                  </a:lnTo>
                  <a:lnTo>
                    <a:pt x="1023" y="9"/>
                  </a:lnTo>
                  <a:lnTo>
                    <a:pt x="1038" y="14"/>
                  </a:lnTo>
                  <a:lnTo>
                    <a:pt x="1053" y="21"/>
                  </a:lnTo>
                  <a:lnTo>
                    <a:pt x="1066" y="29"/>
                  </a:lnTo>
                  <a:lnTo>
                    <a:pt x="1080" y="39"/>
                  </a:lnTo>
                  <a:lnTo>
                    <a:pt x="1091" y="49"/>
                  </a:lnTo>
                  <a:lnTo>
                    <a:pt x="1101" y="61"/>
                  </a:lnTo>
                  <a:lnTo>
                    <a:pt x="1111" y="74"/>
                  </a:lnTo>
                  <a:lnTo>
                    <a:pt x="1120" y="88"/>
                  </a:lnTo>
                  <a:lnTo>
                    <a:pt x="1127" y="103"/>
                  </a:lnTo>
                  <a:lnTo>
                    <a:pt x="1133" y="118"/>
                  </a:lnTo>
                  <a:lnTo>
                    <a:pt x="1137" y="135"/>
                  </a:lnTo>
                  <a:lnTo>
                    <a:pt x="1140" y="150"/>
                  </a:lnTo>
                  <a:lnTo>
                    <a:pt x="1140" y="168"/>
                  </a:lnTo>
                  <a:lnTo>
                    <a:pt x="1140" y="716"/>
                  </a:lnTo>
                  <a:lnTo>
                    <a:pt x="1140" y="716"/>
                  </a:lnTo>
                  <a:lnTo>
                    <a:pt x="1140" y="733"/>
                  </a:lnTo>
                  <a:lnTo>
                    <a:pt x="1137" y="750"/>
                  </a:lnTo>
                  <a:lnTo>
                    <a:pt x="1133" y="765"/>
                  </a:lnTo>
                  <a:lnTo>
                    <a:pt x="1127" y="782"/>
                  </a:lnTo>
                  <a:lnTo>
                    <a:pt x="1120" y="795"/>
                  </a:lnTo>
                  <a:lnTo>
                    <a:pt x="1111" y="809"/>
                  </a:lnTo>
                  <a:lnTo>
                    <a:pt x="1101" y="822"/>
                  </a:lnTo>
                  <a:lnTo>
                    <a:pt x="1091" y="834"/>
                  </a:lnTo>
                  <a:lnTo>
                    <a:pt x="1080" y="846"/>
                  </a:lnTo>
                  <a:lnTo>
                    <a:pt x="1066" y="854"/>
                  </a:lnTo>
                  <a:lnTo>
                    <a:pt x="1053" y="862"/>
                  </a:lnTo>
                  <a:lnTo>
                    <a:pt x="1038" y="869"/>
                  </a:lnTo>
                  <a:lnTo>
                    <a:pt x="1023" y="876"/>
                  </a:lnTo>
                  <a:lnTo>
                    <a:pt x="1008" y="879"/>
                  </a:lnTo>
                  <a:lnTo>
                    <a:pt x="991" y="882"/>
                  </a:lnTo>
                  <a:lnTo>
                    <a:pt x="974" y="882"/>
                  </a:lnTo>
                  <a:lnTo>
                    <a:pt x="721" y="882"/>
                  </a:lnTo>
                  <a:lnTo>
                    <a:pt x="570" y="1144"/>
                  </a:lnTo>
                  <a:close/>
                  <a:moveTo>
                    <a:pt x="166" y="54"/>
                  </a:moveTo>
                  <a:lnTo>
                    <a:pt x="166" y="54"/>
                  </a:lnTo>
                  <a:lnTo>
                    <a:pt x="156" y="56"/>
                  </a:lnTo>
                  <a:lnTo>
                    <a:pt x="144" y="57"/>
                  </a:lnTo>
                  <a:lnTo>
                    <a:pt x="132" y="59"/>
                  </a:lnTo>
                  <a:lnTo>
                    <a:pt x="122" y="62"/>
                  </a:lnTo>
                  <a:lnTo>
                    <a:pt x="112" y="67"/>
                  </a:lnTo>
                  <a:lnTo>
                    <a:pt x="104" y="74"/>
                  </a:lnTo>
                  <a:lnTo>
                    <a:pt x="95" y="81"/>
                  </a:lnTo>
                  <a:lnTo>
                    <a:pt x="87" y="88"/>
                  </a:lnTo>
                  <a:lnTo>
                    <a:pt x="80" y="96"/>
                  </a:lnTo>
                  <a:lnTo>
                    <a:pt x="74" y="104"/>
                  </a:lnTo>
                  <a:lnTo>
                    <a:pt x="67" y="113"/>
                  </a:lnTo>
                  <a:lnTo>
                    <a:pt x="62" y="123"/>
                  </a:lnTo>
                  <a:lnTo>
                    <a:pt x="58" y="135"/>
                  </a:lnTo>
                  <a:lnTo>
                    <a:pt x="57" y="145"/>
                  </a:lnTo>
                  <a:lnTo>
                    <a:pt x="53" y="156"/>
                  </a:lnTo>
                  <a:lnTo>
                    <a:pt x="53" y="168"/>
                  </a:lnTo>
                  <a:lnTo>
                    <a:pt x="53" y="716"/>
                  </a:lnTo>
                  <a:lnTo>
                    <a:pt x="53" y="716"/>
                  </a:lnTo>
                  <a:lnTo>
                    <a:pt x="53" y="728"/>
                  </a:lnTo>
                  <a:lnTo>
                    <a:pt x="57" y="740"/>
                  </a:lnTo>
                  <a:lnTo>
                    <a:pt x="58" y="750"/>
                  </a:lnTo>
                  <a:lnTo>
                    <a:pt x="62" y="760"/>
                  </a:lnTo>
                  <a:lnTo>
                    <a:pt x="67" y="770"/>
                  </a:lnTo>
                  <a:lnTo>
                    <a:pt x="74" y="780"/>
                  </a:lnTo>
                  <a:lnTo>
                    <a:pt x="80" y="789"/>
                  </a:lnTo>
                  <a:lnTo>
                    <a:pt x="87" y="797"/>
                  </a:lnTo>
                  <a:lnTo>
                    <a:pt x="95" y="804"/>
                  </a:lnTo>
                  <a:lnTo>
                    <a:pt x="104" y="810"/>
                  </a:lnTo>
                  <a:lnTo>
                    <a:pt x="112" y="815"/>
                  </a:lnTo>
                  <a:lnTo>
                    <a:pt x="122" y="820"/>
                  </a:lnTo>
                  <a:lnTo>
                    <a:pt x="132" y="824"/>
                  </a:lnTo>
                  <a:lnTo>
                    <a:pt x="144" y="827"/>
                  </a:lnTo>
                  <a:lnTo>
                    <a:pt x="156" y="829"/>
                  </a:lnTo>
                  <a:lnTo>
                    <a:pt x="166" y="829"/>
                  </a:lnTo>
                  <a:lnTo>
                    <a:pt x="451" y="829"/>
                  </a:lnTo>
                  <a:lnTo>
                    <a:pt x="570" y="1037"/>
                  </a:lnTo>
                  <a:lnTo>
                    <a:pt x="691" y="829"/>
                  </a:lnTo>
                  <a:lnTo>
                    <a:pt x="974" y="829"/>
                  </a:lnTo>
                  <a:lnTo>
                    <a:pt x="974" y="829"/>
                  </a:lnTo>
                  <a:lnTo>
                    <a:pt x="986" y="829"/>
                  </a:lnTo>
                  <a:lnTo>
                    <a:pt x="996" y="827"/>
                  </a:lnTo>
                  <a:lnTo>
                    <a:pt x="1008" y="824"/>
                  </a:lnTo>
                  <a:lnTo>
                    <a:pt x="1018" y="820"/>
                  </a:lnTo>
                  <a:lnTo>
                    <a:pt x="1028" y="815"/>
                  </a:lnTo>
                  <a:lnTo>
                    <a:pt x="1036" y="810"/>
                  </a:lnTo>
                  <a:lnTo>
                    <a:pt x="1046" y="804"/>
                  </a:lnTo>
                  <a:lnTo>
                    <a:pt x="1053" y="797"/>
                  </a:lnTo>
                  <a:lnTo>
                    <a:pt x="1061" y="789"/>
                  </a:lnTo>
                  <a:lnTo>
                    <a:pt x="1068" y="780"/>
                  </a:lnTo>
                  <a:lnTo>
                    <a:pt x="1073" y="770"/>
                  </a:lnTo>
                  <a:lnTo>
                    <a:pt x="1078" y="760"/>
                  </a:lnTo>
                  <a:lnTo>
                    <a:pt x="1081" y="750"/>
                  </a:lnTo>
                  <a:lnTo>
                    <a:pt x="1085" y="740"/>
                  </a:lnTo>
                  <a:lnTo>
                    <a:pt x="1086" y="728"/>
                  </a:lnTo>
                  <a:lnTo>
                    <a:pt x="1086" y="716"/>
                  </a:lnTo>
                  <a:lnTo>
                    <a:pt x="1086" y="168"/>
                  </a:lnTo>
                  <a:lnTo>
                    <a:pt x="1086" y="168"/>
                  </a:lnTo>
                  <a:lnTo>
                    <a:pt x="1086" y="156"/>
                  </a:lnTo>
                  <a:lnTo>
                    <a:pt x="1085" y="145"/>
                  </a:lnTo>
                  <a:lnTo>
                    <a:pt x="1081" y="135"/>
                  </a:lnTo>
                  <a:lnTo>
                    <a:pt x="1078" y="123"/>
                  </a:lnTo>
                  <a:lnTo>
                    <a:pt x="1073" y="113"/>
                  </a:lnTo>
                  <a:lnTo>
                    <a:pt x="1068" y="104"/>
                  </a:lnTo>
                  <a:lnTo>
                    <a:pt x="1061" y="96"/>
                  </a:lnTo>
                  <a:lnTo>
                    <a:pt x="1053" y="88"/>
                  </a:lnTo>
                  <a:lnTo>
                    <a:pt x="1046" y="81"/>
                  </a:lnTo>
                  <a:lnTo>
                    <a:pt x="1036" y="74"/>
                  </a:lnTo>
                  <a:lnTo>
                    <a:pt x="1028" y="67"/>
                  </a:lnTo>
                  <a:lnTo>
                    <a:pt x="1018" y="62"/>
                  </a:lnTo>
                  <a:lnTo>
                    <a:pt x="1008" y="59"/>
                  </a:lnTo>
                  <a:lnTo>
                    <a:pt x="996" y="57"/>
                  </a:lnTo>
                  <a:lnTo>
                    <a:pt x="986" y="56"/>
                  </a:lnTo>
                  <a:lnTo>
                    <a:pt x="974" y="54"/>
                  </a:lnTo>
                  <a:lnTo>
                    <a:pt x="166" y="5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9" name="Rectangle 28">
            <a:extLst>
              <a:ext uri="{FF2B5EF4-FFF2-40B4-BE49-F238E27FC236}">
                <a16:creationId xmlns:a16="http://schemas.microsoft.com/office/drawing/2014/main" id="{F7242B5C-C710-4A32-AE8C-D33E292F05FB}"/>
              </a:ext>
            </a:extLst>
          </p:cNvPr>
          <p:cNvSpPr/>
          <p:nvPr userDrawn="1"/>
        </p:nvSpPr>
        <p:spPr>
          <a:xfrm rot="5400000">
            <a:off x="5709424" y="3375185"/>
            <a:ext cx="6977143" cy="187118"/>
          </a:xfrm>
          <a:prstGeom prst="rect">
            <a:avLst/>
          </a:prstGeom>
          <a:solidFill>
            <a:srgbClr val="F3901F">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80644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589A6-1E44-4B9B-B954-535BBD97347D}"/>
              </a:ext>
            </a:extLst>
          </p:cNvPr>
          <p:cNvSpPr>
            <a:spLocks noGrp="1"/>
          </p:cNvSpPr>
          <p:nvPr>
            <p:ph type="title"/>
          </p:nvPr>
        </p:nvSpPr>
        <p:spPr/>
        <p:txBody>
          <a:bodyPr/>
          <a:lstStyle>
            <a:lvl1pPr>
              <a:defRPr>
                <a:solidFill>
                  <a:srgbClr val="F3901F"/>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5BD377E-C652-45FE-A3B5-8E8729C79F85}"/>
              </a:ext>
            </a:extLst>
          </p:cNvPr>
          <p:cNvSpPr>
            <a:spLocks noGrp="1"/>
          </p:cNvSpPr>
          <p:nvPr>
            <p:ph sz="half" idx="1"/>
          </p:nvPr>
        </p:nvSpPr>
        <p:spPr>
          <a:xfrm>
            <a:off x="465667" y="1654175"/>
            <a:ext cx="5554133" cy="4351338"/>
          </a:xfrm>
        </p:spPr>
        <p:txBody>
          <a:bodyPr/>
          <a:lstStyle>
            <a:lvl1pPr>
              <a:buClr>
                <a:srgbClr val="F3901F"/>
              </a:buClr>
              <a:defRPr/>
            </a:lvl1pPr>
            <a:lvl2pPr>
              <a:buClr>
                <a:srgbClr val="F3901F"/>
              </a:buClr>
              <a:defRPr/>
            </a:lvl2pPr>
            <a:lvl3pPr>
              <a:buClr>
                <a:srgbClr val="F3901F"/>
              </a:buClr>
              <a:defRPr/>
            </a:lvl3pPr>
            <a:lvl4pPr>
              <a:buClr>
                <a:srgbClr val="F3901F"/>
              </a:buClr>
              <a:defRPr/>
            </a:lvl4pPr>
            <a:lvl5pPr>
              <a:buClr>
                <a:srgbClr val="F3901F"/>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92CFF9-0F3C-4670-A945-DCCA2E7CD134}"/>
              </a:ext>
            </a:extLst>
          </p:cNvPr>
          <p:cNvSpPr>
            <a:spLocks noGrp="1"/>
          </p:cNvSpPr>
          <p:nvPr>
            <p:ph sz="half" idx="2"/>
          </p:nvPr>
        </p:nvSpPr>
        <p:spPr>
          <a:xfrm>
            <a:off x="6316134" y="1654175"/>
            <a:ext cx="5554133" cy="4351338"/>
          </a:xfrm>
        </p:spPr>
        <p:txBody>
          <a:bodyPr/>
          <a:lstStyle>
            <a:lvl1pPr>
              <a:buClr>
                <a:srgbClr val="F3901F"/>
              </a:buClr>
              <a:defRPr/>
            </a:lvl1pPr>
            <a:lvl2pPr>
              <a:buClr>
                <a:srgbClr val="F3901F"/>
              </a:buClr>
              <a:defRPr/>
            </a:lvl2pPr>
            <a:lvl3pPr>
              <a:buClr>
                <a:srgbClr val="F3901F"/>
              </a:buClr>
              <a:defRPr/>
            </a:lvl3pPr>
            <a:lvl4pPr>
              <a:buClr>
                <a:srgbClr val="F3901F"/>
              </a:buClr>
              <a:defRPr/>
            </a:lvl4pPr>
            <a:lvl5pPr>
              <a:buClr>
                <a:srgbClr val="F3901F"/>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3B833D-AD38-4E52-A061-60B8B5A48B68}"/>
              </a:ext>
            </a:extLst>
          </p:cNvPr>
          <p:cNvSpPr>
            <a:spLocks noGrp="1"/>
          </p:cNvSpPr>
          <p:nvPr>
            <p:ph type="dt" sz="half" idx="10"/>
          </p:nvPr>
        </p:nvSpPr>
        <p:spPr>
          <a:xfrm>
            <a:off x="1803401" y="6263213"/>
            <a:ext cx="1193799" cy="365125"/>
          </a:xfrm>
          <a:prstGeom prst="rect">
            <a:avLst/>
          </a:prstGeom>
        </p:spPr>
        <p:txBody>
          <a:bodyPr/>
          <a:lstStyle/>
          <a:p>
            <a:fld id="{457C583C-300A-406D-9B0B-60FCE7973D85}" type="datetime1">
              <a:rPr lang="en-US" smtClean="0"/>
              <a:t>12/16/2022</a:t>
            </a:fld>
            <a:endParaRPr lang="en-US"/>
          </a:p>
        </p:txBody>
      </p:sp>
      <p:sp>
        <p:nvSpPr>
          <p:cNvPr id="6" name="Footer Placeholder 5">
            <a:extLst>
              <a:ext uri="{FF2B5EF4-FFF2-40B4-BE49-F238E27FC236}">
                <a16:creationId xmlns:a16="http://schemas.microsoft.com/office/drawing/2014/main" id="{C36310EF-B9C6-4E1A-9CEE-E83E686A3359}"/>
              </a:ext>
            </a:extLst>
          </p:cNvPr>
          <p:cNvSpPr>
            <a:spLocks noGrp="1"/>
          </p:cNvSpPr>
          <p:nvPr>
            <p:ph type="ftr" sz="quarter" idx="11"/>
          </p:nvPr>
        </p:nvSpPr>
        <p:spPr>
          <a:xfrm>
            <a:off x="2997199" y="6263213"/>
            <a:ext cx="73914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0F5DC96-93DC-4DFC-96C2-A591F05D7655}"/>
              </a:ext>
            </a:extLst>
          </p:cNvPr>
          <p:cNvSpPr>
            <a:spLocks noGrp="1"/>
          </p:cNvSpPr>
          <p:nvPr>
            <p:ph type="sldNum" sz="quarter" idx="12"/>
          </p:nvPr>
        </p:nvSpPr>
        <p:spPr>
          <a:xfrm>
            <a:off x="10388599" y="6263213"/>
            <a:ext cx="677334" cy="365125"/>
          </a:xfrm>
          <a:prstGeom prst="rect">
            <a:avLst/>
          </a:prstGeom>
        </p:spPr>
        <p:txBody>
          <a:bodyPr/>
          <a:lstStyle/>
          <a:p>
            <a:fld id="{9639ED2B-37ED-4527-B698-007C17A6D46F}" type="slidenum">
              <a:rPr lang="en-US" smtClean="0"/>
              <a:t>‹#›</a:t>
            </a:fld>
            <a:endParaRPr lang="en-US"/>
          </a:p>
        </p:txBody>
      </p:sp>
    </p:spTree>
    <p:extLst>
      <p:ext uri="{BB962C8B-B14F-4D97-AF65-F5344CB8AC3E}">
        <p14:creationId xmlns:p14="http://schemas.microsoft.com/office/powerpoint/2010/main" val="236919356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412BFD-0397-49A6-B1AF-F56DF36FB015}"/>
              </a:ext>
            </a:extLst>
          </p:cNvPr>
          <p:cNvSpPr>
            <a:spLocks noGrp="1"/>
          </p:cNvSpPr>
          <p:nvPr>
            <p:ph type="body" idx="1"/>
          </p:nvPr>
        </p:nvSpPr>
        <p:spPr>
          <a:xfrm>
            <a:off x="465667" y="1519237"/>
            <a:ext cx="5554133" cy="814387"/>
          </a:xfrm>
        </p:spPr>
        <p:txBody>
          <a:bodyPr anchor="b">
            <a:normAutofit/>
          </a:bodyPr>
          <a:lstStyle>
            <a:lvl1pPr marL="0" indent="0">
              <a:buNone/>
              <a:defRPr sz="3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a:t>
            </a:r>
          </a:p>
        </p:txBody>
      </p:sp>
      <p:sp>
        <p:nvSpPr>
          <p:cNvPr id="5" name="Text Placeholder 4">
            <a:extLst>
              <a:ext uri="{FF2B5EF4-FFF2-40B4-BE49-F238E27FC236}">
                <a16:creationId xmlns:a16="http://schemas.microsoft.com/office/drawing/2014/main" id="{C6C89DFC-0FBD-4555-B9A0-A19FC89534A4}"/>
              </a:ext>
            </a:extLst>
          </p:cNvPr>
          <p:cNvSpPr>
            <a:spLocks noGrp="1"/>
          </p:cNvSpPr>
          <p:nvPr>
            <p:ph type="body" sz="quarter" idx="3"/>
          </p:nvPr>
        </p:nvSpPr>
        <p:spPr>
          <a:xfrm>
            <a:off x="6316133" y="1519237"/>
            <a:ext cx="5554133" cy="814387"/>
          </a:xfrm>
        </p:spPr>
        <p:txBody>
          <a:bodyPr anchor="b">
            <a:noAutofit/>
          </a:bodyPr>
          <a:lstStyle>
            <a:lvl1pPr marL="0" indent="0">
              <a:buNone/>
              <a:defRPr sz="3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a:t>
            </a:r>
          </a:p>
        </p:txBody>
      </p:sp>
      <p:sp>
        <p:nvSpPr>
          <p:cNvPr id="7" name="Date Placeholder 6">
            <a:extLst>
              <a:ext uri="{FF2B5EF4-FFF2-40B4-BE49-F238E27FC236}">
                <a16:creationId xmlns:a16="http://schemas.microsoft.com/office/drawing/2014/main" id="{D36B1D56-8302-4F3C-9AC9-12ECE914920D}"/>
              </a:ext>
            </a:extLst>
          </p:cNvPr>
          <p:cNvSpPr>
            <a:spLocks noGrp="1"/>
          </p:cNvSpPr>
          <p:nvPr>
            <p:ph type="dt" sz="half" idx="10"/>
          </p:nvPr>
        </p:nvSpPr>
        <p:spPr>
          <a:xfrm>
            <a:off x="1803401" y="6263213"/>
            <a:ext cx="1193799" cy="365125"/>
          </a:xfrm>
          <a:prstGeom prst="rect">
            <a:avLst/>
          </a:prstGeom>
        </p:spPr>
        <p:txBody>
          <a:bodyPr/>
          <a:lstStyle/>
          <a:p>
            <a:fld id="{67FBF8C2-922C-495B-A1E4-D5C500C4A7E8}" type="datetime1">
              <a:rPr lang="en-US" smtClean="0"/>
              <a:t>12/16/2022</a:t>
            </a:fld>
            <a:endParaRPr lang="en-US"/>
          </a:p>
        </p:txBody>
      </p:sp>
      <p:sp>
        <p:nvSpPr>
          <p:cNvPr id="8" name="Footer Placeholder 7">
            <a:extLst>
              <a:ext uri="{FF2B5EF4-FFF2-40B4-BE49-F238E27FC236}">
                <a16:creationId xmlns:a16="http://schemas.microsoft.com/office/drawing/2014/main" id="{1C42CAF8-B242-475F-A2F0-DE184E73BD67}"/>
              </a:ext>
            </a:extLst>
          </p:cNvPr>
          <p:cNvSpPr>
            <a:spLocks noGrp="1"/>
          </p:cNvSpPr>
          <p:nvPr>
            <p:ph type="ftr" sz="quarter" idx="11"/>
          </p:nvPr>
        </p:nvSpPr>
        <p:spPr>
          <a:xfrm>
            <a:off x="2997199" y="6263213"/>
            <a:ext cx="73914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E7ECB66-E56D-46F5-99AC-C934BF6D0E5F}"/>
              </a:ext>
            </a:extLst>
          </p:cNvPr>
          <p:cNvSpPr>
            <a:spLocks noGrp="1"/>
          </p:cNvSpPr>
          <p:nvPr>
            <p:ph type="sldNum" sz="quarter" idx="12"/>
          </p:nvPr>
        </p:nvSpPr>
        <p:spPr>
          <a:xfrm>
            <a:off x="10388599" y="6263213"/>
            <a:ext cx="677334" cy="365125"/>
          </a:xfrm>
          <a:prstGeom prst="rect">
            <a:avLst/>
          </a:prstGeom>
        </p:spPr>
        <p:txBody>
          <a:bodyPr/>
          <a:lstStyle/>
          <a:p>
            <a:fld id="{9639ED2B-37ED-4527-B698-007C17A6D46F}" type="slidenum">
              <a:rPr lang="en-US" smtClean="0"/>
              <a:t>‹#›</a:t>
            </a:fld>
            <a:endParaRPr lang="en-US"/>
          </a:p>
        </p:txBody>
      </p:sp>
      <p:sp>
        <p:nvSpPr>
          <p:cNvPr id="10" name="Title 1">
            <a:extLst>
              <a:ext uri="{FF2B5EF4-FFF2-40B4-BE49-F238E27FC236}">
                <a16:creationId xmlns:a16="http://schemas.microsoft.com/office/drawing/2014/main" id="{F56E738F-E1D3-4589-99B7-6A5199876911}"/>
              </a:ext>
            </a:extLst>
          </p:cNvPr>
          <p:cNvSpPr>
            <a:spLocks noGrp="1"/>
          </p:cNvSpPr>
          <p:nvPr>
            <p:ph type="title"/>
          </p:nvPr>
        </p:nvSpPr>
        <p:spPr>
          <a:xfrm>
            <a:off x="465667" y="193675"/>
            <a:ext cx="11404600" cy="1325563"/>
          </a:xfrm>
        </p:spPr>
        <p:txBody>
          <a:bodyPr/>
          <a:lstStyle>
            <a:lvl1pPr>
              <a:defRPr>
                <a:solidFill>
                  <a:srgbClr val="F3901F"/>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C83E4FF5-01C1-4D41-83EF-91C6AA94FA63}"/>
              </a:ext>
            </a:extLst>
          </p:cNvPr>
          <p:cNvSpPr>
            <a:spLocks noGrp="1"/>
          </p:cNvSpPr>
          <p:nvPr>
            <p:ph sz="half" idx="13"/>
          </p:nvPr>
        </p:nvSpPr>
        <p:spPr>
          <a:xfrm>
            <a:off x="465667" y="2333625"/>
            <a:ext cx="5554133" cy="3671888"/>
          </a:xfrm>
        </p:spPr>
        <p:txBody>
          <a:bodyPr/>
          <a:lstStyle>
            <a:lvl1pPr>
              <a:buClr>
                <a:srgbClr val="F3901F"/>
              </a:buClr>
              <a:defRPr/>
            </a:lvl1pPr>
            <a:lvl2pPr>
              <a:buClr>
                <a:srgbClr val="F3901F"/>
              </a:buClr>
              <a:defRPr/>
            </a:lvl2pPr>
            <a:lvl3pPr>
              <a:buClr>
                <a:srgbClr val="F3901F"/>
              </a:buClr>
              <a:defRPr/>
            </a:lvl3pPr>
            <a:lvl4pPr>
              <a:buClr>
                <a:srgbClr val="F3901F"/>
              </a:buClr>
              <a:defRPr/>
            </a:lvl4pPr>
            <a:lvl5pPr>
              <a:buClr>
                <a:srgbClr val="F3901F"/>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DBB35319-4310-46BF-BCEB-36AB01F734F1}"/>
              </a:ext>
            </a:extLst>
          </p:cNvPr>
          <p:cNvSpPr>
            <a:spLocks noGrp="1"/>
          </p:cNvSpPr>
          <p:nvPr>
            <p:ph sz="half" idx="2"/>
          </p:nvPr>
        </p:nvSpPr>
        <p:spPr>
          <a:xfrm>
            <a:off x="6316134" y="2333625"/>
            <a:ext cx="5554133" cy="3671888"/>
          </a:xfrm>
        </p:spPr>
        <p:txBody>
          <a:bodyPr/>
          <a:lstStyle>
            <a:lvl1pPr>
              <a:buClr>
                <a:srgbClr val="F3901F"/>
              </a:buClr>
              <a:defRPr/>
            </a:lvl1pPr>
            <a:lvl2pPr>
              <a:buClr>
                <a:srgbClr val="F3901F"/>
              </a:buClr>
              <a:defRPr/>
            </a:lvl2pPr>
            <a:lvl3pPr>
              <a:buClr>
                <a:srgbClr val="F3901F"/>
              </a:buClr>
              <a:defRPr/>
            </a:lvl3pPr>
            <a:lvl4pPr>
              <a:buClr>
                <a:srgbClr val="F3901F"/>
              </a:buClr>
              <a:defRPr/>
            </a:lvl4pPr>
            <a:lvl5pPr>
              <a:buClr>
                <a:srgbClr val="F3901F"/>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077345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FD099-EF2A-4A4D-B344-2301913C1780}"/>
              </a:ext>
            </a:extLst>
          </p:cNvPr>
          <p:cNvSpPr>
            <a:spLocks noGrp="1"/>
          </p:cNvSpPr>
          <p:nvPr>
            <p:ph type="title"/>
          </p:nvPr>
        </p:nvSpPr>
        <p:spPr/>
        <p:txBody>
          <a:bodyPr/>
          <a:lstStyle>
            <a:lvl1pPr>
              <a:defRPr>
                <a:solidFill>
                  <a:srgbClr val="F3901F"/>
                </a:solidFill>
              </a:defRPr>
            </a:lvl1pPr>
          </a:lstStyle>
          <a:p>
            <a:r>
              <a:rPr lang="en-US"/>
              <a:t>Click to edit Master title style</a:t>
            </a:r>
          </a:p>
        </p:txBody>
      </p:sp>
      <p:sp>
        <p:nvSpPr>
          <p:cNvPr id="10" name="Date Placeholder 2">
            <a:extLst>
              <a:ext uri="{FF2B5EF4-FFF2-40B4-BE49-F238E27FC236}">
                <a16:creationId xmlns:a16="http://schemas.microsoft.com/office/drawing/2014/main" id="{E6EDDEAE-1E3F-4F18-9BA7-44303DDC2D9F}"/>
              </a:ext>
            </a:extLst>
          </p:cNvPr>
          <p:cNvSpPr>
            <a:spLocks noGrp="1"/>
          </p:cNvSpPr>
          <p:nvPr>
            <p:ph type="dt" sz="half" idx="10"/>
          </p:nvPr>
        </p:nvSpPr>
        <p:spPr>
          <a:xfrm>
            <a:off x="1803401" y="6263213"/>
            <a:ext cx="1193799" cy="365125"/>
          </a:xfrm>
          <a:prstGeom prst="rect">
            <a:avLst/>
          </a:prstGeom>
        </p:spPr>
        <p:txBody>
          <a:bodyPr/>
          <a:lstStyle/>
          <a:p>
            <a:fld id="{4FF0F0B8-F110-4762-A6DC-839797DCC9C9}" type="datetime1">
              <a:rPr lang="en-US" smtClean="0"/>
              <a:t>12/16/2022</a:t>
            </a:fld>
            <a:endParaRPr lang="en-US"/>
          </a:p>
        </p:txBody>
      </p:sp>
      <p:sp>
        <p:nvSpPr>
          <p:cNvPr id="11" name="Footer Placeholder 3">
            <a:extLst>
              <a:ext uri="{FF2B5EF4-FFF2-40B4-BE49-F238E27FC236}">
                <a16:creationId xmlns:a16="http://schemas.microsoft.com/office/drawing/2014/main" id="{97199498-8517-4D55-A9D8-2D1BAA0FD444}"/>
              </a:ext>
            </a:extLst>
          </p:cNvPr>
          <p:cNvSpPr>
            <a:spLocks noGrp="1"/>
          </p:cNvSpPr>
          <p:nvPr>
            <p:ph type="ftr" sz="quarter" idx="11"/>
          </p:nvPr>
        </p:nvSpPr>
        <p:spPr>
          <a:xfrm>
            <a:off x="2997199" y="6263213"/>
            <a:ext cx="7391400" cy="365125"/>
          </a:xfrm>
          <a:prstGeom prst="rect">
            <a:avLst/>
          </a:prstGeom>
        </p:spPr>
        <p:txBody>
          <a:bodyPr/>
          <a:lstStyle/>
          <a:p>
            <a:endParaRPr lang="en-US"/>
          </a:p>
        </p:txBody>
      </p:sp>
      <p:sp>
        <p:nvSpPr>
          <p:cNvPr id="12" name="Slide Number Placeholder 4">
            <a:extLst>
              <a:ext uri="{FF2B5EF4-FFF2-40B4-BE49-F238E27FC236}">
                <a16:creationId xmlns:a16="http://schemas.microsoft.com/office/drawing/2014/main" id="{341F3E53-CED9-4B16-A8F7-DD2846F5C6A3}"/>
              </a:ext>
            </a:extLst>
          </p:cNvPr>
          <p:cNvSpPr>
            <a:spLocks noGrp="1"/>
          </p:cNvSpPr>
          <p:nvPr>
            <p:ph type="sldNum" sz="quarter" idx="12"/>
          </p:nvPr>
        </p:nvSpPr>
        <p:spPr>
          <a:xfrm>
            <a:off x="10388599" y="6263213"/>
            <a:ext cx="677334" cy="365125"/>
          </a:xfrm>
          <a:prstGeom prst="rect">
            <a:avLst/>
          </a:prstGeom>
        </p:spPr>
        <p:txBody>
          <a:bodyPr/>
          <a:lstStyle/>
          <a:p>
            <a:fld id="{9639ED2B-37ED-4527-B698-007C17A6D46F}" type="slidenum">
              <a:rPr lang="en-US" smtClean="0"/>
              <a:t>‹#›</a:t>
            </a:fld>
            <a:endParaRPr lang="en-US"/>
          </a:p>
        </p:txBody>
      </p:sp>
      <p:pic>
        <p:nvPicPr>
          <p:cNvPr id="13" name="Graphic 12">
            <a:extLst>
              <a:ext uri="{FF2B5EF4-FFF2-40B4-BE49-F238E27FC236}">
                <a16:creationId xmlns:a16="http://schemas.microsoft.com/office/drawing/2014/main" id="{81FA6E50-198F-4F53-991F-B933DE9F82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8453" y="6263214"/>
            <a:ext cx="1416243" cy="288294"/>
          </a:xfrm>
          <a:prstGeom prst="rect">
            <a:avLst/>
          </a:prstGeom>
        </p:spPr>
      </p:pic>
      <p:pic>
        <p:nvPicPr>
          <p:cNvPr id="14" name="Picture 13">
            <a:extLst>
              <a:ext uri="{FF2B5EF4-FFF2-40B4-BE49-F238E27FC236}">
                <a16:creationId xmlns:a16="http://schemas.microsoft.com/office/drawing/2014/main" id="{DF3D2508-E81C-4D37-AB21-2DB4AA492C0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060" t="49895" r="14150" b="16510"/>
          <a:stretch/>
        </p:blipFill>
        <p:spPr>
          <a:xfrm>
            <a:off x="0" y="6628338"/>
            <a:ext cx="12192000" cy="229662"/>
          </a:xfrm>
          <a:prstGeom prst="rect">
            <a:avLst/>
          </a:prstGeom>
        </p:spPr>
      </p:pic>
      <p:pic>
        <p:nvPicPr>
          <p:cNvPr id="15" name="Picture 14" descr="A picture containing text, computer&#10;&#10;Description automatically generated">
            <a:extLst>
              <a:ext uri="{FF2B5EF4-FFF2-40B4-BE49-F238E27FC236}">
                <a16:creationId xmlns:a16="http://schemas.microsoft.com/office/drawing/2014/main" id="{C787B7B5-0312-45C0-BE14-50C0DB5185C3}"/>
              </a:ext>
            </a:extLst>
          </p:cNvPr>
          <p:cNvPicPr>
            <a:picLocks noChangeAspect="1"/>
          </p:cNvPicPr>
          <p:nvPr userDrawn="1"/>
        </p:nvPicPr>
        <p:blipFill>
          <a:blip r:embed="rId5">
            <a:extLst>
              <a:ext uri="{BEBA8EAE-BF5A-486C-A8C5-ECC9F3942E4B}">
                <a14:imgProps xmlns:a14="http://schemas.microsoft.com/office/drawing/2010/main">
                  <a14:imgLayer r:embed="rId6">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790036" y="4651430"/>
            <a:ext cx="1401964" cy="2206570"/>
          </a:xfrm>
          <a:prstGeom prst="rect">
            <a:avLst/>
          </a:prstGeom>
        </p:spPr>
      </p:pic>
      <p:grpSp>
        <p:nvGrpSpPr>
          <p:cNvPr id="16" name="Group 15">
            <a:extLst>
              <a:ext uri="{FF2B5EF4-FFF2-40B4-BE49-F238E27FC236}">
                <a16:creationId xmlns:a16="http://schemas.microsoft.com/office/drawing/2014/main" id="{F41E95A7-5741-4C6C-8A63-CF9E5F20D381}"/>
              </a:ext>
            </a:extLst>
          </p:cNvPr>
          <p:cNvGrpSpPr/>
          <p:nvPr userDrawn="1"/>
        </p:nvGrpSpPr>
        <p:grpSpPr>
          <a:xfrm>
            <a:off x="11388615" y="6235799"/>
            <a:ext cx="502050" cy="503812"/>
            <a:chOff x="9899650" y="394759"/>
            <a:chExt cx="1809750" cy="1816100"/>
          </a:xfrm>
          <a:effectLst>
            <a:outerShdw blurRad="50800" dist="38100" dir="2700000" algn="tl" rotWithShape="0">
              <a:prstClr val="black">
                <a:alpha val="40000"/>
              </a:prstClr>
            </a:outerShdw>
          </a:effectLst>
        </p:grpSpPr>
        <p:sp>
          <p:nvSpPr>
            <p:cNvPr id="17" name="Freeform 5">
              <a:extLst>
                <a:ext uri="{FF2B5EF4-FFF2-40B4-BE49-F238E27FC236}">
                  <a16:creationId xmlns:a16="http://schemas.microsoft.com/office/drawing/2014/main" id="{2C91CFCB-9F2F-475F-9EE6-2F2D0A995682}"/>
                </a:ext>
              </a:extLst>
            </p:cNvPr>
            <p:cNvSpPr>
              <a:spLocks/>
            </p:cNvSpPr>
            <p:nvPr userDrawn="1"/>
          </p:nvSpPr>
          <p:spPr bwMode="auto">
            <a:xfrm>
              <a:off x="9942513" y="437621"/>
              <a:ext cx="1724025" cy="1687513"/>
            </a:xfrm>
            <a:custGeom>
              <a:avLst/>
              <a:gdLst>
                <a:gd name="T0" fmla="*/ 139 w 1086"/>
                <a:gd name="T1" fmla="*/ 0 h 1063"/>
                <a:gd name="T2" fmla="*/ 125 w 1086"/>
                <a:gd name="T3" fmla="*/ 2 h 1063"/>
                <a:gd name="T4" fmla="*/ 99 w 1086"/>
                <a:gd name="T5" fmla="*/ 7 h 1063"/>
                <a:gd name="T6" fmla="*/ 73 w 1086"/>
                <a:gd name="T7" fmla="*/ 17 h 1063"/>
                <a:gd name="T8" fmla="*/ 50 w 1086"/>
                <a:gd name="T9" fmla="*/ 32 h 1063"/>
                <a:gd name="T10" fmla="*/ 31 w 1086"/>
                <a:gd name="T11" fmla="*/ 52 h 1063"/>
                <a:gd name="T12" fmla="*/ 16 w 1086"/>
                <a:gd name="T13" fmla="*/ 74 h 1063"/>
                <a:gd name="T14" fmla="*/ 6 w 1086"/>
                <a:gd name="T15" fmla="*/ 99 h 1063"/>
                <a:gd name="T16" fmla="*/ 1 w 1086"/>
                <a:gd name="T17" fmla="*/ 126 h 1063"/>
                <a:gd name="T18" fmla="*/ 0 w 1086"/>
                <a:gd name="T19" fmla="*/ 689 h 1063"/>
                <a:gd name="T20" fmla="*/ 1 w 1086"/>
                <a:gd name="T21" fmla="*/ 703 h 1063"/>
                <a:gd name="T22" fmla="*/ 6 w 1086"/>
                <a:gd name="T23" fmla="*/ 731 h 1063"/>
                <a:gd name="T24" fmla="*/ 16 w 1086"/>
                <a:gd name="T25" fmla="*/ 756 h 1063"/>
                <a:gd name="T26" fmla="*/ 31 w 1086"/>
                <a:gd name="T27" fmla="*/ 778 h 1063"/>
                <a:gd name="T28" fmla="*/ 50 w 1086"/>
                <a:gd name="T29" fmla="*/ 797 h 1063"/>
                <a:gd name="T30" fmla="*/ 73 w 1086"/>
                <a:gd name="T31" fmla="*/ 812 h 1063"/>
                <a:gd name="T32" fmla="*/ 99 w 1086"/>
                <a:gd name="T33" fmla="*/ 824 h 1063"/>
                <a:gd name="T34" fmla="*/ 125 w 1086"/>
                <a:gd name="T35" fmla="*/ 829 h 1063"/>
                <a:gd name="T36" fmla="*/ 407 w 1086"/>
                <a:gd name="T37" fmla="*/ 829 h 1063"/>
                <a:gd name="T38" fmla="*/ 543 w 1086"/>
                <a:gd name="T39" fmla="*/ 1063 h 1063"/>
                <a:gd name="T40" fmla="*/ 679 w 1086"/>
                <a:gd name="T41" fmla="*/ 829 h 1063"/>
                <a:gd name="T42" fmla="*/ 947 w 1086"/>
                <a:gd name="T43" fmla="*/ 829 h 1063"/>
                <a:gd name="T44" fmla="*/ 975 w 1086"/>
                <a:gd name="T45" fmla="*/ 827 h 1063"/>
                <a:gd name="T46" fmla="*/ 1001 w 1086"/>
                <a:gd name="T47" fmla="*/ 819 h 1063"/>
                <a:gd name="T48" fmla="*/ 1024 w 1086"/>
                <a:gd name="T49" fmla="*/ 805 h 1063"/>
                <a:gd name="T50" fmla="*/ 1046 w 1086"/>
                <a:gd name="T51" fmla="*/ 788 h 1063"/>
                <a:gd name="T52" fmla="*/ 1063 w 1086"/>
                <a:gd name="T53" fmla="*/ 768 h 1063"/>
                <a:gd name="T54" fmla="*/ 1076 w 1086"/>
                <a:gd name="T55" fmla="*/ 743 h 1063"/>
                <a:gd name="T56" fmla="*/ 1083 w 1086"/>
                <a:gd name="T57" fmla="*/ 718 h 1063"/>
                <a:gd name="T58" fmla="*/ 1086 w 1086"/>
                <a:gd name="T59" fmla="*/ 689 h 1063"/>
                <a:gd name="T60" fmla="*/ 1086 w 1086"/>
                <a:gd name="T61" fmla="*/ 141 h 1063"/>
                <a:gd name="T62" fmla="*/ 1083 w 1086"/>
                <a:gd name="T63" fmla="*/ 113 h 1063"/>
                <a:gd name="T64" fmla="*/ 1076 w 1086"/>
                <a:gd name="T65" fmla="*/ 86 h 1063"/>
                <a:gd name="T66" fmla="*/ 1063 w 1086"/>
                <a:gd name="T67" fmla="*/ 62 h 1063"/>
                <a:gd name="T68" fmla="*/ 1046 w 1086"/>
                <a:gd name="T69" fmla="*/ 42 h 1063"/>
                <a:gd name="T70" fmla="*/ 1024 w 1086"/>
                <a:gd name="T71" fmla="*/ 24 h 1063"/>
                <a:gd name="T72" fmla="*/ 1001 w 1086"/>
                <a:gd name="T73" fmla="*/ 12 h 1063"/>
                <a:gd name="T74" fmla="*/ 975 w 1086"/>
                <a:gd name="T75" fmla="*/ 4 h 1063"/>
                <a:gd name="T76" fmla="*/ 947 w 1086"/>
                <a:gd name="T77" fmla="*/ 0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6" h="1063">
                  <a:moveTo>
                    <a:pt x="947" y="0"/>
                  </a:moveTo>
                  <a:lnTo>
                    <a:pt x="139" y="0"/>
                  </a:lnTo>
                  <a:lnTo>
                    <a:pt x="139" y="0"/>
                  </a:lnTo>
                  <a:lnTo>
                    <a:pt x="125" y="2"/>
                  </a:lnTo>
                  <a:lnTo>
                    <a:pt x="112" y="4"/>
                  </a:lnTo>
                  <a:lnTo>
                    <a:pt x="99" y="7"/>
                  </a:lnTo>
                  <a:lnTo>
                    <a:pt x="85" y="12"/>
                  </a:lnTo>
                  <a:lnTo>
                    <a:pt x="73" y="17"/>
                  </a:lnTo>
                  <a:lnTo>
                    <a:pt x="62" y="24"/>
                  </a:lnTo>
                  <a:lnTo>
                    <a:pt x="50" y="32"/>
                  </a:lnTo>
                  <a:lnTo>
                    <a:pt x="41" y="42"/>
                  </a:lnTo>
                  <a:lnTo>
                    <a:pt x="31" y="52"/>
                  </a:lnTo>
                  <a:lnTo>
                    <a:pt x="23" y="62"/>
                  </a:lnTo>
                  <a:lnTo>
                    <a:pt x="16" y="74"/>
                  </a:lnTo>
                  <a:lnTo>
                    <a:pt x="11" y="86"/>
                  </a:lnTo>
                  <a:lnTo>
                    <a:pt x="6" y="99"/>
                  </a:lnTo>
                  <a:lnTo>
                    <a:pt x="3" y="113"/>
                  </a:lnTo>
                  <a:lnTo>
                    <a:pt x="1" y="126"/>
                  </a:lnTo>
                  <a:lnTo>
                    <a:pt x="0" y="141"/>
                  </a:lnTo>
                  <a:lnTo>
                    <a:pt x="0" y="689"/>
                  </a:lnTo>
                  <a:lnTo>
                    <a:pt x="0" y="689"/>
                  </a:lnTo>
                  <a:lnTo>
                    <a:pt x="1" y="703"/>
                  </a:lnTo>
                  <a:lnTo>
                    <a:pt x="3" y="718"/>
                  </a:lnTo>
                  <a:lnTo>
                    <a:pt x="6" y="731"/>
                  </a:lnTo>
                  <a:lnTo>
                    <a:pt x="11" y="743"/>
                  </a:lnTo>
                  <a:lnTo>
                    <a:pt x="16" y="756"/>
                  </a:lnTo>
                  <a:lnTo>
                    <a:pt x="23" y="768"/>
                  </a:lnTo>
                  <a:lnTo>
                    <a:pt x="31" y="778"/>
                  </a:lnTo>
                  <a:lnTo>
                    <a:pt x="41" y="788"/>
                  </a:lnTo>
                  <a:lnTo>
                    <a:pt x="50" y="797"/>
                  </a:lnTo>
                  <a:lnTo>
                    <a:pt x="62" y="805"/>
                  </a:lnTo>
                  <a:lnTo>
                    <a:pt x="73" y="812"/>
                  </a:lnTo>
                  <a:lnTo>
                    <a:pt x="85" y="819"/>
                  </a:lnTo>
                  <a:lnTo>
                    <a:pt x="99" y="824"/>
                  </a:lnTo>
                  <a:lnTo>
                    <a:pt x="112" y="827"/>
                  </a:lnTo>
                  <a:lnTo>
                    <a:pt x="125" y="829"/>
                  </a:lnTo>
                  <a:lnTo>
                    <a:pt x="139" y="829"/>
                  </a:lnTo>
                  <a:lnTo>
                    <a:pt x="407" y="829"/>
                  </a:lnTo>
                  <a:lnTo>
                    <a:pt x="457" y="914"/>
                  </a:lnTo>
                  <a:lnTo>
                    <a:pt x="543" y="1063"/>
                  </a:lnTo>
                  <a:lnTo>
                    <a:pt x="630" y="914"/>
                  </a:lnTo>
                  <a:lnTo>
                    <a:pt x="679" y="829"/>
                  </a:lnTo>
                  <a:lnTo>
                    <a:pt x="947" y="829"/>
                  </a:lnTo>
                  <a:lnTo>
                    <a:pt x="947" y="829"/>
                  </a:lnTo>
                  <a:lnTo>
                    <a:pt x="960" y="829"/>
                  </a:lnTo>
                  <a:lnTo>
                    <a:pt x="975" y="827"/>
                  </a:lnTo>
                  <a:lnTo>
                    <a:pt x="989" y="824"/>
                  </a:lnTo>
                  <a:lnTo>
                    <a:pt x="1001" y="819"/>
                  </a:lnTo>
                  <a:lnTo>
                    <a:pt x="1014" y="812"/>
                  </a:lnTo>
                  <a:lnTo>
                    <a:pt x="1024" y="805"/>
                  </a:lnTo>
                  <a:lnTo>
                    <a:pt x="1036" y="797"/>
                  </a:lnTo>
                  <a:lnTo>
                    <a:pt x="1046" y="788"/>
                  </a:lnTo>
                  <a:lnTo>
                    <a:pt x="1054" y="778"/>
                  </a:lnTo>
                  <a:lnTo>
                    <a:pt x="1063" y="768"/>
                  </a:lnTo>
                  <a:lnTo>
                    <a:pt x="1069" y="756"/>
                  </a:lnTo>
                  <a:lnTo>
                    <a:pt x="1076" y="743"/>
                  </a:lnTo>
                  <a:lnTo>
                    <a:pt x="1079" y="731"/>
                  </a:lnTo>
                  <a:lnTo>
                    <a:pt x="1083" y="718"/>
                  </a:lnTo>
                  <a:lnTo>
                    <a:pt x="1086" y="703"/>
                  </a:lnTo>
                  <a:lnTo>
                    <a:pt x="1086" y="689"/>
                  </a:lnTo>
                  <a:lnTo>
                    <a:pt x="1086" y="141"/>
                  </a:lnTo>
                  <a:lnTo>
                    <a:pt x="1086" y="141"/>
                  </a:lnTo>
                  <a:lnTo>
                    <a:pt x="1086" y="126"/>
                  </a:lnTo>
                  <a:lnTo>
                    <a:pt x="1083" y="113"/>
                  </a:lnTo>
                  <a:lnTo>
                    <a:pt x="1079" y="99"/>
                  </a:lnTo>
                  <a:lnTo>
                    <a:pt x="1076" y="86"/>
                  </a:lnTo>
                  <a:lnTo>
                    <a:pt x="1069" y="74"/>
                  </a:lnTo>
                  <a:lnTo>
                    <a:pt x="1063" y="62"/>
                  </a:lnTo>
                  <a:lnTo>
                    <a:pt x="1054" y="52"/>
                  </a:lnTo>
                  <a:lnTo>
                    <a:pt x="1046" y="42"/>
                  </a:lnTo>
                  <a:lnTo>
                    <a:pt x="1036" y="32"/>
                  </a:lnTo>
                  <a:lnTo>
                    <a:pt x="1024" y="24"/>
                  </a:lnTo>
                  <a:lnTo>
                    <a:pt x="1014" y="17"/>
                  </a:lnTo>
                  <a:lnTo>
                    <a:pt x="1001" y="12"/>
                  </a:lnTo>
                  <a:lnTo>
                    <a:pt x="989" y="7"/>
                  </a:lnTo>
                  <a:lnTo>
                    <a:pt x="975" y="4"/>
                  </a:lnTo>
                  <a:lnTo>
                    <a:pt x="960" y="2"/>
                  </a:lnTo>
                  <a:lnTo>
                    <a:pt x="947" y="0"/>
                  </a:lnTo>
                  <a:lnTo>
                    <a:pt x="947" y="0"/>
                  </a:lnTo>
                  <a:close/>
                </a:path>
              </a:pathLst>
            </a:custGeom>
            <a:solidFill>
              <a:srgbClr val="F3901F"/>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3E0CBDDA-5433-4DAE-B559-46CF62EB03D8}"/>
                </a:ext>
              </a:extLst>
            </p:cNvPr>
            <p:cNvSpPr>
              <a:spLocks noEditPoints="1"/>
            </p:cNvSpPr>
            <p:nvPr userDrawn="1"/>
          </p:nvSpPr>
          <p:spPr bwMode="auto">
            <a:xfrm>
              <a:off x="9899650" y="394759"/>
              <a:ext cx="1809750" cy="1816100"/>
            </a:xfrm>
            <a:custGeom>
              <a:avLst/>
              <a:gdLst>
                <a:gd name="T0" fmla="*/ 166 w 1140"/>
                <a:gd name="T1" fmla="*/ 882 h 1144"/>
                <a:gd name="T2" fmla="*/ 132 w 1140"/>
                <a:gd name="T3" fmla="*/ 879 h 1144"/>
                <a:gd name="T4" fmla="*/ 87 w 1140"/>
                <a:gd name="T5" fmla="*/ 862 h 1144"/>
                <a:gd name="T6" fmla="*/ 48 w 1140"/>
                <a:gd name="T7" fmla="*/ 834 h 1144"/>
                <a:gd name="T8" fmla="*/ 20 w 1140"/>
                <a:gd name="T9" fmla="*/ 795 h 1144"/>
                <a:gd name="T10" fmla="*/ 3 w 1140"/>
                <a:gd name="T11" fmla="*/ 750 h 1144"/>
                <a:gd name="T12" fmla="*/ 0 w 1140"/>
                <a:gd name="T13" fmla="*/ 168 h 1144"/>
                <a:gd name="T14" fmla="*/ 3 w 1140"/>
                <a:gd name="T15" fmla="*/ 135 h 1144"/>
                <a:gd name="T16" fmla="*/ 20 w 1140"/>
                <a:gd name="T17" fmla="*/ 88 h 1144"/>
                <a:gd name="T18" fmla="*/ 48 w 1140"/>
                <a:gd name="T19" fmla="*/ 49 h 1144"/>
                <a:gd name="T20" fmla="*/ 87 w 1140"/>
                <a:gd name="T21" fmla="*/ 21 h 1144"/>
                <a:gd name="T22" fmla="*/ 132 w 1140"/>
                <a:gd name="T23" fmla="*/ 4 h 1144"/>
                <a:gd name="T24" fmla="*/ 974 w 1140"/>
                <a:gd name="T25" fmla="*/ 0 h 1144"/>
                <a:gd name="T26" fmla="*/ 1008 w 1140"/>
                <a:gd name="T27" fmla="*/ 4 h 1144"/>
                <a:gd name="T28" fmla="*/ 1053 w 1140"/>
                <a:gd name="T29" fmla="*/ 21 h 1144"/>
                <a:gd name="T30" fmla="*/ 1091 w 1140"/>
                <a:gd name="T31" fmla="*/ 49 h 1144"/>
                <a:gd name="T32" fmla="*/ 1120 w 1140"/>
                <a:gd name="T33" fmla="*/ 88 h 1144"/>
                <a:gd name="T34" fmla="*/ 1137 w 1140"/>
                <a:gd name="T35" fmla="*/ 135 h 1144"/>
                <a:gd name="T36" fmla="*/ 1140 w 1140"/>
                <a:gd name="T37" fmla="*/ 716 h 1144"/>
                <a:gd name="T38" fmla="*/ 1137 w 1140"/>
                <a:gd name="T39" fmla="*/ 750 h 1144"/>
                <a:gd name="T40" fmla="*/ 1120 w 1140"/>
                <a:gd name="T41" fmla="*/ 795 h 1144"/>
                <a:gd name="T42" fmla="*/ 1091 w 1140"/>
                <a:gd name="T43" fmla="*/ 834 h 1144"/>
                <a:gd name="T44" fmla="*/ 1053 w 1140"/>
                <a:gd name="T45" fmla="*/ 862 h 1144"/>
                <a:gd name="T46" fmla="*/ 1008 w 1140"/>
                <a:gd name="T47" fmla="*/ 879 h 1144"/>
                <a:gd name="T48" fmla="*/ 721 w 1140"/>
                <a:gd name="T49" fmla="*/ 882 h 1144"/>
                <a:gd name="T50" fmla="*/ 166 w 1140"/>
                <a:gd name="T51" fmla="*/ 54 h 1144"/>
                <a:gd name="T52" fmla="*/ 132 w 1140"/>
                <a:gd name="T53" fmla="*/ 59 h 1144"/>
                <a:gd name="T54" fmla="*/ 104 w 1140"/>
                <a:gd name="T55" fmla="*/ 74 h 1144"/>
                <a:gd name="T56" fmla="*/ 80 w 1140"/>
                <a:gd name="T57" fmla="*/ 96 h 1144"/>
                <a:gd name="T58" fmla="*/ 62 w 1140"/>
                <a:gd name="T59" fmla="*/ 123 h 1144"/>
                <a:gd name="T60" fmla="*/ 53 w 1140"/>
                <a:gd name="T61" fmla="*/ 156 h 1144"/>
                <a:gd name="T62" fmla="*/ 53 w 1140"/>
                <a:gd name="T63" fmla="*/ 716 h 1144"/>
                <a:gd name="T64" fmla="*/ 58 w 1140"/>
                <a:gd name="T65" fmla="*/ 750 h 1144"/>
                <a:gd name="T66" fmla="*/ 74 w 1140"/>
                <a:gd name="T67" fmla="*/ 780 h 1144"/>
                <a:gd name="T68" fmla="*/ 95 w 1140"/>
                <a:gd name="T69" fmla="*/ 804 h 1144"/>
                <a:gd name="T70" fmla="*/ 122 w 1140"/>
                <a:gd name="T71" fmla="*/ 820 h 1144"/>
                <a:gd name="T72" fmla="*/ 156 w 1140"/>
                <a:gd name="T73" fmla="*/ 829 h 1144"/>
                <a:gd name="T74" fmla="*/ 570 w 1140"/>
                <a:gd name="T75" fmla="*/ 1037 h 1144"/>
                <a:gd name="T76" fmla="*/ 974 w 1140"/>
                <a:gd name="T77" fmla="*/ 829 h 1144"/>
                <a:gd name="T78" fmla="*/ 1008 w 1140"/>
                <a:gd name="T79" fmla="*/ 824 h 1144"/>
                <a:gd name="T80" fmla="*/ 1036 w 1140"/>
                <a:gd name="T81" fmla="*/ 810 h 1144"/>
                <a:gd name="T82" fmla="*/ 1061 w 1140"/>
                <a:gd name="T83" fmla="*/ 789 h 1144"/>
                <a:gd name="T84" fmla="*/ 1078 w 1140"/>
                <a:gd name="T85" fmla="*/ 760 h 1144"/>
                <a:gd name="T86" fmla="*/ 1086 w 1140"/>
                <a:gd name="T87" fmla="*/ 728 h 1144"/>
                <a:gd name="T88" fmla="*/ 1086 w 1140"/>
                <a:gd name="T89" fmla="*/ 168 h 1144"/>
                <a:gd name="T90" fmla="*/ 1081 w 1140"/>
                <a:gd name="T91" fmla="*/ 135 h 1144"/>
                <a:gd name="T92" fmla="*/ 1068 w 1140"/>
                <a:gd name="T93" fmla="*/ 104 h 1144"/>
                <a:gd name="T94" fmla="*/ 1046 w 1140"/>
                <a:gd name="T95" fmla="*/ 81 h 1144"/>
                <a:gd name="T96" fmla="*/ 1018 w 1140"/>
                <a:gd name="T97" fmla="*/ 62 h 1144"/>
                <a:gd name="T98" fmla="*/ 986 w 1140"/>
                <a:gd name="T99" fmla="*/ 56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40" h="1144">
                  <a:moveTo>
                    <a:pt x="570" y="1144"/>
                  </a:moveTo>
                  <a:lnTo>
                    <a:pt x="419" y="882"/>
                  </a:lnTo>
                  <a:lnTo>
                    <a:pt x="166" y="882"/>
                  </a:lnTo>
                  <a:lnTo>
                    <a:pt x="166" y="882"/>
                  </a:lnTo>
                  <a:lnTo>
                    <a:pt x="149" y="882"/>
                  </a:lnTo>
                  <a:lnTo>
                    <a:pt x="132" y="879"/>
                  </a:lnTo>
                  <a:lnTo>
                    <a:pt x="117" y="876"/>
                  </a:lnTo>
                  <a:lnTo>
                    <a:pt x="102" y="869"/>
                  </a:lnTo>
                  <a:lnTo>
                    <a:pt x="87" y="862"/>
                  </a:lnTo>
                  <a:lnTo>
                    <a:pt x="74" y="854"/>
                  </a:lnTo>
                  <a:lnTo>
                    <a:pt x="60" y="846"/>
                  </a:lnTo>
                  <a:lnTo>
                    <a:pt x="48" y="834"/>
                  </a:lnTo>
                  <a:lnTo>
                    <a:pt x="38" y="822"/>
                  </a:lnTo>
                  <a:lnTo>
                    <a:pt x="28" y="809"/>
                  </a:lnTo>
                  <a:lnTo>
                    <a:pt x="20" y="795"/>
                  </a:lnTo>
                  <a:lnTo>
                    <a:pt x="13" y="782"/>
                  </a:lnTo>
                  <a:lnTo>
                    <a:pt x="8" y="765"/>
                  </a:lnTo>
                  <a:lnTo>
                    <a:pt x="3" y="750"/>
                  </a:lnTo>
                  <a:lnTo>
                    <a:pt x="1" y="733"/>
                  </a:lnTo>
                  <a:lnTo>
                    <a:pt x="0" y="716"/>
                  </a:lnTo>
                  <a:lnTo>
                    <a:pt x="0" y="168"/>
                  </a:lnTo>
                  <a:lnTo>
                    <a:pt x="0" y="168"/>
                  </a:lnTo>
                  <a:lnTo>
                    <a:pt x="1" y="150"/>
                  </a:lnTo>
                  <a:lnTo>
                    <a:pt x="3" y="135"/>
                  </a:lnTo>
                  <a:lnTo>
                    <a:pt x="8" y="118"/>
                  </a:lnTo>
                  <a:lnTo>
                    <a:pt x="13" y="103"/>
                  </a:lnTo>
                  <a:lnTo>
                    <a:pt x="20" y="88"/>
                  </a:lnTo>
                  <a:lnTo>
                    <a:pt x="28" y="74"/>
                  </a:lnTo>
                  <a:lnTo>
                    <a:pt x="38" y="61"/>
                  </a:lnTo>
                  <a:lnTo>
                    <a:pt x="48" y="49"/>
                  </a:lnTo>
                  <a:lnTo>
                    <a:pt x="60" y="39"/>
                  </a:lnTo>
                  <a:lnTo>
                    <a:pt x="74" y="29"/>
                  </a:lnTo>
                  <a:lnTo>
                    <a:pt x="87" y="21"/>
                  </a:lnTo>
                  <a:lnTo>
                    <a:pt x="102" y="14"/>
                  </a:lnTo>
                  <a:lnTo>
                    <a:pt x="117" y="9"/>
                  </a:lnTo>
                  <a:lnTo>
                    <a:pt x="132" y="4"/>
                  </a:lnTo>
                  <a:lnTo>
                    <a:pt x="149" y="2"/>
                  </a:lnTo>
                  <a:lnTo>
                    <a:pt x="166" y="0"/>
                  </a:lnTo>
                  <a:lnTo>
                    <a:pt x="974" y="0"/>
                  </a:lnTo>
                  <a:lnTo>
                    <a:pt x="974" y="0"/>
                  </a:lnTo>
                  <a:lnTo>
                    <a:pt x="991" y="2"/>
                  </a:lnTo>
                  <a:lnTo>
                    <a:pt x="1008" y="4"/>
                  </a:lnTo>
                  <a:lnTo>
                    <a:pt x="1023" y="9"/>
                  </a:lnTo>
                  <a:lnTo>
                    <a:pt x="1038" y="14"/>
                  </a:lnTo>
                  <a:lnTo>
                    <a:pt x="1053" y="21"/>
                  </a:lnTo>
                  <a:lnTo>
                    <a:pt x="1066" y="29"/>
                  </a:lnTo>
                  <a:lnTo>
                    <a:pt x="1080" y="39"/>
                  </a:lnTo>
                  <a:lnTo>
                    <a:pt x="1091" y="49"/>
                  </a:lnTo>
                  <a:lnTo>
                    <a:pt x="1101" y="61"/>
                  </a:lnTo>
                  <a:lnTo>
                    <a:pt x="1111" y="74"/>
                  </a:lnTo>
                  <a:lnTo>
                    <a:pt x="1120" y="88"/>
                  </a:lnTo>
                  <a:lnTo>
                    <a:pt x="1127" y="103"/>
                  </a:lnTo>
                  <a:lnTo>
                    <a:pt x="1133" y="118"/>
                  </a:lnTo>
                  <a:lnTo>
                    <a:pt x="1137" y="135"/>
                  </a:lnTo>
                  <a:lnTo>
                    <a:pt x="1140" y="150"/>
                  </a:lnTo>
                  <a:lnTo>
                    <a:pt x="1140" y="168"/>
                  </a:lnTo>
                  <a:lnTo>
                    <a:pt x="1140" y="716"/>
                  </a:lnTo>
                  <a:lnTo>
                    <a:pt x="1140" y="716"/>
                  </a:lnTo>
                  <a:lnTo>
                    <a:pt x="1140" y="733"/>
                  </a:lnTo>
                  <a:lnTo>
                    <a:pt x="1137" y="750"/>
                  </a:lnTo>
                  <a:lnTo>
                    <a:pt x="1133" y="765"/>
                  </a:lnTo>
                  <a:lnTo>
                    <a:pt x="1127" y="782"/>
                  </a:lnTo>
                  <a:lnTo>
                    <a:pt x="1120" y="795"/>
                  </a:lnTo>
                  <a:lnTo>
                    <a:pt x="1111" y="809"/>
                  </a:lnTo>
                  <a:lnTo>
                    <a:pt x="1101" y="822"/>
                  </a:lnTo>
                  <a:lnTo>
                    <a:pt x="1091" y="834"/>
                  </a:lnTo>
                  <a:lnTo>
                    <a:pt x="1080" y="846"/>
                  </a:lnTo>
                  <a:lnTo>
                    <a:pt x="1066" y="854"/>
                  </a:lnTo>
                  <a:lnTo>
                    <a:pt x="1053" y="862"/>
                  </a:lnTo>
                  <a:lnTo>
                    <a:pt x="1038" y="869"/>
                  </a:lnTo>
                  <a:lnTo>
                    <a:pt x="1023" y="876"/>
                  </a:lnTo>
                  <a:lnTo>
                    <a:pt x="1008" y="879"/>
                  </a:lnTo>
                  <a:lnTo>
                    <a:pt x="991" y="882"/>
                  </a:lnTo>
                  <a:lnTo>
                    <a:pt x="974" y="882"/>
                  </a:lnTo>
                  <a:lnTo>
                    <a:pt x="721" y="882"/>
                  </a:lnTo>
                  <a:lnTo>
                    <a:pt x="570" y="1144"/>
                  </a:lnTo>
                  <a:close/>
                  <a:moveTo>
                    <a:pt x="166" y="54"/>
                  </a:moveTo>
                  <a:lnTo>
                    <a:pt x="166" y="54"/>
                  </a:lnTo>
                  <a:lnTo>
                    <a:pt x="156" y="56"/>
                  </a:lnTo>
                  <a:lnTo>
                    <a:pt x="144" y="57"/>
                  </a:lnTo>
                  <a:lnTo>
                    <a:pt x="132" y="59"/>
                  </a:lnTo>
                  <a:lnTo>
                    <a:pt x="122" y="62"/>
                  </a:lnTo>
                  <a:lnTo>
                    <a:pt x="112" y="67"/>
                  </a:lnTo>
                  <a:lnTo>
                    <a:pt x="104" y="74"/>
                  </a:lnTo>
                  <a:lnTo>
                    <a:pt x="95" y="81"/>
                  </a:lnTo>
                  <a:lnTo>
                    <a:pt x="87" y="88"/>
                  </a:lnTo>
                  <a:lnTo>
                    <a:pt x="80" y="96"/>
                  </a:lnTo>
                  <a:lnTo>
                    <a:pt x="74" y="104"/>
                  </a:lnTo>
                  <a:lnTo>
                    <a:pt x="67" y="113"/>
                  </a:lnTo>
                  <a:lnTo>
                    <a:pt x="62" y="123"/>
                  </a:lnTo>
                  <a:lnTo>
                    <a:pt x="58" y="135"/>
                  </a:lnTo>
                  <a:lnTo>
                    <a:pt x="57" y="145"/>
                  </a:lnTo>
                  <a:lnTo>
                    <a:pt x="53" y="156"/>
                  </a:lnTo>
                  <a:lnTo>
                    <a:pt x="53" y="168"/>
                  </a:lnTo>
                  <a:lnTo>
                    <a:pt x="53" y="716"/>
                  </a:lnTo>
                  <a:lnTo>
                    <a:pt x="53" y="716"/>
                  </a:lnTo>
                  <a:lnTo>
                    <a:pt x="53" y="728"/>
                  </a:lnTo>
                  <a:lnTo>
                    <a:pt x="57" y="740"/>
                  </a:lnTo>
                  <a:lnTo>
                    <a:pt x="58" y="750"/>
                  </a:lnTo>
                  <a:lnTo>
                    <a:pt x="62" y="760"/>
                  </a:lnTo>
                  <a:lnTo>
                    <a:pt x="67" y="770"/>
                  </a:lnTo>
                  <a:lnTo>
                    <a:pt x="74" y="780"/>
                  </a:lnTo>
                  <a:lnTo>
                    <a:pt x="80" y="789"/>
                  </a:lnTo>
                  <a:lnTo>
                    <a:pt x="87" y="797"/>
                  </a:lnTo>
                  <a:lnTo>
                    <a:pt x="95" y="804"/>
                  </a:lnTo>
                  <a:lnTo>
                    <a:pt x="104" y="810"/>
                  </a:lnTo>
                  <a:lnTo>
                    <a:pt x="112" y="815"/>
                  </a:lnTo>
                  <a:lnTo>
                    <a:pt x="122" y="820"/>
                  </a:lnTo>
                  <a:lnTo>
                    <a:pt x="132" y="824"/>
                  </a:lnTo>
                  <a:lnTo>
                    <a:pt x="144" y="827"/>
                  </a:lnTo>
                  <a:lnTo>
                    <a:pt x="156" y="829"/>
                  </a:lnTo>
                  <a:lnTo>
                    <a:pt x="166" y="829"/>
                  </a:lnTo>
                  <a:lnTo>
                    <a:pt x="451" y="829"/>
                  </a:lnTo>
                  <a:lnTo>
                    <a:pt x="570" y="1037"/>
                  </a:lnTo>
                  <a:lnTo>
                    <a:pt x="691" y="829"/>
                  </a:lnTo>
                  <a:lnTo>
                    <a:pt x="974" y="829"/>
                  </a:lnTo>
                  <a:lnTo>
                    <a:pt x="974" y="829"/>
                  </a:lnTo>
                  <a:lnTo>
                    <a:pt x="986" y="829"/>
                  </a:lnTo>
                  <a:lnTo>
                    <a:pt x="996" y="827"/>
                  </a:lnTo>
                  <a:lnTo>
                    <a:pt x="1008" y="824"/>
                  </a:lnTo>
                  <a:lnTo>
                    <a:pt x="1018" y="820"/>
                  </a:lnTo>
                  <a:lnTo>
                    <a:pt x="1028" y="815"/>
                  </a:lnTo>
                  <a:lnTo>
                    <a:pt x="1036" y="810"/>
                  </a:lnTo>
                  <a:lnTo>
                    <a:pt x="1046" y="804"/>
                  </a:lnTo>
                  <a:lnTo>
                    <a:pt x="1053" y="797"/>
                  </a:lnTo>
                  <a:lnTo>
                    <a:pt x="1061" y="789"/>
                  </a:lnTo>
                  <a:lnTo>
                    <a:pt x="1068" y="780"/>
                  </a:lnTo>
                  <a:lnTo>
                    <a:pt x="1073" y="770"/>
                  </a:lnTo>
                  <a:lnTo>
                    <a:pt x="1078" y="760"/>
                  </a:lnTo>
                  <a:lnTo>
                    <a:pt x="1081" y="750"/>
                  </a:lnTo>
                  <a:lnTo>
                    <a:pt x="1085" y="740"/>
                  </a:lnTo>
                  <a:lnTo>
                    <a:pt x="1086" y="728"/>
                  </a:lnTo>
                  <a:lnTo>
                    <a:pt x="1086" y="716"/>
                  </a:lnTo>
                  <a:lnTo>
                    <a:pt x="1086" y="168"/>
                  </a:lnTo>
                  <a:lnTo>
                    <a:pt x="1086" y="168"/>
                  </a:lnTo>
                  <a:lnTo>
                    <a:pt x="1086" y="156"/>
                  </a:lnTo>
                  <a:lnTo>
                    <a:pt x="1085" y="145"/>
                  </a:lnTo>
                  <a:lnTo>
                    <a:pt x="1081" y="135"/>
                  </a:lnTo>
                  <a:lnTo>
                    <a:pt x="1078" y="123"/>
                  </a:lnTo>
                  <a:lnTo>
                    <a:pt x="1073" y="113"/>
                  </a:lnTo>
                  <a:lnTo>
                    <a:pt x="1068" y="104"/>
                  </a:lnTo>
                  <a:lnTo>
                    <a:pt x="1061" y="96"/>
                  </a:lnTo>
                  <a:lnTo>
                    <a:pt x="1053" y="88"/>
                  </a:lnTo>
                  <a:lnTo>
                    <a:pt x="1046" y="81"/>
                  </a:lnTo>
                  <a:lnTo>
                    <a:pt x="1036" y="74"/>
                  </a:lnTo>
                  <a:lnTo>
                    <a:pt x="1028" y="67"/>
                  </a:lnTo>
                  <a:lnTo>
                    <a:pt x="1018" y="62"/>
                  </a:lnTo>
                  <a:lnTo>
                    <a:pt x="1008" y="59"/>
                  </a:lnTo>
                  <a:lnTo>
                    <a:pt x="996" y="57"/>
                  </a:lnTo>
                  <a:lnTo>
                    <a:pt x="986" y="56"/>
                  </a:lnTo>
                  <a:lnTo>
                    <a:pt x="974" y="54"/>
                  </a:lnTo>
                  <a:lnTo>
                    <a:pt x="166" y="5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29110619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FD099-EF2A-4A4D-B344-2301913C1780}"/>
              </a:ext>
            </a:extLst>
          </p:cNvPr>
          <p:cNvSpPr>
            <a:spLocks noGrp="1"/>
          </p:cNvSpPr>
          <p:nvPr>
            <p:ph type="title"/>
          </p:nvPr>
        </p:nvSpPr>
        <p:spPr/>
        <p:txBody>
          <a:bodyPr/>
          <a:lstStyle>
            <a:lvl1pPr>
              <a:defRPr>
                <a:solidFill>
                  <a:srgbClr val="F3901F"/>
                </a:solidFill>
              </a:defRPr>
            </a:lvl1pPr>
          </a:lstStyle>
          <a:p>
            <a:r>
              <a:rPr lang="en-US"/>
              <a:t>Click to edit Master title style</a:t>
            </a:r>
          </a:p>
        </p:txBody>
      </p:sp>
      <p:sp>
        <p:nvSpPr>
          <p:cNvPr id="8" name="Date Placeholder 3">
            <a:extLst>
              <a:ext uri="{FF2B5EF4-FFF2-40B4-BE49-F238E27FC236}">
                <a16:creationId xmlns:a16="http://schemas.microsoft.com/office/drawing/2014/main" id="{D37E5F11-1241-4D21-B47E-1CC9114AE3A3}"/>
              </a:ext>
            </a:extLst>
          </p:cNvPr>
          <p:cNvSpPr>
            <a:spLocks noGrp="1"/>
          </p:cNvSpPr>
          <p:nvPr>
            <p:ph type="dt" sz="half" idx="2"/>
          </p:nvPr>
        </p:nvSpPr>
        <p:spPr>
          <a:xfrm>
            <a:off x="1803401" y="6263213"/>
            <a:ext cx="119379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81758-761C-49BD-B4FB-6CEEA1FA0601}" type="datetime1">
              <a:rPr lang="en-US" smtClean="0"/>
              <a:t>12/16/2022</a:t>
            </a:fld>
            <a:endParaRPr lang="en-US"/>
          </a:p>
        </p:txBody>
      </p:sp>
      <p:sp>
        <p:nvSpPr>
          <p:cNvPr id="9" name="Footer Placeholder 4">
            <a:extLst>
              <a:ext uri="{FF2B5EF4-FFF2-40B4-BE49-F238E27FC236}">
                <a16:creationId xmlns:a16="http://schemas.microsoft.com/office/drawing/2014/main" id="{B035AC51-B55D-49A7-A235-42EB9905A47A}"/>
              </a:ext>
            </a:extLst>
          </p:cNvPr>
          <p:cNvSpPr>
            <a:spLocks noGrp="1"/>
          </p:cNvSpPr>
          <p:nvPr>
            <p:ph type="ftr" sz="quarter" idx="3"/>
          </p:nvPr>
        </p:nvSpPr>
        <p:spPr>
          <a:xfrm>
            <a:off x="2997199" y="6263213"/>
            <a:ext cx="7391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0" name="Slide Number Placeholder 5">
            <a:extLst>
              <a:ext uri="{FF2B5EF4-FFF2-40B4-BE49-F238E27FC236}">
                <a16:creationId xmlns:a16="http://schemas.microsoft.com/office/drawing/2014/main" id="{38B7C615-FCE9-4517-876E-C0C702995FC4}"/>
              </a:ext>
            </a:extLst>
          </p:cNvPr>
          <p:cNvSpPr>
            <a:spLocks noGrp="1"/>
          </p:cNvSpPr>
          <p:nvPr>
            <p:ph type="sldNum" sz="quarter" idx="4"/>
          </p:nvPr>
        </p:nvSpPr>
        <p:spPr>
          <a:xfrm>
            <a:off x="10388599" y="6263213"/>
            <a:ext cx="6773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9ED2B-37ED-4527-B698-007C17A6D46F}" type="slidenum">
              <a:rPr lang="en-US" smtClean="0"/>
              <a:t>‹#›</a:t>
            </a:fld>
            <a:endParaRPr lang="en-US"/>
          </a:p>
        </p:txBody>
      </p:sp>
      <p:pic>
        <p:nvPicPr>
          <p:cNvPr id="11" name="Graphic 10">
            <a:extLst>
              <a:ext uri="{FF2B5EF4-FFF2-40B4-BE49-F238E27FC236}">
                <a16:creationId xmlns:a16="http://schemas.microsoft.com/office/drawing/2014/main" id="{A5DA8C14-0F63-4E09-BBBD-C2A81F329D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8453" y="6263214"/>
            <a:ext cx="1416243" cy="288294"/>
          </a:xfrm>
          <a:prstGeom prst="rect">
            <a:avLst/>
          </a:prstGeom>
        </p:spPr>
      </p:pic>
      <p:pic>
        <p:nvPicPr>
          <p:cNvPr id="12" name="Picture 11">
            <a:extLst>
              <a:ext uri="{FF2B5EF4-FFF2-40B4-BE49-F238E27FC236}">
                <a16:creationId xmlns:a16="http://schemas.microsoft.com/office/drawing/2014/main" id="{22FEC503-36BE-4BB2-9FEF-FA0B2622BAA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060" t="49895" r="14150" b="16510"/>
          <a:stretch/>
        </p:blipFill>
        <p:spPr>
          <a:xfrm>
            <a:off x="0" y="6628338"/>
            <a:ext cx="12192000" cy="229662"/>
          </a:xfrm>
          <a:prstGeom prst="rect">
            <a:avLst/>
          </a:prstGeom>
        </p:spPr>
      </p:pic>
      <p:pic>
        <p:nvPicPr>
          <p:cNvPr id="13" name="Picture 12" descr="A picture containing text, computer&#10;&#10;Description automatically generated">
            <a:extLst>
              <a:ext uri="{FF2B5EF4-FFF2-40B4-BE49-F238E27FC236}">
                <a16:creationId xmlns:a16="http://schemas.microsoft.com/office/drawing/2014/main" id="{02651DD7-D6B4-4C2A-8049-81D637FD62DF}"/>
              </a:ext>
            </a:extLst>
          </p:cNvPr>
          <p:cNvPicPr>
            <a:picLocks noChangeAspect="1"/>
          </p:cNvPicPr>
          <p:nvPr userDrawn="1"/>
        </p:nvPicPr>
        <p:blipFill>
          <a:blip r:embed="rId5">
            <a:extLst>
              <a:ext uri="{BEBA8EAE-BF5A-486C-A8C5-ECC9F3942E4B}">
                <a14:imgProps xmlns:a14="http://schemas.microsoft.com/office/drawing/2010/main">
                  <a14:imgLayer r:embed="rId6">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790036" y="4651430"/>
            <a:ext cx="1401964" cy="2206570"/>
          </a:xfrm>
          <a:prstGeom prst="rect">
            <a:avLst/>
          </a:prstGeom>
        </p:spPr>
      </p:pic>
      <p:grpSp>
        <p:nvGrpSpPr>
          <p:cNvPr id="14" name="Group 13">
            <a:extLst>
              <a:ext uri="{FF2B5EF4-FFF2-40B4-BE49-F238E27FC236}">
                <a16:creationId xmlns:a16="http://schemas.microsoft.com/office/drawing/2014/main" id="{4E3DC274-D109-4705-B4AC-35071581CCEE}"/>
              </a:ext>
            </a:extLst>
          </p:cNvPr>
          <p:cNvGrpSpPr/>
          <p:nvPr userDrawn="1"/>
        </p:nvGrpSpPr>
        <p:grpSpPr>
          <a:xfrm>
            <a:off x="11388615" y="6235799"/>
            <a:ext cx="502050" cy="503812"/>
            <a:chOff x="9899650" y="394759"/>
            <a:chExt cx="1809750" cy="1816100"/>
          </a:xfrm>
          <a:effectLst>
            <a:outerShdw blurRad="50800" dist="38100" dir="2700000" algn="tl" rotWithShape="0">
              <a:prstClr val="black">
                <a:alpha val="40000"/>
              </a:prstClr>
            </a:outerShdw>
          </a:effectLst>
        </p:grpSpPr>
        <p:sp>
          <p:nvSpPr>
            <p:cNvPr id="15" name="Freeform 5">
              <a:extLst>
                <a:ext uri="{FF2B5EF4-FFF2-40B4-BE49-F238E27FC236}">
                  <a16:creationId xmlns:a16="http://schemas.microsoft.com/office/drawing/2014/main" id="{C007F898-5D12-4396-826E-CB7921AE0AEB}"/>
                </a:ext>
              </a:extLst>
            </p:cNvPr>
            <p:cNvSpPr>
              <a:spLocks/>
            </p:cNvSpPr>
            <p:nvPr userDrawn="1"/>
          </p:nvSpPr>
          <p:spPr bwMode="auto">
            <a:xfrm>
              <a:off x="9942513" y="437621"/>
              <a:ext cx="1724025" cy="1687513"/>
            </a:xfrm>
            <a:custGeom>
              <a:avLst/>
              <a:gdLst>
                <a:gd name="T0" fmla="*/ 139 w 1086"/>
                <a:gd name="T1" fmla="*/ 0 h 1063"/>
                <a:gd name="T2" fmla="*/ 125 w 1086"/>
                <a:gd name="T3" fmla="*/ 2 h 1063"/>
                <a:gd name="T4" fmla="*/ 99 w 1086"/>
                <a:gd name="T5" fmla="*/ 7 h 1063"/>
                <a:gd name="T6" fmla="*/ 73 w 1086"/>
                <a:gd name="T7" fmla="*/ 17 h 1063"/>
                <a:gd name="T8" fmla="*/ 50 w 1086"/>
                <a:gd name="T9" fmla="*/ 32 h 1063"/>
                <a:gd name="T10" fmla="*/ 31 w 1086"/>
                <a:gd name="T11" fmla="*/ 52 h 1063"/>
                <a:gd name="T12" fmla="*/ 16 w 1086"/>
                <a:gd name="T13" fmla="*/ 74 h 1063"/>
                <a:gd name="T14" fmla="*/ 6 w 1086"/>
                <a:gd name="T15" fmla="*/ 99 h 1063"/>
                <a:gd name="T16" fmla="*/ 1 w 1086"/>
                <a:gd name="T17" fmla="*/ 126 h 1063"/>
                <a:gd name="T18" fmla="*/ 0 w 1086"/>
                <a:gd name="T19" fmla="*/ 689 h 1063"/>
                <a:gd name="T20" fmla="*/ 1 w 1086"/>
                <a:gd name="T21" fmla="*/ 703 h 1063"/>
                <a:gd name="T22" fmla="*/ 6 w 1086"/>
                <a:gd name="T23" fmla="*/ 731 h 1063"/>
                <a:gd name="T24" fmla="*/ 16 w 1086"/>
                <a:gd name="T25" fmla="*/ 756 h 1063"/>
                <a:gd name="T26" fmla="*/ 31 w 1086"/>
                <a:gd name="T27" fmla="*/ 778 h 1063"/>
                <a:gd name="T28" fmla="*/ 50 w 1086"/>
                <a:gd name="T29" fmla="*/ 797 h 1063"/>
                <a:gd name="T30" fmla="*/ 73 w 1086"/>
                <a:gd name="T31" fmla="*/ 812 h 1063"/>
                <a:gd name="T32" fmla="*/ 99 w 1086"/>
                <a:gd name="T33" fmla="*/ 824 h 1063"/>
                <a:gd name="T34" fmla="*/ 125 w 1086"/>
                <a:gd name="T35" fmla="*/ 829 h 1063"/>
                <a:gd name="T36" fmla="*/ 407 w 1086"/>
                <a:gd name="T37" fmla="*/ 829 h 1063"/>
                <a:gd name="T38" fmla="*/ 543 w 1086"/>
                <a:gd name="T39" fmla="*/ 1063 h 1063"/>
                <a:gd name="T40" fmla="*/ 679 w 1086"/>
                <a:gd name="T41" fmla="*/ 829 h 1063"/>
                <a:gd name="T42" fmla="*/ 947 w 1086"/>
                <a:gd name="T43" fmla="*/ 829 h 1063"/>
                <a:gd name="T44" fmla="*/ 975 w 1086"/>
                <a:gd name="T45" fmla="*/ 827 h 1063"/>
                <a:gd name="T46" fmla="*/ 1001 w 1086"/>
                <a:gd name="T47" fmla="*/ 819 h 1063"/>
                <a:gd name="T48" fmla="*/ 1024 w 1086"/>
                <a:gd name="T49" fmla="*/ 805 h 1063"/>
                <a:gd name="T50" fmla="*/ 1046 w 1086"/>
                <a:gd name="T51" fmla="*/ 788 h 1063"/>
                <a:gd name="T52" fmla="*/ 1063 w 1086"/>
                <a:gd name="T53" fmla="*/ 768 h 1063"/>
                <a:gd name="T54" fmla="*/ 1076 w 1086"/>
                <a:gd name="T55" fmla="*/ 743 h 1063"/>
                <a:gd name="T56" fmla="*/ 1083 w 1086"/>
                <a:gd name="T57" fmla="*/ 718 h 1063"/>
                <a:gd name="T58" fmla="*/ 1086 w 1086"/>
                <a:gd name="T59" fmla="*/ 689 h 1063"/>
                <a:gd name="T60" fmla="*/ 1086 w 1086"/>
                <a:gd name="T61" fmla="*/ 141 h 1063"/>
                <a:gd name="T62" fmla="*/ 1083 w 1086"/>
                <a:gd name="T63" fmla="*/ 113 h 1063"/>
                <a:gd name="T64" fmla="*/ 1076 w 1086"/>
                <a:gd name="T65" fmla="*/ 86 h 1063"/>
                <a:gd name="T66" fmla="*/ 1063 w 1086"/>
                <a:gd name="T67" fmla="*/ 62 h 1063"/>
                <a:gd name="T68" fmla="*/ 1046 w 1086"/>
                <a:gd name="T69" fmla="*/ 42 h 1063"/>
                <a:gd name="T70" fmla="*/ 1024 w 1086"/>
                <a:gd name="T71" fmla="*/ 24 h 1063"/>
                <a:gd name="T72" fmla="*/ 1001 w 1086"/>
                <a:gd name="T73" fmla="*/ 12 h 1063"/>
                <a:gd name="T74" fmla="*/ 975 w 1086"/>
                <a:gd name="T75" fmla="*/ 4 h 1063"/>
                <a:gd name="T76" fmla="*/ 947 w 1086"/>
                <a:gd name="T77" fmla="*/ 0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6" h="1063">
                  <a:moveTo>
                    <a:pt x="947" y="0"/>
                  </a:moveTo>
                  <a:lnTo>
                    <a:pt x="139" y="0"/>
                  </a:lnTo>
                  <a:lnTo>
                    <a:pt x="139" y="0"/>
                  </a:lnTo>
                  <a:lnTo>
                    <a:pt x="125" y="2"/>
                  </a:lnTo>
                  <a:lnTo>
                    <a:pt x="112" y="4"/>
                  </a:lnTo>
                  <a:lnTo>
                    <a:pt x="99" y="7"/>
                  </a:lnTo>
                  <a:lnTo>
                    <a:pt x="85" y="12"/>
                  </a:lnTo>
                  <a:lnTo>
                    <a:pt x="73" y="17"/>
                  </a:lnTo>
                  <a:lnTo>
                    <a:pt x="62" y="24"/>
                  </a:lnTo>
                  <a:lnTo>
                    <a:pt x="50" y="32"/>
                  </a:lnTo>
                  <a:lnTo>
                    <a:pt x="41" y="42"/>
                  </a:lnTo>
                  <a:lnTo>
                    <a:pt x="31" y="52"/>
                  </a:lnTo>
                  <a:lnTo>
                    <a:pt x="23" y="62"/>
                  </a:lnTo>
                  <a:lnTo>
                    <a:pt x="16" y="74"/>
                  </a:lnTo>
                  <a:lnTo>
                    <a:pt x="11" y="86"/>
                  </a:lnTo>
                  <a:lnTo>
                    <a:pt x="6" y="99"/>
                  </a:lnTo>
                  <a:lnTo>
                    <a:pt x="3" y="113"/>
                  </a:lnTo>
                  <a:lnTo>
                    <a:pt x="1" y="126"/>
                  </a:lnTo>
                  <a:lnTo>
                    <a:pt x="0" y="141"/>
                  </a:lnTo>
                  <a:lnTo>
                    <a:pt x="0" y="689"/>
                  </a:lnTo>
                  <a:lnTo>
                    <a:pt x="0" y="689"/>
                  </a:lnTo>
                  <a:lnTo>
                    <a:pt x="1" y="703"/>
                  </a:lnTo>
                  <a:lnTo>
                    <a:pt x="3" y="718"/>
                  </a:lnTo>
                  <a:lnTo>
                    <a:pt x="6" y="731"/>
                  </a:lnTo>
                  <a:lnTo>
                    <a:pt x="11" y="743"/>
                  </a:lnTo>
                  <a:lnTo>
                    <a:pt x="16" y="756"/>
                  </a:lnTo>
                  <a:lnTo>
                    <a:pt x="23" y="768"/>
                  </a:lnTo>
                  <a:lnTo>
                    <a:pt x="31" y="778"/>
                  </a:lnTo>
                  <a:lnTo>
                    <a:pt x="41" y="788"/>
                  </a:lnTo>
                  <a:lnTo>
                    <a:pt x="50" y="797"/>
                  </a:lnTo>
                  <a:lnTo>
                    <a:pt x="62" y="805"/>
                  </a:lnTo>
                  <a:lnTo>
                    <a:pt x="73" y="812"/>
                  </a:lnTo>
                  <a:lnTo>
                    <a:pt x="85" y="819"/>
                  </a:lnTo>
                  <a:lnTo>
                    <a:pt x="99" y="824"/>
                  </a:lnTo>
                  <a:lnTo>
                    <a:pt x="112" y="827"/>
                  </a:lnTo>
                  <a:lnTo>
                    <a:pt x="125" y="829"/>
                  </a:lnTo>
                  <a:lnTo>
                    <a:pt x="139" y="829"/>
                  </a:lnTo>
                  <a:lnTo>
                    <a:pt x="407" y="829"/>
                  </a:lnTo>
                  <a:lnTo>
                    <a:pt x="457" y="914"/>
                  </a:lnTo>
                  <a:lnTo>
                    <a:pt x="543" y="1063"/>
                  </a:lnTo>
                  <a:lnTo>
                    <a:pt x="630" y="914"/>
                  </a:lnTo>
                  <a:lnTo>
                    <a:pt x="679" y="829"/>
                  </a:lnTo>
                  <a:lnTo>
                    <a:pt x="947" y="829"/>
                  </a:lnTo>
                  <a:lnTo>
                    <a:pt x="947" y="829"/>
                  </a:lnTo>
                  <a:lnTo>
                    <a:pt x="960" y="829"/>
                  </a:lnTo>
                  <a:lnTo>
                    <a:pt x="975" y="827"/>
                  </a:lnTo>
                  <a:lnTo>
                    <a:pt x="989" y="824"/>
                  </a:lnTo>
                  <a:lnTo>
                    <a:pt x="1001" y="819"/>
                  </a:lnTo>
                  <a:lnTo>
                    <a:pt x="1014" y="812"/>
                  </a:lnTo>
                  <a:lnTo>
                    <a:pt x="1024" y="805"/>
                  </a:lnTo>
                  <a:lnTo>
                    <a:pt x="1036" y="797"/>
                  </a:lnTo>
                  <a:lnTo>
                    <a:pt x="1046" y="788"/>
                  </a:lnTo>
                  <a:lnTo>
                    <a:pt x="1054" y="778"/>
                  </a:lnTo>
                  <a:lnTo>
                    <a:pt x="1063" y="768"/>
                  </a:lnTo>
                  <a:lnTo>
                    <a:pt x="1069" y="756"/>
                  </a:lnTo>
                  <a:lnTo>
                    <a:pt x="1076" y="743"/>
                  </a:lnTo>
                  <a:lnTo>
                    <a:pt x="1079" y="731"/>
                  </a:lnTo>
                  <a:lnTo>
                    <a:pt x="1083" y="718"/>
                  </a:lnTo>
                  <a:lnTo>
                    <a:pt x="1086" y="703"/>
                  </a:lnTo>
                  <a:lnTo>
                    <a:pt x="1086" y="689"/>
                  </a:lnTo>
                  <a:lnTo>
                    <a:pt x="1086" y="141"/>
                  </a:lnTo>
                  <a:lnTo>
                    <a:pt x="1086" y="141"/>
                  </a:lnTo>
                  <a:lnTo>
                    <a:pt x="1086" y="126"/>
                  </a:lnTo>
                  <a:lnTo>
                    <a:pt x="1083" y="113"/>
                  </a:lnTo>
                  <a:lnTo>
                    <a:pt x="1079" y="99"/>
                  </a:lnTo>
                  <a:lnTo>
                    <a:pt x="1076" y="86"/>
                  </a:lnTo>
                  <a:lnTo>
                    <a:pt x="1069" y="74"/>
                  </a:lnTo>
                  <a:lnTo>
                    <a:pt x="1063" y="62"/>
                  </a:lnTo>
                  <a:lnTo>
                    <a:pt x="1054" y="52"/>
                  </a:lnTo>
                  <a:lnTo>
                    <a:pt x="1046" y="42"/>
                  </a:lnTo>
                  <a:lnTo>
                    <a:pt x="1036" y="32"/>
                  </a:lnTo>
                  <a:lnTo>
                    <a:pt x="1024" y="24"/>
                  </a:lnTo>
                  <a:lnTo>
                    <a:pt x="1014" y="17"/>
                  </a:lnTo>
                  <a:lnTo>
                    <a:pt x="1001" y="12"/>
                  </a:lnTo>
                  <a:lnTo>
                    <a:pt x="989" y="7"/>
                  </a:lnTo>
                  <a:lnTo>
                    <a:pt x="975" y="4"/>
                  </a:lnTo>
                  <a:lnTo>
                    <a:pt x="960" y="2"/>
                  </a:lnTo>
                  <a:lnTo>
                    <a:pt x="947" y="0"/>
                  </a:lnTo>
                  <a:lnTo>
                    <a:pt x="947" y="0"/>
                  </a:lnTo>
                  <a:close/>
                </a:path>
              </a:pathLst>
            </a:custGeom>
            <a:solidFill>
              <a:srgbClr val="F3901F"/>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F65E2D5E-2089-469A-8A1B-A9D3077F47C8}"/>
                </a:ext>
              </a:extLst>
            </p:cNvPr>
            <p:cNvSpPr>
              <a:spLocks noEditPoints="1"/>
            </p:cNvSpPr>
            <p:nvPr userDrawn="1"/>
          </p:nvSpPr>
          <p:spPr bwMode="auto">
            <a:xfrm>
              <a:off x="9899650" y="394759"/>
              <a:ext cx="1809750" cy="1816100"/>
            </a:xfrm>
            <a:custGeom>
              <a:avLst/>
              <a:gdLst>
                <a:gd name="T0" fmla="*/ 166 w 1140"/>
                <a:gd name="T1" fmla="*/ 882 h 1144"/>
                <a:gd name="T2" fmla="*/ 132 w 1140"/>
                <a:gd name="T3" fmla="*/ 879 h 1144"/>
                <a:gd name="T4" fmla="*/ 87 w 1140"/>
                <a:gd name="T5" fmla="*/ 862 h 1144"/>
                <a:gd name="T6" fmla="*/ 48 w 1140"/>
                <a:gd name="T7" fmla="*/ 834 h 1144"/>
                <a:gd name="T8" fmla="*/ 20 w 1140"/>
                <a:gd name="T9" fmla="*/ 795 h 1144"/>
                <a:gd name="T10" fmla="*/ 3 w 1140"/>
                <a:gd name="T11" fmla="*/ 750 h 1144"/>
                <a:gd name="T12" fmla="*/ 0 w 1140"/>
                <a:gd name="T13" fmla="*/ 168 h 1144"/>
                <a:gd name="T14" fmla="*/ 3 w 1140"/>
                <a:gd name="T15" fmla="*/ 135 h 1144"/>
                <a:gd name="T16" fmla="*/ 20 w 1140"/>
                <a:gd name="T17" fmla="*/ 88 h 1144"/>
                <a:gd name="T18" fmla="*/ 48 w 1140"/>
                <a:gd name="T19" fmla="*/ 49 h 1144"/>
                <a:gd name="T20" fmla="*/ 87 w 1140"/>
                <a:gd name="T21" fmla="*/ 21 h 1144"/>
                <a:gd name="T22" fmla="*/ 132 w 1140"/>
                <a:gd name="T23" fmla="*/ 4 h 1144"/>
                <a:gd name="T24" fmla="*/ 974 w 1140"/>
                <a:gd name="T25" fmla="*/ 0 h 1144"/>
                <a:gd name="T26" fmla="*/ 1008 w 1140"/>
                <a:gd name="T27" fmla="*/ 4 h 1144"/>
                <a:gd name="T28" fmla="*/ 1053 w 1140"/>
                <a:gd name="T29" fmla="*/ 21 h 1144"/>
                <a:gd name="T30" fmla="*/ 1091 w 1140"/>
                <a:gd name="T31" fmla="*/ 49 h 1144"/>
                <a:gd name="T32" fmla="*/ 1120 w 1140"/>
                <a:gd name="T33" fmla="*/ 88 h 1144"/>
                <a:gd name="T34" fmla="*/ 1137 w 1140"/>
                <a:gd name="T35" fmla="*/ 135 h 1144"/>
                <a:gd name="T36" fmla="*/ 1140 w 1140"/>
                <a:gd name="T37" fmla="*/ 716 h 1144"/>
                <a:gd name="T38" fmla="*/ 1137 w 1140"/>
                <a:gd name="T39" fmla="*/ 750 h 1144"/>
                <a:gd name="T40" fmla="*/ 1120 w 1140"/>
                <a:gd name="T41" fmla="*/ 795 h 1144"/>
                <a:gd name="T42" fmla="*/ 1091 w 1140"/>
                <a:gd name="T43" fmla="*/ 834 h 1144"/>
                <a:gd name="T44" fmla="*/ 1053 w 1140"/>
                <a:gd name="T45" fmla="*/ 862 h 1144"/>
                <a:gd name="T46" fmla="*/ 1008 w 1140"/>
                <a:gd name="T47" fmla="*/ 879 h 1144"/>
                <a:gd name="T48" fmla="*/ 721 w 1140"/>
                <a:gd name="T49" fmla="*/ 882 h 1144"/>
                <a:gd name="T50" fmla="*/ 166 w 1140"/>
                <a:gd name="T51" fmla="*/ 54 h 1144"/>
                <a:gd name="T52" fmla="*/ 132 w 1140"/>
                <a:gd name="T53" fmla="*/ 59 h 1144"/>
                <a:gd name="T54" fmla="*/ 104 w 1140"/>
                <a:gd name="T55" fmla="*/ 74 h 1144"/>
                <a:gd name="T56" fmla="*/ 80 w 1140"/>
                <a:gd name="T57" fmla="*/ 96 h 1144"/>
                <a:gd name="T58" fmla="*/ 62 w 1140"/>
                <a:gd name="T59" fmla="*/ 123 h 1144"/>
                <a:gd name="T60" fmla="*/ 53 w 1140"/>
                <a:gd name="T61" fmla="*/ 156 h 1144"/>
                <a:gd name="T62" fmla="*/ 53 w 1140"/>
                <a:gd name="T63" fmla="*/ 716 h 1144"/>
                <a:gd name="T64" fmla="*/ 58 w 1140"/>
                <a:gd name="T65" fmla="*/ 750 h 1144"/>
                <a:gd name="T66" fmla="*/ 74 w 1140"/>
                <a:gd name="T67" fmla="*/ 780 h 1144"/>
                <a:gd name="T68" fmla="*/ 95 w 1140"/>
                <a:gd name="T69" fmla="*/ 804 h 1144"/>
                <a:gd name="T70" fmla="*/ 122 w 1140"/>
                <a:gd name="T71" fmla="*/ 820 h 1144"/>
                <a:gd name="T72" fmla="*/ 156 w 1140"/>
                <a:gd name="T73" fmla="*/ 829 h 1144"/>
                <a:gd name="T74" fmla="*/ 570 w 1140"/>
                <a:gd name="T75" fmla="*/ 1037 h 1144"/>
                <a:gd name="T76" fmla="*/ 974 w 1140"/>
                <a:gd name="T77" fmla="*/ 829 h 1144"/>
                <a:gd name="T78" fmla="*/ 1008 w 1140"/>
                <a:gd name="T79" fmla="*/ 824 h 1144"/>
                <a:gd name="T80" fmla="*/ 1036 w 1140"/>
                <a:gd name="T81" fmla="*/ 810 h 1144"/>
                <a:gd name="T82" fmla="*/ 1061 w 1140"/>
                <a:gd name="T83" fmla="*/ 789 h 1144"/>
                <a:gd name="T84" fmla="*/ 1078 w 1140"/>
                <a:gd name="T85" fmla="*/ 760 h 1144"/>
                <a:gd name="T86" fmla="*/ 1086 w 1140"/>
                <a:gd name="T87" fmla="*/ 728 h 1144"/>
                <a:gd name="T88" fmla="*/ 1086 w 1140"/>
                <a:gd name="T89" fmla="*/ 168 h 1144"/>
                <a:gd name="T90" fmla="*/ 1081 w 1140"/>
                <a:gd name="T91" fmla="*/ 135 h 1144"/>
                <a:gd name="T92" fmla="*/ 1068 w 1140"/>
                <a:gd name="T93" fmla="*/ 104 h 1144"/>
                <a:gd name="T94" fmla="*/ 1046 w 1140"/>
                <a:gd name="T95" fmla="*/ 81 h 1144"/>
                <a:gd name="T96" fmla="*/ 1018 w 1140"/>
                <a:gd name="T97" fmla="*/ 62 h 1144"/>
                <a:gd name="T98" fmla="*/ 986 w 1140"/>
                <a:gd name="T99" fmla="*/ 56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40" h="1144">
                  <a:moveTo>
                    <a:pt x="570" y="1144"/>
                  </a:moveTo>
                  <a:lnTo>
                    <a:pt x="419" y="882"/>
                  </a:lnTo>
                  <a:lnTo>
                    <a:pt x="166" y="882"/>
                  </a:lnTo>
                  <a:lnTo>
                    <a:pt x="166" y="882"/>
                  </a:lnTo>
                  <a:lnTo>
                    <a:pt x="149" y="882"/>
                  </a:lnTo>
                  <a:lnTo>
                    <a:pt x="132" y="879"/>
                  </a:lnTo>
                  <a:lnTo>
                    <a:pt x="117" y="876"/>
                  </a:lnTo>
                  <a:lnTo>
                    <a:pt x="102" y="869"/>
                  </a:lnTo>
                  <a:lnTo>
                    <a:pt x="87" y="862"/>
                  </a:lnTo>
                  <a:lnTo>
                    <a:pt x="74" y="854"/>
                  </a:lnTo>
                  <a:lnTo>
                    <a:pt x="60" y="846"/>
                  </a:lnTo>
                  <a:lnTo>
                    <a:pt x="48" y="834"/>
                  </a:lnTo>
                  <a:lnTo>
                    <a:pt x="38" y="822"/>
                  </a:lnTo>
                  <a:lnTo>
                    <a:pt x="28" y="809"/>
                  </a:lnTo>
                  <a:lnTo>
                    <a:pt x="20" y="795"/>
                  </a:lnTo>
                  <a:lnTo>
                    <a:pt x="13" y="782"/>
                  </a:lnTo>
                  <a:lnTo>
                    <a:pt x="8" y="765"/>
                  </a:lnTo>
                  <a:lnTo>
                    <a:pt x="3" y="750"/>
                  </a:lnTo>
                  <a:lnTo>
                    <a:pt x="1" y="733"/>
                  </a:lnTo>
                  <a:lnTo>
                    <a:pt x="0" y="716"/>
                  </a:lnTo>
                  <a:lnTo>
                    <a:pt x="0" y="168"/>
                  </a:lnTo>
                  <a:lnTo>
                    <a:pt x="0" y="168"/>
                  </a:lnTo>
                  <a:lnTo>
                    <a:pt x="1" y="150"/>
                  </a:lnTo>
                  <a:lnTo>
                    <a:pt x="3" y="135"/>
                  </a:lnTo>
                  <a:lnTo>
                    <a:pt x="8" y="118"/>
                  </a:lnTo>
                  <a:lnTo>
                    <a:pt x="13" y="103"/>
                  </a:lnTo>
                  <a:lnTo>
                    <a:pt x="20" y="88"/>
                  </a:lnTo>
                  <a:lnTo>
                    <a:pt x="28" y="74"/>
                  </a:lnTo>
                  <a:lnTo>
                    <a:pt x="38" y="61"/>
                  </a:lnTo>
                  <a:lnTo>
                    <a:pt x="48" y="49"/>
                  </a:lnTo>
                  <a:lnTo>
                    <a:pt x="60" y="39"/>
                  </a:lnTo>
                  <a:lnTo>
                    <a:pt x="74" y="29"/>
                  </a:lnTo>
                  <a:lnTo>
                    <a:pt x="87" y="21"/>
                  </a:lnTo>
                  <a:lnTo>
                    <a:pt x="102" y="14"/>
                  </a:lnTo>
                  <a:lnTo>
                    <a:pt x="117" y="9"/>
                  </a:lnTo>
                  <a:lnTo>
                    <a:pt x="132" y="4"/>
                  </a:lnTo>
                  <a:lnTo>
                    <a:pt x="149" y="2"/>
                  </a:lnTo>
                  <a:lnTo>
                    <a:pt x="166" y="0"/>
                  </a:lnTo>
                  <a:lnTo>
                    <a:pt x="974" y="0"/>
                  </a:lnTo>
                  <a:lnTo>
                    <a:pt x="974" y="0"/>
                  </a:lnTo>
                  <a:lnTo>
                    <a:pt x="991" y="2"/>
                  </a:lnTo>
                  <a:lnTo>
                    <a:pt x="1008" y="4"/>
                  </a:lnTo>
                  <a:lnTo>
                    <a:pt x="1023" y="9"/>
                  </a:lnTo>
                  <a:lnTo>
                    <a:pt x="1038" y="14"/>
                  </a:lnTo>
                  <a:lnTo>
                    <a:pt x="1053" y="21"/>
                  </a:lnTo>
                  <a:lnTo>
                    <a:pt x="1066" y="29"/>
                  </a:lnTo>
                  <a:lnTo>
                    <a:pt x="1080" y="39"/>
                  </a:lnTo>
                  <a:lnTo>
                    <a:pt x="1091" y="49"/>
                  </a:lnTo>
                  <a:lnTo>
                    <a:pt x="1101" y="61"/>
                  </a:lnTo>
                  <a:lnTo>
                    <a:pt x="1111" y="74"/>
                  </a:lnTo>
                  <a:lnTo>
                    <a:pt x="1120" y="88"/>
                  </a:lnTo>
                  <a:lnTo>
                    <a:pt x="1127" y="103"/>
                  </a:lnTo>
                  <a:lnTo>
                    <a:pt x="1133" y="118"/>
                  </a:lnTo>
                  <a:lnTo>
                    <a:pt x="1137" y="135"/>
                  </a:lnTo>
                  <a:lnTo>
                    <a:pt x="1140" y="150"/>
                  </a:lnTo>
                  <a:lnTo>
                    <a:pt x="1140" y="168"/>
                  </a:lnTo>
                  <a:lnTo>
                    <a:pt x="1140" y="716"/>
                  </a:lnTo>
                  <a:lnTo>
                    <a:pt x="1140" y="716"/>
                  </a:lnTo>
                  <a:lnTo>
                    <a:pt x="1140" y="733"/>
                  </a:lnTo>
                  <a:lnTo>
                    <a:pt x="1137" y="750"/>
                  </a:lnTo>
                  <a:lnTo>
                    <a:pt x="1133" y="765"/>
                  </a:lnTo>
                  <a:lnTo>
                    <a:pt x="1127" y="782"/>
                  </a:lnTo>
                  <a:lnTo>
                    <a:pt x="1120" y="795"/>
                  </a:lnTo>
                  <a:lnTo>
                    <a:pt x="1111" y="809"/>
                  </a:lnTo>
                  <a:lnTo>
                    <a:pt x="1101" y="822"/>
                  </a:lnTo>
                  <a:lnTo>
                    <a:pt x="1091" y="834"/>
                  </a:lnTo>
                  <a:lnTo>
                    <a:pt x="1080" y="846"/>
                  </a:lnTo>
                  <a:lnTo>
                    <a:pt x="1066" y="854"/>
                  </a:lnTo>
                  <a:lnTo>
                    <a:pt x="1053" y="862"/>
                  </a:lnTo>
                  <a:lnTo>
                    <a:pt x="1038" y="869"/>
                  </a:lnTo>
                  <a:lnTo>
                    <a:pt x="1023" y="876"/>
                  </a:lnTo>
                  <a:lnTo>
                    <a:pt x="1008" y="879"/>
                  </a:lnTo>
                  <a:lnTo>
                    <a:pt x="991" y="882"/>
                  </a:lnTo>
                  <a:lnTo>
                    <a:pt x="974" y="882"/>
                  </a:lnTo>
                  <a:lnTo>
                    <a:pt x="721" y="882"/>
                  </a:lnTo>
                  <a:lnTo>
                    <a:pt x="570" y="1144"/>
                  </a:lnTo>
                  <a:close/>
                  <a:moveTo>
                    <a:pt x="166" y="54"/>
                  </a:moveTo>
                  <a:lnTo>
                    <a:pt x="166" y="54"/>
                  </a:lnTo>
                  <a:lnTo>
                    <a:pt x="156" y="56"/>
                  </a:lnTo>
                  <a:lnTo>
                    <a:pt x="144" y="57"/>
                  </a:lnTo>
                  <a:lnTo>
                    <a:pt x="132" y="59"/>
                  </a:lnTo>
                  <a:lnTo>
                    <a:pt x="122" y="62"/>
                  </a:lnTo>
                  <a:lnTo>
                    <a:pt x="112" y="67"/>
                  </a:lnTo>
                  <a:lnTo>
                    <a:pt x="104" y="74"/>
                  </a:lnTo>
                  <a:lnTo>
                    <a:pt x="95" y="81"/>
                  </a:lnTo>
                  <a:lnTo>
                    <a:pt x="87" y="88"/>
                  </a:lnTo>
                  <a:lnTo>
                    <a:pt x="80" y="96"/>
                  </a:lnTo>
                  <a:lnTo>
                    <a:pt x="74" y="104"/>
                  </a:lnTo>
                  <a:lnTo>
                    <a:pt x="67" y="113"/>
                  </a:lnTo>
                  <a:lnTo>
                    <a:pt x="62" y="123"/>
                  </a:lnTo>
                  <a:lnTo>
                    <a:pt x="58" y="135"/>
                  </a:lnTo>
                  <a:lnTo>
                    <a:pt x="57" y="145"/>
                  </a:lnTo>
                  <a:lnTo>
                    <a:pt x="53" y="156"/>
                  </a:lnTo>
                  <a:lnTo>
                    <a:pt x="53" y="168"/>
                  </a:lnTo>
                  <a:lnTo>
                    <a:pt x="53" y="716"/>
                  </a:lnTo>
                  <a:lnTo>
                    <a:pt x="53" y="716"/>
                  </a:lnTo>
                  <a:lnTo>
                    <a:pt x="53" y="728"/>
                  </a:lnTo>
                  <a:lnTo>
                    <a:pt x="57" y="740"/>
                  </a:lnTo>
                  <a:lnTo>
                    <a:pt x="58" y="750"/>
                  </a:lnTo>
                  <a:lnTo>
                    <a:pt x="62" y="760"/>
                  </a:lnTo>
                  <a:lnTo>
                    <a:pt x="67" y="770"/>
                  </a:lnTo>
                  <a:lnTo>
                    <a:pt x="74" y="780"/>
                  </a:lnTo>
                  <a:lnTo>
                    <a:pt x="80" y="789"/>
                  </a:lnTo>
                  <a:lnTo>
                    <a:pt x="87" y="797"/>
                  </a:lnTo>
                  <a:lnTo>
                    <a:pt x="95" y="804"/>
                  </a:lnTo>
                  <a:lnTo>
                    <a:pt x="104" y="810"/>
                  </a:lnTo>
                  <a:lnTo>
                    <a:pt x="112" y="815"/>
                  </a:lnTo>
                  <a:lnTo>
                    <a:pt x="122" y="820"/>
                  </a:lnTo>
                  <a:lnTo>
                    <a:pt x="132" y="824"/>
                  </a:lnTo>
                  <a:lnTo>
                    <a:pt x="144" y="827"/>
                  </a:lnTo>
                  <a:lnTo>
                    <a:pt x="156" y="829"/>
                  </a:lnTo>
                  <a:lnTo>
                    <a:pt x="166" y="829"/>
                  </a:lnTo>
                  <a:lnTo>
                    <a:pt x="451" y="829"/>
                  </a:lnTo>
                  <a:lnTo>
                    <a:pt x="570" y="1037"/>
                  </a:lnTo>
                  <a:lnTo>
                    <a:pt x="691" y="829"/>
                  </a:lnTo>
                  <a:lnTo>
                    <a:pt x="974" y="829"/>
                  </a:lnTo>
                  <a:lnTo>
                    <a:pt x="974" y="829"/>
                  </a:lnTo>
                  <a:lnTo>
                    <a:pt x="986" y="829"/>
                  </a:lnTo>
                  <a:lnTo>
                    <a:pt x="996" y="827"/>
                  </a:lnTo>
                  <a:lnTo>
                    <a:pt x="1008" y="824"/>
                  </a:lnTo>
                  <a:lnTo>
                    <a:pt x="1018" y="820"/>
                  </a:lnTo>
                  <a:lnTo>
                    <a:pt x="1028" y="815"/>
                  </a:lnTo>
                  <a:lnTo>
                    <a:pt x="1036" y="810"/>
                  </a:lnTo>
                  <a:lnTo>
                    <a:pt x="1046" y="804"/>
                  </a:lnTo>
                  <a:lnTo>
                    <a:pt x="1053" y="797"/>
                  </a:lnTo>
                  <a:lnTo>
                    <a:pt x="1061" y="789"/>
                  </a:lnTo>
                  <a:lnTo>
                    <a:pt x="1068" y="780"/>
                  </a:lnTo>
                  <a:lnTo>
                    <a:pt x="1073" y="770"/>
                  </a:lnTo>
                  <a:lnTo>
                    <a:pt x="1078" y="760"/>
                  </a:lnTo>
                  <a:lnTo>
                    <a:pt x="1081" y="750"/>
                  </a:lnTo>
                  <a:lnTo>
                    <a:pt x="1085" y="740"/>
                  </a:lnTo>
                  <a:lnTo>
                    <a:pt x="1086" y="728"/>
                  </a:lnTo>
                  <a:lnTo>
                    <a:pt x="1086" y="716"/>
                  </a:lnTo>
                  <a:lnTo>
                    <a:pt x="1086" y="168"/>
                  </a:lnTo>
                  <a:lnTo>
                    <a:pt x="1086" y="168"/>
                  </a:lnTo>
                  <a:lnTo>
                    <a:pt x="1086" y="156"/>
                  </a:lnTo>
                  <a:lnTo>
                    <a:pt x="1085" y="145"/>
                  </a:lnTo>
                  <a:lnTo>
                    <a:pt x="1081" y="135"/>
                  </a:lnTo>
                  <a:lnTo>
                    <a:pt x="1078" y="123"/>
                  </a:lnTo>
                  <a:lnTo>
                    <a:pt x="1073" y="113"/>
                  </a:lnTo>
                  <a:lnTo>
                    <a:pt x="1068" y="104"/>
                  </a:lnTo>
                  <a:lnTo>
                    <a:pt x="1061" y="96"/>
                  </a:lnTo>
                  <a:lnTo>
                    <a:pt x="1053" y="88"/>
                  </a:lnTo>
                  <a:lnTo>
                    <a:pt x="1046" y="81"/>
                  </a:lnTo>
                  <a:lnTo>
                    <a:pt x="1036" y="74"/>
                  </a:lnTo>
                  <a:lnTo>
                    <a:pt x="1028" y="67"/>
                  </a:lnTo>
                  <a:lnTo>
                    <a:pt x="1018" y="62"/>
                  </a:lnTo>
                  <a:lnTo>
                    <a:pt x="1008" y="59"/>
                  </a:lnTo>
                  <a:lnTo>
                    <a:pt x="996" y="57"/>
                  </a:lnTo>
                  <a:lnTo>
                    <a:pt x="986" y="56"/>
                  </a:lnTo>
                  <a:lnTo>
                    <a:pt x="974" y="54"/>
                  </a:lnTo>
                  <a:lnTo>
                    <a:pt x="166" y="5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30334077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pic>
        <p:nvPicPr>
          <p:cNvPr id="18" name="Picture 17" descr="A body of water with trees around it&#10;&#10;Description automatically generated">
            <a:extLst>
              <a:ext uri="{FF2B5EF4-FFF2-40B4-BE49-F238E27FC236}">
                <a16:creationId xmlns:a16="http://schemas.microsoft.com/office/drawing/2014/main" id="{6D34FCB7-3306-4281-A19A-8B0A052827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020" r="22805" b="-1"/>
          <a:stretch/>
        </p:blipFill>
        <p:spPr>
          <a:xfrm>
            <a:off x="0" y="0"/>
            <a:ext cx="12192000" cy="6847711"/>
          </a:xfrm>
          <a:prstGeom prst="rect">
            <a:avLst/>
          </a:prstGeom>
        </p:spPr>
      </p:pic>
      <p:sp>
        <p:nvSpPr>
          <p:cNvPr id="17" name="Rectangle 16">
            <a:extLst>
              <a:ext uri="{FF2B5EF4-FFF2-40B4-BE49-F238E27FC236}">
                <a16:creationId xmlns:a16="http://schemas.microsoft.com/office/drawing/2014/main" id="{97CB77B1-6EE5-4C6A-AF43-538BCE70FDE9}"/>
              </a:ext>
            </a:extLst>
          </p:cNvPr>
          <p:cNvSpPr/>
          <p:nvPr userDrawn="1"/>
        </p:nvSpPr>
        <p:spPr>
          <a:xfrm>
            <a:off x="0" y="-10289"/>
            <a:ext cx="12192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4">
            <a:extLst>
              <a:ext uri="{FF2B5EF4-FFF2-40B4-BE49-F238E27FC236}">
                <a16:creationId xmlns:a16="http://schemas.microsoft.com/office/drawing/2014/main" id="{D9421F76-D7DE-40C4-868E-50DA4BC2B7FF}"/>
              </a:ext>
            </a:extLst>
          </p:cNvPr>
          <p:cNvSpPr>
            <a:spLocks noGrp="1"/>
          </p:cNvSpPr>
          <p:nvPr>
            <p:ph type="dt" sz="half" idx="10"/>
          </p:nvPr>
        </p:nvSpPr>
        <p:spPr>
          <a:xfrm>
            <a:off x="1803401" y="6263213"/>
            <a:ext cx="1193799" cy="365125"/>
          </a:xfrm>
          <a:prstGeom prst="rect">
            <a:avLst/>
          </a:prstGeom>
        </p:spPr>
        <p:txBody>
          <a:bodyPr/>
          <a:lstStyle/>
          <a:p>
            <a:fld id="{8DDD5DCC-A7F2-4238-ADD0-1EBF1A90E070}" type="datetime1">
              <a:rPr lang="en-US" smtClean="0"/>
              <a:t>12/16/2022</a:t>
            </a:fld>
            <a:endParaRPr lang="en-US"/>
          </a:p>
        </p:txBody>
      </p:sp>
      <p:sp>
        <p:nvSpPr>
          <p:cNvPr id="28" name="Footer Placeholder 5">
            <a:extLst>
              <a:ext uri="{FF2B5EF4-FFF2-40B4-BE49-F238E27FC236}">
                <a16:creationId xmlns:a16="http://schemas.microsoft.com/office/drawing/2014/main" id="{624F876C-6617-4213-8698-609B8B0D0AF1}"/>
              </a:ext>
            </a:extLst>
          </p:cNvPr>
          <p:cNvSpPr>
            <a:spLocks noGrp="1"/>
          </p:cNvSpPr>
          <p:nvPr>
            <p:ph type="ftr" sz="quarter" idx="11"/>
          </p:nvPr>
        </p:nvSpPr>
        <p:spPr>
          <a:xfrm>
            <a:off x="2997199" y="6263213"/>
            <a:ext cx="7391400" cy="365125"/>
          </a:xfrm>
          <a:prstGeom prst="rect">
            <a:avLst/>
          </a:prstGeom>
        </p:spPr>
        <p:txBody>
          <a:bodyPr/>
          <a:lstStyle/>
          <a:p>
            <a:endParaRPr lang="en-US"/>
          </a:p>
        </p:txBody>
      </p:sp>
      <p:sp>
        <p:nvSpPr>
          <p:cNvPr id="29" name="Slide Number Placeholder 6">
            <a:extLst>
              <a:ext uri="{FF2B5EF4-FFF2-40B4-BE49-F238E27FC236}">
                <a16:creationId xmlns:a16="http://schemas.microsoft.com/office/drawing/2014/main" id="{2B4EA26A-BE2B-4069-A195-2F134B8D96CC}"/>
              </a:ext>
            </a:extLst>
          </p:cNvPr>
          <p:cNvSpPr>
            <a:spLocks noGrp="1"/>
          </p:cNvSpPr>
          <p:nvPr>
            <p:ph type="sldNum" sz="quarter" idx="12"/>
          </p:nvPr>
        </p:nvSpPr>
        <p:spPr>
          <a:xfrm>
            <a:off x="10388599" y="6263213"/>
            <a:ext cx="677334" cy="365125"/>
          </a:xfrm>
          <a:prstGeom prst="rect">
            <a:avLst/>
          </a:prstGeom>
        </p:spPr>
        <p:txBody>
          <a:bodyPr/>
          <a:lstStyle/>
          <a:p>
            <a:fld id="{9639ED2B-37ED-4527-B698-007C17A6D46F}" type="slidenum">
              <a:rPr lang="en-US" smtClean="0"/>
              <a:t>‹#›</a:t>
            </a:fld>
            <a:endParaRPr lang="en-US"/>
          </a:p>
        </p:txBody>
      </p:sp>
      <p:sp>
        <p:nvSpPr>
          <p:cNvPr id="30" name="Date Placeholder 2">
            <a:extLst>
              <a:ext uri="{FF2B5EF4-FFF2-40B4-BE49-F238E27FC236}">
                <a16:creationId xmlns:a16="http://schemas.microsoft.com/office/drawing/2014/main" id="{6E0AC9FE-CE3E-48DB-A8B6-9FEABE4CF932}"/>
              </a:ext>
            </a:extLst>
          </p:cNvPr>
          <p:cNvSpPr txBox="1">
            <a:spLocks/>
          </p:cNvSpPr>
          <p:nvPr userDrawn="1"/>
        </p:nvSpPr>
        <p:spPr>
          <a:xfrm>
            <a:off x="1803401" y="6263213"/>
            <a:ext cx="1193799"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895EB2-1345-4CE2-946A-ADA8F3688648}" type="datetimeFigureOut">
              <a:rPr lang="en-US" smtClean="0"/>
              <a:pPr/>
              <a:t>12/16/2022</a:t>
            </a:fld>
            <a:endParaRPr lang="en-US"/>
          </a:p>
        </p:txBody>
      </p:sp>
      <p:sp>
        <p:nvSpPr>
          <p:cNvPr id="31" name="Slide Number Placeholder 4">
            <a:extLst>
              <a:ext uri="{FF2B5EF4-FFF2-40B4-BE49-F238E27FC236}">
                <a16:creationId xmlns:a16="http://schemas.microsoft.com/office/drawing/2014/main" id="{AC0C8263-3121-452D-A0B1-080E881BDCAC}"/>
              </a:ext>
            </a:extLst>
          </p:cNvPr>
          <p:cNvSpPr txBox="1">
            <a:spLocks/>
          </p:cNvSpPr>
          <p:nvPr userDrawn="1"/>
        </p:nvSpPr>
        <p:spPr>
          <a:xfrm>
            <a:off x="10388599" y="6263213"/>
            <a:ext cx="67733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39ED2B-37ED-4527-B698-007C17A6D46F}" type="slidenum">
              <a:rPr lang="en-US" smtClean="0"/>
              <a:pPr/>
              <a:t>‹#›</a:t>
            </a:fld>
            <a:endParaRPr lang="en-US"/>
          </a:p>
        </p:txBody>
      </p:sp>
      <p:pic>
        <p:nvPicPr>
          <p:cNvPr id="33" name="Picture 32">
            <a:extLst>
              <a:ext uri="{FF2B5EF4-FFF2-40B4-BE49-F238E27FC236}">
                <a16:creationId xmlns:a16="http://schemas.microsoft.com/office/drawing/2014/main" id="{D3C127CE-B9D6-4C57-A401-AA3BD14BB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060" t="49895" r="14150" b="16510"/>
          <a:stretch/>
        </p:blipFill>
        <p:spPr>
          <a:xfrm>
            <a:off x="0" y="6628338"/>
            <a:ext cx="12192000" cy="229662"/>
          </a:xfrm>
          <a:prstGeom prst="rect">
            <a:avLst/>
          </a:prstGeom>
        </p:spPr>
      </p:pic>
      <p:pic>
        <p:nvPicPr>
          <p:cNvPr id="34" name="Picture 33" descr="A picture containing text, computer&#10;&#10;Description automatically generated">
            <a:extLst>
              <a:ext uri="{FF2B5EF4-FFF2-40B4-BE49-F238E27FC236}">
                <a16:creationId xmlns:a16="http://schemas.microsoft.com/office/drawing/2014/main" id="{EBE3F2CD-CB7D-4A8B-8E66-52BAC0E1CA8B}"/>
              </a:ext>
            </a:extLst>
          </p:cNvPr>
          <p:cNvPicPr>
            <a:picLocks noChangeAspect="1"/>
          </p:cNvPicPr>
          <p:nvPr userDrawn="1"/>
        </p:nvPicPr>
        <p:blipFill>
          <a:blip r:embed="rId4">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790036" y="4651430"/>
            <a:ext cx="1401964" cy="2206570"/>
          </a:xfrm>
          <a:prstGeom prst="rect">
            <a:avLst/>
          </a:prstGeom>
        </p:spPr>
      </p:pic>
      <p:sp>
        <p:nvSpPr>
          <p:cNvPr id="35" name="Title 1">
            <a:extLst>
              <a:ext uri="{FF2B5EF4-FFF2-40B4-BE49-F238E27FC236}">
                <a16:creationId xmlns:a16="http://schemas.microsoft.com/office/drawing/2014/main" id="{4245EE1E-C0F4-42FC-B020-64E1B8DF3BDE}"/>
              </a:ext>
            </a:extLst>
          </p:cNvPr>
          <p:cNvSpPr>
            <a:spLocks noGrp="1"/>
          </p:cNvSpPr>
          <p:nvPr>
            <p:ph type="title"/>
          </p:nvPr>
        </p:nvSpPr>
        <p:spPr>
          <a:xfrm>
            <a:off x="465667" y="193675"/>
            <a:ext cx="11404600" cy="1325563"/>
          </a:xfrm>
        </p:spPr>
        <p:txBody>
          <a:bodyPr/>
          <a:lstStyle>
            <a:lvl1pPr>
              <a:defRPr>
                <a:solidFill>
                  <a:schemeClr val="bg1"/>
                </a:solidFill>
              </a:defRPr>
            </a:lvl1pPr>
          </a:lstStyle>
          <a:p>
            <a:r>
              <a:rPr lang="en-US"/>
              <a:t>Click to edit Master title style</a:t>
            </a:r>
          </a:p>
        </p:txBody>
      </p:sp>
      <p:grpSp>
        <p:nvGrpSpPr>
          <p:cNvPr id="36" name="Group 35">
            <a:extLst>
              <a:ext uri="{FF2B5EF4-FFF2-40B4-BE49-F238E27FC236}">
                <a16:creationId xmlns:a16="http://schemas.microsoft.com/office/drawing/2014/main" id="{8BB51A36-99B5-4302-B81C-B6FA8B69D934}"/>
              </a:ext>
            </a:extLst>
          </p:cNvPr>
          <p:cNvGrpSpPr/>
          <p:nvPr userDrawn="1"/>
        </p:nvGrpSpPr>
        <p:grpSpPr>
          <a:xfrm>
            <a:off x="11388615" y="6235799"/>
            <a:ext cx="502050" cy="503812"/>
            <a:chOff x="9899650" y="394759"/>
            <a:chExt cx="1809750" cy="1816100"/>
          </a:xfrm>
          <a:effectLst>
            <a:outerShdw blurRad="50800" dist="38100" dir="2700000" algn="tl" rotWithShape="0">
              <a:prstClr val="black">
                <a:alpha val="40000"/>
              </a:prstClr>
            </a:outerShdw>
          </a:effectLst>
        </p:grpSpPr>
        <p:sp>
          <p:nvSpPr>
            <p:cNvPr id="37" name="Freeform 5">
              <a:extLst>
                <a:ext uri="{FF2B5EF4-FFF2-40B4-BE49-F238E27FC236}">
                  <a16:creationId xmlns:a16="http://schemas.microsoft.com/office/drawing/2014/main" id="{F2864EF0-4E65-473F-93E8-EE9552BBAF30}"/>
                </a:ext>
              </a:extLst>
            </p:cNvPr>
            <p:cNvSpPr>
              <a:spLocks/>
            </p:cNvSpPr>
            <p:nvPr userDrawn="1"/>
          </p:nvSpPr>
          <p:spPr bwMode="auto">
            <a:xfrm>
              <a:off x="9942513" y="437621"/>
              <a:ext cx="1724025" cy="1687513"/>
            </a:xfrm>
            <a:custGeom>
              <a:avLst/>
              <a:gdLst>
                <a:gd name="T0" fmla="*/ 139 w 1086"/>
                <a:gd name="T1" fmla="*/ 0 h 1063"/>
                <a:gd name="T2" fmla="*/ 125 w 1086"/>
                <a:gd name="T3" fmla="*/ 2 h 1063"/>
                <a:gd name="T4" fmla="*/ 99 w 1086"/>
                <a:gd name="T5" fmla="*/ 7 h 1063"/>
                <a:gd name="T6" fmla="*/ 73 w 1086"/>
                <a:gd name="T7" fmla="*/ 17 h 1063"/>
                <a:gd name="T8" fmla="*/ 50 w 1086"/>
                <a:gd name="T9" fmla="*/ 32 h 1063"/>
                <a:gd name="T10" fmla="*/ 31 w 1086"/>
                <a:gd name="T11" fmla="*/ 52 h 1063"/>
                <a:gd name="T12" fmla="*/ 16 w 1086"/>
                <a:gd name="T13" fmla="*/ 74 h 1063"/>
                <a:gd name="T14" fmla="*/ 6 w 1086"/>
                <a:gd name="T15" fmla="*/ 99 h 1063"/>
                <a:gd name="T16" fmla="*/ 1 w 1086"/>
                <a:gd name="T17" fmla="*/ 126 h 1063"/>
                <a:gd name="T18" fmla="*/ 0 w 1086"/>
                <a:gd name="T19" fmla="*/ 689 h 1063"/>
                <a:gd name="T20" fmla="*/ 1 w 1086"/>
                <a:gd name="T21" fmla="*/ 703 h 1063"/>
                <a:gd name="T22" fmla="*/ 6 w 1086"/>
                <a:gd name="T23" fmla="*/ 731 h 1063"/>
                <a:gd name="T24" fmla="*/ 16 w 1086"/>
                <a:gd name="T25" fmla="*/ 756 h 1063"/>
                <a:gd name="T26" fmla="*/ 31 w 1086"/>
                <a:gd name="T27" fmla="*/ 778 h 1063"/>
                <a:gd name="T28" fmla="*/ 50 w 1086"/>
                <a:gd name="T29" fmla="*/ 797 h 1063"/>
                <a:gd name="T30" fmla="*/ 73 w 1086"/>
                <a:gd name="T31" fmla="*/ 812 h 1063"/>
                <a:gd name="T32" fmla="*/ 99 w 1086"/>
                <a:gd name="T33" fmla="*/ 824 h 1063"/>
                <a:gd name="T34" fmla="*/ 125 w 1086"/>
                <a:gd name="T35" fmla="*/ 829 h 1063"/>
                <a:gd name="T36" fmla="*/ 407 w 1086"/>
                <a:gd name="T37" fmla="*/ 829 h 1063"/>
                <a:gd name="T38" fmla="*/ 543 w 1086"/>
                <a:gd name="T39" fmla="*/ 1063 h 1063"/>
                <a:gd name="T40" fmla="*/ 679 w 1086"/>
                <a:gd name="T41" fmla="*/ 829 h 1063"/>
                <a:gd name="T42" fmla="*/ 947 w 1086"/>
                <a:gd name="T43" fmla="*/ 829 h 1063"/>
                <a:gd name="T44" fmla="*/ 975 w 1086"/>
                <a:gd name="T45" fmla="*/ 827 h 1063"/>
                <a:gd name="T46" fmla="*/ 1001 w 1086"/>
                <a:gd name="T47" fmla="*/ 819 h 1063"/>
                <a:gd name="T48" fmla="*/ 1024 w 1086"/>
                <a:gd name="T49" fmla="*/ 805 h 1063"/>
                <a:gd name="T50" fmla="*/ 1046 w 1086"/>
                <a:gd name="T51" fmla="*/ 788 h 1063"/>
                <a:gd name="T52" fmla="*/ 1063 w 1086"/>
                <a:gd name="T53" fmla="*/ 768 h 1063"/>
                <a:gd name="T54" fmla="*/ 1076 w 1086"/>
                <a:gd name="T55" fmla="*/ 743 h 1063"/>
                <a:gd name="T56" fmla="*/ 1083 w 1086"/>
                <a:gd name="T57" fmla="*/ 718 h 1063"/>
                <a:gd name="T58" fmla="*/ 1086 w 1086"/>
                <a:gd name="T59" fmla="*/ 689 h 1063"/>
                <a:gd name="T60" fmla="*/ 1086 w 1086"/>
                <a:gd name="T61" fmla="*/ 141 h 1063"/>
                <a:gd name="T62" fmla="*/ 1083 w 1086"/>
                <a:gd name="T63" fmla="*/ 113 h 1063"/>
                <a:gd name="T64" fmla="*/ 1076 w 1086"/>
                <a:gd name="T65" fmla="*/ 86 h 1063"/>
                <a:gd name="T66" fmla="*/ 1063 w 1086"/>
                <a:gd name="T67" fmla="*/ 62 h 1063"/>
                <a:gd name="T68" fmla="*/ 1046 w 1086"/>
                <a:gd name="T69" fmla="*/ 42 h 1063"/>
                <a:gd name="T70" fmla="*/ 1024 w 1086"/>
                <a:gd name="T71" fmla="*/ 24 h 1063"/>
                <a:gd name="T72" fmla="*/ 1001 w 1086"/>
                <a:gd name="T73" fmla="*/ 12 h 1063"/>
                <a:gd name="T74" fmla="*/ 975 w 1086"/>
                <a:gd name="T75" fmla="*/ 4 h 1063"/>
                <a:gd name="T76" fmla="*/ 947 w 1086"/>
                <a:gd name="T77" fmla="*/ 0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6" h="1063">
                  <a:moveTo>
                    <a:pt x="947" y="0"/>
                  </a:moveTo>
                  <a:lnTo>
                    <a:pt x="139" y="0"/>
                  </a:lnTo>
                  <a:lnTo>
                    <a:pt x="139" y="0"/>
                  </a:lnTo>
                  <a:lnTo>
                    <a:pt x="125" y="2"/>
                  </a:lnTo>
                  <a:lnTo>
                    <a:pt x="112" y="4"/>
                  </a:lnTo>
                  <a:lnTo>
                    <a:pt x="99" y="7"/>
                  </a:lnTo>
                  <a:lnTo>
                    <a:pt x="85" y="12"/>
                  </a:lnTo>
                  <a:lnTo>
                    <a:pt x="73" y="17"/>
                  </a:lnTo>
                  <a:lnTo>
                    <a:pt x="62" y="24"/>
                  </a:lnTo>
                  <a:lnTo>
                    <a:pt x="50" y="32"/>
                  </a:lnTo>
                  <a:lnTo>
                    <a:pt x="41" y="42"/>
                  </a:lnTo>
                  <a:lnTo>
                    <a:pt x="31" y="52"/>
                  </a:lnTo>
                  <a:lnTo>
                    <a:pt x="23" y="62"/>
                  </a:lnTo>
                  <a:lnTo>
                    <a:pt x="16" y="74"/>
                  </a:lnTo>
                  <a:lnTo>
                    <a:pt x="11" y="86"/>
                  </a:lnTo>
                  <a:lnTo>
                    <a:pt x="6" y="99"/>
                  </a:lnTo>
                  <a:lnTo>
                    <a:pt x="3" y="113"/>
                  </a:lnTo>
                  <a:lnTo>
                    <a:pt x="1" y="126"/>
                  </a:lnTo>
                  <a:lnTo>
                    <a:pt x="0" y="141"/>
                  </a:lnTo>
                  <a:lnTo>
                    <a:pt x="0" y="689"/>
                  </a:lnTo>
                  <a:lnTo>
                    <a:pt x="0" y="689"/>
                  </a:lnTo>
                  <a:lnTo>
                    <a:pt x="1" y="703"/>
                  </a:lnTo>
                  <a:lnTo>
                    <a:pt x="3" y="718"/>
                  </a:lnTo>
                  <a:lnTo>
                    <a:pt x="6" y="731"/>
                  </a:lnTo>
                  <a:lnTo>
                    <a:pt x="11" y="743"/>
                  </a:lnTo>
                  <a:lnTo>
                    <a:pt x="16" y="756"/>
                  </a:lnTo>
                  <a:lnTo>
                    <a:pt x="23" y="768"/>
                  </a:lnTo>
                  <a:lnTo>
                    <a:pt x="31" y="778"/>
                  </a:lnTo>
                  <a:lnTo>
                    <a:pt x="41" y="788"/>
                  </a:lnTo>
                  <a:lnTo>
                    <a:pt x="50" y="797"/>
                  </a:lnTo>
                  <a:lnTo>
                    <a:pt x="62" y="805"/>
                  </a:lnTo>
                  <a:lnTo>
                    <a:pt x="73" y="812"/>
                  </a:lnTo>
                  <a:lnTo>
                    <a:pt x="85" y="819"/>
                  </a:lnTo>
                  <a:lnTo>
                    <a:pt x="99" y="824"/>
                  </a:lnTo>
                  <a:lnTo>
                    <a:pt x="112" y="827"/>
                  </a:lnTo>
                  <a:lnTo>
                    <a:pt x="125" y="829"/>
                  </a:lnTo>
                  <a:lnTo>
                    <a:pt x="139" y="829"/>
                  </a:lnTo>
                  <a:lnTo>
                    <a:pt x="407" y="829"/>
                  </a:lnTo>
                  <a:lnTo>
                    <a:pt x="457" y="914"/>
                  </a:lnTo>
                  <a:lnTo>
                    <a:pt x="543" y="1063"/>
                  </a:lnTo>
                  <a:lnTo>
                    <a:pt x="630" y="914"/>
                  </a:lnTo>
                  <a:lnTo>
                    <a:pt x="679" y="829"/>
                  </a:lnTo>
                  <a:lnTo>
                    <a:pt x="947" y="829"/>
                  </a:lnTo>
                  <a:lnTo>
                    <a:pt x="947" y="829"/>
                  </a:lnTo>
                  <a:lnTo>
                    <a:pt x="960" y="829"/>
                  </a:lnTo>
                  <a:lnTo>
                    <a:pt x="975" y="827"/>
                  </a:lnTo>
                  <a:lnTo>
                    <a:pt x="989" y="824"/>
                  </a:lnTo>
                  <a:lnTo>
                    <a:pt x="1001" y="819"/>
                  </a:lnTo>
                  <a:lnTo>
                    <a:pt x="1014" y="812"/>
                  </a:lnTo>
                  <a:lnTo>
                    <a:pt x="1024" y="805"/>
                  </a:lnTo>
                  <a:lnTo>
                    <a:pt x="1036" y="797"/>
                  </a:lnTo>
                  <a:lnTo>
                    <a:pt x="1046" y="788"/>
                  </a:lnTo>
                  <a:lnTo>
                    <a:pt x="1054" y="778"/>
                  </a:lnTo>
                  <a:lnTo>
                    <a:pt x="1063" y="768"/>
                  </a:lnTo>
                  <a:lnTo>
                    <a:pt x="1069" y="756"/>
                  </a:lnTo>
                  <a:lnTo>
                    <a:pt x="1076" y="743"/>
                  </a:lnTo>
                  <a:lnTo>
                    <a:pt x="1079" y="731"/>
                  </a:lnTo>
                  <a:lnTo>
                    <a:pt x="1083" y="718"/>
                  </a:lnTo>
                  <a:lnTo>
                    <a:pt x="1086" y="703"/>
                  </a:lnTo>
                  <a:lnTo>
                    <a:pt x="1086" y="689"/>
                  </a:lnTo>
                  <a:lnTo>
                    <a:pt x="1086" y="141"/>
                  </a:lnTo>
                  <a:lnTo>
                    <a:pt x="1086" y="141"/>
                  </a:lnTo>
                  <a:lnTo>
                    <a:pt x="1086" y="126"/>
                  </a:lnTo>
                  <a:lnTo>
                    <a:pt x="1083" y="113"/>
                  </a:lnTo>
                  <a:lnTo>
                    <a:pt x="1079" y="99"/>
                  </a:lnTo>
                  <a:lnTo>
                    <a:pt x="1076" y="86"/>
                  </a:lnTo>
                  <a:lnTo>
                    <a:pt x="1069" y="74"/>
                  </a:lnTo>
                  <a:lnTo>
                    <a:pt x="1063" y="62"/>
                  </a:lnTo>
                  <a:lnTo>
                    <a:pt x="1054" y="52"/>
                  </a:lnTo>
                  <a:lnTo>
                    <a:pt x="1046" y="42"/>
                  </a:lnTo>
                  <a:lnTo>
                    <a:pt x="1036" y="32"/>
                  </a:lnTo>
                  <a:lnTo>
                    <a:pt x="1024" y="24"/>
                  </a:lnTo>
                  <a:lnTo>
                    <a:pt x="1014" y="17"/>
                  </a:lnTo>
                  <a:lnTo>
                    <a:pt x="1001" y="12"/>
                  </a:lnTo>
                  <a:lnTo>
                    <a:pt x="989" y="7"/>
                  </a:lnTo>
                  <a:lnTo>
                    <a:pt x="975" y="4"/>
                  </a:lnTo>
                  <a:lnTo>
                    <a:pt x="960" y="2"/>
                  </a:lnTo>
                  <a:lnTo>
                    <a:pt x="947" y="0"/>
                  </a:lnTo>
                  <a:lnTo>
                    <a:pt x="947" y="0"/>
                  </a:lnTo>
                  <a:close/>
                </a:path>
              </a:pathLst>
            </a:custGeom>
            <a:solidFill>
              <a:srgbClr val="F3901F"/>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6">
              <a:extLst>
                <a:ext uri="{FF2B5EF4-FFF2-40B4-BE49-F238E27FC236}">
                  <a16:creationId xmlns:a16="http://schemas.microsoft.com/office/drawing/2014/main" id="{F321B679-6A3A-416E-8636-58029943CE3D}"/>
                </a:ext>
              </a:extLst>
            </p:cNvPr>
            <p:cNvSpPr>
              <a:spLocks noEditPoints="1"/>
            </p:cNvSpPr>
            <p:nvPr userDrawn="1"/>
          </p:nvSpPr>
          <p:spPr bwMode="auto">
            <a:xfrm>
              <a:off x="9899650" y="394759"/>
              <a:ext cx="1809750" cy="1816100"/>
            </a:xfrm>
            <a:custGeom>
              <a:avLst/>
              <a:gdLst>
                <a:gd name="T0" fmla="*/ 166 w 1140"/>
                <a:gd name="T1" fmla="*/ 882 h 1144"/>
                <a:gd name="T2" fmla="*/ 132 w 1140"/>
                <a:gd name="T3" fmla="*/ 879 h 1144"/>
                <a:gd name="T4" fmla="*/ 87 w 1140"/>
                <a:gd name="T5" fmla="*/ 862 h 1144"/>
                <a:gd name="T6" fmla="*/ 48 w 1140"/>
                <a:gd name="T7" fmla="*/ 834 h 1144"/>
                <a:gd name="T8" fmla="*/ 20 w 1140"/>
                <a:gd name="T9" fmla="*/ 795 h 1144"/>
                <a:gd name="T10" fmla="*/ 3 w 1140"/>
                <a:gd name="T11" fmla="*/ 750 h 1144"/>
                <a:gd name="T12" fmla="*/ 0 w 1140"/>
                <a:gd name="T13" fmla="*/ 168 h 1144"/>
                <a:gd name="T14" fmla="*/ 3 w 1140"/>
                <a:gd name="T15" fmla="*/ 135 h 1144"/>
                <a:gd name="T16" fmla="*/ 20 w 1140"/>
                <a:gd name="T17" fmla="*/ 88 h 1144"/>
                <a:gd name="T18" fmla="*/ 48 w 1140"/>
                <a:gd name="T19" fmla="*/ 49 h 1144"/>
                <a:gd name="T20" fmla="*/ 87 w 1140"/>
                <a:gd name="T21" fmla="*/ 21 h 1144"/>
                <a:gd name="T22" fmla="*/ 132 w 1140"/>
                <a:gd name="T23" fmla="*/ 4 h 1144"/>
                <a:gd name="T24" fmla="*/ 974 w 1140"/>
                <a:gd name="T25" fmla="*/ 0 h 1144"/>
                <a:gd name="T26" fmla="*/ 1008 w 1140"/>
                <a:gd name="T27" fmla="*/ 4 h 1144"/>
                <a:gd name="T28" fmla="*/ 1053 w 1140"/>
                <a:gd name="T29" fmla="*/ 21 h 1144"/>
                <a:gd name="T30" fmla="*/ 1091 w 1140"/>
                <a:gd name="T31" fmla="*/ 49 h 1144"/>
                <a:gd name="T32" fmla="*/ 1120 w 1140"/>
                <a:gd name="T33" fmla="*/ 88 h 1144"/>
                <a:gd name="T34" fmla="*/ 1137 w 1140"/>
                <a:gd name="T35" fmla="*/ 135 h 1144"/>
                <a:gd name="T36" fmla="*/ 1140 w 1140"/>
                <a:gd name="T37" fmla="*/ 716 h 1144"/>
                <a:gd name="T38" fmla="*/ 1137 w 1140"/>
                <a:gd name="T39" fmla="*/ 750 h 1144"/>
                <a:gd name="T40" fmla="*/ 1120 w 1140"/>
                <a:gd name="T41" fmla="*/ 795 h 1144"/>
                <a:gd name="T42" fmla="*/ 1091 w 1140"/>
                <a:gd name="T43" fmla="*/ 834 h 1144"/>
                <a:gd name="T44" fmla="*/ 1053 w 1140"/>
                <a:gd name="T45" fmla="*/ 862 h 1144"/>
                <a:gd name="T46" fmla="*/ 1008 w 1140"/>
                <a:gd name="T47" fmla="*/ 879 h 1144"/>
                <a:gd name="T48" fmla="*/ 721 w 1140"/>
                <a:gd name="T49" fmla="*/ 882 h 1144"/>
                <a:gd name="T50" fmla="*/ 166 w 1140"/>
                <a:gd name="T51" fmla="*/ 54 h 1144"/>
                <a:gd name="T52" fmla="*/ 132 w 1140"/>
                <a:gd name="T53" fmla="*/ 59 h 1144"/>
                <a:gd name="T54" fmla="*/ 104 w 1140"/>
                <a:gd name="T55" fmla="*/ 74 h 1144"/>
                <a:gd name="T56" fmla="*/ 80 w 1140"/>
                <a:gd name="T57" fmla="*/ 96 h 1144"/>
                <a:gd name="T58" fmla="*/ 62 w 1140"/>
                <a:gd name="T59" fmla="*/ 123 h 1144"/>
                <a:gd name="T60" fmla="*/ 53 w 1140"/>
                <a:gd name="T61" fmla="*/ 156 h 1144"/>
                <a:gd name="T62" fmla="*/ 53 w 1140"/>
                <a:gd name="T63" fmla="*/ 716 h 1144"/>
                <a:gd name="T64" fmla="*/ 58 w 1140"/>
                <a:gd name="T65" fmla="*/ 750 h 1144"/>
                <a:gd name="T66" fmla="*/ 74 w 1140"/>
                <a:gd name="T67" fmla="*/ 780 h 1144"/>
                <a:gd name="T68" fmla="*/ 95 w 1140"/>
                <a:gd name="T69" fmla="*/ 804 h 1144"/>
                <a:gd name="T70" fmla="*/ 122 w 1140"/>
                <a:gd name="T71" fmla="*/ 820 h 1144"/>
                <a:gd name="T72" fmla="*/ 156 w 1140"/>
                <a:gd name="T73" fmla="*/ 829 h 1144"/>
                <a:gd name="T74" fmla="*/ 570 w 1140"/>
                <a:gd name="T75" fmla="*/ 1037 h 1144"/>
                <a:gd name="T76" fmla="*/ 974 w 1140"/>
                <a:gd name="T77" fmla="*/ 829 h 1144"/>
                <a:gd name="T78" fmla="*/ 1008 w 1140"/>
                <a:gd name="T79" fmla="*/ 824 h 1144"/>
                <a:gd name="T80" fmla="*/ 1036 w 1140"/>
                <a:gd name="T81" fmla="*/ 810 h 1144"/>
                <a:gd name="T82" fmla="*/ 1061 w 1140"/>
                <a:gd name="T83" fmla="*/ 789 h 1144"/>
                <a:gd name="T84" fmla="*/ 1078 w 1140"/>
                <a:gd name="T85" fmla="*/ 760 h 1144"/>
                <a:gd name="T86" fmla="*/ 1086 w 1140"/>
                <a:gd name="T87" fmla="*/ 728 h 1144"/>
                <a:gd name="T88" fmla="*/ 1086 w 1140"/>
                <a:gd name="T89" fmla="*/ 168 h 1144"/>
                <a:gd name="T90" fmla="*/ 1081 w 1140"/>
                <a:gd name="T91" fmla="*/ 135 h 1144"/>
                <a:gd name="T92" fmla="*/ 1068 w 1140"/>
                <a:gd name="T93" fmla="*/ 104 h 1144"/>
                <a:gd name="T94" fmla="*/ 1046 w 1140"/>
                <a:gd name="T95" fmla="*/ 81 h 1144"/>
                <a:gd name="T96" fmla="*/ 1018 w 1140"/>
                <a:gd name="T97" fmla="*/ 62 h 1144"/>
                <a:gd name="T98" fmla="*/ 986 w 1140"/>
                <a:gd name="T99" fmla="*/ 56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40" h="1144">
                  <a:moveTo>
                    <a:pt x="570" y="1144"/>
                  </a:moveTo>
                  <a:lnTo>
                    <a:pt x="419" y="882"/>
                  </a:lnTo>
                  <a:lnTo>
                    <a:pt x="166" y="882"/>
                  </a:lnTo>
                  <a:lnTo>
                    <a:pt x="166" y="882"/>
                  </a:lnTo>
                  <a:lnTo>
                    <a:pt x="149" y="882"/>
                  </a:lnTo>
                  <a:lnTo>
                    <a:pt x="132" y="879"/>
                  </a:lnTo>
                  <a:lnTo>
                    <a:pt x="117" y="876"/>
                  </a:lnTo>
                  <a:lnTo>
                    <a:pt x="102" y="869"/>
                  </a:lnTo>
                  <a:lnTo>
                    <a:pt x="87" y="862"/>
                  </a:lnTo>
                  <a:lnTo>
                    <a:pt x="74" y="854"/>
                  </a:lnTo>
                  <a:lnTo>
                    <a:pt x="60" y="846"/>
                  </a:lnTo>
                  <a:lnTo>
                    <a:pt x="48" y="834"/>
                  </a:lnTo>
                  <a:lnTo>
                    <a:pt x="38" y="822"/>
                  </a:lnTo>
                  <a:lnTo>
                    <a:pt x="28" y="809"/>
                  </a:lnTo>
                  <a:lnTo>
                    <a:pt x="20" y="795"/>
                  </a:lnTo>
                  <a:lnTo>
                    <a:pt x="13" y="782"/>
                  </a:lnTo>
                  <a:lnTo>
                    <a:pt x="8" y="765"/>
                  </a:lnTo>
                  <a:lnTo>
                    <a:pt x="3" y="750"/>
                  </a:lnTo>
                  <a:lnTo>
                    <a:pt x="1" y="733"/>
                  </a:lnTo>
                  <a:lnTo>
                    <a:pt x="0" y="716"/>
                  </a:lnTo>
                  <a:lnTo>
                    <a:pt x="0" y="168"/>
                  </a:lnTo>
                  <a:lnTo>
                    <a:pt x="0" y="168"/>
                  </a:lnTo>
                  <a:lnTo>
                    <a:pt x="1" y="150"/>
                  </a:lnTo>
                  <a:lnTo>
                    <a:pt x="3" y="135"/>
                  </a:lnTo>
                  <a:lnTo>
                    <a:pt x="8" y="118"/>
                  </a:lnTo>
                  <a:lnTo>
                    <a:pt x="13" y="103"/>
                  </a:lnTo>
                  <a:lnTo>
                    <a:pt x="20" y="88"/>
                  </a:lnTo>
                  <a:lnTo>
                    <a:pt x="28" y="74"/>
                  </a:lnTo>
                  <a:lnTo>
                    <a:pt x="38" y="61"/>
                  </a:lnTo>
                  <a:lnTo>
                    <a:pt x="48" y="49"/>
                  </a:lnTo>
                  <a:lnTo>
                    <a:pt x="60" y="39"/>
                  </a:lnTo>
                  <a:lnTo>
                    <a:pt x="74" y="29"/>
                  </a:lnTo>
                  <a:lnTo>
                    <a:pt x="87" y="21"/>
                  </a:lnTo>
                  <a:lnTo>
                    <a:pt x="102" y="14"/>
                  </a:lnTo>
                  <a:lnTo>
                    <a:pt x="117" y="9"/>
                  </a:lnTo>
                  <a:lnTo>
                    <a:pt x="132" y="4"/>
                  </a:lnTo>
                  <a:lnTo>
                    <a:pt x="149" y="2"/>
                  </a:lnTo>
                  <a:lnTo>
                    <a:pt x="166" y="0"/>
                  </a:lnTo>
                  <a:lnTo>
                    <a:pt x="974" y="0"/>
                  </a:lnTo>
                  <a:lnTo>
                    <a:pt x="974" y="0"/>
                  </a:lnTo>
                  <a:lnTo>
                    <a:pt x="991" y="2"/>
                  </a:lnTo>
                  <a:lnTo>
                    <a:pt x="1008" y="4"/>
                  </a:lnTo>
                  <a:lnTo>
                    <a:pt x="1023" y="9"/>
                  </a:lnTo>
                  <a:lnTo>
                    <a:pt x="1038" y="14"/>
                  </a:lnTo>
                  <a:lnTo>
                    <a:pt x="1053" y="21"/>
                  </a:lnTo>
                  <a:lnTo>
                    <a:pt x="1066" y="29"/>
                  </a:lnTo>
                  <a:lnTo>
                    <a:pt x="1080" y="39"/>
                  </a:lnTo>
                  <a:lnTo>
                    <a:pt x="1091" y="49"/>
                  </a:lnTo>
                  <a:lnTo>
                    <a:pt x="1101" y="61"/>
                  </a:lnTo>
                  <a:lnTo>
                    <a:pt x="1111" y="74"/>
                  </a:lnTo>
                  <a:lnTo>
                    <a:pt x="1120" y="88"/>
                  </a:lnTo>
                  <a:lnTo>
                    <a:pt x="1127" y="103"/>
                  </a:lnTo>
                  <a:lnTo>
                    <a:pt x="1133" y="118"/>
                  </a:lnTo>
                  <a:lnTo>
                    <a:pt x="1137" y="135"/>
                  </a:lnTo>
                  <a:lnTo>
                    <a:pt x="1140" y="150"/>
                  </a:lnTo>
                  <a:lnTo>
                    <a:pt x="1140" y="168"/>
                  </a:lnTo>
                  <a:lnTo>
                    <a:pt x="1140" y="716"/>
                  </a:lnTo>
                  <a:lnTo>
                    <a:pt x="1140" y="716"/>
                  </a:lnTo>
                  <a:lnTo>
                    <a:pt x="1140" y="733"/>
                  </a:lnTo>
                  <a:lnTo>
                    <a:pt x="1137" y="750"/>
                  </a:lnTo>
                  <a:lnTo>
                    <a:pt x="1133" y="765"/>
                  </a:lnTo>
                  <a:lnTo>
                    <a:pt x="1127" y="782"/>
                  </a:lnTo>
                  <a:lnTo>
                    <a:pt x="1120" y="795"/>
                  </a:lnTo>
                  <a:lnTo>
                    <a:pt x="1111" y="809"/>
                  </a:lnTo>
                  <a:lnTo>
                    <a:pt x="1101" y="822"/>
                  </a:lnTo>
                  <a:lnTo>
                    <a:pt x="1091" y="834"/>
                  </a:lnTo>
                  <a:lnTo>
                    <a:pt x="1080" y="846"/>
                  </a:lnTo>
                  <a:lnTo>
                    <a:pt x="1066" y="854"/>
                  </a:lnTo>
                  <a:lnTo>
                    <a:pt x="1053" y="862"/>
                  </a:lnTo>
                  <a:lnTo>
                    <a:pt x="1038" y="869"/>
                  </a:lnTo>
                  <a:lnTo>
                    <a:pt x="1023" y="876"/>
                  </a:lnTo>
                  <a:lnTo>
                    <a:pt x="1008" y="879"/>
                  </a:lnTo>
                  <a:lnTo>
                    <a:pt x="991" y="882"/>
                  </a:lnTo>
                  <a:lnTo>
                    <a:pt x="974" y="882"/>
                  </a:lnTo>
                  <a:lnTo>
                    <a:pt x="721" y="882"/>
                  </a:lnTo>
                  <a:lnTo>
                    <a:pt x="570" y="1144"/>
                  </a:lnTo>
                  <a:close/>
                  <a:moveTo>
                    <a:pt x="166" y="54"/>
                  </a:moveTo>
                  <a:lnTo>
                    <a:pt x="166" y="54"/>
                  </a:lnTo>
                  <a:lnTo>
                    <a:pt x="156" y="56"/>
                  </a:lnTo>
                  <a:lnTo>
                    <a:pt x="144" y="57"/>
                  </a:lnTo>
                  <a:lnTo>
                    <a:pt x="132" y="59"/>
                  </a:lnTo>
                  <a:lnTo>
                    <a:pt x="122" y="62"/>
                  </a:lnTo>
                  <a:lnTo>
                    <a:pt x="112" y="67"/>
                  </a:lnTo>
                  <a:lnTo>
                    <a:pt x="104" y="74"/>
                  </a:lnTo>
                  <a:lnTo>
                    <a:pt x="95" y="81"/>
                  </a:lnTo>
                  <a:lnTo>
                    <a:pt x="87" y="88"/>
                  </a:lnTo>
                  <a:lnTo>
                    <a:pt x="80" y="96"/>
                  </a:lnTo>
                  <a:lnTo>
                    <a:pt x="74" y="104"/>
                  </a:lnTo>
                  <a:lnTo>
                    <a:pt x="67" y="113"/>
                  </a:lnTo>
                  <a:lnTo>
                    <a:pt x="62" y="123"/>
                  </a:lnTo>
                  <a:lnTo>
                    <a:pt x="58" y="135"/>
                  </a:lnTo>
                  <a:lnTo>
                    <a:pt x="57" y="145"/>
                  </a:lnTo>
                  <a:lnTo>
                    <a:pt x="53" y="156"/>
                  </a:lnTo>
                  <a:lnTo>
                    <a:pt x="53" y="168"/>
                  </a:lnTo>
                  <a:lnTo>
                    <a:pt x="53" y="716"/>
                  </a:lnTo>
                  <a:lnTo>
                    <a:pt x="53" y="716"/>
                  </a:lnTo>
                  <a:lnTo>
                    <a:pt x="53" y="728"/>
                  </a:lnTo>
                  <a:lnTo>
                    <a:pt x="57" y="740"/>
                  </a:lnTo>
                  <a:lnTo>
                    <a:pt x="58" y="750"/>
                  </a:lnTo>
                  <a:lnTo>
                    <a:pt x="62" y="760"/>
                  </a:lnTo>
                  <a:lnTo>
                    <a:pt x="67" y="770"/>
                  </a:lnTo>
                  <a:lnTo>
                    <a:pt x="74" y="780"/>
                  </a:lnTo>
                  <a:lnTo>
                    <a:pt x="80" y="789"/>
                  </a:lnTo>
                  <a:lnTo>
                    <a:pt x="87" y="797"/>
                  </a:lnTo>
                  <a:lnTo>
                    <a:pt x="95" y="804"/>
                  </a:lnTo>
                  <a:lnTo>
                    <a:pt x="104" y="810"/>
                  </a:lnTo>
                  <a:lnTo>
                    <a:pt x="112" y="815"/>
                  </a:lnTo>
                  <a:lnTo>
                    <a:pt x="122" y="820"/>
                  </a:lnTo>
                  <a:lnTo>
                    <a:pt x="132" y="824"/>
                  </a:lnTo>
                  <a:lnTo>
                    <a:pt x="144" y="827"/>
                  </a:lnTo>
                  <a:lnTo>
                    <a:pt x="156" y="829"/>
                  </a:lnTo>
                  <a:lnTo>
                    <a:pt x="166" y="829"/>
                  </a:lnTo>
                  <a:lnTo>
                    <a:pt x="451" y="829"/>
                  </a:lnTo>
                  <a:lnTo>
                    <a:pt x="570" y="1037"/>
                  </a:lnTo>
                  <a:lnTo>
                    <a:pt x="691" y="829"/>
                  </a:lnTo>
                  <a:lnTo>
                    <a:pt x="974" y="829"/>
                  </a:lnTo>
                  <a:lnTo>
                    <a:pt x="974" y="829"/>
                  </a:lnTo>
                  <a:lnTo>
                    <a:pt x="986" y="829"/>
                  </a:lnTo>
                  <a:lnTo>
                    <a:pt x="996" y="827"/>
                  </a:lnTo>
                  <a:lnTo>
                    <a:pt x="1008" y="824"/>
                  </a:lnTo>
                  <a:lnTo>
                    <a:pt x="1018" y="820"/>
                  </a:lnTo>
                  <a:lnTo>
                    <a:pt x="1028" y="815"/>
                  </a:lnTo>
                  <a:lnTo>
                    <a:pt x="1036" y="810"/>
                  </a:lnTo>
                  <a:lnTo>
                    <a:pt x="1046" y="804"/>
                  </a:lnTo>
                  <a:lnTo>
                    <a:pt x="1053" y="797"/>
                  </a:lnTo>
                  <a:lnTo>
                    <a:pt x="1061" y="789"/>
                  </a:lnTo>
                  <a:lnTo>
                    <a:pt x="1068" y="780"/>
                  </a:lnTo>
                  <a:lnTo>
                    <a:pt x="1073" y="770"/>
                  </a:lnTo>
                  <a:lnTo>
                    <a:pt x="1078" y="760"/>
                  </a:lnTo>
                  <a:lnTo>
                    <a:pt x="1081" y="750"/>
                  </a:lnTo>
                  <a:lnTo>
                    <a:pt x="1085" y="740"/>
                  </a:lnTo>
                  <a:lnTo>
                    <a:pt x="1086" y="728"/>
                  </a:lnTo>
                  <a:lnTo>
                    <a:pt x="1086" y="716"/>
                  </a:lnTo>
                  <a:lnTo>
                    <a:pt x="1086" y="168"/>
                  </a:lnTo>
                  <a:lnTo>
                    <a:pt x="1086" y="168"/>
                  </a:lnTo>
                  <a:lnTo>
                    <a:pt x="1086" y="156"/>
                  </a:lnTo>
                  <a:lnTo>
                    <a:pt x="1085" y="145"/>
                  </a:lnTo>
                  <a:lnTo>
                    <a:pt x="1081" y="135"/>
                  </a:lnTo>
                  <a:lnTo>
                    <a:pt x="1078" y="123"/>
                  </a:lnTo>
                  <a:lnTo>
                    <a:pt x="1073" y="113"/>
                  </a:lnTo>
                  <a:lnTo>
                    <a:pt x="1068" y="104"/>
                  </a:lnTo>
                  <a:lnTo>
                    <a:pt x="1061" y="96"/>
                  </a:lnTo>
                  <a:lnTo>
                    <a:pt x="1053" y="88"/>
                  </a:lnTo>
                  <a:lnTo>
                    <a:pt x="1046" y="81"/>
                  </a:lnTo>
                  <a:lnTo>
                    <a:pt x="1036" y="74"/>
                  </a:lnTo>
                  <a:lnTo>
                    <a:pt x="1028" y="67"/>
                  </a:lnTo>
                  <a:lnTo>
                    <a:pt x="1018" y="62"/>
                  </a:lnTo>
                  <a:lnTo>
                    <a:pt x="1008" y="59"/>
                  </a:lnTo>
                  <a:lnTo>
                    <a:pt x="996" y="57"/>
                  </a:lnTo>
                  <a:lnTo>
                    <a:pt x="986" y="56"/>
                  </a:lnTo>
                  <a:lnTo>
                    <a:pt x="974" y="54"/>
                  </a:lnTo>
                  <a:lnTo>
                    <a:pt x="166" y="5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42" name="Graphic 41">
            <a:extLst>
              <a:ext uri="{FF2B5EF4-FFF2-40B4-BE49-F238E27FC236}">
                <a16:creationId xmlns:a16="http://schemas.microsoft.com/office/drawing/2014/main" id="{E7E0A1D1-4F1F-4D27-AB8A-B7977C0417C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6563" y="6259613"/>
            <a:ext cx="1416242" cy="288294"/>
          </a:xfrm>
          <a:prstGeom prst="rect">
            <a:avLst/>
          </a:prstGeom>
        </p:spPr>
      </p:pic>
    </p:spTree>
    <p:extLst>
      <p:ext uri="{BB962C8B-B14F-4D97-AF65-F5344CB8AC3E}">
        <p14:creationId xmlns:p14="http://schemas.microsoft.com/office/powerpoint/2010/main" val="33959602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pic>
        <p:nvPicPr>
          <p:cNvPr id="6" name="Picture 5" descr="A picture containing outdoor, water, nature, wave&#10;&#10;Description automatically generated">
            <a:extLst>
              <a:ext uri="{FF2B5EF4-FFF2-40B4-BE49-F238E27FC236}">
                <a16:creationId xmlns:a16="http://schemas.microsoft.com/office/drawing/2014/main" id="{5035E080-939D-441B-B747-95331DE04FD8}"/>
              </a:ext>
            </a:extLst>
          </p:cNvPr>
          <p:cNvPicPr>
            <a:picLocks noChangeAspect="1"/>
          </p:cNvPicPr>
          <p:nvPr userDrawn="1"/>
        </p:nvPicPr>
        <p:blipFill rotWithShape="1">
          <a:blip r:embed="rId2">
            <a:alphaModFix amt="10000"/>
            <a:extLst>
              <a:ext uri="{BEBA8EAE-BF5A-486C-A8C5-ECC9F3942E4B}">
                <a14:imgProps xmlns:a14="http://schemas.microsoft.com/office/drawing/2010/main">
                  <a14:imgLayer r:embed="rId3">
                    <a14:imgEffect>
                      <a14:saturation sat="2000"/>
                    </a14:imgEffect>
                  </a14:imgLayer>
                </a14:imgProps>
              </a:ext>
              <a:ext uri="{28A0092B-C50C-407E-A947-70E740481C1C}">
                <a14:useLocalDpi xmlns:a14="http://schemas.microsoft.com/office/drawing/2010/main" val="0"/>
              </a:ext>
            </a:extLst>
          </a:blip>
          <a:srcRect l="-1" r="20568" b="9793"/>
          <a:stretch/>
        </p:blipFill>
        <p:spPr>
          <a:xfrm>
            <a:off x="0" y="0"/>
            <a:ext cx="12192000" cy="6858000"/>
          </a:xfrm>
          <a:prstGeom prst="rect">
            <a:avLst/>
          </a:prstGeom>
        </p:spPr>
      </p:pic>
      <p:sp>
        <p:nvSpPr>
          <p:cNvPr id="8" name="Date Placeholder 4">
            <a:extLst>
              <a:ext uri="{FF2B5EF4-FFF2-40B4-BE49-F238E27FC236}">
                <a16:creationId xmlns:a16="http://schemas.microsoft.com/office/drawing/2014/main" id="{26921DB3-E3C3-43D6-A51D-F2415797F017}"/>
              </a:ext>
            </a:extLst>
          </p:cNvPr>
          <p:cNvSpPr>
            <a:spLocks noGrp="1"/>
          </p:cNvSpPr>
          <p:nvPr>
            <p:ph type="dt" sz="half" idx="10"/>
          </p:nvPr>
        </p:nvSpPr>
        <p:spPr>
          <a:xfrm>
            <a:off x="1803401" y="6263213"/>
            <a:ext cx="1193799" cy="365125"/>
          </a:xfrm>
          <a:prstGeom prst="rect">
            <a:avLst/>
          </a:prstGeom>
        </p:spPr>
        <p:txBody>
          <a:bodyPr/>
          <a:lstStyle/>
          <a:p>
            <a:fld id="{8E4B8E48-887D-4C5D-83C6-8B5FAF825EFE}" type="datetime1">
              <a:rPr lang="en-US" smtClean="0"/>
              <a:t>12/16/2022</a:t>
            </a:fld>
            <a:endParaRPr lang="en-US"/>
          </a:p>
        </p:txBody>
      </p:sp>
      <p:sp>
        <p:nvSpPr>
          <p:cNvPr id="9" name="Footer Placeholder 5">
            <a:extLst>
              <a:ext uri="{FF2B5EF4-FFF2-40B4-BE49-F238E27FC236}">
                <a16:creationId xmlns:a16="http://schemas.microsoft.com/office/drawing/2014/main" id="{7EFBE104-1076-4648-852F-C0EEF041CDF8}"/>
              </a:ext>
            </a:extLst>
          </p:cNvPr>
          <p:cNvSpPr>
            <a:spLocks noGrp="1"/>
          </p:cNvSpPr>
          <p:nvPr>
            <p:ph type="ftr" sz="quarter" idx="11"/>
          </p:nvPr>
        </p:nvSpPr>
        <p:spPr>
          <a:xfrm>
            <a:off x="2997199" y="6263213"/>
            <a:ext cx="7391400" cy="365125"/>
          </a:xfrm>
          <a:prstGeom prst="rect">
            <a:avLst/>
          </a:prstGeom>
        </p:spPr>
        <p:txBody>
          <a:bodyPr/>
          <a:lstStyle/>
          <a:p>
            <a:endParaRPr lang="en-US"/>
          </a:p>
        </p:txBody>
      </p:sp>
      <p:sp>
        <p:nvSpPr>
          <p:cNvPr id="10" name="Slide Number Placeholder 6">
            <a:extLst>
              <a:ext uri="{FF2B5EF4-FFF2-40B4-BE49-F238E27FC236}">
                <a16:creationId xmlns:a16="http://schemas.microsoft.com/office/drawing/2014/main" id="{9A425B72-2E55-4F66-9160-6715B0A2F706}"/>
              </a:ext>
            </a:extLst>
          </p:cNvPr>
          <p:cNvSpPr>
            <a:spLocks noGrp="1"/>
          </p:cNvSpPr>
          <p:nvPr>
            <p:ph type="sldNum" sz="quarter" idx="12"/>
          </p:nvPr>
        </p:nvSpPr>
        <p:spPr>
          <a:xfrm>
            <a:off x="10388599" y="6263213"/>
            <a:ext cx="677334" cy="365125"/>
          </a:xfrm>
          <a:prstGeom prst="rect">
            <a:avLst/>
          </a:prstGeom>
        </p:spPr>
        <p:txBody>
          <a:bodyPr/>
          <a:lstStyle/>
          <a:p>
            <a:fld id="{9639ED2B-37ED-4527-B698-007C17A6D46F}" type="slidenum">
              <a:rPr lang="en-US" smtClean="0"/>
              <a:t>‹#›</a:t>
            </a:fld>
            <a:endParaRPr lang="en-US"/>
          </a:p>
        </p:txBody>
      </p:sp>
      <p:sp>
        <p:nvSpPr>
          <p:cNvPr id="11" name="Date Placeholder 2">
            <a:extLst>
              <a:ext uri="{FF2B5EF4-FFF2-40B4-BE49-F238E27FC236}">
                <a16:creationId xmlns:a16="http://schemas.microsoft.com/office/drawing/2014/main" id="{981BEC87-8124-4BCF-BDFB-C120CEF1AE81}"/>
              </a:ext>
            </a:extLst>
          </p:cNvPr>
          <p:cNvSpPr txBox="1">
            <a:spLocks/>
          </p:cNvSpPr>
          <p:nvPr userDrawn="1"/>
        </p:nvSpPr>
        <p:spPr>
          <a:xfrm>
            <a:off x="1803401" y="6263213"/>
            <a:ext cx="1193799"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895EB2-1345-4CE2-946A-ADA8F3688648}" type="datetimeFigureOut">
              <a:rPr lang="en-US" smtClean="0"/>
              <a:pPr/>
              <a:t>12/16/2022</a:t>
            </a:fld>
            <a:endParaRPr lang="en-US"/>
          </a:p>
        </p:txBody>
      </p:sp>
      <p:sp>
        <p:nvSpPr>
          <p:cNvPr id="12" name="Slide Number Placeholder 4">
            <a:extLst>
              <a:ext uri="{FF2B5EF4-FFF2-40B4-BE49-F238E27FC236}">
                <a16:creationId xmlns:a16="http://schemas.microsoft.com/office/drawing/2014/main" id="{27340BBE-67FC-43B1-91F5-5BF368F5DB51}"/>
              </a:ext>
            </a:extLst>
          </p:cNvPr>
          <p:cNvSpPr txBox="1">
            <a:spLocks/>
          </p:cNvSpPr>
          <p:nvPr userDrawn="1"/>
        </p:nvSpPr>
        <p:spPr>
          <a:xfrm>
            <a:off x="10388599" y="6263213"/>
            <a:ext cx="67733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39ED2B-37ED-4527-B698-007C17A6D46F}" type="slidenum">
              <a:rPr lang="en-US" smtClean="0"/>
              <a:pPr/>
              <a:t>‹#›</a:t>
            </a:fld>
            <a:endParaRPr lang="en-US"/>
          </a:p>
        </p:txBody>
      </p:sp>
      <p:pic>
        <p:nvPicPr>
          <p:cNvPr id="13" name="Graphic 12">
            <a:extLst>
              <a:ext uri="{FF2B5EF4-FFF2-40B4-BE49-F238E27FC236}">
                <a16:creationId xmlns:a16="http://schemas.microsoft.com/office/drawing/2014/main" id="{8CA08350-8E60-4898-B25A-6E608384C00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8453" y="6263214"/>
            <a:ext cx="1416243" cy="288294"/>
          </a:xfrm>
          <a:prstGeom prst="rect">
            <a:avLst/>
          </a:prstGeom>
        </p:spPr>
      </p:pic>
      <p:pic>
        <p:nvPicPr>
          <p:cNvPr id="14" name="Picture 13">
            <a:extLst>
              <a:ext uri="{FF2B5EF4-FFF2-40B4-BE49-F238E27FC236}">
                <a16:creationId xmlns:a16="http://schemas.microsoft.com/office/drawing/2014/main" id="{2C1B9CDD-ACE4-4E56-9178-7E5F9B9A209E}"/>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6060" t="49895" r="14150" b="16510"/>
          <a:stretch/>
        </p:blipFill>
        <p:spPr>
          <a:xfrm>
            <a:off x="0" y="6628338"/>
            <a:ext cx="12192000" cy="229662"/>
          </a:xfrm>
          <a:prstGeom prst="rect">
            <a:avLst/>
          </a:prstGeom>
        </p:spPr>
      </p:pic>
      <p:pic>
        <p:nvPicPr>
          <p:cNvPr id="15" name="Picture 14" descr="A picture containing text, computer&#10;&#10;Description automatically generated">
            <a:extLst>
              <a:ext uri="{FF2B5EF4-FFF2-40B4-BE49-F238E27FC236}">
                <a16:creationId xmlns:a16="http://schemas.microsoft.com/office/drawing/2014/main" id="{CCDCBAB8-3D09-42CB-9C07-CE7209440ACC}"/>
              </a:ext>
            </a:extLst>
          </p:cNvPr>
          <p:cNvPicPr>
            <a:picLocks noChangeAspect="1"/>
          </p:cNvPicPr>
          <p:nvPr userDrawn="1"/>
        </p:nvPicPr>
        <p:blipFill>
          <a:blip r:embed="rId7">
            <a:extLst>
              <a:ext uri="{BEBA8EAE-BF5A-486C-A8C5-ECC9F3942E4B}">
                <a14:imgProps xmlns:a14="http://schemas.microsoft.com/office/drawing/2010/main">
                  <a14:imgLayer r:embed="rId8">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790036" y="4651430"/>
            <a:ext cx="1401964" cy="2206570"/>
          </a:xfrm>
          <a:prstGeom prst="rect">
            <a:avLst/>
          </a:prstGeom>
        </p:spPr>
      </p:pic>
      <p:grpSp>
        <p:nvGrpSpPr>
          <p:cNvPr id="16" name="Group 15">
            <a:extLst>
              <a:ext uri="{FF2B5EF4-FFF2-40B4-BE49-F238E27FC236}">
                <a16:creationId xmlns:a16="http://schemas.microsoft.com/office/drawing/2014/main" id="{0C702673-E12B-4A12-BC71-BF9E88785C56}"/>
              </a:ext>
            </a:extLst>
          </p:cNvPr>
          <p:cNvGrpSpPr/>
          <p:nvPr userDrawn="1"/>
        </p:nvGrpSpPr>
        <p:grpSpPr>
          <a:xfrm>
            <a:off x="11388615" y="6235799"/>
            <a:ext cx="502050" cy="503812"/>
            <a:chOff x="9899650" y="394759"/>
            <a:chExt cx="1809750" cy="1816100"/>
          </a:xfrm>
          <a:effectLst>
            <a:outerShdw blurRad="50800" dist="38100" dir="2700000" algn="tl" rotWithShape="0">
              <a:prstClr val="black">
                <a:alpha val="40000"/>
              </a:prstClr>
            </a:outerShdw>
          </a:effectLst>
        </p:grpSpPr>
        <p:sp>
          <p:nvSpPr>
            <p:cNvPr id="17" name="Freeform 5">
              <a:extLst>
                <a:ext uri="{FF2B5EF4-FFF2-40B4-BE49-F238E27FC236}">
                  <a16:creationId xmlns:a16="http://schemas.microsoft.com/office/drawing/2014/main" id="{415AE291-7B87-47ED-973A-161270607DAD}"/>
                </a:ext>
              </a:extLst>
            </p:cNvPr>
            <p:cNvSpPr>
              <a:spLocks/>
            </p:cNvSpPr>
            <p:nvPr userDrawn="1"/>
          </p:nvSpPr>
          <p:spPr bwMode="auto">
            <a:xfrm>
              <a:off x="9942513" y="437621"/>
              <a:ext cx="1724025" cy="1687513"/>
            </a:xfrm>
            <a:custGeom>
              <a:avLst/>
              <a:gdLst>
                <a:gd name="T0" fmla="*/ 139 w 1086"/>
                <a:gd name="T1" fmla="*/ 0 h 1063"/>
                <a:gd name="T2" fmla="*/ 125 w 1086"/>
                <a:gd name="T3" fmla="*/ 2 h 1063"/>
                <a:gd name="T4" fmla="*/ 99 w 1086"/>
                <a:gd name="T5" fmla="*/ 7 h 1063"/>
                <a:gd name="T6" fmla="*/ 73 w 1086"/>
                <a:gd name="T7" fmla="*/ 17 h 1063"/>
                <a:gd name="T8" fmla="*/ 50 w 1086"/>
                <a:gd name="T9" fmla="*/ 32 h 1063"/>
                <a:gd name="T10" fmla="*/ 31 w 1086"/>
                <a:gd name="T11" fmla="*/ 52 h 1063"/>
                <a:gd name="T12" fmla="*/ 16 w 1086"/>
                <a:gd name="T13" fmla="*/ 74 h 1063"/>
                <a:gd name="T14" fmla="*/ 6 w 1086"/>
                <a:gd name="T15" fmla="*/ 99 h 1063"/>
                <a:gd name="T16" fmla="*/ 1 w 1086"/>
                <a:gd name="T17" fmla="*/ 126 h 1063"/>
                <a:gd name="T18" fmla="*/ 0 w 1086"/>
                <a:gd name="T19" fmla="*/ 689 h 1063"/>
                <a:gd name="T20" fmla="*/ 1 w 1086"/>
                <a:gd name="T21" fmla="*/ 703 h 1063"/>
                <a:gd name="T22" fmla="*/ 6 w 1086"/>
                <a:gd name="T23" fmla="*/ 731 h 1063"/>
                <a:gd name="T24" fmla="*/ 16 w 1086"/>
                <a:gd name="T25" fmla="*/ 756 h 1063"/>
                <a:gd name="T26" fmla="*/ 31 w 1086"/>
                <a:gd name="T27" fmla="*/ 778 h 1063"/>
                <a:gd name="T28" fmla="*/ 50 w 1086"/>
                <a:gd name="T29" fmla="*/ 797 h 1063"/>
                <a:gd name="T30" fmla="*/ 73 w 1086"/>
                <a:gd name="T31" fmla="*/ 812 h 1063"/>
                <a:gd name="T32" fmla="*/ 99 w 1086"/>
                <a:gd name="T33" fmla="*/ 824 h 1063"/>
                <a:gd name="T34" fmla="*/ 125 w 1086"/>
                <a:gd name="T35" fmla="*/ 829 h 1063"/>
                <a:gd name="T36" fmla="*/ 407 w 1086"/>
                <a:gd name="T37" fmla="*/ 829 h 1063"/>
                <a:gd name="T38" fmla="*/ 543 w 1086"/>
                <a:gd name="T39" fmla="*/ 1063 h 1063"/>
                <a:gd name="T40" fmla="*/ 679 w 1086"/>
                <a:gd name="T41" fmla="*/ 829 h 1063"/>
                <a:gd name="T42" fmla="*/ 947 w 1086"/>
                <a:gd name="T43" fmla="*/ 829 h 1063"/>
                <a:gd name="T44" fmla="*/ 975 w 1086"/>
                <a:gd name="T45" fmla="*/ 827 h 1063"/>
                <a:gd name="T46" fmla="*/ 1001 w 1086"/>
                <a:gd name="T47" fmla="*/ 819 h 1063"/>
                <a:gd name="T48" fmla="*/ 1024 w 1086"/>
                <a:gd name="T49" fmla="*/ 805 h 1063"/>
                <a:gd name="T50" fmla="*/ 1046 w 1086"/>
                <a:gd name="T51" fmla="*/ 788 h 1063"/>
                <a:gd name="T52" fmla="*/ 1063 w 1086"/>
                <a:gd name="T53" fmla="*/ 768 h 1063"/>
                <a:gd name="T54" fmla="*/ 1076 w 1086"/>
                <a:gd name="T55" fmla="*/ 743 h 1063"/>
                <a:gd name="T56" fmla="*/ 1083 w 1086"/>
                <a:gd name="T57" fmla="*/ 718 h 1063"/>
                <a:gd name="T58" fmla="*/ 1086 w 1086"/>
                <a:gd name="T59" fmla="*/ 689 h 1063"/>
                <a:gd name="T60" fmla="*/ 1086 w 1086"/>
                <a:gd name="T61" fmla="*/ 141 h 1063"/>
                <a:gd name="T62" fmla="*/ 1083 w 1086"/>
                <a:gd name="T63" fmla="*/ 113 h 1063"/>
                <a:gd name="T64" fmla="*/ 1076 w 1086"/>
                <a:gd name="T65" fmla="*/ 86 h 1063"/>
                <a:gd name="T66" fmla="*/ 1063 w 1086"/>
                <a:gd name="T67" fmla="*/ 62 h 1063"/>
                <a:gd name="T68" fmla="*/ 1046 w 1086"/>
                <a:gd name="T69" fmla="*/ 42 h 1063"/>
                <a:gd name="T70" fmla="*/ 1024 w 1086"/>
                <a:gd name="T71" fmla="*/ 24 h 1063"/>
                <a:gd name="T72" fmla="*/ 1001 w 1086"/>
                <a:gd name="T73" fmla="*/ 12 h 1063"/>
                <a:gd name="T74" fmla="*/ 975 w 1086"/>
                <a:gd name="T75" fmla="*/ 4 h 1063"/>
                <a:gd name="T76" fmla="*/ 947 w 1086"/>
                <a:gd name="T77" fmla="*/ 0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6" h="1063">
                  <a:moveTo>
                    <a:pt x="947" y="0"/>
                  </a:moveTo>
                  <a:lnTo>
                    <a:pt x="139" y="0"/>
                  </a:lnTo>
                  <a:lnTo>
                    <a:pt x="139" y="0"/>
                  </a:lnTo>
                  <a:lnTo>
                    <a:pt x="125" y="2"/>
                  </a:lnTo>
                  <a:lnTo>
                    <a:pt x="112" y="4"/>
                  </a:lnTo>
                  <a:lnTo>
                    <a:pt x="99" y="7"/>
                  </a:lnTo>
                  <a:lnTo>
                    <a:pt x="85" y="12"/>
                  </a:lnTo>
                  <a:lnTo>
                    <a:pt x="73" y="17"/>
                  </a:lnTo>
                  <a:lnTo>
                    <a:pt x="62" y="24"/>
                  </a:lnTo>
                  <a:lnTo>
                    <a:pt x="50" y="32"/>
                  </a:lnTo>
                  <a:lnTo>
                    <a:pt x="41" y="42"/>
                  </a:lnTo>
                  <a:lnTo>
                    <a:pt x="31" y="52"/>
                  </a:lnTo>
                  <a:lnTo>
                    <a:pt x="23" y="62"/>
                  </a:lnTo>
                  <a:lnTo>
                    <a:pt x="16" y="74"/>
                  </a:lnTo>
                  <a:lnTo>
                    <a:pt x="11" y="86"/>
                  </a:lnTo>
                  <a:lnTo>
                    <a:pt x="6" y="99"/>
                  </a:lnTo>
                  <a:lnTo>
                    <a:pt x="3" y="113"/>
                  </a:lnTo>
                  <a:lnTo>
                    <a:pt x="1" y="126"/>
                  </a:lnTo>
                  <a:lnTo>
                    <a:pt x="0" y="141"/>
                  </a:lnTo>
                  <a:lnTo>
                    <a:pt x="0" y="689"/>
                  </a:lnTo>
                  <a:lnTo>
                    <a:pt x="0" y="689"/>
                  </a:lnTo>
                  <a:lnTo>
                    <a:pt x="1" y="703"/>
                  </a:lnTo>
                  <a:lnTo>
                    <a:pt x="3" y="718"/>
                  </a:lnTo>
                  <a:lnTo>
                    <a:pt x="6" y="731"/>
                  </a:lnTo>
                  <a:lnTo>
                    <a:pt x="11" y="743"/>
                  </a:lnTo>
                  <a:lnTo>
                    <a:pt x="16" y="756"/>
                  </a:lnTo>
                  <a:lnTo>
                    <a:pt x="23" y="768"/>
                  </a:lnTo>
                  <a:lnTo>
                    <a:pt x="31" y="778"/>
                  </a:lnTo>
                  <a:lnTo>
                    <a:pt x="41" y="788"/>
                  </a:lnTo>
                  <a:lnTo>
                    <a:pt x="50" y="797"/>
                  </a:lnTo>
                  <a:lnTo>
                    <a:pt x="62" y="805"/>
                  </a:lnTo>
                  <a:lnTo>
                    <a:pt x="73" y="812"/>
                  </a:lnTo>
                  <a:lnTo>
                    <a:pt x="85" y="819"/>
                  </a:lnTo>
                  <a:lnTo>
                    <a:pt x="99" y="824"/>
                  </a:lnTo>
                  <a:lnTo>
                    <a:pt x="112" y="827"/>
                  </a:lnTo>
                  <a:lnTo>
                    <a:pt x="125" y="829"/>
                  </a:lnTo>
                  <a:lnTo>
                    <a:pt x="139" y="829"/>
                  </a:lnTo>
                  <a:lnTo>
                    <a:pt x="407" y="829"/>
                  </a:lnTo>
                  <a:lnTo>
                    <a:pt x="457" y="914"/>
                  </a:lnTo>
                  <a:lnTo>
                    <a:pt x="543" y="1063"/>
                  </a:lnTo>
                  <a:lnTo>
                    <a:pt x="630" y="914"/>
                  </a:lnTo>
                  <a:lnTo>
                    <a:pt x="679" y="829"/>
                  </a:lnTo>
                  <a:lnTo>
                    <a:pt x="947" y="829"/>
                  </a:lnTo>
                  <a:lnTo>
                    <a:pt x="947" y="829"/>
                  </a:lnTo>
                  <a:lnTo>
                    <a:pt x="960" y="829"/>
                  </a:lnTo>
                  <a:lnTo>
                    <a:pt x="975" y="827"/>
                  </a:lnTo>
                  <a:lnTo>
                    <a:pt x="989" y="824"/>
                  </a:lnTo>
                  <a:lnTo>
                    <a:pt x="1001" y="819"/>
                  </a:lnTo>
                  <a:lnTo>
                    <a:pt x="1014" y="812"/>
                  </a:lnTo>
                  <a:lnTo>
                    <a:pt x="1024" y="805"/>
                  </a:lnTo>
                  <a:lnTo>
                    <a:pt x="1036" y="797"/>
                  </a:lnTo>
                  <a:lnTo>
                    <a:pt x="1046" y="788"/>
                  </a:lnTo>
                  <a:lnTo>
                    <a:pt x="1054" y="778"/>
                  </a:lnTo>
                  <a:lnTo>
                    <a:pt x="1063" y="768"/>
                  </a:lnTo>
                  <a:lnTo>
                    <a:pt x="1069" y="756"/>
                  </a:lnTo>
                  <a:lnTo>
                    <a:pt x="1076" y="743"/>
                  </a:lnTo>
                  <a:lnTo>
                    <a:pt x="1079" y="731"/>
                  </a:lnTo>
                  <a:lnTo>
                    <a:pt x="1083" y="718"/>
                  </a:lnTo>
                  <a:lnTo>
                    <a:pt x="1086" y="703"/>
                  </a:lnTo>
                  <a:lnTo>
                    <a:pt x="1086" y="689"/>
                  </a:lnTo>
                  <a:lnTo>
                    <a:pt x="1086" y="141"/>
                  </a:lnTo>
                  <a:lnTo>
                    <a:pt x="1086" y="141"/>
                  </a:lnTo>
                  <a:lnTo>
                    <a:pt x="1086" y="126"/>
                  </a:lnTo>
                  <a:lnTo>
                    <a:pt x="1083" y="113"/>
                  </a:lnTo>
                  <a:lnTo>
                    <a:pt x="1079" y="99"/>
                  </a:lnTo>
                  <a:lnTo>
                    <a:pt x="1076" y="86"/>
                  </a:lnTo>
                  <a:lnTo>
                    <a:pt x="1069" y="74"/>
                  </a:lnTo>
                  <a:lnTo>
                    <a:pt x="1063" y="62"/>
                  </a:lnTo>
                  <a:lnTo>
                    <a:pt x="1054" y="52"/>
                  </a:lnTo>
                  <a:lnTo>
                    <a:pt x="1046" y="42"/>
                  </a:lnTo>
                  <a:lnTo>
                    <a:pt x="1036" y="32"/>
                  </a:lnTo>
                  <a:lnTo>
                    <a:pt x="1024" y="24"/>
                  </a:lnTo>
                  <a:lnTo>
                    <a:pt x="1014" y="17"/>
                  </a:lnTo>
                  <a:lnTo>
                    <a:pt x="1001" y="12"/>
                  </a:lnTo>
                  <a:lnTo>
                    <a:pt x="989" y="7"/>
                  </a:lnTo>
                  <a:lnTo>
                    <a:pt x="975" y="4"/>
                  </a:lnTo>
                  <a:lnTo>
                    <a:pt x="960" y="2"/>
                  </a:lnTo>
                  <a:lnTo>
                    <a:pt x="947" y="0"/>
                  </a:lnTo>
                  <a:lnTo>
                    <a:pt x="947" y="0"/>
                  </a:lnTo>
                  <a:close/>
                </a:path>
              </a:pathLst>
            </a:custGeom>
            <a:solidFill>
              <a:srgbClr val="F3901F"/>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A0795A9C-8887-49D5-ADB1-7D9001A77A77}"/>
                </a:ext>
              </a:extLst>
            </p:cNvPr>
            <p:cNvSpPr>
              <a:spLocks noEditPoints="1"/>
            </p:cNvSpPr>
            <p:nvPr userDrawn="1"/>
          </p:nvSpPr>
          <p:spPr bwMode="auto">
            <a:xfrm>
              <a:off x="9899650" y="394759"/>
              <a:ext cx="1809750" cy="1816100"/>
            </a:xfrm>
            <a:custGeom>
              <a:avLst/>
              <a:gdLst>
                <a:gd name="T0" fmla="*/ 166 w 1140"/>
                <a:gd name="T1" fmla="*/ 882 h 1144"/>
                <a:gd name="T2" fmla="*/ 132 w 1140"/>
                <a:gd name="T3" fmla="*/ 879 h 1144"/>
                <a:gd name="T4" fmla="*/ 87 w 1140"/>
                <a:gd name="T5" fmla="*/ 862 h 1144"/>
                <a:gd name="T6" fmla="*/ 48 w 1140"/>
                <a:gd name="T7" fmla="*/ 834 h 1144"/>
                <a:gd name="T8" fmla="*/ 20 w 1140"/>
                <a:gd name="T9" fmla="*/ 795 h 1144"/>
                <a:gd name="T10" fmla="*/ 3 w 1140"/>
                <a:gd name="T11" fmla="*/ 750 h 1144"/>
                <a:gd name="T12" fmla="*/ 0 w 1140"/>
                <a:gd name="T13" fmla="*/ 168 h 1144"/>
                <a:gd name="T14" fmla="*/ 3 w 1140"/>
                <a:gd name="T15" fmla="*/ 135 h 1144"/>
                <a:gd name="T16" fmla="*/ 20 w 1140"/>
                <a:gd name="T17" fmla="*/ 88 h 1144"/>
                <a:gd name="T18" fmla="*/ 48 w 1140"/>
                <a:gd name="T19" fmla="*/ 49 h 1144"/>
                <a:gd name="T20" fmla="*/ 87 w 1140"/>
                <a:gd name="T21" fmla="*/ 21 h 1144"/>
                <a:gd name="T22" fmla="*/ 132 w 1140"/>
                <a:gd name="T23" fmla="*/ 4 h 1144"/>
                <a:gd name="T24" fmla="*/ 974 w 1140"/>
                <a:gd name="T25" fmla="*/ 0 h 1144"/>
                <a:gd name="T26" fmla="*/ 1008 w 1140"/>
                <a:gd name="T27" fmla="*/ 4 h 1144"/>
                <a:gd name="T28" fmla="*/ 1053 w 1140"/>
                <a:gd name="T29" fmla="*/ 21 h 1144"/>
                <a:gd name="T30" fmla="*/ 1091 w 1140"/>
                <a:gd name="T31" fmla="*/ 49 h 1144"/>
                <a:gd name="T32" fmla="*/ 1120 w 1140"/>
                <a:gd name="T33" fmla="*/ 88 h 1144"/>
                <a:gd name="T34" fmla="*/ 1137 w 1140"/>
                <a:gd name="T35" fmla="*/ 135 h 1144"/>
                <a:gd name="T36" fmla="*/ 1140 w 1140"/>
                <a:gd name="T37" fmla="*/ 716 h 1144"/>
                <a:gd name="T38" fmla="*/ 1137 w 1140"/>
                <a:gd name="T39" fmla="*/ 750 h 1144"/>
                <a:gd name="T40" fmla="*/ 1120 w 1140"/>
                <a:gd name="T41" fmla="*/ 795 h 1144"/>
                <a:gd name="T42" fmla="*/ 1091 w 1140"/>
                <a:gd name="T43" fmla="*/ 834 h 1144"/>
                <a:gd name="T44" fmla="*/ 1053 w 1140"/>
                <a:gd name="T45" fmla="*/ 862 h 1144"/>
                <a:gd name="T46" fmla="*/ 1008 w 1140"/>
                <a:gd name="T47" fmla="*/ 879 h 1144"/>
                <a:gd name="T48" fmla="*/ 721 w 1140"/>
                <a:gd name="T49" fmla="*/ 882 h 1144"/>
                <a:gd name="T50" fmla="*/ 166 w 1140"/>
                <a:gd name="T51" fmla="*/ 54 h 1144"/>
                <a:gd name="T52" fmla="*/ 132 w 1140"/>
                <a:gd name="T53" fmla="*/ 59 h 1144"/>
                <a:gd name="T54" fmla="*/ 104 w 1140"/>
                <a:gd name="T55" fmla="*/ 74 h 1144"/>
                <a:gd name="T56" fmla="*/ 80 w 1140"/>
                <a:gd name="T57" fmla="*/ 96 h 1144"/>
                <a:gd name="T58" fmla="*/ 62 w 1140"/>
                <a:gd name="T59" fmla="*/ 123 h 1144"/>
                <a:gd name="T60" fmla="*/ 53 w 1140"/>
                <a:gd name="T61" fmla="*/ 156 h 1144"/>
                <a:gd name="T62" fmla="*/ 53 w 1140"/>
                <a:gd name="T63" fmla="*/ 716 h 1144"/>
                <a:gd name="T64" fmla="*/ 58 w 1140"/>
                <a:gd name="T65" fmla="*/ 750 h 1144"/>
                <a:gd name="T66" fmla="*/ 74 w 1140"/>
                <a:gd name="T67" fmla="*/ 780 h 1144"/>
                <a:gd name="T68" fmla="*/ 95 w 1140"/>
                <a:gd name="T69" fmla="*/ 804 h 1144"/>
                <a:gd name="T70" fmla="*/ 122 w 1140"/>
                <a:gd name="T71" fmla="*/ 820 h 1144"/>
                <a:gd name="T72" fmla="*/ 156 w 1140"/>
                <a:gd name="T73" fmla="*/ 829 h 1144"/>
                <a:gd name="T74" fmla="*/ 570 w 1140"/>
                <a:gd name="T75" fmla="*/ 1037 h 1144"/>
                <a:gd name="T76" fmla="*/ 974 w 1140"/>
                <a:gd name="T77" fmla="*/ 829 h 1144"/>
                <a:gd name="T78" fmla="*/ 1008 w 1140"/>
                <a:gd name="T79" fmla="*/ 824 h 1144"/>
                <a:gd name="T80" fmla="*/ 1036 w 1140"/>
                <a:gd name="T81" fmla="*/ 810 h 1144"/>
                <a:gd name="T82" fmla="*/ 1061 w 1140"/>
                <a:gd name="T83" fmla="*/ 789 h 1144"/>
                <a:gd name="T84" fmla="*/ 1078 w 1140"/>
                <a:gd name="T85" fmla="*/ 760 h 1144"/>
                <a:gd name="T86" fmla="*/ 1086 w 1140"/>
                <a:gd name="T87" fmla="*/ 728 h 1144"/>
                <a:gd name="T88" fmla="*/ 1086 w 1140"/>
                <a:gd name="T89" fmla="*/ 168 h 1144"/>
                <a:gd name="T90" fmla="*/ 1081 w 1140"/>
                <a:gd name="T91" fmla="*/ 135 h 1144"/>
                <a:gd name="T92" fmla="*/ 1068 w 1140"/>
                <a:gd name="T93" fmla="*/ 104 h 1144"/>
                <a:gd name="T94" fmla="*/ 1046 w 1140"/>
                <a:gd name="T95" fmla="*/ 81 h 1144"/>
                <a:gd name="T96" fmla="*/ 1018 w 1140"/>
                <a:gd name="T97" fmla="*/ 62 h 1144"/>
                <a:gd name="T98" fmla="*/ 986 w 1140"/>
                <a:gd name="T99" fmla="*/ 56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40" h="1144">
                  <a:moveTo>
                    <a:pt x="570" y="1144"/>
                  </a:moveTo>
                  <a:lnTo>
                    <a:pt x="419" y="882"/>
                  </a:lnTo>
                  <a:lnTo>
                    <a:pt x="166" y="882"/>
                  </a:lnTo>
                  <a:lnTo>
                    <a:pt x="166" y="882"/>
                  </a:lnTo>
                  <a:lnTo>
                    <a:pt x="149" y="882"/>
                  </a:lnTo>
                  <a:lnTo>
                    <a:pt x="132" y="879"/>
                  </a:lnTo>
                  <a:lnTo>
                    <a:pt x="117" y="876"/>
                  </a:lnTo>
                  <a:lnTo>
                    <a:pt x="102" y="869"/>
                  </a:lnTo>
                  <a:lnTo>
                    <a:pt x="87" y="862"/>
                  </a:lnTo>
                  <a:lnTo>
                    <a:pt x="74" y="854"/>
                  </a:lnTo>
                  <a:lnTo>
                    <a:pt x="60" y="846"/>
                  </a:lnTo>
                  <a:lnTo>
                    <a:pt x="48" y="834"/>
                  </a:lnTo>
                  <a:lnTo>
                    <a:pt x="38" y="822"/>
                  </a:lnTo>
                  <a:lnTo>
                    <a:pt x="28" y="809"/>
                  </a:lnTo>
                  <a:lnTo>
                    <a:pt x="20" y="795"/>
                  </a:lnTo>
                  <a:lnTo>
                    <a:pt x="13" y="782"/>
                  </a:lnTo>
                  <a:lnTo>
                    <a:pt x="8" y="765"/>
                  </a:lnTo>
                  <a:lnTo>
                    <a:pt x="3" y="750"/>
                  </a:lnTo>
                  <a:lnTo>
                    <a:pt x="1" y="733"/>
                  </a:lnTo>
                  <a:lnTo>
                    <a:pt x="0" y="716"/>
                  </a:lnTo>
                  <a:lnTo>
                    <a:pt x="0" y="168"/>
                  </a:lnTo>
                  <a:lnTo>
                    <a:pt x="0" y="168"/>
                  </a:lnTo>
                  <a:lnTo>
                    <a:pt x="1" y="150"/>
                  </a:lnTo>
                  <a:lnTo>
                    <a:pt x="3" y="135"/>
                  </a:lnTo>
                  <a:lnTo>
                    <a:pt x="8" y="118"/>
                  </a:lnTo>
                  <a:lnTo>
                    <a:pt x="13" y="103"/>
                  </a:lnTo>
                  <a:lnTo>
                    <a:pt x="20" y="88"/>
                  </a:lnTo>
                  <a:lnTo>
                    <a:pt x="28" y="74"/>
                  </a:lnTo>
                  <a:lnTo>
                    <a:pt x="38" y="61"/>
                  </a:lnTo>
                  <a:lnTo>
                    <a:pt x="48" y="49"/>
                  </a:lnTo>
                  <a:lnTo>
                    <a:pt x="60" y="39"/>
                  </a:lnTo>
                  <a:lnTo>
                    <a:pt x="74" y="29"/>
                  </a:lnTo>
                  <a:lnTo>
                    <a:pt x="87" y="21"/>
                  </a:lnTo>
                  <a:lnTo>
                    <a:pt x="102" y="14"/>
                  </a:lnTo>
                  <a:lnTo>
                    <a:pt x="117" y="9"/>
                  </a:lnTo>
                  <a:lnTo>
                    <a:pt x="132" y="4"/>
                  </a:lnTo>
                  <a:lnTo>
                    <a:pt x="149" y="2"/>
                  </a:lnTo>
                  <a:lnTo>
                    <a:pt x="166" y="0"/>
                  </a:lnTo>
                  <a:lnTo>
                    <a:pt x="974" y="0"/>
                  </a:lnTo>
                  <a:lnTo>
                    <a:pt x="974" y="0"/>
                  </a:lnTo>
                  <a:lnTo>
                    <a:pt x="991" y="2"/>
                  </a:lnTo>
                  <a:lnTo>
                    <a:pt x="1008" y="4"/>
                  </a:lnTo>
                  <a:lnTo>
                    <a:pt x="1023" y="9"/>
                  </a:lnTo>
                  <a:lnTo>
                    <a:pt x="1038" y="14"/>
                  </a:lnTo>
                  <a:lnTo>
                    <a:pt x="1053" y="21"/>
                  </a:lnTo>
                  <a:lnTo>
                    <a:pt x="1066" y="29"/>
                  </a:lnTo>
                  <a:lnTo>
                    <a:pt x="1080" y="39"/>
                  </a:lnTo>
                  <a:lnTo>
                    <a:pt x="1091" y="49"/>
                  </a:lnTo>
                  <a:lnTo>
                    <a:pt x="1101" y="61"/>
                  </a:lnTo>
                  <a:lnTo>
                    <a:pt x="1111" y="74"/>
                  </a:lnTo>
                  <a:lnTo>
                    <a:pt x="1120" y="88"/>
                  </a:lnTo>
                  <a:lnTo>
                    <a:pt x="1127" y="103"/>
                  </a:lnTo>
                  <a:lnTo>
                    <a:pt x="1133" y="118"/>
                  </a:lnTo>
                  <a:lnTo>
                    <a:pt x="1137" y="135"/>
                  </a:lnTo>
                  <a:lnTo>
                    <a:pt x="1140" y="150"/>
                  </a:lnTo>
                  <a:lnTo>
                    <a:pt x="1140" y="168"/>
                  </a:lnTo>
                  <a:lnTo>
                    <a:pt x="1140" y="716"/>
                  </a:lnTo>
                  <a:lnTo>
                    <a:pt x="1140" y="716"/>
                  </a:lnTo>
                  <a:lnTo>
                    <a:pt x="1140" y="733"/>
                  </a:lnTo>
                  <a:lnTo>
                    <a:pt x="1137" y="750"/>
                  </a:lnTo>
                  <a:lnTo>
                    <a:pt x="1133" y="765"/>
                  </a:lnTo>
                  <a:lnTo>
                    <a:pt x="1127" y="782"/>
                  </a:lnTo>
                  <a:lnTo>
                    <a:pt x="1120" y="795"/>
                  </a:lnTo>
                  <a:lnTo>
                    <a:pt x="1111" y="809"/>
                  </a:lnTo>
                  <a:lnTo>
                    <a:pt x="1101" y="822"/>
                  </a:lnTo>
                  <a:lnTo>
                    <a:pt x="1091" y="834"/>
                  </a:lnTo>
                  <a:lnTo>
                    <a:pt x="1080" y="846"/>
                  </a:lnTo>
                  <a:lnTo>
                    <a:pt x="1066" y="854"/>
                  </a:lnTo>
                  <a:lnTo>
                    <a:pt x="1053" y="862"/>
                  </a:lnTo>
                  <a:lnTo>
                    <a:pt x="1038" y="869"/>
                  </a:lnTo>
                  <a:lnTo>
                    <a:pt x="1023" y="876"/>
                  </a:lnTo>
                  <a:lnTo>
                    <a:pt x="1008" y="879"/>
                  </a:lnTo>
                  <a:lnTo>
                    <a:pt x="991" y="882"/>
                  </a:lnTo>
                  <a:lnTo>
                    <a:pt x="974" y="882"/>
                  </a:lnTo>
                  <a:lnTo>
                    <a:pt x="721" y="882"/>
                  </a:lnTo>
                  <a:lnTo>
                    <a:pt x="570" y="1144"/>
                  </a:lnTo>
                  <a:close/>
                  <a:moveTo>
                    <a:pt x="166" y="54"/>
                  </a:moveTo>
                  <a:lnTo>
                    <a:pt x="166" y="54"/>
                  </a:lnTo>
                  <a:lnTo>
                    <a:pt x="156" y="56"/>
                  </a:lnTo>
                  <a:lnTo>
                    <a:pt x="144" y="57"/>
                  </a:lnTo>
                  <a:lnTo>
                    <a:pt x="132" y="59"/>
                  </a:lnTo>
                  <a:lnTo>
                    <a:pt x="122" y="62"/>
                  </a:lnTo>
                  <a:lnTo>
                    <a:pt x="112" y="67"/>
                  </a:lnTo>
                  <a:lnTo>
                    <a:pt x="104" y="74"/>
                  </a:lnTo>
                  <a:lnTo>
                    <a:pt x="95" y="81"/>
                  </a:lnTo>
                  <a:lnTo>
                    <a:pt x="87" y="88"/>
                  </a:lnTo>
                  <a:lnTo>
                    <a:pt x="80" y="96"/>
                  </a:lnTo>
                  <a:lnTo>
                    <a:pt x="74" y="104"/>
                  </a:lnTo>
                  <a:lnTo>
                    <a:pt x="67" y="113"/>
                  </a:lnTo>
                  <a:lnTo>
                    <a:pt x="62" y="123"/>
                  </a:lnTo>
                  <a:lnTo>
                    <a:pt x="58" y="135"/>
                  </a:lnTo>
                  <a:lnTo>
                    <a:pt x="57" y="145"/>
                  </a:lnTo>
                  <a:lnTo>
                    <a:pt x="53" y="156"/>
                  </a:lnTo>
                  <a:lnTo>
                    <a:pt x="53" y="168"/>
                  </a:lnTo>
                  <a:lnTo>
                    <a:pt x="53" y="716"/>
                  </a:lnTo>
                  <a:lnTo>
                    <a:pt x="53" y="716"/>
                  </a:lnTo>
                  <a:lnTo>
                    <a:pt x="53" y="728"/>
                  </a:lnTo>
                  <a:lnTo>
                    <a:pt x="57" y="740"/>
                  </a:lnTo>
                  <a:lnTo>
                    <a:pt x="58" y="750"/>
                  </a:lnTo>
                  <a:lnTo>
                    <a:pt x="62" y="760"/>
                  </a:lnTo>
                  <a:lnTo>
                    <a:pt x="67" y="770"/>
                  </a:lnTo>
                  <a:lnTo>
                    <a:pt x="74" y="780"/>
                  </a:lnTo>
                  <a:lnTo>
                    <a:pt x="80" y="789"/>
                  </a:lnTo>
                  <a:lnTo>
                    <a:pt x="87" y="797"/>
                  </a:lnTo>
                  <a:lnTo>
                    <a:pt x="95" y="804"/>
                  </a:lnTo>
                  <a:lnTo>
                    <a:pt x="104" y="810"/>
                  </a:lnTo>
                  <a:lnTo>
                    <a:pt x="112" y="815"/>
                  </a:lnTo>
                  <a:lnTo>
                    <a:pt x="122" y="820"/>
                  </a:lnTo>
                  <a:lnTo>
                    <a:pt x="132" y="824"/>
                  </a:lnTo>
                  <a:lnTo>
                    <a:pt x="144" y="827"/>
                  </a:lnTo>
                  <a:lnTo>
                    <a:pt x="156" y="829"/>
                  </a:lnTo>
                  <a:lnTo>
                    <a:pt x="166" y="829"/>
                  </a:lnTo>
                  <a:lnTo>
                    <a:pt x="451" y="829"/>
                  </a:lnTo>
                  <a:lnTo>
                    <a:pt x="570" y="1037"/>
                  </a:lnTo>
                  <a:lnTo>
                    <a:pt x="691" y="829"/>
                  </a:lnTo>
                  <a:lnTo>
                    <a:pt x="974" y="829"/>
                  </a:lnTo>
                  <a:lnTo>
                    <a:pt x="974" y="829"/>
                  </a:lnTo>
                  <a:lnTo>
                    <a:pt x="986" y="829"/>
                  </a:lnTo>
                  <a:lnTo>
                    <a:pt x="996" y="827"/>
                  </a:lnTo>
                  <a:lnTo>
                    <a:pt x="1008" y="824"/>
                  </a:lnTo>
                  <a:lnTo>
                    <a:pt x="1018" y="820"/>
                  </a:lnTo>
                  <a:lnTo>
                    <a:pt x="1028" y="815"/>
                  </a:lnTo>
                  <a:lnTo>
                    <a:pt x="1036" y="810"/>
                  </a:lnTo>
                  <a:lnTo>
                    <a:pt x="1046" y="804"/>
                  </a:lnTo>
                  <a:lnTo>
                    <a:pt x="1053" y="797"/>
                  </a:lnTo>
                  <a:lnTo>
                    <a:pt x="1061" y="789"/>
                  </a:lnTo>
                  <a:lnTo>
                    <a:pt x="1068" y="780"/>
                  </a:lnTo>
                  <a:lnTo>
                    <a:pt x="1073" y="770"/>
                  </a:lnTo>
                  <a:lnTo>
                    <a:pt x="1078" y="760"/>
                  </a:lnTo>
                  <a:lnTo>
                    <a:pt x="1081" y="750"/>
                  </a:lnTo>
                  <a:lnTo>
                    <a:pt x="1085" y="740"/>
                  </a:lnTo>
                  <a:lnTo>
                    <a:pt x="1086" y="728"/>
                  </a:lnTo>
                  <a:lnTo>
                    <a:pt x="1086" y="716"/>
                  </a:lnTo>
                  <a:lnTo>
                    <a:pt x="1086" y="168"/>
                  </a:lnTo>
                  <a:lnTo>
                    <a:pt x="1086" y="168"/>
                  </a:lnTo>
                  <a:lnTo>
                    <a:pt x="1086" y="156"/>
                  </a:lnTo>
                  <a:lnTo>
                    <a:pt x="1085" y="145"/>
                  </a:lnTo>
                  <a:lnTo>
                    <a:pt x="1081" y="135"/>
                  </a:lnTo>
                  <a:lnTo>
                    <a:pt x="1078" y="123"/>
                  </a:lnTo>
                  <a:lnTo>
                    <a:pt x="1073" y="113"/>
                  </a:lnTo>
                  <a:lnTo>
                    <a:pt x="1068" y="104"/>
                  </a:lnTo>
                  <a:lnTo>
                    <a:pt x="1061" y="96"/>
                  </a:lnTo>
                  <a:lnTo>
                    <a:pt x="1053" y="88"/>
                  </a:lnTo>
                  <a:lnTo>
                    <a:pt x="1046" y="81"/>
                  </a:lnTo>
                  <a:lnTo>
                    <a:pt x="1036" y="74"/>
                  </a:lnTo>
                  <a:lnTo>
                    <a:pt x="1028" y="67"/>
                  </a:lnTo>
                  <a:lnTo>
                    <a:pt x="1018" y="62"/>
                  </a:lnTo>
                  <a:lnTo>
                    <a:pt x="1008" y="59"/>
                  </a:lnTo>
                  <a:lnTo>
                    <a:pt x="996" y="57"/>
                  </a:lnTo>
                  <a:lnTo>
                    <a:pt x="986" y="56"/>
                  </a:lnTo>
                  <a:lnTo>
                    <a:pt x="974" y="54"/>
                  </a:lnTo>
                  <a:lnTo>
                    <a:pt x="166" y="5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02200257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BDE562E-F1EA-48CA-8AC4-8E89F6D47F18}"/>
              </a:ext>
            </a:extLst>
          </p:cNvPr>
          <p:cNvSpPr/>
          <p:nvPr userDrawn="1"/>
        </p:nvSpPr>
        <p:spPr>
          <a:xfrm>
            <a:off x="8134351" y="1"/>
            <a:ext cx="4057650" cy="6858000"/>
          </a:xfrm>
          <a:prstGeom prst="rect">
            <a:avLst/>
          </a:prstGeom>
          <a:solidFill>
            <a:srgbClr val="F3901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460D3554-386A-4247-824A-C0761EC57593}"/>
              </a:ext>
            </a:extLst>
          </p:cNvPr>
          <p:cNvSpPr>
            <a:spLocks noGrp="1"/>
          </p:cNvSpPr>
          <p:nvPr>
            <p:ph type="title"/>
          </p:nvPr>
        </p:nvSpPr>
        <p:spPr>
          <a:xfrm>
            <a:off x="465667" y="365125"/>
            <a:ext cx="7624785" cy="1325563"/>
          </a:xfrm>
        </p:spPr>
        <p:txBody>
          <a:bodyPr/>
          <a:lstStyle>
            <a:lvl1pPr>
              <a:defRPr>
                <a:solidFill>
                  <a:srgbClr val="F3901F"/>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604A3139-6824-4808-94B1-78E8FD243E91}"/>
              </a:ext>
            </a:extLst>
          </p:cNvPr>
          <p:cNvSpPr>
            <a:spLocks noGrp="1"/>
          </p:cNvSpPr>
          <p:nvPr>
            <p:ph idx="1"/>
          </p:nvPr>
        </p:nvSpPr>
        <p:spPr>
          <a:xfrm>
            <a:off x="465667" y="1825625"/>
            <a:ext cx="7624785" cy="4351338"/>
          </a:xfrm>
        </p:spPr>
        <p:txBody>
          <a:bodyPr/>
          <a:lstStyle>
            <a:lvl1pPr>
              <a:lnSpc>
                <a:spcPct val="100000"/>
              </a:lnSpc>
              <a:buClr>
                <a:srgbClr val="F3901F"/>
              </a:buClr>
              <a:defRPr/>
            </a:lvl1pPr>
            <a:lvl2pPr>
              <a:lnSpc>
                <a:spcPct val="100000"/>
              </a:lnSpc>
              <a:buClr>
                <a:srgbClr val="F3901F"/>
              </a:buClr>
              <a:defRPr/>
            </a:lvl2pPr>
            <a:lvl3pPr>
              <a:lnSpc>
                <a:spcPct val="100000"/>
              </a:lnSpc>
              <a:buClr>
                <a:srgbClr val="F3901F"/>
              </a:buClr>
              <a:defRPr/>
            </a:lvl3pPr>
            <a:lvl4pPr>
              <a:lnSpc>
                <a:spcPct val="100000"/>
              </a:lnSpc>
              <a:buClr>
                <a:srgbClr val="F3901F"/>
              </a:buClr>
              <a:defRPr/>
            </a:lvl4pPr>
            <a:lvl5pPr>
              <a:lnSpc>
                <a:spcPct val="100000"/>
              </a:lnSpc>
              <a:buClr>
                <a:srgbClr val="F3901F"/>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a:extLst>
              <a:ext uri="{FF2B5EF4-FFF2-40B4-BE49-F238E27FC236}">
                <a16:creationId xmlns:a16="http://schemas.microsoft.com/office/drawing/2014/main" id="{DBAAD9B5-F555-4677-8E55-C45E54E8AF5E}"/>
              </a:ext>
            </a:extLst>
          </p:cNvPr>
          <p:cNvSpPr>
            <a:spLocks noGrp="1"/>
          </p:cNvSpPr>
          <p:nvPr>
            <p:ph type="dt" sz="half" idx="10"/>
          </p:nvPr>
        </p:nvSpPr>
        <p:spPr>
          <a:xfrm>
            <a:off x="1803401" y="6263213"/>
            <a:ext cx="1193799" cy="365125"/>
          </a:xfrm>
          <a:prstGeom prst="rect">
            <a:avLst/>
          </a:prstGeom>
        </p:spPr>
        <p:txBody>
          <a:bodyPr/>
          <a:lstStyle/>
          <a:p>
            <a:fld id="{4BB202AA-2B2A-4D1B-AB6D-4301F6C19402}" type="datetime1">
              <a:rPr lang="en-US" smtClean="0"/>
              <a:t>12/16/2022</a:t>
            </a:fld>
            <a:endParaRPr lang="en-US"/>
          </a:p>
        </p:txBody>
      </p:sp>
      <p:sp>
        <p:nvSpPr>
          <p:cNvPr id="9" name="Footer Placeholder 5">
            <a:extLst>
              <a:ext uri="{FF2B5EF4-FFF2-40B4-BE49-F238E27FC236}">
                <a16:creationId xmlns:a16="http://schemas.microsoft.com/office/drawing/2014/main" id="{1EDA7345-739A-4374-9A17-85CF56B8CA58}"/>
              </a:ext>
            </a:extLst>
          </p:cNvPr>
          <p:cNvSpPr>
            <a:spLocks noGrp="1"/>
          </p:cNvSpPr>
          <p:nvPr>
            <p:ph type="ftr" sz="quarter" idx="11"/>
          </p:nvPr>
        </p:nvSpPr>
        <p:spPr>
          <a:xfrm>
            <a:off x="2997199" y="6263213"/>
            <a:ext cx="7391400" cy="365125"/>
          </a:xfrm>
          <a:prstGeom prst="rect">
            <a:avLst/>
          </a:prstGeom>
        </p:spPr>
        <p:txBody>
          <a:bodyPr/>
          <a:lstStyle/>
          <a:p>
            <a:endParaRPr lang="en-US"/>
          </a:p>
        </p:txBody>
      </p:sp>
      <p:sp>
        <p:nvSpPr>
          <p:cNvPr id="12" name="Slide Number Placeholder 6">
            <a:extLst>
              <a:ext uri="{FF2B5EF4-FFF2-40B4-BE49-F238E27FC236}">
                <a16:creationId xmlns:a16="http://schemas.microsoft.com/office/drawing/2014/main" id="{581A44AC-EA08-4B3B-BD59-A3B956ADFE7D}"/>
              </a:ext>
            </a:extLst>
          </p:cNvPr>
          <p:cNvSpPr>
            <a:spLocks noGrp="1"/>
          </p:cNvSpPr>
          <p:nvPr>
            <p:ph type="sldNum" sz="quarter" idx="12"/>
          </p:nvPr>
        </p:nvSpPr>
        <p:spPr>
          <a:xfrm>
            <a:off x="10388599" y="6263213"/>
            <a:ext cx="677334" cy="365125"/>
          </a:xfrm>
          <a:prstGeom prst="rect">
            <a:avLst/>
          </a:prstGeom>
        </p:spPr>
        <p:txBody>
          <a:bodyPr/>
          <a:lstStyle/>
          <a:p>
            <a:fld id="{9639ED2B-37ED-4527-B698-007C17A6D46F}" type="slidenum">
              <a:rPr lang="en-US" smtClean="0"/>
              <a:t>‹#›</a:t>
            </a:fld>
            <a:endParaRPr lang="en-US"/>
          </a:p>
        </p:txBody>
      </p:sp>
      <p:sp>
        <p:nvSpPr>
          <p:cNvPr id="13" name="Date Placeholder 2">
            <a:extLst>
              <a:ext uri="{FF2B5EF4-FFF2-40B4-BE49-F238E27FC236}">
                <a16:creationId xmlns:a16="http://schemas.microsoft.com/office/drawing/2014/main" id="{2BC82F5C-FE2B-46CD-A36A-C32EB0F80F5D}"/>
              </a:ext>
            </a:extLst>
          </p:cNvPr>
          <p:cNvSpPr txBox="1">
            <a:spLocks/>
          </p:cNvSpPr>
          <p:nvPr userDrawn="1"/>
        </p:nvSpPr>
        <p:spPr>
          <a:xfrm>
            <a:off x="1803401" y="6263213"/>
            <a:ext cx="1193799"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895EB2-1345-4CE2-946A-ADA8F3688648}" type="datetimeFigureOut">
              <a:rPr lang="en-US" smtClean="0"/>
              <a:pPr/>
              <a:t>12/16/2022</a:t>
            </a:fld>
            <a:endParaRPr lang="en-US"/>
          </a:p>
        </p:txBody>
      </p:sp>
      <p:sp>
        <p:nvSpPr>
          <p:cNvPr id="14" name="Slide Number Placeholder 4">
            <a:extLst>
              <a:ext uri="{FF2B5EF4-FFF2-40B4-BE49-F238E27FC236}">
                <a16:creationId xmlns:a16="http://schemas.microsoft.com/office/drawing/2014/main" id="{65550ED8-FFDD-4A05-9D0C-D76F82D33ED4}"/>
              </a:ext>
            </a:extLst>
          </p:cNvPr>
          <p:cNvSpPr txBox="1">
            <a:spLocks/>
          </p:cNvSpPr>
          <p:nvPr userDrawn="1"/>
        </p:nvSpPr>
        <p:spPr>
          <a:xfrm>
            <a:off x="10388599" y="6263213"/>
            <a:ext cx="67733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39ED2B-37ED-4527-B698-007C17A6D46F}" type="slidenum">
              <a:rPr lang="en-US" smtClean="0"/>
              <a:pPr/>
              <a:t>‹#›</a:t>
            </a:fld>
            <a:endParaRPr lang="en-US"/>
          </a:p>
        </p:txBody>
      </p:sp>
      <p:pic>
        <p:nvPicPr>
          <p:cNvPr id="15" name="Graphic 14">
            <a:extLst>
              <a:ext uri="{FF2B5EF4-FFF2-40B4-BE49-F238E27FC236}">
                <a16:creationId xmlns:a16="http://schemas.microsoft.com/office/drawing/2014/main" id="{C4095DBE-6950-464A-AF97-5773B01B28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8453" y="6263214"/>
            <a:ext cx="1416243" cy="288294"/>
          </a:xfrm>
          <a:prstGeom prst="rect">
            <a:avLst/>
          </a:prstGeom>
        </p:spPr>
      </p:pic>
      <p:pic>
        <p:nvPicPr>
          <p:cNvPr id="16" name="Picture 15">
            <a:extLst>
              <a:ext uri="{FF2B5EF4-FFF2-40B4-BE49-F238E27FC236}">
                <a16:creationId xmlns:a16="http://schemas.microsoft.com/office/drawing/2014/main" id="{99BC5E0B-BF9B-4EB6-9856-C44BC079D2A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060" t="49895" r="14150" b="16510"/>
          <a:stretch/>
        </p:blipFill>
        <p:spPr>
          <a:xfrm>
            <a:off x="0" y="6628338"/>
            <a:ext cx="12192000" cy="229662"/>
          </a:xfrm>
          <a:prstGeom prst="rect">
            <a:avLst/>
          </a:prstGeom>
        </p:spPr>
      </p:pic>
      <p:pic>
        <p:nvPicPr>
          <p:cNvPr id="17" name="Picture 16" descr="A picture containing text, computer&#10;&#10;Description automatically generated">
            <a:extLst>
              <a:ext uri="{FF2B5EF4-FFF2-40B4-BE49-F238E27FC236}">
                <a16:creationId xmlns:a16="http://schemas.microsoft.com/office/drawing/2014/main" id="{4BE7D971-E515-429D-94C3-60CAF7382F16}"/>
              </a:ext>
            </a:extLst>
          </p:cNvPr>
          <p:cNvPicPr>
            <a:picLocks noChangeAspect="1"/>
          </p:cNvPicPr>
          <p:nvPr userDrawn="1"/>
        </p:nvPicPr>
        <p:blipFill>
          <a:blip r:embed="rId5">
            <a:extLst>
              <a:ext uri="{BEBA8EAE-BF5A-486C-A8C5-ECC9F3942E4B}">
                <a14:imgProps xmlns:a14="http://schemas.microsoft.com/office/drawing/2010/main">
                  <a14:imgLayer r:embed="rId6">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790036" y="4651430"/>
            <a:ext cx="1401964" cy="2206570"/>
          </a:xfrm>
          <a:prstGeom prst="rect">
            <a:avLst/>
          </a:prstGeom>
        </p:spPr>
      </p:pic>
      <p:grpSp>
        <p:nvGrpSpPr>
          <p:cNvPr id="19" name="Group 18">
            <a:extLst>
              <a:ext uri="{FF2B5EF4-FFF2-40B4-BE49-F238E27FC236}">
                <a16:creationId xmlns:a16="http://schemas.microsoft.com/office/drawing/2014/main" id="{7F873D07-BC19-4F5E-8CA1-344DD651A1DC}"/>
              </a:ext>
            </a:extLst>
          </p:cNvPr>
          <p:cNvGrpSpPr/>
          <p:nvPr userDrawn="1"/>
        </p:nvGrpSpPr>
        <p:grpSpPr>
          <a:xfrm>
            <a:off x="11388615" y="6235799"/>
            <a:ext cx="502050" cy="503812"/>
            <a:chOff x="9899650" y="394759"/>
            <a:chExt cx="1809750" cy="1816100"/>
          </a:xfrm>
          <a:effectLst>
            <a:outerShdw blurRad="50800" dist="38100" dir="2700000" algn="tl" rotWithShape="0">
              <a:prstClr val="black">
                <a:alpha val="40000"/>
              </a:prstClr>
            </a:outerShdw>
          </a:effectLst>
        </p:grpSpPr>
        <p:sp>
          <p:nvSpPr>
            <p:cNvPr id="20" name="Freeform 5">
              <a:extLst>
                <a:ext uri="{FF2B5EF4-FFF2-40B4-BE49-F238E27FC236}">
                  <a16:creationId xmlns:a16="http://schemas.microsoft.com/office/drawing/2014/main" id="{649BD242-B406-458C-85BD-73575DAE9F6A}"/>
                </a:ext>
              </a:extLst>
            </p:cNvPr>
            <p:cNvSpPr>
              <a:spLocks/>
            </p:cNvSpPr>
            <p:nvPr userDrawn="1"/>
          </p:nvSpPr>
          <p:spPr bwMode="auto">
            <a:xfrm>
              <a:off x="9942513" y="437621"/>
              <a:ext cx="1724025" cy="1687513"/>
            </a:xfrm>
            <a:custGeom>
              <a:avLst/>
              <a:gdLst>
                <a:gd name="T0" fmla="*/ 139 w 1086"/>
                <a:gd name="T1" fmla="*/ 0 h 1063"/>
                <a:gd name="T2" fmla="*/ 125 w 1086"/>
                <a:gd name="T3" fmla="*/ 2 h 1063"/>
                <a:gd name="T4" fmla="*/ 99 w 1086"/>
                <a:gd name="T5" fmla="*/ 7 h 1063"/>
                <a:gd name="T6" fmla="*/ 73 w 1086"/>
                <a:gd name="T7" fmla="*/ 17 h 1063"/>
                <a:gd name="T8" fmla="*/ 50 w 1086"/>
                <a:gd name="T9" fmla="*/ 32 h 1063"/>
                <a:gd name="T10" fmla="*/ 31 w 1086"/>
                <a:gd name="T11" fmla="*/ 52 h 1063"/>
                <a:gd name="T12" fmla="*/ 16 w 1086"/>
                <a:gd name="T13" fmla="*/ 74 h 1063"/>
                <a:gd name="T14" fmla="*/ 6 w 1086"/>
                <a:gd name="T15" fmla="*/ 99 h 1063"/>
                <a:gd name="T16" fmla="*/ 1 w 1086"/>
                <a:gd name="T17" fmla="*/ 126 h 1063"/>
                <a:gd name="T18" fmla="*/ 0 w 1086"/>
                <a:gd name="T19" fmla="*/ 689 h 1063"/>
                <a:gd name="T20" fmla="*/ 1 w 1086"/>
                <a:gd name="T21" fmla="*/ 703 h 1063"/>
                <a:gd name="T22" fmla="*/ 6 w 1086"/>
                <a:gd name="T23" fmla="*/ 731 h 1063"/>
                <a:gd name="T24" fmla="*/ 16 w 1086"/>
                <a:gd name="T25" fmla="*/ 756 h 1063"/>
                <a:gd name="T26" fmla="*/ 31 w 1086"/>
                <a:gd name="T27" fmla="*/ 778 h 1063"/>
                <a:gd name="T28" fmla="*/ 50 w 1086"/>
                <a:gd name="T29" fmla="*/ 797 h 1063"/>
                <a:gd name="T30" fmla="*/ 73 w 1086"/>
                <a:gd name="T31" fmla="*/ 812 h 1063"/>
                <a:gd name="T32" fmla="*/ 99 w 1086"/>
                <a:gd name="T33" fmla="*/ 824 h 1063"/>
                <a:gd name="T34" fmla="*/ 125 w 1086"/>
                <a:gd name="T35" fmla="*/ 829 h 1063"/>
                <a:gd name="T36" fmla="*/ 407 w 1086"/>
                <a:gd name="T37" fmla="*/ 829 h 1063"/>
                <a:gd name="T38" fmla="*/ 543 w 1086"/>
                <a:gd name="T39" fmla="*/ 1063 h 1063"/>
                <a:gd name="T40" fmla="*/ 679 w 1086"/>
                <a:gd name="T41" fmla="*/ 829 h 1063"/>
                <a:gd name="T42" fmla="*/ 947 w 1086"/>
                <a:gd name="T43" fmla="*/ 829 h 1063"/>
                <a:gd name="T44" fmla="*/ 975 w 1086"/>
                <a:gd name="T45" fmla="*/ 827 h 1063"/>
                <a:gd name="T46" fmla="*/ 1001 w 1086"/>
                <a:gd name="T47" fmla="*/ 819 h 1063"/>
                <a:gd name="T48" fmla="*/ 1024 w 1086"/>
                <a:gd name="T49" fmla="*/ 805 h 1063"/>
                <a:gd name="T50" fmla="*/ 1046 w 1086"/>
                <a:gd name="T51" fmla="*/ 788 h 1063"/>
                <a:gd name="T52" fmla="*/ 1063 w 1086"/>
                <a:gd name="T53" fmla="*/ 768 h 1063"/>
                <a:gd name="T54" fmla="*/ 1076 w 1086"/>
                <a:gd name="T55" fmla="*/ 743 h 1063"/>
                <a:gd name="T56" fmla="*/ 1083 w 1086"/>
                <a:gd name="T57" fmla="*/ 718 h 1063"/>
                <a:gd name="T58" fmla="*/ 1086 w 1086"/>
                <a:gd name="T59" fmla="*/ 689 h 1063"/>
                <a:gd name="T60" fmla="*/ 1086 w 1086"/>
                <a:gd name="T61" fmla="*/ 141 h 1063"/>
                <a:gd name="T62" fmla="*/ 1083 w 1086"/>
                <a:gd name="T63" fmla="*/ 113 h 1063"/>
                <a:gd name="T64" fmla="*/ 1076 w 1086"/>
                <a:gd name="T65" fmla="*/ 86 h 1063"/>
                <a:gd name="T66" fmla="*/ 1063 w 1086"/>
                <a:gd name="T67" fmla="*/ 62 h 1063"/>
                <a:gd name="T68" fmla="*/ 1046 w 1086"/>
                <a:gd name="T69" fmla="*/ 42 h 1063"/>
                <a:gd name="T70" fmla="*/ 1024 w 1086"/>
                <a:gd name="T71" fmla="*/ 24 h 1063"/>
                <a:gd name="T72" fmla="*/ 1001 w 1086"/>
                <a:gd name="T73" fmla="*/ 12 h 1063"/>
                <a:gd name="T74" fmla="*/ 975 w 1086"/>
                <a:gd name="T75" fmla="*/ 4 h 1063"/>
                <a:gd name="T76" fmla="*/ 947 w 1086"/>
                <a:gd name="T77" fmla="*/ 0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6" h="1063">
                  <a:moveTo>
                    <a:pt x="947" y="0"/>
                  </a:moveTo>
                  <a:lnTo>
                    <a:pt x="139" y="0"/>
                  </a:lnTo>
                  <a:lnTo>
                    <a:pt x="139" y="0"/>
                  </a:lnTo>
                  <a:lnTo>
                    <a:pt x="125" y="2"/>
                  </a:lnTo>
                  <a:lnTo>
                    <a:pt x="112" y="4"/>
                  </a:lnTo>
                  <a:lnTo>
                    <a:pt x="99" y="7"/>
                  </a:lnTo>
                  <a:lnTo>
                    <a:pt x="85" y="12"/>
                  </a:lnTo>
                  <a:lnTo>
                    <a:pt x="73" y="17"/>
                  </a:lnTo>
                  <a:lnTo>
                    <a:pt x="62" y="24"/>
                  </a:lnTo>
                  <a:lnTo>
                    <a:pt x="50" y="32"/>
                  </a:lnTo>
                  <a:lnTo>
                    <a:pt x="41" y="42"/>
                  </a:lnTo>
                  <a:lnTo>
                    <a:pt x="31" y="52"/>
                  </a:lnTo>
                  <a:lnTo>
                    <a:pt x="23" y="62"/>
                  </a:lnTo>
                  <a:lnTo>
                    <a:pt x="16" y="74"/>
                  </a:lnTo>
                  <a:lnTo>
                    <a:pt x="11" y="86"/>
                  </a:lnTo>
                  <a:lnTo>
                    <a:pt x="6" y="99"/>
                  </a:lnTo>
                  <a:lnTo>
                    <a:pt x="3" y="113"/>
                  </a:lnTo>
                  <a:lnTo>
                    <a:pt x="1" y="126"/>
                  </a:lnTo>
                  <a:lnTo>
                    <a:pt x="0" y="141"/>
                  </a:lnTo>
                  <a:lnTo>
                    <a:pt x="0" y="689"/>
                  </a:lnTo>
                  <a:lnTo>
                    <a:pt x="0" y="689"/>
                  </a:lnTo>
                  <a:lnTo>
                    <a:pt x="1" y="703"/>
                  </a:lnTo>
                  <a:lnTo>
                    <a:pt x="3" y="718"/>
                  </a:lnTo>
                  <a:lnTo>
                    <a:pt x="6" y="731"/>
                  </a:lnTo>
                  <a:lnTo>
                    <a:pt x="11" y="743"/>
                  </a:lnTo>
                  <a:lnTo>
                    <a:pt x="16" y="756"/>
                  </a:lnTo>
                  <a:lnTo>
                    <a:pt x="23" y="768"/>
                  </a:lnTo>
                  <a:lnTo>
                    <a:pt x="31" y="778"/>
                  </a:lnTo>
                  <a:lnTo>
                    <a:pt x="41" y="788"/>
                  </a:lnTo>
                  <a:lnTo>
                    <a:pt x="50" y="797"/>
                  </a:lnTo>
                  <a:lnTo>
                    <a:pt x="62" y="805"/>
                  </a:lnTo>
                  <a:lnTo>
                    <a:pt x="73" y="812"/>
                  </a:lnTo>
                  <a:lnTo>
                    <a:pt x="85" y="819"/>
                  </a:lnTo>
                  <a:lnTo>
                    <a:pt x="99" y="824"/>
                  </a:lnTo>
                  <a:lnTo>
                    <a:pt x="112" y="827"/>
                  </a:lnTo>
                  <a:lnTo>
                    <a:pt x="125" y="829"/>
                  </a:lnTo>
                  <a:lnTo>
                    <a:pt x="139" y="829"/>
                  </a:lnTo>
                  <a:lnTo>
                    <a:pt x="407" y="829"/>
                  </a:lnTo>
                  <a:lnTo>
                    <a:pt x="457" y="914"/>
                  </a:lnTo>
                  <a:lnTo>
                    <a:pt x="543" y="1063"/>
                  </a:lnTo>
                  <a:lnTo>
                    <a:pt x="630" y="914"/>
                  </a:lnTo>
                  <a:lnTo>
                    <a:pt x="679" y="829"/>
                  </a:lnTo>
                  <a:lnTo>
                    <a:pt x="947" y="829"/>
                  </a:lnTo>
                  <a:lnTo>
                    <a:pt x="947" y="829"/>
                  </a:lnTo>
                  <a:lnTo>
                    <a:pt x="960" y="829"/>
                  </a:lnTo>
                  <a:lnTo>
                    <a:pt x="975" y="827"/>
                  </a:lnTo>
                  <a:lnTo>
                    <a:pt x="989" y="824"/>
                  </a:lnTo>
                  <a:lnTo>
                    <a:pt x="1001" y="819"/>
                  </a:lnTo>
                  <a:lnTo>
                    <a:pt x="1014" y="812"/>
                  </a:lnTo>
                  <a:lnTo>
                    <a:pt x="1024" y="805"/>
                  </a:lnTo>
                  <a:lnTo>
                    <a:pt x="1036" y="797"/>
                  </a:lnTo>
                  <a:lnTo>
                    <a:pt x="1046" y="788"/>
                  </a:lnTo>
                  <a:lnTo>
                    <a:pt x="1054" y="778"/>
                  </a:lnTo>
                  <a:lnTo>
                    <a:pt x="1063" y="768"/>
                  </a:lnTo>
                  <a:lnTo>
                    <a:pt x="1069" y="756"/>
                  </a:lnTo>
                  <a:lnTo>
                    <a:pt x="1076" y="743"/>
                  </a:lnTo>
                  <a:lnTo>
                    <a:pt x="1079" y="731"/>
                  </a:lnTo>
                  <a:lnTo>
                    <a:pt x="1083" y="718"/>
                  </a:lnTo>
                  <a:lnTo>
                    <a:pt x="1086" y="703"/>
                  </a:lnTo>
                  <a:lnTo>
                    <a:pt x="1086" y="689"/>
                  </a:lnTo>
                  <a:lnTo>
                    <a:pt x="1086" y="141"/>
                  </a:lnTo>
                  <a:lnTo>
                    <a:pt x="1086" y="141"/>
                  </a:lnTo>
                  <a:lnTo>
                    <a:pt x="1086" y="126"/>
                  </a:lnTo>
                  <a:lnTo>
                    <a:pt x="1083" y="113"/>
                  </a:lnTo>
                  <a:lnTo>
                    <a:pt x="1079" y="99"/>
                  </a:lnTo>
                  <a:lnTo>
                    <a:pt x="1076" y="86"/>
                  </a:lnTo>
                  <a:lnTo>
                    <a:pt x="1069" y="74"/>
                  </a:lnTo>
                  <a:lnTo>
                    <a:pt x="1063" y="62"/>
                  </a:lnTo>
                  <a:lnTo>
                    <a:pt x="1054" y="52"/>
                  </a:lnTo>
                  <a:lnTo>
                    <a:pt x="1046" y="42"/>
                  </a:lnTo>
                  <a:lnTo>
                    <a:pt x="1036" y="32"/>
                  </a:lnTo>
                  <a:lnTo>
                    <a:pt x="1024" y="24"/>
                  </a:lnTo>
                  <a:lnTo>
                    <a:pt x="1014" y="17"/>
                  </a:lnTo>
                  <a:lnTo>
                    <a:pt x="1001" y="12"/>
                  </a:lnTo>
                  <a:lnTo>
                    <a:pt x="989" y="7"/>
                  </a:lnTo>
                  <a:lnTo>
                    <a:pt x="975" y="4"/>
                  </a:lnTo>
                  <a:lnTo>
                    <a:pt x="960" y="2"/>
                  </a:lnTo>
                  <a:lnTo>
                    <a:pt x="947" y="0"/>
                  </a:lnTo>
                  <a:lnTo>
                    <a:pt x="947" y="0"/>
                  </a:lnTo>
                  <a:close/>
                </a:path>
              </a:pathLst>
            </a:custGeom>
            <a:solidFill>
              <a:srgbClr val="F3901F"/>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6">
              <a:extLst>
                <a:ext uri="{FF2B5EF4-FFF2-40B4-BE49-F238E27FC236}">
                  <a16:creationId xmlns:a16="http://schemas.microsoft.com/office/drawing/2014/main" id="{1D0308D3-8C08-4D65-A999-C055DAABEE4D}"/>
                </a:ext>
              </a:extLst>
            </p:cNvPr>
            <p:cNvSpPr>
              <a:spLocks noEditPoints="1"/>
            </p:cNvSpPr>
            <p:nvPr userDrawn="1"/>
          </p:nvSpPr>
          <p:spPr bwMode="auto">
            <a:xfrm>
              <a:off x="9899650" y="394759"/>
              <a:ext cx="1809750" cy="1816100"/>
            </a:xfrm>
            <a:custGeom>
              <a:avLst/>
              <a:gdLst>
                <a:gd name="T0" fmla="*/ 166 w 1140"/>
                <a:gd name="T1" fmla="*/ 882 h 1144"/>
                <a:gd name="T2" fmla="*/ 132 w 1140"/>
                <a:gd name="T3" fmla="*/ 879 h 1144"/>
                <a:gd name="T4" fmla="*/ 87 w 1140"/>
                <a:gd name="T5" fmla="*/ 862 h 1144"/>
                <a:gd name="T6" fmla="*/ 48 w 1140"/>
                <a:gd name="T7" fmla="*/ 834 h 1144"/>
                <a:gd name="T8" fmla="*/ 20 w 1140"/>
                <a:gd name="T9" fmla="*/ 795 h 1144"/>
                <a:gd name="T10" fmla="*/ 3 w 1140"/>
                <a:gd name="T11" fmla="*/ 750 h 1144"/>
                <a:gd name="T12" fmla="*/ 0 w 1140"/>
                <a:gd name="T13" fmla="*/ 168 h 1144"/>
                <a:gd name="T14" fmla="*/ 3 w 1140"/>
                <a:gd name="T15" fmla="*/ 135 h 1144"/>
                <a:gd name="T16" fmla="*/ 20 w 1140"/>
                <a:gd name="T17" fmla="*/ 88 h 1144"/>
                <a:gd name="T18" fmla="*/ 48 w 1140"/>
                <a:gd name="T19" fmla="*/ 49 h 1144"/>
                <a:gd name="T20" fmla="*/ 87 w 1140"/>
                <a:gd name="T21" fmla="*/ 21 h 1144"/>
                <a:gd name="T22" fmla="*/ 132 w 1140"/>
                <a:gd name="T23" fmla="*/ 4 h 1144"/>
                <a:gd name="T24" fmla="*/ 974 w 1140"/>
                <a:gd name="T25" fmla="*/ 0 h 1144"/>
                <a:gd name="T26" fmla="*/ 1008 w 1140"/>
                <a:gd name="T27" fmla="*/ 4 h 1144"/>
                <a:gd name="T28" fmla="*/ 1053 w 1140"/>
                <a:gd name="T29" fmla="*/ 21 h 1144"/>
                <a:gd name="T30" fmla="*/ 1091 w 1140"/>
                <a:gd name="T31" fmla="*/ 49 h 1144"/>
                <a:gd name="T32" fmla="*/ 1120 w 1140"/>
                <a:gd name="T33" fmla="*/ 88 h 1144"/>
                <a:gd name="T34" fmla="*/ 1137 w 1140"/>
                <a:gd name="T35" fmla="*/ 135 h 1144"/>
                <a:gd name="T36" fmla="*/ 1140 w 1140"/>
                <a:gd name="T37" fmla="*/ 716 h 1144"/>
                <a:gd name="T38" fmla="*/ 1137 w 1140"/>
                <a:gd name="T39" fmla="*/ 750 h 1144"/>
                <a:gd name="T40" fmla="*/ 1120 w 1140"/>
                <a:gd name="T41" fmla="*/ 795 h 1144"/>
                <a:gd name="T42" fmla="*/ 1091 w 1140"/>
                <a:gd name="T43" fmla="*/ 834 h 1144"/>
                <a:gd name="T44" fmla="*/ 1053 w 1140"/>
                <a:gd name="T45" fmla="*/ 862 h 1144"/>
                <a:gd name="T46" fmla="*/ 1008 w 1140"/>
                <a:gd name="T47" fmla="*/ 879 h 1144"/>
                <a:gd name="T48" fmla="*/ 721 w 1140"/>
                <a:gd name="T49" fmla="*/ 882 h 1144"/>
                <a:gd name="T50" fmla="*/ 166 w 1140"/>
                <a:gd name="T51" fmla="*/ 54 h 1144"/>
                <a:gd name="T52" fmla="*/ 132 w 1140"/>
                <a:gd name="T53" fmla="*/ 59 h 1144"/>
                <a:gd name="T54" fmla="*/ 104 w 1140"/>
                <a:gd name="T55" fmla="*/ 74 h 1144"/>
                <a:gd name="T56" fmla="*/ 80 w 1140"/>
                <a:gd name="T57" fmla="*/ 96 h 1144"/>
                <a:gd name="T58" fmla="*/ 62 w 1140"/>
                <a:gd name="T59" fmla="*/ 123 h 1144"/>
                <a:gd name="T60" fmla="*/ 53 w 1140"/>
                <a:gd name="T61" fmla="*/ 156 h 1144"/>
                <a:gd name="T62" fmla="*/ 53 w 1140"/>
                <a:gd name="T63" fmla="*/ 716 h 1144"/>
                <a:gd name="T64" fmla="*/ 58 w 1140"/>
                <a:gd name="T65" fmla="*/ 750 h 1144"/>
                <a:gd name="T66" fmla="*/ 74 w 1140"/>
                <a:gd name="T67" fmla="*/ 780 h 1144"/>
                <a:gd name="T68" fmla="*/ 95 w 1140"/>
                <a:gd name="T69" fmla="*/ 804 h 1144"/>
                <a:gd name="T70" fmla="*/ 122 w 1140"/>
                <a:gd name="T71" fmla="*/ 820 h 1144"/>
                <a:gd name="T72" fmla="*/ 156 w 1140"/>
                <a:gd name="T73" fmla="*/ 829 h 1144"/>
                <a:gd name="T74" fmla="*/ 570 w 1140"/>
                <a:gd name="T75" fmla="*/ 1037 h 1144"/>
                <a:gd name="T76" fmla="*/ 974 w 1140"/>
                <a:gd name="T77" fmla="*/ 829 h 1144"/>
                <a:gd name="T78" fmla="*/ 1008 w 1140"/>
                <a:gd name="T79" fmla="*/ 824 h 1144"/>
                <a:gd name="T80" fmla="*/ 1036 w 1140"/>
                <a:gd name="T81" fmla="*/ 810 h 1144"/>
                <a:gd name="T82" fmla="*/ 1061 w 1140"/>
                <a:gd name="T83" fmla="*/ 789 h 1144"/>
                <a:gd name="T84" fmla="*/ 1078 w 1140"/>
                <a:gd name="T85" fmla="*/ 760 h 1144"/>
                <a:gd name="T86" fmla="*/ 1086 w 1140"/>
                <a:gd name="T87" fmla="*/ 728 h 1144"/>
                <a:gd name="T88" fmla="*/ 1086 w 1140"/>
                <a:gd name="T89" fmla="*/ 168 h 1144"/>
                <a:gd name="T90" fmla="*/ 1081 w 1140"/>
                <a:gd name="T91" fmla="*/ 135 h 1144"/>
                <a:gd name="T92" fmla="*/ 1068 w 1140"/>
                <a:gd name="T93" fmla="*/ 104 h 1144"/>
                <a:gd name="T94" fmla="*/ 1046 w 1140"/>
                <a:gd name="T95" fmla="*/ 81 h 1144"/>
                <a:gd name="T96" fmla="*/ 1018 w 1140"/>
                <a:gd name="T97" fmla="*/ 62 h 1144"/>
                <a:gd name="T98" fmla="*/ 986 w 1140"/>
                <a:gd name="T99" fmla="*/ 56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40" h="1144">
                  <a:moveTo>
                    <a:pt x="570" y="1144"/>
                  </a:moveTo>
                  <a:lnTo>
                    <a:pt x="419" y="882"/>
                  </a:lnTo>
                  <a:lnTo>
                    <a:pt x="166" y="882"/>
                  </a:lnTo>
                  <a:lnTo>
                    <a:pt x="166" y="882"/>
                  </a:lnTo>
                  <a:lnTo>
                    <a:pt x="149" y="882"/>
                  </a:lnTo>
                  <a:lnTo>
                    <a:pt x="132" y="879"/>
                  </a:lnTo>
                  <a:lnTo>
                    <a:pt x="117" y="876"/>
                  </a:lnTo>
                  <a:lnTo>
                    <a:pt x="102" y="869"/>
                  </a:lnTo>
                  <a:lnTo>
                    <a:pt x="87" y="862"/>
                  </a:lnTo>
                  <a:lnTo>
                    <a:pt x="74" y="854"/>
                  </a:lnTo>
                  <a:lnTo>
                    <a:pt x="60" y="846"/>
                  </a:lnTo>
                  <a:lnTo>
                    <a:pt x="48" y="834"/>
                  </a:lnTo>
                  <a:lnTo>
                    <a:pt x="38" y="822"/>
                  </a:lnTo>
                  <a:lnTo>
                    <a:pt x="28" y="809"/>
                  </a:lnTo>
                  <a:lnTo>
                    <a:pt x="20" y="795"/>
                  </a:lnTo>
                  <a:lnTo>
                    <a:pt x="13" y="782"/>
                  </a:lnTo>
                  <a:lnTo>
                    <a:pt x="8" y="765"/>
                  </a:lnTo>
                  <a:lnTo>
                    <a:pt x="3" y="750"/>
                  </a:lnTo>
                  <a:lnTo>
                    <a:pt x="1" y="733"/>
                  </a:lnTo>
                  <a:lnTo>
                    <a:pt x="0" y="716"/>
                  </a:lnTo>
                  <a:lnTo>
                    <a:pt x="0" y="168"/>
                  </a:lnTo>
                  <a:lnTo>
                    <a:pt x="0" y="168"/>
                  </a:lnTo>
                  <a:lnTo>
                    <a:pt x="1" y="150"/>
                  </a:lnTo>
                  <a:lnTo>
                    <a:pt x="3" y="135"/>
                  </a:lnTo>
                  <a:lnTo>
                    <a:pt x="8" y="118"/>
                  </a:lnTo>
                  <a:lnTo>
                    <a:pt x="13" y="103"/>
                  </a:lnTo>
                  <a:lnTo>
                    <a:pt x="20" y="88"/>
                  </a:lnTo>
                  <a:lnTo>
                    <a:pt x="28" y="74"/>
                  </a:lnTo>
                  <a:lnTo>
                    <a:pt x="38" y="61"/>
                  </a:lnTo>
                  <a:lnTo>
                    <a:pt x="48" y="49"/>
                  </a:lnTo>
                  <a:lnTo>
                    <a:pt x="60" y="39"/>
                  </a:lnTo>
                  <a:lnTo>
                    <a:pt x="74" y="29"/>
                  </a:lnTo>
                  <a:lnTo>
                    <a:pt x="87" y="21"/>
                  </a:lnTo>
                  <a:lnTo>
                    <a:pt x="102" y="14"/>
                  </a:lnTo>
                  <a:lnTo>
                    <a:pt x="117" y="9"/>
                  </a:lnTo>
                  <a:lnTo>
                    <a:pt x="132" y="4"/>
                  </a:lnTo>
                  <a:lnTo>
                    <a:pt x="149" y="2"/>
                  </a:lnTo>
                  <a:lnTo>
                    <a:pt x="166" y="0"/>
                  </a:lnTo>
                  <a:lnTo>
                    <a:pt x="974" y="0"/>
                  </a:lnTo>
                  <a:lnTo>
                    <a:pt x="974" y="0"/>
                  </a:lnTo>
                  <a:lnTo>
                    <a:pt x="991" y="2"/>
                  </a:lnTo>
                  <a:lnTo>
                    <a:pt x="1008" y="4"/>
                  </a:lnTo>
                  <a:lnTo>
                    <a:pt x="1023" y="9"/>
                  </a:lnTo>
                  <a:lnTo>
                    <a:pt x="1038" y="14"/>
                  </a:lnTo>
                  <a:lnTo>
                    <a:pt x="1053" y="21"/>
                  </a:lnTo>
                  <a:lnTo>
                    <a:pt x="1066" y="29"/>
                  </a:lnTo>
                  <a:lnTo>
                    <a:pt x="1080" y="39"/>
                  </a:lnTo>
                  <a:lnTo>
                    <a:pt x="1091" y="49"/>
                  </a:lnTo>
                  <a:lnTo>
                    <a:pt x="1101" y="61"/>
                  </a:lnTo>
                  <a:lnTo>
                    <a:pt x="1111" y="74"/>
                  </a:lnTo>
                  <a:lnTo>
                    <a:pt x="1120" y="88"/>
                  </a:lnTo>
                  <a:lnTo>
                    <a:pt x="1127" y="103"/>
                  </a:lnTo>
                  <a:lnTo>
                    <a:pt x="1133" y="118"/>
                  </a:lnTo>
                  <a:lnTo>
                    <a:pt x="1137" y="135"/>
                  </a:lnTo>
                  <a:lnTo>
                    <a:pt x="1140" y="150"/>
                  </a:lnTo>
                  <a:lnTo>
                    <a:pt x="1140" y="168"/>
                  </a:lnTo>
                  <a:lnTo>
                    <a:pt x="1140" y="716"/>
                  </a:lnTo>
                  <a:lnTo>
                    <a:pt x="1140" y="716"/>
                  </a:lnTo>
                  <a:lnTo>
                    <a:pt x="1140" y="733"/>
                  </a:lnTo>
                  <a:lnTo>
                    <a:pt x="1137" y="750"/>
                  </a:lnTo>
                  <a:lnTo>
                    <a:pt x="1133" y="765"/>
                  </a:lnTo>
                  <a:lnTo>
                    <a:pt x="1127" y="782"/>
                  </a:lnTo>
                  <a:lnTo>
                    <a:pt x="1120" y="795"/>
                  </a:lnTo>
                  <a:lnTo>
                    <a:pt x="1111" y="809"/>
                  </a:lnTo>
                  <a:lnTo>
                    <a:pt x="1101" y="822"/>
                  </a:lnTo>
                  <a:lnTo>
                    <a:pt x="1091" y="834"/>
                  </a:lnTo>
                  <a:lnTo>
                    <a:pt x="1080" y="846"/>
                  </a:lnTo>
                  <a:lnTo>
                    <a:pt x="1066" y="854"/>
                  </a:lnTo>
                  <a:lnTo>
                    <a:pt x="1053" y="862"/>
                  </a:lnTo>
                  <a:lnTo>
                    <a:pt x="1038" y="869"/>
                  </a:lnTo>
                  <a:lnTo>
                    <a:pt x="1023" y="876"/>
                  </a:lnTo>
                  <a:lnTo>
                    <a:pt x="1008" y="879"/>
                  </a:lnTo>
                  <a:lnTo>
                    <a:pt x="991" y="882"/>
                  </a:lnTo>
                  <a:lnTo>
                    <a:pt x="974" y="882"/>
                  </a:lnTo>
                  <a:lnTo>
                    <a:pt x="721" y="882"/>
                  </a:lnTo>
                  <a:lnTo>
                    <a:pt x="570" y="1144"/>
                  </a:lnTo>
                  <a:close/>
                  <a:moveTo>
                    <a:pt x="166" y="54"/>
                  </a:moveTo>
                  <a:lnTo>
                    <a:pt x="166" y="54"/>
                  </a:lnTo>
                  <a:lnTo>
                    <a:pt x="156" y="56"/>
                  </a:lnTo>
                  <a:lnTo>
                    <a:pt x="144" y="57"/>
                  </a:lnTo>
                  <a:lnTo>
                    <a:pt x="132" y="59"/>
                  </a:lnTo>
                  <a:lnTo>
                    <a:pt x="122" y="62"/>
                  </a:lnTo>
                  <a:lnTo>
                    <a:pt x="112" y="67"/>
                  </a:lnTo>
                  <a:lnTo>
                    <a:pt x="104" y="74"/>
                  </a:lnTo>
                  <a:lnTo>
                    <a:pt x="95" y="81"/>
                  </a:lnTo>
                  <a:lnTo>
                    <a:pt x="87" y="88"/>
                  </a:lnTo>
                  <a:lnTo>
                    <a:pt x="80" y="96"/>
                  </a:lnTo>
                  <a:lnTo>
                    <a:pt x="74" y="104"/>
                  </a:lnTo>
                  <a:lnTo>
                    <a:pt x="67" y="113"/>
                  </a:lnTo>
                  <a:lnTo>
                    <a:pt x="62" y="123"/>
                  </a:lnTo>
                  <a:lnTo>
                    <a:pt x="58" y="135"/>
                  </a:lnTo>
                  <a:lnTo>
                    <a:pt x="57" y="145"/>
                  </a:lnTo>
                  <a:lnTo>
                    <a:pt x="53" y="156"/>
                  </a:lnTo>
                  <a:lnTo>
                    <a:pt x="53" y="168"/>
                  </a:lnTo>
                  <a:lnTo>
                    <a:pt x="53" y="716"/>
                  </a:lnTo>
                  <a:lnTo>
                    <a:pt x="53" y="716"/>
                  </a:lnTo>
                  <a:lnTo>
                    <a:pt x="53" y="728"/>
                  </a:lnTo>
                  <a:lnTo>
                    <a:pt x="57" y="740"/>
                  </a:lnTo>
                  <a:lnTo>
                    <a:pt x="58" y="750"/>
                  </a:lnTo>
                  <a:lnTo>
                    <a:pt x="62" y="760"/>
                  </a:lnTo>
                  <a:lnTo>
                    <a:pt x="67" y="770"/>
                  </a:lnTo>
                  <a:lnTo>
                    <a:pt x="74" y="780"/>
                  </a:lnTo>
                  <a:lnTo>
                    <a:pt x="80" y="789"/>
                  </a:lnTo>
                  <a:lnTo>
                    <a:pt x="87" y="797"/>
                  </a:lnTo>
                  <a:lnTo>
                    <a:pt x="95" y="804"/>
                  </a:lnTo>
                  <a:lnTo>
                    <a:pt x="104" y="810"/>
                  </a:lnTo>
                  <a:lnTo>
                    <a:pt x="112" y="815"/>
                  </a:lnTo>
                  <a:lnTo>
                    <a:pt x="122" y="820"/>
                  </a:lnTo>
                  <a:lnTo>
                    <a:pt x="132" y="824"/>
                  </a:lnTo>
                  <a:lnTo>
                    <a:pt x="144" y="827"/>
                  </a:lnTo>
                  <a:lnTo>
                    <a:pt x="156" y="829"/>
                  </a:lnTo>
                  <a:lnTo>
                    <a:pt x="166" y="829"/>
                  </a:lnTo>
                  <a:lnTo>
                    <a:pt x="451" y="829"/>
                  </a:lnTo>
                  <a:lnTo>
                    <a:pt x="570" y="1037"/>
                  </a:lnTo>
                  <a:lnTo>
                    <a:pt x="691" y="829"/>
                  </a:lnTo>
                  <a:lnTo>
                    <a:pt x="974" y="829"/>
                  </a:lnTo>
                  <a:lnTo>
                    <a:pt x="974" y="829"/>
                  </a:lnTo>
                  <a:lnTo>
                    <a:pt x="986" y="829"/>
                  </a:lnTo>
                  <a:lnTo>
                    <a:pt x="996" y="827"/>
                  </a:lnTo>
                  <a:lnTo>
                    <a:pt x="1008" y="824"/>
                  </a:lnTo>
                  <a:lnTo>
                    <a:pt x="1018" y="820"/>
                  </a:lnTo>
                  <a:lnTo>
                    <a:pt x="1028" y="815"/>
                  </a:lnTo>
                  <a:lnTo>
                    <a:pt x="1036" y="810"/>
                  </a:lnTo>
                  <a:lnTo>
                    <a:pt x="1046" y="804"/>
                  </a:lnTo>
                  <a:lnTo>
                    <a:pt x="1053" y="797"/>
                  </a:lnTo>
                  <a:lnTo>
                    <a:pt x="1061" y="789"/>
                  </a:lnTo>
                  <a:lnTo>
                    <a:pt x="1068" y="780"/>
                  </a:lnTo>
                  <a:lnTo>
                    <a:pt x="1073" y="770"/>
                  </a:lnTo>
                  <a:lnTo>
                    <a:pt x="1078" y="760"/>
                  </a:lnTo>
                  <a:lnTo>
                    <a:pt x="1081" y="750"/>
                  </a:lnTo>
                  <a:lnTo>
                    <a:pt x="1085" y="740"/>
                  </a:lnTo>
                  <a:lnTo>
                    <a:pt x="1086" y="728"/>
                  </a:lnTo>
                  <a:lnTo>
                    <a:pt x="1086" y="716"/>
                  </a:lnTo>
                  <a:lnTo>
                    <a:pt x="1086" y="168"/>
                  </a:lnTo>
                  <a:lnTo>
                    <a:pt x="1086" y="168"/>
                  </a:lnTo>
                  <a:lnTo>
                    <a:pt x="1086" y="156"/>
                  </a:lnTo>
                  <a:lnTo>
                    <a:pt x="1085" y="145"/>
                  </a:lnTo>
                  <a:lnTo>
                    <a:pt x="1081" y="135"/>
                  </a:lnTo>
                  <a:lnTo>
                    <a:pt x="1078" y="123"/>
                  </a:lnTo>
                  <a:lnTo>
                    <a:pt x="1073" y="113"/>
                  </a:lnTo>
                  <a:lnTo>
                    <a:pt x="1068" y="104"/>
                  </a:lnTo>
                  <a:lnTo>
                    <a:pt x="1061" y="96"/>
                  </a:lnTo>
                  <a:lnTo>
                    <a:pt x="1053" y="88"/>
                  </a:lnTo>
                  <a:lnTo>
                    <a:pt x="1046" y="81"/>
                  </a:lnTo>
                  <a:lnTo>
                    <a:pt x="1036" y="74"/>
                  </a:lnTo>
                  <a:lnTo>
                    <a:pt x="1028" y="67"/>
                  </a:lnTo>
                  <a:lnTo>
                    <a:pt x="1018" y="62"/>
                  </a:lnTo>
                  <a:lnTo>
                    <a:pt x="1008" y="59"/>
                  </a:lnTo>
                  <a:lnTo>
                    <a:pt x="996" y="57"/>
                  </a:lnTo>
                  <a:lnTo>
                    <a:pt x="986" y="56"/>
                  </a:lnTo>
                  <a:lnTo>
                    <a:pt x="974" y="54"/>
                  </a:lnTo>
                  <a:lnTo>
                    <a:pt x="166" y="5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22868868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C7D56D-5B21-4211-8554-A64A624EB92D}"/>
              </a:ext>
            </a:extLst>
          </p:cNvPr>
          <p:cNvSpPr/>
          <p:nvPr userDrawn="1"/>
        </p:nvSpPr>
        <p:spPr>
          <a:xfrm>
            <a:off x="0" y="1"/>
            <a:ext cx="4057650" cy="6858000"/>
          </a:xfrm>
          <a:prstGeom prst="rect">
            <a:avLst/>
          </a:prstGeom>
          <a:solidFill>
            <a:srgbClr val="F3901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2AEFD84A-7F82-4AF6-BC48-29FBC75EC427}"/>
              </a:ext>
            </a:extLst>
          </p:cNvPr>
          <p:cNvSpPr>
            <a:spLocks noGrp="1"/>
          </p:cNvSpPr>
          <p:nvPr>
            <p:ph type="pic" idx="1"/>
          </p:nvPr>
        </p:nvSpPr>
        <p:spPr>
          <a:xfrm>
            <a:off x="4251855" y="457201"/>
            <a:ext cx="7645283" cy="55763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Date Placeholder 4">
            <a:extLst>
              <a:ext uri="{FF2B5EF4-FFF2-40B4-BE49-F238E27FC236}">
                <a16:creationId xmlns:a16="http://schemas.microsoft.com/office/drawing/2014/main" id="{D937FD70-D369-4DD3-963C-A58D5DD33B21}"/>
              </a:ext>
            </a:extLst>
          </p:cNvPr>
          <p:cNvSpPr>
            <a:spLocks noGrp="1"/>
          </p:cNvSpPr>
          <p:nvPr>
            <p:ph type="dt" sz="half" idx="10"/>
          </p:nvPr>
        </p:nvSpPr>
        <p:spPr>
          <a:xfrm>
            <a:off x="1803401" y="6263213"/>
            <a:ext cx="1193799" cy="365125"/>
          </a:xfrm>
          <a:prstGeom prst="rect">
            <a:avLst/>
          </a:prstGeom>
        </p:spPr>
        <p:txBody>
          <a:bodyPr/>
          <a:lstStyle/>
          <a:p>
            <a:fld id="{87042246-1136-4BE8-AE3F-5F76CE6EFCA8}" type="datetime1">
              <a:rPr lang="en-US" smtClean="0"/>
              <a:t>12/16/2022</a:t>
            </a:fld>
            <a:endParaRPr lang="en-US"/>
          </a:p>
        </p:txBody>
      </p:sp>
      <p:sp>
        <p:nvSpPr>
          <p:cNvPr id="6" name="Footer Placeholder 5">
            <a:extLst>
              <a:ext uri="{FF2B5EF4-FFF2-40B4-BE49-F238E27FC236}">
                <a16:creationId xmlns:a16="http://schemas.microsoft.com/office/drawing/2014/main" id="{0E8F4010-3C8C-4882-A496-82822823092F}"/>
              </a:ext>
            </a:extLst>
          </p:cNvPr>
          <p:cNvSpPr>
            <a:spLocks noGrp="1"/>
          </p:cNvSpPr>
          <p:nvPr>
            <p:ph type="ftr" sz="quarter" idx="11"/>
          </p:nvPr>
        </p:nvSpPr>
        <p:spPr>
          <a:xfrm>
            <a:off x="2997199" y="6263213"/>
            <a:ext cx="73914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381C7A-5DAE-4F3C-B44E-6101ABAF081A}"/>
              </a:ext>
            </a:extLst>
          </p:cNvPr>
          <p:cNvSpPr>
            <a:spLocks noGrp="1"/>
          </p:cNvSpPr>
          <p:nvPr>
            <p:ph type="sldNum" sz="quarter" idx="12"/>
          </p:nvPr>
        </p:nvSpPr>
        <p:spPr>
          <a:xfrm>
            <a:off x="10388599" y="6263213"/>
            <a:ext cx="677334" cy="365125"/>
          </a:xfrm>
          <a:prstGeom prst="rect">
            <a:avLst/>
          </a:prstGeom>
        </p:spPr>
        <p:txBody>
          <a:bodyPr/>
          <a:lstStyle/>
          <a:p>
            <a:fld id="{9639ED2B-37ED-4527-B698-007C17A6D46F}" type="slidenum">
              <a:rPr lang="en-US" smtClean="0"/>
              <a:t>‹#›</a:t>
            </a:fld>
            <a:endParaRPr lang="en-US"/>
          </a:p>
        </p:txBody>
      </p:sp>
      <p:sp>
        <p:nvSpPr>
          <p:cNvPr id="10" name="Title 1">
            <a:extLst>
              <a:ext uri="{FF2B5EF4-FFF2-40B4-BE49-F238E27FC236}">
                <a16:creationId xmlns:a16="http://schemas.microsoft.com/office/drawing/2014/main" id="{B91EBCA2-2D88-4D12-AAD7-DF4E5F7357FD}"/>
              </a:ext>
            </a:extLst>
          </p:cNvPr>
          <p:cNvSpPr>
            <a:spLocks noGrp="1"/>
          </p:cNvSpPr>
          <p:nvPr>
            <p:ph type="title"/>
          </p:nvPr>
        </p:nvSpPr>
        <p:spPr>
          <a:xfrm>
            <a:off x="474135" y="457200"/>
            <a:ext cx="3461762" cy="1520687"/>
          </a:xfrm>
        </p:spPr>
        <p:txBody>
          <a:bodyPr anchor="b">
            <a:noAutofit/>
          </a:bodyPr>
          <a:lstStyle>
            <a:lvl1pPr>
              <a:defRPr sz="3200">
                <a:solidFill>
                  <a:schemeClr val="tx1"/>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DD59BDAC-0CF9-4343-B997-674D9A882DEB}"/>
              </a:ext>
            </a:extLst>
          </p:cNvPr>
          <p:cNvSpPr>
            <a:spLocks noGrp="1"/>
          </p:cNvSpPr>
          <p:nvPr>
            <p:ph idx="1"/>
          </p:nvPr>
        </p:nvSpPr>
        <p:spPr>
          <a:xfrm>
            <a:off x="474135" y="2090668"/>
            <a:ext cx="3461762" cy="4172545"/>
          </a:xfrm>
        </p:spPr>
        <p:txBody>
          <a:bodyPr/>
          <a:lstStyle>
            <a:lvl1pPr>
              <a:buClrTx/>
              <a:defRPr sz="2800">
                <a:solidFill>
                  <a:schemeClr val="bg1"/>
                </a:solidFill>
              </a:defRPr>
            </a:lvl1pPr>
            <a:lvl2pPr>
              <a:buClrTx/>
              <a:defRPr sz="2400">
                <a:solidFill>
                  <a:schemeClr val="bg1"/>
                </a:solidFill>
              </a:defRPr>
            </a:lvl2pPr>
            <a:lvl3pPr>
              <a:buClrTx/>
              <a:defRPr sz="2000">
                <a:solidFill>
                  <a:schemeClr val="bg1"/>
                </a:solidFill>
              </a:defRPr>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9" name="Date Placeholder 2">
            <a:extLst>
              <a:ext uri="{FF2B5EF4-FFF2-40B4-BE49-F238E27FC236}">
                <a16:creationId xmlns:a16="http://schemas.microsoft.com/office/drawing/2014/main" id="{ADFD5D86-073F-488B-B373-BE0538E7D38F}"/>
              </a:ext>
            </a:extLst>
          </p:cNvPr>
          <p:cNvSpPr txBox="1">
            <a:spLocks/>
          </p:cNvSpPr>
          <p:nvPr userDrawn="1"/>
        </p:nvSpPr>
        <p:spPr>
          <a:xfrm>
            <a:off x="1803401" y="6263213"/>
            <a:ext cx="1193799"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895EB2-1345-4CE2-946A-ADA8F3688648}" type="datetimeFigureOut">
              <a:rPr lang="en-US" smtClean="0"/>
              <a:pPr/>
              <a:t>12/16/2022</a:t>
            </a:fld>
            <a:endParaRPr lang="en-US"/>
          </a:p>
        </p:txBody>
      </p:sp>
      <p:sp>
        <p:nvSpPr>
          <p:cNvPr id="12" name="Slide Number Placeholder 4">
            <a:extLst>
              <a:ext uri="{FF2B5EF4-FFF2-40B4-BE49-F238E27FC236}">
                <a16:creationId xmlns:a16="http://schemas.microsoft.com/office/drawing/2014/main" id="{C3295268-AF72-4870-9B9D-7DDC85C3E358}"/>
              </a:ext>
            </a:extLst>
          </p:cNvPr>
          <p:cNvSpPr txBox="1">
            <a:spLocks/>
          </p:cNvSpPr>
          <p:nvPr userDrawn="1"/>
        </p:nvSpPr>
        <p:spPr>
          <a:xfrm>
            <a:off x="10388599" y="6263213"/>
            <a:ext cx="67733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39ED2B-37ED-4527-B698-007C17A6D46F}" type="slidenum">
              <a:rPr lang="en-US" smtClean="0"/>
              <a:pPr/>
              <a:t>‹#›</a:t>
            </a:fld>
            <a:endParaRPr lang="en-US"/>
          </a:p>
        </p:txBody>
      </p:sp>
      <p:pic>
        <p:nvPicPr>
          <p:cNvPr id="14" name="Picture 13">
            <a:extLst>
              <a:ext uri="{FF2B5EF4-FFF2-40B4-BE49-F238E27FC236}">
                <a16:creationId xmlns:a16="http://schemas.microsoft.com/office/drawing/2014/main" id="{7512ABD0-DBFE-4181-8E23-ED8F50E4C91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060" t="49895" r="14150" b="16510"/>
          <a:stretch/>
        </p:blipFill>
        <p:spPr>
          <a:xfrm>
            <a:off x="0" y="6628338"/>
            <a:ext cx="12192000" cy="229662"/>
          </a:xfrm>
          <a:prstGeom prst="rect">
            <a:avLst/>
          </a:prstGeom>
        </p:spPr>
      </p:pic>
      <p:pic>
        <p:nvPicPr>
          <p:cNvPr id="15" name="Picture 14" descr="A picture containing text, computer&#10;&#10;Description automatically generated">
            <a:extLst>
              <a:ext uri="{FF2B5EF4-FFF2-40B4-BE49-F238E27FC236}">
                <a16:creationId xmlns:a16="http://schemas.microsoft.com/office/drawing/2014/main" id="{94332FB9-D2F9-4654-BB72-4AD8EDC380C5}"/>
              </a:ext>
            </a:extLst>
          </p:cNvPr>
          <p:cNvPicPr>
            <a:picLocks noChangeAspect="1"/>
          </p:cNvPicPr>
          <p:nvPr userDrawn="1"/>
        </p:nvPicPr>
        <p:blipFill>
          <a:blip r:embed="rId3">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790036" y="4651430"/>
            <a:ext cx="1401964" cy="2206570"/>
          </a:xfrm>
          <a:prstGeom prst="rect">
            <a:avLst/>
          </a:prstGeom>
        </p:spPr>
      </p:pic>
      <p:grpSp>
        <p:nvGrpSpPr>
          <p:cNvPr id="16" name="Group 15">
            <a:extLst>
              <a:ext uri="{FF2B5EF4-FFF2-40B4-BE49-F238E27FC236}">
                <a16:creationId xmlns:a16="http://schemas.microsoft.com/office/drawing/2014/main" id="{A7682CF0-E7C3-40D9-9319-4AD2819E1DBE}"/>
              </a:ext>
            </a:extLst>
          </p:cNvPr>
          <p:cNvGrpSpPr/>
          <p:nvPr userDrawn="1"/>
        </p:nvGrpSpPr>
        <p:grpSpPr>
          <a:xfrm>
            <a:off x="11388615" y="6235799"/>
            <a:ext cx="502050" cy="503812"/>
            <a:chOff x="9899650" y="394759"/>
            <a:chExt cx="1809750" cy="1816100"/>
          </a:xfrm>
          <a:effectLst>
            <a:outerShdw blurRad="50800" dist="38100" dir="2700000" algn="tl" rotWithShape="0">
              <a:prstClr val="black">
                <a:alpha val="40000"/>
              </a:prstClr>
            </a:outerShdw>
          </a:effectLst>
        </p:grpSpPr>
        <p:sp>
          <p:nvSpPr>
            <p:cNvPr id="17" name="Freeform 5">
              <a:extLst>
                <a:ext uri="{FF2B5EF4-FFF2-40B4-BE49-F238E27FC236}">
                  <a16:creationId xmlns:a16="http://schemas.microsoft.com/office/drawing/2014/main" id="{391719D0-F541-4901-8F97-6E4517A0A83F}"/>
                </a:ext>
              </a:extLst>
            </p:cNvPr>
            <p:cNvSpPr>
              <a:spLocks/>
            </p:cNvSpPr>
            <p:nvPr userDrawn="1"/>
          </p:nvSpPr>
          <p:spPr bwMode="auto">
            <a:xfrm>
              <a:off x="9942513" y="437621"/>
              <a:ext cx="1724025" cy="1687513"/>
            </a:xfrm>
            <a:custGeom>
              <a:avLst/>
              <a:gdLst>
                <a:gd name="T0" fmla="*/ 139 w 1086"/>
                <a:gd name="T1" fmla="*/ 0 h 1063"/>
                <a:gd name="T2" fmla="*/ 125 w 1086"/>
                <a:gd name="T3" fmla="*/ 2 h 1063"/>
                <a:gd name="T4" fmla="*/ 99 w 1086"/>
                <a:gd name="T5" fmla="*/ 7 h 1063"/>
                <a:gd name="T6" fmla="*/ 73 w 1086"/>
                <a:gd name="T7" fmla="*/ 17 h 1063"/>
                <a:gd name="T8" fmla="*/ 50 w 1086"/>
                <a:gd name="T9" fmla="*/ 32 h 1063"/>
                <a:gd name="T10" fmla="*/ 31 w 1086"/>
                <a:gd name="T11" fmla="*/ 52 h 1063"/>
                <a:gd name="T12" fmla="*/ 16 w 1086"/>
                <a:gd name="T13" fmla="*/ 74 h 1063"/>
                <a:gd name="T14" fmla="*/ 6 w 1086"/>
                <a:gd name="T15" fmla="*/ 99 h 1063"/>
                <a:gd name="T16" fmla="*/ 1 w 1086"/>
                <a:gd name="T17" fmla="*/ 126 h 1063"/>
                <a:gd name="T18" fmla="*/ 0 w 1086"/>
                <a:gd name="T19" fmla="*/ 689 h 1063"/>
                <a:gd name="T20" fmla="*/ 1 w 1086"/>
                <a:gd name="T21" fmla="*/ 703 h 1063"/>
                <a:gd name="T22" fmla="*/ 6 w 1086"/>
                <a:gd name="T23" fmla="*/ 731 h 1063"/>
                <a:gd name="T24" fmla="*/ 16 w 1086"/>
                <a:gd name="T25" fmla="*/ 756 h 1063"/>
                <a:gd name="T26" fmla="*/ 31 w 1086"/>
                <a:gd name="T27" fmla="*/ 778 h 1063"/>
                <a:gd name="T28" fmla="*/ 50 w 1086"/>
                <a:gd name="T29" fmla="*/ 797 h 1063"/>
                <a:gd name="T30" fmla="*/ 73 w 1086"/>
                <a:gd name="T31" fmla="*/ 812 h 1063"/>
                <a:gd name="T32" fmla="*/ 99 w 1086"/>
                <a:gd name="T33" fmla="*/ 824 h 1063"/>
                <a:gd name="T34" fmla="*/ 125 w 1086"/>
                <a:gd name="T35" fmla="*/ 829 h 1063"/>
                <a:gd name="T36" fmla="*/ 407 w 1086"/>
                <a:gd name="T37" fmla="*/ 829 h 1063"/>
                <a:gd name="T38" fmla="*/ 543 w 1086"/>
                <a:gd name="T39" fmla="*/ 1063 h 1063"/>
                <a:gd name="T40" fmla="*/ 679 w 1086"/>
                <a:gd name="T41" fmla="*/ 829 h 1063"/>
                <a:gd name="T42" fmla="*/ 947 w 1086"/>
                <a:gd name="T43" fmla="*/ 829 h 1063"/>
                <a:gd name="T44" fmla="*/ 975 w 1086"/>
                <a:gd name="T45" fmla="*/ 827 h 1063"/>
                <a:gd name="T46" fmla="*/ 1001 w 1086"/>
                <a:gd name="T47" fmla="*/ 819 h 1063"/>
                <a:gd name="T48" fmla="*/ 1024 w 1086"/>
                <a:gd name="T49" fmla="*/ 805 h 1063"/>
                <a:gd name="T50" fmla="*/ 1046 w 1086"/>
                <a:gd name="T51" fmla="*/ 788 h 1063"/>
                <a:gd name="T52" fmla="*/ 1063 w 1086"/>
                <a:gd name="T53" fmla="*/ 768 h 1063"/>
                <a:gd name="T54" fmla="*/ 1076 w 1086"/>
                <a:gd name="T55" fmla="*/ 743 h 1063"/>
                <a:gd name="T56" fmla="*/ 1083 w 1086"/>
                <a:gd name="T57" fmla="*/ 718 h 1063"/>
                <a:gd name="T58" fmla="*/ 1086 w 1086"/>
                <a:gd name="T59" fmla="*/ 689 h 1063"/>
                <a:gd name="T60" fmla="*/ 1086 w 1086"/>
                <a:gd name="T61" fmla="*/ 141 h 1063"/>
                <a:gd name="T62" fmla="*/ 1083 w 1086"/>
                <a:gd name="T63" fmla="*/ 113 h 1063"/>
                <a:gd name="T64" fmla="*/ 1076 w 1086"/>
                <a:gd name="T65" fmla="*/ 86 h 1063"/>
                <a:gd name="T66" fmla="*/ 1063 w 1086"/>
                <a:gd name="T67" fmla="*/ 62 h 1063"/>
                <a:gd name="T68" fmla="*/ 1046 w 1086"/>
                <a:gd name="T69" fmla="*/ 42 h 1063"/>
                <a:gd name="T70" fmla="*/ 1024 w 1086"/>
                <a:gd name="T71" fmla="*/ 24 h 1063"/>
                <a:gd name="T72" fmla="*/ 1001 w 1086"/>
                <a:gd name="T73" fmla="*/ 12 h 1063"/>
                <a:gd name="T74" fmla="*/ 975 w 1086"/>
                <a:gd name="T75" fmla="*/ 4 h 1063"/>
                <a:gd name="T76" fmla="*/ 947 w 1086"/>
                <a:gd name="T77" fmla="*/ 0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6" h="1063">
                  <a:moveTo>
                    <a:pt x="947" y="0"/>
                  </a:moveTo>
                  <a:lnTo>
                    <a:pt x="139" y="0"/>
                  </a:lnTo>
                  <a:lnTo>
                    <a:pt x="139" y="0"/>
                  </a:lnTo>
                  <a:lnTo>
                    <a:pt x="125" y="2"/>
                  </a:lnTo>
                  <a:lnTo>
                    <a:pt x="112" y="4"/>
                  </a:lnTo>
                  <a:lnTo>
                    <a:pt x="99" y="7"/>
                  </a:lnTo>
                  <a:lnTo>
                    <a:pt x="85" y="12"/>
                  </a:lnTo>
                  <a:lnTo>
                    <a:pt x="73" y="17"/>
                  </a:lnTo>
                  <a:lnTo>
                    <a:pt x="62" y="24"/>
                  </a:lnTo>
                  <a:lnTo>
                    <a:pt x="50" y="32"/>
                  </a:lnTo>
                  <a:lnTo>
                    <a:pt x="41" y="42"/>
                  </a:lnTo>
                  <a:lnTo>
                    <a:pt x="31" y="52"/>
                  </a:lnTo>
                  <a:lnTo>
                    <a:pt x="23" y="62"/>
                  </a:lnTo>
                  <a:lnTo>
                    <a:pt x="16" y="74"/>
                  </a:lnTo>
                  <a:lnTo>
                    <a:pt x="11" y="86"/>
                  </a:lnTo>
                  <a:lnTo>
                    <a:pt x="6" y="99"/>
                  </a:lnTo>
                  <a:lnTo>
                    <a:pt x="3" y="113"/>
                  </a:lnTo>
                  <a:lnTo>
                    <a:pt x="1" y="126"/>
                  </a:lnTo>
                  <a:lnTo>
                    <a:pt x="0" y="141"/>
                  </a:lnTo>
                  <a:lnTo>
                    <a:pt x="0" y="689"/>
                  </a:lnTo>
                  <a:lnTo>
                    <a:pt x="0" y="689"/>
                  </a:lnTo>
                  <a:lnTo>
                    <a:pt x="1" y="703"/>
                  </a:lnTo>
                  <a:lnTo>
                    <a:pt x="3" y="718"/>
                  </a:lnTo>
                  <a:lnTo>
                    <a:pt x="6" y="731"/>
                  </a:lnTo>
                  <a:lnTo>
                    <a:pt x="11" y="743"/>
                  </a:lnTo>
                  <a:lnTo>
                    <a:pt x="16" y="756"/>
                  </a:lnTo>
                  <a:lnTo>
                    <a:pt x="23" y="768"/>
                  </a:lnTo>
                  <a:lnTo>
                    <a:pt x="31" y="778"/>
                  </a:lnTo>
                  <a:lnTo>
                    <a:pt x="41" y="788"/>
                  </a:lnTo>
                  <a:lnTo>
                    <a:pt x="50" y="797"/>
                  </a:lnTo>
                  <a:lnTo>
                    <a:pt x="62" y="805"/>
                  </a:lnTo>
                  <a:lnTo>
                    <a:pt x="73" y="812"/>
                  </a:lnTo>
                  <a:lnTo>
                    <a:pt x="85" y="819"/>
                  </a:lnTo>
                  <a:lnTo>
                    <a:pt x="99" y="824"/>
                  </a:lnTo>
                  <a:lnTo>
                    <a:pt x="112" y="827"/>
                  </a:lnTo>
                  <a:lnTo>
                    <a:pt x="125" y="829"/>
                  </a:lnTo>
                  <a:lnTo>
                    <a:pt x="139" y="829"/>
                  </a:lnTo>
                  <a:lnTo>
                    <a:pt x="407" y="829"/>
                  </a:lnTo>
                  <a:lnTo>
                    <a:pt x="457" y="914"/>
                  </a:lnTo>
                  <a:lnTo>
                    <a:pt x="543" y="1063"/>
                  </a:lnTo>
                  <a:lnTo>
                    <a:pt x="630" y="914"/>
                  </a:lnTo>
                  <a:lnTo>
                    <a:pt x="679" y="829"/>
                  </a:lnTo>
                  <a:lnTo>
                    <a:pt x="947" y="829"/>
                  </a:lnTo>
                  <a:lnTo>
                    <a:pt x="947" y="829"/>
                  </a:lnTo>
                  <a:lnTo>
                    <a:pt x="960" y="829"/>
                  </a:lnTo>
                  <a:lnTo>
                    <a:pt x="975" y="827"/>
                  </a:lnTo>
                  <a:lnTo>
                    <a:pt x="989" y="824"/>
                  </a:lnTo>
                  <a:lnTo>
                    <a:pt x="1001" y="819"/>
                  </a:lnTo>
                  <a:lnTo>
                    <a:pt x="1014" y="812"/>
                  </a:lnTo>
                  <a:lnTo>
                    <a:pt x="1024" y="805"/>
                  </a:lnTo>
                  <a:lnTo>
                    <a:pt x="1036" y="797"/>
                  </a:lnTo>
                  <a:lnTo>
                    <a:pt x="1046" y="788"/>
                  </a:lnTo>
                  <a:lnTo>
                    <a:pt x="1054" y="778"/>
                  </a:lnTo>
                  <a:lnTo>
                    <a:pt x="1063" y="768"/>
                  </a:lnTo>
                  <a:lnTo>
                    <a:pt x="1069" y="756"/>
                  </a:lnTo>
                  <a:lnTo>
                    <a:pt x="1076" y="743"/>
                  </a:lnTo>
                  <a:lnTo>
                    <a:pt x="1079" y="731"/>
                  </a:lnTo>
                  <a:lnTo>
                    <a:pt x="1083" y="718"/>
                  </a:lnTo>
                  <a:lnTo>
                    <a:pt x="1086" y="703"/>
                  </a:lnTo>
                  <a:lnTo>
                    <a:pt x="1086" y="689"/>
                  </a:lnTo>
                  <a:lnTo>
                    <a:pt x="1086" y="141"/>
                  </a:lnTo>
                  <a:lnTo>
                    <a:pt x="1086" y="141"/>
                  </a:lnTo>
                  <a:lnTo>
                    <a:pt x="1086" y="126"/>
                  </a:lnTo>
                  <a:lnTo>
                    <a:pt x="1083" y="113"/>
                  </a:lnTo>
                  <a:lnTo>
                    <a:pt x="1079" y="99"/>
                  </a:lnTo>
                  <a:lnTo>
                    <a:pt x="1076" y="86"/>
                  </a:lnTo>
                  <a:lnTo>
                    <a:pt x="1069" y="74"/>
                  </a:lnTo>
                  <a:lnTo>
                    <a:pt x="1063" y="62"/>
                  </a:lnTo>
                  <a:lnTo>
                    <a:pt x="1054" y="52"/>
                  </a:lnTo>
                  <a:lnTo>
                    <a:pt x="1046" y="42"/>
                  </a:lnTo>
                  <a:lnTo>
                    <a:pt x="1036" y="32"/>
                  </a:lnTo>
                  <a:lnTo>
                    <a:pt x="1024" y="24"/>
                  </a:lnTo>
                  <a:lnTo>
                    <a:pt x="1014" y="17"/>
                  </a:lnTo>
                  <a:lnTo>
                    <a:pt x="1001" y="12"/>
                  </a:lnTo>
                  <a:lnTo>
                    <a:pt x="989" y="7"/>
                  </a:lnTo>
                  <a:lnTo>
                    <a:pt x="975" y="4"/>
                  </a:lnTo>
                  <a:lnTo>
                    <a:pt x="960" y="2"/>
                  </a:lnTo>
                  <a:lnTo>
                    <a:pt x="947" y="0"/>
                  </a:lnTo>
                  <a:lnTo>
                    <a:pt x="947" y="0"/>
                  </a:lnTo>
                  <a:close/>
                </a:path>
              </a:pathLst>
            </a:custGeom>
            <a:solidFill>
              <a:srgbClr val="F3901F"/>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0AC0B00B-53A4-439F-BAF4-02F7ED66737F}"/>
                </a:ext>
              </a:extLst>
            </p:cNvPr>
            <p:cNvSpPr>
              <a:spLocks noEditPoints="1"/>
            </p:cNvSpPr>
            <p:nvPr userDrawn="1"/>
          </p:nvSpPr>
          <p:spPr bwMode="auto">
            <a:xfrm>
              <a:off x="9899650" y="394759"/>
              <a:ext cx="1809750" cy="1816100"/>
            </a:xfrm>
            <a:custGeom>
              <a:avLst/>
              <a:gdLst>
                <a:gd name="T0" fmla="*/ 166 w 1140"/>
                <a:gd name="T1" fmla="*/ 882 h 1144"/>
                <a:gd name="T2" fmla="*/ 132 w 1140"/>
                <a:gd name="T3" fmla="*/ 879 h 1144"/>
                <a:gd name="T4" fmla="*/ 87 w 1140"/>
                <a:gd name="T5" fmla="*/ 862 h 1144"/>
                <a:gd name="T6" fmla="*/ 48 w 1140"/>
                <a:gd name="T7" fmla="*/ 834 h 1144"/>
                <a:gd name="T8" fmla="*/ 20 w 1140"/>
                <a:gd name="T9" fmla="*/ 795 h 1144"/>
                <a:gd name="T10" fmla="*/ 3 w 1140"/>
                <a:gd name="T11" fmla="*/ 750 h 1144"/>
                <a:gd name="T12" fmla="*/ 0 w 1140"/>
                <a:gd name="T13" fmla="*/ 168 h 1144"/>
                <a:gd name="T14" fmla="*/ 3 w 1140"/>
                <a:gd name="T15" fmla="*/ 135 h 1144"/>
                <a:gd name="T16" fmla="*/ 20 w 1140"/>
                <a:gd name="T17" fmla="*/ 88 h 1144"/>
                <a:gd name="T18" fmla="*/ 48 w 1140"/>
                <a:gd name="T19" fmla="*/ 49 h 1144"/>
                <a:gd name="T20" fmla="*/ 87 w 1140"/>
                <a:gd name="T21" fmla="*/ 21 h 1144"/>
                <a:gd name="T22" fmla="*/ 132 w 1140"/>
                <a:gd name="T23" fmla="*/ 4 h 1144"/>
                <a:gd name="T24" fmla="*/ 974 w 1140"/>
                <a:gd name="T25" fmla="*/ 0 h 1144"/>
                <a:gd name="T26" fmla="*/ 1008 w 1140"/>
                <a:gd name="T27" fmla="*/ 4 h 1144"/>
                <a:gd name="T28" fmla="*/ 1053 w 1140"/>
                <a:gd name="T29" fmla="*/ 21 h 1144"/>
                <a:gd name="T30" fmla="*/ 1091 w 1140"/>
                <a:gd name="T31" fmla="*/ 49 h 1144"/>
                <a:gd name="T32" fmla="*/ 1120 w 1140"/>
                <a:gd name="T33" fmla="*/ 88 h 1144"/>
                <a:gd name="T34" fmla="*/ 1137 w 1140"/>
                <a:gd name="T35" fmla="*/ 135 h 1144"/>
                <a:gd name="T36" fmla="*/ 1140 w 1140"/>
                <a:gd name="T37" fmla="*/ 716 h 1144"/>
                <a:gd name="T38" fmla="*/ 1137 w 1140"/>
                <a:gd name="T39" fmla="*/ 750 h 1144"/>
                <a:gd name="T40" fmla="*/ 1120 w 1140"/>
                <a:gd name="T41" fmla="*/ 795 h 1144"/>
                <a:gd name="T42" fmla="*/ 1091 w 1140"/>
                <a:gd name="T43" fmla="*/ 834 h 1144"/>
                <a:gd name="T44" fmla="*/ 1053 w 1140"/>
                <a:gd name="T45" fmla="*/ 862 h 1144"/>
                <a:gd name="T46" fmla="*/ 1008 w 1140"/>
                <a:gd name="T47" fmla="*/ 879 h 1144"/>
                <a:gd name="T48" fmla="*/ 721 w 1140"/>
                <a:gd name="T49" fmla="*/ 882 h 1144"/>
                <a:gd name="T50" fmla="*/ 166 w 1140"/>
                <a:gd name="T51" fmla="*/ 54 h 1144"/>
                <a:gd name="T52" fmla="*/ 132 w 1140"/>
                <a:gd name="T53" fmla="*/ 59 h 1144"/>
                <a:gd name="T54" fmla="*/ 104 w 1140"/>
                <a:gd name="T55" fmla="*/ 74 h 1144"/>
                <a:gd name="T56" fmla="*/ 80 w 1140"/>
                <a:gd name="T57" fmla="*/ 96 h 1144"/>
                <a:gd name="T58" fmla="*/ 62 w 1140"/>
                <a:gd name="T59" fmla="*/ 123 h 1144"/>
                <a:gd name="T60" fmla="*/ 53 w 1140"/>
                <a:gd name="T61" fmla="*/ 156 h 1144"/>
                <a:gd name="T62" fmla="*/ 53 w 1140"/>
                <a:gd name="T63" fmla="*/ 716 h 1144"/>
                <a:gd name="T64" fmla="*/ 58 w 1140"/>
                <a:gd name="T65" fmla="*/ 750 h 1144"/>
                <a:gd name="T66" fmla="*/ 74 w 1140"/>
                <a:gd name="T67" fmla="*/ 780 h 1144"/>
                <a:gd name="T68" fmla="*/ 95 w 1140"/>
                <a:gd name="T69" fmla="*/ 804 h 1144"/>
                <a:gd name="T70" fmla="*/ 122 w 1140"/>
                <a:gd name="T71" fmla="*/ 820 h 1144"/>
                <a:gd name="T72" fmla="*/ 156 w 1140"/>
                <a:gd name="T73" fmla="*/ 829 h 1144"/>
                <a:gd name="T74" fmla="*/ 570 w 1140"/>
                <a:gd name="T75" fmla="*/ 1037 h 1144"/>
                <a:gd name="T76" fmla="*/ 974 w 1140"/>
                <a:gd name="T77" fmla="*/ 829 h 1144"/>
                <a:gd name="T78" fmla="*/ 1008 w 1140"/>
                <a:gd name="T79" fmla="*/ 824 h 1144"/>
                <a:gd name="T80" fmla="*/ 1036 w 1140"/>
                <a:gd name="T81" fmla="*/ 810 h 1144"/>
                <a:gd name="T82" fmla="*/ 1061 w 1140"/>
                <a:gd name="T83" fmla="*/ 789 h 1144"/>
                <a:gd name="T84" fmla="*/ 1078 w 1140"/>
                <a:gd name="T85" fmla="*/ 760 h 1144"/>
                <a:gd name="T86" fmla="*/ 1086 w 1140"/>
                <a:gd name="T87" fmla="*/ 728 h 1144"/>
                <a:gd name="T88" fmla="*/ 1086 w 1140"/>
                <a:gd name="T89" fmla="*/ 168 h 1144"/>
                <a:gd name="T90" fmla="*/ 1081 w 1140"/>
                <a:gd name="T91" fmla="*/ 135 h 1144"/>
                <a:gd name="T92" fmla="*/ 1068 w 1140"/>
                <a:gd name="T93" fmla="*/ 104 h 1144"/>
                <a:gd name="T94" fmla="*/ 1046 w 1140"/>
                <a:gd name="T95" fmla="*/ 81 h 1144"/>
                <a:gd name="T96" fmla="*/ 1018 w 1140"/>
                <a:gd name="T97" fmla="*/ 62 h 1144"/>
                <a:gd name="T98" fmla="*/ 986 w 1140"/>
                <a:gd name="T99" fmla="*/ 56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40" h="1144">
                  <a:moveTo>
                    <a:pt x="570" y="1144"/>
                  </a:moveTo>
                  <a:lnTo>
                    <a:pt x="419" y="882"/>
                  </a:lnTo>
                  <a:lnTo>
                    <a:pt x="166" y="882"/>
                  </a:lnTo>
                  <a:lnTo>
                    <a:pt x="166" y="882"/>
                  </a:lnTo>
                  <a:lnTo>
                    <a:pt x="149" y="882"/>
                  </a:lnTo>
                  <a:lnTo>
                    <a:pt x="132" y="879"/>
                  </a:lnTo>
                  <a:lnTo>
                    <a:pt x="117" y="876"/>
                  </a:lnTo>
                  <a:lnTo>
                    <a:pt x="102" y="869"/>
                  </a:lnTo>
                  <a:lnTo>
                    <a:pt x="87" y="862"/>
                  </a:lnTo>
                  <a:lnTo>
                    <a:pt x="74" y="854"/>
                  </a:lnTo>
                  <a:lnTo>
                    <a:pt x="60" y="846"/>
                  </a:lnTo>
                  <a:lnTo>
                    <a:pt x="48" y="834"/>
                  </a:lnTo>
                  <a:lnTo>
                    <a:pt x="38" y="822"/>
                  </a:lnTo>
                  <a:lnTo>
                    <a:pt x="28" y="809"/>
                  </a:lnTo>
                  <a:lnTo>
                    <a:pt x="20" y="795"/>
                  </a:lnTo>
                  <a:lnTo>
                    <a:pt x="13" y="782"/>
                  </a:lnTo>
                  <a:lnTo>
                    <a:pt x="8" y="765"/>
                  </a:lnTo>
                  <a:lnTo>
                    <a:pt x="3" y="750"/>
                  </a:lnTo>
                  <a:lnTo>
                    <a:pt x="1" y="733"/>
                  </a:lnTo>
                  <a:lnTo>
                    <a:pt x="0" y="716"/>
                  </a:lnTo>
                  <a:lnTo>
                    <a:pt x="0" y="168"/>
                  </a:lnTo>
                  <a:lnTo>
                    <a:pt x="0" y="168"/>
                  </a:lnTo>
                  <a:lnTo>
                    <a:pt x="1" y="150"/>
                  </a:lnTo>
                  <a:lnTo>
                    <a:pt x="3" y="135"/>
                  </a:lnTo>
                  <a:lnTo>
                    <a:pt x="8" y="118"/>
                  </a:lnTo>
                  <a:lnTo>
                    <a:pt x="13" y="103"/>
                  </a:lnTo>
                  <a:lnTo>
                    <a:pt x="20" y="88"/>
                  </a:lnTo>
                  <a:lnTo>
                    <a:pt x="28" y="74"/>
                  </a:lnTo>
                  <a:lnTo>
                    <a:pt x="38" y="61"/>
                  </a:lnTo>
                  <a:lnTo>
                    <a:pt x="48" y="49"/>
                  </a:lnTo>
                  <a:lnTo>
                    <a:pt x="60" y="39"/>
                  </a:lnTo>
                  <a:lnTo>
                    <a:pt x="74" y="29"/>
                  </a:lnTo>
                  <a:lnTo>
                    <a:pt x="87" y="21"/>
                  </a:lnTo>
                  <a:lnTo>
                    <a:pt x="102" y="14"/>
                  </a:lnTo>
                  <a:lnTo>
                    <a:pt x="117" y="9"/>
                  </a:lnTo>
                  <a:lnTo>
                    <a:pt x="132" y="4"/>
                  </a:lnTo>
                  <a:lnTo>
                    <a:pt x="149" y="2"/>
                  </a:lnTo>
                  <a:lnTo>
                    <a:pt x="166" y="0"/>
                  </a:lnTo>
                  <a:lnTo>
                    <a:pt x="974" y="0"/>
                  </a:lnTo>
                  <a:lnTo>
                    <a:pt x="974" y="0"/>
                  </a:lnTo>
                  <a:lnTo>
                    <a:pt x="991" y="2"/>
                  </a:lnTo>
                  <a:lnTo>
                    <a:pt x="1008" y="4"/>
                  </a:lnTo>
                  <a:lnTo>
                    <a:pt x="1023" y="9"/>
                  </a:lnTo>
                  <a:lnTo>
                    <a:pt x="1038" y="14"/>
                  </a:lnTo>
                  <a:lnTo>
                    <a:pt x="1053" y="21"/>
                  </a:lnTo>
                  <a:lnTo>
                    <a:pt x="1066" y="29"/>
                  </a:lnTo>
                  <a:lnTo>
                    <a:pt x="1080" y="39"/>
                  </a:lnTo>
                  <a:lnTo>
                    <a:pt x="1091" y="49"/>
                  </a:lnTo>
                  <a:lnTo>
                    <a:pt x="1101" y="61"/>
                  </a:lnTo>
                  <a:lnTo>
                    <a:pt x="1111" y="74"/>
                  </a:lnTo>
                  <a:lnTo>
                    <a:pt x="1120" y="88"/>
                  </a:lnTo>
                  <a:lnTo>
                    <a:pt x="1127" y="103"/>
                  </a:lnTo>
                  <a:lnTo>
                    <a:pt x="1133" y="118"/>
                  </a:lnTo>
                  <a:lnTo>
                    <a:pt x="1137" y="135"/>
                  </a:lnTo>
                  <a:lnTo>
                    <a:pt x="1140" y="150"/>
                  </a:lnTo>
                  <a:lnTo>
                    <a:pt x="1140" y="168"/>
                  </a:lnTo>
                  <a:lnTo>
                    <a:pt x="1140" y="716"/>
                  </a:lnTo>
                  <a:lnTo>
                    <a:pt x="1140" y="716"/>
                  </a:lnTo>
                  <a:lnTo>
                    <a:pt x="1140" y="733"/>
                  </a:lnTo>
                  <a:lnTo>
                    <a:pt x="1137" y="750"/>
                  </a:lnTo>
                  <a:lnTo>
                    <a:pt x="1133" y="765"/>
                  </a:lnTo>
                  <a:lnTo>
                    <a:pt x="1127" y="782"/>
                  </a:lnTo>
                  <a:lnTo>
                    <a:pt x="1120" y="795"/>
                  </a:lnTo>
                  <a:lnTo>
                    <a:pt x="1111" y="809"/>
                  </a:lnTo>
                  <a:lnTo>
                    <a:pt x="1101" y="822"/>
                  </a:lnTo>
                  <a:lnTo>
                    <a:pt x="1091" y="834"/>
                  </a:lnTo>
                  <a:lnTo>
                    <a:pt x="1080" y="846"/>
                  </a:lnTo>
                  <a:lnTo>
                    <a:pt x="1066" y="854"/>
                  </a:lnTo>
                  <a:lnTo>
                    <a:pt x="1053" y="862"/>
                  </a:lnTo>
                  <a:lnTo>
                    <a:pt x="1038" y="869"/>
                  </a:lnTo>
                  <a:lnTo>
                    <a:pt x="1023" y="876"/>
                  </a:lnTo>
                  <a:lnTo>
                    <a:pt x="1008" y="879"/>
                  </a:lnTo>
                  <a:lnTo>
                    <a:pt x="991" y="882"/>
                  </a:lnTo>
                  <a:lnTo>
                    <a:pt x="974" y="882"/>
                  </a:lnTo>
                  <a:lnTo>
                    <a:pt x="721" y="882"/>
                  </a:lnTo>
                  <a:lnTo>
                    <a:pt x="570" y="1144"/>
                  </a:lnTo>
                  <a:close/>
                  <a:moveTo>
                    <a:pt x="166" y="54"/>
                  </a:moveTo>
                  <a:lnTo>
                    <a:pt x="166" y="54"/>
                  </a:lnTo>
                  <a:lnTo>
                    <a:pt x="156" y="56"/>
                  </a:lnTo>
                  <a:lnTo>
                    <a:pt x="144" y="57"/>
                  </a:lnTo>
                  <a:lnTo>
                    <a:pt x="132" y="59"/>
                  </a:lnTo>
                  <a:lnTo>
                    <a:pt x="122" y="62"/>
                  </a:lnTo>
                  <a:lnTo>
                    <a:pt x="112" y="67"/>
                  </a:lnTo>
                  <a:lnTo>
                    <a:pt x="104" y="74"/>
                  </a:lnTo>
                  <a:lnTo>
                    <a:pt x="95" y="81"/>
                  </a:lnTo>
                  <a:lnTo>
                    <a:pt x="87" y="88"/>
                  </a:lnTo>
                  <a:lnTo>
                    <a:pt x="80" y="96"/>
                  </a:lnTo>
                  <a:lnTo>
                    <a:pt x="74" y="104"/>
                  </a:lnTo>
                  <a:lnTo>
                    <a:pt x="67" y="113"/>
                  </a:lnTo>
                  <a:lnTo>
                    <a:pt x="62" y="123"/>
                  </a:lnTo>
                  <a:lnTo>
                    <a:pt x="58" y="135"/>
                  </a:lnTo>
                  <a:lnTo>
                    <a:pt x="57" y="145"/>
                  </a:lnTo>
                  <a:lnTo>
                    <a:pt x="53" y="156"/>
                  </a:lnTo>
                  <a:lnTo>
                    <a:pt x="53" y="168"/>
                  </a:lnTo>
                  <a:lnTo>
                    <a:pt x="53" y="716"/>
                  </a:lnTo>
                  <a:lnTo>
                    <a:pt x="53" y="716"/>
                  </a:lnTo>
                  <a:lnTo>
                    <a:pt x="53" y="728"/>
                  </a:lnTo>
                  <a:lnTo>
                    <a:pt x="57" y="740"/>
                  </a:lnTo>
                  <a:lnTo>
                    <a:pt x="58" y="750"/>
                  </a:lnTo>
                  <a:lnTo>
                    <a:pt x="62" y="760"/>
                  </a:lnTo>
                  <a:lnTo>
                    <a:pt x="67" y="770"/>
                  </a:lnTo>
                  <a:lnTo>
                    <a:pt x="74" y="780"/>
                  </a:lnTo>
                  <a:lnTo>
                    <a:pt x="80" y="789"/>
                  </a:lnTo>
                  <a:lnTo>
                    <a:pt x="87" y="797"/>
                  </a:lnTo>
                  <a:lnTo>
                    <a:pt x="95" y="804"/>
                  </a:lnTo>
                  <a:lnTo>
                    <a:pt x="104" y="810"/>
                  </a:lnTo>
                  <a:lnTo>
                    <a:pt x="112" y="815"/>
                  </a:lnTo>
                  <a:lnTo>
                    <a:pt x="122" y="820"/>
                  </a:lnTo>
                  <a:lnTo>
                    <a:pt x="132" y="824"/>
                  </a:lnTo>
                  <a:lnTo>
                    <a:pt x="144" y="827"/>
                  </a:lnTo>
                  <a:lnTo>
                    <a:pt x="156" y="829"/>
                  </a:lnTo>
                  <a:lnTo>
                    <a:pt x="166" y="829"/>
                  </a:lnTo>
                  <a:lnTo>
                    <a:pt x="451" y="829"/>
                  </a:lnTo>
                  <a:lnTo>
                    <a:pt x="570" y="1037"/>
                  </a:lnTo>
                  <a:lnTo>
                    <a:pt x="691" y="829"/>
                  </a:lnTo>
                  <a:lnTo>
                    <a:pt x="974" y="829"/>
                  </a:lnTo>
                  <a:lnTo>
                    <a:pt x="974" y="829"/>
                  </a:lnTo>
                  <a:lnTo>
                    <a:pt x="986" y="829"/>
                  </a:lnTo>
                  <a:lnTo>
                    <a:pt x="996" y="827"/>
                  </a:lnTo>
                  <a:lnTo>
                    <a:pt x="1008" y="824"/>
                  </a:lnTo>
                  <a:lnTo>
                    <a:pt x="1018" y="820"/>
                  </a:lnTo>
                  <a:lnTo>
                    <a:pt x="1028" y="815"/>
                  </a:lnTo>
                  <a:lnTo>
                    <a:pt x="1036" y="810"/>
                  </a:lnTo>
                  <a:lnTo>
                    <a:pt x="1046" y="804"/>
                  </a:lnTo>
                  <a:lnTo>
                    <a:pt x="1053" y="797"/>
                  </a:lnTo>
                  <a:lnTo>
                    <a:pt x="1061" y="789"/>
                  </a:lnTo>
                  <a:lnTo>
                    <a:pt x="1068" y="780"/>
                  </a:lnTo>
                  <a:lnTo>
                    <a:pt x="1073" y="770"/>
                  </a:lnTo>
                  <a:lnTo>
                    <a:pt x="1078" y="760"/>
                  </a:lnTo>
                  <a:lnTo>
                    <a:pt x="1081" y="750"/>
                  </a:lnTo>
                  <a:lnTo>
                    <a:pt x="1085" y="740"/>
                  </a:lnTo>
                  <a:lnTo>
                    <a:pt x="1086" y="728"/>
                  </a:lnTo>
                  <a:lnTo>
                    <a:pt x="1086" y="716"/>
                  </a:lnTo>
                  <a:lnTo>
                    <a:pt x="1086" y="168"/>
                  </a:lnTo>
                  <a:lnTo>
                    <a:pt x="1086" y="168"/>
                  </a:lnTo>
                  <a:lnTo>
                    <a:pt x="1086" y="156"/>
                  </a:lnTo>
                  <a:lnTo>
                    <a:pt x="1085" y="145"/>
                  </a:lnTo>
                  <a:lnTo>
                    <a:pt x="1081" y="135"/>
                  </a:lnTo>
                  <a:lnTo>
                    <a:pt x="1078" y="123"/>
                  </a:lnTo>
                  <a:lnTo>
                    <a:pt x="1073" y="113"/>
                  </a:lnTo>
                  <a:lnTo>
                    <a:pt x="1068" y="104"/>
                  </a:lnTo>
                  <a:lnTo>
                    <a:pt x="1061" y="96"/>
                  </a:lnTo>
                  <a:lnTo>
                    <a:pt x="1053" y="88"/>
                  </a:lnTo>
                  <a:lnTo>
                    <a:pt x="1046" y="81"/>
                  </a:lnTo>
                  <a:lnTo>
                    <a:pt x="1036" y="74"/>
                  </a:lnTo>
                  <a:lnTo>
                    <a:pt x="1028" y="67"/>
                  </a:lnTo>
                  <a:lnTo>
                    <a:pt x="1018" y="62"/>
                  </a:lnTo>
                  <a:lnTo>
                    <a:pt x="1008" y="59"/>
                  </a:lnTo>
                  <a:lnTo>
                    <a:pt x="996" y="57"/>
                  </a:lnTo>
                  <a:lnTo>
                    <a:pt x="986" y="56"/>
                  </a:lnTo>
                  <a:lnTo>
                    <a:pt x="974" y="54"/>
                  </a:lnTo>
                  <a:lnTo>
                    <a:pt x="166" y="5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9" name="Graphic 18">
            <a:extLst>
              <a:ext uri="{FF2B5EF4-FFF2-40B4-BE49-F238E27FC236}">
                <a16:creationId xmlns:a16="http://schemas.microsoft.com/office/drawing/2014/main" id="{DE9641C3-141E-408E-9456-919B7C95E17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6563" y="6259613"/>
            <a:ext cx="1416242" cy="288294"/>
          </a:xfrm>
          <a:prstGeom prst="rect">
            <a:avLst/>
          </a:prstGeom>
        </p:spPr>
      </p:pic>
    </p:spTree>
    <p:extLst>
      <p:ext uri="{BB962C8B-B14F-4D97-AF65-F5344CB8AC3E}">
        <p14:creationId xmlns:p14="http://schemas.microsoft.com/office/powerpoint/2010/main" val="23464238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800"/>
              </a:lnSpc>
              <a:defRPr/>
            </a:lvl1pPr>
          </a:lstStyle>
          <a:p>
            <a:r>
              <a:rPr lang="en-US"/>
              <a:t>Click to edit Master title style</a:t>
            </a:r>
          </a:p>
        </p:txBody>
      </p:sp>
      <p:sp>
        <p:nvSpPr>
          <p:cNvPr id="15" name="Text Placeholder 14">
            <a:extLst>
              <a:ext uri="{FF2B5EF4-FFF2-40B4-BE49-F238E27FC236}">
                <a16:creationId xmlns:a16="http://schemas.microsoft.com/office/drawing/2014/main" id="{3847AFD5-357F-48B4-BF2C-075E2B93322F}"/>
              </a:ext>
            </a:extLst>
          </p:cNvPr>
          <p:cNvSpPr>
            <a:spLocks noGrp="1"/>
          </p:cNvSpPr>
          <p:nvPr>
            <p:ph type="body" sz="quarter" idx="10"/>
          </p:nvPr>
        </p:nvSpPr>
        <p:spPr>
          <a:xfrm>
            <a:off x="533400" y="1600200"/>
            <a:ext cx="11049000" cy="4419600"/>
          </a:xfrm>
          <a:prstGeom prst="rect">
            <a:avLst/>
          </a:prstGeom>
        </p:spPr>
        <p:txBody>
          <a:bodyPr/>
          <a:lstStyle>
            <a:lvl1pPr marL="342900" indent="-342900">
              <a:spcBef>
                <a:spcPts val="1200"/>
              </a:spcBef>
              <a:buClr>
                <a:srgbClr val="00B0F0"/>
              </a:buClr>
              <a:buFont typeface="Wingdings" panose="05000000000000000000" pitchFamily="2" charset="2"/>
              <a:buChar char="§"/>
              <a:defRPr sz="2400">
                <a:latin typeface="+mj-lt"/>
              </a:defRPr>
            </a:lvl1pPr>
            <a:lvl2pPr marL="742950" indent="-285750">
              <a:spcBef>
                <a:spcPts val="1200"/>
              </a:spcBef>
              <a:buClr>
                <a:srgbClr val="00B0F0"/>
              </a:buClr>
              <a:buFont typeface="Wingdings" panose="05000000000000000000" pitchFamily="2" charset="2"/>
              <a:buChar char="§"/>
              <a:defRPr sz="2000">
                <a:latin typeface="+mj-lt"/>
              </a:defRPr>
            </a:lvl2pPr>
            <a:lvl3pPr marL="1143000" indent="-228600">
              <a:spcBef>
                <a:spcPts val="1200"/>
              </a:spcBef>
              <a:buClr>
                <a:srgbClr val="00B0F0"/>
              </a:buClr>
              <a:buFont typeface="Wingdings" panose="05000000000000000000" pitchFamily="2" charset="2"/>
              <a:buChar char="§"/>
              <a:defRPr sz="1800">
                <a:latin typeface="+mj-lt"/>
              </a:defRPr>
            </a:lvl3pPr>
            <a:lvl4pPr marL="1600200" indent="-228600">
              <a:spcBef>
                <a:spcPts val="1200"/>
              </a:spcBef>
              <a:buClr>
                <a:srgbClr val="00B0F0"/>
              </a:buClr>
              <a:buFont typeface="Wingdings" panose="05000000000000000000" pitchFamily="2" charset="2"/>
              <a:buChar char="§"/>
              <a:defRPr sz="1600">
                <a:latin typeface="+mj-lt"/>
              </a:defRPr>
            </a:lvl4pPr>
            <a:lvl5pPr marL="2057400" indent="-228600">
              <a:spcBef>
                <a:spcPts val="1200"/>
              </a:spcBef>
              <a:buClr>
                <a:srgbClr val="00B0F0"/>
              </a:buClr>
              <a:buFont typeface="Wingdings" panose="05000000000000000000" pitchFamily="2" charset="2"/>
              <a:buChar char="§"/>
              <a:defRPr sz="16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3702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BDE562E-F1EA-48CA-8AC4-8E89F6D47F18}"/>
              </a:ext>
            </a:extLst>
          </p:cNvPr>
          <p:cNvSpPr/>
          <p:nvPr userDrawn="1"/>
        </p:nvSpPr>
        <p:spPr>
          <a:xfrm>
            <a:off x="8134351" y="1"/>
            <a:ext cx="4057650" cy="6858000"/>
          </a:xfrm>
          <a:prstGeom prst="rect">
            <a:avLst/>
          </a:prstGeom>
          <a:solidFill>
            <a:srgbClr val="F3901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460D3554-386A-4247-824A-C0761EC57593}"/>
              </a:ext>
            </a:extLst>
          </p:cNvPr>
          <p:cNvSpPr>
            <a:spLocks noGrp="1"/>
          </p:cNvSpPr>
          <p:nvPr>
            <p:ph type="title"/>
          </p:nvPr>
        </p:nvSpPr>
        <p:spPr>
          <a:xfrm>
            <a:off x="465667" y="365125"/>
            <a:ext cx="7624785" cy="1325563"/>
          </a:xfrm>
        </p:spPr>
        <p:txBody>
          <a:bodyPr/>
          <a:lstStyle>
            <a:lvl1pPr>
              <a:defRPr>
                <a:solidFill>
                  <a:srgbClr val="F3901F"/>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604A3139-6824-4808-94B1-78E8FD243E91}"/>
              </a:ext>
            </a:extLst>
          </p:cNvPr>
          <p:cNvSpPr>
            <a:spLocks noGrp="1"/>
          </p:cNvSpPr>
          <p:nvPr>
            <p:ph idx="1"/>
          </p:nvPr>
        </p:nvSpPr>
        <p:spPr>
          <a:xfrm>
            <a:off x="465667" y="1825625"/>
            <a:ext cx="7624785" cy="4351338"/>
          </a:xfrm>
        </p:spPr>
        <p:txBody>
          <a:bodyPr/>
          <a:lstStyle>
            <a:lvl1pPr>
              <a:lnSpc>
                <a:spcPct val="100000"/>
              </a:lnSpc>
              <a:buClr>
                <a:srgbClr val="F3901F"/>
              </a:buClr>
              <a:defRPr/>
            </a:lvl1pPr>
            <a:lvl2pPr>
              <a:lnSpc>
                <a:spcPct val="100000"/>
              </a:lnSpc>
              <a:buClr>
                <a:srgbClr val="F3901F"/>
              </a:buClr>
              <a:defRPr/>
            </a:lvl2pPr>
            <a:lvl3pPr>
              <a:lnSpc>
                <a:spcPct val="100000"/>
              </a:lnSpc>
              <a:buClr>
                <a:srgbClr val="F3901F"/>
              </a:buClr>
              <a:defRPr/>
            </a:lvl3pPr>
            <a:lvl4pPr>
              <a:lnSpc>
                <a:spcPct val="100000"/>
              </a:lnSpc>
              <a:buClr>
                <a:srgbClr val="F3901F"/>
              </a:buClr>
              <a:defRPr/>
            </a:lvl4pPr>
            <a:lvl5pPr>
              <a:lnSpc>
                <a:spcPct val="100000"/>
              </a:lnSpc>
              <a:buClr>
                <a:srgbClr val="F3901F"/>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4">
            <a:extLst>
              <a:ext uri="{FF2B5EF4-FFF2-40B4-BE49-F238E27FC236}">
                <a16:creationId xmlns:a16="http://schemas.microsoft.com/office/drawing/2014/main" id="{DBAAD9B5-F555-4677-8E55-C45E54E8AF5E}"/>
              </a:ext>
            </a:extLst>
          </p:cNvPr>
          <p:cNvSpPr>
            <a:spLocks noGrp="1"/>
          </p:cNvSpPr>
          <p:nvPr>
            <p:ph type="dt" sz="half" idx="10"/>
          </p:nvPr>
        </p:nvSpPr>
        <p:spPr>
          <a:xfrm>
            <a:off x="1803401" y="6263213"/>
            <a:ext cx="1193799" cy="365125"/>
          </a:xfrm>
          <a:prstGeom prst="rect">
            <a:avLst/>
          </a:prstGeom>
        </p:spPr>
        <p:txBody>
          <a:bodyPr/>
          <a:lstStyle/>
          <a:p>
            <a:fld id="{4BB202AA-2B2A-4D1B-AB6D-4301F6C19402}" type="datetime1">
              <a:rPr lang="en-US" smtClean="0"/>
              <a:t>12/16/2022</a:t>
            </a:fld>
            <a:endParaRPr lang="en-US"/>
          </a:p>
        </p:txBody>
      </p:sp>
      <p:sp>
        <p:nvSpPr>
          <p:cNvPr id="9" name="Footer Placeholder 5">
            <a:extLst>
              <a:ext uri="{FF2B5EF4-FFF2-40B4-BE49-F238E27FC236}">
                <a16:creationId xmlns:a16="http://schemas.microsoft.com/office/drawing/2014/main" id="{1EDA7345-739A-4374-9A17-85CF56B8CA58}"/>
              </a:ext>
            </a:extLst>
          </p:cNvPr>
          <p:cNvSpPr>
            <a:spLocks noGrp="1"/>
          </p:cNvSpPr>
          <p:nvPr>
            <p:ph type="ftr" sz="quarter" idx="11"/>
          </p:nvPr>
        </p:nvSpPr>
        <p:spPr>
          <a:xfrm>
            <a:off x="2997199" y="6263213"/>
            <a:ext cx="7391400" cy="365125"/>
          </a:xfrm>
          <a:prstGeom prst="rect">
            <a:avLst/>
          </a:prstGeom>
        </p:spPr>
        <p:txBody>
          <a:bodyPr/>
          <a:lstStyle/>
          <a:p>
            <a:endParaRPr lang="en-US"/>
          </a:p>
        </p:txBody>
      </p:sp>
      <p:sp>
        <p:nvSpPr>
          <p:cNvPr id="12" name="Slide Number Placeholder 6">
            <a:extLst>
              <a:ext uri="{FF2B5EF4-FFF2-40B4-BE49-F238E27FC236}">
                <a16:creationId xmlns:a16="http://schemas.microsoft.com/office/drawing/2014/main" id="{581A44AC-EA08-4B3B-BD59-A3B956ADFE7D}"/>
              </a:ext>
            </a:extLst>
          </p:cNvPr>
          <p:cNvSpPr>
            <a:spLocks noGrp="1"/>
          </p:cNvSpPr>
          <p:nvPr>
            <p:ph type="sldNum" sz="quarter" idx="12"/>
          </p:nvPr>
        </p:nvSpPr>
        <p:spPr>
          <a:xfrm>
            <a:off x="10388599" y="6263213"/>
            <a:ext cx="677334" cy="365125"/>
          </a:xfrm>
          <a:prstGeom prst="rect">
            <a:avLst/>
          </a:prstGeom>
        </p:spPr>
        <p:txBody>
          <a:bodyPr/>
          <a:lstStyle/>
          <a:p>
            <a:fld id="{9639ED2B-37ED-4527-B698-007C17A6D46F}" type="slidenum">
              <a:rPr lang="en-US" smtClean="0"/>
              <a:t>‹#›</a:t>
            </a:fld>
            <a:endParaRPr lang="en-US"/>
          </a:p>
        </p:txBody>
      </p:sp>
      <p:sp>
        <p:nvSpPr>
          <p:cNvPr id="13" name="Date Placeholder 2">
            <a:extLst>
              <a:ext uri="{FF2B5EF4-FFF2-40B4-BE49-F238E27FC236}">
                <a16:creationId xmlns:a16="http://schemas.microsoft.com/office/drawing/2014/main" id="{2BC82F5C-FE2B-46CD-A36A-C32EB0F80F5D}"/>
              </a:ext>
            </a:extLst>
          </p:cNvPr>
          <p:cNvSpPr txBox="1">
            <a:spLocks/>
          </p:cNvSpPr>
          <p:nvPr userDrawn="1"/>
        </p:nvSpPr>
        <p:spPr>
          <a:xfrm>
            <a:off x="1803401" y="6263213"/>
            <a:ext cx="1193799"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895EB2-1345-4CE2-946A-ADA8F3688648}" type="datetimeFigureOut">
              <a:rPr lang="en-US" smtClean="0"/>
              <a:pPr/>
              <a:t>12/16/2022</a:t>
            </a:fld>
            <a:endParaRPr lang="en-US"/>
          </a:p>
        </p:txBody>
      </p:sp>
      <p:sp>
        <p:nvSpPr>
          <p:cNvPr id="14" name="Slide Number Placeholder 4">
            <a:extLst>
              <a:ext uri="{FF2B5EF4-FFF2-40B4-BE49-F238E27FC236}">
                <a16:creationId xmlns:a16="http://schemas.microsoft.com/office/drawing/2014/main" id="{65550ED8-FFDD-4A05-9D0C-D76F82D33ED4}"/>
              </a:ext>
            </a:extLst>
          </p:cNvPr>
          <p:cNvSpPr txBox="1">
            <a:spLocks/>
          </p:cNvSpPr>
          <p:nvPr userDrawn="1"/>
        </p:nvSpPr>
        <p:spPr>
          <a:xfrm>
            <a:off x="10388599" y="6263213"/>
            <a:ext cx="67733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39ED2B-37ED-4527-B698-007C17A6D46F}" type="slidenum">
              <a:rPr lang="en-US" smtClean="0"/>
              <a:pPr/>
              <a:t>‹#›</a:t>
            </a:fld>
            <a:endParaRPr lang="en-US"/>
          </a:p>
        </p:txBody>
      </p:sp>
      <p:pic>
        <p:nvPicPr>
          <p:cNvPr id="15" name="Graphic 14">
            <a:extLst>
              <a:ext uri="{FF2B5EF4-FFF2-40B4-BE49-F238E27FC236}">
                <a16:creationId xmlns:a16="http://schemas.microsoft.com/office/drawing/2014/main" id="{C4095DBE-6950-464A-AF97-5773B01B28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8453" y="6263214"/>
            <a:ext cx="1416243" cy="288294"/>
          </a:xfrm>
          <a:prstGeom prst="rect">
            <a:avLst/>
          </a:prstGeom>
        </p:spPr>
      </p:pic>
      <p:pic>
        <p:nvPicPr>
          <p:cNvPr id="16" name="Picture 15">
            <a:extLst>
              <a:ext uri="{FF2B5EF4-FFF2-40B4-BE49-F238E27FC236}">
                <a16:creationId xmlns:a16="http://schemas.microsoft.com/office/drawing/2014/main" id="{99BC5E0B-BF9B-4EB6-9856-C44BC079D2A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060" t="49895" r="14150" b="16510"/>
          <a:stretch/>
        </p:blipFill>
        <p:spPr>
          <a:xfrm>
            <a:off x="0" y="6628338"/>
            <a:ext cx="12192000" cy="229662"/>
          </a:xfrm>
          <a:prstGeom prst="rect">
            <a:avLst/>
          </a:prstGeom>
        </p:spPr>
      </p:pic>
      <p:pic>
        <p:nvPicPr>
          <p:cNvPr id="17" name="Picture 16" descr="A picture containing text, computer&#10;&#10;Description automatically generated">
            <a:extLst>
              <a:ext uri="{FF2B5EF4-FFF2-40B4-BE49-F238E27FC236}">
                <a16:creationId xmlns:a16="http://schemas.microsoft.com/office/drawing/2014/main" id="{4BE7D971-E515-429D-94C3-60CAF7382F16}"/>
              </a:ext>
            </a:extLst>
          </p:cNvPr>
          <p:cNvPicPr>
            <a:picLocks noChangeAspect="1"/>
          </p:cNvPicPr>
          <p:nvPr userDrawn="1"/>
        </p:nvPicPr>
        <p:blipFill>
          <a:blip r:embed="rId5">
            <a:extLst>
              <a:ext uri="{BEBA8EAE-BF5A-486C-A8C5-ECC9F3942E4B}">
                <a14:imgProps xmlns:a14="http://schemas.microsoft.com/office/drawing/2010/main">
                  <a14:imgLayer r:embed="rId6">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790036" y="4651430"/>
            <a:ext cx="1401964" cy="2206570"/>
          </a:xfrm>
          <a:prstGeom prst="rect">
            <a:avLst/>
          </a:prstGeom>
        </p:spPr>
      </p:pic>
      <p:grpSp>
        <p:nvGrpSpPr>
          <p:cNvPr id="19" name="Group 18">
            <a:extLst>
              <a:ext uri="{FF2B5EF4-FFF2-40B4-BE49-F238E27FC236}">
                <a16:creationId xmlns:a16="http://schemas.microsoft.com/office/drawing/2014/main" id="{7F873D07-BC19-4F5E-8CA1-344DD651A1DC}"/>
              </a:ext>
            </a:extLst>
          </p:cNvPr>
          <p:cNvGrpSpPr/>
          <p:nvPr userDrawn="1"/>
        </p:nvGrpSpPr>
        <p:grpSpPr>
          <a:xfrm>
            <a:off x="11388615" y="6235799"/>
            <a:ext cx="502050" cy="503812"/>
            <a:chOff x="9899650" y="394759"/>
            <a:chExt cx="1809750" cy="1816100"/>
          </a:xfrm>
          <a:effectLst>
            <a:outerShdw blurRad="50800" dist="38100" dir="2700000" algn="tl" rotWithShape="0">
              <a:prstClr val="black">
                <a:alpha val="40000"/>
              </a:prstClr>
            </a:outerShdw>
          </a:effectLst>
        </p:grpSpPr>
        <p:sp>
          <p:nvSpPr>
            <p:cNvPr id="20" name="Freeform 5">
              <a:extLst>
                <a:ext uri="{FF2B5EF4-FFF2-40B4-BE49-F238E27FC236}">
                  <a16:creationId xmlns:a16="http://schemas.microsoft.com/office/drawing/2014/main" id="{649BD242-B406-458C-85BD-73575DAE9F6A}"/>
                </a:ext>
              </a:extLst>
            </p:cNvPr>
            <p:cNvSpPr>
              <a:spLocks/>
            </p:cNvSpPr>
            <p:nvPr userDrawn="1"/>
          </p:nvSpPr>
          <p:spPr bwMode="auto">
            <a:xfrm>
              <a:off x="9942513" y="437621"/>
              <a:ext cx="1724025" cy="1687513"/>
            </a:xfrm>
            <a:custGeom>
              <a:avLst/>
              <a:gdLst>
                <a:gd name="T0" fmla="*/ 139 w 1086"/>
                <a:gd name="T1" fmla="*/ 0 h 1063"/>
                <a:gd name="T2" fmla="*/ 125 w 1086"/>
                <a:gd name="T3" fmla="*/ 2 h 1063"/>
                <a:gd name="T4" fmla="*/ 99 w 1086"/>
                <a:gd name="T5" fmla="*/ 7 h 1063"/>
                <a:gd name="T6" fmla="*/ 73 w 1086"/>
                <a:gd name="T7" fmla="*/ 17 h 1063"/>
                <a:gd name="T8" fmla="*/ 50 w 1086"/>
                <a:gd name="T9" fmla="*/ 32 h 1063"/>
                <a:gd name="T10" fmla="*/ 31 w 1086"/>
                <a:gd name="T11" fmla="*/ 52 h 1063"/>
                <a:gd name="T12" fmla="*/ 16 w 1086"/>
                <a:gd name="T13" fmla="*/ 74 h 1063"/>
                <a:gd name="T14" fmla="*/ 6 w 1086"/>
                <a:gd name="T15" fmla="*/ 99 h 1063"/>
                <a:gd name="T16" fmla="*/ 1 w 1086"/>
                <a:gd name="T17" fmla="*/ 126 h 1063"/>
                <a:gd name="T18" fmla="*/ 0 w 1086"/>
                <a:gd name="T19" fmla="*/ 689 h 1063"/>
                <a:gd name="T20" fmla="*/ 1 w 1086"/>
                <a:gd name="T21" fmla="*/ 703 h 1063"/>
                <a:gd name="T22" fmla="*/ 6 w 1086"/>
                <a:gd name="T23" fmla="*/ 731 h 1063"/>
                <a:gd name="T24" fmla="*/ 16 w 1086"/>
                <a:gd name="T25" fmla="*/ 756 h 1063"/>
                <a:gd name="T26" fmla="*/ 31 w 1086"/>
                <a:gd name="T27" fmla="*/ 778 h 1063"/>
                <a:gd name="T28" fmla="*/ 50 w 1086"/>
                <a:gd name="T29" fmla="*/ 797 h 1063"/>
                <a:gd name="T30" fmla="*/ 73 w 1086"/>
                <a:gd name="T31" fmla="*/ 812 h 1063"/>
                <a:gd name="T32" fmla="*/ 99 w 1086"/>
                <a:gd name="T33" fmla="*/ 824 h 1063"/>
                <a:gd name="T34" fmla="*/ 125 w 1086"/>
                <a:gd name="T35" fmla="*/ 829 h 1063"/>
                <a:gd name="T36" fmla="*/ 407 w 1086"/>
                <a:gd name="T37" fmla="*/ 829 h 1063"/>
                <a:gd name="T38" fmla="*/ 543 w 1086"/>
                <a:gd name="T39" fmla="*/ 1063 h 1063"/>
                <a:gd name="T40" fmla="*/ 679 w 1086"/>
                <a:gd name="T41" fmla="*/ 829 h 1063"/>
                <a:gd name="T42" fmla="*/ 947 w 1086"/>
                <a:gd name="T43" fmla="*/ 829 h 1063"/>
                <a:gd name="T44" fmla="*/ 975 w 1086"/>
                <a:gd name="T45" fmla="*/ 827 h 1063"/>
                <a:gd name="T46" fmla="*/ 1001 w 1086"/>
                <a:gd name="T47" fmla="*/ 819 h 1063"/>
                <a:gd name="T48" fmla="*/ 1024 w 1086"/>
                <a:gd name="T49" fmla="*/ 805 h 1063"/>
                <a:gd name="T50" fmla="*/ 1046 w 1086"/>
                <a:gd name="T51" fmla="*/ 788 h 1063"/>
                <a:gd name="T52" fmla="*/ 1063 w 1086"/>
                <a:gd name="T53" fmla="*/ 768 h 1063"/>
                <a:gd name="T54" fmla="*/ 1076 w 1086"/>
                <a:gd name="T55" fmla="*/ 743 h 1063"/>
                <a:gd name="T56" fmla="*/ 1083 w 1086"/>
                <a:gd name="T57" fmla="*/ 718 h 1063"/>
                <a:gd name="T58" fmla="*/ 1086 w 1086"/>
                <a:gd name="T59" fmla="*/ 689 h 1063"/>
                <a:gd name="T60" fmla="*/ 1086 w 1086"/>
                <a:gd name="T61" fmla="*/ 141 h 1063"/>
                <a:gd name="T62" fmla="*/ 1083 w 1086"/>
                <a:gd name="T63" fmla="*/ 113 h 1063"/>
                <a:gd name="T64" fmla="*/ 1076 w 1086"/>
                <a:gd name="T65" fmla="*/ 86 h 1063"/>
                <a:gd name="T66" fmla="*/ 1063 w 1086"/>
                <a:gd name="T67" fmla="*/ 62 h 1063"/>
                <a:gd name="T68" fmla="*/ 1046 w 1086"/>
                <a:gd name="T69" fmla="*/ 42 h 1063"/>
                <a:gd name="T70" fmla="*/ 1024 w 1086"/>
                <a:gd name="T71" fmla="*/ 24 h 1063"/>
                <a:gd name="T72" fmla="*/ 1001 w 1086"/>
                <a:gd name="T73" fmla="*/ 12 h 1063"/>
                <a:gd name="T74" fmla="*/ 975 w 1086"/>
                <a:gd name="T75" fmla="*/ 4 h 1063"/>
                <a:gd name="T76" fmla="*/ 947 w 1086"/>
                <a:gd name="T77" fmla="*/ 0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6" h="1063">
                  <a:moveTo>
                    <a:pt x="947" y="0"/>
                  </a:moveTo>
                  <a:lnTo>
                    <a:pt x="139" y="0"/>
                  </a:lnTo>
                  <a:lnTo>
                    <a:pt x="139" y="0"/>
                  </a:lnTo>
                  <a:lnTo>
                    <a:pt x="125" y="2"/>
                  </a:lnTo>
                  <a:lnTo>
                    <a:pt x="112" y="4"/>
                  </a:lnTo>
                  <a:lnTo>
                    <a:pt x="99" y="7"/>
                  </a:lnTo>
                  <a:lnTo>
                    <a:pt x="85" y="12"/>
                  </a:lnTo>
                  <a:lnTo>
                    <a:pt x="73" y="17"/>
                  </a:lnTo>
                  <a:lnTo>
                    <a:pt x="62" y="24"/>
                  </a:lnTo>
                  <a:lnTo>
                    <a:pt x="50" y="32"/>
                  </a:lnTo>
                  <a:lnTo>
                    <a:pt x="41" y="42"/>
                  </a:lnTo>
                  <a:lnTo>
                    <a:pt x="31" y="52"/>
                  </a:lnTo>
                  <a:lnTo>
                    <a:pt x="23" y="62"/>
                  </a:lnTo>
                  <a:lnTo>
                    <a:pt x="16" y="74"/>
                  </a:lnTo>
                  <a:lnTo>
                    <a:pt x="11" y="86"/>
                  </a:lnTo>
                  <a:lnTo>
                    <a:pt x="6" y="99"/>
                  </a:lnTo>
                  <a:lnTo>
                    <a:pt x="3" y="113"/>
                  </a:lnTo>
                  <a:lnTo>
                    <a:pt x="1" y="126"/>
                  </a:lnTo>
                  <a:lnTo>
                    <a:pt x="0" y="141"/>
                  </a:lnTo>
                  <a:lnTo>
                    <a:pt x="0" y="689"/>
                  </a:lnTo>
                  <a:lnTo>
                    <a:pt x="0" y="689"/>
                  </a:lnTo>
                  <a:lnTo>
                    <a:pt x="1" y="703"/>
                  </a:lnTo>
                  <a:lnTo>
                    <a:pt x="3" y="718"/>
                  </a:lnTo>
                  <a:lnTo>
                    <a:pt x="6" y="731"/>
                  </a:lnTo>
                  <a:lnTo>
                    <a:pt x="11" y="743"/>
                  </a:lnTo>
                  <a:lnTo>
                    <a:pt x="16" y="756"/>
                  </a:lnTo>
                  <a:lnTo>
                    <a:pt x="23" y="768"/>
                  </a:lnTo>
                  <a:lnTo>
                    <a:pt x="31" y="778"/>
                  </a:lnTo>
                  <a:lnTo>
                    <a:pt x="41" y="788"/>
                  </a:lnTo>
                  <a:lnTo>
                    <a:pt x="50" y="797"/>
                  </a:lnTo>
                  <a:lnTo>
                    <a:pt x="62" y="805"/>
                  </a:lnTo>
                  <a:lnTo>
                    <a:pt x="73" y="812"/>
                  </a:lnTo>
                  <a:lnTo>
                    <a:pt x="85" y="819"/>
                  </a:lnTo>
                  <a:lnTo>
                    <a:pt x="99" y="824"/>
                  </a:lnTo>
                  <a:lnTo>
                    <a:pt x="112" y="827"/>
                  </a:lnTo>
                  <a:lnTo>
                    <a:pt x="125" y="829"/>
                  </a:lnTo>
                  <a:lnTo>
                    <a:pt x="139" y="829"/>
                  </a:lnTo>
                  <a:lnTo>
                    <a:pt x="407" y="829"/>
                  </a:lnTo>
                  <a:lnTo>
                    <a:pt x="457" y="914"/>
                  </a:lnTo>
                  <a:lnTo>
                    <a:pt x="543" y="1063"/>
                  </a:lnTo>
                  <a:lnTo>
                    <a:pt x="630" y="914"/>
                  </a:lnTo>
                  <a:lnTo>
                    <a:pt x="679" y="829"/>
                  </a:lnTo>
                  <a:lnTo>
                    <a:pt x="947" y="829"/>
                  </a:lnTo>
                  <a:lnTo>
                    <a:pt x="947" y="829"/>
                  </a:lnTo>
                  <a:lnTo>
                    <a:pt x="960" y="829"/>
                  </a:lnTo>
                  <a:lnTo>
                    <a:pt x="975" y="827"/>
                  </a:lnTo>
                  <a:lnTo>
                    <a:pt x="989" y="824"/>
                  </a:lnTo>
                  <a:lnTo>
                    <a:pt x="1001" y="819"/>
                  </a:lnTo>
                  <a:lnTo>
                    <a:pt x="1014" y="812"/>
                  </a:lnTo>
                  <a:lnTo>
                    <a:pt x="1024" y="805"/>
                  </a:lnTo>
                  <a:lnTo>
                    <a:pt x="1036" y="797"/>
                  </a:lnTo>
                  <a:lnTo>
                    <a:pt x="1046" y="788"/>
                  </a:lnTo>
                  <a:lnTo>
                    <a:pt x="1054" y="778"/>
                  </a:lnTo>
                  <a:lnTo>
                    <a:pt x="1063" y="768"/>
                  </a:lnTo>
                  <a:lnTo>
                    <a:pt x="1069" y="756"/>
                  </a:lnTo>
                  <a:lnTo>
                    <a:pt x="1076" y="743"/>
                  </a:lnTo>
                  <a:lnTo>
                    <a:pt x="1079" y="731"/>
                  </a:lnTo>
                  <a:lnTo>
                    <a:pt x="1083" y="718"/>
                  </a:lnTo>
                  <a:lnTo>
                    <a:pt x="1086" y="703"/>
                  </a:lnTo>
                  <a:lnTo>
                    <a:pt x="1086" y="689"/>
                  </a:lnTo>
                  <a:lnTo>
                    <a:pt x="1086" y="141"/>
                  </a:lnTo>
                  <a:lnTo>
                    <a:pt x="1086" y="141"/>
                  </a:lnTo>
                  <a:lnTo>
                    <a:pt x="1086" y="126"/>
                  </a:lnTo>
                  <a:lnTo>
                    <a:pt x="1083" y="113"/>
                  </a:lnTo>
                  <a:lnTo>
                    <a:pt x="1079" y="99"/>
                  </a:lnTo>
                  <a:lnTo>
                    <a:pt x="1076" y="86"/>
                  </a:lnTo>
                  <a:lnTo>
                    <a:pt x="1069" y="74"/>
                  </a:lnTo>
                  <a:lnTo>
                    <a:pt x="1063" y="62"/>
                  </a:lnTo>
                  <a:lnTo>
                    <a:pt x="1054" y="52"/>
                  </a:lnTo>
                  <a:lnTo>
                    <a:pt x="1046" y="42"/>
                  </a:lnTo>
                  <a:lnTo>
                    <a:pt x="1036" y="32"/>
                  </a:lnTo>
                  <a:lnTo>
                    <a:pt x="1024" y="24"/>
                  </a:lnTo>
                  <a:lnTo>
                    <a:pt x="1014" y="17"/>
                  </a:lnTo>
                  <a:lnTo>
                    <a:pt x="1001" y="12"/>
                  </a:lnTo>
                  <a:lnTo>
                    <a:pt x="989" y="7"/>
                  </a:lnTo>
                  <a:lnTo>
                    <a:pt x="975" y="4"/>
                  </a:lnTo>
                  <a:lnTo>
                    <a:pt x="960" y="2"/>
                  </a:lnTo>
                  <a:lnTo>
                    <a:pt x="947" y="0"/>
                  </a:lnTo>
                  <a:lnTo>
                    <a:pt x="947" y="0"/>
                  </a:lnTo>
                  <a:close/>
                </a:path>
              </a:pathLst>
            </a:custGeom>
            <a:solidFill>
              <a:srgbClr val="F3901F"/>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6">
              <a:extLst>
                <a:ext uri="{FF2B5EF4-FFF2-40B4-BE49-F238E27FC236}">
                  <a16:creationId xmlns:a16="http://schemas.microsoft.com/office/drawing/2014/main" id="{1D0308D3-8C08-4D65-A999-C055DAABEE4D}"/>
                </a:ext>
              </a:extLst>
            </p:cNvPr>
            <p:cNvSpPr>
              <a:spLocks noEditPoints="1"/>
            </p:cNvSpPr>
            <p:nvPr userDrawn="1"/>
          </p:nvSpPr>
          <p:spPr bwMode="auto">
            <a:xfrm>
              <a:off x="9899650" y="394759"/>
              <a:ext cx="1809750" cy="1816100"/>
            </a:xfrm>
            <a:custGeom>
              <a:avLst/>
              <a:gdLst>
                <a:gd name="T0" fmla="*/ 166 w 1140"/>
                <a:gd name="T1" fmla="*/ 882 h 1144"/>
                <a:gd name="T2" fmla="*/ 132 w 1140"/>
                <a:gd name="T3" fmla="*/ 879 h 1144"/>
                <a:gd name="T4" fmla="*/ 87 w 1140"/>
                <a:gd name="T5" fmla="*/ 862 h 1144"/>
                <a:gd name="T6" fmla="*/ 48 w 1140"/>
                <a:gd name="T7" fmla="*/ 834 h 1144"/>
                <a:gd name="T8" fmla="*/ 20 w 1140"/>
                <a:gd name="T9" fmla="*/ 795 h 1144"/>
                <a:gd name="T10" fmla="*/ 3 w 1140"/>
                <a:gd name="T11" fmla="*/ 750 h 1144"/>
                <a:gd name="T12" fmla="*/ 0 w 1140"/>
                <a:gd name="T13" fmla="*/ 168 h 1144"/>
                <a:gd name="T14" fmla="*/ 3 w 1140"/>
                <a:gd name="T15" fmla="*/ 135 h 1144"/>
                <a:gd name="T16" fmla="*/ 20 w 1140"/>
                <a:gd name="T17" fmla="*/ 88 h 1144"/>
                <a:gd name="T18" fmla="*/ 48 w 1140"/>
                <a:gd name="T19" fmla="*/ 49 h 1144"/>
                <a:gd name="T20" fmla="*/ 87 w 1140"/>
                <a:gd name="T21" fmla="*/ 21 h 1144"/>
                <a:gd name="T22" fmla="*/ 132 w 1140"/>
                <a:gd name="T23" fmla="*/ 4 h 1144"/>
                <a:gd name="T24" fmla="*/ 974 w 1140"/>
                <a:gd name="T25" fmla="*/ 0 h 1144"/>
                <a:gd name="T26" fmla="*/ 1008 w 1140"/>
                <a:gd name="T27" fmla="*/ 4 h 1144"/>
                <a:gd name="T28" fmla="*/ 1053 w 1140"/>
                <a:gd name="T29" fmla="*/ 21 h 1144"/>
                <a:gd name="T30" fmla="*/ 1091 w 1140"/>
                <a:gd name="T31" fmla="*/ 49 h 1144"/>
                <a:gd name="T32" fmla="*/ 1120 w 1140"/>
                <a:gd name="T33" fmla="*/ 88 h 1144"/>
                <a:gd name="T34" fmla="*/ 1137 w 1140"/>
                <a:gd name="T35" fmla="*/ 135 h 1144"/>
                <a:gd name="T36" fmla="*/ 1140 w 1140"/>
                <a:gd name="T37" fmla="*/ 716 h 1144"/>
                <a:gd name="T38" fmla="*/ 1137 w 1140"/>
                <a:gd name="T39" fmla="*/ 750 h 1144"/>
                <a:gd name="T40" fmla="*/ 1120 w 1140"/>
                <a:gd name="T41" fmla="*/ 795 h 1144"/>
                <a:gd name="T42" fmla="*/ 1091 w 1140"/>
                <a:gd name="T43" fmla="*/ 834 h 1144"/>
                <a:gd name="T44" fmla="*/ 1053 w 1140"/>
                <a:gd name="T45" fmla="*/ 862 h 1144"/>
                <a:gd name="T46" fmla="*/ 1008 w 1140"/>
                <a:gd name="T47" fmla="*/ 879 h 1144"/>
                <a:gd name="T48" fmla="*/ 721 w 1140"/>
                <a:gd name="T49" fmla="*/ 882 h 1144"/>
                <a:gd name="T50" fmla="*/ 166 w 1140"/>
                <a:gd name="T51" fmla="*/ 54 h 1144"/>
                <a:gd name="T52" fmla="*/ 132 w 1140"/>
                <a:gd name="T53" fmla="*/ 59 h 1144"/>
                <a:gd name="T54" fmla="*/ 104 w 1140"/>
                <a:gd name="T55" fmla="*/ 74 h 1144"/>
                <a:gd name="T56" fmla="*/ 80 w 1140"/>
                <a:gd name="T57" fmla="*/ 96 h 1144"/>
                <a:gd name="T58" fmla="*/ 62 w 1140"/>
                <a:gd name="T59" fmla="*/ 123 h 1144"/>
                <a:gd name="T60" fmla="*/ 53 w 1140"/>
                <a:gd name="T61" fmla="*/ 156 h 1144"/>
                <a:gd name="T62" fmla="*/ 53 w 1140"/>
                <a:gd name="T63" fmla="*/ 716 h 1144"/>
                <a:gd name="T64" fmla="*/ 58 w 1140"/>
                <a:gd name="T65" fmla="*/ 750 h 1144"/>
                <a:gd name="T66" fmla="*/ 74 w 1140"/>
                <a:gd name="T67" fmla="*/ 780 h 1144"/>
                <a:gd name="T68" fmla="*/ 95 w 1140"/>
                <a:gd name="T69" fmla="*/ 804 h 1144"/>
                <a:gd name="T70" fmla="*/ 122 w 1140"/>
                <a:gd name="T71" fmla="*/ 820 h 1144"/>
                <a:gd name="T72" fmla="*/ 156 w 1140"/>
                <a:gd name="T73" fmla="*/ 829 h 1144"/>
                <a:gd name="T74" fmla="*/ 570 w 1140"/>
                <a:gd name="T75" fmla="*/ 1037 h 1144"/>
                <a:gd name="T76" fmla="*/ 974 w 1140"/>
                <a:gd name="T77" fmla="*/ 829 h 1144"/>
                <a:gd name="T78" fmla="*/ 1008 w 1140"/>
                <a:gd name="T79" fmla="*/ 824 h 1144"/>
                <a:gd name="T80" fmla="*/ 1036 w 1140"/>
                <a:gd name="T81" fmla="*/ 810 h 1144"/>
                <a:gd name="T82" fmla="*/ 1061 w 1140"/>
                <a:gd name="T83" fmla="*/ 789 h 1144"/>
                <a:gd name="T84" fmla="*/ 1078 w 1140"/>
                <a:gd name="T85" fmla="*/ 760 h 1144"/>
                <a:gd name="T86" fmla="*/ 1086 w 1140"/>
                <a:gd name="T87" fmla="*/ 728 h 1144"/>
                <a:gd name="T88" fmla="*/ 1086 w 1140"/>
                <a:gd name="T89" fmla="*/ 168 h 1144"/>
                <a:gd name="T90" fmla="*/ 1081 w 1140"/>
                <a:gd name="T91" fmla="*/ 135 h 1144"/>
                <a:gd name="T92" fmla="*/ 1068 w 1140"/>
                <a:gd name="T93" fmla="*/ 104 h 1144"/>
                <a:gd name="T94" fmla="*/ 1046 w 1140"/>
                <a:gd name="T95" fmla="*/ 81 h 1144"/>
                <a:gd name="T96" fmla="*/ 1018 w 1140"/>
                <a:gd name="T97" fmla="*/ 62 h 1144"/>
                <a:gd name="T98" fmla="*/ 986 w 1140"/>
                <a:gd name="T99" fmla="*/ 56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40" h="1144">
                  <a:moveTo>
                    <a:pt x="570" y="1144"/>
                  </a:moveTo>
                  <a:lnTo>
                    <a:pt x="419" y="882"/>
                  </a:lnTo>
                  <a:lnTo>
                    <a:pt x="166" y="882"/>
                  </a:lnTo>
                  <a:lnTo>
                    <a:pt x="166" y="882"/>
                  </a:lnTo>
                  <a:lnTo>
                    <a:pt x="149" y="882"/>
                  </a:lnTo>
                  <a:lnTo>
                    <a:pt x="132" y="879"/>
                  </a:lnTo>
                  <a:lnTo>
                    <a:pt x="117" y="876"/>
                  </a:lnTo>
                  <a:lnTo>
                    <a:pt x="102" y="869"/>
                  </a:lnTo>
                  <a:lnTo>
                    <a:pt x="87" y="862"/>
                  </a:lnTo>
                  <a:lnTo>
                    <a:pt x="74" y="854"/>
                  </a:lnTo>
                  <a:lnTo>
                    <a:pt x="60" y="846"/>
                  </a:lnTo>
                  <a:lnTo>
                    <a:pt x="48" y="834"/>
                  </a:lnTo>
                  <a:lnTo>
                    <a:pt x="38" y="822"/>
                  </a:lnTo>
                  <a:lnTo>
                    <a:pt x="28" y="809"/>
                  </a:lnTo>
                  <a:lnTo>
                    <a:pt x="20" y="795"/>
                  </a:lnTo>
                  <a:lnTo>
                    <a:pt x="13" y="782"/>
                  </a:lnTo>
                  <a:lnTo>
                    <a:pt x="8" y="765"/>
                  </a:lnTo>
                  <a:lnTo>
                    <a:pt x="3" y="750"/>
                  </a:lnTo>
                  <a:lnTo>
                    <a:pt x="1" y="733"/>
                  </a:lnTo>
                  <a:lnTo>
                    <a:pt x="0" y="716"/>
                  </a:lnTo>
                  <a:lnTo>
                    <a:pt x="0" y="168"/>
                  </a:lnTo>
                  <a:lnTo>
                    <a:pt x="0" y="168"/>
                  </a:lnTo>
                  <a:lnTo>
                    <a:pt x="1" y="150"/>
                  </a:lnTo>
                  <a:lnTo>
                    <a:pt x="3" y="135"/>
                  </a:lnTo>
                  <a:lnTo>
                    <a:pt x="8" y="118"/>
                  </a:lnTo>
                  <a:lnTo>
                    <a:pt x="13" y="103"/>
                  </a:lnTo>
                  <a:lnTo>
                    <a:pt x="20" y="88"/>
                  </a:lnTo>
                  <a:lnTo>
                    <a:pt x="28" y="74"/>
                  </a:lnTo>
                  <a:lnTo>
                    <a:pt x="38" y="61"/>
                  </a:lnTo>
                  <a:lnTo>
                    <a:pt x="48" y="49"/>
                  </a:lnTo>
                  <a:lnTo>
                    <a:pt x="60" y="39"/>
                  </a:lnTo>
                  <a:lnTo>
                    <a:pt x="74" y="29"/>
                  </a:lnTo>
                  <a:lnTo>
                    <a:pt x="87" y="21"/>
                  </a:lnTo>
                  <a:lnTo>
                    <a:pt x="102" y="14"/>
                  </a:lnTo>
                  <a:lnTo>
                    <a:pt x="117" y="9"/>
                  </a:lnTo>
                  <a:lnTo>
                    <a:pt x="132" y="4"/>
                  </a:lnTo>
                  <a:lnTo>
                    <a:pt x="149" y="2"/>
                  </a:lnTo>
                  <a:lnTo>
                    <a:pt x="166" y="0"/>
                  </a:lnTo>
                  <a:lnTo>
                    <a:pt x="974" y="0"/>
                  </a:lnTo>
                  <a:lnTo>
                    <a:pt x="974" y="0"/>
                  </a:lnTo>
                  <a:lnTo>
                    <a:pt x="991" y="2"/>
                  </a:lnTo>
                  <a:lnTo>
                    <a:pt x="1008" y="4"/>
                  </a:lnTo>
                  <a:lnTo>
                    <a:pt x="1023" y="9"/>
                  </a:lnTo>
                  <a:lnTo>
                    <a:pt x="1038" y="14"/>
                  </a:lnTo>
                  <a:lnTo>
                    <a:pt x="1053" y="21"/>
                  </a:lnTo>
                  <a:lnTo>
                    <a:pt x="1066" y="29"/>
                  </a:lnTo>
                  <a:lnTo>
                    <a:pt x="1080" y="39"/>
                  </a:lnTo>
                  <a:lnTo>
                    <a:pt x="1091" y="49"/>
                  </a:lnTo>
                  <a:lnTo>
                    <a:pt x="1101" y="61"/>
                  </a:lnTo>
                  <a:lnTo>
                    <a:pt x="1111" y="74"/>
                  </a:lnTo>
                  <a:lnTo>
                    <a:pt x="1120" y="88"/>
                  </a:lnTo>
                  <a:lnTo>
                    <a:pt x="1127" y="103"/>
                  </a:lnTo>
                  <a:lnTo>
                    <a:pt x="1133" y="118"/>
                  </a:lnTo>
                  <a:lnTo>
                    <a:pt x="1137" y="135"/>
                  </a:lnTo>
                  <a:lnTo>
                    <a:pt x="1140" y="150"/>
                  </a:lnTo>
                  <a:lnTo>
                    <a:pt x="1140" y="168"/>
                  </a:lnTo>
                  <a:lnTo>
                    <a:pt x="1140" y="716"/>
                  </a:lnTo>
                  <a:lnTo>
                    <a:pt x="1140" y="716"/>
                  </a:lnTo>
                  <a:lnTo>
                    <a:pt x="1140" y="733"/>
                  </a:lnTo>
                  <a:lnTo>
                    <a:pt x="1137" y="750"/>
                  </a:lnTo>
                  <a:lnTo>
                    <a:pt x="1133" y="765"/>
                  </a:lnTo>
                  <a:lnTo>
                    <a:pt x="1127" y="782"/>
                  </a:lnTo>
                  <a:lnTo>
                    <a:pt x="1120" y="795"/>
                  </a:lnTo>
                  <a:lnTo>
                    <a:pt x="1111" y="809"/>
                  </a:lnTo>
                  <a:lnTo>
                    <a:pt x="1101" y="822"/>
                  </a:lnTo>
                  <a:lnTo>
                    <a:pt x="1091" y="834"/>
                  </a:lnTo>
                  <a:lnTo>
                    <a:pt x="1080" y="846"/>
                  </a:lnTo>
                  <a:lnTo>
                    <a:pt x="1066" y="854"/>
                  </a:lnTo>
                  <a:lnTo>
                    <a:pt x="1053" y="862"/>
                  </a:lnTo>
                  <a:lnTo>
                    <a:pt x="1038" y="869"/>
                  </a:lnTo>
                  <a:lnTo>
                    <a:pt x="1023" y="876"/>
                  </a:lnTo>
                  <a:lnTo>
                    <a:pt x="1008" y="879"/>
                  </a:lnTo>
                  <a:lnTo>
                    <a:pt x="991" y="882"/>
                  </a:lnTo>
                  <a:lnTo>
                    <a:pt x="974" y="882"/>
                  </a:lnTo>
                  <a:lnTo>
                    <a:pt x="721" y="882"/>
                  </a:lnTo>
                  <a:lnTo>
                    <a:pt x="570" y="1144"/>
                  </a:lnTo>
                  <a:close/>
                  <a:moveTo>
                    <a:pt x="166" y="54"/>
                  </a:moveTo>
                  <a:lnTo>
                    <a:pt x="166" y="54"/>
                  </a:lnTo>
                  <a:lnTo>
                    <a:pt x="156" y="56"/>
                  </a:lnTo>
                  <a:lnTo>
                    <a:pt x="144" y="57"/>
                  </a:lnTo>
                  <a:lnTo>
                    <a:pt x="132" y="59"/>
                  </a:lnTo>
                  <a:lnTo>
                    <a:pt x="122" y="62"/>
                  </a:lnTo>
                  <a:lnTo>
                    <a:pt x="112" y="67"/>
                  </a:lnTo>
                  <a:lnTo>
                    <a:pt x="104" y="74"/>
                  </a:lnTo>
                  <a:lnTo>
                    <a:pt x="95" y="81"/>
                  </a:lnTo>
                  <a:lnTo>
                    <a:pt x="87" y="88"/>
                  </a:lnTo>
                  <a:lnTo>
                    <a:pt x="80" y="96"/>
                  </a:lnTo>
                  <a:lnTo>
                    <a:pt x="74" y="104"/>
                  </a:lnTo>
                  <a:lnTo>
                    <a:pt x="67" y="113"/>
                  </a:lnTo>
                  <a:lnTo>
                    <a:pt x="62" y="123"/>
                  </a:lnTo>
                  <a:lnTo>
                    <a:pt x="58" y="135"/>
                  </a:lnTo>
                  <a:lnTo>
                    <a:pt x="57" y="145"/>
                  </a:lnTo>
                  <a:lnTo>
                    <a:pt x="53" y="156"/>
                  </a:lnTo>
                  <a:lnTo>
                    <a:pt x="53" y="168"/>
                  </a:lnTo>
                  <a:lnTo>
                    <a:pt x="53" y="716"/>
                  </a:lnTo>
                  <a:lnTo>
                    <a:pt x="53" y="716"/>
                  </a:lnTo>
                  <a:lnTo>
                    <a:pt x="53" y="728"/>
                  </a:lnTo>
                  <a:lnTo>
                    <a:pt x="57" y="740"/>
                  </a:lnTo>
                  <a:lnTo>
                    <a:pt x="58" y="750"/>
                  </a:lnTo>
                  <a:lnTo>
                    <a:pt x="62" y="760"/>
                  </a:lnTo>
                  <a:lnTo>
                    <a:pt x="67" y="770"/>
                  </a:lnTo>
                  <a:lnTo>
                    <a:pt x="74" y="780"/>
                  </a:lnTo>
                  <a:lnTo>
                    <a:pt x="80" y="789"/>
                  </a:lnTo>
                  <a:lnTo>
                    <a:pt x="87" y="797"/>
                  </a:lnTo>
                  <a:lnTo>
                    <a:pt x="95" y="804"/>
                  </a:lnTo>
                  <a:lnTo>
                    <a:pt x="104" y="810"/>
                  </a:lnTo>
                  <a:lnTo>
                    <a:pt x="112" y="815"/>
                  </a:lnTo>
                  <a:lnTo>
                    <a:pt x="122" y="820"/>
                  </a:lnTo>
                  <a:lnTo>
                    <a:pt x="132" y="824"/>
                  </a:lnTo>
                  <a:lnTo>
                    <a:pt x="144" y="827"/>
                  </a:lnTo>
                  <a:lnTo>
                    <a:pt x="156" y="829"/>
                  </a:lnTo>
                  <a:lnTo>
                    <a:pt x="166" y="829"/>
                  </a:lnTo>
                  <a:lnTo>
                    <a:pt x="451" y="829"/>
                  </a:lnTo>
                  <a:lnTo>
                    <a:pt x="570" y="1037"/>
                  </a:lnTo>
                  <a:lnTo>
                    <a:pt x="691" y="829"/>
                  </a:lnTo>
                  <a:lnTo>
                    <a:pt x="974" y="829"/>
                  </a:lnTo>
                  <a:lnTo>
                    <a:pt x="974" y="829"/>
                  </a:lnTo>
                  <a:lnTo>
                    <a:pt x="986" y="829"/>
                  </a:lnTo>
                  <a:lnTo>
                    <a:pt x="996" y="827"/>
                  </a:lnTo>
                  <a:lnTo>
                    <a:pt x="1008" y="824"/>
                  </a:lnTo>
                  <a:lnTo>
                    <a:pt x="1018" y="820"/>
                  </a:lnTo>
                  <a:lnTo>
                    <a:pt x="1028" y="815"/>
                  </a:lnTo>
                  <a:lnTo>
                    <a:pt x="1036" y="810"/>
                  </a:lnTo>
                  <a:lnTo>
                    <a:pt x="1046" y="804"/>
                  </a:lnTo>
                  <a:lnTo>
                    <a:pt x="1053" y="797"/>
                  </a:lnTo>
                  <a:lnTo>
                    <a:pt x="1061" y="789"/>
                  </a:lnTo>
                  <a:lnTo>
                    <a:pt x="1068" y="780"/>
                  </a:lnTo>
                  <a:lnTo>
                    <a:pt x="1073" y="770"/>
                  </a:lnTo>
                  <a:lnTo>
                    <a:pt x="1078" y="760"/>
                  </a:lnTo>
                  <a:lnTo>
                    <a:pt x="1081" y="750"/>
                  </a:lnTo>
                  <a:lnTo>
                    <a:pt x="1085" y="740"/>
                  </a:lnTo>
                  <a:lnTo>
                    <a:pt x="1086" y="728"/>
                  </a:lnTo>
                  <a:lnTo>
                    <a:pt x="1086" y="716"/>
                  </a:lnTo>
                  <a:lnTo>
                    <a:pt x="1086" y="168"/>
                  </a:lnTo>
                  <a:lnTo>
                    <a:pt x="1086" y="168"/>
                  </a:lnTo>
                  <a:lnTo>
                    <a:pt x="1086" y="156"/>
                  </a:lnTo>
                  <a:lnTo>
                    <a:pt x="1085" y="145"/>
                  </a:lnTo>
                  <a:lnTo>
                    <a:pt x="1081" y="135"/>
                  </a:lnTo>
                  <a:lnTo>
                    <a:pt x="1078" y="123"/>
                  </a:lnTo>
                  <a:lnTo>
                    <a:pt x="1073" y="113"/>
                  </a:lnTo>
                  <a:lnTo>
                    <a:pt x="1068" y="104"/>
                  </a:lnTo>
                  <a:lnTo>
                    <a:pt x="1061" y="96"/>
                  </a:lnTo>
                  <a:lnTo>
                    <a:pt x="1053" y="88"/>
                  </a:lnTo>
                  <a:lnTo>
                    <a:pt x="1046" y="81"/>
                  </a:lnTo>
                  <a:lnTo>
                    <a:pt x="1036" y="74"/>
                  </a:lnTo>
                  <a:lnTo>
                    <a:pt x="1028" y="67"/>
                  </a:lnTo>
                  <a:lnTo>
                    <a:pt x="1018" y="62"/>
                  </a:lnTo>
                  <a:lnTo>
                    <a:pt x="1008" y="59"/>
                  </a:lnTo>
                  <a:lnTo>
                    <a:pt x="996" y="57"/>
                  </a:lnTo>
                  <a:lnTo>
                    <a:pt x="986" y="56"/>
                  </a:lnTo>
                  <a:lnTo>
                    <a:pt x="974" y="54"/>
                  </a:lnTo>
                  <a:lnTo>
                    <a:pt x="166" y="5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50329741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60144-08EC-0C33-8DF1-11BCA612935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F80751-A522-904D-1FF7-1AE5019303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64AE37-6B58-9D40-398C-FC68CEEBE9FD}"/>
              </a:ext>
            </a:extLst>
          </p:cNvPr>
          <p:cNvSpPr>
            <a:spLocks noGrp="1"/>
          </p:cNvSpPr>
          <p:nvPr>
            <p:ph type="dt" sz="half" idx="10"/>
          </p:nvPr>
        </p:nvSpPr>
        <p:spPr/>
        <p:txBody>
          <a:bodyPr/>
          <a:lstStyle/>
          <a:p>
            <a:fld id="{015D47D1-2635-492C-AC4C-231279E77451}" type="datetimeFigureOut">
              <a:rPr lang="en-US" smtClean="0"/>
              <a:t>12/16/2022</a:t>
            </a:fld>
            <a:endParaRPr lang="en-US"/>
          </a:p>
        </p:txBody>
      </p:sp>
      <p:sp>
        <p:nvSpPr>
          <p:cNvPr id="5" name="Footer Placeholder 4">
            <a:extLst>
              <a:ext uri="{FF2B5EF4-FFF2-40B4-BE49-F238E27FC236}">
                <a16:creationId xmlns:a16="http://schemas.microsoft.com/office/drawing/2014/main" id="{C9AA05C2-3103-A06F-3DDA-00F95C409B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326310-B2DA-FCEE-00C9-87991C0F9F69}"/>
              </a:ext>
            </a:extLst>
          </p:cNvPr>
          <p:cNvSpPr>
            <a:spLocks noGrp="1"/>
          </p:cNvSpPr>
          <p:nvPr>
            <p:ph type="sldNum" sz="quarter" idx="12"/>
          </p:nvPr>
        </p:nvSpPr>
        <p:spPr/>
        <p:txBody>
          <a:bodyPr/>
          <a:lstStyle/>
          <a:p>
            <a:fld id="{A44C3662-D925-47B7-ABB0-7F310CCE5FFE}" type="slidenum">
              <a:rPr lang="en-US" smtClean="0"/>
              <a:t>‹#›</a:t>
            </a:fld>
            <a:endParaRPr lang="en-US"/>
          </a:p>
        </p:txBody>
      </p:sp>
    </p:spTree>
    <p:extLst>
      <p:ext uri="{BB962C8B-B14F-4D97-AF65-F5344CB8AC3E}">
        <p14:creationId xmlns:p14="http://schemas.microsoft.com/office/powerpoint/2010/main" val="241716774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28EAD-C8E5-E2CB-ADDC-82950554FD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EEDBC8-6056-546A-7C31-46997D2C7F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214067-720E-FBFE-1C5B-8EED524BFD45}"/>
              </a:ext>
            </a:extLst>
          </p:cNvPr>
          <p:cNvSpPr>
            <a:spLocks noGrp="1"/>
          </p:cNvSpPr>
          <p:nvPr>
            <p:ph type="dt" sz="half" idx="10"/>
          </p:nvPr>
        </p:nvSpPr>
        <p:spPr/>
        <p:txBody>
          <a:bodyPr/>
          <a:lstStyle/>
          <a:p>
            <a:fld id="{015D47D1-2635-492C-AC4C-231279E77451}" type="datetimeFigureOut">
              <a:rPr lang="en-US" smtClean="0"/>
              <a:t>12/16/2022</a:t>
            </a:fld>
            <a:endParaRPr lang="en-US"/>
          </a:p>
        </p:txBody>
      </p:sp>
      <p:sp>
        <p:nvSpPr>
          <p:cNvPr id="5" name="Footer Placeholder 4">
            <a:extLst>
              <a:ext uri="{FF2B5EF4-FFF2-40B4-BE49-F238E27FC236}">
                <a16:creationId xmlns:a16="http://schemas.microsoft.com/office/drawing/2014/main" id="{442B9B29-F4D6-72DE-0786-5BC8F0F258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2525FF-A2C5-852C-9CDE-22EC78811D05}"/>
              </a:ext>
            </a:extLst>
          </p:cNvPr>
          <p:cNvSpPr>
            <a:spLocks noGrp="1"/>
          </p:cNvSpPr>
          <p:nvPr>
            <p:ph type="sldNum" sz="quarter" idx="12"/>
          </p:nvPr>
        </p:nvSpPr>
        <p:spPr/>
        <p:txBody>
          <a:bodyPr/>
          <a:lstStyle/>
          <a:p>
            <a:fld id="{A44C3662-D925-47B7-ABB0-7F310CCE5FFE}" type="slidenum">
              <a:rPr lang="en-US" smtClean="0"/>
              <a:t>‹#›</a:t>
            </a:fld>
            <a:endParaRPr lang="en-US"/>
          </a:p>
        </p:txBody>
      </p:sp>
    </p:spTree>
    <p:extLst>
      <p:ext uri="{BB962C8B-B14F-4D97-AF65-F5344CB8AC3E}">
        <p14:creationId xmlns:p14="http://schemas.microsoft.com/office/powerpoint/2010/main" val="6246661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439F1-C7B8-3D38-2C6E-D5725BD1510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FBCE96-5F57-FA29-D5C5-694218D0B0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FAD688-CC2E-6082-CB62-7A7FE9205675}"/>
              </a:ext>
            </a:extLst>
          </p:cNvPr>
          <p:cNvSpPr>
            <a:spLocks noGrp="1"/>
          </p:cNvSpPr>
          <p:nvPr>
            <p:ph type="dt" sz="half" idx="10"/>
          </p:nvPr>
        </p:nvSpPr>
        <p:spPr/>
        <p:txBody>
          <a:bodyPr/>
          <a:lstStyle/>
          <a:p>
            <a:fld id="{015D47D1-2635-492C-AC4C-231279E77451}" type="datetimeFigureOut">
              <a:rPr lang="en-US" smtClean="0"/>
              <a:t>12/16/2022</a:t>
            </a:fld>
            <a:endParaRPr lang="en-US"/>
          </a:p>
        </p:txBody>
      </p:sp>
      <p:sp>
        <p:nvSpPr>
          <p:cNvPr id="5" name="Footer Placeholder 4">
            <a:extLst>
              <a:ext uri="{FF2B5EF4-FFF2-40B4-BE49-F238E27FC236}">
                <a16:creationId xmlns:a16="http://schemas.microsoft.com/office/drawing/2014/main" id="{C8C883FE-49DB-A7FE-888E-DEA12B1959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640453-5641-6ECD-A895-5513144211A4}"/>
              </a:ext>
            </a:extLst>
          </p:cNvPr>
          <p:cNvSpPr>
            <a:spLocks noGrp="1"/>
          </p:cNvSpPr>
          <p:nvPr>
            <p:ph type="sldNum" sz="quarter" idx="12"/>
          </p:nvPr>
        </p:nvSpPr>
        <p:spPr/>
        <p:txBody>
          <a:bodyPr/>
          <a:lstStyle/>
          <a:p>
            <a:fld id="{A44C3662-D925-47B7-ABB0-7F310CCE5FFE}" type="slidenum">
              <a:rPr lang="en-US" smtClean="0"/>
              <a:t>‹#›</a:t>
            </a:fld>
            <a:endParaRPr lang="en-US"/>
          </a:p>
        </p:txBody>
      </p:sp>
    </p:spTree>
    <p:extLst>
      <p:ext uri="{BB962C8B-B14F-4D97-AF65-F5344CB8AC3E}">
        <p14:creationId xmlns:p14="http://schemas.microsoft.com/office/powerpoint/2010/main" val="80489094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EDBBE-578C-4961-8C48-EE4DDA3EB7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3FA66F-A256-D4B6-253E-BD13FBF995D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5731F2-4E3C-660A-B42D-AE69233894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4E0F229-8AAB-A7D3-B08A-1710DF13838C}"/>
              </a:ext>
            </a:extLst>
          </p:cNvPr>
          <p:cNvSpPr>
            <a:spLocks noGrp="1"/>
          </p:cNvSpPr>
          <p:nvPr>
            <p:ph type="dt" sz="half" idx="10"/>
          </p:nvPr>
        </p:nvSpPr>
        <p:spPr/>
        <p:txBody>
          <a:bodyPr/>
          <a:lstStyle/>
          <a:p>
            <a:fld id="{015D47D1-2635-492C-AC4C-231279E77451}" type="datetimeFigureOut">
              <a:rPr lang="en-US" smtClean="0"/>
              <a:t>12/16/2022</a:t>
            </a:fld>
            <a:endParaRPr lang="en-US"/>
          </a:p>
        </p:txBody>
      </p:sp>
      <p:sp>
        <p:nvSpPr>
          <p:cNvPr id="6" name="Footer Placeholder 5">
            <a:extLst>
              <a:ext uri="{FF2B5EF4-FFF2-40B4-BE49-F238E27FC236}">
                <a16:creationId xmlns:a16="http://schemas.microsoft.com/office/drawing/2014/main" id="{66C2CFB3-EC3A-346C-C171-84645D699F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7E15B7-95B1-7DF7-CED6-184097B04434}"/>
              </a:ext>
            </a:extLst>
          </p:cNvPr>
          <p:cNvSpPr>
            <a:spLocks noGrp="1"/>
          </p:cNvSpPr>
          <p:nvPr>
            <p:ph type="sldNum" sz="quarter" idx="12"/>
          </p:nvPr>
        </p:nvSpPr>
        <p:spPr/>
        <p:txBody>
          <a:bodyPr/>
          <a:lstStyle/>
          <a:p>
            <a:fld id="{A44C3662-D925-47B7-ABB0-7F310CCE5FFE}" type="slidenum">
              <a:rPr lang="en-US" smtClean="0"/>
              <a:t>‹#›</a:t>
            </a:fld>
            <a:endParaRPr lang="en-US"/>
          </a:p>
        </p:txBody>
      </p:sp>
    </p:spTree>
    <p:extLst>
      <p:ext uri="{BB962C8B-B14F-4D97-AF65-F5344CB8AC3E}">
        <p14:creationId xmlns:p14="http://schemas.microsoft.com/office/powerpoint/2010/main" val="19030563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648D9-08A1-AE37-0DB4-8D54A02751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A6DA990-548C-385B-319B-2D08AF73A0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1877BE-DBAA-F2D8-C118-0F826DDDEF4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2AAD62-B83D-4715-A47B-D60F7A8179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59CC4C-86CF-6589-1FCB-628A4251BBF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B49625-0F93-8AEF-4A71-E6B4BD0A8BCD}"/>
              </a:ext>
            </a:extLst>
          </p:cNvPr>
          <p:cNvSpPr>
            <a:spLocks noGrp="1"/>
          </p:cNvSpPr>
          <p:nvPr>
            <p:ph type="dt" sz="half" idx="10"/>
          </p:nvPr>
        </p:nvSpPr>
        <p:spPr/>
        <p:txBody>
          <a:bodyPr/>
          <a:lstStyle/>
          <a:p>
            <a:fld id="{015D47D1-2635-492C-AC4C-231279E77451}" type="datetimeFigureOut">
              <a:rPr lang="en-US" smtClean="0"/>
              <a:t>12/16/2022</a:t>
            </a:fld>
            <a:endParaRPr lang="en-US"/>
          </a:p>
        </p:txBody>
      </p:sp>
      <p:sp>
        <p:nvSpPr>
          <p:cNvPr id="8" name="Footer Placeholder 7">
            <a:extLst>
              <a:ext uri="{FF2B5EF4-FFF2-40B4-BE49-F238E27FC236}">
                <a16:creationId xmlns:a16="http://schemas.microsoft.com/office/drawing/2014/main" id="{D80D5920-8C01-EEA7-D7D3-4932996EC8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1940ABA-631D-A3B1-FB84-95E389B56873}"/>
              </a:ext>
            </a:extLst>
          </p:cNvPr>
          <p:cNvSpPr>
            <a:spLocks noGrp="1"/>
          </p:cNvSpPr>
          <p:nvPr>
            <p:ph type="sldNum" sz="quarter" idx="12"/>
          </p:nvPr>
        </p:nvSpPr>
        <p:spPr/>
        <p:txBody>
          <a:bodyPr/>
          <a:lstStyle/>
          <a:p>
            <a:fld id="{A44C3662-D925-47B7-ABB0-7F310CCE5FFE}" type="slidenum">
              <a:rPr lang="en-US" smtClean="0"/>
              <a:t>‹#›</a:t>
            </a:fld>
            <a:endParaRPr lang="en-US"/>
          </a:p>
        </p:txBody>
      </p:sp>
    </p:spTree>
    <p:extLst>
      <p:ext uri="{BB962C8B-B14F-4D97-AF65-F5344CB8AC3E}">
        <p14:creationId xmlns:p14="http://schemas.microsoft.com/office/powerpoint/2010/main" val="147135869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C0210-E284-286F-886C-E1685351851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AE214D-4320-17D5-A7A0-8FDC5F45F8FC}"/>
              </a:ext>
            </a:extLst>
          </p:cNvPr>
          <p:cNvSpPr>
            <a:spLocks noGrp="1"/>
          </p:cNvSpPr>
          <p:nvPr>
            <p:ph type="dt" sz="half" idx="10"/>
          </p:nvPr>
        </p:nvSpPr>
        <p:spPr/>
        <p:txBody>
          <a:bodyPr/>
          <a:lstStyle/>
          <a:p>
            <a:fld id="{015D47D1-2635-492C-AC4C-231279E77451}" type="datetimeFigureOut">
              <a:rPr lang="en-US" smtClean="0"/>
              <a:t>12/16/2022</a:t>
            </a:fld>
            <a:endParaRPr lang="en-US"/>
          </a:p>
        </p:txBody>
      </p:sp>
      <p:sp>
        <p:nvSpPr>
          <p:cNvPr id="4" name="Footer Placeholder 3">
            <a:extLst>
              <a:ext uri="{FF2B5EF4-FFF2-40B4-BE49-F238E27FC236}">
                <a16:creationId xmlns:a16="http://schemas.microsoft.com/office/drawing/2014/main" id="{785B0B4F-4B77-743C-F6CC-6AB81D3D94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F0F140-8F3C-971F-CC6D-1FDAD50DADE1}"/>
              </a:ext>
            </a:extLst>
          </p:cNvPr>
          <p:cNvSpPr>
            <a:spLocks noGrp="1"/>
          </p:cNvSpPr>
          <p:nvPr>
            <p:ph type="sldNum" sz="quarter" idx="12"/>
          </p:nvPr>
        </p:nvSpPr>
        <p:spPr/>
        <p:txBody>
          <a:bodyPr/>
          <a:lstStyle/>
          <a:p>
            <a:fld id="{A44C3662-D925-47B7-ABB0-7F310CCE5FFE}" type="slidenum">
              <a:rPr lang="en-US" smtClean="0"/>
              <a:t>‹#›</a:t>
            </a:fld>
            <a:endParaRPr lang="en-US"/>
          </a:p>
        </p:txBody>
      </p:sp>
    </p:spTree>
    <p:extLst>
      <p:ext uri="{BB962C8B-B14F-4D97-AF65-F5344CB8AC3E}">
        <p14:creationId xmlns:p14="http://schemas.microsoft.com/office/powerpoint/2010/main" val="395236497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56CA00-47E9-7D77-DD44-CC88B3E0E2BF}"/>
              </a:ext>
            </a:extLst>
          </p:cNvPr>
          <p:cNvSpPr>
            <a:spLocks noGrp="1"/>
          </p:cNvSpPr>
          <p:nvPr>
            <p:ph type="dt" sz="half" idx="10"/>
          </p:nvPr>
        </p:nvSpPr>
        <p:spPr/>
        <p:txBody>
          <a:bodyPr/>
          <a:lstStyle/>
          <a:p>
            <a:fld id="{015D47D1-2635-492C-AC4C-231279E77451}" type="datetimeFigureOut">
              <a:rPr lang="en-US" smtClean="0"/>
              <a:t>12/16/2022</a:t>
            </a:fld>
            <a:endParaRPr lang="en-US"/>
          </a:p>
        </p:txBody>
      </p:sp>
      <p:sp>
        <p:nvSpPr>
          <p:cNvPr id="3" name="Footer Placeholder 2">
            <a:extLst>
              <a:ext uri="{FF2B5EF4-FFF2-40B4-BE49-F238E27FC236}">
                <a16:creationId xmlns:a16="http://schemas.microsoft.com/office/drawing/2014/main" id="{8324D285-9674-D248-1CA4-A4A720D495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1AB50F-385A-4EE5-46D8-4114E7C60C5D}"/>
              </a:ext>
            </a:extLst>
          </p:cNvPr>
          <p:cNvSpPr>
            <a:spLocks noGrp="1"/>
          </p:cNvSpPr>
          <p:nvPr>
            <p:ph type="sldNum" sz="quarter" idx="12"/>
          </p:nvPr>
        </p:nvSpPr>
        <p:spPr/>
        <p:txBody>
          <a:bodyPr/>
          <a:lstStyle/>
          <a:p>
            <a:fld id="{A44C3662-D925-47B7-ABB0-7F310CCE5FFE}" type="slidenum">
              <a:rPr lang="en-US" smtClean="0"/>
              <a:t>‹#›</a:t>
            </a:fld>
            <a:endParaRPr lang="en-US"/>
          </a:p>
        </p:txBody>
      </p:sp>
    </p:spTree>
    <p:extLst>
      <p:ext uri="{BB962C8B-B14F-4D97-AF65-F5344CB8AC3E}">
        <p14:creationId xmlns:p14="http://schemas.microsoft.com/office/powerpoint/2010/main" val="233583460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7C775-B9C9-7CD6-BA06-8D5B55CFDB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87DFB98-E060-79F3-473A-A2EEC5D49E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BCAB34-AFB0-06CC-D5D1-C8F7AE09A2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E64A91-2950-1E9A-5058-4F9AC915D703}"/>
              </a:ext>
            </a:extLst>
          </p:cNvPr>
          <p:cNvSpPr>
            <a:spLocks noGrp="1"/>
          </p:cNvSpPr>
          <p:nvPr>
            <p:ph type="dt" sz="half" idx="10"/>
          </p:nvPr>
        </p:nvSpPr>
        <p:spPr/>
        <p:txBody>
          <a:bodyPr/>
          <a:lstStyle/>
          <a:p>
            <a:fld id="{015D47D1-2635-492C-AC4C-231279E77451}" type="datetimeFigureOut">
              <a:rPr lang="en-US" smtClean="0"/>
              <a:t>12/16/2022</a:t>
            </a:fld>
            <a:endParaRPr lang="en-US"/>
          </a:p>
        </p:txBody>
      </p:sp>
      <p:sp>
        <p:nvSpPr>
          <p:cNvPr id="6" name="Footer Placeholder 5">
            <a:extLst>
              <a:ext uri="{FF2B5EF4-FFF2-40B4-BE49-F238E27FC236}">
                <a16:creationId xmlns:a16="http://schemas.microsoft.com/office/drawing/2014/main" id="{0CCAB399-5496-A16F-6879-DDADF9C1D7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C23221-6FD1-F7BC-DB43-832A0DF35541}"/>
              </a:ext>
            </a:extLst>
          </p:cNvPr>
          <p:cNvSpPr>
            <a:spLocks noGrp="1"/>
          </p:cNvSpPr>
          <p:nvPr>
            <p:ph type="sldNum" sz="quarter" idx="12"/>
          </p:nvPr>
        </p:nvSpPr>
        <p:spPr/>
        <p:txBody>
          <a:bodyPr/>
          <a:lstStyle/>
          <a:p>
            <a:fld id="{A44C3662-D925-47B7-ABB0-7F310CCE5FFE}" type="slidenum">
              <a:rPr lang="en-US" smtClean="0"/>
              <a:t>‹#›</a:t>
            </a:fld>
            <a:endParaRPr lang="en-US"/>
          </a:p>
        </p:txBody>
      </p:sp>
    </p:spTree>
    <p:extLst>
      <p:ext uri="{BB962C8B-B14F-4D97-AF65-F5344CB8AC3E}">
        <p14:creationId xmlns:p14="http://schemas.microsoft.com/office/powerpoint/2010/main" val="44200591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6BB1F-D632-6693-2504-5782EE0452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2DD2BE-44FE-7496-288C-23548C29FA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2AA2AE-57D6-AEDF-BF17-D3B21CB3E3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2B5779-5BF8-E60D-FFD2-1AC33EB12B1C}"/>
              </a:ext>
            </a:extLst>
          </p:cNvPr>
          <p:cNvSpPr>
            <a:spLocks noGrp="1"/>
          </p:cNvSpPr>
          <p:nvPr>
            <p:ph type="dt" sz="half" idx="10"/>
          </p:nvPr>
        </p:nvSpPr>
        <p:spPr/>
        <p:txBody>
          <a:bodyPr/>
          <a:lstStyle/>
          <a:p>
            <a:fld id="{015D47D1-2635-492C-AC4C-231279E77451}" type="datetimeFigureOut">
              <a:rPr lang="en-US" smtClean="0"/>
              <a:t>12/16/2022</a:t>
            </a:fld>
            <a:endParaRPr lang="en-US"/>
          </a:p>
        </p:txBody>
      </p:sp>
      <p:sp>
        <p:nvSpPr>
          <p:cNvPr id="6" name="Footer Placeholder 5">
            <a:extLst>
              <a:ext uri="{FF2B5EF4-FFF2-40B4-BE49-F238E27FC236}">
                <a16:creationId xmlns:a16="http://schemas.microsoft.com/office/drawing/2014/main" id="{E4C44F75-A50E-44EC-3802-0D6B48D19D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8B9134-6EBB-B8BC-6EDE-C72AB68FC6EA}"/>
              </a:ext>
            </a:extLst>
          </p:cNvPr>
          <p:cNvSpPr>
            <a:spLocks noGrp="1"/>
          </p:cNvSpPr>
          <p:nvPr>
            <p:ph type="sldNum" sz="quarter" idx="12"/>
          </p:nvPr>
        </p:nvSpPr>
        <p:spPr/>
        <p:txBody>
          <a:bodyPr/>
          <a:lstStyle/>
          <a:p>
            <a:fld id="{A44C3662-D925-47B7-ABB0-7F310CCE5FFE}" type="slidenum">
              <a:rPr lang="en-US" smtClean="0"/>
              <a:t>‹#›</a:t>
            </a:fld>
            <a:endParaRPr lang="en-US"/>
          </a:p>
        </p:txBody>
      </p:sp>
    </p:spTree>
    <p:extLst>
      <p:ext uri="{BB962C8B-B14F-4D97-AF65-F5344CB8AC3E}">
        <p14:creationId xmlns:p14="http://schemas.microsoft.com/office/powerpoint/2010/main" val="346963155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E6B8D-04EF-CD30-59FF-C2F7351F30C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8A15F3-DE8E-F4DA-4E55-1A2FBAB49F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D63180-0A10-0B4A-894B-DEC8C8B503F8}"/>
              </a:ext>
            </a:extLst>
          </p:cNvPr>
          <p:cNvSpPr>
            <a:spLocks noGrp="1"/>
          </p:cNvSpPr>
          <p:nvPr>
            <p:ph type="dt" sz="half" idx="10"/>
          </p:nvPr>
        </p:nvSpPr>
        <p:spPr/>
        <p:txBody>
          <a:bodyPr/>
          <a:lstStyle/>
          <a:p>
            <a:fld id="{015D47D1-2635-492C-AC4C-231279E77451}" type="datetimeFigureOut">
              <a:rPr lang="en-US" smtClean="0"/>
              <a:t>12/16/2022</a:t>
            </a:fld>
            <a:endParaRPr lang="en-US"/>
          </a:p>
        </p:txBody>
      </p:sp>
      <p:sp>
        <p:nvSpPr>
          <p:cNvPr id="5" name="Footer Placeholder 4">
            <a:extLst>
              <a:ext uri="{FF2B5EF4-FFF2-40B4-BE49-F238E27FC236}">
                <a16:creationId xmlns:a16="http://schemas.microsoft.com/office/drawing/2014/main" id="{1292F73C-6524-73B3-8818-9638C36DFC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4AB4CB-9D83-FC38-F55C-CA6C5F43AD97}"/>
              </a:ext>
            </a:extLst>
          </p:cNvPr>
          <p:cNvSpPr>
            <a:spLocks noGrp="1"/>
          </p:cNvSpPr>
          <p:nvPr>
            <p:ph type="sldNum" sz="quarter" idx="12"/>
          </p:nvPr>
        </p:nvSpPr>
        <p:spPr/>
        <p:txBody>
          <a:bodyPr/>
          <a:lstStyle/>
          <a:p>
            <a:fld id="{A44C3662-D925-47B7-ABB0-7F310CCE5FFE}" type="slidenum">
              <a:rPr lang="en-US" smtClean="0"/>
              <a:t>‹#›</a:t>
            </a:fld>
            <a:endParaRPr lang="en-US"/>
          </a:p>
        </p:txBody>
      </p:sp>
    </p:spTree>
    <p:extLst>
      <p:ext uri="{BB962C8B-B14F-4D97-AF65-F5344CB8AC3E}">
        <p14:creationId xmlns:p14="http://schemas.microsoft.com/office/powerpoint/2010/main" val="31521363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C7D56D-5B21-4211-8554-A64A624EB92D}"/>
              </a:ext>
            </a:extLst>
          </p:cNvPr>
          <p:cNvSpPr/>
          <p:nvPr userDrawn="1"/>
        </p:nvSpPr>
        <p:spPr>
          <a:xfrm>
            <a:off x="0" y="1"/>
            <a:ext cx="4057650" cy="6858000"/>
          </a:xfrm>
          <a:prstGeom prst="rect">
            <a:avLst/>
          </a:prstGeom>
          <a:solidFill>
            <a:srgbClr val="F3901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2AEFD84A-7F82-4AF6-BC48-29FBC75EC427}"/>
              </a:ext>
            </a:extLst>
          </p:cNvPr>
          <p:cNvSpPr>
            <a:spLocks noGrp="1"/>
          </p:cNvSpPr>
          <p:nvPr>
            <p:ph type="pic" idx="1"/>
          </p:nvPr>
        </p:nvSpPr>
        <p:spPr>
          <a:xfrm>
            <a:off x="4251855" y="457201"/>
            <a:ext cx="7645283" cy="55763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5" name="Date Placeholder 4">
            <a:extLst>
              <a:ext uri="{FF2B5EF4-FFF2-40B4-BE49-F238E27FC236}">
                <a16:creationId xmlns:a16="http://schemas.microsoft.com/office/drawing/2014/main" id="{D937FD70-D369-4DD3-963C-A58D5DD33B21}"/>
              </a:ext>
            </a:extLst>
          </p:cNvPr>
          <p:cNvSpPr>
            <a:spLocks noGrp="1"/>
          </p:cNvSpPr>
          <p:nvPr>
            <p:ph type="dt" sz="half" idx="10"/>
          </p:nvPr>
        </p:nvSpPr>
        <p:spPr>
          <a:xfrm>
            <a:off x="1803401" y="6263213"/>
            <a:ext cx="1193799" cy="365125"/>
          </a:xfrm>
          <a:prstGeom prst="rect">
            <a:avLst/>
          </a:prstGeom>
        </p:spPr>
        <p:txBody>
          <a:bodyPr/>
          <a:lstStyle/>
          <a:p>
            <a:fld id="{87042246-1136-4BE8-AE3F-5F76CE6EFCA8}" type="datetime1">
              <a:rPr lang="en-US" smtClean="0"/>
              <a:t>12/16/2022</a:t>
            </a:fld>
            <a:endParaRPr lang="en-US"/>
          </a:p>
        </p:txBody>
      </p:sp>
      <p:sp>
        <p:nvSpPr>
          <p:cNvPr id="6" name="Footer Placeholder 5">
            <a:extLst>
              <a:ext uri="{FF2B5EF4-FFF2-40B4-BE49-F238E27FC236}">
                <a16:creationId xmlns:a16="http://schemas.microsoft.com/office/drawing/2014/main" id="{0E8F4010-3C8C-4882-A496-82822823092F}"/>
              </a:ext>
            </a:extLst>
          </p:cNvPr>
          <p:cNvSpPr>
            <a:spLocks noGrp="1"/>
          </p:cNvSpPr>
          <p:nvPr>
            <p:ph type="ftr" sz="quarter" idx="11"/>
          </p:nvPr>
        </p:nvSpPr>
        <p:spPr>
          <a:xfrm>
            <a:off x="2997199" y="6263213"/>
            <a:ext cx="73914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381C7A-5DAE-4F3C-B44E-6101ABAF081A}"/>
              </a:ext>
            </a:extLst>
          </p:cNvPr>
          <p:cNvSpPr>
            <a:spLocks noGrp="1"/>
          </p:cNvSpPr>
          <p:nvPr>
            <p:ph type="sldNum" sz="quarter" idx="12"/>
          </p:nvPr>
        </p:nvSpPr>
        <p:spPr>
          <a:xfrm>
            <a:off x="10388599" y="6263213"/>
            <a:ext cx="677334" cy="365125"/>
          </a:xfrm>
          <a:prstGeom prst="rect">
            <a:avLst/>
          </a:prstGeom>
        </p:spPr>
        <p:txBody>
          <a:bodyPr/>
          <a:lstStyle/>
          <a:p>
            <a:fld id="{9639ED2B-37ED-4527-B698-007C17A6D46F}" type="slidenum">
              <a:rPr lang="en-US" smtClean="0"/>
              <a:t>‹#›</a:t>
            </a:fld>
            <a:endParaRPr lang="en-US"/>
          </a:p>
        </p:txBody>
      </p:sp>
      <p:sp>
        <p:nvSpPr>
          <p:cNvPr id="10" name="Title 1">
            <a:extLst>
              <a:ext uri="{FF2B5EF4-FFF2-40B4-BE49-F238E27FC236}">
                <a16:creationId xmlns:a16="http://schemas.microsoft.com/office/drawing/2014/main" id="{B91EBCA2-2D88-4D12-AAD7-DF4E5F7357FD}"/>
              </a:ext>
            </a:extLst>
          </p:cNvPr>
          <p:cNvSpPr>
            <a:spLocks noGrp="1"/>
          </p:cNvSpPr>
          <p:nvPr>
            <p:ph type="title"/>
          </p:nvPr>
        </p:nvSpPr>
        <p:spPr>
          <a:xfrm>
            <a:off x="474135" y="457200"/>
            <a:ext cx="3461762" cy="1520687"/>
          </a:xfrm>
        </p:spPr>
        <p:txBody>
          <a:bodyPr anchor="b">
            <a:noAutofit/>
          </a:bodyPr>
          <a:lstStyle>
            <a:lvl1pPr>
              <a:defRPr sz="3200">
                <a:solidFill>
                  <a:schemeClr val="tx1"/>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DD59BDAC-0CF9-4343-B997-674D9A882DEB}"/>
              </a:ext>
            </a:extLst>
          </p:cNvPr>
          <p:cNvSpPr>
            <a:spLocks noGrp="1"/>
          </p:cNvSpPr>
          <p:nvPr>
            <p:ph idx="1"/>
          </p:nvPr>
        </p:nvSpPr>
        <p:spPr>
          <a:xfrm>
            <a:off x="474135" y="2090668"/>
            <a:ext cx="3461762" cy="4172545"/>
          </a:xfrm>
        </p:spPr>
        <p:txBody>
          <a:bodyPr/>
          <a:lstStyle>
            <a:lvl1pPr>
              <a:buClrTx/>
              <a:defRPr sz="2800">
                <a:solidFill>
                  <a:schemeClr val="bg1"/>
                </a:solidFill>
              </a:defRPr>
            </a:lvl1pPr>
            <a:lvl2pPr>
              <a:buClrTx/>
              <a:defRPr sz="2400">
                <a:solidFill>
                  <a:schemeClr val="bg1"/>
                </a:solidFill>
              </a:defRPr>
            </a:lvl2pPr>
            <a:lvl3pPr>
              <a:buClrTx/>
              <a:defRPr sz="2000">
                <a:solidFill>
                  <a:schemeClr val="bg1"/>
                </a:solidFill>
              </a:defRPr>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p:txBody>
      </p:sp>
      <p:sp>
        <p:nvSpPr>
          <p:cNvPr id="9" name="Date Placeholder 2">
            <a:extLst>
              <a:ext uri="{FF2B5EF4-FFF2-40B4-BE49-F238E27FC236}">
                <a16:creationId xmlns:a16="http://schemas.microsoft.com/office/drawing/2014/main" id="{ADFD5D86-073F-488B-B373-BE0538E7D38F}"/>
              </a:ext>
            </a:extLst>
          </p:cNvPr>
          <p:cNvSpPr txBox="1">
            <a:spLocks/>
          </p:cNvSpPr>
          <p:nvPr userDrawn="1"/>
        </p:nvSpPr>
        <p:spPr>
          <a:xfrm>
            <a:off x="1803401" y="6263213"/>
            <a:ext cx="1193799"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895EB2-1345-4CE2-946A-ADA8F3688648}" type="datetimeFigureOut">
              <a:rPr lang="en-US" smtClean="0"/>
              <a:pPr/>
              <a:t>12/16/2022</a:t>
            </a:fld>
            <a:endParaRPr lang="en-US"/>
          </a:p>
        </p:txBody>
      </p:sp>
      <p:sp>
        <p:nvSpPr>
          <p:cNvPr id="12" name="Slide Number Placeholder 4">
            <a:extLst>
              <a:ext uri="{FF2B5EF4-FFF2-40B4-BE49-F238E27FC236}">
                <a16:creationId xmlns:a16="http://schemas.microsoft.com/office/drawing/2014/main" id="{C3295268-AF72-4870-9B9D-7DDC85C3E358}"/>
              </a:ext>
            </a:extLst>
          </p:cNvPr>
          <p:cNvSpPr txBox="1">
            <a:spLocks/>
          </p:cNvSpPr>
          <p:nvPr userDrawn="1"/>
        </p:nvSpPr>
        <p:spPr>
          <a:xfrm>
            <a:off x="10388599" y="6263213"/>
            <a:ext cx="67733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39ED2B-37ED-4527-B698-007C17A6D46F}" type="slidenum">
              <a:rPr lang="en-US" smtClean="0"/>
              <a:pPr/>
              <a:t>‹#›</a:t>
            </a:fld>
            <a:endParaRPr lang="en-US"/>
          </a:p>
        </p:txBody>
      </p:sp>
      <p:pic>
        <p:nvPicPr>
          <p:cNvPr id="14" name="Picture 13">
            <a:extLst>
              <a:ext uri="{FF2B5EF4-FFF2-40B4-BE49-F238E27FC236}">
                <a16:creationId xmlns:a16="http://schemas.microsoft.com/office/drawing/2014/main" id="{7512ABD0-DBFE-4181-8E23-ED8F50E4C91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060" t="49895" r="14150" b="16510"/>
          <a:stretch/>
        </p:blipFill>
        <p:spPr>
          <a:xfrm>
            <a:off x="0" y="6628338"/>
            <a:ext cx="12192000" cy="229662"/>
          </a:xfrm>
          <a:prstGeom prst="rect">
            <a:avLst/>
          </a:prstGeom>
        </p:spPr>
      </p:pic>
      <p:pic>
        <p:nvPicPr>
          <p:cNvPr id="15" name="Picture 14" descr="A picture containing text, computer&#10;&#10;Description automatically generated">
            <a:extLst>
              <a:ext uri="{FF2B5EF4-FFF2-40B4-BE49-F238E27FC236}">
                <a16:creationId xmlns:a16="http://schemas.microsoft.com/office/drawing/2014/main" id="{94332FB9-D2F9-4654-BB72-4AD8EDC380C5}"/>
              </a:ext>
            </a:extLst>
          </p:cNvPr>
          <p:cNvPicPr>
            <a:picLocks noChangeAspect="1"/>
          </p:cNvPicPr>
          <p:nvPr userDrawn="1"/>
        </p:nvPicPr>
        <p:blipFill>
          <a:blip r:embed="rId3">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790036" y="4651430"/>
            <a:ext cx="1401964" cy="2206570"/>
          </a:xfrm>
          <a:prstGeom prst="rect">
            <a:avLst/>
          </a:prstGeom>
        </p:spPr>
      </p:pic>
      <p:grpSp>
        <p:nvGrpSpPr>
          <p:cNvPr id="16" name="Group 15">
            <a:extLst>
              <a:ext uri="{FF2B5EF4-FFF2-40B4-BE49-F238E27FC236}">
                <a16:creationId xmlns:a16="http://schemas.microsoft.com/office/drawing/2014/main" id="{A7682CF0-E7C3-40D9-9319-4AD2819E1DBE}"/>
              </a:ext>
            </a:extLst>
          </p:cNvPr>
          <p:cNvGrpSpPr/>
          <p:nvPr userDrawn="1"/>
        </p:nvGrpSpPr>
        <p:grpSpPr>
          <a:xfrm>
            <a:off x="11388615" y="6235799"/>
            <a:ext cx="502050" cy="503812"/>
            <a:chOff x="9899650" y="394759"/>
            <a:chExt cx="1809750" cy="1816100"/>
          </a:xfrm>
          <a:effectLst>
            <a:outerShdw blurRad="50800" dist="38100" dir="2700000" algn="tl" rotWithShape="0">
              <a:prstClr val="black">
                <a:alpha val="40000"/>
              </a:prstClr>
            </a:outerShdw>
          </a:effectLst>
        </p:grpSpPr>
        <p:sp>
          <p:nvSpPr>
            <p:cNvPr id="17" name="Freeform 5">
              <a:extLst>
                <a:ext uri="{FF2B5EF4-FFF2-40B4-BE49-F238E27FC236}">
                  <a16:creationId xmlns:a16="http://schemas.microsoft.com/office/drawing/2014/main" id="{391719D0-F541-4901-8F97-6E4517A0A83F}"/>
                </a:ext>
              </a:extLst>
            </p:cNvPr>
            <p:cNvSpPr>
              <a:spLocks/>
            </p:cNvSpPr>
            <p:nvPr userDrawn="1"/>
          </p:nvSpPr>
          <p:spPr bwMode="auto">
            <a:xfrm>
              <a:off x="9942513" y="437621"/>
              <a:ext cx="1724025" cy="1687513"/>
            </a:xfrm>
            <a:custGeom>
              <a:avLst/>
              <a:gdLst>
                <a:gd name="T0" fmla="*/ 139 w 1086"/>
                <a:gd name="T1" fmla="*/ 0 h 1063"/>
                <a:gd name="T2" fmla="*/ 125 w 1086"/>
                <a:gd name="T3" fmla="*/ 2 h 1063"/>
                <a:gd name="T4" fmla="*/ 99 w 1086"/>
                <a:gd name="T5" fmla="*/ 7 h 1063"/>
                <a:gd name="T6" fmla="*/ 73 w 1086"/>
                <a:gd name="T7" fmla="*/ 17 h 1063"/>
                <a:gd name="T8" fmla="*/ 50 w 1086"/>
                <a:gd name="T9" fmla="*/ 32 h 1063"/>
                <a:gd name="T10" fmla="*/ 31 w 1086"/>
                <a:gd name="T11" fmla="*/ 52 h 1063"/>
                <a:gd name="T12" fmla="*/ 16 w 1086"/>
                <a:gd name="T13" fmla="*/ 74 h 1063"/>
                <a:gd name="T14" fmla="*/ 6 w 1086"/>
                <a:gd name="T15" fmla="*/ 99 h 1063"/>
                <a:gd name="T16" fmla="*/ 1 w 1086"/>
                <a:gd name="T17" fmla="*/ 126 h 1063"/>
                <a:gd name="T18" fmla="*/ 0 w 1086"/>
                <a:gd name="T19" fmla="*/ 689 h 1063"/>
                <a:gd name="T20" fmla="*/ 1 w 1086"/>
                <a:gd name="T21" fmla="*/ 703 h 1063"/>
                <a:gd name="T22" fmla="*/ 6 w 1086"/>
                <a:gd name="T23" fmla="*/ 731 h 1063"/>
                <a:gd name="T24" fmla="*/ 16 w 1086"/>
                <a:gd name="T25" fmla="*/ 756 h 1063"/>
                <a:gd name="T26" fmla="*/ 31 w 1086"/>
                <a:gd name="T27" fmla="*/ 778 h 1063"/>
                <a:gd name="T28" fmla="*/ 50 w 1086"/>
                <a:gd name="T29" fmla="*/ 797 h 1063"/>
                <a:gd name="T30" fmla="*/ 73 w 1086"/>
                <a:gd name="T31" fmla="*/ 812 h 1063"/>
                <a:gd name="T32" fmla="*/ 99 w 1086"/>
                <a:gd name="T33" fmla="*/ 824 h 1063"/>
                <a:gd name="T34" fmla="*/ 125 w 1086"/>
                <a:gd name="T35" fmla="*/ 829 h 1063"/>
                <a:gd name="T36" fmla="*/ 407 w 1086"/>
                <a:gd name="T37" fmla="*/ 829 h 1063"/>
                <a:gd name="T38" fmla="*/ 543 w 1086"/>
                <a:gd name="T39" fmla="*/ 1063 h 1063"/>
                <a:gd name="T40" fmla="*/ 679 w 1086"/>
                <a:gd name="T41" fmla="*/ 829 h 1063"/>
                <a:gd name="T42" fmla="*/ 947 w 1086"/>
                <a:gd name="T43" fmla="*/ 829 h 1063"/>
                <a:gd name="T44" fmla="*/ 975 w 1086"/>
                <a:gd name="T45" fmla="*/ 827 h 1063"/>
                <a:gd name="T46" fmla="*/ 1001 w 1086"/>
                <a:gd name="T47" fmla="*/ 819 h 1063"/>
                <a:gd name="T48" fmla="*/ 1024 w 1086"/>
                <a:gd name="T49" fmla="*/ 805 h 1063"/>
                <a:gd name="T50" fmla="*/ 1046 w 1086"/>
                <a:gd name="T51" fmla="*/ 788 h 1063"/>
                <a:gd name="T52" fmla="*/ 1063 w 1086"/>
                <a:gd name="T53" fmla="*/ 768 h 1063"/>
                <a:gd name="T54" fmla="*/ 1076 w 1086"/>
                <a:gd name="T55" fmla="*/ 743 h 1063"/>
                <a:gd name="T56" fmla="*/ 1083 w 1086"/>
                <a:gd name="T57" fmla="*/ 718 h 1063"/>
                <a:gd name="T58" fmla="*/ 1086 w 1086"/>
                <a:gd name="T59" fmla="*/ 689 h 1063"/>
                <a:gd name="T60" fmla="*/ 1086 w 1086"/>
                <a:gd name="T61" fmla="*/ 141 h 1063"/>
                <a:gd name="T62" fmla="*/ 1083 w 1086"/>
                <a:gd name="T63" fmla="*/ 113 h 1063"/>
                <a:gd name="T64" fmla="*/ 1076 w 1086"/>
                <a:gd name="T65" fmla="*/ 86 h 1063"/>
                <a:gd name="T66" fmla="*/ 1063 w 1086"/>
                <a:gd name="T67" fmla="*/ 62 h 1063"/>
                <a:gd name="T68" fmla="*/ 1046 w 1086"/>
                <a:gd name="T69" fmla="*/ 42 h 1063"/>
                <a:gd name="T70" fmla="*/ 1024 w 1086"/>
                <a:gd name="T71" fmla="*/ 24 h 1063"/>
                <a:gd name="T72" fmla="*/ 1001 w 1086"/>
                <a:gd name="T73" fmla="*/ 12 h 1063"/>
                <a:gd name="T74" fmla="*/ 975 w 1086"/>
                <a:gd name="T75" fmla="*/ 4 h 1063"/>
                <a:gd name="T76" fmla="*/ 947 w 1086"/>
                <a:gd name="T77" fmla="*/ 0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6" h="1063">
                  <a:moveTo>
                    <a:pt x="947" y="0"/>
                  </a:moveTo>
                  <a:lnTo>
                    <a:pt x="139" y="0"/>
                  </a:lnTo>
                  <a:lnTo>
                    <a:pt x="139" y="0"/>
                  </a:lnTo>
                  <a:lnTo>
                    <a:pt x="125" y="2"/>
                  </a:lnTo>
                  <a:lnTo>
                    <a:pt x="112" y="4"/>
                  </a:lnTo>
                  <a:lnTo>
                    <a:pt x="99" y="7"/>
                  </a:lnTo>
                  <a:lnTo>
                    <a:pt x="85" y="12"/>
                  </a:lnTo>
                  <a:lnTo>
                    <a:pt x="73" y="17"/>
                  </a:lnTo>
                  <a:lnTo>
                    <a:pt x="62" y="24"/>
                  </a:lnTo>
                  <a:lnTo>
                    <a:pt x="50" y="32"/>
                  </a:lnTo>
                  <a:lnTo>
                    <a:pt x="41" y="42"/>
                  </a:lnTo>
                  <a:lnTo>
                    <a:pt x="31" y="52"/>
                  </a:lnTo>
                  <a:lnTo>
                    <a:pt x="23" y="62"/>
                  </a:lnTo>
                  <a:lnTo>
                    <a:pt x="16" y="74"/>
                  </a:lnTo>
                  <a:lnTo>
                    <a:pt x="11" y="86"/>
                  </a:lnTo>
                  <a:lnTo>
                    <a:pt x="6" y="99"/>
                  </a:lnTo>
                  <a:lnTo>
                    <a:pt x="3" y="113"/>
                  </a:lnTo>
                  <a:lnTo>
                    <a:pt x="1" y="126"/>
                  </a:lnTo>
                  <a:lnTo>
                    <a:pt x="0" y="141"/>
                  </a:lnTo>
                  <a:lnTo>
                    <a:pt x="0" y="689"/>
                  </a:lnTo>
                  <a:lnTo>
                    <a:pt x="0" y="689"/>
                  </a:lnTo>
                  <a:lnTo>
                    <a:pt x="1" y="703"/>
                  </a:lnTo>
                  <a:lnTo>
                    <a:pt x="3" y="718"/>
                  </a:lnTo>
                  <a:lnTo>
                    <a:pt x="6" y="731"/>
                  </a:lnTo>
                  <a:lnTo>
                    <a:pt x="11" y="743"/>
                  </a:lnTo>
                  <a:lnTo>
                    <a:pt x="16" y="756"/>
                  </a:lnTo>
                  <a:lnTo>
                    <a:pt x="23" y="768"/>
                  </a:lnTo>
                  <a:lnTo>
                    <a:pt x="31" y="778"/>
                  </a:lnTo>
                  <a:lnTo>
                    <a:pt x="41" y="788"/>
                  </a:lnTo>
                  <a:lnTo>
                    <a:pt x="50" y="797"/>
                  </a:lnTo>
                  <a:lnTo>
                    <a:pt x="62" y="805"/>
                  </a:lnTo>
                  <a:lnTo>
                    <a:pt x="73" y="812"/>
                  </a:lnTo>
                  <a:lnTo>
                    <a:pt x="85" y="819"/>
                  </a:lnTo>
                  <a:lnTo>
                    <a:pt x="99" y="824"/>
                  </a:lnTo>
                  <a:lnTo>
                    <a:pt x="112" y="827"/>
                  </a:lnTo>
                  <a:lnTo>
                    <a:pt x="125" y="829"/>
                  </a:lnTo>
                  <a:lnTo>
                    <a:pt x="139" y="829"/>
                  </a:lnTo>
                  <a:lnTo>
                    <a:pt x="407" y="829"/>
                  </a:lnTo>
                  <a:lnTo>
                    <a:pt x="457" y="914"/>
                  </a:lnTo>
                  <a:lnTo>
                    <a:pt x="543" y="1063"/>
                  </a:lnTo>
                  <a:lnTo>
                    <a:pt x="630" y="914"/>
                  </a:lnTo>
                  <a:lnTo>
                    <a:pt x="679" y="829"/>
                  </a:lnTo>
                  <a:lnTo>
                    <a:pt x="947" y="829"/>
                  </a:lnTo>
                  <a:lnTo>
                    <a:pt x="947" y="829"/>
                  </a:lnTo>
                  <a:lnTo>
                    <a:pt x="960" y="829"/>
                  </a:lnTo>
                  <a:lnTo>
                    <a:pt x="975" y="827"/>
                  </a:lnTo>
                  <a:lnTo>
                    <a:pt x="989" y="824"/>
                  </a:lnTo>
                  <a:lnTo>
                    <a:pt x="1001" y="819"/>
                  </a:lnTo>
                  <a:lnTo>
                    <a:pt x="1014" y="812"/>
                  </a:lnTo>
                  <a:lnTo>
                    <a:pt x="1024" y="805"/>
                  </a:lnTo>
                  <a:lnTo>
                    <a:pt x="1036" y="797"/>
                  </a:lnTo>
                  <a:lnTo>
                    <a:pt x="1046" y="788"/>
                  </a:lnTo>
                  <a:lnTo>
                    <a:pt x="1054" y="778"/>
                  </a:lnTo>
                  <a:lnTo>
                    <a:pt x="1063" y="768"/>
                  </a:lnTo>
                  <a:lnTo>
                    <a:pt x="1069" y="756"/>
                  </a:lnTo>
                  <a:lnTo>
                    <a:pt x="1076" y="743"/>
                  </a:lnTo>
                  <a:lnTo>
                    <a:pt x="1079" y="731"/>
                  </a:lnTo>
                  <a:lnTo>
                    <a:pt x="1083" y="718"/>
                  </a:lnTo>
                  <a:lnTo>
                    <a:pt x="1086" y="703"/>
                  </a:lnTo>
                  <a:lnTo>
                    <a:pt x="1086" y="689"/>
                  </a:lnTo>
                  <a:lnTo>
                    <a:pt x="1086" y="141"/>
                  </a:lnTo>
                  <a:lnTo>
                    <a:pt x="1086" y="141"/>
                  </a:lnTo>
                  <a:lnTo>
                    <a:pt x="1086" y="126"/>
                  </a:lnTo>
                  <a:lnTo>
                    <a:pt x="1083" y="113"/>
                  </a:lnTo>
                  <a:lnTo>
                    <a:pt x="1079" y="99"/>
                  </a:lnTo>
                  <a:lnTo>
                    <a:pt x="1076" y="86"/>
                  </a:lnTo>
                  <a:lnTo>
                    <a:pt x="1069" y="74"/>
                  </a:lnTo>
                  <a:lnTo>
                    <a:pt x="1063" y="62"/>
                  </a:lnTo>
                  <a:lnTo>
                    <a:pt x="1054" y="52"/>
                  </a:lnTo>
                  <a:lnTo>
                    <a:pt x="1046" y="42"/>
                  </a:lnTo>
                  <a:lnTo>
                    <a:pt x="1036" y="32"/>
                  </a:lnTo>
                  <a:lnTo>
                    <a:pt x="1024" y="24"/>
                  </a:lnTo>
                  <a:lnTo>
                    <a:pt x="1014" y="17"/>
                  </a:lnTo>
                  <a:lnTo>
                    <a:pt x="1001" y="12"/>
                  </a:lnTo>
                  <a:lnTo>
                    <a:pt x="989" y="7"/>
                  </a:lnTo>
                  <a:lnTo>
                    <a:pt x="975" y="4"/>
                  </a:lnTo>
                  <a:lnTo>
                    <a:pt x="960" y="2"/>
                  </a:lnTo>
                  <a:lnTo>
                    <a:pt x="947" y="0"/>
                  </a:lnTo>
                  <a:lnTo>
                    <a:pt x="947" y="0"/>
                  </a:lnTo>
                  <a:close/>
                </a:path>
              </a:pathLst>
            </a:custGeom>
            <a:solidFill>
              <a:srgbClr val="F3901F"/>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0AC0B00B-53A4-439F-BAF4-02F7ED66737F}"/>
                </a:ext>
              </a:extLst>
            </p:cNvPr>
            <p:cNvSpPr>
              <a:spLocks noEditPoints="1"/>
            </p:cNvSpPr>
            <p:nvPr userDrawn="1"/>
          </p:nvSpPr>
          <p:spPr bwMode="auto">
            <a:xfrm>
              <a:off x="9899650" y="394759"/>
              <a:ext cx="1809750" cy="1816100"/>
            </a:xfrm>
            <a:custGeom>
              <a:avLst/>
              <a:gdLst>
                <a:gd name="T0" fmla="*/ 166 w 1140"/>
                <a:gd name="T1" fmla="*/ 882 h 1144"/>
                <a:gd name="T2" fmla="*/ 132 w 1140"/>
                <a:gd name="T3" fmla="*/ 879 h 1144"/>
                <a:gd name="T4" fmla="*/ 87 w 1140"/>
                <a:gd name="T5" fmla="*/ 862 h 1144"/>
                <a:gd name="T6" fmla="*/ 48 w 1140"/>
                <a:gd name="T7" fmla="*/ 834 h 1144"/>
                <a:gd name="T8" fmla="*/ 20 w 1140"/>
                <a:gd name="T9" fmla="*/ 795 h 1144"/>
                <a:gd name="T10" fmla="*/ 3 w 1140"/>
                <a:gd name="T11" fmla="*/ 750 h 1144"/>
                <a:gd name="T12" fmla="*/ 0 w 1140"/>
                <a:gd name="T13" fmla="*/ 168 h 1144"/>
                <a:gd name="T14" fmla="*/ 3 w 1140"/>
                <a:gd name="T15" fmla="*/ 135 h 1144"/>
                <a:gd name="T16" fmla="*/ 20 w 1140"/>
                <a:gd name="T17" fmla="*/ 88 h 1144"/>
                <a:gd name="T18" fmla="*/ 48 w 1140"/>
                <a:gd name="T19" fmla="*/ 49 h 1144"/>
                <a:gd name="T20" fmla="*/ 87 w 1140"/>
                <a:gd name="T21" fmla="*/ 21 h 1144"/>
                <a:gd name="T22" fmla="*/ 132 w 1140"/>
                <a:gd name="T23" fmla="*/ 4 h 1144"/>
                <a:gd name="T24" fmla="*/ 974 w 1140"/>
                <a:gd name="T25" fmla="*/ 0 h 1144"/>
                <a:gd name="T26" fmla="*/ 1008 w 1140"/>
                <a:gd name="T27" fmla="*/ 4 h 1144"/>
                <a:gd name="T28" fmla="*/ 1053 w 1140"/>
                <a:gd name="T29" fmla="*/ 21 h 1144"/>
                <a:gd name="T30" fmla="*/ 1091 w 1140"/>
                <a:gd name="T31" fmla="*/ 49 h 1144"/>
                <a:gd name="T32" fmla="*/ 1120 w 1140"/>
                <a:gd name="T33" fmla="*/ 88 h 1144"/>
                <a:gd name="T34" fmla="*/ 1137 w 1140"/>
                <a:gd name="T35" fmla="*/ 135 h 1144"/>
                <a:gd name="T36" fmla="*/ 1140 w 1140"/>
                <a:gd name="T37" fmla="*/ 716 h 1144"/>
                <a:gd name="T38" fmla="*/ 1137 w 1140"/>
                <a:gd name="T39" fmla="*/ 750 h 1144"/>
                <a:gd name="T40" fmla="*/ 1120 w 1140"/>
                <a:gd name="T41" fmla="*/ 795 h 1144"/>
                <a:gd name="T42" fmla="*/ 1091 w 1140"/>
                <a:gd name="T43" fmla="*/ 834 h 1144"/>
                <a:gd name="T44" fmla="*/ 1053 w 1140"/>
                <a:gd name="T45" fmla="*/ 862 h 1144"/>
                <a:gd name="T46" fmla="*/ 1008 w 1140"/>
                <a:gd name="T47" fmla="*/ 879 h 1144"/>
                <a:gd name="T48" fmla="*/ 721 w 1140"/>
                <a:gd name="T49" fmla="*/ 882 h 1144"/>
                <a:gd name="T50" fmla="*/ 166 w 1140"/>
                <a:gd name="T51" fmla="*/ 54 h 1144"/>
                <a:gd name="T52" fmla="*/ 132 w 1140"/>
                <a:gd name="T53" fmla="*/ 59 h 1144"/>
                <a:gd name="T54" fmla="*/ 104 w 1140"/>
                <a:gd name="T55" fmla="*/ 74 h 1144"/>
                <a:gd name="T56" fmla="*/ 80 w 1140"/>
                <a:gd name="T57" fmla="*/ 96 h 1144"/>
                <a:gd name="T58" fmla="*/ 62 w 1140"/>
                <a:gd name="T59" fmla="*/ 123 h 1144"/>
                <a:gd name="T60" fmla="*/ 53 w 1140"/>
                <a:gd name="T61" fmla="*/ 156 h 1144"/>
                <a:gd name="T62" fmla="*/ 53 w 1140"/>
                <a:gd name="T63" fmla="*/ 716 h 1144"/>
                <a:gd name="T64" fmla="*/ 58 w 1140"/>
                <a:gd name="T65" fmla="*/ 750 h 1144"/>
                <a:gd name="T66" fmla="*/ 74 w 1140"/>
                <a:gd name="T67" fmla="*/ 780 h 1144"/>
                <a:gd name="T68" fmla="*/ 95 w 1140"/>
                <a:gd name="T69" fmla="*/ 804 h 1144"/>
                <a:gd name="T70" fmla="*/ 122 w 1140"/>
                <a:gd name="T71" fmla="*/ 820 h 1144"/>
                <a:gd name="T72" fmla="*/ 156 w 1140"/>
                <a:gd name="T73" fmla="*/ 829 h 1144"/>
                <a:gd name="T74" fmla="*/ 570 w 1140"/>
                <a:gd name="T75" fmla="*/ 1037 h 1144"/>
                <a:gd name="T76" fmla="*/ 974 w 1140"/>
                <a:gd name="T77" fmla="*/ 829 h 1144"/>
                <a:gd name="T78" fmla="*/ 1008 w 1140"/>
                <a:gd name="T79" fmla="*/ 824 h 1144"/>
                <a:gd name="T80" fmla="*/ 1036 w 1140"/>
                <a:gd name="T81" fmla="*/ 810 h 1144"/>
                <a:gd name="T82" fmla="*/ 1061 w 1140"/>
                <a:gd name="T83" fmla="*/ 789 h 1144"/>
                <a:gd name="T84" fmla="*/ 1078 w 1140"/>
                <a:gd name="T85" fmla="*/ 760 h 1144"/>
                <a:gd name="T86" fmla="*/ 1086 w 1140"/>
                <a:gd name="T87" fmla="*/ 728 h 1144"/>
                <a:gd name="T88" fmla="*/ 1086 w 1140"/>
                <a:gd name="T89" fmla="*/ 168 h 1144"/>
                <a:gd name="T90" fmla="*/ 1081 w 1140"/>
                <a:gd name="T91" fmla="*/ 135 h 1144"/>
                <a:gd name="T92" fmla="*/ 1068 w 1140"/>
                <a:gd name="T93" fmla="*/ 104 h 1144"/>
                <a:gd name="T94" fmla="*/ 1046 w 1140"/>
                <a:gd name="T95" fmla="*/ 81 h 1144"/>
                <a:gd name="T96" fmla="*/ 1018 w 1140"/>
                <a:gd name="T97" fmla="*/ 62 h 1144"/>
                <a:gd name="T98" fmla="*/ 986 w 1140"/>
                <a:gd name="T99" fmla="*/ 56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40" h="1144">
                  <a:moveTo>
                    <a:pt x="570" y="1144"/>
                  </a:moveTo>
                  <a:lnTo>
                    <a:pt x="419" y="882"/>
                  </a:lnTo>
                  <a:lnTo>
                    <a:pt x="166" y="882"/>
                  </a:lnTo>
                  <a:lnTo>
                    <a:pt x="166" y="882"/>
                  </a:lnTo>
                  <a:lnTo>
                    <a:pt x="149" y="882"/>
                  </a:lnTo>
                  <a:lnTo>
                    <a:pt x="132" y="879"/>
                  </a:lnTo>
                  <a:lnTo>
                    <a:pt x="117" y="876"/>
                  </a:lnTo>
                  <a:lnTo>
                    <a:pt x="102" y="869"/>
                  </a:lnTo>
                  <a:lnTo>
                    <a:pt x="87" y="862"/>
                  </a:lnTo>
                  <a:lnTo>
                    <a:pt x="74" y="854"/>
                  </a:lnTo>
                  <a:lnTo>
                    <a:pt x="60" y="846"/>
                  </a:lnTo>
                  <a:lnTo>
                    <a:pt x="48" y="834"/>
                  </a:lnTo>
                  <a:lnTo>
                    <a:pt x="38" y="822"/>
                  </a:lnTo>
                  <a:lnTo>
                    <a:pt x="28" y="809"/>
                  </a:lnTo>
                  <a:lnTo>
                    <a:pt x="20" y="795"/>
                  </a:lnTo>
                  <a:lnTo>
                    <a:pt x="13" y="782"/>
                  </a:lnTo>
                  <a:lnTo>
                    <a:pt x="8" y="765"/>
                  </a:lnTo>
                  <a:lnTo>
                    <a:pt x="3" y="750"/>
                  </a:lnTo>
                  <a:lnTo>
                    <a:pt x="1" y="733"/>
                  </a:lnTo>
                  <a:lnTo>
                    <a:pt x="0" y="716"/>
                  </a:lnTo>
                  <a:lnTo>
                    <a:pt x="0" y="168"/>
                  </a:lnTo>
                  <a:lnTo>
                    <a:pt x="0" y="168"/>
                  </a:lnTo>
                  <a:lnTo>
                    <a:pt x="1" y="150"/>
                  </a:lnTo>
                  <a:lnTo>
                    <a:pt x="3" y="135"/>
                  </a:lnTo>
                  <a:lnTo>
                    <a:pt x="8" y="118"/>
                  </a:lnTo>
                  <a:lnTo>
                    <a:pt x="13" y="103"/>
                  </a:lnTo>
                  <a:lnTo>
                    <a:pt x="20" y="88"/>
                  </a:lnTo>
                  <a:lnTo>
                    <a:pt x="28" y="74"/>
                  </a:lnTo>
                  <a:lnTo>
                    <a:pt x="38" y="61"/>
                  </a:lnTo>
                  <a:lnTo>
                    <a:pt x="48" y="49"/>
                  </a:lnTo>
                  <a:lnTo>
                    <a:pt x="60" y="39"/>
                  </a:lnTo>
                  <a:lnTo>
                    <a:pt x="74" y="29"/>
                  </a:lnTo>
                  <a:lnTo>
                    <a:pt x="87" y="21"/>
                  </a:lnTo>
                  <a:lnTo>
                    <a:pt x="102" y="14"/>
                  </a:lnTo>
                  <a:lnTo>
                    <a:pt x="117" y="9"/>
                  </a:lnTo>
                  <a:lnTo>
                    <a:pt x="132" y="4"/>
                  </a:lnTo>
                  <a:lnTo>
                    <a:pt x="149" y="2"/>
                  </a:lnTo>
                  <a:lnTo>
                    <a:pt x="166" y="0"/>
                  </a:lnTo>
                  <a:lnTo>
                    <a:pt x="974" y="0"/>
                  </a:lnTo>
                  <a:lnTo>
                    <a:pt x="974" y="0"/>
                  </a:lnTo>
                  <a:lnTo>
                    <a:pt x="991" y="2"/>
                  </a:lnTo>
                  <a:lnTo>
                    <a:pt x="1008" y="4"/>
                  </a:lnTo>
                  <a:lnTo>
                    <a:pt x="1023" y="9"/>
                  </a:lnTo>
                  <a:lnTo>
                    <a:pt x="1038" y="14"/>
                  </a:lnTo>
                  <a:lnTo>
                    <a:pt x="1053" y="21"/>
                  </a:lnTo>
                  <a:lnTo>
                    <a:pt x="1066" y="29"/>
                  </a:lnTo>
                  <a:lnTo>
                    <a:pt x="1080" y="39"/>
                  </a:lnTo>
                  <a:lnTo>
                    <a:pt x="1091" y="49"/>
                  </a:lnTo>
                  <a:lnTo>
                    <a:pt x="1101" y="61"/>
                  </a:lnTo>
                  <a:lnTo>
                    <a:pt x="1111" y="74"/>
                  </a:lnTo>
                  <a:lnTo>
                    <a:pt x="1120" y="88"/>
                  </a:lnTo>
                  <a:lnTo>
                    <a:pt x="1127" y="103"/>
                  </a:lnTo>
                  <a:lnTo>
                    <a:pt x="1133" y="118"/>
                  </a:lnTo>
                  <a:lnTo>
                    <a:pt x="1137" y="135"/>
                  </a:lnTo>
                  <a:lnTo>
                    <a:pt x="1140" y="150"/>
                  </a:lnTo>
                  <a:lnTo>
                    <a:pt x="1140" y="168"/>
                  </a:lnTo>
                  <a:lnTo>
                    <a:pt x="1140" y="716"/>
                  </a:lnTo>
                  <a:lnTo>
                    <a:pt x="1140" y="716"/>
                  </a:lnTo>
                  <a:lnTo>
                    <a:pt x="1140" y="733"/>
                  </a:lnTo>
                  <a:lnTo>
                    <a:pt x="1137" y="750"/>
                  </a:lnTo>
                  <a:lnTo>
                    <a:pt x="1133" y="765"/>
                  </a:lnTo>
                  <a:lnTo>
                    <a:pt x="1127" y="782"/>
                  </a:lnTo>
                  <a:lnTo>
                    <a:pt x="1120" y="795"/>
                  </a:lnTo>
                  <a:lnTo>
                    <a:pt x="1111" y="809"/>
                  </a:lnTo>
                  <a:lnTo>
                    <a:pt x="1101" y="822"/>
                  </a:lnTo>
                  <a:lnTo>
                    <a:pt x="1091" y="834"/>
                  </a:lnTo>
                  <a:lnTo>
                    <a:pt x="1080" y="846"/>
                  </a:lnTo>
                  <a:lnTo>
                    <a:pt x="1066" y="854"/>
                  </a:lnTo>
                  <a:lnTo>
                    <a:pt x="1053" y="862"/>
                  </a:lnTo>
                  <a:lnTo>
                    <a:pt x="1038" y="869"/>
                  </a:lnTo>
                  <a:lnTo>
                    <a:pt x="1023" y="876"/>
                  </a:lnTo>
                  <a:lnTo>
                    <a:pt x="1008" y="879"/>
                  </a:lnTo>
                  <a:lnTo>
                    <a:pt x="991" y="882"/>
                  </a:lnTo>
                  <a:lnTo>
                    <a:pt x="974" y="882"/>
                  </a:lnTo>
                  <a:lnTo>
                    <a:pt x="721" y="882"/>
                  </a:lnTo>
                  <a:lnTo>
                    <a:pt x="570" y="1144"/>
                  </a:lnTo>
                  <a:close/>
                  <a:moveTo>
                    <a:pt x="166" y="54"/>
                  </a:moveTo>
                  <a:lnTo>
                    <a:pt x="166" y="54"/>
                  </a:lnTo>
                  <a:lnTo>
                    <a:pt x="156" y="56"/>
                  </a:lnTo>
                  <a:lnTo>
                    <a:pt x="144" y="57"/>
                  </a:lnTo>
                  <a:lnTo>
                    <a:pt x="132" y="59"/>
                  </a:lnTo>
                  <a:lnTo>
                    <a:pt x="122" y="62"/>
                  </a:lnTo>
                  <a:lnTo>
                    <a:pt x="112" y="67"/>
                  </a:lnTo>
                  <a:lnTo>
                    <a:pt x="104" y="74"/>
                  </a:lnTo>
                  <a:lnTo>
                    <a:pt x="95" y="81"/>
                  </a:lnTo>
                  <a:lnTo>
                    <a:pt x="87" y="88"/>
                  </a:lnTo>
                  <a:lnTo>
                    <a:pt x="80" y="96"/>
                  </a:lnTo>
                  <a:lnTo>
                    <a:pt x="74" y="104"/>
                  </a:lnTo>
                  <a:lnTo>
                    <a:pt x="67" y="113"/>
                  </a:lnTo>
                  <a:lnTo>
                    <a:pt x="62" y="123"/>
                  </a:lnTo>
                  <a:lnTo>
                    <a:pt x="58" y="135"/>
                  </a:lnTo>
                  <a:lnTo>
                    <a:pt x="57" y="145"/>
                  </a:lnTo>
                  <a:lnTo>
                    <a:pt x="53" y="156"/>
                  </a:lnTo>
                  <a:lnTo>
                    <a:pt x="53" y="168"/>
                  </a:lnTo>
                  <a:lnTo>
                    <a:pt x="53" y="716"/>
                  </a:lnTo>
                  <a:lnTo>
                    <a:pt x="53" y="716"/>
                  </a:lnTo>
                  <a:lnTo>
                    <a:pt x="53" y="728"/>
                  </a:lnTo>
                  <a:lnTo>
                    <a:pt x="57" y="740"/>
                  </a:lnTo>
                  <a:lnTo>
                    <a:pt x="58" y="750"/>
                  </a:lnTo>
                  <a:lnTo>
                    <a:pt x="62" y="760"/>
                  </a:lnTo>
                  <a:lnTo>
                    <a:pt x="67" y="770"/>
                  </a:lnTo>
                  <a:lnTo>
                    <a:pt x="74" y="780"/>
                  </a:lnTo>
                  <a:lnTo>
                    <a:pt x="80" y="789"/>
                  </a:lnTo>
                  <a:lnTo>
                    <a:pt x="87" y="797"/>
                  </a:lnTo>
                  <a:lnTo>
                    <a:pt x="95" y="804"/>
                  </a:lnTo>
                  <a:lnTo>
                    <a:pt x="104" y="810"/>
                  </a:lnTo>
                  <a:lnTo>
                    <a:pt x="112" y="815"/>
                  </a:lnTo>
                  <a:lnTo>
                    <a:pt x="122" y="820"/>
                  </a:lnTo>
                  <a:lnTo>
                    <a:pt x="132" y="824"/>
                  </a:lnTo>
                  <a:lnTo>
                    <a:pt x="144" y="827"/>
                  </a:lnTo>
                  <a:lnTo>
                    <a:pt x="156" y="829"/>
                  </a:lnTo>
                  <a:lnTo>
                    <a:pt x="166" y="829"/>
                  </a:lnTo>
                  <a:lnTo>
                    <a:pt x="451" y="829"/>
                  </a:lnTo>
                  <a:lnTo>
                    <a:pt x="570" y="1037"/>
                  </a:lnTo>
                  <a:lnTo>
                    <a:pt x="691" y="829"/>
                  </a:lnTo>
                  <a:lnTo>
                    <a:pt x="974" y="829"/>
                  </a:lnTo>
                  <a:lnTo>
                    <a:pt x="974" y="829"/>
                  </a:lnTo>
                  <a:lnTo>
                    <a:pt x="986" y="829"/>
                  </a:lnTo>
                  <a:lnTo>
                    <a:pt x="996" y="827"/>
                  </a:lnTo>
                  <a:lnTo>
                    <a:pt x="1008" y="824"/>
                  </a:lnTo>
                  <a:lnTo>
                    <a:pt x="1018" y="820"/>
                  </a:lnTo>
                  <a:lnTo>
                    <a:pt x="1028" y="815"/>
                  </a:lnTo>
                  <a:lnTo>
                    <a:pt x="1036" y="810"/>
                  </a:lnTo>
                  <a:lnTo>
                    <a:pt x="1046" y="804"/>
                  </a:lnTo>
                  <a:lnTo>
                    <a:pt x="1053" y="797"/>
                  </a:lnTo>
                  <a:lnTo>
                    <a:pt x="1061" y="789"/>
                  </a:lnTo>
                  <a:lnTo>
                    <a:pt x="1068" y="780"/>
                  </a:lnTo>
                  <a:lnTo>
                    <a:pt x="1073" y="770"/>
                  </a:lnTo>
                  <a:lnTo>
                    <a:pt x="1078" y="760"/>
                  </a:lnTo>
                  <a:lnTo>
                    <a:pt x="1081" y="750"/>
                  </a:lnTo>
                  <a:lnTo>
                    <a:pt x="1085" y="740"/>
                  </a:lnTo>
                  <a:lnTo>
                    <a:pt x="1086" y="728"/>
                  </a:lnTo>
                  <a:lnTo>
                    <a:pt x="1086" y="716"/>
                  </a:lnTo>
                  <a:lnTo>
                    <a:pt x="1086" y="168"/>
                  </a:lnTo>
                  <a:lnTo>
                    <a:pt x="1086" y="168"/>
                  </a:lnTo>
                  <a:lnTo>
                    <a:pt x="1086" y="156"/>
                  </a:lnTo>
                  <a:lnTo>
                    <a:pt x="1085" y="145"/>
                  </a:lnTo>
                  <a:lnTo>
                    <a:pt x="1081" y="135"/>
                  </a:lnTo>
                  <a:lnTo>
                    <a:pt x="1078" y="123"/>
                  </a:lnTo>
                  <a:lnTo>
                    <a:pt x="1073" y="113"/>
                  </a:lnTo>
                  <a:lnTo>
                    <a:pt x="1068" y="104"/>
                  </a:lnTo>
                  <a:lnTo>
                    <a:pt x="1061" y="96"/>
                  </a:lnTo>
                  <a:lnTo>
                    <a:pt x="1053" y="88"/>
                  </a:lnTo>
                  <a:lnTo>
                    <a:pt x="1046" y="81"/>
                  </a:lnTo>
                  <a:lnTo>
                    <a:pt x="1036" y="74"/>
                  </a:lnTo>
                  <a:lnTo>
                    <a:pt x="1028" y="67"/>
                  </a:lnTo>
                  <a:lnTo>
                    <a:pt x="1018" y="62"/>
                  </a:lnTo>
                  <a:lnTo>
                    <a:pt x="1008" y="59"/>
                  </a:lnTo>
                  <a:lnTo>
                    <a:pt x="996" y="57"/>
                  </a:lnTo>
                  <a:lnTo>
                    <a:pt x="986" y="56"/>
                  </a:lnTo>
                  <a:lnTo>
                    <a:pt x="974" y="54"/>
                  </a:lnTo>
                  <a:lnTo>
                    <a:pt x="166" y="5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19" name="Graphic 18">
            <a:extLst>
              <a:ext uri="{FF2B5EF4-FFF2-40B4-BE49-F238E27FC236}">
                <a16:creationId xmlns:a16="http://schemas.microsoft.com/office/drawing/2014/main" id="{DE9641C3-141E-408E-9456-919B7C95E17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86563" y="6259613"/>
            <a:ext cx="1416242" cy="288294"/>
          </a:xfrm>
          <a:prstGeom prst="rect">
            <a:avLst/>
          </a:prstGeom>
        </p:spPr>
      </p:pic>
    </p:spTree>
    <p:extLst>
      <p:ext uri="{BB962C8B-B14F-4D97-AF65-F5344CB8AC3E}">
        <p14:creationId xmlns:p14="http://schemas.microsoft.com/office/powerpoint/2010/main" val="407838014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368F2F-5661-C7BB-F84B-FB2D42690D2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179100C-C223-DF56-369F-FD22B45A65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7B6576-33F1-8660-6B70-E62E10164C38}"/>
              </a:ext>
            </a:extLst>
          </p:cNvPr>
          <p:cNvSpPr>
            <a:spLocks noGrp="1"/>
          </p:cNvSpPr>
          <p:nvPr>
            <p:ph type="dt" sz="half" idx="10"/>
          </p:nvPr>
        </p:nvSpPr>
        <p:spPr/>
        <p:txBody>
          <a:bodyPr/>
          <a:lstStyle/>
          <a:p>
            <a:fld id="{015D47D1-2635-492C-AC4C-231279E77451}" type="datetimeFigureOut">
              <a:rPr lang="en-US" smtClean="0"/>
              <a:t>12/16/2022</a:t>
            </a:fld>
            <a:endParaRPr lang="en-US"/>
          </a:p>
        </p:txBody>
      </p:sp>
      <p:sp>
        <p:nvSpPr>
          <p:cNvPr id="5" name="Footer Placeholder 4">
            <a:extLst>
              <a:ext uri="{FF2B5EF4-FFF2-40B4-BE49-F238E27FC236}">
                <a16:creationId xmlns:a16="http://schemas.microsoft.com/office/drawing/2014/main" id="{A2204D0E-CCAD-8EFB-DDE4-B9DFB653FF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2F6BF5-3AAB-27AD-012E-54C41790F444}"/>
              </a:ext>
            </a:extLst>
          </p:cNvPr>
          <p:cNvSpPr>
            <a:spLocks noGrp="1"/>
          </p:cNvSpPr>
          <p:nvPr>
            <p:ph type="sldNum" sz="quarter" idx="12"/>
          </p:nvPr>
        </p:nvSpPr>
        <p:spPr/>
        <p:txBody>
          <a:bodyPr/>
          <a:lstStyle/>
          <a:p>
            <a:fld id="{A44C3662-D925-47B7-ABB0-7F310CCE5FFE}" type="slidenum">
              <a:rPr lang="en-US" smtClean="0"/>
              <a:t>‹#›</a:t>
            </a:fld>
            <a:endParaRPr lang="en-US"/>
          </a:p>
        </p:txBody>
      </p:sp>
    </p:spTree>
    <p:extLst>
      <p:ext uri="{BB962C8B-B14F-4D97-AF65-F5344CB8AC3E}">
        <p14:creationId xmlns:p14="http://schemas.microsoft.com/office/powerpoint/2010/main" val="30998446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800"/>
              </a:lnSpc>
              <a:defRPr/>
            </a:lvl1pPr>
          </a:lstStyle>
          <a:p>
            <a:r>
              <a:rPr lang="en-US"/>
              <a:t>Click to edit Master title style</a:t>
            </a:r>
          </a:p>
        </p:txBody>
      </p:sp>
      <p:sp>
        <p:nvSpPr>
          <p:cNvPr id="15" name="Text Placeholder 14">
            <a:extLst>
              <a:ext uri="{FF2B5EF4-FFF2-40B4-BE49-F238E27FC236}">
                <a16:creationId xmlns:a16="http://schemas.microsoft.com/office/drawing/2014/main" id="{3847AFD5-357F-48B4-BF2C-075E2B93322F}"/>
              </a:ext>
            </a:extLst>
          </p:cNvPr>
          <p:cNvSpPr>
            <a:spLocks noGrp="1"/>
          </p:cNvSpPr>
          <p:nvPr>
            <p:ph type="body" sz="quarter" idx="10"/>
          </p:nvPr>
        </p:nvSpPr>
        <p:spPr>
          <a:xfrm>
            <a:off x="533400" y="1600200"/>
            <a:ext cx="11049000" cy="4419600"/>
          </a:xfrm>
          <a:prstGeom prst="rect">
            <a:avLst/>
          </a:prstGeom>
        </p:spPr>
        <p:txBody>
          <a:bodyPr/>
          <a:lstStyle>
            <a:lvl1pPr marL="342900" indent="-342900">
              <a:spcBef>
                <a:spcPts val="1200"/>
              </a:spcBef>
              <a:buClr>
                <a:srgbClr val="00B0F0"/>
              </a:buClr>
              <a:buFont typeface="Wingdings" panose="05000000000000000000" pitchFamily="2" charset="2"/>
              <a:buChar char="§"/>
              <a:defRPr sz="2400">
                <a:latin typeface="+mj-lt"/>
              </a:defRPr>
            </a:lvl1pPr>
            <a:lvl2pPr marL="742950" indent="-285750">
              <a:spcBef>
                <a:spcPts val="1200"/>
              </a:spcBef>
              <a:buClr>
                <a:srgbClr val="00B0F0"/>
              </a:buClr>
              <a:buFont typeface="Wingdings" panose="05000000000000000000" pitchFamily="2" charset="2"/>
              <a:buChar char="§"/>
              <a:defRPr sz="2000">
                <a:latin typeface="+mj-lt"/>
              </a:defRPr>
            </a:lvl2pPr>
            <a:lvl3pPr marL="1143000" indent="-228600">
              <a:spcBef>
                <a:spcPts val="1200"/>
              </a:spcBef>
              <a:buClr>
                <a:srgbClr val="00B0F0"/>
              </a:buClr>
              <a:buFont typeface="Wingdings" panose="05000000000000000000" pitchFamily="2" charset="2"/>
              <a:buChar char="§"/>
              <a:defRPr sz="1800">
                <a:latin typeface="+mj-lt"/>
              </a:defRPr>
            </a:lvl3pPr>
            <a:lvl4pPr marL="1600200" indent="-228600">
              <a:spcBef>
                <a:spcPts val="1200"/>
              </a:spcBef>
              <a:buClr>
                <a:srgbClr val="00B0F0"/>
              </a:buClr>
              <a:buFont typeface="Wingdings" panose="05000000000000000000" pitchFamily="2" charset="2"/>
              <a:buChar char="§"/>
              <a:defRPr sz="1600">
                <a:latin typeface="+mj-lt"/>
              </a:defRPr>
            </a:lvl4pPr>
            <a:lvl5pPr marL="2057400" indent="-228600">
              <a:spcBef>
                <a:spcPts val="1200"/>
              </a:spcBef>
              <a:buClr>
                <a:srgbClr val="00B0F0"/>
              </a:buClr>
              <a:buFont typeface="Wingdings" panose="05000000000000000000" pitchFamily="2" charset="2"/>
              <a:buChar char="§"/>
              <a:defRPr sz="16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1305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11" name="Title"/>
          <p:cNvSpPr>
            <a:spLocks noGrp="1"/>
          </p:cNvSpPr>
          <p:nvPr>
            <p:ph type="title"/>
          </p:nvPr>
        </p:nvSpPr>
        <p:spPr>
          <a:xfrm>
            <a:off x="455731" y="603257"/>
            <a:ext cx="11280539" cy="1143000"/>
          </a:xfrm>
          <a:prstGeom prst="rect">
            <a:avLst/>
          </a:prstGeom>
        </p:spPr>
        <p:txBody>
          <a:bodyPr lIns="0" tIns="0" rIns="0" bIns="121899">
            <a:normAutofit/>
          </a:bodyPr>
          <a:lstStyle>
            <a:lvl1pPr>
              <a:lnSpc>
                <a:spcPct val="90000"/>
              </a:lnSpc>
              <a:defRPr lang="en-US" sz="3600" kern="1200" dirty="0"/>
            </a:lvl1pPr>
          </a:lstStyle>
          <a:p>
            <a:pPr lvl="0">
              <a:lnSpc>
                <a:spcPct val="100000"/>
              </a:lnSpc>
            </a:pPr>
            <a:r>
              <a:rPr lang="en-US"/>
              <a:t>Click to edit Master title style</a:t>
            </a:r>
          </a:p>
        </p:txBody>
      </p:sp>
      <p:sp>
        <p:nvSpPr>
          <p:cNvPr id="9" name="Footer Placeholder"/>
          <p:cNvSpPr>
            <a:spLocks noGrp="1"/>
          </p:cNvSpPr>
          <p:nvPr>
            <p:ph type="ftr" sz="quarter" idx="3"/>
          </p:nvPr>
        </p:nvSpPr>
        <p:spPr>
          <a:xfrm>
            <a:off x="457191" y="6493481"/>
            <a:ext cx="994916"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sp>
        <p:nvSpPr>
          <p:cNvPr id="6" name="Oval 5">
            <a:extLst>
              <a:ext uri="{FF2B5EF4-FFF2-40B4-BE49-F238E27FC236}">
                <a16:creationId xmlns:a16="http://schemas.microsoft.com/office/drawing/2014/main" id="{BD21A4FF-2547-F74D-B618-45982D6B3FCF}"/>
              </a:ext>
            </a:extLst>
          </p:cNvPr>
          <p:cNvSpPr/>
          <p:nvPr userDrawn="1"/>
        </p:nvSpPr>
        <p:spPr>
          <a:xfrm>
            <a:off x="11701403" y="6390861"/>
            <a:ext cx="685979" cy="685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lide Number Placeholder">
            <a:extLst>
              <a:ext uri="{FF2B5EF4-FFF2-40B4-BE49-F238E27FC236}">
                <a16:creationId xmlns:a16="http://schemas.microsoft.com/office/drawing/2014/main" id="{2CCE2848-A365-2A4A-8FC3-209EACA56E56}"/>
              </a:ext>
            </a:extLst>
          </p:cNvPr>
          <p:cNvSpPr>
            <a:spLocks noGrp="1"/>
          </p:cNvSpPr>
          <p:nvPr>
            <p:ph type="sldNum" sz="quarter" idx="4"/>
          </p:nvPr>
        </p:nvSpPr>
        <p:spPr bwMode="auto">
          <a:xfrm flipH="1">
            <a:off x="11397408" y="6598040"/>
            <a:ext cx="685979" cy="184666"/>
          </a:xfrm>
          <a:prstGeom prst="rect">
            <a:avLst/>
          </a:prstGeom>
          <a:noFill/>
        </p:spPr>
        <p:txBody>
          <a:bodyPr wrap="square" lIns="0" tIns="0" rIns="0" bIns="0" anchor="ctr" anchorCtr="0">
            <a:spAutoFit/>
          </a:bodyPr>
          <a:lstStyle>
            <a:lvl1pPr algn="r">
              <a:buFont typeface="Arial" charset="0"/>
              <a:buNone/>
              <a:defRPr sz="12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10" name="TextBox 9">
            <a:extLst>
              <a:ext uri="{FF2B5EF4-FFF2-40B4-BE49-F238E27FC236}">
                <a16:creationId xmlns:a16="http://schemas.microsoft.com/office/drawing/2014/main" id="{DF03298B-0805-D34F-89D9-605DC96AC6C5}"/>
              </a:ext>
            </a:extLst>
          </p:cNvPr>
          <p:cNvSpPr txBox="1"/>
          <p:nvPr userDrawn="1"/>
        </p:nvSpPr>
        <p:spPr>
          <a:xfrm>
            <a:off x="11259953" y="6608760"/>
            <a:ext cx="315874" cy="199478"/>
          </a:xfrm>
          <a:prstGeom prst="rect">
            <a:avLst/>
          </a:prstGeom>
          <a:ln/>
        </p:spPr>
        <p:txBody>
          <a:bodyPr wrap="none" lIns="0" tIns="0" rIns="0" bIns="0" rtlCol="0" anchor="b">
            <a:spAutoFit/>
          </a:bodyPr>
          <a:lstStyle/>
          <a:p>
            <a:pPr marL="0" marR="0" indent="0" algn="r" defTabSz="914400" rtl="0" eaLnBrk="0" fontAlgn="base" latinLnBrk="0" hangingPunct="0">
              <a:lnSpc>
                <a:spcPct val="80000"/>
              </a:lnSpc>
              <a:spcBef>
                <a:spcPts val="0"/>
              </a:spcBef>
              <a:spcAft>
                <a:spcPct val="0"/>
              </a:spcAft>
              <a:buClr>
                <a:srgbClr val="005596"/>
              </a:buClr>
              <a:buSzTx/>
              <a:buFontTx/>
              <a:buNone/>
              <a:tabLst/>
            </a:pPr>
            <a:r>
              <a:rPr kumimoji="0" lang="en-US" sz="800" b="0" i="1" u="none" strike="noStrike" kern="0" cap="none" spc="0" normalizeH="0" baseline="0" noProof="0">
                <a:ln>
                  <a:noFill/>
                </a:ln>
                <a:solidFill>
                  <a:schemeClr val="accent1"/>
                </a:solidFill>
                <a:effectLst/>
                <a:uLnTx/>
                <a:uFillTx/>
                <a:latin typeface="Calibri"/>
                <a:ea typeface="+mn-ea"/>
                <a:cs typeface="+mn-cs"/>
              </a:rPr>
              <a:t>Black &amp;</a:t>
            </a:r>
            <a:br>
              <a:rPr kumimoji="0" lang="en-US" sz="800" b="0" i="1" u="none" strike="noStrike" kern="0" cap="none" spc="0" normalizeH="0" baseline="0" noProof="0">
                <a:ln>
                  <a:noFill/>
                </a:ln>
                <a:solidFill>
                  <a:schemeClr val="accent1"/>
                </a:solidFill>
                <a:effectLst/>
                <a:uLnTx/>
                <a:uFillTx/>
                <a:latin typeface="Calibri"/>
                <a:ea typeface="+mn-ea"/>
                <a:cs typeface="+mn-cs"/>
              </a:rPr>
            </a:br>
            <a:r>
              <a:rPr kumimoji="0" lang="en-US" sz="800" b="0" i="1" u="none" strike="noStrike" kern="0" cap="none" spc="0" normalizeH="0" baseline="0" noProof="0">
                <a:ln>
                  <a:noFill/>
                </a:ln>
                <a:solidFill>
                  <a:schemeClr val="accent1"/>
                </a:solidFill>
                <a:effectLst/>
                <a:uLnTx/>
                <a:uFillTx/>
                <a:latin typeface="Calibri"/>
                <a:ea typeface="+mn-ea"/>
                <a:cs typeface="+mn-cs"/>
              </a:rPr>
              <a:t>Veatch</a:t>
            </a:r>
          </a:p>
        </p:txBody>
      </p:sp>
    </p:spTree>
    <p:extLst>
      <p:ext uri="{BB962C8B-B14F-4D97-AF65-F5344CB8AC3E}">
        <p14:creationId xmlns:p14="http://schemas.microsoft.com/office/powerpoint/2010/main" val="31051809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68" indent="0" algn="ctr">
              <a:buNone/>
              <a:defRPr>
                <a:solidFill>
                  <a:schemeClr val="tx1">
                    <a:tint val="75000"/>
                  </a:schemeClr>
                </a:solidFill>
              </a:defRPr>
            </a:lvl2pPr>
            <a:lvl3pPr marL="914336" indent="0" algn="ctr">
              <a:buNone/>
              <a:defRPr>
                <a:solidFill>
                  <a:schemeClr val="tx1">
                    <a:tint val="75000"/>
                  </a:schemeClr>
                </a:solidFill>
              </a:defRPr>
            </a:lvl3pPr>
            <a:lvl4pPr marL="1371503" indent="0" algn="ctr">
              <a:buNone/>
              <a:defRPr>
                <a:solidFill>
                  <a:schemeClr val="tx1">
                    <a:tint val="75000"/>
                  </a:schemeClr>
                </a:solidFill>
              </a:defRPr>
            </a:lvl4pPr>
            <a:lvl5pPr marL="1828671" indent="0" algn="ctr">
              <a:buNone/>
              <a:defRPr>
                <a:solidFill>
                  <a:schemeClr val="tx1">
                    <a:tint val="75000"/>
                  </a:schemeClr>
                </a:solidFill>
              </a:defRPr>
            </a:lvl5pPr>
            <a:lvl6pPr marL="2285839" indent="0" algn="ctr">
              <a:buNone/>
              <a:defRPr>
                <a:solidFill>
                  <a:schemeClr val="tx1">
                    <a:tint val="75000"/>
                  </a:schemeClr>
                </a:solidFill>
              </a:defRPr>
            </a:lvl6pPr>
            <a:lvl7pPr marL="2743007" indent="0" algn="ctr">
              <a:buNone/>
              <a:defRPr>
                <a:solidFill>
                  <a:schemeClr val="tx1">
                    <a:tint val="75000"/>
                  </a:schemeClr>
                </a:solidFill>
              </a:defRPr>
            </a:lvl7pPr>
            <a:lvl8pPr marL="3200175" indent="0" algn="ctr">
              <a:buNone/>
              <a:defRPr>
                <a:solidFill>
                  <a:schemeClr val="tx1">
                    <a:tint val="75000"/>
                  </a:schemeClr>
                </a:solidFill>
              </a:defRPr>
            </a:lvl8pPr>
            <a:lvl9pPr marL="365734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12481E4-826E-40D3-A499-594C41565F65}" type="datetime1">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AC9D22-9E83-4C48-BC02-23EDD2A14811}" type="slidenum">
              <a:rPr lang="en-US" smtClean="0"/>
              <a:pPr/>
              <a:t>‹#›</a:t>
            </a:fld>
            <a:endParaRPr lang="en-US"/>
          </a:p>
        </p:txBody>
      </p:sp>
    </p:spTree>
    <p:extLst>
      <p:ext uri="{BB962C8B-B14F-4D97-AF65-F5344CB8AC3E}">
        <p14:creationId xmlns:p14="http://schemas.microsoft.com/office/powerpoint/2010/main" val="2311812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ED64A46-9B62-4114-9CFA-0EE0EF7E3FCB}" type="datetime1">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AC9D22-9E83-4C48-BC02-23EDD2A14811}" type="slidenum">
              <a:rPr lang="en-US" smtClean="0"/>
              <a:pPr/>
              <a:t>‹#›</a:t>
            </a:fld>
            <a:endParaRPr lang="en-US"/>
          </a:p>
        </p:txBody>
      </p:sp>
    </p:spTree>
    <p:extLst>
      <p:ext uri="{BB962C8B-B14F-4D97-AF65-F5344CB8AC3E}">
        <p14:creationId xmlns:p14="http://schemas.microsoft.com/office/powerpoint/2010/main" val="1031711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168" indent="0">
              <a:buNone/>
              <a:defRPr sz="1800">
                <a:solidFill>
                  <a:schemeClr val="tx1">
                    <a:tint val="75000"/>
                  </a:schemeClr>
                </a:solidFill>
              </a:defRPr>
            </a:lvl2pPr>
            <a:lvl3pPr marL="914336" indent="0">
              <a:buNone/>
              <a:defRPr sz="1600">
                <a:solidFill>
                  <a:schemeClr val="tx1">
                    <a:tint val="75000"/>
                  </a:schemeClr>
                </a:solidFill>
              </a:defRPr>
            </a:lvl3pPr>
            <a:lvl4pPr marL="1371503" indent="0">
              <a:buNone/>
              <a:defRPr sz="1400">
                <a:solidFill>
                  <a:schemeClr val="tx1">
                    <a:tint val="75000"/>
                  </a:schemeClr>
                </a:solidFill>
              </a:defRPr>
            </a:lvl4pPr>
            <a:lvl5pPr marL="1828671" indent="0">
              <a:buNone/>
              <a:defRPr sz="1400">
                <a:solidFill>
                  <a:schemeClr val="tx1">
                    <a:tint val="75000"/>
                  </a:schemeClr>
                </a:solidFill>
              </a:defRPr>
            </a:lvl5pPr>
            <a:lvl6pPr marL="2285839" indent="0">
              <a:buNone/>
              <a:defRPr sz="1400">
                <a:solidFill>
                  <a:schemeClr val="tx1">
                    <a:tint val="75000"/>
                  </a:schemeClr>
                </a:solidFill>
              </a:defRPr>
            </a:lvl6pPr>
            <a:lvl7pPr marL="2743007" indent="0">
              <a:buNone/>
              <a:defRPr sz="1400">
                <a:solidFill>
                  <a:schemeClr val="tx1">
                    <a:tint val="75000"/>
                  </a:schemeClr>
                </a:solidFill>
              </a:defRPr>
            </a:lvl7pPr>
            <a:lvl8pPr marL="3200175" indent="0">
              <a:buNone/>
              <a:defRPr sz="1400">
                <a:solidFill>
                  <a:schemeClr val="tx1">
                    <a:tint val="75000"/>
                  </a:schemeClr>
                </a:solidFill>
              </a:defRPr>
            </a:lvl8pPr>
            <a:lvl9pPr marL="365734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28C869F-9EBC-45D5-81A1-FEA15E7E357A}" type="datetime1">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AC9D22-9E83-4C48-BC02-23EDD2A14811}" type="slidenum">
              <a:rPr lang="en-US" smtClean="0"/>
              <a:pPr/>
              <a:t>‹#›</a:t>
            </a:fld>
            <a:endParaRPr lang="en-US"/>
          </a:p>
        </p:txBody>
      </p:sp>
    </p:spTree>
    <p:extLst>
      <p:ext uri="{BB962C8B-B14F-4D97-AF65-F5344CB8AC3E}">
        <p14:creationId xmlns:p14="http://schemas.microsoft.com/office/powerpoint/2010/main" val="19890675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05F591-B1A3-4081-A9D9-A8E80BD33704}" type="datetime1">
              <a:rPr lang="en-US" smtClean="0"/>
              <a:t>12/16/2022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AC9D22-9E83-4C48-BC02-23EDD2A14811}" type="slidenum">
              <a:rPr lang="en-US" smtClean="0"/>
              <a:pPr/>
              <a:t>‹#›</a:t>
            </a:fld>
            <a:endParaRPr lang="en-US"/>
          </a:p>
        </p:txBody>
      </p:sp>
    </p:spTree>
    <p:extLst>
      <p:ext uri="{BB962C8B-B14F-4D97-AF65-F5344CB8AC3E}">
        <p14:creationId xmlns:p14="http://schemas.microsoft.com/office/powerpoint/2010/main" val="3668370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4"/>
            <a:ext cx="5386917" cy="639762"/>
          </a:xfrm>
        </p:spPr>
        <p:txBody>
          <a:bodyPr anchor="b"/>
          <a:lstStyle>
            <a:lvl1pPr marL="0" indent="0">
              <a:buNone/>
              <a:defRPr sz="2400" b="1"/>
            </a:lvl1pPr>
            <a:lvl2pPr marL="457168" indent="0">
              <a:buNone/>
              <a:defRPr sz="2000" b="1"/>
            </a:lvl2pPr>
            <a:lvl3pPr marL="914336" indent="0">
              <a:buNone/>
              <a:defRPr sz="1800" b="1"/>
            </a:lvl3pPr>
            <a:lvl4pPr marL="1371503" indent="0">
              <a:buNone/>
              <a:defRPr sz="1600" b="1"/>
            </a:lvl4pPr>
            <a:lvl5pPr marL="1828671" indent="0">
              <a:buNone/>
              <a:defRPr sz="1600" b="1"/>
            </a:lvl5pPr>
            <a:lvl6pPr marL="2285839" indent="0">
              <a:buNone/>
              <a:defRPr sz="1600" b="1"/>
            </a:lvl6pPr>
            <a:lvl7pPr marL="2743007" indent="0">
              <a:buNone/>
              <a:defRPr sz="1600" b="1"/>
            </a:lvl7pPr>
            <a:lvl8pPr marL="3200175" indent="0">
              <a:buNone/>
              <a:defRPr sz="1600" b="1"/>
            </a:lvl8pPr>
            <a:lvl9pPr marL="365734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6"/>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2400" b="1"/>
            </a:lvl1pPr>
            <a:lvl2pPr marL="457168" indent="0">
              <a:buNone/>
              <a:defRPr sz="2000" b="1"/>
            </a:lvl2pPr>
            <a:lvl3pPr marL="914336" indent="0">
              <a:buNone/>
              <a:defRPr sz="1800" b="1"/>
            </a:lvl3pPr>
            <a:lvl4pPr marL="1371503" indent="0">
              <a:buNone/>
              <a:defRPr sz="1600" b="1"/>
            </a:lvl4pPr>
            <a:lvl5pPr marL="1828671" indent="0">
              <a:buNone/>
              <a:defRPr sz="1600" b="1"/>
            </a:lvl5pPr>
            <a:lvl6pPr marL="2285839" indent="0">
              <a:buNone/>
              <a:defRPr sz="1600" b="1"/>
            </a:lvl6pPr>
            <a:lvl7pPr marL="2743007" indent="0">
              <a:buNone/>
              <a:defRPr sz="1600" b="1"/>
            </a:lvl7pPr>
            <a:lvl8pPr marL="3200175" indent="0">
              <a:buNone/>
              <a:defRPr sz="1600" b="1"/>
            </a:lvl8pPr>
            <a:lvl9pPr marL="365734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6"/>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6850E8-63E6-429C-95C7-706DE20F64FA}" type="datetime1">
              <a:rPr lang="en-US" smtClean="0"/>
              <a:t>12/16/2022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AC9D22-9E83-4C48-BC02-23EDD2A14811}" type="slidenum">
              <a:rPr lang="en-US" smtClean="0"/>
              <a:pPr/>
              <a:t>‹#›</a:t>
            </a:fld>
            <a:endParaRPr lang="en-US"/>
          </a:p>
        </p:txBody>
      </p:sp>
    </p:spTree>
    <p:extLst>
      <p:ext uri="{BB962C8B-B14F-4D97-AF65-F5344CB8AC3E}">
        <p14:creationId xmlns:p14="http://schemas.microsoft.com/office/powerpoint/2010/main" val="2709922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6BC38-EE2B-4E2E-9AB7-C07CB61B83B8}"/>
              </a:ext>
            </a:extLst>
          </p:cNvPr>
          <p:cNvSpPr>
            <a:spLocks noGrp="1"/>
          </p:cNvSpPr>
          <p:nvPr>
            <p:ph type="title"/>
          </p:nvPr>
        </p:nvSpPr>
        <p:spPr/>
        <p:txBody>
          <a:bodyPr/>
          <a:lstStyle>
            <a:lvl1pPr>
              <a:defRPr>
                <a:solidFill>
                  <a:srgbClr val="F3901F"/>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8084025-F32B-4C5B-AA44-F0E50FB5A91B}"/>
              </a:ext>
            </a:extLst>
          </p:cNvPr>
          <p:cNvSpPr>
            <a:spLocks noGrp="1"/>
          </p:cNvSpPr>
          <p:nvPr>
            <p:ph idx="1"/>
          </p:nvPr>
        </p:nvSpPr>
        <p:spPr/>
        <p:txBody>
          <a:bodyPr/>
          <a:lstStyle>
            <a:lvl1pPr>
              <a:buClr>
                <a:srgbClr val="F3901F"/>
              </a:buClr>
              <a:defRPr/>
            </a:lvl1pPr>
            <a:lvl2pPr>
              <a:buClr>
                <a:srgbClr val="F3901F"/>
              </a:buClr>
              <a:defRPr/>
            </a:lvl2pPr>
            <a:lvl3pPr>
              <a:buClr>
                <a:srgbClr val="F3901F"/>
              </a:buClr>
              <a:defRPr/>
            </a:lvl3pPr>
            <a:lvl4pPr>
              <a:buClr>
                <a:srgbClr val="F3901F"/>
              </a:buClr>
              <a:defRPr/>
            </a:lvl4pPr>
            <a:lvl5pPr>
              <a:buClr>
                <a:srgbClr val="F3901F"/>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ADEEF3-C629-4A95-ADAD-01645477B11E}"/>
              </a:ext>
            </a:extLst>
          </p:cNvPr>
          <p:cNvSpPr>
            <a:spLocks noGrp="1"/>
          </p:cNvSpPr>
          <p:nvPr>
            <p:ph type="dt" sz="half" idx="10"/>
          </p:nvPr>
        </p:nvSpPr>
        <p:spPr>
          <a:xfrm>
            <a:off x="1803401" y="6263213"/>
            <a:ext cx="1193799" cy="365125"/>
          </a:xfrm>
          <a:prstGeom prst="rect">
            <a:avLst/>
          </a:prstGeom>
        </p:spPr>
        <p:txBody>
          <a:bodyPr/>
          <a:lstStyle/>
          <a:p>
            <a:fld id="{DD2D72A0-F39A-48EA-A078-BCC4C4C4AB06}" type="datetime1">
              <a:rPr lang="en-US" smtClean="0"/>
              <a:t>12/16/2022</a:t>
            </a:fld>
            <a:endParaRPr lang="en-US"/>
          </a:p>
        </p:txBody>
      </p:sp>
      <p:sp>
        <p:nvSpPr>
          <p:cNvPr id="5" name="Footer Placeholder 4">
            <a:extLst>
              <a:ext uri="{FF2B5EF4-FFF2-40B4-BE49-F238E27FC236}">
                <a16:creationId xmlns:a16="http://schemas.microsoft.com/office/drawing/2014/main" id="{67124F5E-1AA4-48BC-AF15-3016A4516466}"/>
              </a:ext>
            </a:extLst>
          </p:cNvPr>
          <p:cNvSpPr>
            <a:spLocks noGrp="1"/>
          </p:cNvSpPr>
          <p:nvPr>
            <p:ph type="ftr" sz="quarter" idx="11"/>
          </p:nvPr>
        </p:nvSpPr>
        <p:spPr>
          <a:xfrm>
            <a:off x="2997199" y="6263213"/>
            <a:ext cx="73914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558D19-9C55-407A-960E-4E638C6A5C6B}"/>
              </a:ext>
            </a:extLst>
          </p:cNvPr>
          <p:cNvSpPr>
            <a:spLocks noGrp="1"/>
          </p:cNvSpPr>
          <p:nvPr>
            <p:ph type="sldNum" sz="quarter" idx="12"/>
          </p:nvPr>
        </p:nvSpPr>
        <p:spPr>
          <a:xfrm>
            <a:off x="10388599" y="6263213"/>
            <a:ext cx="677334" cy="365125"/>
          </a:xfrm>
          <a:prstGeom prst="rect">
            <a:avLst/>
          </a:prstGeom>
        </p:spPr>
        <p:txBody>
          <a:bodyPr/>
          <a:lstStyle/>
          <a:p>
            <a:fld id="{9639ED2B-37ED-4527-B698-007C17A6D46F}" type="slidenum">
              <a:rPr lang="en-US" smtClean="0"/>
              <a:t>‹#›</a:t>
            </a:fld>
            <a:endParaRPr lang="en-US"/>
          </a:p>
        </p:txBody>
      </p:sp>
    </p:spTree>
    <p:extLst>
      <p:ext uri="{BB962C8B-B14F-4D97-AF65-F5344CB8AC3E}">
        <p14:creationId xmlns:p14="http://schemas.microsoft.com/office/powerpoint/2010/main" val="793475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203EC3E-72A7-4474-901B-6E62229E80DD}" type="datetime1">
              <a:rPr lang="en-US" smtClean="0"/>
              <a:t>12/16/2022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AC9D22-9E83-4C48-BC02-23EDD2A14811}" type="slidenum">
              <a:rPr lang="en-US" smtClean="0"/>
              <a:pPr/>
              <a:t>‹#›</a:t>
            </a:fld>
            <a:endParaRPr lang="en-US"/>
          </a:p>
        </p:txBody>
      </p:sp>
    </p:spTree>
    <p:extLst>
      <p:ext uri="{BB962C8B-B14F-4D97-AF65-F5344CB8AC3E}">
        <p14:creationId xmlns:p14="http://schemas.microsoft.com/office/powerpoint/2010/main" val="12202824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A8240A-425B-4BE4-826F-984A1472A634}" type="datetime1">
              <a:rPr lang="en-US" smtClean="0"/>
              <a:t>12/16/2022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AC9D22-9E83-4C48-BC02-23EDD2A14811}" type="slidenum">
              <a:rPr lang="en-US" smtClean="0"/>
              <a:pPr/>
              <a:t>‹#›</a:t>
            </a:fld>
            <a:endParaRPr lang="en-US"/>
          </a:p>
        </p:txBody>
      </p:sp>
    </p:spTree>
    <p:extLst>
      <p:ext uri="{BB962C8B-B14F-4D97-AF65-F5344CB8AC3E}">
        <p14:creationId xmlns:p14="http://schemas.microsoft.com/office/powerpoint/2010/main" val="541099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68" indent="0">
              <a:buNone/>
              <a:defRPr sz="1200"/>
            </a:lvl2pPr>
            <a:lvl3pPr marL="914336" indent="0">
              <a:buNone/>
              <a:defRPr sz="1000"/>
            </a:lvl3pPr>
            <a:lvl4pPr marL="1371503" indent="0">
              <a:buNone/>
              <a:defRPr sz="900"/>
            </a:lvl4pPr>
            <a:lvl5pPr marL="1828671" indent="0">
              <a:buNone/>
              <a:defRPr sz="900"/>
            </a:lvl5pPr>
            <a:lvl6pPr marL="2285839" indent="0">
              <a:buNone/>
              <a:defRPr sz="900"/>
            </a:lvl6pPr>
            <a:lvl7pPr marL="2743007" indent="0">
              <a:buNone/>
              <a:defRPr sz="900"/>
            </a:lvl7pPr>
            <a:lvl8pPr marL="3200175" indent="0">
              <a:buNone/>
              <a:defRPr sz="900"/>
            </a:lvl8pPr>
            <a:lvl9pPr marL="365734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48458A-540A-4F99-B39D-0DA32021980E}" type="datetime1">
              <a:rPr lang="en-US" smtClean="0"/>
              <a:t>12/16/2022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AC9D22-9E83-4C48-BC02-23EDD2A14811}" type="slidenum">
              <a:rPr lang="en-US" smtClean="0"/>
              <a:pPr/>
              <a:t>‹#›</a:t>
            </a:fld>
            <a:endParaRPr lang="en-US"/>
          </a:p>
        </p:txBody>
      </p:sp>
    </p:spTree>
    <p:extLst>
      <p:ext uri="{BB962C8B-B14F-4D97-AF65-F5344CB8AC3E}">
        <p14:creationId xmlns:p14="http://schemas.microsoft.com/office/powerpoint/2010/main" val="7377098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68" indent="0">
              <a:buNone/>
              <a:defRPr sz="2800"/>
            </a:lvl2pPr>
            <a:lvl3pPr marL="914336" indent="0">
              <a:buNone/>
              <a:defRPr sz="2400"/>
            </a:lvl3pPr>
            <a:lvl4pPr marL="1371503" indent="0">
              <a:buNone/>
              <a:defRPr sz="2000"/>
            </a:lvl4pPr>
            <a:lvl5pPr marL="1828671" indent="0">
              <a:buNone/>
              <a:defRPr sz="2000"/>
            </a:lvl5pPr>
            <a:lvl6pPr marL="2285839" indent="0">
              <a:buNone/>
              <a:defRPr sz="2000"/>
            </a:lvl6pPr>
            <a:lvl7pPr marL="2743007" indent="0">
              <a:buNone/>
              <a:defRPr sz="2000"/>
            </a:lvl7pPr>
            <a:lvl8pPr marL="3200175" indent="0">
              <a:buNone/>
              <a:defRPr sz="2000"/>
            </a:lvl8pPr>
            <a:lvl9pPr marL="3657343" indent="0">
              <a:buNone/>
              <a:defRPr sz="2000"/>
            </a:lvl9pPr>
          </a:lstStyle>
          <a:p>
            <a:endParaRPr lang="en-US"/>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168" indent="0">
              <a:buNone/>
              <a:defRPr sz="1200"/>
            </a:lvl2pPr>
            <a:lvl3pPr marL="914336" indent="0">
              <a:buNone/>
              <a:defRPr sz="1000"/>
            </a:lvl3pPr>
            <a:lvl4pPr marL="1371503" indent="0">
              <a:buNone/>
              <a:defRPr sz="900"/>
            </a:lvl4pPr>
            <a:lvl5pPr marL="1828671" indent="0">
              <a:buNone/>
              <a:defRPr sz="900"/>
            </a:lvl5pPr>
            <a:lvl6pPr marL="2285839" indent="0">
              <a:buNone/>
              <a:defRPr sz="900"/>
            </a:lvl6pPr>
            <a:lvl7pPr marL="2743007" indent="0">
              <a:buNone/>
              <a:defRPr sz="900"/>
            </a:lvl7pPr>
            <a:lvl8pPr marL="3200175" indent="0">
              <a:buNone/>
              <a:defRPr sz="900"/>
            </a:lvl8pPr>
            <a:lvl9pPr marL="365734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61B2272-AAED-4DDD-9C10-4A5345E2C403}" type="datetime1">
              <a:rPr lang="en-US" smtClean="0"/>
              <a:t>12/16/2022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AC9D22-9E83-4C48-BC02-23EDD2A14811}" type="slidenum">
              <a:rPr lang="en-US" smtClean="0"/>
              <a:pPr/>
              <a:t>‹#›</a:t>
            </a:fld>
            <a:endParaRPr lang="en-US"/>
          </a:p>
        </p:txBody>
      </p:sp>
    </p:spTree>
    <p:extLst>
      <p:ext uri="{BB962C8B-B14F-4D97-AF65-F5344CB8AC3E}">
        <p14:creationId xmlns:p14="http://schemas.microsoft.com/office/powerpoint/2010/main" val="23665088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6EE6956-AB91-4CC7-9E37-E99B8B8D5274}" type="datetime1">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AC9D22-9E83-4C48-BC02-23EDD2A14811}" type="slidenum">
              <a:rPr lang="en-US" smtClean="0"/>
              <a:pPr/>
              <a:t>‹#›</a:t>
            </a:fld>
            <a:endParaRPr lang="en-US"/>
          </a:p>
        </p:txBody>
      </p:sp>
    </p:spTree>
    <p:extLst>
      <p:ext uri="{BB962C8B-B14F-4D97-AF65-F5344CB8AC3E}">
        <p14:creationId xmlns:p14="http://schemas.microsoft.com/office/powerpoint/2010/main" val="34844025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C36242-7774-47A1-8B38-BD4F92B40051}" type="datetime1">
              <a:rPr lang="en-US" smtClean="0"/>
              <a:t>12/16/2022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AC9D22-9E83-4C48-BC02-23EDD2A14811}" type="slidenum">
              <a:rPr lang="en-US" smtClean="0"/>
              <a:pPr/>
              <a:t>‹#›</a:t>
            </a:fld>
            <a:endParaRPr lang="en-US"/>
          </a:p>
        </p:txBody>
      </p:sp>
    </p:spTree>
    <p:extLst>
      <p:ext uri="{BB962C8B-B14F-4D97-AF65-F5344CB8AC3E}">
        <p14:creationId xmlns:p14="http://schemas.microsoft.com/office/powerpoint/2010/main" val="38875965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Title Slide+Client Logo">
    <p:spTree>
      <p:nvGrpSpPr>
        <p:cNvPr id="1" name=""/>
        <p:cNvGrpSpPr/>
        <p:nvPr/>
      </p:nvGrpSpPr>
      <p:grpSpPr>
        <a:xfrm>
          <a:off x="0" y="0"/>
          <a:ext cx="0" cy="0"/>
          <a:chOff x="0" y="0"/>
          <a:chExt cx="0" cy="0"/>
        </a:xfrm>
      </p:grpSpPr>
      <p:sp>
        <p:nvSpPr>
          <p:cNvPr id="6" name="Picture Placeholder 2"/>
          <p:cNvSpPr>
            <a:spLocks noGrp="1"/>
          </p:cNvSpPr>
          <p:nvPr>
            <p:ph type="pic" idx="1"/>
          </p:nvPr>
        </p:nvSpPr>
        <p:spPr>
          <a:xfrm>
            <a:off x="609600" y="1073293"/>
            <a:ext cx="10972800" cy="3548303"/>
          </a:xfrm>
          <a:prstGeom prst="rect">
            <a:avLst/>
          </a:prstGeom>
        </p:spPr>
        <p:txBody>
          <a:bodyPr rtlCol="0">
            <a:normAutofit/>
          </a:bodyPr>
          <a:lstStyle>
            <a:lvl1pPr marL="0" indent="0">
              <a:buNone/>
              <a:defRPr sz="2880">
                <a:latin typeface="Arial"/>
                <a:cs typeface="Arial"/>
              </a:defRPr>
            </a:lvl1pPr>
            <a:lvl2pPr marL="411475" indent="0">
              <a:buNone/>
              <a:defRPr sz="2520"/>
            </a:lvl2pPr>
            <a:lvl3pPr marL="822952" indent="0">
              <a:buNone/>
              <a:defRPr sz="2160"/>
            </a:lvl3pPr>
            <a:lvl4pPr marL="1234428" indent="0">
              <a:buNone/>
              <a:defRPr sz="1800"/>
            </a:lvl4pPr>
            <a:lvl5pPr marL="1645904" indent="0">
              <a:buNone/>
              <a:defRPr sz="1800"/>
            </a:lvl5pPr>
            <a:lvl6pPr marL="2057380" indent="0">
              <a:buNone/>
              <a:defRPr sz="1800"/>
            </a:lvl6pPr>
            <a:lvl7pPr marL="2468855" indent="0">
              <a:buNone/>
              <a:defRPr sz="1800"/>
            </a:lvl7pPr>
            <a:lvl8pPr marL="2880331" indent="0">
              <a:buNone/>
              <a:defRPr sz="1800"/>
            </a:lvl8pPr>
            <a:lvl9pPr marL="3291808" indent="0">
              <a:buNone/>
              <a:defRPr sz="1800"/>
            </a:lvl9pPr>
          </a:lstStyle>
          <a:p>
            <a:pPr lvl="0"/>
            <a:r>
              <a:rPr lang="en-US" noProof="0"/>
              <a:t>Click icon to add picture</a:t>
            </a:r>
          </a:p>
        </p:txBody>
      </p:sp>
      <p:sp>
        <p:nvSpPr>
          <p:cNvPr id="8" name="Subtitle 2"/>
          <p:cNvSpPr>
            <a:spLocks noGrp="1"/>
          </p:cNvSpPr>
          <p:nvPr>
            <p:ph type="subTitle" idx="10" hasCustomPrompt="1"/>
          </p:nvPr>
        </p:nvSpPr>
        <p:spPr>
          <a:xfrm>
            <a:off x="3556636" y="4807767"/>
            <a:ext cx="7687733" cy="1077218"/>
          </a:xfrm>
          <a:prstGeom prst="rect">
            <a:avLst/>
          </a:prstGeom>
        </p:spPr>
        <p:txBody>
          <a:bodyPr wrap="square" lIns="0" tIns="0" rIns="0" bIns="0">
            <a:noAutofit/>
          </a:bodyPr>
          <a:lstStyle>
            <a:lvl1pPr marL="0" indent="0" algn="l">
              <a:lnSpc>
                <a:spcPts val="3780"/>
              </a:lnSpc>
              <a:buNone/>
              <a:defRPr sz="3600" b="1" i="0">
                <a:solidFill>
                  <a:schemeClr val="accent1"/>
                </a:solidFill>
                <a:latin typeface="Times New Roman"/>
                <a:cs typeface="Times New Roman"/>
              </a:defRPr>
            </a:lvl1pPr>
            <a:lvl2pPr marL="411475" indent="0" algn="ctr">
              <a:buNone/>
              <a:defRPr>
                <a:solidFill>
                  <a:schemeClr val="tx1">
                    <a:tint val="75000"/>
                  </a:schemeClr>
                </a:solidFill>
              </a:defRPr>
            </a:lvl2pPr>
            <a:lvl3pPr marL="822952" indent="0" algn="ctr">
              <a:buNone/>
              <a:defRPr>
                <a:solidFill>
                  <a:schemeClr val="tx1">
                    <a:tint val="75000"/>
                  </a:schemeClr>
                </a:solidFill>
              </a:defRPr>
            </a:lvl3pPr>
            <a:lvl4pPr marL="1234428" indent="0" algn="ctr">
              <a:buNone/>
              <a:defRPr>
                <a:solidFill>
                  <a:schemeClr val="tx1">
                    <a:tint val="75000"/>
                  </a:schemeClr>
                </a:solidFill>
              </a:defRPr>
            </a:lvl4pPr>
            <a:lvl5pPr marL="1645904" indent="0" algn="ctr">
              <a:buNone/>
              <a:defRPr>
                <a:solidFill>
                  <a:schemeClr val="tx1">
                    <a:tint val="75000"/>
                  </a:schemeClr>
                </a:solidFill>
              </a:defRPr>
            </a:lvl5pPr>
            <a:lvl6pPr marL="2057380" indent="0" algn="ctr">
              <a:buNone/>
              <a:defRPr>
                <a:solidFill>
                  <a:schemeClr val="tx1">
                    <a:tint val="75000"/>
                  </a:schemeClr>
                </a:solidFill>
              </a:defRPr>
            </a:lvl6pPr>
            <a:lvl7pPr marL="2468855" indent="0" algn="ctr">
              <a:buNone/>
              <a:defRPr>
                <a:solidFill>
                  <a:schemeClr val="tx1">
                    <a:tint val="75000"/>
                  </a:schemeClr>
                </a:solidFill>
              </a:defRPr>
            </a:lvl7pPr>
            <a:lvl8pPr marL="2880331" indent="0" algn="ctr">
              <a:buNone/>
              <a:defRPr>
                <a:solidFill>
                  <a:schemeClr val="tx1">
                    <a:tint val="75000"/>
                  </a:schemeClr>
                </a:solidFill>
              </a:defRPr>
            </a:lvl8pPr>
            <a:lvl9pPr marL="3291808" indent="0" algn="ctr">
              <a:buNone/>
              <a:defRPr>
                <a:solidFill>
                  <a:schemeClr val="tx1">
                    <a:tint val="75000"/>
                  </a:schemeClr>
                </a:solidFill>
              </a:defRPr>
            </a:lvl9pPr>
          </a:lstStyle>
          <a:p>
            <a:r>
              <a:rPr lang="en-US"/>
              <a:t>Click to edit Master Title style</a:t>
            </a:r>
          </a:p>
        </p:txBody>
      </p:sp>
      <p:sp>
        <p:nvSpPr>
          <p:cNvPr id="11" name="Title 1"/>
          <p:cNvSpPr>
            <a:spLocks noGrp="1"/>
          </p:cNvSpPr>
          <p:nvPr>
            <p:ph type="title" hasCustomPrompt="1"/>
          </p:nvPr>
        </p:nvSpPr>
        <p:spPr>
          <a:xfrm>
            <a:off x="3556636" y="5943174"/>
            <a:ext cx="7687733" cy="230832"/>
          </a:xfrm>
          <a:prstGeom prst="rect">
            <a:avLst/>
          </a:prstGeom>
        </p:spPr>
        <p:txBody>
          <a:bodyPr wrap="square" lIns="0" tIns="0" rIns="0" bIns="0">
            <a:noAutofit/>
          </a:bodyPr>
          <a:lstStyle>
            <a:lvl1pPr algn="l">
              <a:defRPr sz="1350" b="1">
                <a:solidFill>
                  <a:schemeClr val="accent6"/>
                </a:solidFill>
                <a:latin typeface="Arial"/>
                <a:cs typeface="Arial"/>
              </a:defRPr>
            </a:lvl1pPr>
          </a:lstStyle>
          <a:p>
            <a:r>
              <a:rPr lang="en-US"/>
              <a:t>Click to edit Master subtitle style</a:t>
            </a:r>
          </a:p>
        </p:txBody>
      </p:sp>
      <p:sp>
        <p:nvSpPr>
          <p:cNvPr id="12" name="Picture Placeholder 2"/>
          <p:cNvSpPr>
            <a:spLocks noGrp="1"/>
          </p:cNvSpPr>
          <p:nvPr>
            <p:ph type="pic" idx="11" hasCustomPrompt="1"/>
          </p:nvPr>
        </p:nvSpPr>
        <p:spPr>
          <a:xfrm>
            <a:off x="609601" y="4807766"/>
            <a:ext cx="2651760" cy="1364434"/>
          </a:xfrm>
          <a:prstGeom prst="rect">
            <a:avLst/>
          </a:prstGeom>
        </p:spPr>
        <p:txBody>
          <a:bodyPr rtlCol="0">
            <a:noAutofit/>
          </a:bodyPr>
          <a:lstStyle>
            <a:lvl1pPr marL="0" indent="0">
              <a:buNone/>
              <a:defRPr sz="2160">
                <a:latin typeface="Arial"/>
                <a:cs typeface="Arial"/>
              </a:defRPr>
            </a:lvl1pPr>
            <a:lvl2pPr marL="411475" indent="0">
              <a:buNone/>
              <a:defRPr sz="2520"/>
            </a:lvl2pPr>
            <a:lvl3pPr marL="822952" indent="0">
              <a:buNone/>
              <a:defRPr sz="2160"/>
            </a:lvl3pPr>
            <a:lvl4pPr marL="1234428" indent="0">
              <a:buNone/>
              <a:defRPr sz="1800"/>
            </a:lvl4pPr>
            <a:lvl5pPr marL="1645904" indent="0">
              <a:buNone/>
              <a:defRPr sz="1800"/>
            </a:lvl5pPr>
            <a:lvl6pPr marL="2057380" indent="0">
              <a:buNone/>
              <a:defRPr sz="1800"/>
            </a:lvl6pPr>
            <a:lvl7pPr marL="2468855" indent="0">
              <a:buNone/>
              <a:defRPr sz="1800"/>
            </a:lvl7pPr>
            <a:lvl8pPr marL="2880331" indent="0">
              <a:buNone/>
              <a:defRPr sz="1800"/>
            </a:lvl8pPr>
            <a:lvl9pPr marL="3291808" indent="0">
              <a:buNone/>
              <a:defRPr sz="1800"/>
            </a:lvl9pPr>
          </a:lstStyle>
          <a:p>
            <a:pPr lvl="0"/>
            <a:r>
              <a:rPr lang="en-US" noProof="0"/>
              <a:t>Client logo</a:t>
            </a:r>
          </a:p>
        </p:txBody>
      </p:sp>
      <p:pic>
        <p:nvPicPr>
          <p:cNvPr id="9" name="Picture 8">
            <a:extLst>
              <a:ext uri="{FF2B5EF4-FFF2-40B4-BE49-F238E27FC236}">
                <a16:creationId xmlns:a16="http://schemas.microsoft.com/office/drawing/2014/main" id="{FF5EF04D-0F3A-4BD4-891B-27FF145276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3265" y="400508"/>
            <a:ext cx="1330997" cy="416104"/>
          </a:xfrm>
          <a:prstGeom prst="rect">
            <a:avLst/>
          </a:prstGeom>
        </p:spPr>
      </p:pic>
    </p:spTree>
    <p:extLst>
      <p:ext uri="{BB962C8B-B14F-4D97-AF65-F5344CB8AC3E}">
        <p14:creationId xmlns:p14="http://schemas.microsoft.com/office/powerpoint/2010/main" val="1506987525"/>
      </p:ext>
    </p:extLst>
  </p:cSld>
  <p:clrMapOvr>
    <a:masterClrMapping/>
  </p:clrMapOvr>
  <p:extLst>
    <p:ext uri="{DCECCB84-F9BA-43D5-87BE-67443E8EF086}">
      <p15:sldGuideLst xmlns:p15="http://schemas.microsoft.com/office/powerpoint/2012/main">
        <p15:guide id="4" orient="horz" pos="32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4" name="Picture 13" descr="A landscape with trees and a body of water in the distance&#10;&#10;Description automatically generated with medium confidence">
            <a:extLst>
              <a:ext uri="{FF2B5EF4-FFF2-40B4-BE49-F238E27FC236}">
                <a16:creationId xmlns:a16="http://schemas.microsoft.com/office/drawing/2014/main" id="{A32C2144-E007-4C46-95EC-4A848732F22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97C641EB-BF8F-46D3-AF27-4B74128ECB3D}"/>
              </a:ext>
            </a:extLst>
          </p:cNvPr>
          <p:cNvSpPr>
            <a:spLocks noGrp="1"/>
          </p:cNvSpPr>
          <p:nvPr>
            <p:ph type="ctrTitle"/>
          </p:nvPr>
        </p:nvSpPr>
        <p:spPr>
          <a:xfrm>
            <a:off x="-35242" y="2286000"/>
            <a:ext cx="12268199" cy="2513190"/>
          </a:xfrm>
        </p:spPr>
        <p:txBody>
          <a:bodyPr/>
          <a:lstStyle>
            <a:lvl1pPr algn="ctr">
              <a:defRPr lang="en-US" sz="5400" b="0" i="0" kern="1200" baseline="0" dirty="0">
                <a:solidFill>
                  <a:schemeClr val="bg1"/>
                </a:solidFill>
                <a:effectLst>
                  <a:outerShdw blurRad="38100" dist="38100" dir="2700000" algn="tl">
                    <a:srgbClr val="000000">
                      <a:alpha val="43137"/>
                    </a:srgbClr>
                  </a:outerShdw>
                </a:effectLst>
                <a:latin typeface="+mj-lt"/>
                <a:ea typeface="ＭＳ Ｐゴシック" pitchFamily="26" charset="-128"/>
                <a:cs typeface="Myriad Pro Cond"/>
              </a:defRPr>
            </a:lvl1pPr>
          </a:lstStyle>
          <a:p>
            <a:r>
              <a:rPr lang="en-US"/>
              <a:t>Click to edit Master title style</a:t>
            </a:r>
          </a:p>
        </p:txBody>
      </p:sp>
      <p:sp>
        <p:nvSpPr>
          <p:cNvPr id="15" name="Title 1">
            <a:extLst>
              <a:ext uri="{FF2B5EF4-FFF2-40B4-BE49-F238E27FC236}">
                <a16:creationId xmlns:a16="http://schemas.microsoft.com/office/drawing/2014/main" id="{DEA5496F-344D-447A-8666-8BCFF5378C08}"/>
              </a:ext>
            </a:extLst>
          </p:cNvPr>
          <p:cNvSpPr txBox="1">
            <a:spLocks/>
          </p:cNvSpPr>
          <p:nvPr userDrawn="1"/>
        </p:nvSpPr>
        <p:spPr bwMode="auto">
          <a:xfrm>
            <a:off x="0" y="6238875"/>
            <a:ext cx="121920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E8D569"/>
                </a:solidFill>
                <a:effectLst/>
                <a:uLnTx/>
                <a:uFillTx/>
                <a:latin typeface="Calibri"/>
                <a:ea typeface="+mn-ea"/>
                <a:cs typeface="+mn-cs"/>
              </a:rPr>
              <a:t>www.georgiawaterplanning.org</a:t>
            </a:r>
          </a:p>
        </p:txBody>
      </p:sp>
    </p:spTree>
    <p:extLst>
      <p:ext uri="{BB962C8B-B14F-4D97-AF65-F5344CB8AC3E}">
        <p14:creationId xmlns:p14="http://schemas.microsoft.com/office/powerpoint/2010/main" val="38109751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ts val="4800"/>
              </a:lnSpc>
              <a:defRPr/>
            </a:lvl1pPr>
          </a:lstStyle>
          <a:p>
            <a:r>
              <a:rPr lang="en-US"/>
              <a:t>Click to edit Master title style</a:t>
            </a:r>
          </a:p>
        </p:txBody>
      </p:sp>
      <p:sp>
        <p:nvSpPr>
          <p:cNvPr id="15" name="Text Placeholder 14">
            <a:extLst>
              <a:ext uri="{FF2B5EF4-FFF2-40B4-BE49-F238E27FC236}">
                <a16:creationId xmlns:a16="http://schemas.microsoft.com/office/drawing/2014/main" id="{3847AFD5-357F-48B4-BF2C-075E2B93322F}"/>
              </a:ext>
            </a:extLst>
          </p:cNvPr>
          <p:cNvSpPr>
            <a:spLocks noGrp="1"/>
          </p:cNvSpPr>
          <p:nvPr>
            <p:ph type="body" sz="quarter" idx="10"/>
          </p:nvPr>
        </p:nvSpPr>
        <p:spPr>
          <a:xfrm>
            <a:off x="533400" y="1600200"/>
            <a:ext cx="11049000" cy="4419600"/>
          </a:xfrm>
          <a:prstGeom prst="rect">
            <a:avLst/>
          </a:prstGeom>
        </p:spPr>
        <p:txBody>
          <a:bodyPr/>
          <a:lstStyle>
            <a:lvl1pPr marL="342900" indent="-342900">
              <a:spcBef>
                <a:spcPts val="1200"/>
              </a:spcBef>
              <a:buClr>
                <a:srgbClr val="00B0F0"/>
              </a:buClr>
              <a:buFont typeface="Wingdings" panose="05000000000000000000" pitchFamily="2" charset="2"/>
              <a:buChar char="§"/>
              <a:defRPr sz="2400">
                <a:latin typeface="+mj-lt"/>
              </a:defRPr>
            </a:lvl1pPr>
            <a:lvl2pPr marL="742950" indent="-285750">
              <a:spcBef>
                <a:spcPts val="1200"/>
              </a:spcBef>
              <a:buClr>
                <a:srgbClr val="00B0F0"/>
              </a:buClr>
              <a:buFont typeface="Wingdings" panose="05000000000000000000" pitchFamily="2" charset="2"/>
              <a:buChar char="§"/>
              <a:defRPr sz="2000">
                <a:latin typeface="+mj-lt"/>
              </a:defRPr>
            </a:lvl2pPr>
            <a:lvl3pPr marL="1143000" indent="-228600">
              <a:spcBef>
                <a:spcPts val="1200"/>
              </a:spcBef>
              <a:buClr>
                <a:srgbClr val="00B0F0"/>
              </a:buClr>
              <a:buFont typeface="Wingdings" panose="05000000000000000000" pitchFamily="2" charset="2"/>
              <a:buChar char="§"/>
              <a:defRPr sz="1800">
                <a:latin typeface="+mj-lt"/>
              </a:defRPr>
            </a:lvl3pPr>
            <a:lvl4pPr marL="1600200" indent="-228600">
              <a:spcBef>
                <a:spcPts val="1200"/>
              </a:spcBef>
              <a:buClr>
                <a:srgbClr val="00B0F0"/>
              </a:buClr>
              <a:buFont typeface="Wingdings" panose="05000000000000000000" pitchFamily="2" charset="2"/>
              <a:buChar char="§"/>
              <a:defRPr sz="1600">
                <a:latin typeface="+mj-lt"/>
              </a:defRPr>
            </a:lvl4pPr>
            <a:lvl5pPr marL="2057400" indent="-228600">
              <a:spcBef>
                <a:spcPts val="1200"/>
              </a:spcBef>
              <a:buClr>
                <a:srgbClr val="00B0F0"/>
              </a:buClr>
              <a:buFont typeface="Wingdings" panose="05000000000000000000" pitchFamily="2" charset="2"/>
              <a:buChar char="§"/>
              <a:defRPr sz="1600">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859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600205"/>
            <a:ext cx="5461000" cy="4525963"/>
          </a:xfrm>
          <a:prstGeom prst="rect">
            <a:avLst/>
          </a:prstGeom>
        </p:spPr>
        <p:txBody>
          <a:bodyPr/>
          <a:lstStyle>
            <a:lvl1pPr marL="342900" indent="-342900">
              <a:buClr>
                <a:srgbClr val="00B0F0"/>
              </a:buClr>
              <a:buFont typeface="Wingdings" panose="05000000000000000000" pitchFamily="2" charset="2"/>
              <a:buChar char="§"/>
              <a:defRPr sz="2800"/>
            </a:lvl1pPr>
            <a:lvl2pPr marL="742950" indent="-285750">
              <a:buClr>
                <a:srgbClr val="00B0F0"/>
              </a:buClr>
              <a:buFont typeface="Wingdings" panose="05000000000000000000" pitchFamily="2" charset="2"/>
              <a:buChar char="§"/>
              <a:defRPr sz="2400"/>
            </a:lvl2pPr>
            <a:lvl3pPr marL="1143000" indent="-228600">
              <a:buClr>
                <a:srgbClr val="00B0F0"/>
              </a:buClr>
              <a:buFont typeface="Wingdings" panose="05000000000000000000" pitchFamily="2" charset="2"/>
              <a:buChar char="§"/>
              <a:defRPr sz="2000"/>
            </a:lvl3pPr>
            <a:lvl4pPr marL="1600200" indent="-228600">
              <a:buClr>
                <a:srgbClr val="00B0F0"/>
              </a:buClr>
              <a:buFont typeface="Wingdings" panose="05000000000000000000" pitchFamily="2" charset="2"/>
              <a:buChar char="§"/>
              <a:defRPr sz="1800"/>
            </a:lvl4pPr>
            <a:lvl5pPr marL="2057400" indent="-228600">
              <a:buClr>
                <a:srgbClr val="00B0F0"/>
              </a:buClr>
              <a:buFont typeface="Wingdings" panose="05000000000000000000" pitchFamily="2" charset="2"/>
              <a:buChar cha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537200" cy="4525963"/>
          </a:xfrm>
          <a:prstGeom prst="rect">
            <a:avLst/>
          </a:prstGeom>
        </p:spPr>
        <p:txBody>
          <a:bodyPr/>
          <a:lstStyle>
            <a:lvl1pPr marL="342900" indent="-342900">
              <a:buClr>
                <a:srgbClr val="00B0F0"/>
              </a:buClr>
              <a:buFont typeface="Wingdings" panose="05000000000000000000" pitchFamily="2" charset="2"/>
              <a:buChar char="§"/>
              <a:defRPr sz="2800"/>
            </a:lvl1pPr>
            <a:lvl2pPr marL="742950" indent="-285750">
              <a:buClr>
                <a:srgbClr val="00B0F0"/>
              </a:buClr>
              <a:buFont typeface="Wingdings" panose="05000000000000000000" pitchFamily="2" charset="2"/>
              <a:buChar char="§"/>
              <a:defRPr sz="2400"/>
            </a:lvl2pPr>
            <a:lvl3pPr marL="1143000" indent="-228600">
              <a:buClr>
                <a:srgbClr val="00B0F0"/>
              </a:buClr>
              <a:buFont typeface="Wingdings" panose="05000000000000000000" pitchFamily="2" charset="2"/>
              <a:buChar char="§"/>
              <a:defRPr sz="2000"/>
            </a:lvl3pPr>
            <a:lvl4pPr marL="1600200" indent="-228600">
              <a:buClr>
                <a:srgbClr val="00B0F0"/>
              </a:buClr>
              <a:buFont typeface="Wingdings" panose="05000000000000000000" pitchFamily="2" charset="2"/>
              <a:buChar char="§"/>
              <a:defRPr sz="1800"/>
            </a:lvl4pPr>
            <a:lvl5pPr marL="2057400" indent="-228600">
              <a:buClr>
                <a:srgbClr val="00B0F0"/>
              </a:buClr>
              <a:buFont typeface="Wingdings" panose="05000000000000000000" pitchFamily="2" charset="2"/>
              <a:buChar cha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2033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6BC38-EE2B-4E2E-9AB7-C07CB61B83B8}"/>
              </a:ext>
            </a:extLst>
          </p:cNvPr>
          <p:cNvSpPr>
            <a:spLocks noGrp="1"/>
          </p:cNvSpPr>
          <p:nvPr>
            <p:ph type="title"/>
          </p:nvPr>
        </p:nvSpPr>
        <p:spPr/>
        <p:txBody>
          <a:bodyPr/>
          <a:lstStyle>
            <a:lvl1pPr>
              <a:defRPr>
                <a:solidFill>
                  <a:srgbClr val="F3901F"/>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8084025-F32B-4C5B-AA44-F0E50FB5A91B}"/>
              </a:ext>
            </a:extLst>
          </p:cNvPr>
          <p:cNvSpPr>
            <a:spLocks noGrp="1"/>
          </p:cNvSpPr>
          <p:nvPr>
            <p:ph idx="1"/>
          </p:nvPr>
        </p:nvSpPr>
        <p:spPr/>
        <p:txBody>
          <a:bodyPr/>
          <a:lstStyle>
            <a:lvl1pPr>
              <a:buClr>
                <a:srgbClr val="F3901F"/>
              </a:buClr>
              <a:defRPr/>
            </a:lvl1pPr>
            <a:lvl2pPr>
              <a:buClr>
                <a:srgbClr val="F3901F"/>
              </a:buClr>
              <a:defRPr/>
            </a:lvl2pPr>
            <a:lvl3pPr>
              <a:buClr>
                <a:srgbClr val="F3901F"/>
              </a:buClr>
              <a:defRPr/>
            </a:lvl3pPr>
            <a:lvl4pPr>
              <a:buClr>
                <a:srgbClr val="F3901F"/>
              </a:buClr>
              <a:defRPr/>
            </a:lvl4pPr>
            <a:lvl5pPr>
              <a:buClr>
                <a:srgbClr val="F3901F"/>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ADEEF3-C629-4A95-ADAD-01645477B11E}"/>
              </a:ext>
            </a:extLst>
          </p:cNvPr>
          <p:cNvSpPr>
            <a:spLocks noGrp="1"/>
          </p:cNvSpPr>
          <p:nvPr>
            <p:ph type="dt" sz="half" idx="10"/>
          </p:nvPr>
        </p:nvSpPr>
        <p:spPr>
          <a:xfrm>
            <a:off x="1803401" y="6263213"/>
            <a:ext cx="1193799" cy="365125"/>
          </a:xfrm>
          <a:prstGeom prst="rect">
            <a:avLst/>
          </a:prstGeom>
        </p:spPr>
        <p:txBody>
          <a:bodyPr/>
          <a:lstStyle/>
          <a:p>
            <a:fld id="{3461E274-9112-4D9D-A0CD-97F64A54C7AD}" type="datetime1">
              <a:rPr lang="en-US" smtClean="0"/>
              <a:t>12/16/2022</a:t>
            </a:fld>
            <a:endParaRPr lang="en-US"/>
          </a:p>
        </p:txBody>
      </p:sp>
      <p:sp>
        <p:nvSpPr>
          <p:cNvPr id="5" name="Footer Placeholder 4">
            <a:extLst>
              <a:ext uri="{FF2B5EF4-FFF2-40B4-BE49-F238E27FC236}">
                <a16:creationId xmlns:a16="http://schemas.microsoft.com/office/drawing/2014/main" id="{67124F5E-1AA4-48BC-AF15-3016A4516466}"/>
              </a:ext>
            </a:extLst>
          </p:cNvPr>
          <p:cNvSpPr>
            <a:spLocks noGrp="1"/>
          </p:cNvSpPr>
          <p:nvPr>
            <p:ph type="ftr" sz="quarter" idx="11"/>
          </p:nvPr>
        </p:nvSpPr>
        <p:spPr>
          <a:xfrm>
            <a:off x="2997199" y="6263213"/>
            <a:ext cx="73914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558D19-9C55-407A-960E-4E638C6A5C6B}"/>
              </a:ext>
            </a:extLst>
          </p:cNvPr>
          <p:cNvSpPr>
            <a:spLocks noGrp="1"/>
          </p:cNvSpPr>
          <p:nvPr>
            <p:ph type="sldNum" sz="quarter" idx="12"/>
          </p:nvPr>
        </p:nvSpPr>
        <p:spPr>
          <a:xfrm>
            <a:off x="10388599" y="6263213"/>
            <a:ext cx="677334" cy="365125"/>
          </a:xfrm>
          <a:prstGeom prst="rect">
            <a:avLst/>
          </a:prstGeom>
        </p:spPr>
        <p:txBody>
          <a:bodyPr/>
          <a:lstStyle/>
          <a:p>
            <a:fld id="{9639ED2B-37ED-4527-B698-007C17A6D46F}" type="slidenum">
              <a:rPr lang="en-US" smtClean="0"/>
              <a:t>‹#›</a:t>
            </a:fld>
            <a:endParaRPr lang="en-US"/>
          </a:p>
        </p:txBody>
      </p:sp>
    </p:spTree>
    <p:extLst>
      <p:ext uri="{BB962C8B-B14F-4D97-AF65-F5344CB8AC3E}">
        <p14:creationId xmlns:p14="http://schemas.microsoft.com/office/powerpoint/2010/main" val="38985065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pic>
        <p:nvPicPr>
          <p:cNvPr id="8" name="Picture 7" descr="Graphical user interface, application&#10;&#10;Description automatically generated">
            <a:extLst>
              <a:ext uri="{FF2B5EF4-FFF2-40B4-BE49-F238E27FC236}">
                <a16:creationId xmlns:a16="http://schemas.microsoft.com/office/drawing/2014/main" id="{C507B220-C9E9-4F04-8F02-A0EC435B921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381000" y="0"/>
            <a:ext cx="3657600" cy="2286000"/>
          </a:xfrm>
        </p:spPr>
        <p:txBody>
          <a:bodyPr/>
          <a:lstStyle/>
          <a:p>
            <a:r>
              <a:rPr lang="en-US"/>
              <a:t>Click to edit Master title style</a:t>
            </a:r>
          </a:p>
        </p:txBody>
      </p:sp>
      <p:sp>
        <p:nvSpPr>
          <p:cNvPr id="3" name="Content Placeholder 2"/>
          <p:cNvSpPr>
            <a:spLocks noGrp="1"/>
          </p:cNvSpPr>
          <p:nvPr>
            <p:ph sz="half" idx="1"/>
          </p:nvPr>
        </p:nvSpPr>
        <p:spPr>
          <a:xfrm>
            <a:off x="381001" y="2362200"/>
            <a:ext cx="3657599" cy="3763968"/>
          </a:xfrm>
          <a:prstGeom prst="rect">
            <a:avLst/>
          </a:prstGeom>
        </p:spPr>
        <p:txBody>
          <a:bodyPr/>
          <a:lstStyle>
            <a:lvl1pPr marL="342900" indent="-342900">
              <a:buClr>
                <a:srgbClr val="00B0F0"/>
              </a:buClr>
              <a:buFont typeface="Wingdings" panose="05000000000000000000" pitchFamily="2" charset="2"/>
              <a:buChar char="§"/>
              <a:defRPr sz="2800"/>
            </a:lvl1pPr>
            <a:lvl2pPr marL="742950" indent="-285750">
              <a:buClr>
                <a:srgbClr val="00B0F0"/>
              </a:buClr>
              <a:buFont typeface="Wingdings" panose="05000000000000000000" pitchFamily="2" charset="2"/>
              <a:buChar char="§"/>
              <a:defRPr sz="2400"/>
            </a:lvl2pPr>
            <a:lvl3pPr marL="1143000" indent="-228600">
              <a:buClr>
                <a:srgbClr val="00B0F0"/>
              </a:buClr>
              <a:buFont typeface="Wingdings" panose="05000000000000000000" pitchFamily="2" charset="2"/>
              <a:buChar char="§"/>
              <a:defRPr sz="2000"/>
            </a:lvl3pPr>
            <a:lvl4pPr marL="1600200" indent="-228600">
              <a:buClr>
                <a:srgbClr val="00B0F0"/>
              </a:buClr>
              <a:buFont typeface="Wingdings" panose="05000000000000000000" pitchFamily="2" charset="2"/>
              <a:buChar char="§"/>
              <a:defRPr sz="1800"/>
            </a:lvl4pPr>
            <a:lvl5pPr marL="2057400" indent="-228600">
              <a:buClr>
                <a:srgbClr val="00B0F0"/>
              </a:buClr>
              <a:buFont typeface="Wingdings" panose="05000000000000000000" pitchFamily="2" charset="2"/>
              <a:buChar cha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371682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33400" y="1535113"/>
            <a:ext cx="5463117" cy="639762"/>
          </a:xfrm>
          <a:prstGeom prst="rect">
            <a:avLst/>
          </a:prstGeom>
        </p:spPr>
        <p:txBody>
          <a:bodyPr anchor="b"/>
          <a:lstStyle>
            <a:lvl1pPr marL="0" indent="0">
              <a:buNone/>
              <a:defRPr sz="2400" b="1">
                <a:solidFill>
                  <a:srgbClr val="00B0F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3400" y="2174875"/>
            <a:ext cx="5463117" cy="3951288"/>
          </a:xfrm>
          <a:prstGeom prst="rect">
            <a:avLst/>
          </a:prstGeom>
        </p:spPr>
        <p:txBody>
          <a:bodyPr/>
          <a:lstStyle>
            <a:lvl1pPr marL="342900" indent="-342900">
              <a:buClr>
                <a:srgbClr val="00B0F0"/>
              </a:buClr>
              <a:buFont typeface="Wingdings" panose="05000000000000000000" pitchFamily="2" charset="2"/>
              <a:buChar char="§"/>
              <a:defRPr sz="2400">
                <a:solidFill>
                  <a:schemeClr val="tx1">
                    <a:lumMod val="75000"/>
                    <a:lumOff val="25000"/>
                  </a:schemeClr>
                </a:solidFill>
              </a:defRPr>
            </a:lvl1pPr>
            <a:lvl2pPr marL="742950" indent="-285750">
              <a:buClr>
                <a:srgbClr val="00B0F0"/>
              </a:buClr>
              <a:buFont typeface="Wingdings" panose="05000000000000000000" pitchFamily="2" charset="2"/>
              <a:buChar char="§"/>
              <a:defRPr sz="2000">
                <a:solidFill>
                  <a:schemeClr val="tx1">
                    <a:lumMod val="75000"/>
                    <a:lumOff val="25000"/>
                  </a:schemeClr>
                </a:solidFill>
              </a:defRPr>
            </a:lvl2pPr>
            <a:lvl3pPr marL="1143000" indent="-228600">
              <a:buClr>
                <a:srgbClr val="00B0F0"/>
              </a:buClr>
              <a:buFont typeface="Wingdings" panose="05000000000000000000" pitchFamily="2" charset="2"/>
              <a:buChar char="§"/>
              <a:defRPr sz="1800">
                <a:solidFill>
                  <a:schemeClr val="tx1">
                    <a:lumMod val="75000"/>
                    <a:lumOff val="25000"/>
                  </a:schemeClr>
                </a:solidFill>
              </a:defRPr>
            </a:lvl3pPr>
            <a:lvl4pPr marL="1600200" indent="-228600">
              <a:buClr>
                <a:srgbClr val="00B0F0"/>
              </a:buClr>
              <a:buFont typeface="Wingdings" panose="05000000000000000000" pitchFamily="2" charset="2"/>
              <a:buChar char="§"/>
              <a:defRPr sz="1600">
                <a:solidFill>
                  <a:schemeClr val="tx1">
                    <a:lumMod val="75000"/>
                    <a:lumOff val="25000"/>
                  </a:schemeClr>
                </a:solidFill>
              </a:defRPr>
            </a:lvl4pPr>
            <a:lvl5pPr marL="2057400" indent="-228600">
              <a:buClr>
                <a:srgbClr val="00B0F0"/>
              </a:buClr>
              <a:buFont typeface="Wingdings" panose="05000000000000000000" pitchFamily="2" charset="2"/>
              <a:buChar cha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a:prstGeom prst="rect">
            <a:avLst/>
          </a:prstGeom>
        </p:spPr>
        <p:txBody>
          <a:bodyPr anchor="b"/>
          <a:lstStyle>
            <a:lvl1pPr marL="0" indent="0">
              <a:buNone/>
              <a:defRPr sz="2400" b="1">
                <a:solidFill>
                  <a:srgbClr val="00B0F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marL="342900" indent="-342900">
              <a:buClr>
                <a:srgbClr val="00B0F0"/>
              </a:buClr>
              <a:buFont typeface="Wingdings" panose="05000000000000000000" pitchFamily="2" charset="2"/>
              <a:buChar char="§"/>
              <a:defRPr sz="2400">
                <a:solidFill>
                  <a:schemeClr val="tx1">
                    <a:lumMod val="75000"/>
                    <a:lumOff val="25000"/>
                  </a:schemeClr>
                </a:solidFill>
              </a:defRPr>
            </a:lvl1pPr>
            <a:lvl2pPr marL="742950" indent="-285750">
              <a:buClr>
                <a:srgbClr val="00B0F0"/>
              </a:buClr>
              <a:buFont typeface="Wingdings" panose="05000000000000000000" pitchFamily="2" charset="2"/>
              <a:buChar char="§"/>
              <a:defRPr sz="2000">
                <a:solidFill>
                  <a:schemeClr val="tx1">
                    <a:lumMod val="75000"/>
                    <a:lumOff val="25000"/>
                  </a:schemeClr>
                </a:solidFill>
              </a:defRPr>
            </a:lvl2pPr>
            <a:lvl3pPr marL="1143000" indent="-228600">
              <a:buClr>
                <a:srgbClr val="00B0F0"/>
              </a:buClr>
              <a:buFont typeface="Wingdings" panose="05000000000000000000" pitchFamily="2" charset="2"/>
              <a:buChar char="§"/>
              <a:defRPr sz="1800">
                <a:solidFill>
                  <a:schemeClr val="tx1">
                    <a:lumMod val="75000"/>
                    <a:lumOff val="25000"/>
                  </a:schemeClr>
                </a:solidFill>
              </a:defRPr>
            </a:lvl3pPr>
            <a:lvl4pPr marL="1600200" indent="-228600">
              <a:buClr>
                <a:srgbClr val="00B0F0"/>
              </a:buClr>
              <a:buFont typeface="Wingdings" panose="05000000000000000000" pitchFamily="2" charset="2"/>
              <a:buChar char="§"/>
              <a:defRPr sz="1600">
                <a:solidFill>
                  <a:schemeClr val="tx1">
                    <a:lumMod val="75000"/>
                    <a:lumOff val="25000"/>
                  </a:schemeClr>
                </a:solidFill>
              </a:defRPr>
            </a:lvl4pPr>
            <a:lvl5pPr marL="2057400" indent="-228600">
              <a:buClr>
                <a:srgbClr val="00B0F0"/>
              </a:buClr>
              <a:buFont typeface="Wingdings" panose="05000000000000000000" pitchFamily="2" charset="2"/>
              <a:buChar char="§"/>
              <a:defRPr sz="1600">
                <a:solidFill>
                  <a:schemeClr val="tx1">
                    <a:lumMod val="75000"/>
                    <a:lumOff val="25000"/>
                  </a:schemeClr>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9598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6590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7595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solidFill>
                  <a:srgbClr val="00B0F0"/>
                </a:solidFill>
              </a:defRPr>
            </a:lvl1pPr>
          </a:lstStyle>
          <a:p>
            <a:r>
              <a:rPr lang="en-US"/>
              <a:t>Click to edit Master title style</a:t>
            </a:r>
          </a:p>
        </p:txBody>
      </p:sp>
      <p:sp>
        <p:nvSpPr>
          <p:cNvPr id="3" name="Content Placeholder 2"/>
          <p:cNvSpPr>
            <a:spLocks noGrp="1"/>
          </p:cNvSpPr>
          <p:nvPr>
            <p:ph idx="1"/>
          </p:nvPr>
        </p:nvSpPr>
        <p:spPr>
          <a:xfrm>
            <a:off x="4766733" y="273055"/>
            <a:ext cx="6815667" cy="5853113"/>
          </a:xfrm>
          <a:prstGeom prst="rect">
            <a:avLst/>
          </a:prstGeom>
        </p:spPr>
        <p:txBody>
          <a:bodyPr/>
          <a:lstStyle>
            <a:lvl1pPr marL="342900" indent="-342900">
              <a:buClr>
                <a:srgbClr val="00B0F0"/>
              </a:buClr>
              <a:buFont typeface="Wingdings" panose="05000000000000000000" pitchFamily="2" charset="2"/>
              <a:buChar char="§"/>
              <a:defRPr sz="3200"/>
            </a:lvl1pPr>
            <a:lvl2pPr marL="742950" indent="-285750">
              <a:buClr>
                <a:srgbClr val="00B0F0"/>
              </a:buClr>
              <a:buFont typeface="Wingdings" panose="05000000000000000000" pitchFamily="2" charset="2"/>
              <a:buChar char="§"/>
              <a:defRPr sz="2800"/>
            </a:lvl2pPr>
            <a:lvl3pPr marL="1143000" indent="-228600">
              <a:buClr>
                <a:srgbClr val="00B0F0"/>
              </a:buClr>
              <a:buFont typeface="Wingdings" panose="05000000000000000000" pitchFamily="2" charset="2"/>
              <a:buChar char="§"/>
              <a:defRPr sz="2400"/>
            </a:lvl3pPr>
            <a:lvl4pPr marL="1600200" indent="-228600">
              <a:buClr>
                <a:srgbClr val="00B0F0"/>
              </a:buClr>
              <a:buFont typeface="Wingdings" panose="05000000000000000000" pitchFamily="2" charset="2"/>
              <a:buChar char="§"/>
              <a:defRPr sz="2000"/>
            </a:lvl4pPr>
            <a:lvl5pPr marL="2057400" indent="-228600">
              <a:buClr>
                <a:srgbClr val="00B0F0"/>
              </a:buClr>
              <a:buFont typeface="Wingdings" panose="05000000000000000000" pitchFamily="2" charset="2"/>
              <a:buChar cha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486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7" name="Picture 6" descr="A picture containing text, nature, shore&#10;&#10;Description automatically generated">
            <a:extLst>
              <a:ext uri="{FF2B5EF4-FFF2-40B4-BE49-F238E27FC236}">
                <a16:creationId xmlns:a16="http://schemas.microsoft.com/office/drawing/2014/main" id="{0E2FFEE5-0AEB-4C4E-8C59-7716F0DAE03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tle 1">
            <a:extLst>
              <a:ext uri="{FF2B5EF4-FFF2-40B4-BE49-F238E27FC236}">
                <a16:creationId xmlns:a16="http://schemas.microsoft.com/office/drawing/2014/main" id="{A9DA1A6E-9704-4D03-98D6-84903CDEB0C8}"/>
              </a:ext>
            </a:extLst>
          </p:cNvPr>
          <p:cNvSpPr>
            <a:spLocks noGrp="1"/>
          </p:cNvSpPr>
          <p:nvPr>
            <p:ph type="ctrTitle"/>
          </p:nvPr>
        </p:nvSpPr>
        <p:spPr>
          <a:xfrm>
            <a:off x="1719470" y="-515408"/>
            <a:ext cx="10002073" cy="2387600"/>
          </a:xfrm>
        </p:spPr>
        <p:txBody>
          <a:bodyPr anchor="b"/>
          <a:lstStyle>
            <a:lvl1pPr algn="r">
              <a:lnSpc>
                <a:spcPct val="80000"/>
              </a:lnSpc>
              <a:defRPr sz="5500" b="1">
                <a:solidFill>
                  <a:schemeClr val="bg1"/>
                </a:solidFill>
                <a:effectLst>
                  <a:outerShdw blurRad="38100" dist="38100" dir="2700000" algn="tl">
                    <a:srgbClr val="000000">
                      <a:alpha val="43137"/>
                    </a:srgbClr>
                  </a:outerShdw>
                </a:effectLst>
              </a:defRPr>
            </a:lvl1pPr>
          </a:lstStyle>
          <a:p>
            <a:r>
              <a:rPr lang="en-US"/>
              <a:t>Click to edit Master title style</a:t>
            </a:r>
          </a:p>
        </p:txBody>
      </p:sp>
      <p:sp>
        <p:nvSpPr>
          <p:cNvPr id="11" name="Rectangle 10">
            <a:extLst>
              <a:ext uri="{FF2B5EF4-FFF2-40B4-BE49-F238E27FC236}">
                <a16:creationId xmlns:a16="http://schemas.microsoft.com/office/drawing/2014/main" id="{B6C16467-A9E1-4602-9CAB-851A1EF2CF38}"/>
              </a:ext>
            </a:extLst>
          </p:cNvPr>
          <p:cNvSpPr/>
          <p:nvPr userDrawn="1"/>
        </p:nvSpPr>
        <p:spPr>
          <a:xfrm>
            <a:off x="8305800" y="1981200"/>
            <a:ext cx="3886200" cy="41962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98CBC694-E99D-402E-A855-C424456584CF}"/>
              </a:ext>
            </a:extLst>
          </p:cNvPr>
          <p:cNvSpPr>
            <a:spLocks noGrp="1"/>
          </p:cNvSpPr>
          <p:nvPr>
            <p:ph type="subTitle" idx="1" hasCustomPrompt="1"/>
          </p:nvPr>
        </p:nvSpPr>
        <p:spPr>
          <a:xfrm>
            <a:off x="1719470" y="1964267"/>
            <a:ext cx="10002073" cy="1655762"/>
          </a:xfrm>
          <a:prstGeom prst="rect">
            <a:avLst/>
          </a:prstGeom>
        </p:spPr>
        <p:txBody>
          <a:bodyPr/>
          <a:lstStyle>
            <a:lvl1pPr marL="0" indent="0" algn="r">
              <a:buNone/>
              <a:defRPr sz="240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date</a:t>
            </a:r>
          </a:p>
        </p:txBody>
      </p:sp>
    </p:spTree>
    <p:extLst>
      <p:ext uri="{BB962C8B-B14F-4D97-AF65-F5344CB8AC3E}">
        <p14:creationId xmlns:p14="http://schemas.microsoft.com/office/powerpoint/2010/main" val="24392108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6BC38-EE2B-4E2E-9AB7-C07CB61B83B8}"/>
              </a:ext>
            </a:extLst>
          </p:cNvPr>
          <p:cNvSpPr>
            <a:spLocks noGrp="1"/>
          </p:cNvSpPr>
          <p:nvPr>
            <p:ph type="title"/>
          </p:nvPr>
        </p:nvSpPr>
        <p:spPr/>
        <p:txBody>
          <a:bodyPr/>
          <a:lstStyle>
            <a:lvl1pPr>
              <a:defRPr>
                <a:solidFill>
                  <a:srgbClr val="F3901F"/>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8084025-F32B-4C5B-AA44-F0E50FB5A91B}"/>
              </a:ext>
            </a:extLst>
          </p:cNvPr>
          <p:cNvSpPr>
            <a:spLocks noGrp="1"/>
          </p:cNvSpPr>
          <p:nvPr>
            <p:ph idx="1"/>
          </p:nvPr>
        </p:nvSpPr>
        <p:spPr/>
        <p:txBody>
          <a:bodyPr/>
          <a:lstStyle>
            <a:lvl1pPr>
              <a:buClr>
                <a:srgbClr val="F3901F"/>
              </a:buClr>
              <a:defRPr/>
            </a:lvl1pPr>
            <a:lvl2pPr>
              <a:buClr>
                <a:srgbClr val="F3901F"/>
              </a:buClr>
              <a:defRPr/>
            </a:lvl2pPr>
            <a:lvl3pPr>
              <a:buClr>
                <a:srgbClr val="F3901F"/>
              </a:buClr>
              <a:defRPr/>
            </a:lvl3pPr>
            <a:lvl4pPr>
              <a:buClr>
                <a:srgbClr val="F3901F"/>
              </a:buClr>
              <a:defRPr/>
            </a:lvl4pPr>
            <a:lvl5pPr>
              <a:buClr>
                <a:srgbClr val="F3901F"/>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ADEEF3-C629-4A95-ADAD-01645477B11E}"/>
              </a:ext>
            </a:extLst>
          </p:cNvPr>
          <p:cNvSpPr>
            <a:spLocks noGrp="1"/>
          </p:cNvSpPr>
          <p:nvPr>
            <p:ph type="dt" sz="half" idx="10"/>
          </p:nvPr>
        </p:nvSpPr>
        <p:spPr>
          <a:xfrm>
            <a:off x="1803401" y="6263213"/>
            <a:ext cx="1193799" cy="365125"/>
          </a:xfrm>
          <a:prstGeom prst="rect">
            <a:avLst/>
          </a:prstGeom>
        </p:spPr>
        <p:txBody>
          <a:bodyPr/>
          <a:lstStyle/>
          <a:p>
            <a:fld id="{7846B31A-C1E2-471F-9C4E-9C1CE78335D8}" type="datetime1">
              <a:rPr lang="en-US" smtClean="0"/>
              <a:t>12/16/2022</a:t>
            </a:fld>
            <a:endParaRPr lang="en-US"/>
          </a:p>
        </p:txBody>
      </p:sp>
      <p:sp>
        <p:nvSpPr>
          <p:cNvPr id="5" name="Footer Placeholder 4">
            <a:extLst>
              <a:ext uri="{FF2B5EF4-FFF2-40B4-BE49-F238E27FC236}">
                <a16:creationId xmlns:a16="http://schemas.microsoft.com/office/drawing/2014/main" id="{67124F5E-1AA4-48BC-AF15-3016A4516466}"/>
              </a:ext>
            </a:extLst>
          </p:cNvPr>
          <p:cNvSpPr>
            <a:spLocks noGrp="1"/>
          </p:cNvSpPr>
          <p:nvPr>
            <p:ph type="ftr" sz="quarter" idx="11"/>
          </p:nvPr>
        </p:nvSpPr>
        <p:spPr>
          <a:xfrm>
            <a:off x="2997199" y="6263213"/>
            <a:ext cx="73914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558D19-9C55-407A-960E-4E638C6A5C6B}"/>
              </a:ext>
            </a:extLst>
          </p:cNvPr>
          <p:cNvSpPr>
            <a:spLocks noGrp="1"/>
          </p:cNvSpPr>
          <p:nvPr>
            <p:ph type="sldNum" sz="quarter" idx="12"/>
          </p:nvPr>
        </p:nvSpPr>
        <p:spPr>
          <a:xfrm>
            <a:off x="10388599" y="6263213"/>
            <a:ext cx="677334" cy="365125"/>
          </a:xfrm>
          <a:prstGeom prst="rect">
            <a:avLst/>
          </a:prstGeom>
        </p:spPr>
        <p:txBody>
          <a:bodyPr/>
          <a:lstStyle/>
          <a:p>
            <a:fld id="{9639ED2B-37ED-4527-B698-007C17A6D46F}" type="slidenum">
              <a:rPr lang="en-US" smtClean="0"/>
              <a:t>‹#›</a:t>
            </a:fld>
            <a:endParaRPr lang="en-US"/>
          </a:p>
        </p:txBody>
      </p:sp>
    </p:spTree>
    <p:extLst>
      <p:ext uri="{BB962C8B-B14F-4D97-AF65-F5344CB8AC3E}">
        <p14:creationId xmlns:p14="http://schemas.microsoft.com/office/powerpoint/2010/main" val="18306520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A91AD66-3101-4528-B21C-3DF0ED43D64D}"/>
              </a:ext>
            </a:extLst>
          </p:cNvPr>
          <p:cNvSpPr>
            <a:spLocks noGrp="1"/>
          </p:cNvSpPr>
          <p:nvPr>
            <p:ph type="body" sz="quarter" idx="14" hasCustomPrompt="1"/>
          </p:nvPr>
        </p:nvSpPr>
        <p:spPr>
          <a:xfrm>
            <a:off x="539891" y="6353999"/>
            <a:ext cx="1055547" cy="154800"/>
          </a:xfrm>
        </p:spPr>
        <p:txBody>
          <a:bodyPr>
            <a:normAutofit/>
          </a:bodyPr>
          <a:lstStyle>
            <a:lvl1pPr>
              <a:defRPr sz="1000"/>
            </a:lvl1pPr>
            <a:lvl5pPr marL="851406" indent="0">
              <a:buNone/>
              <a:defRPr/>
            </a:lvl5pPr>
          </a:lstStyle>
          <a:p>
            <a:pPr lvl="0"/>
            <a:fld id="{92C86E61-A896-4354-A16B-B7B24276CC19}" type="datetime3">
              <a:rPr lang="en-GB" smtClean="0"/>
              <a:pPr lvl="0"/>
              <a:t>15 June, 2020</a:t>
            </a:fld>
            <a:endParaRPr lang="en-US"/>
          </a:p>
        </p:txBody>
      </p:sp>
      <p:sp>
        <p:nvSpPr>
          <p:cNvPr id="16" name="Text Placeholder 15">
            <a:extLst>
              <a:ext uri="{FF2B5EF4-FFF2-40B4-BE49-F238E27FC236}">
                <a16:creationId xmlns:a16="http://schemas.microsoft.com/office/drawing/2014/main" id="{8A631667-E28D-7640-95F5-66AB9F64F4F7}"/>
              </a:ext>
            </a:extLst>
          </p:cNvPr>
          <p:cNvSpPr>
            <a:spLocks noGrp="1"/>
          </p:cNvSpPr>
          <p:nvPr>
            <p:ph type="body" sz="quarter" idx="11" hasCustomPrompt="1"/>
          </p:nvPr>
        </p:nvSpPr>
        <p:spPr>
          <a:xfrm>
            <a:off x="539753" y="4428000"/>
            <a:ext cx="8616947" cy="369332"/>
          </a:xfrm>
          <a:prstGeom prst="rect">
            <a:avLst/>
          </a:prstGeom>
        </p:spPr>
        <p:txBody>
          <a:bodyPr wrap="square">
            <a:spAutoFit/>
          </a:bodyPr>
          <a:lstStyle>
            <a:lvl1pPr marL="0" indent="0">
              <a:lnSpc>
                <a:spcPct val="100000"/>
              </a:lnSpc>
              <a:spcBef>
                <a:spcPts val="0"/>
              </a:spcBef>
              <a:buNone/>
              <a:defRPr sz="2400" b="0">
                <a:solidFill>
                  <a:schemeClr val="accent1"/>
                </a:solidFill>
                <a:latin typeface="+mj-lt"/>
              </a:defRPr>
            </a:lvl1pPr>
          </a:lstStyle>
          <a:p>
            <a:pPr lvl="0"/>
            <a:r>
              <a:rPr lang="en-US"/>
              <a:t>Subtitle</a:t>
            </a:r>
          </a:p>
        </p:txBody>
      </p:sp>
      <p:sp>
        <p:nvSpPr>
          <p:cNvPr id="17" name="Text Placeholder 15">
            <a:extLst>
              <a:ext uri="{FF2B5EF4-FFF2-40B4-BE49-F238E27FC236}">
                <a16:creationId xmlns:a16="http://schemas.microsoft.com/office/drawing/2014/main" id="{DB91D220-690F-F743-8BF8-C2B6B49DCD9B}"/>
              </a:ext>
            </a:extLst>
          </p:cNvPr>
          <p:cNvSpPr>
            <a:spLocks noGrp="1"/>
          </p:cNvSpPr>
          <p:nvPr>
            <p:ph type="body" sz="quarter" idx="12" hasCustomPrompt="1"/>
          </p:nvPr>
        </p:nvSpPr>
        <p:spPr>
          <a:xfrm>
            <a:off x="539753" y="5400000"/>
            <a:ext cx="8616947" cy="276999"/>
          </a:xfrm>
          <a:prstGeom prst="rect">
            <a:avLst/>
          </a:prstGeom>
        </p:spPr>
        <p:txBody>
          <a:bodyPr wrap="square">
            <a:spAutoFit/>
          </a:bodyPr>
          <a:lstStyle>
            <a:lvl1pPr marL="0" indent="0">
              <a:lnSpc>
                <a:spcPct val="100000"/>
              </a:lnSpc>
              <a:spcBef>
                <a:spcPts val="0"/>
              </a:spcBef>
              <a:buNone/>
              <a:defRPr sz="1800" b="0" i="0">
                <a:solidFill>
                  <a:schemeClr val="tx1"/>
                </a:solidFill>
                <a:latin typeface="+mn-lt"/>
                <a:cs typeface="Poppins" pitchFamily="2" charset="77"/>
              </a:defRPr>
            </a:lvl1pPr>
          </a:lstStyle>
          <a:p>
            <a:pPr lvl="0"/>
            <a:r>
              <a:rPr lang="en-US"/>
              <a:t>Presenter’s name</a:t>
            </a:r>
          </a:p>
        </p:txBody>
      </p:sp>
      <p:pic>
        <p:nvPicPr>
          <p:cNvPr id="6" name="Picture 5" descr="A close up of a logo&#10;&#10;Description automatically generated">
            <a:extLst>
              <a:ext uri="{FF2B5EF4-FFF2-40B4-BE49-F238E27FC236}">
                <a16:creationId xmlns:a16="http://schemas.microsoft.com/office/drawing/2014/main" id="{621E5E3B-E036-4E80-8C93-5C209C4F4AE9}"/>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901219" y="540000"/>
            <a:ext cx="1773026" cy="540000"/>
          </a:xfrm>
          <a:prstGeom prst="rect">
            <a:avLst/>
          </a:prstGeom>
        </p:spPr>
      </p:pic>
      <p:sp>
        <p:nvSpPr>
          <p:cNvPr id="24" name="Title 23">
            <a:extLst>
              <a:ext uri="{FF2B5EF4-FFF2-40B4-BE49-F238E27FC236}">
                <a16:creationId xmlns:a16="http://schemas.microsoft.com/office/drawing/2014/main" id="{3DA28B32-A2D3-4D16-B95F-2224D1F265A8}"/>
              </a:ext>
            </a:extLst>
          </p:cNvPr>
          <p:cNvSpPr>
            <a:spLocks noGrp="1"/>
          </p:cNvSpPr>
          <p:nvPr>
            <p:ph type="title" hasCustomPrompt="1"/>
          </p:nvPr>
        </p:nvSpPr>
        <p:spPr>
          <a:xfrm>
            <a:off x="540001" y="3381528"/>
            <a:ext cx="8616699" cy="692497"/>
          </a:xfrm>
        </p:spPr>
        <p:txBody>
          <a:bodyPr anchor="b" anchorCtr="0"/>
          <a:lstStyle>
            <a:lvl1pPr>
              <a:defRPr sz="5000"/>
            </a:lvl1pPr>
          </a:lstStyle>
          <a:p>
            <a:r>
              <a:rPr lang="en-US"/>
              <a:t>Presentation title</a:t>
            </a:r>
          </a:p>
        </p:txBody>
      </p:sp>
    </p:spTree>
    <p:extLst>
      <p:ext uri="{BB962C8B-B14F-4D97-AF65-F5344CB8AC3E}">
        <p14:creationId xmlns:p14="http://schemas.microsoft.com/office/powerpoint/2010/main" val="859595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itle slide (teal)">
    <p:bg>
      <p:bgPr>
        <a:solidFill>
          <a:schemeClr val="accent1"/>
        </a:solidFill>
        <a:effectLst/>
      </p:bgPr>
    </p:bg>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8A631667-E28D-7640-95F5-66AB9F64F4F7}"/>
              </a:ext>
            </a:extLst>
          </p:cNvPr>
          <p:cNvSpPr>
            <a:spLocks noGrp="1"/>
          </p:cNvSpPr>
          <p:nvPr>
            <p:ph type="body" sz="quarter" idx="11" hasCustomPrompt="1"/>
          </p:nvPr>
        </p:nvSpPr>
        <p:spPr>
          <a:xfrm>
            <a:off x="539753" y="4428000"/>
            <a:ext cx="8616947" cy="369332"/>
          </a:xfrm>
          <a:prstGeom prst="rect">
            <a:avLst/>
          </a:prstGeom>
        </p:spPr>
        <p:txBody>
          <a:bodyPr wrap="square">
            <a:spAutoFit/>
          </a:bodyPr>
          <a:lstStyle>
            <a:lvl1pPr marL="0" indent="0">
              <a:lnSpc>
                <a:spcPct val="100000"/>
              </a:lnSpc>
              <a:spcBef>
                <a:spcPts val="0"/>
              </a:spcBef>
              <a:buNone/>
              <a:defRPr sz="2400" b="0">
                <a:solidFill>
                  <a:schemeClr val="tx1"/>
                </a:solidFill>
                <a:latin typeface="+mj-lt"/>
              </a:defRPr>
            </a:lvl1pPr>
          </a:lstStyle>
          <a:p>
            <a:pPr lvl="0"/>
            <a:r>
              <a:rPr lang="en-US"/>
              <a:t>Subtitle</a:t>
            </a:r>
          </a:p>
        </p:txBody>
      </p:sp>
      <p:sp>
        <p:nvSpPr>
          <p:cNvPr id="17" name="Text Placeholder 15">
            <a:extLst>
              <a:ext uri="{FF2B5EF4-FFF2-40B4-BE49-F238E27FC236}">
                <a16:creationId xmlns:a16="http://schemas.microsoft.com/office/drawing/2014/main" id="{DB91D220-690F-F743-8BF8-C2B6B49DCD9B}"/>
              </a:ext>
            </a:extLst>
          </p:cNvPr>
          <p:cNvSpPr>
            <a:spLocks noGrp="1"/>
          </p:cNvSpPr>
          <p:nvPr>
            <p:ph type="body" sz="quarter" idx="12" hasCustomPrompt="1"/>
          </p:nvPr>
        </p:nvSpPr>
        <p:spPr>
          <a:xfrm>
            <a:off x="539753" y="5400000"/>
            <a:ext cx="8616947" cy="276999"/>
          </a:xfrm>
          <a:prstGeom prst="rect">
            <a:avLst/>
          </a:prstGeom>
        </p:spPr>
        <p:txBody>
          <a:bodyPr wrap="square">
            <a:spAutoFit/>
          </a:bodyPr>
          <a:lstStyle>
            <a:lvl1pPr marL="0" indent="0">
              <a:lnSpc>
                <a:spcPct val="100000"/>
              </a:lnSpc>
              <a:spcBef>
                <a:spcPts val="0"/>
              </a:spcBef>
              <a:buNone/>
              <a:defRPr sz="1800" b="0" i="0">
                <a:solidFill>
                  <a:schemeClr val="tx1"/>
                </a:solidFill>
                <a:latin typeface="+mn-lt"/>
                <a:cs typeface="Poppins" pitchFamily="2" charset="77"/>
              </a:defRPr>
            </a:lvl1pPr>
          </a:lstStyle>
          <a:p>
            <a:pPr lvl="0"/>
            <a:r>
              <a:rPr lang="en-US"/>
              <a:t>Presenter’s name</a:t>
            </a:r>
          </a:p>
        </p:txBody>
      </p:sp>
      <p:sp>
        <p:nvSpPr>
          <p:cNvPr id="10" name="Text Placeholder 3">
            <a:extLst>
              <a:ext uri="{FF2B5EF4-FFF2-40B4-BE49-F238E27FC236}">
                <a16:creationId xmlns:a16="http://schemas.microsoft.com/office/drawing/2014/main" id="{F6C91D94-1DB9-47B3-A78D-E0C59FC8935C}"/>
              </a:ext>
            </a:extLst>
          </p:cNvPr>
          <p:cNvSpPr>
            <a:spLocks noGrp="1"/>
          </p:cNvSpPr>
          <p:nvPr>
            <p:ph type="body" sz="quarter" idx="13" hasCustomPrompt="1"/>
          </p:nvPr>
        </p:nvSpPr>
        <p:spPr>
          <a:xfrm>
            <a:off x="539891" y="6353999"/>
            <a:ext cx="1055547" cy="154800"/>
          </a:xfrm>
          <a:prstGeom prst="rect">
            <a:avLst/>
          </a:prstGeom>
        </p:spPr>
        <p:txBody>
          <a:bodyPr/>
          <a:lstStyle>
            <a:lvl1pPr marL="0" indent="0">
              <a:buNone/>
              <a:defRPr sz="1000">
                <a:latin typeface="+mn-lt"/>
              </a:defRPr>
            </a:lvl1pPr>
          </a:lstStyle>
          <a:p>
            <a:pPr lvl="0"/>
            <a:r>
              <a:rPr lang="en-US"/>
              <a:t>Date, Year</a:t>
            </a:r>
          </a:p>
        </p:txBody>
      </p:sp>
      <p:pic>
        <p:nvPicPr>
          <p:cNvPr id="7" name="Picture 6" descr="A picture containing drawing&#10;&#10;Description automatically generated">
            <a:extLst>
              <a:ext uri="{FF2B5EF4-FFF2-40B4-BE49-F238E27FC236}">
                <a16:creationId xmlns:a16="http://schemas.microsoft.com/office/drawing/2014/main" id="{06FEEA4E-DFA6-48A5-B421-622CE845CFC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900000" y="540000"/>
            <a:ext cx="1774245" cy="540000"/>
          </a:xfrm>
          <a:prstGeom prst="rect">
            <a:avLst/>
          </a:prstGeom>
        </p:spPr>
      </p:pic>
      <p:sp>
        <p:nvSpPr>
          <p:cNvPr id="9" name="Title 23">
            <a:extLst>
              <a:ext uri="{FF2B5EF4-FFF2-40B4-BE49-F238E27FC236}">
                <a16:creationId xmlns:a16="http://schemas.microsoft.com/office/drawing/2014/main" id="{C405BDB2-38A9-4F94-ACC4-0729AF6B51A0}"/>
              </a:ext>
            </a:extLst>
          </p:cNvPr>
          <p:cNvSpPr>
            <a:spLocks noGrp="1"/>
          </p:cNvSpPr>
          <p:nvPr>
            <p:ph type="title" hasCustomPrompt="1"/>
          </p:nvPr>
        </p:nvSpPr>
        <p:spPr>
          <a:xfrm>
            <a:off x="540001" y="3381528"/>
            <a:ext cx="8616699" cy="692497"/>
          </a:xfrm>
        </p:spPr>
        <p:txBody>
          <a:bodyPr anchor="b" anchorCtr="0"/>
          <a:lstStyle>
            <a:lvl1pPr>
              <a:defRPr sz="5000"/>
            </a:lvl1pPr>
          </a:lstStyle>
          <a:p>
            <a:r>
              <a:rPr lang="en-US"/>
              <a:t>Presentation title</a:t>
            </a:r>
          </a:p>
        </p:txBody>
      </p:sp>
    </p:spTree>
    <p:extLst>
      <p:ext uri="{BB962C8B-B14F-4D97-AF65-F5344CB8AC3E}">
        <p14:creationId xmlns:p14="http://schemas.microsoft.com/office/powerpoint/2010/main" val="20112089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lide (half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28AEC-0935-8D4E-8AC1-7528026E201C}"/>
              </a:ext>
            </a:extLst>
          </p:cNvPr>
          <p:cNvSpPr>
            <a:spLocks noGrp="1"/>
          </p:cNvSpPr>
          <p:nvPr>
            <p:ph type="title" hasCustomPrompt="1"/>
          </p:nvPr>
        </p:nvSpPr>
        <p:spPr>
          <a:xfrm>
            <a:off x="539752" y="3420000"/>
            <a:ext cx="5556247" cy="692497"/>
          </a:xfrm>
        </p:spPr>
        <p:txBody>
          <a:bodyPr wrap="square" anchor="b">
            <a:spAutoFit/>
          </a:bodyPr>
          <a:lstStyle>
            <a:lvl1pPr marL="0" marR="0" indent="0" algn="l" defTabSz="1218956" rtl="0" eaLnBrk="1" fontAlgn="auto" latinLnBrk="0" hangingPunct="1">
              <a:lnSpc>
                <a:spcPct val="85000"/>
              </a:lnSpc>
              <a:spcBef>
                <a:spcPct val="0"/>
              </a:spcBef>
              <a:spcAft>
                <a:spcPts val="0"/>
              </a:spcAft>
              <a:buClrTx/>
              <a:buSzTx/>
              <a:buFontTx/>
              <a:buNone/>
              <a:tabLst/>
              <a:defRPr sz="5000" b="1">
                <a:solidFill>
                  <a:schemeClr val="tx1"/>
                </a:solidFill>
                <a:latin typeface="+mj-lt"/>
              </a:defRPr>
            </a:lvl1pPr>
          </a:lstStyle>
          <a:p>
            <a:pPr marL="0" marR="0" lvl="0" indent="0" algn="l" defTabSz="1218956" rtl="0" eaLnBrk="1" fontAlgn="auto" latinLnBrk="0" hangingPunct="1">
              <a:lnSpc>
                <a:spcPct val="90000"/>
              </a:lnSpc>
              <a:spcBef>
                <a:spcPct val="0"/>
              </a:spcBef>
              <a:spcAft>
                <a:spcPts val="0"/>
              </a:spcAft>
              <a:buClrTx/>
              <a:buSzTx/>
              <a:buFontTx/>
              <a:buNone/>
              <a:tabLst/>
              <a:defRPr/>
            </a:pPr>
            <a:r>
              <a:rPr lang="en-US"/>
              <a:t>Presentation title</a:t>
            </a:r>
          </a:p>
        </p:txBody>
      </p:sp>
      <p:sp>
        <p:nvSpPr>
          <p:cNvPr id="16" name="Text Placeholder 15">
            <a:extLst>
              <a:ext uri="{FF2B5EF4-FFF2-40B4-BE49-F238E27FC236}">
                <a16:creationId xmlns:a16="http://schemas.microsoft.com/office/drawing/2014/main" id="{8A631667-E28D-7640-95F5-66AB9F64F4F7}"/>
              </a:ext>
            </a:extLst>
          </p:cNvPr>
          <p:cNvSpPr>
            <a:spLocks noGrp="1"/>
          </p:cNvSpPr>
          <p:nvPr>
            <p:ph type="body" sz="quarter" idx="11" hasCustomPrompt="1"/>
          </p:nvPr>
        </p:nvSpPr>
        <p:spPr>
          <a:xfrm>
            <a:off x="539753" y="4428000"/>
            <a:ext cx="5556247" cy="369332"/>
          </a:xfrm>
          <a:prstGeom prst="rect">
            <a:avLst/>
          </a:prstGeom>
        </p:spPr>
        <p:txBody>
          <a:bodyPr wrap="square">
            <a:spAutoFit/>
          </a:bodyPr>
          <a:lstStyle>
            <a:lvl1pPr marL="0" indent="0">
              <a:lnSpc>
                <a:spcPct val="100000"/>
              </a:lnSpc>
              <a:spcBef>
                <a:spcPts val="0"/>
              </a:spcBef>
              <a:buNone/>
              <a:defRPr sz="2400" b="0">
                <a:solidFill>
                  <a:schemeClr val="accent1"/>
                </a:solidFill>
                <a:latin typeface="+mj-lt"/>
              </a:defRPr>
            </a:lvl1pPr>
          </a:lstStyle>
          <a:p>
            <a:pPr lvl="0"/>
            <a:r>
              <a:rPr lang="en-US"/>
              <a:t>Subtitle</a:t>
            </a:r>
          </a:p>
        </p:txBody>
      </p:sp>
      <p:sp>
        <p:nvSpPr>
          <p:cNvPr id="17" name="Text Placeholder 15">
            <a:extLst>
              <a:ext uri="{FF2B5EF4-FFF2-40B4-BE49-F238E27FC236}">
                <a16:creationId xmlns:a16="http://schemas.microsoft.com/office/drawing/2014/main" id="{DB91D220-690F-F743-8BF8-C2B6B49DCD9B}"/>
              </a:ext>
            </a:extLst>
          </p:cNvPr>
          <p:cNvSpPr>
            <a:spLocks noGrp="1"/>
          </p:cNvSpPr>
          <p:nvPr>
            <p:ph type="body" sz="quarter" idx="12" hasCustomPrompt="1"/>
          </p:nvPr>
        </p:nvSpPr>
        <p:spPr>
          <a:xfrm>
            <a:off x="539753" y="5400001"/>
            <a:ext cx="5556247" cy="276999"/>
          </a:xfrm>
          <a:prstGeom prst="rect">
            <a:avLst/>
          </a:prstGeom>
        </p:spPr>
        <p:txBody>
          <a:bodyPr wrap="square">
            <a:spAutoFit/>
          </a:bodyPr>
          <a:lstStyle>
            <a:lvl1pPr marL="0" indent="0">
              <a:lnSpc>
                <a:spcPct val="100000"/>
              </a:lnSpc>
              <a:spcBef>
                <a:spcPts val="0"/>
              </a:spcBef>
              <a:buNone/>
              <a:defRPr sz="1800" b="0" i="0">
                <a:solidFill>
                  <a:schemeClr val="tx1"/>
                </a:solidFill>
                <a:latin typeface="+mn-lt"/>
                <a:cs typeface="Poppins" pitchFamily="2" charset="77"/>
              </a:defRPr>
            </a:lvl1pPr>
          </a:lstStyle>
          <a:p>
            <a:pPr lvl="0"/>
            <a:r>
              <a:rPr lang="en-US"/>
              <a:t>Presenter’s name</a:t>
            </a:r>
          </a:p>
        </p:txBody>
      </p:sp>
      <p:sp>
        <p:nvSpPr>
          <p:cNvPr id="10" name="Text Placeholder 3">
            <a:extLst>
              <a:ext uri="{FF2B5EF4-FFF2-40B4-BE49-F238E27FC236}">
                <a16:creationId xmlns:a16="http://schemas.microsoft.com/office/drawing/2014/main" id="{F6C91D94-1DB9-47B3-A78D-E0C59FC8935C}"/>
              </a:ext>
            </a:extLst>
          </p:cNvPr>
          <p:cNvSpPr>
            <a:spLocks noGrp="1"/>
          </p:cNvSpPr>
          <p:nvPr>
            <p:ph type="body" sz="quarter" idx="13" hasCustomPrompt="1"/>
          </p:nvPr>
        </p:nvSpPr>
        <p:spPr>
          <a:xfrm>
            <a:off x="539891" y="6353999"/>
            <a:ext cx="1055547" cy="154800"/>
          </a:xfrm>
          <a:prstGeom prst="rect">
            <a:avLst/>
          </a:prstGeom>
        </p:spPr>
        <p:txBody>
          <a:bodyPr/>
          <a:lstStyle>
            <a:lvl1pPr marL="0" indent="0">
              <a:buNone/>
              <a:defRPr sz="1000">
                <a:latin typeface="+mn-lt"/>
              </a:defRPr>
            </a:lvl1pPr>
          </a:lstStyle>
          <a:p>
            <a:pPr lvl="0"/>
            <a:r>
              <a:rPr lang="en-US"/>
              <a:t>Date, Year</a:t>
            </a:r>
          </a:p>
        </p:txBody>
      </p:sp>
      <p:pic>
        <p:nvPicPr>
          <p:cNvPr id="6" name="Picture 5" descr="A close up of a logo&#10;&#10;Description automatically generated">
            <a:extLst>
              <a:ext uri="{FF2B5EF4-FFF2-40B4-BE49-F238E27FC236}">
                <a16:creationId xmlns:a16="http://schemas.microsoft.com/office/drawing/2014/main" id="{621E5E3B-E036-4E80-8C93-5C209C4F4AE9}"/>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39753" y="540000"/>
            <a:ext cx="1773026" cy="540000"/>
          </a:xfrm>
          <a:prstGeom prst="rect">
            <a:avLst/>
          </a:prstGeom>
        </p:spPr>
      </p:pic>
      <p:sp>
        <p:nvSpPr>
          <p:cNvPr id="4" name="Picture Placeholder 3">
            <a:extLst>
              <a:ext uri="{FF2B5EF4-FFF2-40B4-BE49-F238E27FC236}">
                <a16:creationId xmlns:a16="http://schemas.microsoft.com/office/drawing/2014/main" id="{CFEAD5D6-8F00-4228-89CC-6C9B40248A14}"/>
              </a:ext>
            </a:extLst>
          </p:cNvPr>
          <p:cNvSpPr>
            <a:spLocks noGrp="1"/>
          </p:cNvSpPr>
          <p:nvPr>
            <p:ph type="pic" sz="quarter" idx="14"/>
          </p:nvPr>
        </p:nvSpPr>
        <p:spPr>
          <a:xfrm>
            <a:off x="6851650" y="0"/>
            <a:ext cx="5340350" cy="6858000"/>
          </a:xfrm>
          <a:solidFill>
            <a:schemeClr val="bg2"/>
          </a:solidFill>
        </p:spPr>
        <p:txBody>
          <a:bodyPr anchor="ctr" anchorCtr="0">
            <a:normAutofit/>
          </a:bodyPr>
          <a:lstStyle>
            <a:lvl1pPr marL="0" indent="0" algn="ctr">
              <a:buNone/>
              <a:defRPr sz="1600">
                <a:solidFill>
                  <a:schemeClr val="bg1"/>
                </a:solidFill>
              </a:defRPr>
            </a:lvl1pPr>
          </a:lstStyle>
          <a:p>
            <a:r>
              <a:rPr lang="en-US"/>
              <a:t>Click icon to add picture</a:t>
            </a:r>
          </a:p>
        </p:txBody>
      </p:sp>
    </p:spTree>
    <p:extLst>
      <p:ext uri="{BB962C8B-B14F-4D97-AF65-F5344CB8AC3E}">
        <p14:creationId xmlns:p14="http://schemas.microsoft.com/office/powerpoint/2010/main" val="3453228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17" name="Picture 16" descr="A picture containing tree, outdoor, water, river&#10;&#10;Description automatically generated">
            <a:extLst>
              <a:ext uri="{FF2B5EF4-FFF2-40B4-BE49-F238E27FC236}">
                <a16:creationId xmlns:a16="http://schemas.microsoft.com/office/drawing/2014/main" id="{39ADB789-3417-4E1E-AF17-EE4BC4481D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008" b="1451"/>
          <a:stretch/>
        </p:blipFill>
        <p:spPr>
          <a:xfrm>
            <a:off x="0" y="1"/>
            <a:ext cx="12251794" cy="6858000"/>
          </a:xfrm>
          <a:prstGeom prst="rect">
            <a:avLst/>
          </a:prstGeom>
        </p:spPr>
      </p:pic>
      <p:sp>
        <p:nvSpPr>
          <p:cNvPr id="28" name="Rectangle 27">
            <a:extLst>
              <a:ext uri="{FF2B5EF4-FFF2-40B4-BE49-F238E27FC236}">
                <a16:creationId xmlns:a16="http://schemas.microsoft.com/office/drawing/2014/main" id="{55CF8BBB-5271-4674-9570-BCD5064D5993}"/>
              </a:ext>
            </a:extLst>
          </p:cNvPr>
          <p:cNvSpPr/>
          <p:nvPr userDrawn="1"/>
        </p:nvSpPr>
        <p:spPr>
          <a:xfrm>
            <a:off x="0" y="9439"/>
            <a:ext cx="9136499" cy="6857999"/>
          </a:xfrm>
          <a:prstGeom prst="rect">
            <a:avLst/>
          </a:prstGeom>
          <a:solidFill>
            <a:schemeClr val="tx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picture containing outdoor, water, sky, river&#10;&#10;Description automatically generated">
            <a:extLst>
              <a:ext uri="{FF2B5EF4-FFF2-40B4-BE49-F238E27FC236}">
                <a16:creationId xmlns:a16="http://schemas.microsoft.com/office/drawing/2014/main" id="{7424FB61-3A31-47EB-9F02-636F52692AD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3238" r="17490" b="6999"/>
          <a:stretch/>
        </p:blipFill>
        <p:spPr>
          <a:xfrm>
            <a:off x="9291555" y="-16319"/>
            <a:ext cx="2900445" cy="6852890"/>
          </a:xfrm>
          <a:prstGeom prst="rect">
            <a:avLst/>
          </a:prstGeom>
        </p:spPr>
      </p:pic>
      <p:sp>
        <p:nvSpPr>
          <p:cNvPr id="8" name="Rectangle 7">
            <a:extLst>
              <a:ext uri="{FF2B5EF4-FFF2-40B4-BE49-F238E27FC236}">
                <a16:creationId xmlns:a16="http://schemas.microsoft.com/office/drawing/2014/main" id="{1333D634-19C7-408B-AAE3-55781D0CC045}"/>
              </a:ext>
            </a:extLst>
          </p:cNvPr>
          <p:cNvSpPr/>
          <p:nvPr userDrawn="1"/>
        </p:nvSpPr>
        <p:spPr>
          <a:xfrm>
            <a:off x="9161461" y="11213"/>
            <a:ext cx="3090333" cy="6863108"/>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444518-F2AC-4403-90E2-AC5D823C7AEB}"/>
              </a:ext>
            </a:extLst>
          </p:cNvPr>
          <p:cNvSpPr>
            <a:spLocks noGrp="1"/>
          </p:cNvSpPr>
          <p:nvPr>
            <p:ph type="title"/>
          </p:nvPr>
        </p:nvSpPr>
        <p:spPr>
          <a:xfrm>
            <a:off x="0" y="1040670"/>
            <a:ext cx="9101667" cy="2852737"/>
          </a:xfrm>
        </p:spPr>
        <p:txBody>
          <a:bodyPr anchor="b"/>
          <a:lstStyle>
            <a:lvl1pPr algn="ctr">
              <a:defRPr sz="6000">
                <a:solidFill>
                  <a:schemeClr val="bg1"/>
                </a:solidFill>
                <a:effectLst>
                  <a:outerShdw blurRad="38100" dist="38100" dir="2700000" algn="tl">
                    <a:srgbClr val="000000">
                      <a:alpha val="43137"/>
                    </a:srgbClr>
                  </a:outerShdw>
                </a:effectLst>
              </a:defRPr>
            </a:lvl1pPr>
          </a:lstStyle>
          <a:p>
            <a:r>
              <a:rPr lang="en-US"/>
              <a:t>Click to edit Master title style</a:t>
            </a:r>
          </a:p>
        </p:txBody>
      </p:sp>
      <p:sp>
        <p:nvSpPr>
          <p:cNvPr id="3" name="Text Placeholder 2">
            <a:extLst>
              <a:ext uri="{FF2B5EF4-FFF2-40B4-BE49-F238E27FC236}">
                <a16:creationId xmlns:a16="http://schemas.microsoft.com/office/drawing/2014/main" id="{99F35632-FEB4-4599-ABB1-EF209ACC57B7}"/>
              </a:ext>
            </a:extLst>
          </p:cNvPr>
          <p:cNvSpPr>
            <a:spLocks noGrp="1"/>
          </p:cNvSpPr>
          <p:nvPr>
            <p:ph type="body" idx="1"/>
          </p:nvPr>
        </p:nvSpPr>
        <p:spPr>
          <a:xfrm>
            <a:off x="0" y="4154567"/>
            <a:ext cx="9101667" cy="1500187"/>
          </a:xfrm>
        </p:spPr>
        <p:txBody>
          <a:bodyPr/>
          <a:lstStyle>
            <a:lvl1pPr marL="0" indent="0" algn="ctr">
              <a:buNone/>
              <a:defRPr sz="2400">
                <a:solidFill>
                  <a:schemeClr val="bg1"/>
                </a:solidFill>
                <a:effectLst>
                  <a:outerShdw blurRad="38100" dist="38100" dir="2700000" algn="tl">
                    <a:srgbClr val="000000">
                      <a:alpha val="43137"/>
                    </a:srgbClr>
                  </a:outerShdw>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DFF7C24-E8B9-4B5D-ABA5-A1E3E485DBE9}"/>
              </a:ext>
            </a:extLst>
          </p:cNvPr>
          <p:cNvSpPr>
            <a:spLocks noGrp="1"/>
          </p:cNvSpPr>
          <p:nvPr>
            <p:ph type="dt" sz="half" idx="10"/>
          </p:nvPr>
        </p:nvSpPr>
        <p:spPr>
          <a:xfrm>
            <a:off x="1801876" y="6263213"/>
            <a:ext cx="1193799" cy="365125"/>
          </a:xfrm>
          <a:prstGeom prst="rect">
            <a:avLst/>
          </a:prstGeom>
        </p:spPr>
        <p:txBody>
          <a:bodyPr/>
          <a:lstStyle>
            <a:lvl1pPr>
              <a:defRPr>
                <a:solidFill>
                  <a:schemeClr val="bg1"/>
                </a:solidFill>
              </a:defRPr>
            </a:lvl1pPr>
          </a:lstStyle>
          <a:p>
            <a:fld id="{DB1FE591-18D2-4FB8-BE8B-34BCC2F4A1B7}" type="datetime1">
              <a:rPr lang="en-US" smtClean="0"/>
              <a:t>12/16/2022</a:t>
            </a:fld>
            <a:endParaRPr lang="en-US"/>
          </a:p>
        </p:txBody>
      </p:sp>
      <p:sp>
        <p:nvSpPr>
          <p:cNvPr id="5" name="Footer Placeholder 4">
            <a:extLst>
              <a:ext uri="{FF2B5EF4-FFF2-40B4-BE49-F238E27FC236}">
                <a16:creationId xmlns:a16="http://schemas.microsoft.com/office/drawing/2014/main" id="{9C9D107A-6BED-45CC-A3E5-10E33BB25656}"/>
              </a:ext>
            </a:extLst>
          </p:cNvPr>
          <p:cNvSpPr>
            <a:spLocks noGrp="1"/>
          </p:cNvSpPr>
          <p:nvPr>
            <p:ph type="ftr" sz="quarter" idx="11"/>
          </p:nvPr>
        </p:nvSpPr>
        <p:spPr>
          <a:xfrm>
            <a:off x="2995675" y="6263213"/>
            <a:ext cx="5911258" cy="365125"/>
          </a:xfrm>
          <a:prstGeom prst="rect">
            <a:avLst/>
          </a:prstGeom>
        </p:spPr>
        <p:txBody>
          <a:bodyPr/>
          <a:lstStyle>
            <a:lvl1pPr>
              <a:defRPr>
                <a:solidFill>
                  <a:schemeClr val="bg1"/>
                </a:solidFill>
              </a:defRPr>
            </a:lvl1pPr>
          </a:lstStyle>
          <a:p>
            <a:endParaRPr lang="en-US"/>
          </a:p>
        </p:txBody>
      </p:sp>
      <p:sp>
        <p:nvSpPr>
          <p:cNvPr id="6" name="Slide Number Placeholder 5">
            <a:extLst>
              <a:ext uri="{FF2B5EF4-FFF2-40B4-BE49-F238E27FC236}">
                <a16:creationId xmlns:a16="http://schemas.microsoft.com/office/drawing/2014/main" id="{0775C1DE-77A9-4E56-9EEB-407368791B0E}"/>
              </a:ext>
            </a:extLst>
          </p:cNvPr>
          <p:cNvSpPr>
            <a:spLocks noGrp="1"/>
          </p:cNvSpPr>
          <p:nvPr>
            <p:ph type="sldNum" sz="quarter" idx="12"/>
          </p:nvPr>
        </p:nvSpPr>
        <p:spPr>
          <a:xfrm>
            <a:off x="11327871" y="6263213"/>
            <a:ext cx="677334" cy="365125"/>
          </a:xfrm>
          <a:prstGeom prst="rect">
            <a:avLst/>
          </a:prstGeom>
        </p:spPr>
        <p:txBody>
          <a:bodyPr/>
          <a:lstStyle/>
          <a:p>
            <a:fld id="{9639ED2B-37ED-4527-B698-007C17A6D46F}" type="slidenum">
              <a:rPr lang="en-US" smtClean="0"/>
              <a:t>‹#›</a:t>
            </a:fld>
            <a:endParaRPr lang="en-US"/>
          </a:p>
        </p:txBody>
      </p:sp>
      <p:pic>
        <p:nvPicPr>
          <p:cNvPr id="10" name="Picture 9">
            <a:extLst>
              <a:ext uri="{FF2B5EF4-FFF2-40B4-BE49-F238E27FC236}">
                <a16:creationId xmlns:a16="http://schemas.microsoft.com/office/drawing/2014/main" id="{214BADF8-7154-43E8-89D5-4DC9964689AD}"/>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151381" y="3880302"/>
            <a:ext cx="4798904" cy="216167"/>
          </a:xfrm>
          <a:prstGeom prst="rect">
            <a:avLst/>
          </a:prstGeom>
        </p:spPr>
      </p:pic>
      <p:sp>
        <p:nvSpPr>
          <p:cNvPr id="12" name="AutoShape 3">
            <a:extLst>
              <a:ext uri="{FF2B5EF4-FFF2-40B4-BE49-F238E27FC236}">
                <a16:creationId xmlns:a16="http://schemas.microsoft.com/office/drawing/2014/main" id="{49B7C7F0-8393-4BA6-9139-58E76DE62B2F}"/>
              </a:ext>
            </a:extLst>
          </p:cNvPr>
          <p:cNvSpPr>
            <a:spLocks noChangeAspect="1" noChangeArrowheads="1" noTextEdit="1"/>
          </p:cNvSpPr>
          <p:nvPr userDrawn="1"/>
        </p:nvSpPr>
        <p:spPr bwMode="auto">
          <a:xfrm>
            <a:off x="0" y="554038"/>
            <a:ext cx="12192000" cy="574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7" name="Group 6">
            <a:extLst>
              <a:ext uri="{FF2B5EF4-FFF2-40B4-BE49-F238E27FC236}">
                <a16:creationId xmlns:a16="http://schemas.microsoft.com/office/drawing/2014/main" id="{45B68481-E561-41FF-90BB-E63DC1ACA274}"/>
              </a:ext>
            </a:extLst>
          </p:cNvPr>
          <p:cNvGrpSpPr/>
          <p:nvPr userDrawn="1"/>
        </p:nvGrpSpPr>
        <p:grpSpPr>
          <a:xfrm>
            <a:off x="9899650" y="1981821"/>
            <a:ext cx="1809750" cy="1816100"/>
            <a:chOff x="9899650" y="394759"/>
            <a:chExt cx="1809750" cy="1816100"/>
          </a:xfrm>
          <a:effectLst>
            <a:outerShdw blurRad="50800" dist="38100" dir="2700000" algn="tl" rotWithShape="0">
              <a:prstClr val="black">
                <a:alpha val="40000"/>
              </a:prstClr>
            </a:outerShdw>
          </a:effectLst>
        </p:grpSpPr>
        <p:sp>
          <p:nvSpPr>
            <p:cNvPr id="13" name="Freeform 5">
              <a:extLst>
                <a:ext uri="{FF2B5EF4-FFF2-40B4-BE49-F238E27FC236}">
                  <a16:creationId xmlns:a16="http://schemas.microsoft.com/office/drawing/2014/main" id="{8E67A989-520E-45AE-9BDE-8CF99E2A8D72}"/>
                </a:ext>
              </a:extLst>
            </p:cNvPr>
            <p:cNvSpPr>
              <a:spLocks/>
            </p:cNvSpPr>
            <p:nvPr userDrawn="1"/>
          </p:nvSpPr>
          <p:spPr bwMode="auto">
            <a:xfrm>
              <a:off x="9942513" y="437621"/>
              <a:ext cx="1724025" cy="1687513"/>
            </a:xfrm>
            <a:custGeom>
              <a:avLst/>
              <a:gdLst>
                <a:gd name="T0" fmla="*/ 139 w 1086"/>
                <a:gd name="T1" fmla="*/ 0 h 1063"/>
                <a:gd name="T2" fmla="*/ 125 w 1086"/>
                <a:gd name="T3" fmla="*/ 2 h 1063"/>
                <a:gd name="T4" fmla="*/ 99 w 1086"/>
                <a:gd name="T5" fmla="*/ 7 h 1063"/>
                <a:gd name="T6" fmla="*/ 73 w 1086"/>
                <a:gd name="T7" fmla="*/ 17 h 1063"/>
                <a:gd name="T8" fmla="*/ 50 w 1086"/>
                <a:gd name="T9" fmla="*/ 32 h 1063"/>
                <a:gd name="T10" fmla="*/ 31 w 1086"/>
                <a:gd name="T11" fmla="*/ 52 h 1063"/>
                <a:gd name="T12" fmla="*/ 16 w 1086"/>
                <a:gd name="T13" fmla="*/ 74 h 1063"/>
                <a:gd name="T14" fmla="*/ 6 w 1086"/>
                <a:gd name="T15" fmla="*/ 99 h 1063"/>
                <a:gd name="T16" fmla="*/ 1 w 1086"/>
                <a:gd name="T17" fmla="*/ 126 h 1063"/>
                <a:gd name="T18" fmla="*/ 0 w 1086"/>
                <a:gd name="T19" fmla="*/ 689 h 1063"/>
                <a:gd name="T20" fmla="*/ 1 w 1086"/>
                <a:gd name="T21" fmla="*/ 703 h 1063"/>
                <a:gd name="T22" fmla="*/ 6 w 1086"/>
                <a:gd name="T23" fmla="*/ 731 h 1063"/>
                <a:gd name="T24" fmla="*/ 16 w 1086"/>
                <a:gd name="T25" fmla="*/ 756 h 1063"/>
                <a:gd name="T26" fmla="*/ 31 w 1086"/>
                <a:gd name="T27" fmla="*/ 778 h 1063"/>
                <a:gd name="T28" fmla="*/ 50 w 1086"/>
                <a:gd name="T29" fmla="*/ 797 h 1063"/>
                <a:gd name="T30" fmla="*/ 73 w 1086"/>
                <a:gd name="T31" fmla="*/ 812 h 1063"/>
                <a:gd name="T32" fmla="*/ 99 w 1086"/>
                <a:gd name="T33" fmla="*/ 824 h 1063"/>
                <a:gd name="T34" fmla="*/ 125 w 1086"/>
                <a:gd name="T35" fmla="*/ 829 h 1063"/>
                <a:gd name="T36" fmla="*/ 407 w 1086"/>
                <a:gd name="T37" fmla="*/ 829 h 1063"/>
                <a:gd name="T38" fmla="*/ 543 w 1086"/>
                <a:gd name="T39" fmla="*/ 1063 h 1063"/>
                <a:gd name="T40" fmla="*/ 679 w 1086"/>
                <a:gd name="T41" fmla="*/ 829 h 1063"/>
                <a:gd name="T42" fmla="*/ 947 w 1086"/>
                <a:gd name="T43" fmla="*/ 829 h 1063"/>
                <a:gd name="T44" fmla="*/ 975 w 1086"/>
                <a:gd name="T45" fmla="*/ 827 h 1063"/>
                <a:gd name="T46" fmla="*/ 1001 w 1086"/>
                <a:gd name="T47" fmla="*/ 819 h 1063"/>
                <a:gd name="T48" fmla="*/ 1024 w 1086"/>
                <a:gd name="T49" fmla="*/ 805 h 1063"/>
                <a:gd name="T50" fmla="*/ 1046 w 1086"/>
                <a:gd name="T51" fmla="*/ 788 h 1063"/>
                <a:gd name="T52" fmla="*/ 1063 w 1086"/>
                <a:gd name="T53" fmla="*/ 768 h 1063"/>
                <a:gd name="T54" fmla="*/ 1076 w 1086"/>
                <a:gd name="T55" fmla="*/ 743 h 1063"/>
                <a:gd name="T56" fmla="*/ 1083 w 1086"/>
                <a:gd name="T57" fmla="*/ 718 h 1063"/>
                <a:gd name="T58" fmla="*/ 1086 w 1086"/>
                <a:gd name="T59" fmla="*/ 689 h 1063"/>
                <a:gd name="T60" fmla="*/ 1086 w 1086"/>
                <a:gd name="T61" fmla="*/ 141 h 1063"/>
                <a:gd name="T62" fmla="*/ 1083 w 1086"/>
                <a:gd name="T63" fmla="*/ 113 h 1063"/>
                <a:gd name="T64" fmla="*/ 1076 w 1086"/>
                <a:gd name="T65" fmla="*/ 86 h 1063"/>
                <a:gd name="T66" fmla="*/ 1063 w 1086"/>
                <a:gd name="T67" fmla="*/ 62 h 1063"/>
                <a:gd name="T68" fmla="*/ 1046 w 1086"/>
                <a:gd name="T69" fmla="*/ 42 h 1063"/>
                <a:gd name="T70" fmla="*/ 1024 w 1086"/>
                <a:gd name="T71" fmla="*/ 24 h 1063"/>
                <a:gd name="T72" fmla="*/ 1001 w 1086"/>
                <a:gd name="T73" fmla="*/ 12 h 1063"/>
                <a:gd name="T74" fmla="*/ 975 w 1086"/>
                <a:gd name="T75" fmla="*/ 4 h 1063"/>
                <a:gd name="T76" fmla="*/ 947 w 1086"/>
                <a:gd name="T77" fmla="*/ 0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6" h="1063">
                  <a:moveTo>
                    <a:pt x="947" y="0"/>
                  </a:moveTo>
                  <a:lnTo>
                    <a:pt x="139" y="0"/>
                  </a:lnTo>
                  <a:lnTo>
                    <a:pt x="139" y="0"/>
                  </a:lnTo>
                  <a:lnTo>
                    <a:pt x="125" y="2"/>
                  </a:lnTo>
                  <a:lnTo>
                    <a:pt x="112" y="4"/>
                  </a:lnTo>
                  <a:lnTo>
                    <a:pt x="99" y="7"/>
                  </a:lnTo>
                  <a:lnTo>
                    <a:pt x="85" y="12"/>
                  </a:lnTo>
                  <a:lnTo>
                    <a:pt x="73" y="17"/>
                  </a:lnTo>
                  <a:lnTo>
                    <a:pt x="62" y="24"/>
                  </a:lnTo>
                  <a:lnTo>
                    <a:pt x="50" y="32"/>
                  </a:lnTo>
                  <a:lnTo>
                    <a:pt x="41" y="42"/>
                  </a:lnTo>
                  <a:lnTo>
                    <a:pt x="31" y="52"/>
                  </a:lnTo>
                  <a:lnTo>
                    <a:pt x="23" y="62"/>
                  </a:lnTo>
                  <a:lnTo>
                    <a:pt x="16" y="74"/>
                  </a:lnTo>
                  <a:lnTo>
                    <a:pt x="11" y="86"/>
                  </a:lnTo>
                  <a:lnTo>
                    <a:pt x="6" y="99"/>
                  </a:lnTo>
                  <a:lnTo>
                    <a:pt x="3" y="113"/>
                  </a:lnTo>
                  <a:lnTo>
                    <a:pt x="1" y="126"/>
                  </a:lnTo>
                  <a:lnTo>
                    <a:pt x="0" y="141"/>
                  </a:lnTo>
                  <a:lnTo>
                    <a:pt x="0" y="689"/>
                  </a:lnTo>
                  <a:lnTo>
                    <a:pt x="0" y="689"/>
                  </a:lnTo>
                  <a:lnTo>
                    <a:pt x="1" y="703"/>
                  </a:lnTo>
                  <a:lnTo>
                    <a:pt x="3" y="718"/>
                  </a:lnTo>
                  <a:lnTo>
                    <a:pt x="6" y="731"/>
                  </a:lnTo>
                  <a:lnTo>
                    <a:pt x="11" y="743"/>
                  </a:lnTo>
                  <a:lnTo>
                    <a:pt x="16" y="756"/>
                  </a:lnTo>
                  <a:lnTo>
                    <a:pt x="23" y="768"/>
                  </a:lnTo>
                  <a:lnTo>
                    <a:pt x="31" y="778"/>
                  </a:lnTo>
                  <a:lnTo>
                    <a:pt x="41" y="788"/>
                  </a:lnTo>
                  <a:lnTo>
                    <a:pt x="50" y="797"/>
                  </a:lnTo>
                  <a:lnTo>
                    <a:pt x="62" y="805"/>
                  </a:lnTo>
                  <a:lnTo>
                    <a:pt x="73" y="812"/>
                  </a:lnTo>
                  <a:lnTo>
                    <a:pt x="85" y="819"/>
                  </a:lnTo>
                  <a:lnTo>
                    <a:pt x="99" y="824"/>
                  </a:lnTo>
                  <a:lnTo>
                    <a:pt x="112" y="827"/>
                  </a:lnTo>
                  <a:lnTo>
                    <a:pt x="125" y="829"/>
                  </a:lnTo>
                  <a:lnTo>
                    <a:pt x="139" y="829"/>
                  </a:lnTo>
                  <a:lnTo>
                    <a:pt x="407" y="829"/>
                  </a:lnTo>
                  <a:lnTo>
                    <a:pt x="457" y="914"/>
                  </a:lnTo>
                  <a:lnTo>
                    <a:pt x="543" y="1063"/>
                  </a:lnTo>
                  <a:lnTo>
                    <a:pt x="630" y="914"/>
                  </a:lnTo>
                  <a:lnTo>
                    <a:pt x="679" y="829"/>
                  </a:lnTo>
                  <a:lnTo>
                    <a:pt x="947" y="829"/>
                  </a:lnTo>
                  <a:lnTo>
                    <a:pt x="947" y="829"/>
                  </a:lnTo>
                  <a:lnTo>
                    <a:pt x="960" y="829"/>
                  </a:lnTo>
                  <a:lnTo>
                    <a:pt x="975" y="827"/>
                  </a:lnTo>
                  <a:lnTo>
                    <a:pt x="989" y="824"/>
                  </a:lnTo>
                  <a:lnTo>
                    <a:pt x="1001" y="819"/>
                  </a:lnTo>
                  <a:lnTo>
                    <a:pt x="1014" y="812"/>
                  </a:lnTo>
                  <a:lnTo>
                    <a:pt x="1024" y="805"/>
                  </a:lnTo>
                  <a:lnTo>
                    <a:pt x="1036" y="797"/>
                  </a:lnTo>
                  <a:lnTo>
                    <a:pt x="1046" y="788"/>
                  </a:lnTo>
                  <a:lnTo>
                    <a:pt x="1054" y="778"/>
                  </a:lnTo>
                  <a:lnTo>
                    <a:pt x="1063" y="768"/>
                  </a:lnTo>
                  <a:lnTo>
                    <a:pt x="1069" y="756"/>
                  </a:lnTo>
                  <a:lnTo>
                    <a:pt x="1076" y="743"/>
                  </a:lnTo>
                  <a:lnTo>
                    <a:pt x="1079" y="731"/>
                  </a:lnTo>
                  <a:lnTo>
                    <a:pt x="1083" y="718"/>
                  </a:lnTo>
                  <a:lnTo>
                    <a:pt x="1086" y="703"/>
                  </a:lnTo>
                  <a:lnTo>
                    <a:pt x="1086" y="689"/>
                  </a:lnTo>
                  <a:lnTo>
                    <a:pt x="1086" y="141"/>
                  </a:lnTo>
                  <a:lnTo>
                    <a:pt x="1086" y="141"/>
                  </a:lnTo>
                  <a:lnTo>
                    <a:pt x="1086" y="126"/>
                  </a:lnTo>
                  <a:lnTo>
                    <a:pt x="1083" y="113"/>
                  </a:lnTo>
                  <a:lnTo>
                    <a:pt x="1079" y="99"/>
                  </a:lnTo>
                  <a:lnTo>
                    <a:pt x="1076" y="86"/>
                  </a:lnTo>
                  <a:lnTo>
                    <a:pt x="1069" y="74"/>
                  </a:lnTo>
                  <a:lnTo>
                    <a:pt x="1063" y="62"/>
                  </a:lnTo>
                  <a:lnTo>
                    <a:pt x="1054" y="52"/>
                  </a:lnTo>
                  <a:lnTo>
                    <a:pt x="1046" y="42"/>
                  </a:lnTo>
                  <a:lnTo>
                    <a:pt x="1036" y="32"/>
                  </a:lnTo>
                  <a:lnTo>
                    <a:pt x="1024" y="24"/>
                  </a:lnTo>
                  <a:lnTo>
                    <a:pt x="1014" y="17"/>
                  </a:lnTo>
                  <a:lnTo>
                    <a:pt x="1001" y="12"/>
                  </a:lnTo>
                  <a:lnTo>
                    <a:pt x="989" y="7"/>
                  </a:lnTo>
                  <a:lnTo>
                    <a:pt x="975" y="4"/>
                  </a:lnTo>
                  <a:lnTo>
                    <a:pt x="960" y="2"/>
                  </a:lnTo>
                  <a:lnTo>
                    <a:pt x="947" y="0"/>
                  </a:lnTo>
                  <a:lnTo>
                    <a:pt x="947" y="0"/>
                  </a:lnTo>
                  <a:close/>
                </a:path>
              </a:pathLst>
            </a:custGeom>
            <a:solidFill>
              <a:srgbClr val="F1840D"/>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C78D169A-CF49-4ECB-BCA0-75483D6166CE}"/>
                </a:ext>
              </a:extLst>
            </p:cNvPr>
            <p:cNvSpPr>
              <a:spLocks noEditPoints="1"/>
            </p:cNvSpPr>
            <p:nvPr userDrawn="1"/>
          </p:nvSpPr>
          <p:spPr bwMode="auto">
            <a:xfrm>
              <a:off x="9899650" y="394759"/>
              <a:ext cx="1809750" cy="1816100"/>
            </a:xfrm>
            <a:custGeom>
              <a:avLst/>
              <a:gdLst>
                <a:gd name="T0" fmla="*/ 166 w 1140"/>
                <a:gd name="T1" fmla="*/ 882 h 1144"/>
                <a:gd name="T2" fmla="*/ 132 w 1140"/>
                <a:gd name="T3" fmla="*/ 879 h 1144"/>
                <a:gd name="T4" fmla="*/ 87 w 1140"/>
                <a:gd name="T5" fmla="*/ 862 h 1144"/>
                <a:gd name="T6" fmla="*/ 48 w 1140"/>
                <a:gd name="T7" fmla="*/ 834 h 1144"/>
                <a:gd name="T8" fmla="*/ 20 w 1140"/>
                <a:gd name="T9" fmla="*/ 795 h 1144"/>
                <a:gd name="T10" fmla="*/ 3 w 1140"/>
                <a:gd name="T11" fmla="*/ 750 h 1144"/>
                <a:gd name="T12" fmla="*/ 0 w 1140"/>
                <a:gd name="T13" fmla="*/ 168 h 1144"/>
                <a:gd name="T14" fmla="*/ 3 w 1140"/>
                <a:gd name="T15" fmla="*/ 135 h 1144"/>
                <a:gd name="T16" fmla="*/ 20 w 1140"/>
                <a:gd name="T17" fmla="*/ 88 h 1144"/>
                <a:gd name="T18" fmla="*/ 48 w 1140"/>
                <a:gd name="T19" fmla="*/ 49 h 1144"/>
                <a:gd name="T20" fmla="*/ 87 w 1140"/>
                <a:gd name="T21" fmla="*/ 21 h 1144"/>
                <a:gd name="T22" fmla="*/ 132 w 1140"/>
                <a:gd name="T23" fmla="*/ 4 h 1144"/>
                <a:gd name="T24" fmla="*/ 974 w 1140"/>
                <a:gd name="T25" fmla="*/ 0 h 1144"/>
                <a:gd name="T26" fmla="*/ 1008 w 1140"/>
                <a:gd name="T27" fmla="*/ 4 h 1144"/>
                <a:gd name="T28" fmla="*/ 1053 w 1140"/>
                <a:gd name="T29" fmla="*/ 21 h 1144"/>
                <a:gd name="T30" fmla="*/ 1091 w 1140"/>
                <a:gd name="T31" fmla="*/ 49 h 1144"/>
                <a:gd name="T32" fmla="*/ 1120 w 1140"/>
                <a:gd name="T33" fmla="*/ 88 h 1144"/>
                <a:gd name="T34" fmla="*/ 1137 w 1140"/>
                <a:gd name="T35" fmla="*/ 135 h 1144"/>
                <a:gd name="T36" fmla="*/ 1140 w 1140"/>
                <a:gd name="T37" fmla="*/ 716 h 1144"/>
                <a:gd name="T38" fmla="*/ 1137 w 1140"/>
                <a:gd name="T39" fmla="*/ 750 h 1144"/>
                <a:gd name="T40" fmla="*/ 1120 w 1140"/>
                <a:gd name="T41" fmla="*/ 795 h 1144"/>
                <a:gd name="T42" fmla="*/ 1091 w 1140"/>
                <a:gd name="T43" fmla="*/ 834 h 1144"/>
                <a:gd name="T44" fmla="*/ 1053 w 1140"/>
                <a:gd name="T45" fmla="*/ 862 h 1144"/>
                <a:gd name="T46" fmla="*/ 1008 w 1140"/>
                <a:gd name="T47" fmla="*/ 879 h 1144"/>
                <a:gd name="T48" fmla="*/ 721 w 1140"/>
                <a:gd name="T49" fmla="*/ 882 h 1144"/>
                <a:gd name="T50" fmla="*/ 166 w 1140"/>
                <a:gd name="T51" fmla="*/ 54 h 1144"/>
                <a:gd name="T52" fmla="*/ 132 w 1140"/>
                <a:gd name="T53" fmla="*/ 59 h 1144"/>
                <a:gd name="T54" fmla="*/ 104 w 1140"/>
                <a:gd name="T55" fmla="*/ 74 h 1144"/>
                <a:gd name="T56" fmla="*/ 80 w 1140"/>
                <a:gd name="T57" fmla="*/ 96 h 1144"/>
                <a:gd name="T58" fmla="*/ 62 w 1140"/>
                <a:gd name="T59" fmla="*/ 123 h 1144"/>
                <a:gd name="T60" fmla="*/ 53 w 1140"/>
                <a:gd name="T61" fmla="*/ 156 h 1144"/>
                <a:gd name="T62" fmla="*/ 53 w 1140"/>
                <a:gd name="T63" fmla="*/ 716 h 1144"/>
                <a:gd name="T64" fmla="*/ 58 w 1140"/>
                <a:gd name="T65" fmla="*/ 750 h 1144"/>
                <a:gd name="T66" fmla="*/ 74 w 1140"/>
                <a:gd name="T67" fmla="*/ 780 h 1144"/>
                <a:gd name="T68" fmla="*/ 95 w 1140"/>
                <a:gd name="T69" fmla="*/ 804 h 1144"/>
                <a:gd name="T70" fmla="*/ 122 w 1140"/>
                <a:gd name="T71" fmla="*/ 820 h 1144"/>
                <a:gd name="T72" fmla="*/ 156 w 1140"/>
                <a:gd name="T73" fmla="*/ 829 h 1144"/>
                <a:gd name="T74" fmla="*/ 570 w 1140"/>
                <a:gd name="T75" fmla="*/ 1037 h 1144"/>
                <a:gd name="T76" fmla="*/ 974 w 1140"/>
                <a:gd name="T77" fmla="*/ 829 h 1144"/>
                <a:gd name="T78" fmla="*/ 1008 w 1140"/>
                <a:gd name="T79" fmla="*/ 824 h 1144"/>
                <a:gd name="T80" fmla="*/ 1036 w 1140"/>
                <a:gd name="T81" fmla="*/ 810 h 1144"/>
                <a:gd name="T82" fmla="*/ 1061 w 1140"/>
                <a:gd name="T83" fmla="*/ 789 h 1144"/>
                <a:gd name="T84" fmla="*/ 1078 w 1140"/>
                <a:gd name="T85" fmla="*/ 760 h 1144"/>
                <a:gd name="T86" fmla="*/ 1086 w 1140"/>
                <a:gd name="T87" fmla="*/ 728 h 1144"/>
                <a:gd name="T88" fmla="*/ 1086 w 1140"/>
                <a:gd name="T89" fmla="*/ 168 h 1144"/>
                <a:gd name="T90" fmla="*/ 1081 w 1140"/>
                <a:gd name="T91" fmla="*/ 135 h 1144"/>
                <a:gd name="T92" fmla="*/ 1068 w 1140"/>
                <a:gd name="T93" fmla="*/ 104 h 1144"/>
                <a:gd name="T94" fmla="*/ 1046 w 1140"/>
                <a:gd name="T95" fmla="*/ 81 h 1144"/>
                <a:gd name="T96" fmla="*/ 1018 w 1140"/>
                <a:gd name="T97" fmla="*/ 62 h 1144"/>
                <a:gd name="T98" fmla="*/ 986 w 1140"/>
                <a:gd name="T99" fmla="*/ 56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40" h="1144">
                  <a:moveTo>
                    <a:pt x="570" y="1144"/>
                  </a:moveTo>
                  <a:lnTo>
                    <a:pt x="419" y="882"/>
                  </a:lnTo>
                  <a:lnTo>
                    <a:pt x="166" y="882"/>
                  </a:lnTo>
                  <a:lnTo>
                    <a:pt x="166" y="882"/>
                  </a:lnTo>
                  <a:lnTo>
                    <a:pt x="149" y="882"/>
                  </a:lnTo>
                  <a:lnTo>
                    <a:pt x="132" y="879"/>
                  </a:lnTo>
                  <a:lnTo>
                    <a:pt x="117" y="876"/>
                  </a:lnTo>
                  <a:lnTo>
                    <a:pt x="102" y="869"/>
                  </a:lnTo>
                  <a:lnTo>
                    <a:pt x="87" y="862"/>
                  </a:lnTo>
                  <a:lnTo>
                    <a:pt x="74" y="854"/>
                  </a:lnTo>
                  <a:lnTo>
                    <a:pt x="60" y="846"/>
                  </a:lnTo>
                  <a:lnTo>
                    <a:pt x="48" y="834"/>
                  </a:lnTo>
                  <a:lnTo>
                    <a:pt x="38" y="822"/>
                  </a:lnTo>
                  <a:lnTo>
                    <a:pt x="28" y="809"/>
                  </a:lnTo>
                  <a:lnTo>
                    <a:pt x="20" y="795"/>
                  </a:lnTo>
                  <a:lnTo>
                    <a:pt x="13" y="782"/>
                  </a:lnTo>
                  <a:lnTo>
                    <a:pt x="8" y="765"/>
                  </a:lnTo>
                  <a:lnTo>
                    <a:pt x="3" y="750"/>
                  </a:lnTo>
                  <a:lnTo>
                    <a:pt x="1" y="733"/>
                  </a:lnTo>
                  <a:lnTo>
                    <a:pt x="0" y="716"/>
                  </a:lnTo>
                  <a:lnTo>
                    <a:pt x="0" y="168"/>
                  </a:lnTo>
                  <a:lnTo>
                    <a:pt x="0" y="168"/>
                  </a:lnTo>
                  <a:lnTo>
                    <a:pt x="1" y="150"/>
                  </a:lnTo>
                  <a:lnTo>
                    <a:pt x="3" y="135"/>
                  </a:lnTo>
                  <a:lnTo>
                    <a:pt x="8" y="118"/>
                  </a:lnTo>
                  <a:lnTo>
                    <a:pt x="13" y="103"/>
                  </a:lnTo>
                  <a:lnTo>
                    <a:pt x="20" y="88"/>
                  </a:lnTo>
                  <a:lnTo>
                    <a:pt x="28" y="74"/>
                  </a:lnTo>
                  <a:lnTo>
                    <a:pt x="38" y="61"/>
                  </a:lnTo>
                  <a:lnTo>
                    <a:pt x="48" y="49"/>
                  </a:lnTo>
                  <a:lnTo>
                    <a:pt x="60" y="39"/>
                  </a:lnTo>
                  <a:lnTo>
                    <a:pt x="74" y="29"/>
                  </a:lnTo>
                  <a:lnTo>
                    <a:pt x="87" y="21"/>
                  </a:lnTo>
                  <a:lnTo>
                    <a:pt x="102" y="14"/>
                  </a:lnTo>
                  <a:lnTo>
                    <a:pt x="117" y="9"/>
                  </a:lnTo>
                  <a:lnTo>
                    <a:pt x="132" y="4"/>
                  </a:lnTo>
                  <a:lnTo>
                    <a:pt x="149" y="2"/>
                  </a:lnTo>
                  <a:lnTo>
                    <a:pt x="166" y="0"/>
                  </a:lnTo>
                  <a:lnTo>
                    <a:pt x="974" y="0"/>
                  </a:lnTo>
                  <a:lnTo>
                    <a:pt x="974" y="0"/>
                  </a:lnTo>
                  <a:lnTo>
                    <a:pt x="991" y="2"/>
                  </a:lnTo>
                  <a:lnTo>
                    <a:pt x="1008" y="4"/>
                  </a:lnTo>
                  <a:lnTo>
                    <a:pt x="1023" y="9"/>
                  </a:lnTo>
                  <a:lnTo>
                    <a:pt x="1038" y="14"/>
                  </a:lnTo>
                  <a:lnTo>
                    <a:pt x="1053" y="21"/>
                  </a:lnTo>
                  <a:lnTo>
                    <a:pt x="1066" y="29"/>
                  </a:lnTo>
                  <a:lnTo>
                    <a:pt x="1080" y="39"/>
                  </a:lnTo>
                  <a:lnTo>
                    <a:pt x="1091" y="49"/>
                  </a:lnTo>
                  <a:lnTo>
                    <a:pt x="1101" y="61"/>
                  </a:lnTo>
                  <a:lnTo>
                    <a:pt x="1111" y="74"/>
                  </a:lnTo>
                  <a:lnTo>
                    <a:pt x="1120" y="88"/>
                  </a:lnTo>
                  <a:lnTo>
                    <a:pt x="1127" y="103"/>
                  </a:lnTo>
                  <a:lnTo>
                    <a:pt x="1133" y="118"/>
                  </a:lnTo>
                  <a:lnTo>
                    <a:pt x="1137" y="135"/>
                  </a:lnTo>
                  <a:lnTo>
                    <a:pt x="1140" y="150"/>
                  </a:lnTo>
                  <a:lnTo>
                    <a:pt x="1140" y="168"/>
                  </a:lnTo>
                  <a:lnTo>
                    <a:pt x="1140" y="716"/>
                  </a:lnTo>
                  <a:lnTo>
                    <a:pt x="1140" y="716"/>
                  </a:lnTo>
                  <a:lnTo>
                    <a:pt x="1140" y="733"/>
                  </a:lnTo>
                  <a:lnTo>
                    <a:pt x="1137" y="750"/>
                  </a:lnTo>
                  <a:lnTo>
                    <a:pt x="1133" y="765"/>
                  </a:lnTo>
                  <a:lnTo>
                    <a:pt x="1127" y="782"/>
                  </a:lnTo>
                  <a:lnTo>
                    <a:pt x="1120" y="795"/>
                  </a:lnTo>
                  <a:lnTo>
                    <a:pt x="1111" y="809"/>
                  </a:lnTo>
                  <a:lnTo>
                    <a:pt x="1101" y="822"/>
                  </a:lnTo>
                  <a:lnTo>
                    <a:pt x="1091" y="834"/>
                  </a:lnTo>
                  <a:lnTo>
                    <a:pt x="1080" y="846"/>
                  </a:lnTo>
                  <a:lnTo>
                    <a:pt x="1066" y="854"/>
                  </a:lnTo>
                  <a:lnTo>
                    <a:pt x="1053" y="862"/>
                  </a:lnTo>
                  <a:lnTo>
                    <a:pt x="1038" y="869"/>
                  </a:lnTo>
                  <a:lnTo>
                    <a:pt x="1023" y="876"/>
                  </a:lnTo>
                  <a:lnTo>
                    <a:pt x="1008" y="879"/>
                  </a:lnTo>
                  <a:lnTo>
                    <a:pt x="991" y="882"/>
                  </a:lnTo>
                  <a:lnTo>
                    <a:pt x="974" y="882"/>
                  </a:lnTo>
                  <a:lnTo>
                    <a:pt x="721" y="882"/>
                  </a:lnTo>
                  <a:lnTo>
                    <a:pt x="570" y="1144"/>
                  </a:lnTo>
                  <a:close/>
                  <a:moveTo>
                    <a:pt x="166" y="54"/>
                  </a:moveTo>
                  <a:lnTo>
                    <a:pt x="166" y="54"/>
                  </a:lnTo>
                  <a:lnTo>
                    <a:pt x="156" y="56"/>
                  </a:lnTo>
                  <a:lnTo>
                    <a:pt x="144" y="57"/>
                  </a:lnTo>
                  <a:lnTo>
                    <a:pt x="132" y="59"/>
                  </a:lnTo>
                  <a:lnTo>
                    <a:pt x="122" y="62"/>
                  </a:lnTo>
                  <a:lnTo>
                    <a:pt x="112" y="67"/>
                  </a:lnTo>
                  <a:lnTo>
                    <a:pt x="104" y="74"/>
                  </a:lnTo>
                  <a:lnTo>
                    <a:pt x="95" y="81"/>
                  </a:lnTo>
                  <a:lnTo>
                    <a:pt x="87" y="88"/>
                  </a:lnTo>
                  <a:lnTo>
                    <a:pt x="80" y="96"/>
                  </a:lnTo>
                  <a:lnTo>
                    <a:pt x="74" y="104"/>
                  </a:lnTo>
                  <a:lnTo>
                    <a:pt x="67" y="113"/>
                  </a:lnTo>
                  <a:lnTo>
                    <a:pt x="62" y="123"/>
                  </a:lnTo>
                  <a:lnTo>
                    <a:pt x="58" y="135"/>
                  </a:lnTo>
                  <a:lnTo>
                    <a:pt x="57" y="145"/>
                  </a:lnTo>
                  <a:lnTo>
                    <a:pt x="53" y="156"/>
                  </a:lnTo>
                  <a:lnTo>
                    <a:pt x="53" y="168"/>
                  </a:lnTo>
                  <a:lnTo>
                    <a:pt x="53" y="716"/>
                  </a:lnTo>
                  <a:lnTo>
                    <a:pt x="53" y="716"/>
                  </a:lnTo>
                  <a:lnTo>
                    <a:pt x="53" y="728"/>
                  </a:lnTo>
                  <a:lnTo>
                    <a:pt x="57" y="740"/>
                  </a:lnTo>
                  <a:lnTo>
                    <a:pt x="58" y="750"/>
                  </a:lnTo>
                  <a:lnTo>
                    <a:pt x="62" y="760"/>
                  </a:lnTo>
                  <a:lnTo>
                    <a:pt x="67" y="770"/>
                  </a:lnTo>
                  <a:lnTo>
                    <a:pt x="74" y="780"/>
                  </a:lnTo>
                  <a:lnTo>
                    <a:pt x="80" y="789"/>
                  </a:lnTo>
                  <a:lnTo>
                    <a:pt x="87" y="797"/>
                  </a:lnTo>
                  <a:lnTo>
                    <a:pt x="95" y="804"/>
                  </a:lnTo>
                  <a:lnTo>
                    <a:pt x="104" y="810"/>
                  </a:lnTo>
                  <a:lnTo>
                    <a:pt x="112" y="815"/>
                  </a:lnTo>
                  <a:lnTo>
                    <a:pt x="122" y="820"/>
                  </a:lnTo>
                  <a:lnTo>
                    <a:pt x="132" y="824"/>
                  </a:lnTo>
                  <a:lnTo>
                    <a:pt x="144" y="827"/>
                  </a:lnTo>
                  <a:lnTo>
                    <a:pt x="156" y="829"/>
                  </a:lnTo>
                  <a:lnTo>
                    <a:pt x="166" y="829"/>
                  </a:lnTo>
                  <a:lnTo>
                    <a:pt x="451" y="829"/>
                  </a:lnTo>
                  <a:lnTo>
                    <a:pt x="570" y="1037"/>
                  </a:lnTo>
                  <a:lnTo>
                    <a:pt x="691" y="829"/>
                  </a:lnTo>
                  <a:lnTo>
                    <a:pt x="974" y="829"/>
                  </a:lnTo>
                  <a:lnTo>
                    <a:pt x="974" y="829"/>
                  </a:lnTo>
                  <a:lnTo>
                    <a:pt x="986" y="829"/>
                  </a:lnTo>
                  <a:lnTo>
                    <a:pt x="996" y="827"/>
                  </a:lnTo>
                  <a:lnTo>
                    <a:pt x="1008" y="824"/>
                  </a:lnTo>
                  <a:lnTo>
                    <a:pt x="1018" y="820"/>
                  </a:lnTo>
                  <a:lnTo>
                    <a:pt x="1028" y="815"/>
                  </a:lnTo>
                  <a:lnTo>
                    <a:pt x="1036" y="810"/>
                  </a:lnTo>
                  <a:lnTo>
                    <a:pt x="1046" y="804"/>
                  </a:lnTo>
                  <a:lnTo>
                    <a:pt x="1053" y="797"/>
                  </a:lnTo>
                  <a:lnTo>
                    <a:pt x="1061" y="789"/>
                  </a:lnTo>
                  <a:lnTo>
                    <a:pt x="1068" y="780"/>
                  </a:lnTo>
                  <a:lnTo>
                    <a:pt x="1073" y="770"/>
                  </a:lnTo>
                  <a:lnTo>
                    <a:pt x="1078" y="760"/>
                  </a:lnTo>
                  <a:lnTo>
                    <a:pt x="1081" y="750"/>
                  </a:lnTo>
                  <a:lnTo>
                    <a:pt x="1085" y="740"/>
                  </a:lnTo>
                  <a:lnTo>
                    <a:pt x="1086" y="728"/>
                  </a:lnTo>
                  <a:lnTo>
                    <a:pt x="1086" y="716"/>
                  </a:lnTo>
                  <a:lnTo>
                    <a:pt x="1086" y="168"/>
                  </a:lnTo>
                  <a:lnTo>
                    <a:pt x="1086" y="168"/>
                  </a:lnTo>
                  <a:lnTo>
                    <a:pt x="1086" y="156"/>
                  </a:lnTo>
                  <a:lnTo>
                    <a:pt x="1085" y="145"/>
                  </a:lnTo>
                  <a:lnTo>
                    <a:pt x="1081" y="135"/>
                  </a:lnTo>
                  <a:lnTo>
                    <a:pt x="1078" y="123"/>
                  </a:lnTo>
                  <a:lnTo>
                    <a:pt x="1073" y="113"/>
                  </a:lnTo>
                  <a:lnTo>
                    <a:pt x="1068" y="104"/>
                  </a:lnTo>
                  <a:lnTo>
                    <a:pt x="1061" y="96"/>
                  </a:lnTo>
                  <a:lnTo>
                    <a:pt x="1053" y="88"/>
                  </a:lnTo>
                  <a:lnTo>
                    <a:pt x="1046" y="81"/>
                  </a:lnTo>
                  <a:lnTo>
                    <a:pt x="1036" y="74"/>
                  </a:lnTo>
                  <a:lnTo>
                    <a:pt x="1028" y="67"/>
                  </a:lnTo>
                  <a:lnTo>
                    <a:pt x="1018" y="62"/>
                  </a:lnTo>
                  <a:lnTo>
                    <a:pt x="1008" y="59"/>
                  </a:lnTo>
                  <a:lnTo>
                    <a:pt x="996" y="57"/>
                  </a:lnTo>
                  <a:lnTo>
                    <a:pt x="986" y="56"/>
                  </a:lnTo>
                  <a:lnTo>
                    <a:pt x="974" y="54"/>
                  </a:lnTo>
                  <a:lnTo>
                    <a:pt x="166" y="5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9" name="Rectangle 28">
            <a:extLst>
              <a:ext uri="{FF2B5EF4-FFF2-40B4-BE49-F238E27FC236}">
                <a16:creationId xmlns:a16="http://schemas.microsoft.com/office/drawing/2014/main" id="{F7242B5C-C710-4A32-AE8C-D33E292F05FB}"/>
              </a:ext>
            </a:extLst>
          </p:cNvPr>
          <p:cNvSpPr/>
          <p:nvPr userDrawn="1"/>
        </p:nvSpPr>
        <p:spPr>
          <a:xfrm rot="5400000">
            <a:off x="5709424" y="3375185"/>
            <a:ext cx="6977143" cy="187118"/>
          </a:xfrm>
          <a:prstGeom prst="rect">
            <a:avLst/>
          </a:prstGeom>
          <a:solidFill>
            <a:srgbClr val="F3901F">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32261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 (white)">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3521202"/>
            <a:ext cx="8616699" cy="553998"/>
          </a:xfrm>
        </p:spPr>
        <p:txBody>
          <a:bodyPr anchor="b" anchorCtr="0"/>
          <a:lstStyle>
            <a:lvl1pPr>
              <a:defRPr sz="4000" b="1">
                <a:solidFill>
                  <a:schemeClr val="accent1"/>
                </a:solidFill>
              </a:defRPr>
            </a:lvl1pPr>
          </a:lstStyle>
          <a:p>
            <a:r>
              <a:rPr lang="en-US"/>
              <a:t>Divider </a:t>
            </a:r>
          </a:p>
        </p:txBody>
      </p:sp>
      <p:sp>
        <p:nvSpPr>
          <p:cNvPr id="8" name="Footer Placeholder 35">
            <a:extLst>
              <a:ext uri="{FF2B5EF4-FFF2-40B4-BE49-F238E27FC236}">
                <a16:creationId xmlns:a16="http://schemas.microsoft.com/office/drawing/2014/main" id="{DB49269F-17E4-4B6C-ADA4-A983C108B3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tx1"/>
                </a:solidFill>
              </a:defRPr>
            </a:lvl1pPr>
          </a:lstStyle>
          <a:p>
            <a:endParaRPr lang="en-US"/>
          </a:p>
        </p:txBody>
      </p:sp>
      <p:sp>
        <p:nvSpPr>
          <p:cNvPr id="9" name="Slide Number Placeholder 12">
            <a:extLst>
              <a:ext uri="{FF2B5EF4-FFF2-40B4-BE49-F238E27FC236}">
                <a16:creationId xmlns:a16="http://schemas.microsoft.com/office/drawing/2014/main" id="{ACC02F76-0D34-43C9-B4D0-69294F59C976}"/>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Tree>
    <p:extLst>
      <p:ext uri="{BB962C8B-B14F-4D97-AF65-F5344CB8AC3E}">
        <p14:creationId xmlns:p14="http://schemas.microsoft.com/office/powerpoint/2010/main" val="41263263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ivider (teal)">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3521202"/>
            <a:ext cx="8616699" cy="553998"/>
          </a:xfrm>
        </p:spPr>
        <p:txBody>
          <a:bodyPr anchor="b" anchorCtr="0"/>
          <a:lstStyle>
            <a:lvl1pPr>
              <a:defRPr sz="4000" b="1"/>
            </a:lvl1pPr>
          </a:lstStyle>
          <a:p>
            <a:r>
              <a:rPr lang="en-US"/>
              <a:t>Divider </a:t>
            </a:r>
          </a:p>
        </p:txBody>
      </p:sp>
      <p:sp>
        <p:nvSpPr>
          <p:cNvPr id="8" name="Footer Placeholder 35">
            <a:extLst>
              <a:ext uri="{FF2B5EF4-FFF2-40B4-BE49-F238E27FC236}">
                <a16:creationId xmlns:a16="http://schemas.microsoft.com/office/drawing/2014/main" id="{DB49269F-17E4-4B6C-ADA4-A983C108B3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tx1"/>
                </a:solidFill>
              </a:defRPr>
            </a:lvl1pPr>
          </a:lstStyle>
          <a:p>
            <a:endParaRPr lang="en-US"/>
          </a:p>
        </p:txBody>
      </p:sp>
      <p:sp>
        <p:nvSpPr>
          <p:cNvPr id="9" name="Slide Number Placeholder 12">
            <a:extLst>
              <a:ext uri="{FF2B5EF4-FFF2-40B4-BE49-F238E27FC236}">
                <a16:creationId xmlns:a16="http://schemas.microsoft.com/office/drawing/2014/main" id="{ACC02F76-0D34-43C9-B4D0-69294F59C976}"/>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pic>
        <p:nvPicPr>
          <p:cNvPr id="11" name="Picture 10" descr="A picture containing drawing&#10;&#10;Description automatically generated">
            <a:extLst>
              <a:ext uri="{FF2B5EF4-FFF2-40B4-BE49-F238E27FC236}">
                <a16:creationId xmlns:a16="http://schemas.microsoft.com/office/drawing/2014/main" id="{63FB3E3C-3870-4F5E-B682-EEDA3DF0A5E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848516" y="6259151"/>
            <a:ext cx="827981" cy="252000"/>
          </a:xfrm>
          <a:prstGeom prst="rect">
            <a:avLst/>
          </a:prstGeom>
        </p:spPr>
      </p:pic>
    </p:spTree>
    <p:extLst>
      <p:ext uri="{BB962C8B-B14F-4D97-AF65-F5344CB8AC3E}">
        <p14:creationId xmlns:p14="http://schemas.microsoft.com/office/powerpoint/2010/main" val="7090337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Bold statement (teal)">
    <p:bg>
      <p:bgPr>
        <a:solidFill>
          <a:schemeClr val="accent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1767007"/>
            <a:ext cx="9840662" cy="3323987"/>
          </a:xfrm>
        </p:spPr>
        <p:txBody>
          <a:bodyPr anchor="ctr" anchorCtr="0">
            <a:noAutofit/>
          </a:bodyPr>
          <a:lstStyle>
            <a:lvl1pPr>
              <a:defRPr sz="6000" b="1">
                <a:solidFill>
                  <a:schemeClr val="bg1"/>
                </a:solidFill>
              </a:defRPr>
            </a:lvl1pPr>
          </a:lstStyle>
          <a:p>
            <a:r>
              <a:rPr lang="en-US"/>
              <a:t>Slide title format can be scaled to display a larger volume of text to present a bold statement. </a:t>
            </a:r>
          </a:p>
        </p:txBody>
      </p:sp>
      <p:sp>
        <p:nvSpPr>
          <p:cNvPr id="8" name="Footer Placeholder 35">
            <a:extLst>
              <a:ext uri="{FF2B5EF4-FFF2-40B4-BE49-F238E27FC236}">
                <a16:creationId xmlns:a16="http://schemas.microsoft.com/office/drawing/2014/main" id="{DB49269F-17E4-4B6C-ADA4-A983C108B3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bg1"/>
                </a:solidFill>
              </a:defRPr>
            </a:lvl1pPr>
          </a:lstStyle>
          <a:p>
            <a:endParaRPr lang="en-US"/>
          </a:p>
        </p:txBody>
      </p:sp>
      <p:sp>
        <p:nvSpPr>
          <p:cNvPr id="9" name="Slide Number Placeholder 12">
            <a:extLst>
              <a:ext uri="{FF2B5EF4-FFF2-40B4-BE49-F238E27FC236}">
                <a16:creationId xmlns:a16="http://schemas.microsoft.com/office/drawing/2014/main" id="{ACC02F76-0D34-43C9-B4D0-69294F59C976}"/>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bg1"/>
                </a:solidFill>
              </a:defRPr>
            </a:lvl1pPr>
          </a:lstStyle>
          <a:p>
            <a:fld id="{EEB2E137-973A-46DC-BB4E-688C661ACB66}" type="slidenum">
              <a:rPr lang="en-US" smtClean="0"/>
              <a:pPr/>
              <a:t>‹#›</a:t>
            </a:fld>
            <a:endParaRPr lang="en-US"/>
          </a:p>
        </p:txBody>
      </p:sp>
      <p:pic>
        <p:nvPicPr>
          <p:cNvPr id="5" name="Picture 4" descr="A picture containing drawing&#10;&#10;Description automatically generated">
            <a:extLst>
              <a:ext uri="{FF2B5EF4-FFF2-40B4-BE49-F238E27FC236}">
                <a16:creationId xmlns:a16="http://schemas.microsoft.com/office/drawing/2014/main" id="{567EDBCD-9171-4A2A-990A-8E3667E7D49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848516" y="6259151"/>
            <a:ext cx="827981" cy="252000"/>
          </a:xfrm>
          <a:prstGeom prst="rect">
            <a:avLst/>
          </a:prstGeom>
        </p:spPr>
      </p:pic>
    </p:spTree>
    <p:extLst>
      <p:ext uri="{BB962C8B-B14F-4D97-AF65-F5344CB8AC3E}">
        <p14:creationId xmlns:p14="http://schemas.microsoft.com/office/powerpoint/2010/main" val="29263185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old statement (white)">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4AC78C-5DBF-46D8-8528-58000BA1E882}"/>
              </a:ext>
            </a:extLst>
          </p:cNvPr>
          <p:cNvSpPr>
            <a:spLocks noGrp="1"/>
          </p:cNvSpPr>
          <p:nvPr>
            <p:ph type="title" hasCustomPrompt="1"/>
          </p:nvPr>
        </p:nvSpPr>
        <p:spPr>
          <a:xfrm>
            <a:off x="540001" y="1767007"/>
            <a:ext cx="9840662" cy="3323987"/>
          </a:xfrm>
        </p:spPr>
        <p:txBody>
          <a:bodyPr anchor="ctr" anchorCtr="0">
            <a:noAutofit/>
          </a:bodyPr>
          <a:lstStyle>
            <a:lvl1pPr>
              <a:defRPr sz="6000" b="1">
                <a:solidFill>
                  <a:schemeClr val="accent1"/>
                </a:solidFill>
              </a:defRPr>
            </a:lvl1pPr>
          </a:lstStyle>
          <a:p>
            <a:r>
              <a:rPr lang="en-US"/>
              <a:t>Slide title format can be scaled to display a larger volume of text to present a bold statement. </a:t>
            </a:r>
          </a:p>
        </p:txBody>
      </p:sp>
      <p:sp>
        <p:nvSpPr>
          <p:cNvPr id="8" name="Footer Placeholder 35">
            <a:extLst>
              <a:ext uri="{FF2B5EF4-FFF2-40B4-BE49-F238E27FC236}">
                <a16:creationId xmlns:a16="http://schemas.microsoft.com/office/drawing/2014/main" id="{DB49269F-17E4-4B6C-ADA4-A983C108B3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tx1"/>
                </a:solidFill>
              </a:defRPr>
            </a:lvl1pPr>
          </a:lstStyle>
          <a:p>
            <a:endParaRPr lang="en-US"/>
          </a:p>
        </p:txBody>
      </p:sp>
      <p:sp>
        <p:nvSpPr>
          <p:cNvPr id="9" name="Slide Number Placeholder 12">
            <a:extLst>
              <a:ext uri="{FF2B5EF4-FFF2-40B4-BE49-F238E27FC236}">
                <a16:creationId xmlns:a16="http://schemas.microsoft.com/office/drawing/2014/main" id="{ACC02F76-0D34-43C9-B4D0-69294F59C976}"/>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Tree>
    <p:extLst>
      <p:ext uri="{BB962C8B-B14F-4D97-AF65-F5344CB8AC3E}">
        <p14:creationId xmlns:p14="http://schemas.microsoft.com/office/powerpoint/2010/main" val="31177574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1"/>
            <a:ext cx="11123362"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endParaRPr lang="en-US"/>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p:nvPr>
        </p:nvSpPr>
        <p:spPr>
          <a:xfrm>
            <a:off x="539750" y="1259999"/>
            <a:ext cx="11123613" cy="468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0456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aption (lar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91C39-61B0-4D9E-BAB9-D5584958AEB7}"/>
              </a:ext>
            </a:extLst>
          </p:cNvPr>
          <p:cNvSpPr/>
          <p:nvPr userDrawn="1"/>
        </p:nvSpPr>
        <p:spPr>
          <a:xfrm>
            <a:off x="6851650" y="0"/>
            <a:ext cx="534035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0"/>
            <a:ext cx="5956049"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1"/>
            <a:ext cx="4824412" cy="154800"/>
          </a:xfrm>
          <a:prstGeom prst="rect">
            <a:avLst/>
          </a:prstGeom>
        </p:spPr>
        <p:txBody>
          <a:bodyPr lIns="0" tIns="0" rIns="0" bIns="0" anchor="ctr" anchorCtr="0"/>
          <a:lstStyle>
            <a:lvl1pPr>
              <a:defRPr sz="800">
                <a:solidFill>
                  <a:schemeClr val="accent4"/>
                </a:solidFill>
              </a:defRPr>
            </a:lvl1pPr>
          </a:lstStyle>
          <a:p>
            <a:endParaRPr lang="en-US"/>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p:nvPr>
        </p:nvSpPr>
        <p:spPr>
          <a:xfrm>
            <a:off x="539752" y="1259999"/>
            <a:ext cx="5956298" cy="4680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drawing&#10;&#10;Description automatically generated">
            <a:extLst>
              <a:ext uri="{FF2B5EF4-FFF2-40B4-BE49-F238E27FC236}">
                <a16:creationId xmlns:a16="http://schemas.microsoft.com/office/drawing/2014/main" id="{CF868CA2-3F74-4FE3-A0D0-2A2087A589AB}"/>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848516" y="6259151"/>
            <a:ext cx="827981" cy="252000"/>
          </a:xfrm>
          <a:prstGeom prst="rect">
            <a:avLst/>
          </a:prstGeom>
        </p:spPr>
      </p:pic>
      <p:sp>
        <p:nvSpPr>
          <p:cNvPr id="6" name="Text Placeholder 5">
            <a:extLst>
              <a:ext uri="{FF2B5EF4-FFF2-40B4-BE49-F238E27FC236}">
                <a16:creationId xmlns:a16="http://schemas.microsoft.com/office/drawing/2014/main" id="{7DECB51D-5D58-4680-A04D-C55A4CB24A14}"/>
              </a:ext>
            </a:extLst>
          </p:cNvPr>
          <p:cNvSpPr>
            <a:spLocks noGrp="1"/>
          </p:cNvSpPr>
          <p:nvPr>
            <p:ph type="body" sz="quarter" idx="11" hasCustomPrompt="1"/>
          </p:nvPr>
        </p:nvSpPr>
        <p:spPr>
          <a:xfrm>
            <a:off x="7315200" y="539999"/>
            <a:ext cx="4361297" cy="5399999"/>
          </a:xfrm>
        </p:spPr>
        <p:txBody>
          <a:bodyPr anchor="ctr" anchorCtr="0">
            <a:noAutofit/>
          </a:bodyPr>
          <a:lstStyle>
            <a:lvl1pPr>
              <a:defRPr sz="4000">
                <a:solidFill>
                  <a:schemeClr val="bg1"/>
                </a:solidFill>
              </a:defRPr>
            </a:lvl1pPr>
          </a:lstStyle>
          <a:p>
            <a:pPr lvl="0"/>
            <a:r>
              <a:rPr lang="en-US"/>
              <a:t>‘’Click here to add a quote or pull out text to the slide.’’</a:t>
            </a:r>
          </a:p>
        </p:txBody>
      </p:sp>
    </p:spTree>
    <p:extLst>
      <p:ext uri="{BB962C8B-B14F-4D97-AF65-F5344CB8AC3E}">
        <p14:creationId xmlns:p14="http://schemas.microsoft.com/office/powerpoint/2010/main" val="4078542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Caption (mediu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91C39-61B0-4D9E-BAB9-D5584958AEB7}"/>
              </a:ext>
            </a:extLst>
          </p:cNvPr>
          <p:cNvSpPr/>
          <p:nvPr userDrawn="1"/>
        </p:nvSpPr>
        <p:spPr>
          <a:xfrm>
            <a:off x="8113712" y="0"/>
            <a:ext cx="407828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2" y="540000"/>
            <a:ext cx="7058208"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1"/>
            <a:ext cx="4824412" cy="154800"/>
          </a:xfrm>
          <a:prstGeom prst="rect">
            <a:avLst/>
          </a:prstGeom>
        </p:spPr>
        <p:txBody>
          <a:bodyPr lIns="0" tIns="0" rIns="0" bIns="0" anchor="ctr" anchorCtr="0"/>
          <a:lstStyle>
            <a:lvl1pPr>
              <a:defRPr sz="800">
                <a:solidFill>
                  <a:schemeClr val="accent4"/>
                </a:solidFill>
              </a:defRPr>
            </a:lvl1pPr>
          </a:lstStyle>
          <a:p>
            <a:endParaRPr lang="en-US"/>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p:nvPr>
        </p:nvSpPr>
        <p:spPr>
          <a:xfrm>
            <a:off x="539752" y="1259999"/>
            <a:ext cx="7058458" cy="4680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drawing&#10;&#10;Description automatically generated">
            <a:extLst>
              <a:ext uri="{FF2B5EF4-FFF2-40B4-BE49-F238E27FC236}">
                <a16:creationId xmlns:a16="http://schemas.microsoft.com/office/drawing/2014/main" id="{CF868CA2-3F74-4FE3-A0D0-2A2087A589AB}"/>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848516" y="6259151"/>
            <a:ext cx="827981" cy="252000"/>
          </a:xfrm>
          <a:prstGeom prst="rect">
            <a:avLst/>
          </a:prstGeom>
        </p:spPr>
      </p:pic>
      <p:sp>
        <p:nvSpPr>
          <p:cNvPr id="6" name="Text Placeholder 5">
            <a:extLst>
              <a:ext uri="{FF2B5EF4-FFF2-40B4-BE49-F238E27FC236}">
                <a16:creationId xmlns:a16="http://schemas.microsoft.com/office/drawing/2014/main" id="{7DECB51D-5D58-4680-A04D-C55A4CB24A14}"/>
              </a:ext>
            </a:extLst>
          </p:cNvPr>
          <p:cNvSpPr>
            <a:spLocks noGrp="1"/>
          </p:cNvSpPr>
          <p:nvPr>
            <p:ph type="body" sz="quarter" idx="11" hasCustomPrompt="1"/>
          </p:nvPr>
        </p:nvSpPr>
        <p:spPr>
          <a:xfrm>
            <a:off x="8629650" y="566252"/>
            <a:ext cx="3046847" cy="5373747"/>
          </a:xfrm>
        </p:spPr>
        <p:txBody>
          <a:bodyPr anchor="ctr" anchorCtr="0">
            <a:noAutofit/>
          </a:bodyPr>
          <a:lstStyle>
            <a:lvl1pPr>
              <a:defRPr sz="2400">
                <a:solidFill>
                  <a:schemeClr val="bg1"/>
                </a:solidFill>
              </a:defRPr>
            </a:lvl1pPr>
          </a:lstStyle>
          <a:p>
            <a:pPr lvl="0"/>
            <a:r>
              <a:rPr lang="en-US"/>
              <a:t>‘’Click here to add a quote or pull out text to the slide.’’</a:t>
            </a:r>
          </a:p>
        </p:txBody>
      </p:sp>
    </p:spTree>
    <p:extLst>
      <p:ext uri="{BB962C8B-B14F-4D97-AF65-F5344CB8AC3E}">
        <p14:creationId xmlns:p14="http://schemas.microsoft.com/office/powerpoint/2010/main" val="2159855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aption (small)">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C91C39-61B0-4D9E-BAB9-D5584958AEB7}"/>
              </a:ext>
            </a:extLst>
          </p:cNvPr>
          <p:cNvSpPr/>
          <p:nvPr userDrawn="1"/>
        </p:nvSpPr>
        <p:spPr>
          <a:xfrm>
            <a:off x="9372600" y="0"/>
            <a:ext cx="28193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2" y="540000"/>
            <a:ext cx="8184898"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1"/>
            <a:ext cx="4824412" cy="154800"/>
          </a:xfrm>
          <a:prstGeom prst="rect">
            <a:avLst/>
          </a:prstGeom>
        </p:spPr>
        <p:txBody>
          <a:bodyPr lIns="0" tIns="0" rIns="0" bIns="0" anchor="ctr" anchorCtr="0"/>
          <a:lstStyle>
            <a:lvl1pPr>
              <a:defRPr sz="800">
                <a:solidFill>
                  <a:schemeClr val="accent4"/>
                </a:solidFill>
              </a:defRPr>
            </a:lvl1pPr>
          </a:lstStyle>
          <a:p>
            <a:endParaRPr lang="en-US"/>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p:nvPr>
        </p:nvSpPr>
        <p:spPr>
          <a:xfrm>
            <a:off x="539752" y="1259999"/>
            <a:ext cx="8185148" cy="4680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A picture containing drawing&#10;&#10;Description automatically generated">
            <a:extLst>
              <a:ext uri="{FF2B5EF4-FFF2-40B4-BE49-F238E27FC236}">
                <a16:creationId xmlns:a16="http://schemas.microsoft.com/office/drawing/2014/main" id="{CF868CA2-3F74-4FE3-A0D0-2A2087A589AB}"/>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848516" y="6259151"/>
            <a:ext cx="827981" cy="252000"/>
          </a:xfrm>
          <a:prstGeom prst="rect">
            <a:avLst/>
          </a:prstGeom>
        </p:spPr>
      </p:pic>
      <p:sp>
        <p:nvSpPr>
          <p:cNvPr id="6" name="Text Placeholder 5">
            <a:extLst>
              <a:ext uri="{FF2B5EF4-FFF2-40B4-BE49-F238E27FC236}">
                <a16:creationId xmlns:a16="http://schemas.microsoft.com/office/drawing/2014/main" id="{7DECB51D-5D58-4680-A04D-C55A4CB24A14}"/>
              </a:ext>
            </a:extLst>
          </p:cNvPr>
          <p:cNvSpPr>
            <a:spLocks noGrp="1"/>
          </p:cNvSpPr>
          <p:nvPr>
            <p:ph type="body" sz="quarter" idx="11" hasCustomPrompt="1"/>
          </p:nvPr>
        </p:nvSpPr>
        <p:spPr>
          <a:xfrm>
            <a:off x="9772650" y="566252"/>
            <a:ext cx="1903847" cy="5373747"/>
          </a:xfrm>
        </p:spPr>
        <p:txBody>
          <a:bodyPr anchor="ctr" anchorCtr="0">
            <a:noAutofit/>
          </a:bodyPr>
          <a:lstStyle>
            <a:lvl1pPr>
              <a:defRPr sz="2400">
                <a:solidFill>
                  <a:schemeClr val="bg1"/>
                </a:solidFill>
              </a:defRPr>
            </a:lvl1pPr>
          </a:lstStyle>
          <a:p>
            <a:pPr lvl="0"/>
            <a:r>
              <a:rPr lang="en-US"/>
              <a:t>‘’Click here to add a quote or pull out text to the slide.’’</a:t>
            </a:r>
          </a:p>
        </p:txBody>
      </p:sp>
    </p:spTree>
    <p:extLst>
      <p:ext uri="{BB962C8B-B14F-4D97-AF65-F5344CB8AC3E}">
        <p14:creationId xmlns:p14="http://schemas.microsoft.com/office/powerpoint/2010/main" val="553690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 column text and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1"/>
            <a:ext cx="11136062"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endParaRPr lang="en-US"/>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p:nvPr>
        </p:nvSpPr>
        <p:spPr>
          <a:xfrm>
            <a:off x="539750" y="1259999"/>
            <a:ext cx="4837113" cy="4680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2">
            <a:extLst>
              <a:ext uri="{FF2B5EF4-FFF2-40B4-BE49-F238E27FC236}">
                <a16:creationId xmlns:a16="http://schemas.microsoft.com/office/drawing/2014/main" id="{F5565674-84A9-4532-98D4-F0C186820949}"/>
              </a:ext>
            </a:extLst>
          </p:cNvPr>
          <p:cNvSpPr>
            <a:spLocks noGrp="1"/>
          </p:cNvSpPr>
          <p:nvPr>
            <p:ph sz="quarter" idx="11" hasCustomPrompt="1"/>
          </p:nvPr>
        </p:nvSpPr>
        <p:spPr>
          <a:xfrm>
            <a:off x="5592763" y="1260475"/>
            <a:ext cx="6083300" cy="4679950"/>
          </a:xfrm>
          <a:solidFill>
            <a:schemeClr val="bg2"/>
          </a:solidFill>
        </p:spPr>
        <p:txBody>
          <a:bodyPr anchor="ctr" anchorCtr="0">
            <a:normAutofit/>
          </a:bodyPr>
          <a:lstStyle>
            <a:lvl1pPr algn="ctr">
              <a:defRPr sz="1600">
                <a:solidFill>
                  <a:schemeClr val="bg1"/>
                </a:solidFill>
              </a:defRPr>
            </a:lvl1pPr>
          </a:lstStyle>
          <a:p>
            <a:pPr lvl="0"/>
            <a:r>
              <a:rPr lang="en-GB"/>
              <a:t>C</a:t>
            </a:r>
            <a:r>
              <a:rPr lang="en-US" err="1"/>
              <a:t>ontent</a:t>
            </a:r>
            <a:endParaRPr lang="en-US"/>
          </a:p>
        </p:txBody>
      </p:sp>
    </p:spTree>
    <p:extLst>
      <p:ext uri="{BB962C8B-B14F-4D97-AF65-F5344CB8AC3E}">
        <p14:creationId xmlns:p14="http://schemas.microsoft.com/office/powerpoint/2010/main" val="2425146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1"/>
            <a:ext cx="1113606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endParaRPr lang="en-US"/>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3" name="Content Placeholder 2">
            <a:extLst>
              <a:ext uri="{FF2B5EF4-FFF2-40B4-BE49-F238E27FC236}">
                <a16:creationId xmlns:a16="http://schemas.microsoft.com/office/drawing/2014/main" id="{F5565674-84A9-4532-98D4-F0C186820949}"/>
              </a:ext>
            </a:extLst>
          </p:cNvPr>
          <p:cNvSpPr>
            <a:spLocks noGrp="1"/>
          </p:cNvSpPr>
          <p:nvPr>
            <p:ph sz="quarter" idx="11" hasCustomPrompt="1"/>
          </p:nvPr>
        </p:nvSpPr>
        <p:spPr>
          <a:xfrm>
            <a:off x="6635749" y="1260475"/>
            <a:ext cx="5040313" cy="4679950"/>
          </a:xfrm>
          <a:solidFill>
            <a:schemeClr val="bg2"/>
          </a:solidFill>
        </p:spPr>
        <p:txBody>
          <a:bodyPr anchor="ctr" anchorCtr="0">
            <a:normAutofit/>
          </a:bodyPr>
          <a:lstStyle>
            <a:lvl1pPr algn="ctr">
              <a:defRPr sz="1600">
                <a:solidFill>
                  <a:schemeClr val="bg1"/>
                </a:solidFill>
              </a:defRPr>
            </a:lvl1pPr>
          </a:lstStyle>
          <a:p>
            <a:pPr lvl="0"/>
            <a:r>
              <a:rPr lang="en-GB"/>
              <a:t>C</a:t>
            </a:r>
            <a:r>
              <a:rPr lang="en-US" err="1"/>
              <a:t>ontent</a:t>
            </a:r>
            <a:endParaRPr lang="en-US"/>
          </a:p>
        </p:txBody>
      </p:sp>
      <p:sp>
        <p:nvSpPr>
          <p:cNvPr id="7" name="Content Placeholder 2">
            <a:extLst>
              <a:ext uri="{FF2B5EF4-FFF2-40B4-BE49-F238E27FC236}">
                <a16:creationId xmlns:a16="http://schemas.microsoft.com/office/drawing/2014/main" id="{A6DE514E-9CAB-42FD-938B-161DD49D8C9A}"/>
              </a:ext>
            </a:extLst>
          </p:cNvPr>
          <p:cNvSpPr>
            <a:spLocks noGrp="1"/>
          </p:cNvSpPr>
          <p:nvPr>
            <p:ph sz="quarter" idx="12" hasCustomPrompt="1"/>
          </p:nvPr>
        </p:nvSpPr>
        <p:spPr>
          <a:xfrm>
            <a:off x="540001" y="1260475"/>
            <a:ext cx="5040000" cy="4679950"/>
          </a:xfrm>
          <a:solidFill>
            <a:schemeClr val="bg2"/>
          </a:solidFill>
        </p:spPr>
        <p:txBody>
          <a:bodyPr anchor="ctr" anchorCtr="0">
            <a:normAutofit/>
          </a:bodyPr>
          <a:lstStyle>
            <a:lvl1pPr algn="ctr">
              <a:defRPr sz="1600">
                <a:solidFill>
                  <a:schemeClr val="bg1"/>
                </a:solidFill>
              </a:defRPr>
            </a:lvl1pPr>
          </a:lstStyle>
          <a:p>
            <a:pPr lvl="0"/>
            <a:r>
              <a:rPr lang="en-GB"/>
              <a:t>C</a:t>
            </a:r>
            <a:r>
              <a:rPr lang="en-US" err="1"/>
              <a:t>ontent</a:t>
            </a:r>
            <a:endParaRPr lang="en-US"/>
          </a:p>
        </p:txBody>
      </p:sp>
    </p:spTree>
    <p:extLst>
      <p:ext uri="{BB962C8B-B14F-4D97-AF65-F5344CB8AC3E}">
        <p14:creationId xmlns:p14="http://schemas.microsoft.com/office/powerpoint/2010/main" val="275629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589A6-1E44-4B9B-B954-535BBD97347D}"/>
              </a:ext>
            </a:extLst>
          </p:cNvPr>
          <p:cNvSpPr>
            <a:spLocks noGrp="1"/>
          </p:cNvSpPr>
          <p:nvPr>
            <p:ph type="title"/>
          </p:nvPr>
        </p:nvSpPr>
        <p:spPr/>
        <p:txBody>
          <a:bodyPr/>
          <a:lstStyle>
            <a:lvl1pPr>
              <a:defRPr>
                <a:solidFill>
                  <a:srgbClr val="F3901F"/>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75BD377E-C652-45FE-A3B5-8E8729C79F85}"/>
              </a:ext>
            </a:extLst>
          </p:cNvPr>
          <p:cNvSpPr>
            <a:spLocks noGrp="1"/>
          </p:cNvSpPr>
          <p:nvPr>
            <p:ph sz="half" idx="1"/>
          </p:nvPr>
        </p:nvSpPr>
        <p:spPr>
          <a:xfrm>
            <a:off x="465667" y="1654175"/>
            <a:ext cx="5554133" cy="4351338"/>
          </a:xfrm>
        </p:spPr>
        <p:txBody>
          <a:bodyPr/>
          <a:lstStyle>
            <a:lvl1pPr>
              <a:buClr>
                <a:srgbClr val="F3901F"/>
              </a:buClr>
              <a:defRPr/>
            </a:lvl1pPr>
            <a:lvl2pPr>
              <a:buClr>
                <a:srgbClr val="F3901F"/>
              </a:buClr>
              <a:defRPr/>
            </a:lvl2pPr>
            <a:lvl3pPr>
              <a:buClr>
                <a:srgbClr val="F3901F"/>
              </a:buClr>
              <a:defRPr/>
            </a:lvl3pPr>
            <a:lvl4pPr>
              <a:buClr>
                <a:srgbClr val="F3901F"/>
              </a:buClr>
              <a:defRPr/>
            </a:lvl4pPr>
            <a:lvl5pPr>
              <a:buClr>
                <a:srgbClr val="F3901F"/>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92CFF9-0F3C-4670-A945-DCCA2E7CD134}"/>
              </a:ext>
            </a:extLst>
          </p:cNvPr>
          <p:cNvSpPr>
            <a:spLocks noGrp="1"/>
          </p:cNvSpPr>
          <p:nvPr>
            <p:ph sz="half" idx="2"/>
          </p:nvPr>
        </p:nvSpPr>
        <p:spPr>
          <a:xfrm>
            <a:off x="6316134" y="1654175"/>
            <a:ext cx="5554133" cy="4351338"/>
          </a:xfrm>
        </p:spPr>
        <p:txBody>
          <a:bodyPr/>
          <a:lstStyle>
            <a:lvl1pPr>
              <a:buClr>
                <a:srgbClr val="F3901F"/>
              </a:buClr>
              <a:defRPr/>
            </a:lvl1pPr>
            <a:lvl2pPr>
              <a:buClr>
                <a:srgbClr val="F3901F"/>
              </a:buClr>
              <a:defRPr/>
            </a:lvl2pPr>
            <a:lvl3pPr>
              <a:buClr>
                <a:srgbClr val="F3901F"/>
              </a:buClr>
              <a:defRPr/>
            </a:lvl3pPr>
            <a:lvl4pPr>
              <a:buClr>
                <a:srgbClr val="F3901F"/>
              </a:buClr>
              <a:defRPr/>
            </a:lvl4pPr>
            <a:lvl5pPr>
              <a:buClr>
                <a:srgbClr val="F3901F"/>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3B833D-AD38-4E52-A061-60B8B5A48B68}"/>
              </a:ext>
            </a:extLst>
          </p:cNvPr>
          <p:cNvSpPr>
            <a:spLocks noGrp="1"/>
          </p:cNvSpPr>
          <p:nvPr>
            <p:ph type="dt" sz="half" idx="10"/>
          </p:nvPr>
        </p:nvSpPr>
        <p:spPr>
          <a:xfrm>
            <a:off x="1803401" y="6263213"/>
            <a:ext cx="1193799" cy="365125"/>
          </a:xfrm>
          <a:prstGeom prst="rect">
            <a:avLst/>
          </a:prstGeom>
        </p:spPr>
        <p:txBody>
          <a:bodyPr/>
          <a:lstStyle/>
          <a:p>
            <a:fld id="{457C583C-300A-406D-9B0B-60FCE7973D85}" type="datetime1">
              <a:rPr lang="en-US" smtClean="0"/>
              <a:t>12/16/2022</a:t>
            </a:fld>
            <a:endParaRPr lang="en-US"/>
          </a:p>
        </p:txBody>
      </p:sp>
      <p:sp>
        <p:nvSpPr>
          <p:cNvPr id="6" name="Footer Placeholder 5">
            <a:extLst>
              <a:ext uri="{FF2B5EF4-FFF2-40B4-BE49-F238E27FC236}">
                <a16:creationId xmlns:a16="http://schemas.microsoft.com/office/drawing/2014/main" id="{C36310EF-B9C6-4E1A-9CEE-E83E686A3359}"/>
              </a:ext>
            </a:extLst>
          </p:cNvPr>
          <p:cNvSpPr>
            <a:spLocks noGrp="1"/>
          </p:cNvSpPr>
          <p:nvPr>
            <p:ph type="ftr" sz="quarter" idx="11"/>
          </p:nvPr>
        </p:nvSpPr>
        <p:spPr>
          <a:xfrm>
            <a:off x="2997199" y="6263213"/>
            <a:ext cx="73914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0F5DC96-93DC-4DFC-96C2-A591F05D7655}"/>
              </a:ext>
            </a:extLst>
          </p:cNvPr>
          <p:cNvSpPr>
            <a:spLocks noGrp="1"/>
          </p:cNvSpPr>
          <p:nvPr>
            <p:ph type="sldNum" sz="quarter" idx="12"/>
          </p:nvPr>
        </p:nvSpPr>
        <p:spPr>
          <a:xfrm>
            <a:off x="10388599" y="6263213"/>
            <a:ext cx="677334" cy="365125"/>
          </a:xfrm>
          <a:prstGeom prst="rect">
            <a:avLst/>
          </a:prstGeom>
        </p:spPr>
        <p:txBody>
          <a:bodyPr/>
          <a:lstStyle/>
          <a:p>
            <a:fld id="{9639ED2B-37ED-4527-B698-007C17A6D46F}" type="slidenum">
              <a:rPr lang="en-US" smtClean="0"/>
              <a:t>‹#›</a:t>
            </a:fld>
            <a:endParaRPr lang="en-US"/>
          </a:p>
        </p:txBody>
      </p:sp>
    </p:spTree>
    <p:extLst>
      <p:ext uri="{BB962C8B-B14F-4D97-AF65-F5344CB8AC3E}">
        <p14:creationId xmlns:p14="http://schemas.microsoft.com/office/powerpoint/2010/main" val="13752188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 column tex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9" y="540001"/>
            <a:ext cx="1114235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endParaRPr lang="en-US"/>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p:nvPr>
        </p:nvSpPr>
        <p:spPr>
          <a:xfrm>
            <a:off x="539750" y="1259999"/>
            <a:ext cx="5040000" cy="4680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035B0D96-3F44-410C-99F2-D377046AB1A4}"/>
              </a:ext>
            </a:extLst>
          </p:cNvPr>
          <p:cNvSpPr>
            <a:spLocks noGrp="1"/>
          </p:cNvSpPr>
          <p:nvPr>
            <p:ph type="body" sz="quarter" idx="11"/>
          </p:nvPr>
        </p:nvSpPr>
        <p:spPr>
          <a:xfrm>
            <a:off x="6642100" y="1259999"/>
            <a:ext cx="5040000" cy="4680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7090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column tex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1"/>
            <a:ext cx="11139488"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endParaRPr lang="en-US"/>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p:nvPr>
        </p:nvSpPr>
        <p:spPr>
          <a:xfrm>
            <a:off x="539750" y="1259999"/>
            <a:ext cx="3576638" cy="4680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035B0D96-3F44-410C-99F2-D377046AB1A4}"/>
              </a:ext>
            </a:extLst>
          </p:cNvPr>
          <p:cNvSpPr>
            <a:spLocks noGrp="1"/>
          </p:cNvSpPr>
          <p:nvPr>
            <p:ph type="body" sz="quarter" idx="11"/>
          </p:nvPr>
        </p:nvSpPr>
        <p:spPr>
          <a:xfrm>
            <a:off x="4332600" y="1259999"/>
            <a:ext cx="3565213" cy="4680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0">
            <a:extLst>
              <a:ext uri="{FF2B5EF4-FFF2-40B4-BE49-F238E27FC236}">
                <a16:creationId xmlns:a16="http://schemas.microsoft.com/office/drawing/2014/main" id="{46CBB030-1AF7-40CA-A4BB-883AFB5B2FB8}"/>
              </a:ext>
            </a:extLst>
          </p:cNvPr>
          <p:cNvSpPr>
            <a:spLocks noGrp="1"/>
          </p:cNvSpPr>
          <p:nvPr>
            <p:ph type="body" sz="quarter" idx="12"/>
          </p:nvPr>
        </p:nvSpPr>
        <p:spPr>
          <a:xfrm>
            <a:off x="8114025" y="1259999"/>
            <a:ext cx="3565213" cy="4680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3668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 column text and image ">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1"/>
            <a:ext cx="1115091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endParaRPr lang="en-US"/>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p:nvPr>
        </p:nvSpPr>
        <p:spPr>
          <a:xfrm>
            <a:off x="539750" y="3581400"/>
            <a:ext cx="3576638" cy="235859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035B0D96-3F44-410C-99F2-D377046AB1A4}"/>
              </a:ext>
            </a:extLst>
          </p:cNvPr>
          <p:cNvSpPr>
            <a:spLocks noGrp="1"/>
          </p:cNvSpPr>
          <p:nvPr>
            <p:ph type="body" sz="quarter" idx="11"/>
          </p:nvPr>
        </p:nvSpPr>
        <p:spPr>
          <a:xfrm>
            <a:off x="4332600" y="3581399"/>
            <a:ext cx="3565213" cy="235859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0">
            <a:extLst>
              <a:ext uri="{FF2B5EF4-FFF2-40B4-BE49-F238E27FC236}">
                <a16:creationId xmlns:a16="http://schemas.microsoft.com/office/drawing/2014/main" id="{46CBB030-1AF7-40CA-A4BB-883AFB5B2FB8}"/>
              </a:ext>
            </a:extLst>
          </p:cNvPr>
          <p:cNvSpPr>
            <a:spLocks noGrp="1"/>
          </p:cNvSpPr>
          <p:nvPr>
            <p:ph type="body" sz="quarter" idx="12"/>
          </p:nvPr>
        </p:nvSpPr>
        <p:spPr>
          <a:xfrm>
            <a:off x="8114025" y="3581399"/>
            <a:ext cx="3565213" cy="235859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a:extLst>
              <a:ext uri="{FF2B5EF4-FFF2-40B4-BE49-F238E27FC236}">
                <a16:creationId xmlns:a16="http://schemas.microsoft.com/office/drawing/2014/main" id="{CDDD8857-5E27-4C9D-822B-845517BA0A7B}"/>
              </a:ext>
            </a:extLst>
          </p:cNvPr>
          <p:cNvSpPr>
            <a:spLocks noGrp="1"/>
          </p:cNvSpPr>
          <p:nvPr>
            <p:ph type="pic" sz="quarter" idx="14" hasCustomPrompt="1"/>
          </p:nvPr>
        </p:nvSpPr>
        <p:spPr>
          <a:xfrm>
            <a:off x="539750" y="1260000"/>
            <a:ext cx="3576638" cy="2169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0" name="Picture Placeholder 3">
            <a:extLst>
              <a:ext uri="{FF2B5EF4-FFF2-40B4-BE49-F238E27FC236}">
                <a16:creationId xmlns:a16="http://schemas.microsoft.com/office/drawing/2014/main" id="{23341464-92DE-4E48-B700-50AF50219B67}"/>
              </a:ext>
            </a:extLst>
          </p:cNvPr>
          <p:cNvSpPr>
            <a:spLocks noGrp="1"/>
          </p:cNvSpPr>
          <p:nvPr>
            <p:ph type="pic" sz="quarter" idx="15" hasCustomPrompt="1"/>
          </p:nvPr>
        </p:nvSpPr>
        <p:spPr>
          <a:xfrm>
            <a:off x="4332600" y="1260000"/>
            <a:ext cx="3576638" cy="2169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2" name="Picture Placeholder 3">
            <a:extLst>
              <a:ext uri="{FF2B5EF4-FFF2-40B4-BE49-F238E27FC236}">
                <a16:creationId xmlns:a16="http://schemas.microsoft.com/office/drawing/2014/main" id="{6B9284A9-A980-4037-8BA7-AABA39032F0B}"/>
              </a:ext>
            </a:extLst>
          </p:cNvPr>
          <p:cNvSpPr>
            <a:spLocks noGrp="1"/>
          </p:cNvSpPr>
          <p:nvPr>
            <p:ph type="pic" sz="quarter" idx="16" hasCustomPrompt="1"/>
          </p:nvPr>
        </p:nvSpPr>
        <p:spPr>
          <a:xfrm>
            <a:off x="8114025" y="1260000"/>
            <a:ext cx="3576638" cy="2169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Tree>
    <p:extLst>
      <p:ext uri="{BB962C8B-B14F-4D97-AF65-F5344CB8AC3E}">
        <p14:creationId xmlns:p14="http://schemas.microsoft.com/office/powerpoint/2010/main" val="2727298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 column text, subtitle and image">
    <p:spTree>
      <p:nvGrpSpPr>
        <p:cNvPr id="1" name=""/>
        <p:cNvGrpSpPr/>
        <p:nvPr/>
      </p:nvGrpSpPr>
      <p:grpSpPr>
        <a:xfrm>
          <a:off x="0" y="0"/>
          <a:ext cx="0" cy="0"/>
          <a:chOff x="0" y="0"/>
          <a:chExt cx="0" cy="0"/>
        </a:xfrm>
      </p:grpSpPr>
      <p:sp>
        <p:nvSpPr>
          <p:cNvPr id="18" name="Text Placeholder 3">
            <a:extLst>
              <a:ext uri="{FF2B5EF4-FFF2-40B4-BE49-F238E27FC236}">
                <a16:creationId xmlns:a16="http://schemas.microsoft.com/office/drawing/2014/main" id="{E5B00D7D-DE8B-40B9-A825-72F541ACAA50}"/>
              </a:ext>
            </a:extLst>
          </p:cNvPr>
          <p:cNvSpPr>
            <a:spLocks noGrp="1"/>
          </p:cNvSpPr>
          <p:nvPr>
            <p:ph type="body" sz="quarter" idx="19" hasCustomPrompt="1"/>
          </p:nvPr>
        </p:nvSpPr>
        <p:spPr>
          <a:xfrm>
            <a:off x="8114025" y="1260000"/>
            <a:ext cx="3576638" cy="468000"/>
          </a:xfrm>
          <a:solidFill>
            <a:schemeClr val="accent1"/>
          </a:solidFill>
        </p:spPr>
        <p:txBody>
          <a:bodyPr lIns="108000" tIns="108000" rIns="108000" bIns="108000" anchor="ctr" anchorCtr="0">
            <a:noAutofit/>
          </a:bodyPr>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Insert title</a:t>
            </a:r>
          </a:p>
        </p:txBody>
      </p:sp>
      <p:sp>
        <p:nvSpPr>
          <p:cNvPr id="17" name="Text Placeholder 3">
            <a:extLst>
              <a:ext uri="{FF2B5EF4-FFF2-40B4-BE49-F238E27FC236}">
                <a16:creationId xmlns:a16="http://schemas.microsoft.com/office/drawing/2014/main" id="{85863CAD-4F17-4F80-B02C-DC6A702A8783}"/>
              </a:ext>
            </a:extLst>
          </p:cNvPr>
          <p:cNvSpPr>
            <a:spLocks noGrp="1"/>
          </p:cNvSpPr>
          <p:nvPr>
            <p:ph type="body" sz="quarter" idx="18" hasCustomPrompt="1"/>
          </p:nvPr>
        </p:nvSpPr>
        <p:spPr>
          <a:xfrm>
            <a:off x="4332600" y="1260000"/>
            <a:ext cx="3576638" cy="468000"/>
          </a:xfrm>
          <a:solidFill>
            <a:schemeClr val="accent1"/>
          </a:solidFill>
        </p:spPr>
        <p:txBody>
          <a:bodyPr lIns="108000" tIns="108000" rIns="108000" bIns="108000" anchor="ctr" anchorCtr="0">
            <a:noAutofit/>
          </a:bodyPr>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Insert title</a:t>
            </a:r>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1"/>
            <a:ext cx="1115091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endParaRPr lang="en-US"/>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p:nvPr>
        </p:nvSpPr>
        <p:spPr>
          <a:xfrm>
            <a:off x="539750" y="3581400"/>
            <a:ext cx="3576638" cy="2358598"/>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20">
            <a:extLst>
              <a:ext uri="{FF2B5EF4-FFF2-40B4-BE49-F238E27FC236}">
                <a16:creationId xmlns:a16="http://schemas.microsoft.com/office/drawing/2014/main" id="{035B0D96-3F44-410C-99F2-D377046AB1A4}"/>
              </a:ext>
            </a:extLst>
          </p:cNvPr>
          <p:cNvSpPr>
            <a:spLocks noGrp="1"/>
          </p:cNvSpPr>
          <p:nvPr>
            <p:ph type="body" sz="quarter" idx="11"/>
          </p:nvPr>
        </p:nvSpPr>
        <p:spPr>
          <a:xfrm>
            <a:off x="4332600" y="3581399"/>
            <a:ext cx="3565213" cy="235859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0">
            <a:extLst>
              <a:ext uri="{FF2B5EF4-FFF2-40B4-BE49-F238E27FC236}">
                <a16:creationId xmlns:a16="http://schemas.microsoft.com/office/drawing/2014/main" id="{46CBB030-1AF7-40CA-A4BB-883AFB5B2FB8}"/>
              </a:ext>
            </a:extLst>
          </p:cNvPr>
          <p:cNvSpPr>
            <a:spLocks noGrp="1"/>
          </p:cNvSpPr>
          <p:nvPr>
            <p:ph type="body" sz="quarter" idx="12"/>
          </p:nvPr>
        </p:nvSpPr>
        <p:spPr>
          <a:xfrm>
            <a:off x="8114025" y="3581399"/>
            <a:ext cx="3565213" cy="235859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a:extLst>
              <a:ext uri="{FF2B5EF4-FFF2-40B4-BE49-F238E27FC236}">
                <a16:creationId xmlns:a16="http://schemas.microsoft.com/office/drawing/2014/main" id="{CDDD8857-5E27-4C9D-822B-845517BA0A7B}"/>
              </a:ext>
            </a:extLst>
          </p:cNvPr>
          <p:cNvSpPr>
            <a:spLocks noGrp="1"/>
          </p:cNvSpPr>
          <p:nvPr>
            <p:ph type="pic" sz="quarter" idx="14" hasCustomPrompt="1"/>
          </p:nvPr>
        </p:nvSpPr>
        <p:spPr>
          <a:xfrm>
            <a:off x="539750" y="1728000"/>
            <a:ext cx="3576638" cy="1701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0" name="Picture Placeholder 3">
            <a:extLst>
              <a:ext uri="{FF2B5EF4-FFF2-40B4-BE49-F238E27FC236}">
                <a16:creationId xmlns:a16="http://schemas.microsoft.com/office/drawing/2014/main" id="{23341464-92DE-4E48-B700-50AF50219B67}"/>
              </a:ext>
            </a:extLst>
          </p:cNvPr>
          <p:cNvSpPr>
            <a:spLocks noGrp="1"/>
          </p:cNvSpPr>
          <p:nvPr>
            <p:ph type="pic" sz="quarter" idx="15" hasCustomPrompt="1"/>
          </p:nvPr>
        </p:nvSpPr>
        <p:spPr>
          <a:xfrm>
            <a:off x="4332600" y="1728000"/>
            <a:ext cx="3576638" cy="1701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2" name="Picture Placeholder 3">
            <a:extLst>
              <a:ext uri="{FF2B5EF4-FFF2-40B4-BE49-F238E27FC236}">
                <a16:creationId xmlns:a16="http://schemas.microsoft.com/office/drawing/2014/main" id="{6B9284A9-A980-4037-8BA7-AABA39032F0B}"/>
              </a:ext>
            </a:extLst>
          </p:cNvPr>
          <p:cNvSpPr>
            <a:spLocks noGrp="1"/>
          </p:cNvSpPr>
          <p:nvPr>
            <p:ph type="pic" sz="quarter" idx="16" hasCustomPrompt="1"/>
          </p:nvPr>
        </p:nvSpPr>
        <p:spPr>
          <a:xfrm>
            <a:off x="8114025" y="1728000"/>
            <a:ext cx="3576638" cy="1701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4" name="Text Placeholder 3">
            <a:extLst>
              <a:ext uri="{FF2B5EF4-FFF2-40B4-BE49-F238E27FC236}">
                <a16:creationId xmlns:a16="http://schemas.microsoft.com/office/drawing/2014/main" id="{F5FFF111-825F-427B-A909-73E745D1F7D1}"/>
              </a:ext>
            </a:extLst>
          </p:cNvPr>
          <p:cNvSpPr>
            <a:spLocks noGrp="1"/>
          </p:cNvSpPr>
          <p:nvPr>
            <p:ph type="body" sz="quarter" idx="17" hasCustomPrompt="1"/>
          </p:nvPr>
        </p:nvSpPr>
        <p:spPr>
          <a:xfrm>
            <a:off x="539750" y="1260000"/>
            <a:ext cx="3576638" cy="468000"/>
          </a:xfrm>
          <a:solidFill>
            <a:schemeClr val="accent1"/>
          </a:solidFill>
        </p:spPr>
        <p:txBody>
          <a:bodyPr lIns="108000" tIns="108000" rIns="108000" bIns="108000" anchor="ctr" anchorCtr="0">
            <a:noAutofit/>
          </a:bodyPr>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stStyle>
          <a:p>
            <a:pPr lvl="0"/>
            <a:r>
              <a:rPr lang="en-US"/>
              <a:t>Insert title</a:t>
            </a:r>
          </a:p>
        </p:txBody>
      </p:sp>
    </p:spTree>
    <p:extLst>
      <p:ext uri="{BB962C8B-B14F-4D97-AF65-F5344CB8AC3E}">
        <p14:creationId xmlns:p14="http://schemas.microsoft.com/office/powerpoint/2010/main" val="322727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roject profile">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1"/>
            <a:ext cx="1115091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endParaRPr lang="en-US"/>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hasCustomPrompt="1"/>
          </p:nvPr>
        </p:nvSpPr>
        <p:spPr>
          <a:xfrm>
            <a:off x="539749" y="1260000"/>
            <a:ext cx="11150913" cy="432000"/>
          </a:xfrm>
        </p:spPr>
        <p:txBody>
          <a:bodyPr>
            <a:noAutofit/>
          </a:bodyPr>
          <a:lstStyle>
            <a:lvl1pPr>
              <a:defRPr>
                <a:solidFill>
                  <a:schemeClr val="accent1"/>
                </a:solidFill>
              </a:defRPr>
            </a:lvl1pPr>
          </a:lstStyle>
          <a:p>
            <a:pPr lvl="0"/>
            <a:r>
              <a:rPr lang="en-US"/>
              <a:t>Location</a:t>
            </a:r>
          </a:p>
        </p:txBody>
      </p:sp>
      <p:sp>
        <p:nvSpPr>
          <p:cNvPr id="12" name="Picture Placeholder 3">
            <a:extLst>
              <a:ext uri="{FF2B5EF4-FFF2-40B4-BE49-F238E27FC236}">
                <a16:creationId xmlns:a16="http://schemas.microsoft.com/office/drawing/2014/main" id="{6B9284A9-A980-4037-8BA7-AABA39032F0B}"/>
              </a:ext>
            </a:extLst>
          </p:cNvPr>
          <p:cNvSpPr>
            <a:spLocks noGrp="1"/>
          </p:cNvSpPr>
          <p:nvPr>
            <p:ph type="pic" sz="quarter" idx="16" hasCustomPrompt="1"/>
          </p:nvPr>
        </p:nvSpPr>
        <p:spPr>
          <a:xfrm>
            <a:off x="539749" y="2895601"/>
            <a:ext cx="11150914" cy="3044398"/>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9" name="Text Placeholder 20">
            <a:extLst>
              <a:ext uri="{FF2B5EF4-FFF2-40B4-BE49-F238E27FC236}">
                <a16:creationId xmlns:a16="http://schemas.microsoft.com/office/drawing/2014/main" id="{B07E33AB-24D5-4A3D-9F93-065D71A4306B}"/>
              </a:ext>
            </a:extLst>
          </p:cNvPr>
          <p:cNvSpPr>
            <a:spLocks noGrp="1"/>
          </p:cNvSpPr>
          <p:nvPr>
            <p:ph type="body" sz="quarter" idx="15"/>
          </p:nvPr>
        </p:nvSpPr>
        <p:spPr>
          <a:xfrm>
            <a:off x="8620125" y="3733799"/>
            <a:ext cx="3571875" cy="2206199"/>
          </a:xfrm>
          <a:solidFill>
            <a:schemeClr val="accent1"/>
          </a:solidFill>
          <a:ln w="34925" cmpd="sng">
            <a:noFill/>
          </a:ln>
        </p:spPr>
        <p:txBody>
          <a:bodyPr lIns="540000" tIns="360000" rIns="540000" bIns="1152000"/>
          <a:lstStyle>
            <a:lvl1pPr>
              <a:defRPr sz="1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5" name="Table Placeholder 4">
            <a:extLst>
              <a:ext uri="{FF2B5EF4-FFF2-40B4-BE49-F238E27FC236}">
                <a16:creationId xmlns:a16="http://schemas.microsoft.com/office/drawing/2014/main" id="{9FC6F993-8212-4777-A15A-A410F3B34839}"/>
              </a:ext>
            </a:extLst>
          </p:cNvPr>
          <p:cNvSpPr>
            <a:spLocks noGrp="1"/>
          </p:cNvSpPr>
          <p:nvPr>
            <p:ph type="tbl" sz="quarter" idx="17" hasCustomPrompt="1"/>
          </p:nvPr>
        </p:nvSpPr>
        <p:spPr>
          <a:xfrm>
            <a:off x="539749" y="1720636"/>
            <a:ext cx="11150913" cy="1174965"/>
          </a:xfrm>
        </p:spPr>
        <p:txBody>
          <a:bodyPr/>
          <a:lstStyle>
            <a:lvl1pPr>
              <a:defRPr>
                <a:solidFill>
                  <a:schemeClr val="accent1"/>
                </a:solidFill>
              </a:defRPr>
            </a:lvl1pPr>
          </a:lstStyle>
          <a:p>
            <a:r>
              <a:rPr lang="en-GB"/>
              <a:t>Scope</a:t>
            </a:r>
            <a:endParaRPr lang="en-US"/>
          </a:p>
        </p:txBody>
      </p:sp>
    </p:spTree>
    <p:extLst>
      <p:ext uri="{BB962C8B-B14F-4D97-AF65-F5344CB8AC3E}">
        <p14:creationId xmlns:p14="http://schemas.microsoft.com/office/powerpoint/2010/main" val="299878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Image overlap left (teal) 1.0">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5592763" y="1259998"/>
            <a:ext cx="6599237" cy="5598002"/>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9" y="540000"/>
            <a:ext cx="11136313" cy="498598"/>
          </a:xfrm>
          <a:prstGeom prst="rect">
            <a:avLst/>
          </a:prstGeom>
        </p:spPr>
        <p:txBody>
          <a:bodyPr vert="horz" wrap="square" lIns="0" tIns="0" rIns="0" bIns="0" rtlCol="0" anchor="t" anchorCtr="0">
            <a:spAutoFit/>
          </a:bodyPr>
          <a:lstStyle/>
          <a:p>
            <a:r>
              <a:rPr lang="en-US"/>
              <a:t>Insert slide title</a:t>
            </a: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p:nvPr>
        </p:nvSpPr>
        <p:spPr>
          <a:xfrm>
            <a:off x="0" y="1799998"/>
            <a:ext cx="6132763" cy="4014875"/>
          </a:xfrm>
          <a:solidFill>
            <a:schemeClr val="accent1"/>
          </a:solidFill>
        </p:spPr>
        <p:txBody>
          <a:bodyPr lIns="540000" tIns="360000" rIns="540000" bIns="540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endParaRPr lang="en-US"/>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10" name="Text Placeholder 3">
            <a:extLst>
              <a:ext uri="{FF2B5EF4-FFF2-40B4-BE49-F238E27FC236}">
                <a16:creationId xmlns:a16="http://schemas.microsoft.com/office/drawing/2014/main" id="{D9C6E14C-8EED-4506-AFF3-40FC4594D87E}"/>
              </a:ext>
            </a:extLst>
          </p:cNvPr>
          <p:cNvSpPr>
            <a:spLocks noGrp="1" noChangeAspect="1"/>
          </p:cNvSpPr>
          <p:nvPr>
            <p:ph type="body" sz="quarter" idx="17" hasCustomPrompt="1"/>
          </p:nvPr>
        </p:nvSpPr>
        <p:spPr>
          <a:xfrm>
            <a:off x="10847336" y="6259151"/>
            <a:ext cx="829161" cy="252000"/>
          </a:xfrm>
          <a:prstGeom prst="rect">
            <a:avLst/>
          </a:prstGeom>
          <a:blipFill>
            <a:blip r:embed="rId2" cstate="email">
              <a:extLst>
                <a:ext uri="{28A0092B-C50C-407E-A947-70E740481C1C}">
                  <a14:useLocalDpi xmlns:a14="http://schemas.microsoft.com/office/drawing/2010/main" val="0"/>
                </a:ext>
              </a:extLst>
            </a:blip>
            <a:stretch>
              <a:fillRect/>
            </a:stretch>
          </a:blipFill>
        </p:spPr>
        <p:txBody>
          <a:bodyPr/>
          <a:lstStyle>
            <a:lvl2pPr marL="111618" indent="0">
              <a:buFont typeface="Arial" panose="020B0604020202020204" pitchFamily="34" charset="0"/>
              <a:buNone/>
              <a:defRPr/>
            </a:lvl2pPr>
          </a:lstStyle>
          <a:p>
            <a:pPr lvl="1"/>
            <a:r>
              <a:rPr lang="en-GB"/>
              <a:t> </a:t>
            </a:r>
            <a:endParaRPr lang="en-US"/>
          </a:p>
        </p:txBody>
      </p:sp>
    </p:spTree>
    <p:extLst>
      <p:ext uri="{BB962C8B-B14F-4D97-AF65-F5344CB8AC3E}">
        <p14:creationId xmlns:p14="http://schemas.microsoft.com/office/powerpoint/2010/main" val="57659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Image overlap left (teal) 1.1">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5592763" y="1259998"/>
            <a:ext cx="6599237" cy="5598002"/>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9" y="540000"/>
            <a:ext cx="11136313" cy="498598"/>
          </a:xfrm>
          <a:prstGeom prst="rect">
            <a:avLst/>
          </a:prstGeom>
        </p:spPr>
        <p:txBody>
          <a:bodyPr vert="horz" wrap="square" lIns="0" tIns="0" rIns="0" bIns="0" rtlCol="0" anchor="t" anchorCtr="0">
            <a:spAutoFit/>
          </a:bodyPr>
          <a:lstStyle/>
          <a:p>
            <a:r>
              <a:rPr lang="en-US"/>
              <a:t>Insert slide title</a:t>
            </a:r>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p:nvPr>
        </p:nvSpPr>
        <p:spPr>
          <a:xfrm>
            <a:off x="0" y="1799998"/>
            <a:ext cx="6132763" cy="4014875"/>
          </a:xfrm>
          <a:solidFill>
            <a:schemeClr val="accent1"/>
          </a:solidFill>
        </p:spPr>
        <p:txBody>
          <a:bodyPr lIns="540000" tIns="360000" rIns="540000" bIns="540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endParaRPr lang="en-US"/>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8" name="Text Placeholder 3">
            <a:extLst>
              <a:ext uri="{FF2B5EF4-FFF2-40B4-BE49-F238E27FC236}">
                <a16:creationId xmlns:a16="http://schemas.microsoft.com/office/drawing/2014/main" id="{D72E615E-05AB-443F-B5AA-C6D04778A741}"/>
              </a:ext>
            </a:extLst>
          </p:cNvPr>
          <p:cNvSpPr>
            <a:spLocks noGrp="1" noChangeAspect="1"/>
          </p:cNvSpPr>
          <p:nvPr>
            <p:ph type="body" sz="quarter" idx="17" hasCustomPrompt="1"/>
          </p:nvPr>
        </p:nvSpPr>
        <p:spPr>
          <a:xfrm>
            <a:off x="10847336" y="6259151"/>
            <a:ext cx="829161" cy="252000"/>
          </a:xfrm>
          <a:prstGeom prst="rect">
            <a:avLst/>
          </a:prstGeom>
          <a:blipFill>
            <a:blip r:embed="rId2" cstate="email">
              <a:extLst>
                <a:ext uri="{28A0092B-C50C-407E-A947-70E740481C1C}">
                  <a14:useLocalDpi xmlns:a14="http://schemas.microsoft.com/office/drawing/2010/main" val="0"/>
                </a:ext>
              </a:extLst>
            </a:blip>
            <a:stretch>
              <a:fillRect/>
            </a:stretch>
          </a:blipFill>
        </p:spPr>
        <p:txBody>
          <a:bodyPr/>
          <a:lstStyle>
            <a:lvl2pPr marL="111618" indent="0">
              <a:buFont typeface="Arial" panose="020B0604020202020204" pitchFamily="34" charset="0"/>
              <a:buNone/>
              <a:defRPr/>
            </a:lvl2pPr>
          </a:lstStyle>
          <a:p>
            <a:pPr lvl="1"/>
            <a:r>
              <a:rPr lang="en-GB"/>
              <a:t> </a:t>
            </a:r>
            <a:endParaRPr lang="en-US"/>
          </a:p>
        </p:txBody>
      </p:sp>
    </p:spTree>
    <p:extLst>
      <p:ext uri="{BB962C8B-B14F-4D97-AF65-F5344CB8AC3E}">
        <p14:creationId xmlns:p14="http://schemas.microsoft.com/office/powerpoint/2010/main" val="149295425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Image overlap right (teal)">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6096000" y="540000"/>
            <a:ext cx="4284663" cy="6318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9" y="540000"/>
            <a:ext cx="483711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endParaRPr lang="en-US"/>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12" name="Text Placeholder 20">
            <a:extLst>
              <a:ext uri="{FF2B5EF4-FFF2-40B4-BE49-F238E27FC236}">
                <a16:creationId xmlns:a16="http://schemas.microsoft.com/office/drawing/2014/main" id="{77E1749E-4C30-4AAE-B89C-63A3348B7446}"/>
              </a:ext>
            </a:extLst>
          </p:cNvPr>
          <p:cNvSpPr>
            <a:spLocks noGrp="1"/>
          </p:cNvSpPr>
          <p:nvPr>
            <p:ph type="body" sz="quarter" idx="10"/>
          </p:nvPr>
        </p:nvSpPr>
        <p:spPr>
          <a:xfrm>
            <a:off x="539750" y="1259999"/>
            <a:ext cx="4837113" cy="4680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0">
            <a:extLst>
              <a:ext uri="{FF2B5EF4-FFF2-40B4-BE49-F238E27FC236}">
                <a16:creationId xmlns:a16="http://schemas.microsoft.com/office/drawing/2014/main" id="{D1EC2850-2B26-4938-84B8-7124CACA3718}"/>
              </a:ext>
            </a:extLst>
          </p:cNvPr>
          <p:cNvSpPr>
            <a:spLocks noGrp="1"/>
          </p:cNvSpPr>
          <p:nvPr>
            <p:ph type="body" sz="quarter" idx="15"/>
          </p:nvPr>
        </p:nvSpPr>
        <p:spPr>
          <a:xfrm>
            <a:off x="8620125" y="2225040"/>
            <a:ext cx="3571875" cy="4632960"/>
          </a:xfrm>
          <a:solidFill>
            <a:schemeClr val="accent1"/>
          </a:solidFill>
          <a:ln w="34925" cmpd="sng">
            <a:noFill/>
          </a:ln>
        </p:spPr>
        <p:txBody>
          <a:bodyPr lIns="540000" tIns="360000" rIns="540000" bIns="1152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3">
            <a:extLst>
              <a:ext uri="{FF2B5EF4-FFF2-40B4-BE49-F238E27FC236}">
                <a16:creationId xmlns:a16="http://schemas.microsoft.com/office/drawing/2014/main" id="{5C73E28E-0189-4D5A-A1D9-BFFBAFBFB8E0}"/>
              </a:ext>
            </a:extLst>
          </p:cNvPr>
          <p:cNvSpPr>
            <a:spLocks noGrp="1" noChangeAspect="1"/>
          </p:cNvSpPr>
          <p:nvPr>
            <p:ph type="body" sz="quarter" idx="17" hasCustomPrompt="1"/>
          </p:nvPr>
        </p:nvSpPr>
        <p:spPr>
          <a:xfrm>
            <a:off x="10847336" y="6259151"/>
            <a:ext cx="829161" cy="252000"/>
          </a:xfrm>
          <a:prstGeom prst="rect">
            <a:avLst/>
          </a:prstGeom>
          <a:blipFill>
            <a:blip r:embed="rId2" cstate="email">
              <a:extLst>
                <a:ext uri="{28A0092B-C50C-407E-A947-70E740481C1C}">
                  <a14:useLocalDpi xmlns:a14="http://schemas.microsoft.com/office/drawing/2010/main" val="0"/>
                </a:ext>
              </a:extLst>
            </a:blip>
            <a:stretch>
              <a:fillRect/>
            </a:stretch>
          </a:blipFill>
        </p:spPr>
        <p:txBody>
          <a:bodyPr/>
          <a:lstStyle>
            <a:lvl2pPr marL="111618" indent="0">
              <a:buFont typeface="Arial" panose="020B0604020202020204" pitchFamily="34" charset="0"/>
              <a:buNone/>
              <a:defRPr/>
            </a:lvl2pPr>
          </a:lstStyle>
          <a:p>
            <a:pPr lvl="1"/>
            <a:r>
              <a:rPr lang="en-GB"/>
              <a:t> </a:t>
            </a:r>
            <a:endParaRPr lang="en-US"/>
          </a:p>
        </p:txBody>
      </p:sp>
    </p:spTree>
    <p:extLst>
      <p:ext uri="{BB962C8B-B14F-4D97-AF65-F5344CB8AC3E}">
        <p14:creationId xmlns:p14="http://schemas.microsoft.com/office/powerpoint/2010/main" val="26711021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mage overlap left (teal) 2">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1092200" y="540000"/>
            <a:ext cx="4284663" cy="6318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0" name="Text Placeholder 20">
            <a:extLst>
              <a:ext uri="{FF2B5EF4-FFF2-40B4-BE49-F238E27FC236}">
                <a16:creationId xmlns:a16="http://schemas.microsoft.com/office/drawing/2014/main" id="{D1EC2850-2B26-4938-84B8-7124CACA3718}"/>
              </a:ext>
            </a:extLst>
          </p:cNvPr>
          <p:cNvSpPr>
            <a:spLocks noGrp="1"/>
          </p:cNvSpPr>
          <p:nvPr>
            <p:ph type="body" sz="quarter" idx="15"/>
          </p:nvPr>
        </p:nvSpPr>
        <p:spPr>
          <a:xfrm>
            <a:off x="0" y="2225040"/>
            <a:ext cx="3571875" cy="4632960"/>
          </a:xfrm>
          <a:solidFill>
            <a:schemeClr val="accent1"/>
          </a:solidFill>
          <a:ln w="34925" cmpd="sng">
            <a:noFill/>
          </a:ln>
        </p:spPr>
        <p:txBody>
          <a:bodyPr lIns="540000" tIns="360000" rIns="540000" bIns="54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bg1"/>
                </a:solidFill>
              </a:defRPr>
            </a:lvl1pPr>
          </a:lstStyle>
          <a:p>
            <a:endParaRPr lang="en-US"/>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bg1"/>
                </a:solidFill>
              </a:defRPr>
            </a:lvl1pPr>
          </a:lstStyle>
          <a:p>
            <a:fld id="{EEB2E137-973A-46DC-BB4E-688C661ACB66}" type="slidenum">
              <a:rPr lang="en-US" smtClean="0"/>
              <a:pPr/>
              <a:t>‹#›</a:t>
            </a:fld>
            <a:endParaRPr lang="en-US"/>
          </a:p>
        </p:txBody>
      </p:sp>
      <p:sp>
        <p:nvSpPr>
          <p:cNvPr id="14" name="Title Placeholder 1">
            <a:extLst>
              <a:ext uri="{FF2B5EF4-FFF2-40B4-BE49-F238E27FC236}">
                <a16:creationId xmlns:a16="http://schemas.microsoft.com/office/drawing/2014/main" id="{5048F0A8-DF31-4503-98CC-921E27850040}"/>
              </a:ext>
            </a:extLst>
          </p:cNvPr>
          <p:cNvSpPr>
            <a:spLocks noGrp="1"/>
          </p:cNvSpPr>
          <p:nvPr>
            <p:ph type="title" hasCustomPrompt="1"/>
          </p:nvPr>
        </p:nvSpPr>
        <p:spPr>
          <a:xfrm>
            <a:off x="5880349" y="540000"/>
            <a:ext cx="5795714" cy="498598"/>
          </a:xfrm>
          <a:prstGeom prst="rect">
            <a:avLst/>
          </a:prstGeom>
        </p:spPr>
        <p:txBody>
          <a:bodyPr vert="horz" wrap="square" lIns="0" tIns="0" rIns="0" bIns="0" rtlCol="0" anchor="t" anchorCtr="0">
            <a:spAutoFit/>
          </a:bodyPr>
          <a:lstStyle/>
          <a:p>
            <a:r>
              <a:rPr lang="en-US"/>
              <a:t>Insert slide title</a:t>
            </a:r>
          </a:p>
        </p:txBody>
      </p:sp>
      <p:sp>
        <p:nvSpPr>
          <p:cNvPr id="15" name="Text Placeholder 20">
            <a:extLst>
              <a:ext uri="{FF2B5EF4-FFF2-40B4-BE49-F238E27FC236}">
                <a16:creationId xmlns:a16="http://schemas.microsoft.com/office/drawing/2014/main" id="{F9CFF1FB-5E80-4B7A-B35B-072ACF341165}"/>
              </a:ext>
            </a:extLst>
          </p:cNvPr>
          <p:cNvSpPr>
            <a:spLocks noGrp="1"/>
          </p:cNvSpPr>
          <p:nvPr>
            <p:ph type="body" sz="quarter" idx="10"/>
          </p:nvPr>
        </p:nvSpPr>
        <p:spPr>
          <a:xfrm>
            <a:off x="5880349" y="1259999"/>
            <a:ext cx="5484313" cy="4680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9735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and image lef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880349" y="540000"/>
            <a:ext cx="5795714"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endParaRPr lang="en-US"/>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p:nvPr>
        </p:nvSpPr>
        <p:spPr>
          <a:xfrm>
            <a:off x="5880349" y="1259999"/>
            <a:ext cx="5484313" cy="4680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0" y="0"/>
            <a:ext cx="5340350" cy="5939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Tree>
    <p:extLst>
      <p:ext uri="{BB962C8B-B14F-4D97-AF65-F5344CB8AC3E}">
        <p14:creationId xmlns:p14="http://schemas.microsoft.com/office/powerpoint/2010/main" val="67820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4412BFD-0397-49A6-B1AF-F56DF36FB015}"/>
              </a:ext>
            </a:extLst>
          </p:cNvPr>
          <p:cNvSpPr>
            <a:spLocks noGrp="1"/>
          </p:cNvSpPr>
          <p:nvPr>
            <p:ph type="body" idx="1"/>
          </p:nvPr>
        </p:nvSpPr>
        <p:spPr>
          <a:xfrm>
            <a:off x="465667" y="1519237"/>
            <a:ext cx="5554133" cy="814387"/>
          </a:xfrm>
        </p:spPr>
        <p:txBody>
          <a:bodyPr anchor="b">
            <a:normAutofit/>
          </a:bodyPr>
          <a:lstStyle>
            <a:lvl1pPr marL="0" indent="0">
              <a:buNone/>
              <a:defRPr sz="3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a:t>
            </a:r>
          </a:p>
        </p:txBody>
      </p:sp>
      <p:sp>
        <p:nvSpPr>
          <p:cNvPr id="5" name="Text Placeholder 4">
            <a:extLst>
              <a:ext uri="{FF2B5EF4-FFF2-40B4-BE49-F238E27FC236}">
                <a16:creationId xmlns:a16="http://schemas.microsoft.com/office/drawing/2014/main" id="{C6C89DFC-0FBD-4555-B9A0-A19FC89534A4}"/>
              </a:ext>
            </a:extLst>
          </p:cNvPr>
          <p:cNvSpPr>
            <a:spLocks noGrp="1"/>
          </p:cNvSpPr>
          <p:nvPr>
            <p:ph type="body" sz="quarter" idx="3"/>
          </p:nvPr>
        </p:nvSpPr>
        <p:spPr>
          <a:xfrm>
            <a:off x="6316133" y="1519237"/>
            <a:ext cx="5554133" cy="814387"/>
          </a:xfrm>
        </p:spPr>
        <p:txBody>
          <a:bodyPr anchor="b">
            <a:noAutofit/>
          </a:bodyPr>
          <a:lstStyle>
            <a:lvl1pPr marL="0" indent="0">
              <a:buNone/>
              <a:defRPr sz="30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a:t>
            </a:r>
          </a:p>
        </p:txBody>
      </p:sp>
      <p:sp>
        <p:nvSpPr>
          <p:cNvPr id="7" name="Date Placeholder 6">
            <a:extLst>
              <a:ext uri="{FF2B5EF4-FFF2-40B4-BE49-F238E27FC236}">
                <a16:creationId xmlns:a16="http://schemas.microsoft.com/office/drawing/2014/main" id="{D36B1D56-8302-4F3C-9AC9-12ECE914920D}"/>
              </a:ext>
            </a:extLst>
          </p:cNvPr>
          <p:cNvSpPr>
            <a:spLocks noGrp="1"/>
          </p:cNvSpPr>
          <p:nvPr>
            <p:ph type="dt" sz="half" idx="10"/>
          </p:nvPr>
        </p:nvSpPr>
        <p:spPr>
          <a:xfrm>
            <a:off x="1803401" y="6263213"/>
            <a:ext cx="1193799" cy="365125"/>
          </a:xfrm>
          <a:prstGeom prst="rect">
            <a:avLst/>
          </a:prstGeom>
        </p:spPr>
        <p:txBody>
          <a:bodyPr/>
          <a:lstStyle/>
          <a:p>
            <a:fld id="{67FBF8C2-922C-495B-A1E4-D5C500C4A7E8}" type="datetime1">
              <a:rPr lang="en-US" smtClean="0"/>
              <a:t>12/16/2022</a:t>
            </a:fld>
            <a:endParaRPr lang="en-US"/>
          </a:p>
        </p:txBody>
      </p:sp>
      <p:sp>
        <p:nvSpPr>
          <p:cNvPr id="8" name="Footer Placeholder 7">
            <a:extLst>
              <a:ext uri="{FF2B5EF4-FFF2-40B4-BE49-F238E27FC236}">
                <a16:creationId xmlns:a16="http://schemas.microsoft.com/office/drawing/2014/main" id="{1C42CAF8-B242-475F-A2F0-DE184E73BD67}"/>
              </a:ext>
            </a:extLst>
          </p:cNvPr>
          <p:cNvSpPr>
            <a:spLocks noGrp="1"/>
          </p:cNvSpPr>
          <p:nvPr>
            <p:ph type="ftr" sz="quarter" idx="11"/>
          </p:nvPr>
        </p:nvSpPr>
        <p:spPr>
          <a:xfrm>
            <a:off x="2997199" y="6263213"/>
            <a:ext cx="73914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E7ECB66-E56D-46F5-99AC-C934BF6D0E5F}"/>
              </a:ext>
            </a:extLst>
          </p:cNvPr>
          <p:cNvSpPr>
            <a:spLocks noGrp="1"/>
          </p:cNvSpPr>
          <p:nvPr>
            <p:ph type="sldNum" sz="quarter" idx="12"/>
          </p:nvPr>
        </p:nvSpPr>
        <p:spPr>
          <a:xfrm>
            <a:off x="10388599" y="6263213"/>
            <a:ext cx="677334" cy="365125"/>
          </a:xfrm>
          <a:prstGeom prst="rect">
            <a:avLst/>
          </a:prstGeom>
        </p:spPr>
        <p:txBody>
          <a:bodyPr/>
          <a:lstStyle/>
          <a:p>
            <a:fld id="{9639ED2B-37ED-4527-B698-007C17A6D46F}" type="slidenum">
              <a:rPr lang="en-US" smtClean="0"/>
              <a:t>‹#›</a:t>
            </a:fld>
            <a:endParaRPr lang="en-US"/>
          </a:p>
        </p:txBody>
      </p:sp>
      <p:sp>
        <p:nvSpPr>
          <p:cNvPr id="10" name="Title 1">
            <a:extLst>
              <a:ext uri="{FF2B5EF4-FFF2-40B4-BE49-F238E27FC236}">
                <a16:creationId xmlns:a16="http://schemas.microsoft.com/office/drawing/2014/main" id="{F56E738F-E1D3-4589-99B7-6A5199876911}"/>
              </a:ext>
            </a:extLst>
          </p:cNvPr>
          <p:cNvSpPr>
            <a:spLocks noGrp="1"/>
          </p:cNvSpPr>
          <p:nvPr>
            <p:ph type="title"/>
          </p:nvPr>
        </p:nvSpPr>
        <p:spPr>
          <a:xfrm>
            <a:off x="465667" y="193675"/>
            <a:ext cx="11404600" cy="1325563"/>
          </a:xfrm>
        </p:spPr>
        <p:txBody>
          <a:bodyPr/>
          <a:lstStyle>
            <a:lvl1pPr>
              <a:defRPr>
                <a:solidFill>
                  <a:srgbClr val="F3901F"/>
                </a:solidFill>
              </a:defRPr>
            </a:lvl1pPr>
          </a:lstStyle>
          <a:p>
            <a:r>
              <a:rPr lang="en-US"/>
              <a:t>Click to edit Master title style</a:t>
            </a:r>
          </a:p>
        </p:txBody>
      </p:sp>
      <p:sp>
        <p:nvSpPr>
          <p:cNvPr id="11" name="Content Placeholder 2">
            <a:extLst>
              <a:ext uri="{FF2B5EF4-FFF2-40B4-BE49-F238E27FC236}">
                <a16:creationId xmlns:a16="http://schemas.microsoft.com/office/drawing/2014/main" id="{C83E4FF5-01C1-4D41-83EF-91C6AA94FA63}"/>
              </a:ext>
            </a:extLst>
          </p:cNvPr>
          <p:cNvSpPr>
            <a:spLocks noGrp="1"/>
          </p:cNvSpPr>
          <p:nvPr>
            <p:ph sz="half" idx="13"/>
          </p:nvPr>
        </p:nvSpPr>
        <p:spPr>
          <a:xfrm>
            <a:off x="465667" y="2333625"/>
            <a:ext cx="5554133" cy="3671888"/>
          </a:xfrm>
        </p:spPr>
        <p:txBody>
          <a:bodyPr/>
          <a:lstStyle>
            <a:lvl1pPr>
              <a:buClr>
                <a:srgbClr val="F3901F"/>
              </a:buClr>
              <a:defRPr/>
            </a:lvl1pPr>
            <a:lvl2pPr>
              <a:buClr>
                <a:srgbClr val="F3901F"/>
              </a:buClr>
              <a:defRPr/>
            </a:lvl2pPr>
            <a:lvl3pPr>
              <a:buClr>
                <a:srgbClr val="F3901F"/>
              </a:buClr>
              <a:defRPr/>
            </a:lvl3pPr>
            <a:lvl4pPr>
              <a:buClr>
                <a:srgbClr val="F3901F"/>
              </a:buClr>
              <a:defRPr/>
            </a:lvl4pPr>
            <a:lvl5pPr>
              <a:buClr>
                <a:srgbClr val="F3901F"/>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DBB35319-4310-46BF-BCEB-36AB01F734F1}"/>
              </a:ext>
            </a:extLst>
          </p:cNvPr>
          <p:cNvSpPr>
            <a:spLocks noGrp="1"/>
          </p:cNvSpPr>
          <p:nvPr>
            <p:ph sz="half" idx="2"/>
          </p:nvPr>
        </p:nvSpPr>
        <p:spPr>
          <a:xfrm>
            <a:off x="6316134" y="2333625"/>
            <a:ext cx="5554133" cy="3671888"/>
          </a:xfrm>
        </p:spPr>
        <p:txBody>
          <a:bodyPr/>
          <a:lstStyle>
            <a:lvl1pPr>
              <a:buClr>
                <a:srgbClr val="F3901F"/>
              </a:buClr>
              <a:defRPr/>
            </a:lvl1pPr>
            <a:lvl2pPr>
              <a:buClr>
                <a:srgbClr val="F3901F"/>
              </a:buClr>
              <a:defRPr/>
            </a:lvl2pPr>
            <a:lvl3pPr>
              <a:buClr>
                <a:srgbClr val="F3901F"/>
              </a:buClr>
              <a:defRPr/>
            </a:lvl3pPr>
            <a:lvl4pPr>
              <a:buClr>
                <a:srgbClr val="F3901F"/>
              </a:buClr>
              <a:defRPr/>
            </a:lvl4pPr>
            <a:lvl5pPr>
              <a:buClr>
                <a:srgbClr val="F3901F"/>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51302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and image right">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0"/>
            <a:ext cx="5771900"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endParaRPr lang="en-US"/>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p:nvPr>
        </p:nvSpPr>
        <p:spPr>
          <a:xfrm>
            <a:off x="539750" y="1259999"/>
            <a:ext cx="5771900" cy="4680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6851650" y="0"/>
            <a:ext cx="5340350" cy="5939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Tree>
    <p:extLst>
      <p:ext uri="{BB962C8B-B14F-4D97-AF65-F5344CB8AC3E}">
        <p14:creationId xmlns:p14="http://schemas.microsoft.com/office/powerpoint/2010/main" val="3494251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Content image (righ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6851652" y="550863"/>
            <a:ext cx="5340348" cy="2773363"/>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8" y="540000"/>
            <a:ext cx="555625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endParaRPr lang="en-US"/>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12" name="Text Placeholder 20">
            <a:extLst>
              <a:ext uri="{FF2B5EF4-FFF2-40B4-BE49-F238E27FC236}">
                <a16:creationId xmlns:a16="http://schemas.microsoft.com/office/drawing/2014/main" id="{77E1749E-4C30-4AAE-B89C-63A3348B7446}"/>
              </a:ext>
            </a:extLst>
          </p:cNvPr>
          <p:cNvSpPr>
            <a:spLocks noGrp="1"/>
          </p:cNvSpPr>
          <p:nvPr>
            <p:ph type="body" sz="quarter" idx="10"/>
          </p:nvPr>
        </p:nvSpPr>
        <p:spPr>
          <a:xfrm>
            <a:off x="539750" y="1259999"/>
            <a:ext cx="5556250" cy="4680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0">
            <a:extLst>
              <a:ext uri="{FF2B5EF4-FFF2-40B4-BE49-F238E27FC236}">
                <a16:creationId xmlns:a16="http://schemas.microsoft.com/office/drawing/2014/main" id="{D1EC2850-2B26-4938-84B8-7124CACA3718}"/>
              </a:ext>
            </a:extLst>
          </p:cNvPr>
          <p:cNvSpPr>
            <a:spLocks noGrp="1"/>
          </p:cNvSpPr>
          <p:nvPr>
            <p:ph type="body" sz="quarter" idx="15"/>
          </p:nvPr>
        </p:nvSpPr>
        <p:spPr>
          <a:xfrm>
            <a:off x="6851650" y="3533774"/>
            <a:ext cx="5340348" cy="3324225"/>
          </a:xfrm>
          <a:solidFill>
            <a:schemeClr val="accent1"/>
          </a:solidFill>
          <a:ln w="34925" cmpd="sng">
            <a:noFill/>
          </a:ln>
        </p:spPr>
        <p:txBody>
          <a:bodyPr lIns="540000" tIns="360000" rIns="540000" bIns="54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3">
            <a:extLst>
              <a:ext uri="{FF2B5EF4-FFF2-40B4-BE49-F238E27FC236}">
                <a16:creationId xmlns:a16="http://schemas.microsoft.com/office/drawing/2014/main" id="{94C396F2-DFE8-436B-8F62-256B0579A489}"/>
              </a:ext>
            </a:extLst>
          </p:cNvPr>
          <p:cNvSpPr>
            <a:spLocks noGrp="1" noChangeAspect="1"/>
          </p:cNvSpPr>
          <p:nvPr>
            <p:ph type="body" sz="quarter" idx="17" hasCustomPrompt="1"/>
          </p:nvPr>
        </p:nvSpPr>
        <p:spPr>
          <a:xfrm>
            <a:off x="10847336" y="6259151"/>
            <a:ext cx="829161" cy="252000"/>
          </a:xfrm>
          <a:prstGeom prst="rect">
            <a:avLst/>
          </a:prstGeom>
          <a:blipFill>
            <a:blip r:embed="rId2" cstate="email">
              <a:extLst>
                <a:ext uri="{28A0092B-C50C-407E-A947-70E740481C1C}">
                  <a14:useLocalDpi xmlns:a14="http://schemas.microsoft.com/office/drawing/2010/main" val="0"/>
                </a:ext>
              </a:extLst>
            </a:blip>
            <a:stretch>
              <a:fillRect/>
            </a:stretch>
          </a:blipFill>
        </p:spPr>
        <p:txBody>
          <a:bodyPr/>
          <a:lstStyle>
            <a:lvl2pPr marL="111618" indent="0">
              <a:buFont typeface="Arial" panose="020B0604020202020204" pitchFamily="34" charset="0"/>
              <a:buNone/>
              <a:defRPr/>
            </a:lvl2pPr>
          </a:lstStyle>
          <a:p>
            <a:pPr lvl="1"/>
            <a:r>
              <a:rPr lang="en-GB"/>
              <a:t> </a:t>
            </a:r>
            <a:endParaRPr lang="en-US"/>
          </a:p>
        </p:txBody>
      </p:sp>
    </p:spTree>
    <p:extLst>
      <p:ext uri="{BB962C8B-B14F-4D97-AF65-F5344CB8AC3E}">
        <p14:creationId xmlns:p14="http://schemas.microsoft.com/office/powerpoint/2010/main" val="25810337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Content 2 image (righ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6851652" y="550863"/>
            <a:ext cx="2305048" cy="2773363"/>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8" y="540000"/>
            <a:ext cx="555625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endParaRPr lang="en-US"/>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12" name="Text Placeholder 20">
            <a:extLst>
              <a:ext uri="{FF2B5EF4-FFF2-40B4-BE49-F238E27FC236}">
                <a16:creationId xmlns:a16="http://schemas.microsoft.com/office/drawing/2014/main" id="{77E1749E-4C30-4AAE-B89C-63A3348B7446}"/>
              </a:ext>
            </a:extLst>
          </p:cNvPr>
          <p:cNvSpPr>
            <a:spLocks noGrp="1"/>
          </p:cNvSpPr>
          <p:nvPr>
            <p:ph type="body" sz="quarter" idx="10"/>
          </p:nvPr>
        </p:nvSpPr>
        <p:spPr>
          <a:xfrm>
            <a:off x="539750" y="1259999"/>
            <a:ext cx="5556250" cy="4680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20">
            <a:extLst>
              <a:ext uri="{FF2B5EF4-FFF2-40B4-BE49-F238E27FC236}">
                <a16:creationId xmlns:a16="http://schemas.microsoft.com/office/drawing/2014/main" id="{D1EC2850-2B26-4938-84B8-7124CACA3718}"/>
              </a:ext>
            </a:extLst>
          </p:cNvPr>
          <p:cNvSpPr>
            <a:spLocks noGrp="1"/>
          </p:cNvSpPr>
          <p:nvPr>
            <p:ph type="body" sz="quarter" idx="15"/>
          </p:nvPr>
        </p:nvSpPr>
        <p:spPr>
          <a:xfrm>
            <a:off x="6851650" y="3533774"/>
            <a:ext cx="5340350" cy="3324225"/>
          </a:xfrm>
          <a:solidFill>
            <a:schemeClr val="accent1"/>
          </a:solidFill>
          <a:ln w="34925" cmpd="sng">
            <a:noFill/>
          </a:ln>
        </p:spPr>
        <p:txBody>
          <a:bodyPr lIns="540000" tIns="360000" rIns="540000" bIns="54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a:extLst>
              <a:ext uri="{FF2B5EF4-FFF2-40B4-BE49-F238E27FC236}">
                <a16:creationId xmlns:a16="http://schemas.microsoft.com/office/drawing/2014/main" id="{8DAA0BC3-AEF4-4901-A371-524192E3D238}"/>
              </a:ext>
            </a:extLst>
          </p:cNvPr>
          <p:cNvSpPr>
            <a:spLocks noGrp="1"/>
          </p:cNvSpPr>
          <p:nvPr>
            <p:ph type="pic" sz="quarter" idx="16" hasCustomPrompt="1"/>
          </p:nvPr>
        </p:nvSpPr>
        <p:spPr>
          <a:xfrm>
            <a:off x="9383714" y="550863"/>
            <a:ext cx="2808285" cy="2773363"/>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5" name="Text Placeholder 3">
            <a:extLst>
              <a:ext uri="{FF2B5EF4-FFF2-40B4-BE49-F238E27FC236}">
                <a16:creationId xmlns:a16="http://schemas.microsoft.com/office/drawing/2014/main" id="{0A75DE21-E48E-4754-8944-BD453B82ED86}"/>
              </a:ext>
            </a:extLst>
          </p:cNvPr>
          <p:cNvSpPr>
            <a:spLocks noGrp="1" noChangeAspect="1"/>
          </p:cNvSpPr>
          <p:nvPr>
            <p:ph type="body" sz="quarter" idx="17" hasCustomPrompt="1"/>
          </p:nvPr>
        </p:nvSpPr>
        <p:spPr>
          <a:xfrm>
            <a:off x="10847336" y="6259151"/>
            <a:ext cx="829161" cy="252000"/>
          </a:xfrm>
          <a:prstGeom prst="rect">
            <a:avLst/>
          </a:prstGeom>
          <a:blipFill>
            <a:blip r:embed="rId2" cstate="email">
              <a:extLst>
                <a:ext uri="{28A0092B-C50C-407E-A947-70E740481C1C}">
                  <a14:useLocalDpi xmlns:a14="http://schemas.microsoft.com/office/drawing/2010/main" val="0"/>
                </a:ext>
              </a:extLst>
            </a:blip>
            <a:stretch>
              <a:fillRect/>
            </a:stretch>
          </a:blipFill>
        </p:spPr>
        <p:txBody>
          <a:bodyPr/>
          <a:lstStyle>
            <a:lvl2pPr marL="111618" indent="0">
              <a:buFont typeface="Arial" panose="020B0604020202020204" pitchFamily="34" charset="0"/>
              <a:buNone/>
              <a:defRPr/>
            </a:lvl2pPr>
          </a:lstStyle>
          <a:p>
            <a:pPr lvl="1"/>
            <a:r>
              <a:rPr lang="en-GB"/>
              <a:t> </a:t>
            </a:r>
            <a:endParaRPr lang="en-US"/>
          </a:p>
        </p:txBody>
      </p:sp>
    </p:spTree>
    <p:extLst>
      <p:ext uri="{BB962C8B-B14F-4D97-AF65-F5344CB8AC3E}">
        <p14:creationId xmlns:p14="http://schemas.microsoft.com/office/powerpoint/2010/main" val="1445915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three image (right)">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511C82B8-AF79-4E58-BD34-079E4085F2BB}"/>
              </a:ext>
            </a:extLst>
          </p:cNvPr>
          <p:cNvSpPr>
            <a:spLocks noGrp="1"/>
          </p:cNvSpPr>
          <p:nvPr>
            <p:ph type="pic" sz="quarter" idx="14" hasCustomPrompt="1"/>
          </p:nvPr>
        </p:nvSpPr>
        <p:spPr>
          <a:xfrm>
            <a:off x="6851652" y="550863"/>
            <a:ext cx="2305048" cy="2773363"/>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48" y="540000"/>
            <a:ext cx="5556251"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3565525" cy="154800"/>
          </a:xfrm>
          <a:prstGeom prst="rect">
            <a:avLst/>
          </a:prstGeom>
        </p:spPr>
        <p:txBody>
          <a:bodyPr lIns="0" tIns="0" rIns="0" bIns="0" anchor="ctr" anchorCtr="0"/>
          <a:lstStyle>
            <a:lvl1pPr>
              <a:defRPr sz="800">
                <a:solidFill>
                  <a:schemeClr val="tx2"/>
                </a:solidFill>
              </a:defRPr>
            </a:lvl1pPr>
          </a:lstStyle>
          <a:p>
            <a:endParaRPr lang="en-US"/>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2"/>
                </a:solidFill>
              </a:defRPr>
            </a:lvl1pPr>
          </a:lstStyle>
          <a:p>
            <a:fld id="{EEB2E137-973A-46DC-BB4E-688C661ACB66}" type="slidenum">
              <a:rPr lang="en-US" smtClean="0"/>
              <a:pPr/>
              <a:t>‹#›</a:t>
            </a:fld>
            <a:endParaRPr lang="en-US"/>
          </a:p>
        </p:txBody>
      </p:sp>
      <p:sp>
        <p:nvSpPr>
          <p:cNvPr id="12" name="Text Placeholder 20">
            <a:extLst>
              <a:ext uri="{FF2B5EF4-FFF2-40B4-BE49-F238E27FC236}">
                <a16:creationId xmlns:a16="http://schemas.microsoft.com/office/drawing/2014/main" id="{77E1749E-4C30-4AAE-B89C-63A3348B7446}"/>
              </a:ext>
            </a:extLst>
          </p:cNvPr>
          <p:cNvSpPr>
            <a:spLocks noGrp="1"/>
          </p:cNvSpPr>
          <p:nvPr>
            <p:ph type="body" sz="quarter" idx="10"/>
          </p:nvPr>
        </p:nvSpPr>
        <p:spPr>
          <a:xfrm>
            <a:off x="539750" y="1259999"/>
            <a:ext cx="5556250" cy="4680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a:extLst>
              <a:ext uri="{FF2B5EF4-FFF2-40B4-BE49-F238E27FC236}">
                <a16:creationId xmlns:a16="http://schemas.microsoft.com/office/drawing/2014/main" id="{8DAA0BC3-AEF4-4901-A371-524192E3D238}"/>
              </a:ext>
            </a:extLst>
          </p:cNvPr>
          <p:cNvSpPr>
            <a:spLocks noGrp="1"/>
          </p:cNvSpPr>
          <p:nvPr>
            <p:ph type="pic" sz="quarter" idx="16" hasCustomPrompt="1"/>
          </p:nvPr>
        </p:nvSpPr>
        <p:spPr>
          <a:xfrm>
            <a:off x="9383715" y="550863"/>
            <a:ext cx="2305048" cy="2773363"/>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5" name="Picture Placeholder 3">
            <a:extLst>
              <a:ext uri="{FF2B5EF4-FFF2-40B4-BE49-F238E27FC236}">
                <a16:creationId xmlns:a16="http://schemas.microsoft.com/office/drawing/2014/main" id="{F4E59765-31DC-4670-B93A-36F9FB519AB7}"/>
              </a:ext>
            </a:extLst>
          </p:cNvPr>
          <p:cNvSpPr>
            <a:spLocks noGrp="1"/>
          </p:cNvSpPr>
          <p:nvPr>
            <p:ph type="pic" sz="quarter" idx="17" hasCustomPrompt="1"/>
          </p:nvPr>
        </p:nvSpPr>
        <p:spPr>
          <a:xfrm>
            <a:off x="6851651" y="3533776"/>
            <a:ext cx="4837111" cy="2406224"/>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Tree>
    <p:extLst>
      <p:ext uri="{BB962C8B-B14F-4D97-AF65-F5344CB8AC3E}">
        <p14:creationId xmlns:p14="http://schemas.microsoft.com/office/powerpoint/2010/main" val="4217338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Content and two images 1.0">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BBF9BA91-1CFE-4208-A2CC-283F0AB61E04}"/>
              </a:ext>
            </a:extLst>
          </p:cNvPr>
          <p:cNvSpPr>
            <a:spLocks noGrp="1"/>
          </p:cNvSpPr>
          <p:nvPr>
            <p:ph type="pic" sz="quarter" idx="15" hasCustomPrompt="1"/>
          </p:nvPr>
        </p:nvSpPr>
        <p:spPr>
          <a:xfrm>
            <a:off x="6096000" y="3537001"/>
            <a:ext cx="6096000" cy="3320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0"/>
            <a:ext cx="6096000"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0"/>
            <a:ext cx="3564000" cy="154800"/>
          </a:xfrm>
          <a:prstGeom prst="rect">
            <a:avLst/>
          </a:prstGeom>
        </p:spPr>
        <p:txBody>
          <a:bodyPr lIns="0" tIns="0" rIns="0" bIns="0" anchor="ctr" anchorCtr="0"/>
          <a:lstStyle>
            <a:lvl1pPr>
              <a:defRPr sz="800">
                <a:solidFill>
                  <a:schemeClr val="accent4"/>
                </a:solidFill>
              </a:defRPr>
            </a:lvl1pPr>
          </a:lstStyle>
          <a:p>
            <a:endParaRPr lang="en-US"/>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p:nvPr>
        </p:nvSpPr>
        <p:spPr>
          <a:xfrm>
            <a:off x="539750" y="1259999"/>
            <a:ext cx="4837113" cy="4680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6851650" y="1"/>
            <a:ext cx="5340350" cy="3320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0" name="Text Placeholder 3">
            <a:extLst>
              <a:ext uri="{FF2B5EF4-FFF2-40B4-BE49-F238E27FC236}">
                <a16:creationId xmlns:a16="http://schemas.microsoft.com/office/drawing/2014/main" id="{3C23F7A6-5B8A-4FE9-A60C-0B99E7023CB8}"/>
              </a:ext>
            </a:extLst>
          </p:cNvPr>
          <p:cNvSpPr>
            <a:spLocks noGrp="1" noChangeAspect="1"/>
          </p:cNvSpPr>
          <p:nvPr>
            <p:ph type="body" sz="quarter" idx="17" hasCustomPrompt="1"/>
          </p:nvPr>
        </p:nvSpPr>
        <p:spPr>
          <a:xfrm>
            <a:off x="10847336" y="6259151"/>
            <a:ext cx="829161" cy="252000"/>
          </a:xfrm>
          <a:prstGeom prst="rect">
            <a:avLst/>
          </a:prstGeom>
          <a:blipFill>
            <a:blip r:embed="rId2" cstate="email">
              <a:extLst>
                <a:ext uri="{28A0092B-C50C-407E-A947-70E740481C1C}">
                  <a14:useLocalDpi xmlns:a14="http://schemas.microsoft.com/office/drawing/2010/main" val="0"/>
                </a:ext>
              </a:extLst>
            </a:blip>
            <a:stretch>
              <a:fillRect/>
            </a:stretch>
          </a:blipFill>
        </p:spPr>
        <p:txBody>
          <a:bodyPr/>
          <a:lstStyle>
            <a:lvl2pPr marL="111618" indent="0">
              <a:buFont typeface="Arial" panose="020B0604020202020204" pitchFamily="34" charset="0"/>
              <a:buNone/>
              <a:defRPr/>
            </a:lvl2pPr>
          </a:lstStyle>
          <a:p>
            <a:pPr lvl="1"/>
            <a:r>
              <a:rPr lang="en-GB"/>
              <a:t> </a:t>
            </a:r>
            <a:endParaRPr lang="en-US"/>
          </a:p>
        </p:txBody>
      </p:sp>
    </p:spTree>
    <p:extLst>
      <p:ext uri="{BB962C8B-B14F-4D97-AF65-F5344CB8AC3E}">
        <p14:creationId xmlns:p14="http://schemas.microsoft.com/office/powerpoint/2010/main" val="31558755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Content and two images 1.1">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BBF9BA91-1CFE-4208-A2CC-283F0AB61E04}"/>
              </a:ext>
            </a:extLst>
          </p:cNvPr>
          <p:cNvSpPr>
            <a:spLocks noGrp="1"/>
          </p:cNvSpPr>
          <p:nvPr>
            <p:ph type="pic" sz="quarter" idx="15" hasCustomPrompt="1"/>
          </p:nvPr>
        </p:nvSpPr>
        <p:spPr>
          <a:xfrm>
            <a:off x="6096000" y="3537001"/>
            <a:ext cx="6096000" cy="3320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39750" y="540000"/>
            <a:ext cx="6096000" cy="498598"/>
          </a:xfrm>
          <a:prstGeom prst="rect">
            <a:avLst/>
          </a:prstGeom>
        </p:spPr>
        <p:txBody>
          <a:bodyPr vert="horz" wrap="square" lIns="0" tIns="0" rIns="0" bIns="0" rtlCol="0" anchor="t" anchorCtr="0">
            <a:spAutoFit/>
          </a:bodyPr>
          <a:lstStyle/>
          <a:p>
            <a:r>
              <a:rPr lang="en-US"/>
              <a:t>Insert slide title</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9" y="6356350"/>
            <a:ext cx="3564000" cy="154800"/>
          </a:xfrm>
          <a:prstGeom prst="rect">
            <a:avLst/>
          </a:prstGeom>
        </p:spPr>
        <p:txBody>
          <a:bodyPr lIns="0" tIns="0" rIns="0" bIns="0" anchor="ctr" anchorCtr="0"/>
          <a:lstStyle>
            <a:lvl1pPr>
              <a:defRPr sz="800">
                <a:solidFill>
                  <a:schemeClr val="accent4"/>
                </a:solidFill>
              </a:defRPr>
            </a:lvl1pPr>
          </a:lstStyle>
          <a:p>
            <a:endParaRPr lang="en-US"/>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
        <p:nvSpPr>
          <p:cNvPr id="21" name="Text Placeholder 20">
            <a:extLst>
              <a:ext uri="{FF2B5EF4-FFF2-40B4-BE49-F238E27FC236}">
                <a16:creationId xmlns:a16="http://schemas.microsoft.com/office/drawing/2014/main" id="{13DB6232-1B3A-4AC0-BD90-520E27E8C36E}"/>
              </a:ext>
            </a:extLst>
          </p:cNvPr>
          <p:cNvSpPr>
            <a:spLocks noGrp="1"/>
          </p:cNvSpPr>
          <p:nvPr>
            <p:ph type="body" sz="quarter" idx="10"/>
          </p:nvPr>
        </p:nvSpPr>
        <p:spPr>
          <a:xfrm>
            <a:off x="539750" y="1259999"/>
            <a:ext cx="4837113" cy="468000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6851650" y="1"/>
            <a:ext cx="5340350" cy="3320999"/>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2" name="Text Placeholder 3">
            <a:extLst>
              <a:ext uri="{FF2B5EF4-FFF2-40B4-BE49-F238E27FC236}">
                <a16:creationId xmlns:a16="http://schemas.microsoft.com/office/drawing/2014/main" id="{4F32E164-A157-49D4-B7BF-3C67CA5448E3}"/>
              </a:ext>
            </a:extLst>
          </p:cNvPr>
          <p:cNvSpPr>
            <a:spLocks noGrp="1" noChangeAspect="1"/>
          </p:cNvSpPr>
          <p:nvPr>
            <p:ph type="body" sz="quarter" idx="17" hasCustomPrompt="1"/>
          </p:nvPr>
        </p:nvSpPr>
        <p:spPr>
          <a:xfrm>
            <a:off x="10847336" y="6259151"/>
            <a:ext cx="829161" cy="252000"/>
          </a:xfrm>
          <a:prstGeom prst="rect">
            <a:avLst/>
          </a:prstGeom>
          <a:blipFill>
            <a:blip r:embed="rId2" cstate="email">
              <a:extLst>
                <a:ext uri="{28A0092B-C50C-407E-A947-70E740481C1C}">
                  <a14:useLocalDpi xmlns:a14="http://schemas.microsoft.com/office/drawing/2010/main" val="0"/>
                </a:ext>
              </a:extLst>
            </a:blip>
            <a:stretch>
              <a:fillRect/>
            </a:stretch>
          </a:blipFill>
        </p:spPr>
        <p:txBody>
          <a:bodyPr/>
          <a:lstStyle>
            <a:lvl2pPr marL="111618" indent="0">
              <a:buFont typeface="Arial" panose="020B0604020202020204" pitchFamily="34" charset="0"/>
              <a:buNone/>
              <a:defRPr/>
            </a:lvl2pPr>
          </a:lstStyle>
          <a:p>
            <a:pPr lvl="1"/>
            <a:r>
              <a:rPr lang="en-GB"/>
              <a:t> </a:t>
            </a:r>
            <a:endParaRPr lang="en-US"/>
          </a:p>
        </p:txBody>
      </p:sp>
    </p:spTree>
    <p:extLst>
      <p:ext uri="{BB962C8B-B14F-4D97-AF65-F5344CB8AC3E}">
        <p14:creationId xmlns:p14="http://schemas.microsoft.com/office/powerpoint/2010/main" val="982886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Full screen image (grey)">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0" y="0"/>
            <a:ext cx="12192000" cy="6858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2" name="Text Placeholder 3">
            <a:extLst>
              <a:ext uri="{FF2B5EF4-FFF2-40B4-BE49-F238E27FC236}">
                <a16:creationId xmlns:a16="http://schemas.microsoft.com/office/drawing/2014/main" id="{85410914-B454-4F56-A3A8-B6507BB88AD9}"/>
              </a:ext>
            </a:extLst>
          </p:cNvPr>
          <p:cNvSpPr>
            <a:spLocks noGrp="1" noChangeAspect="1"/>
          </p:cNvSpPr>
          <p:nvPr>
            <p:ph type="body" sz="quarter" idx="17" hasCustomPrompt="1"/>
          </p:nvPr>
        </p:nvSpPr>
        <p:spPr>
          <a:xfrm>
            <a:off x="10847336" y="6259151"/>
            <a:ext cx="829161" cy="252000"/>
          </a:xfrm>
          <a:prstGeom prst="rect">
            <a:avLst/>
          </a:prstGeom>
          <a:blipFill>
            <a:blip r:embed="rId2" cstate="email">
              <a:extLst>
                <a:ext uri="{28A0092B-C50C-407E-A947-70E740481C1C}">
                  <a14:useLocalDpi xmlns:a14="http://schemas.microsoft.com/office/drawing/2010/main" val="0"/>
                </a:ext>
              </a:extLst>
            </a:blip>
            <a:stretch>
              <a:fillRect/>
            </a:stretch>
          </a:blipFill>
        </p:spPr>
        <p:txBody>
          <a:bodyPr/>
          <a:lstStyle>
            <a:lvl2pPr marL="111618" indent="0">
              <a:buFont typeface="Arial" panose="020B0604020202020204" pitchFamily="34" charset="0"/>
              <a:buNone/>
              <a:defRPr/>
            </a:lvl2pPr>
          </a:lstStyle>
          <a:p>
            <a:pPr lvl="1"/>
            <a:r>
              <a:rPr lang="en-GB"/>
              <a:t> </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0" y="540000"/>
            <a:ext cx="11136063" cy="498598"/>
          </a:xfrm>
          <a:prstGeom prst="rect">
            <a:avLst/>
          </a:prstGeom>
        </p:spPr>
        <p:txBody>
          <a:bodyPr vert="horz" wrap="square" lIns="0" tIns="0" rIns="0" bIns="0" rtlCol="0" anchor="t" anchorCtr="0">
            <a:spAutoFit/>
          </a:bodyPr>
          <a:lstStyle>
            <a:lvl1pPr>
              <a:defRPr/>
            </a:lvl1pPr>
          </a:lstStyle>
          <a:p>
            <a:r>
              <a:rPr lang="en-US"/>
              <a:t>Insert slide text content. </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8569325" cy="154800"/>
          </a:xfrm>
          <a:prstGeom prst="rect">
            <a:avLst/>
          </a:prstGeom>
        </p:spPr>
        <p:txBody>
          <a:bodyPr lIns="0" tIns="0" rIns="0" bIns="0" anchor="ctr" anchorCtr="0"/>
          <a:lstStyle>
            <a:lvl1pPr>
              <a:defRPr sz="800">
                <a:solidFill>
                  <a:schemeClr val="accent4"/>
                </a:solidFill>
              </a:defRPr>
            </a:lvl1pPr>
          </a:lstStyle>
          <a:p>
            <a:endParaRPr lang="en-US"/>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Tree>
    <p:extLst>
      <p:ext uri="{BB962C8B-B14F-4D97-AF65-F5344CB8AC3E}">
        <p14:creationId xmlns:p14="http://schemas.microsoft.com/office/powerpoint/2010/main" val="3692330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Full screen image (white)">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720A50B3-2F72-4A9D-B736-16D2DC2D4FB1}"/>
              </a:ext>
            </a:extLst>
          </p:cNvPr>
          <p:cNvSpPr>
            <a:spLocks noGrp="1"/>
          </p:cNvSpPr>
          <p:nvPr>
            <p:ph type="pic" sz="quarter" idx="14" hasCustomPrompt="1"/>
          </p:nvPr>
        </p:nvSpPr>
        <p:spPr>
          <a:xfrm>
            <a:off x="0" y="0"/>
            <a:ext cx="12192000" cy="6858000"/>
          </a:xfrm>
          <a:solidFill>
            <a:schemeClr val="bg2"/>
          </a:solidFill>
        </p:spPr>
        <p:txBody>
          <a:bodyPr anchor="ctr" anchorCtr="0">
            <a:normAutofit/>
          </a:bodyPr>
          <a:lstStyle>
            <a:lvl1pPr marL="0" indent="0" algn="ctr">
              <a:buNone/>
              <a:defRPr sz="1600">
                <a:solidFill>
                  <a:schemeClr val="bg1"/>
                </a:solidFill>
              </a:defRPr>
            </a:lvl1pPr>
          </a:lstStyle>
          <a:p>
            <a:r>
              <a:rPr lang="en-GB"/>
              <a:t>Image</a:t>
            </a:r>
            <a:endParaRPr lang="en-US"/>
          </a:p>
        </p:txBody>
      </p:sp>
      <p:sp>
        <p:nvSpPr>
          <p:cNvPr id="10" name="Text Placeholder 3">
            <a:extLst>
              <a:ext uri="{FF2B5EF4-FFF2-40B4-BE49-F238E27FC236}">
                <a16:creationId xmlns:a16="http://schemas.microsoft.com/office/drawing/2014/main" id="{D0C614F8-DA5F-4377-9967-0F606CFFF9D1}"/>
              </a:ext>
            </a:extLst>
          </p:cNvPr>
          <p:cNvSpPr>
            <a:spLocks noGrp="1" noChangeAspect="1"/>
          </p:cNvSpPr>
          <p:nvPr>
            <p:ph type="body" sz="quarter" idx="17" hasCustomPrompt="1"/>
          </p:nvPr>
        </p:nvSpPr>
        <p:spPr>
          <a:xfrm>
            <a:off x="10847336" y="6259151"/>
            <a:ext cx="829161" cy="252000"/>
          </a:xfrm>
          <a:prstGeom prst="rect">
            <a:avLst/>
          </a:prstGeom>
          <a:blipFill>
            <a:blip r:embed="rId2" cstate="email">
              <a:extLst>
                <a:ext uri="{28A0092B-C50C-407E-A947-70E740481C1C}">
                  <a14:useLocalDpi xmlns:a14="http://schemas.microsoft.com/office/drawing/2010/main" val="0"/>
                </a:ext>
              </a:extLst>
            </a:blip>
            <a:stretch>
              <a:fillRect/>
            </a:stretch>
          </a:blipFill>
        </p:spPr>
        <p:txBody>
          <a:bodyPr/>
          <a:lstStyle>
            <a:lvl2pPr marL="111618" indent="0">
              <a:buFont typeface="Arial" panose="020B0604020202020204" pitchFamily="34" charset="0"/>
              <a:buNone/>
              <a:defRPr/>
            </a:lvl2pPr>
          </a:lstStyle>
          <a:p>
            <a:pPr lvl="1"/>
            <a:r>
              <a:rPr lang="en-GB"/>
              <a:t> </a:t>
            </a:r>
            <a:endParaRPr lang="en-US"/>
          </a:p>
        </p:txBody>
      </p:sp>
      <p:sp>
        <p:nvSpPr>
          <p:cNvPr id="9" name="Title Placeholder 1">
            <a:extLst>
              <a:ext uri="{FF2B5EF4-FFF2-40B4-BE49-F238E27FC236}">
                <a16:creationId xmlns:a16="http://schemas.microsoft.com/office/drawing/2014/main" id="{34CB4BF0-439B-4C1A-88DF-CCE2C842D183}"/>
              </a:ext>
            </a:extLst>
          </p:cNvPr>
          <p:cNvSpPr>
            <a:spLocks noGrp="1"/>
          </p:cNvSpPr>
          <p:nvPr>
            <p:ph type="title" hasCustomPrompt="1"/>
          </p:nvPr>
        </p:nvSpPr>
        <p:spPr>
          <a:xfrm>
            <a:off x="540001" y="540000"/>
            <a:ext cx="11136062" cy="498598"/>
          </a:xfrm>
          <a:prstGeom prst="rect">
            <a:avLst/>
          </a:prstGeom>
        </p:spPr>
        <p:txBody>
          <a:bodyPr vert="horz" wrap="square" lIns="0" tIns="0" rIns="0" bIns="0" rtlCol="0" anchor="t" anchorCtr="0">
            <a:spAutoFit/>
          </a:bodyPr>
          <a:lstStyle>
            <a:lvl1pPr>
              <a:defRPr>
                <a:solidFill>
                  <a:schemeClr val="bg1"/>
                </a:solidFill>
              </a:defRPr>
            </a:lvl1pPr>
          </a:lstStyle>
          <a:p>
            <a:r>
              <a:rPr lang="en-US"/>
              <a:t>Insert slide text content. </a:t>
            </a:r>
          </a:p>
        </p:txBody>
      </p:sp>
      <p:sp>
        <p:nvSpPr>
          <p:cNvPr id="11" name="Footer Placeholder 35">
            <a:extLst>
              <a:ext uri="{FF2B5EF4-FFF2-40B4-BE49-F238E27FC236}">
                <a16:creationId xmlns:a16="http://schemas.microsoft.com/office/drawing/2014/main" id="{F35A291F-0073-43DC-A7E8-F7B890CE5FAF}"/>
              </a:ext>
            </a:extLst>
          </p:cNvPr>
          <p:cNvSpPr>
            <a:spLocks noGrp="1"/>
          </p:cNvSpPr>
          <p:nvPr>
            <p:ph type="ftr" sz="quarter" idx="3"/>
          </p:nvPr>
        </p:nvSpPr>
        <p:spPr>
          <a:xfrm>
            <a:off x="1811338" y="6356351"/>
            <a:ext cx="8569325" cy="154800"/>
          </a:xfrm>
          <a:prstGeom prst="rect">
            <a:avLst/>
          </a:prstGeom>
        </p:spPr>
        <p:txBody>
          <a:bodyPr lIns="0" tIns="0" rIns="0" bIns="0" anchor="ctr" anchorCtr="0"/>
          <a:lstStyle>
            <a:lvl1pPr>
              <a:defRPr sz="800">
                <a:solidFill>
                  <a:schemeClr val="bg1"/>
                </a:solidFill>
              </a:defRPr>
            </a:lvl1pPr>
          </a:lstStyle>
          <a:p>
            <a:endParaRPr lang="en-US"/>
          </a:p>
        </p:txBody>
      </p:sp>
      <p:sp>
        <p:nvSpPr>
          <p:cNvPr id="13" name="Slide Number Placeholder 12">
            <a:extLst>
              <a:ext uri="{FF2B5EF4-FFF2-40B4-BE49-F238E27FC236}">
                <a16:creationId xmlns:a16="http://schemas.microsoft.com/office/drawing/2014/main" id="{9FE688DF-0E77-43BB-9F23-7B2730311B14}"/>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bg1"/>
                </a:solidFill>
              </a:defRPr>
            </a:lvl1pPr>
          </a:lstStyle>
          <a:p>
            <a:fld id="{EEB2E137-973A-46DC-BB4E-688C661ACB66}" type="slidenum">
              <a:rPr lang="en-US" smtClean="0"/>
              <a:pPr/>
              <a:t>‹#›</a:t>
            </a:fld>
            <a:endParaRPr lang="en-US"/>
          </a:p>
        </p:txBody>
      </p:sp>
    </p:spTree>
    <p:extLst>
      <p:ext uri="{BB962C8B-B14F-4D97-AF65-F5344CB8AC3E}">
        <p14:creationId xmlns:p14="http://schemas.microsoft.com/office/powerpoint/2010/main" val="26638287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Closing slide (teal)">
    <p:bg>
      <p:bgPr>
        <a:solidFill>
          <a:schemeClr val="accent1"/>
        </a:solidFill>
        <a:effectLst/>
      </p:bgPr>
    </p:bg>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0FDE2273-EED6-426E-857D-7A4EB40559B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617481" y="2979000"/>
            <a:ext cx="2957038" cy="900000"/>
          </a:xfrm>
          <a:prstGeom prst="rect">
            <a:avLst/>
          </a:prstGeom>
        </p:spPr>
      </p:pic>
    </p:spTree>
    <p:extLst>
      <p:ext uri="{BB962C8B-B14F-4D97-AF65-F5344CB8AC3E}">
        <p14:creationId xmlns:p14="http://schemas.microsoft.com/office/powerpoint/2010/main" val="21939700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Closing slide (white)">
    <p:bg>
      <p:bgRef idx="1001">
        <a:schemeClr val="bg1"/>
      </p:bgRef>
    </p:bg>
    <p:spTree>
      <p:nvGrpSpPr>
        <p:cNvPr id="1" name=""/>
        <p:cNvGrpSpPr/>
        <p:nvPr/>
      </p:nvGrpSpPr>
      <p:grpSpPr>
        <a:xfrm>
          <a:off x="0" y="0"/>
          <a:ext cx="0" cy="0"/>
          <a:chOff x="0" y="0"/>
          <a:chExt cx="0" cy="0"/>
        </a:xfrm>
      </p:grpSpPr>
      <p:pic>
        <p:nvPicPr>
          <p:cNvPr id="5" name="Picture 4" descr="A picture containing drawing&#10;&#10;Description automatically generated">
            <a:extLst>
              <a:ext uri="{FF2B5EF4-FFF2-40B4-BE49-F238E27FC236}">
                <a16:creationId xmlns:a16="http://schemas.microsoft.com/office/drawing/2014/main" id="{0DB5D730-60D4-4BD3-9DE1-4A035E86A63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4480675" y="2835000"/>
            <a:ext cx="3230651" cy="1188000"/>
          </a:xfrm>
          <a:prstGeom prst="rect">
            <a:avLst/>
          </a:prstGeom>
        </p:spPr>
      </p:pic>
    </p:spTree>
    <p:extLst>
      <p:ext uri="{BB962C8B-B14F-4D97-AF65-F5344CB8AC3E}">
        <p14:creationId xmlns:p14="http://schemas.microsoft.com/office/powerpoint/2010/main" val="7567392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FD099-EF2A-4A4D-B344-2301913C1780}"/>
              </a:ext>
            </a:extLst>
          </p:cNvPr>
          <p:cNvSpPr>
            <a:spLocks noGrp="1"/>
          </p:cNvSpPr>
          <p:nvPr>
            <p:ph type="title"/>
          </p:nvPr>
        </p:nvSpPr>
        <p:spPr/>
        <p:txBody>
          <a:bodyPr/>
          <a:lstStyle>
            <a:lvl1pPr>
              <a:defRPr>
                <a:solidFill>
                  <a:srgbClr val="F3901F"/>
                </a:solidFill>
              </a:defRPr>
            </a:lvl1pPr>
          </a:lstStyle>
          <a:p>
            <a:r>
              <a:rPr lang="en-US"/>
              <a:t>Click to edit Master title style</a:t>
            </a:r>
          </a:p>
        </p:txBody>
      </p:sp>
      <p:sp>
        <p:nvSpPr>
          <p:cNvPr id="10" name="Date Placeholder 2">
            <a:extLst>
              <a:ext uri="{FF2B5EF4-FFF2-40B4-BE49-F238E27FC236}">
                <a16:creationId xmlns:a16="http://schemas.microsoft.com/office/drawing/2014/main" id="{E6EDDEAE-1E3F-4F18-9BA7-44303DDC2D9F}"/>
              </a:ext>
            </a:extLst>
          </p:cNvPr>
          <p:cNvSpPr>
            <a:spLocks noGrp="1"/>
          </p:cNvSpPr>
          <p:nvPr>
            <p:ph type="dt" sz="half" idx="10"/>
          </p:nvPr>
        </p:nvSpPr>
        <p:spPr>
          <a:xfrm>
            <a:off x="1803401" y="6263213"/>
            <a:ext cx="1193799" cy="365125"/>
          </a:xfrm>
          <a:prstGeom prst="rect">
            <a:avLst/>
          </a:prstGeom>
        </p:spPr>
        <p:txBody>
          <a:bodyPr/>
          <a:lstStyle/>
          <a:p>
            <a:fld id="{4FF0F0B8-F110-4762-A6DC-839797DCC9C9}" type="datetime1">
              <a:rPr lang="en-US" smtClean="0"/>
              <a:t>12/16/2022</a:t>
            </a:fld>
            <a:endParaRPr lang="en-US"/>
          </a:p>
        </p:txBody>
      </p:sp>
      <p:sp>
        <p:nvSpPr>
          <p:cNvPr id="11" name="Footer Placeholder 3">
            <a:extLst>
              <a:ext uri="{FF2B5EF4-FFF2-40B4-BE49-F238E27FC236}">
                <a16:creationId xmlns:a16="http://schemas.microsoft.com/office/drawing/2014/main" id="{97199498-8517-4D55-A9D8-2D1BAA0FD444}"/>
              </a:ext>
            </a:extLst>
          </p:cNvPr>
          <p:cNvSpPr>
            <a:spLocks noGrp="1"/>
          </p:cNvSpPr>
          <p:nvPr>
            <p:ph type="ftr" sz="quarter" idx="11"/>
          </p:nvPr>
        </p:nvSpPr>
        <p:spPr>
          <a:xfrm>
            <a:off x="2997199" y="6263213"/>
            <a:ext cx="7391400" cy="365125"/>
          </a:xfrm>
          <a:prstGeom prst="rect">
            <a:avLst/>
          </a:prstGeom>
        </p:spPr>
        <p:txBody>
          <a:bodyPr/>
          <a:lstStyle/>
          <a:p>
            <a:endParaRPr lang="en-US"/>
          </a:p>
        </p:txBody>
      </p:sp>
      <p:sp>
        <p:nvSpPr>
          <p:cNvPr id="12" name="Slide Number Placeholder 4">
            <a:extLst>
              <a:ext uri="{FF2B5EF4-FFF2-40B4-BE49-F238E27FC236}">
                <a16:creationId xmlns:a16="http://schemas.microsoft.com/office/drawing/2014/main" id="{341F3E53-CED9-4B16-A8F7-DD2846F5C6A3}"/>
              </a:ext>
            </a:extLst>
          </p:cNvPr>
          <p:cNvSpPr>
            <a:spLocks noGrp="1"/>
          </p:cNvSpPr>
          <p:nvPr>
            <p:ph type="sldNum" sz="quarter" idx="12"/>
          </p:nvPr>
        </p:nvSpPr>
        <p:spPr>
          <a:xfrm>
            <a:off x="10388599" y="6263213"/>
            <a:ext cx="677334" cy="365125"/>
          </a:xfrm>
          <a:prstGeom prst="rect">
            <a:avLst/>
          </a:prstGeom>
        </p:spPr>
        <p:txBody>
          <a:bodyPr/>
          <a:lstStyle/>
          <a:p>
            <a:fld id="{9639ED2B-37ED-4527-B698-007C17A6D46F}" type="slidenum">
              <a:rPr lang="en-US" smtClean="0"/>
              <a:t>‹#›</a:t>
            </a:fld>
            <a:endParaRPr lang="en-US"/>
          </a:p>
        </p:txBody>
      </p:sp>
      <p:pic>
        <p:nvPicPr>
          <p:cNvPr id="13" name="Graphic 12">
            <a:extLst>
              <a:ext uri="{FF2B5EF4-FFF2-40B4-BE49-F238E27FC236}">
                <a16:creationId xmlns:a16="http://schemas.microsoft.com/office/drawing/2014/main" id="{81FA6E50-198F-4F53-991F-B933DE9F82D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8453" y="6263214"/>
            <a:ext cx="1416243" cy="288294"/>
          </a:xfrm>
          <a:prstGeom prst="rect">
            <a:avLst/>
          </a:prstGeom>
        </p:spPr>
      </p:pic>
      <p:pic>
        <p:nvPicPr>
          <p:cNvPr id="14" name="Picture 13">
            <a:extLst>
              <a:ext uri="{FF2B5EF4-FFF2-40B4-BE49-F238E27FC236}">
                <a16:creationId xmlns:a16="http://schemas.microsoft.com/office/drawing/2014/main" id="{DF3D2508-E81C-4D37-AB21-2DB4AA492C0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060" t="49895" r="14150" b="16510"/>
          <a:stretch/>
        </p:blipFill>
        <p:spPr>
          <a:xfrm>
            <a:off x="0" y="6628338"/>
            <a:ext cx="12192000" cy="229662"/>
          </a:xfrm>
          <a:prstGeom prst="rect">
            <a:avLst/>
          </a:prstGeom>
        </p:spPr>
      </p:pic>
      <p:pic>
        <p:nvPicPr>
          <p:cNvPr id="15" name="Picture 14" descr="A picture containing text, computer&#10;&#10;Description automatically generated">
            <a:extLst>
              <a:ext uri="{FF2B5EF4-FFF2-40B4-BE49-F238E27FC236}">
                <a16:creationId xmlns:a16="http://schemas.microsoft.com/office/drawing/2014/main" id="{C787B7B5-0312-45C0-BE14-50C0DB5185C3}"/>
              </a:ext>
            </a:extLst>
          </p:cNvPr>
          <p:cNvPicPr>
            <a:picLocks noChangeAspect="1"/>
          </p:cNvPicPr>
          <p:nvPr userDrawn="1"/>
        </p:nvPicPr>
        <p:blipFill>
          <a:blip r:embed="rId5">
            <a:extLst>
              <a:ext uri="{BEBA8EAE-BF5A-486C-A8C5-ECC9F3942E4B}">
                <a14:imgProps xmlns:a14="http://schemas.microsoft.com/office/drawing/2010/main">
                  <a14:imgLayer r:embed="rId6">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790036" y="4651430"/>
            <a:ext cx="1401964" cy="2206570"/>
          </a:xfrm>
          <a:prstGeom prst="rect">
            <a:avLst/>
          </a:prstGeom>
        </p:spPr>
      </p:pic>
      <p:grpSp>
        <p:nvGrpSpPr>
          <p:cNvPr id="16" name="Group 15">
            <a:extLst>
              <a:ext uri="{FF2B5EF4-FFF2-40B4-BE49-F238E27FC236}">
                <a16:creationId xmlns:a16="http://schemas.microsoft.com/office/drawing/2014/main" id="{F41E95A7-5741-4C6C-8A63-CF9E5F20D381}"/>
              </a:ext>
            </a:extLst>
          </p:cNvPr>
          <p:cNvGrpSpPr/>
          <p:nvPr userDrawn="1"/>
        </p:nvGrpSpPr>
        <p:grpSpPr>
          <a:xfrm>
            <a:off x="11388615" y="6235799"/>
            <a:ext cx="502050" cy="503812"/>
            <a:chOff x="9899650" y="394759"/>
            <a:chExt cx="1809750" cy="1816100"/>
          </a:xfrm>
          <a:effectLst>
            <a:outerShdw blurRad="50800" dist="38100" dir="2700000" algn="tl" rotWithShape="0">
              <a:prstClr val="black">
                <a:alpha val="40000"/>
              </a:prstClr>
            </a:outerShdw>
          </a:effectLst>
        </p:grpSpPr>
        <p:sp>
          <p:nvSpPr>
            <p:cNvPr id="17" name="Freeform 5">
              <a:extLst>
                <a:ext uri="{FF2B5EF4-FFF2-40B4-BE49-F238E27FC236}">
                  <a16:creationId xmlns:a16="http://schemas.microsoft.com/office/drawing/2014/main" id="{2C91CFCB-9F2F-475F-9EE6-2F2D0A995682}"/>
                </a:ext>
              </a:extLst>
            </p:cNvPr>
            <p:cNvSpPr>
              <a:spLocks/>
            </p:cNvSpPr>
            <p:nvPr userDrawn="1"/>
          </p:nvSpPr>
          <p:spPr bwMode="auto">
            <a:xfrm>
              <a:off x="9942513" y="437621"/>
              <a:ext cx="1724025" cy="1687513"/>
            </a:xfrm>
            <a:custGeom>
              <a:avLst/>
              <a:gdLst>
                <a:gd name="T0" fmla="*/ 139 w 1086"/>
                <a:gd name="T1" fmla="*/ 0 h 1063"/>
                <a:gd name="T2" fmla="*/ 125 w 1086"/>
                <a:gd name="T3" fmla="*/ 2 h 1063"/>
                <a:gd name="T4" fmla="*/ 99 w 1086"/>
                <a:gd name="T5" fmla="*/ 7 h 1063"/>
                <a:gd name="T6" fmla="*/ 73 w 1086"/>
                <a:gd name="T7" fmla="*/ 17 h 1063"/>
                <a:gd name="T8" fmla="*/ 50 w 1086"/>
                <a:gd name="T9" fmla="*/ 32 h 1063"/>
                <a:gd name="T10" fmla="*/ 31 w 1086"/>
                <a:gd name="T11" fmla="*/ 52 h 1063"/>
                <a:gd name="T12" fmla="*/ 16 w 1086"/>
                <a:gd name="T13" fmla="*/ 74 h 1063"/>
                <a:gd name="T14" fmla="*/ 6 w 1086"/>
                <a:gd name="T15" fmla="*/ 99 h 1063"/>
                <a:gd name="T16" fmla="*/ 1 w 1086"/>
                <a:gd name="T17" fmla="*/ 126 h 1063"/>
                <a:gd name="T18" fmla="*/ 0 w 1086"/>
                <a:gd name="T19" fmla="*/ 689 h 1063"/>
                <a:gd name="T20" fmla="*/ 1 w 1086"/>
                <a:gd name="T21" fmla="*/ 703 h 1063"/>
                <a:gd name="T22" fmla="*/ 6 w 1086"/>
                <a:gd name="T23" fmla="*/ 731 h 1063"/>
                <a:gd name="T24" fmla="*/ 16 w 1086"/>
                <a:gd name="T25" fmla="*/ 756 h 1063"/>
                <a:gd name="T26" fmla="*/ 31 w 1086"/>
                <a:gd name="T27" fmla="*/ 778 h 1063"/>
                <a:gd name="T28" fmla="*/ 50 w 1086"/>
                <a:gd name="T29" fmla="*/ 797 h 1063"/>
                <a:gd name="T30" fmla="*/ 73 w 1086"/>
                <a:gd name="T31" fmla="*/ 812 h 1063"/>
                <a:gd name="T32" fmla="*/ 99 w 1086"/>
                <a:gd name="T33" fmla="*/ 824 h 1063"/>
                <a:gd name="T34" fmla="*/ 125 w 1086"/>
                <a:gd name="T35" fmla="*/ 829 h 1063"/>
                <a:gd name="T36" fmla="*/ 407 w 1086"/>
                <a:gd name="T37" fmla="*/ 829 h 1063"/>
                <a:gd name="T38" fmla="*/ 543 w 1086"/>
                <a:gd name="T39" fmla="*/ 1063 h 1063"/>
                <a:gd name="T40" fmla="*/ 679 w 1086"/>
                <a:gd name="T41" fmla="*/ 829 h 1063"/>
                <a:gd name="T42" fmla="*/ 947 w 1086"/>
                <a:gd name="T43" fmla="*/ 829 h 1063"/>
                <a:gd name="T44" fmla="*/ 975 w 1086"/>
                <a:gd name="T45" fmla="*/ 827 h 1063"/>
                <a:gd name="T46" fmla="*/ 1001 w 1086"/>
                <a:gd name="T47" fmla="*/ 819 h 1063"/>
                <a:gd name="T48" fmla="*/ 1024 w 1086"/>
                <a:gd name="T49" fmla="*/ 805 h 1063"/>
                <a:gd name="T50" fmla="*/ 1046 w 1086"/>
                <a:gd name="T51" fmla="*/ 788 h 1063"/>
                <a:gd name="T52" fmla="*/ 1063 w 1086"/>
                <a:gd name="T53" fmla="*/ 768 h 1063"/>
                <a:gd name="T54" fmla="*/ 1076 w 1086"/>
                <a:gd name="T55" fmla="*/ 743 h 1063"/>
                <a:gd name="T56" fmla="*/ 1083 w 1086"/>
                <a:gd name="T57" fmla="*/ 718 h 1063"/>
                <a:gd name="T58" fmla="*/ 1086 w 1086"/>
                <a:gd name="T59" fmla="*/ 689 h 1063"/>
                <a:gd name="T60" fmla="*/ 1086 w 1086"/>
                <a:gd name="T61" fmla="*/ 141 h 1063"/>
                <a:gd name="T62" fmla="*/ 1083 w 1086"/>
                <a:gd name="T63" fmla="*/ 113 h 1063"/>
                <a:gd name="T64" fmla="*/ 1076 w 1086"/>
                <a:gd name="T65" fmla="*/ 86 h 1063"/>
                <a:gd name="T66" fmla="*/ 1063 w 1086"/>
                <a:gd name="T67" fmla="*/ 62 h 1063"/>
                <a:gd name="T68" fmla="*/ 1046 w 1086"/>
                <a:gd name="T69" fmla="*/ 42 h 1063"/>
                <a:gd name="T70" fmla="*/ 1024 w 1086"/>
                <a:gd name="T71" fmla="*/ 24 h 1063"/>
                <a:gd name="T72" fmla="*/ 1001 w 1086"/>
                <a:gd name="T73" fmla="*/ 12 h 1063"/>
                <a:gd name="T74" fmla="*/ 975 w 1086"/>
                <a:gd name="T75" fmla="*/ 4 h 1063"/>
                <a:gd name="T76" fmla="*/ 947 w 1086"/>
                <a:gd name="T77" fmla="*/ 0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6" h="1063">
                  <a:moveTo>
                    <a:pt x="947" y="0"/>
                  </a:moveTo>
                  <a:lnTo>
                    <a:pt x="139" y="0"/>
                  </a:lnTo>
                  <a:lnTo>
                    <a:pt x="139" y="0"/>
                  </a:lnTo>
                  <a:lnTo>
                    <a:pt x="125" y="2"/>
                  </a:lnTo>
                  <a:lnTo>
                    <a:pt x="112" y="4"/>
                  </a:lnTo>
                  <a:lnTo>
                    <a:pt x="99" y="7"/>
                  </a:lnTo>
                  <a:lnTo>
                    <a:pt x="85" y="12"/>
                  </a:lnTo>
                  <a:lnTo>
                    <a:pt x="73" y="17"/>
                  </a:lnTo>
                  <a:lnTo>
                    <a:pt x="62" y="24"/>
                  </a:lnTo>
                  <a:lnTo>
                    <a:pt x="50" y="32"/>
                  </a:lnTo>
                  <a:lnTo>
                    <a:pt x="41" y="42"/>
                  </a:lnTo>
                  <a:lnTo>
                    <a:pt x="31" y="52"/>
                  </a:lnTo>
                  <a:lnTo>
                    <a:pt x="23" y="62"/>
                  </a:lnTo>
                  <a:lnTo>
                    <a:pt x="16" y="74"/>
                  </a:lnTo>
                  <a:lnTo>
                    <a:pt x="11" y="86"/>
                  </a:lnTo>
                  <a:lnTo>
                    <a:pt x="6" y="99"/>
                  </a:lnTo>
                  <a:lnTo>
                    <a:pt x="3" y="113"/>
                  </a:lnTo>
                  <a:lnTo>
                    <a:pt x="1" y="126"/>
                  </a:lnTo>
                  <a:lnTo>
                    <a:pt x="0" y="141"/>
                  </a:lnTo>
                  <a:lnTo>
                    <a:pt x="0" y="689"/>
                  </a:lnTo>
                  <a:lnTo>
                    <a:pt x="0" y="689"/>
                  </a:lnTo>
                  <a:lnTo>
                    <a:pt x="1" y="703"/>
                  </a:lnTo>
                  <a:lnTo>
                    <a:pt x="3" y="718"/>
                  </a:lnTo>
                  <a:lnTo>
                    <a:pt x="6" y="731"/>
                  </a:lnTo>
                  <a:lnTo>
                    <a:pt x="11" y="743"/>
                  </a:lnTo>
                  <a:lnTo>
                    <a:pt x="16" y="756"/>
                  </a:lnTo>
                  <a:lnTo>
                    <a:pt x="23" y="768"/>
                  </a:lnTo>
                  <a:lnTo>
                    <a:pt x="31" y="778"/>
                  </a:lnTo>
                  <a:lnTo>
                    <a:pt x="41" y="788"/>
                  </a:lnTo>
                  <a:lnTo>
                    <a:pt x="50" y="797"/>
                  </a:lnTo>
                  <a:lnTo>
                    <a:pt x="62" y="805"/>
                  </a:lnTo>
                  <a:lnTo>
                    <a:pt x="73" y="812"/>
                  </a:lnTo>
                  <a:lnTo>
                    <a:pt x="85" y="819"/>
                  </a:lnTo>
                  <a:lnTo>
                    <a:pt x="99" y="824"/>
                  </a:lnTo>
                  <a:lnTo>
                    <a:pt x="112" y="827"/>
                  </a:lnTo>
                  <a:lnTo>
                    <a:pt x="125" y="829"/>
                  </a:lnTo>
                  <a:lnTo>
                    <a:pt x="139" y="829"/>
                  </a:lnTo>
                  <a:lnTo>
                    <a:pt x="407" y="829"/>
                  </a:lnTo>
                  <a:lnTo>
                    <a:pt x="457" y="914"/>
                  </a:lnTo>
                  <a:lnTo>
                    <a:pt x="543" y="1063"/>
                  </a:lnTo>
                  <a:lnTo>
                    <a:pt x="630" y="914"/>
                  </a:lnTo>
                  <a:lnTo>
                    <a:pt x="679" y="829"/>
                  </a:lnTo>
                  <a:lnTo>
                    <a:pt x="947" y="829"/>
                  </a:lnTo>
                  <a:lnTo>
                    <a:pt x="947" y="829"/>
                  </a:lnTo>
                  <a:lnTo>
                    <a:pt x="960" y="829"/>
                  </a:lnTo>
                  <a:lnTo>
                    <a:pt x="975" y="827"/>
                  </a:lnTo>
                  <a:lnTo>
                    <a:pt x="989" y="824"/>
                  </a:lnTo>
                  <a:lnTo>
                    <a:pt x="1001" y="819"/>
                  </a:lnTo>
                  <a:lnTo>
                    <a:pt x="1014" y="812"/>
                  </a:lnTo>
                  <a:lnTo>
                    <a:pt x="1024" y="805"/>
                  </a:lnTo>
                  <a:lnTo>
                    <a:pt x="1036" y="797"/>
                  </a:lnTo>
                  <a:lnTo>
                    <a:pt x="1046" y="788"/>
                  </a:lnTo>
                  <a:lnTo>
                    <a:pt x="1054" y="778"/>
                  </a:lnTo>
                  <a:lnTo>
                    <a:pt x="1063" y="768"/>
                  </a:lnTo>
                  <a:lnTo>
                    <a:pt x="1069" y="756"/>
                  </a:lnTo>
                  <a:lnTo>
                    <a:pt x="1076" y="743"/>
                  </a:lnTo>
                  <a:lnTo>
                    <a:pt x="1079" y="731"/>
                  </a:lnTo>
                  <a:lnTo>
                    <a:pt x="1083" y="718"/>
                  </a:lnTo>
                  <a:lnTo>
                    <a:pt x="1086" y="703"/>
                  </a:lnTo>
                  <a:lnTo>
                    <a:pt x="1086" y="689"/>
                  </a:lnTo>
                  <a:lnTo>
                    <a:pt x="1086" y="141"/>
                  </a:lnTo>
                  <a:lnTo>
                    <a:pt x="1086" y="141"/>
                  </a:lnTo>
                  <a:lnTo>
                    <a:pt x="1086" y="126"/>
                  </a:lnTo>
                  <a:lnTo>
                    <a:pt x="1083" y="113"/>
                  </a:lnTo>
                  <a:lnTo>
                    <a:pt x="1079" y="99"/>
                  </a:lnTo>
                  <a:lnTo>
                    <a:pt x="1076" y="86"/>
                  </a:lnTo>
                  <a:lnTo>
                    <a:pt x="1069" y="74"/>
                  </a:lnTo>
                  <a:lnTo>
                    <a:pt x="1063" y="62"/>
                  </a:lnTo>
                  <a:lnTo>
                    <a:pt x="1054" y="52"/>
                  </a:lnTo>
                  <a:lnTo>
                    <a:pt x="1046" y="42"/>
                  </a:lnTo>
                  <a:lnTo>
                    <a:pt x="1036" y="32"/>
                  </a:lnTo>
                  <a:lnTo>
                    <a:pt x="1024" y="24"/>
                  </a:lnTo>
                  <a:lnTo>
                    <a:pt x="1014" y="17"/>
                  </a:lnTo>
                  <a:lnTo>
                    <a:pt x="1001" y="12"/>
                  </a:lnTo>
                  <a:lnTo>
                    <a:pt x="989" y="7"/>
                  </a:lnTo>
                  <a:lnTo>
                    <a:pt x="975" y="4"/>
                  </a:lnTo>
                  <a:lnTo>
                    <a:pt x="960" y="2"/>
                  </a:lnTo>
                  <a:lnTo>
                    <a:pt x="947" y="0"/>
                  </a:lnTo>
                  <a:lnTo>
                    <a:pt x="947" y="0"/>
                  </a:lnTo>
                  <a:close/>
                </a:path>
              </a:pathLst>
            </a:custGeom>
            <a:solidFill>
              <a:srgbClr val="F3901F"/>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3E0CBDDA-5433-4DAE-B559-46CF62EB03D8}"/>
                </a:ext>
              </a:extLst>
            </p:cNvPr>
            <p:cNvSpPr>
              <a:spLocks noEditPoints="1"/>
            </p:cNvSpPr>
            <p:nvPr userDrawn="1"/>
          </p:nvSpPr>
          <p:spPr bwMode="auto">
            <a:xfrm>
              <a:off x="9899650" y="394759"/>
              <a:ext cx="1809750" cy="1816100"/>
            </a:xfrm>
            <a:custGeom>
              <a:avLst/>
              <a:gdLst>
                <a:gd name="T0" fmla="*/ 166 w 1140"/>
                <a:gd name="T1" fmla="*/ 882 h 1144"/>
                <a:gd name="T2" fmla="*/ 132 w 1140"/>
                <a:gd name="T3" fmla="*/ 879 h 1144"/>
                <a:gd name="T4" fmla="*/ 87 w 1140"/>
                <a:gd name="T5" fmla="*/ 862 h 1144"/>
                <a:gd name="T6" fmla="*/ 48 w 1140"/>
                <a:gd name="T7" fmla="*/ 834 h 1144"/>
                <a:gd name="T8" fmla="*/ 20 w 1140"/>
                <a:gd name="T9" fmla="*/ 795 h 1144"/>
                <a:gd name="T10" fmla="*/ 3 w 1140"/>
                <a:gd name="T11" fmla="*/ 750 h 1144"/>
                <a:gd name="T12" fmla="*/ 0 w 1140"/>
                <a:gd name="T13" fmla="*/ 168 h 1144"/>
                <a:gd name="T14" fmla="*/ 3 w 1140"/>
                <a:gd name="T15" fmla="*/ 135 h 1144"/>
                <a:gd name="T16" fmla="*/ 20 w 1140"/>
                <a:gd name="T17" fmla="*/ 88 h 1144"/>
                <a:gd name="T18" fmla="*/ 48 w 1140"/>
                <a:gd name="T19" fmla="*/ 49 h 1144"/>
                <a:gd name="T20" fmla="*/ 87 w 1140"/>
                <a:gd name="T21" fmla="*/ 21 h 1144"/>
                <a:gd name="T22" fmla="*/ 132 w 1140"/>
                <a:gd name="T23" fmla="*/ 4 h 1144"/>
                <a:gd name="T24" fmla="*/ 974 w 1140"/>
                <a:gd name="T25" fmla="*/ 0 h 1144"/>
                <a:gd name="T26" fmla="*/ 1008 w 1140"/>
                <a:gd name="T27" fmla="*/ 4 h 1144"/>
                <a:gd name="T28" fmla="*/ 1053 w 1140"/>
                <a:gd name="T29" fmla="*/ 21 h 1144"/>
                <a:gd name="T30" fmla="*/ 1091 w 1140"/>
                <a:gd name="T31" fmla="*/ 49 h 1144"/>
                <a:gd name="T32" fmla="*/ 1120 w 1140"/>
                <a:gd name="T33" fmla="*/ 88 h 1144"/>
                <a:gd name="T34" fmla="*/ 1137 w 1140"/>
                <a:gd name="T35" fmla="*/ 135 h 1144"/>
                <a:gd name="T36" fmla="*/ 1140 w 1140"/>
                <a:gd name="T37" fmla="*/ 716 h 1144"/>
                <a:gd name="T38" fmla="*/ 1137 w 1140"/>
                <a:gd name="T39" fmla="*/ 750 h 1144"/>
                <a:gd name="T40" fmla="*/ 1120 w 1140"/>
                <a:gd name="T41" fmla="*/ 795 h 1144"/>
                <a:gd name="T42" fmla="*/ 1091 w 1140"/>
                <a:gd name="T43" fmla="*/ 834 h 1144"/>
                <a:gd name="T44" fmla="*/ 1053 w 1140"/>
                <a:gd name="T45" fmla="*/ 862 h 1144"/>
                <a:gd name="T46" fmla="*/ 1008 w 1140"/>
                <a:gd name="T47" fmla="*/ 879 h 1144"/>
                <a:gd name="T48" fmla="*/ 721 w 1140"/>
                <a:gd name="T49" fmla="*/ 882 h 1144"/>
                <a:gd name="T50" fmla="*/ 166 w 1140"/>
                <a:gd name="T51" fmla="*/ 54 h 1144"/>
                <a:gd name="T52" fmla="*/ 132 w 1140"/>
                <a:gd name="T53" fmla="*/ 59 h 1144"/>
                <a:gd name="T54" fmla="*/ 104 w 1140"/>
                <a:gd name="T55" fmla="*/ 74 h 1144"/>
                <a:gd name="T56" fmla="*/ 80 w 1140"/>
                <a:gd name="T57" fmla="*/ 96 h 1144"/>
                <a:gd name="T58" fmla="*/ 62 w 1140"/>
                <a:gd name="T59" fmla="*/ 123 h 1144"/>
                <a:gd name="T60" fmla="*/ 53 w 1140"/>
                <a:gd name="T61" fmla="*/ 156 h 1144"/>
                <a:gd name="T62" fmla="*/ 53 w 1140"/>
                <a:gd name="T63" fmla="*/ 716 h 1144"/>
                <a:gd name="T64" fmla="*/ 58 w 1140"/>
                <a:gd name="T65" fmla="*/ 750 h 1144"/>
                <a:gd name="T66" fmla="*/ 74 w 1140"/>
                <a:gd name="T67" fmla="*/ 780 h 1144"/>
                <a:gd name="T68" fmla="*/ 95 w 1140"/>
                <a:gd name="T69" fmla="*/ 804 h 1144"/>
                <a:gd name="T70" fmla="*/ 122 w 1140"/>
                <a:gd name="T71" fmla="*/ 820 h 1144"/>
                <a:gd name="T72" fmla="*/ 156 w 1140"/>
                <a:gd name="T73" fmla="*/ 829 h 1144"/>
                <a:gd name="T74" fmla="*/ 570 w 1140"/>
                <a:gd name="T75" fmla="*/ 1037 h 1144"/>
                <a:gd name="T76" fmla="*/ 974 w 1140"/>
                <a:gd name="T77" fmla="*/ 829 h 1144"/>
                <a:gd name="T78" fmla="*/ 1008 w 1140"/>
                <a:gd name="T79" fmla="*/ 824 h 1144"/>
                <a:gd name="T80" fmla="*/ 1036 w 1140"/>
                <a:gd name="T81" fmla="*/ 810 h 1144"/>
                <a:gd name="T82" fmla="*/ 1061 w 1140"/>
                <a:gd name="T83" fmla="*/ 789 h 1144"/>
                <a:gd name="T84" fmla="*/ 1078 w 1140"/>
                <a:gd name="T85" fmla="*/ 760 h 1144"/>
                <a:gd name="T86" fmla="*/ 1086 w 1140"/>
                <a:gd name="T87" fmla="*/ 728 h 1144"/>
                <a:gd name="T88" fmla="*/ 1086 w 1140"/>
                <a:gd name="T89" fmla="*/ 168 h 1144"/>
                <a:gd name="T90" fmla="*/ 1081 w 1140"/>
                <a:gd name="T91" fmla="*/ 135 h 1144"/>
                <a:gd name="T92" fmla="*/ 1068 w 1140"/>
                <a:gd name="T93" fmla="*/ 104 h 1144"/>
                <a:gd name="T94" fmla="*/ 1046 w 1140"/>
                <a:gd name="T95" fmla="*/ 81 h 1144"/>
                <a:gd name="T96" fmla="*/ 1018 w 1140"/>
                <a:gd name="T97" fmla="*/ 62 h 1144"/>
                <a:gd name="T98" fmla="*/ 986 w 1140"/>
                <a:gd name="T99" fmla="*/ 56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40" h="1144">
                  <a:moveTo>
                    <a:pt x="570" y="1144"/>
                  </a:moveTo>
                  <a:lnTo>
                    <a:pt x="419" y="882"/>
                  </a:lnTo>
                  <a:lnTo>
                    <a:pt x="166" y="882"/>
                  </a:lnTo>
                  <a:lnTo>
                    <a:pt x="166" y="882"/>
                  </a:lnTo>
                  <a:lnTo>
                    <a:pt x="149" y="882"/>
                  </a:lnTo>
                  <a:lnTo>
                    <a:pt x="132" y="879"/>
                  </a:lnTo>
                  <a:lnTo>
                    <a:pt x="117" y="876"/>
                  </a:lnTo>
                  <a:lnTo>
                    <a:pt x="102" y="869"/>
                  </a:lnTo>
                  <a:lnTo>
                    <a:pt x="87" y="862"/>
                  </a:lnTo>
                  <a:lnTo>
                    <a:pt x="74" y="854"/>
                  </a:lnTo>
                  <a:lnTo>
                    <a:pt x="60" y="846"/>
                  </a:lnTo>
                  <a:lnTo>
                    <a:pt x="48" y="834"/>
                  </a:lnTo>
                  <a:lnTo>
                    <a:pt x="38" y="822"/>
                  </a:lnTo>
                  <a:lnTo>
                    <a:pt x="28" y="809"/>
                  </a:lnTo>
                  <a:lnTo>
                    <a:pt x="20" y="795"/>
                  </a:lnTo>
                  <a:lnTo>
                    <a:pt x="13" y="782"/>
                  </a:lnTo>
                  <a:lnTo>
                    <a:pt x="8" y="765"/>
                  </a:lnTo>
                  <a:lnTo>
                    <a:pt x="3" y="750"/>
                  </a:lnTo>
                  <a:lnTo>
                    <a:pt x="1" y="733"/>
                  </a:lnTo>
                  <a:lnTo>
                    <a:pt x="0" y="716"/>
                  </a:lnTo>
                  <a:lnTo>
                    <a:pt x="0" y="168"/>
                  </a:lnTo>
                  <a:lnTo>
                    <a:pt x="0" y="168"/>
                  </a:lnTo>
                  <a:lnTo>
                    <a:pt x="1" y="150"/>
                  </a:lnTo>
                  <a:lnTo>
                    <a:pt x="3" y="135"/>
                  </a:lnTo>
                  <a:lnTo>
                    <a:pt x="8" y="118"/>
                  </a:lnTo>
                  <a:lnTo>
                    <a:pt x="13" y="103"/>
                  </a:lnTo>
                  <a:lnTo>
                    <a:pt x="20" y="88"/>
                  </a:lnTo>
                  <a:lnTo>
                    <a:pt x="28" y="74"/>
                  </a:lnTo>
                  <a:lnTo>
                    <a:pt x="38" y="61"/>
                  </a:lnTo>
                  <a:lnTo>
                    <a:pt x="48" y="49"/>
                  </a:lnTo>
                  <a:lnTo>
                    <a:pt x="60" y="39"/>
                  </a:lnTo>
                  <a:lnTo>
                    <a:pt x="74" y="29"/>
                  </a:lnTo>
                  <a:lnTo>
                    <a:pt x="87" y="21"/>
                  </a:lnTo>
                  <a:lnTo>
                    <a:pt x="102" y="14"/>
                  </a:lnTo>
                  <a:lnTo>
                    <a:pt x="117" y="9"/>
                  </a:lnTo>
                  <a:lnTo>
                    <a:pt x="132" y="4"/>
                  </a:lnTo>
                  <a:lnTo>
                    <a:pt x="149" y="2"/>
                  </a:lnTo>
                  <a:lnTo>
                    <a:pt x="166" y="0"/>
                  </a:lnTo>
                  <a:lnTo>
                    <a:pt x="974" y="0"/>
                  </a:lnTo>
                  <a:lnTo>
                    <a:pt x="974" y="0"/>
                  </a:lnTo>
                  <a:lnTo>
                    <a:pt x="991" y="2"/>
                  </a:lnTo>
                  <a:lnTo>
                    <a:pt x="1008" y="4"/>
                  </a:lnTo>
                  <a:lnTo>
                    <a:pt x="1023" y="9"/>
                  </a:lnTo>
                  <a:lnTo>
                    <a:pt x="1038" y="14"/>
                  </a:lnTo>
                  <a:lnTo>
                    <a:pt x="1053" y="21"/>
                  </a:lnTo>
                  <a:lnTo>
                    <a:pt x="1066" y="29"/>
                  </a:lnTo>
                  <a:lnTo>
                    <a:pt x="1080" y="39"/>
                  </a:lnTo>
                  <a:lnTo>
                    <a:pt x="1091" y="49"/>
                  </a:lnTo>
                  <a:lnTo>
                    <a:pt x="1101" y="61"/>
                  </a:lnTo>
                  <a:lnTo>
                    <a:pt x="1111" y="74"/>
                  </a:lnTo>
                  <a:lnTo>
                    <a:pt x="1120" y="88"/>
                  </a:lnTo>
                  <a:lnTo>
                    <a:pt x="1127" y="103"/>
                  </a:lnTo>
                  <a:lnTo>
                    <a:pt x="1133" y="118"/>
                  </a:lnTo>
                  <a:lnTo>
                    <a:pt x="1137" y="135"/>
                  </a:lnTo>
                  <a:lnTo>
                    <a:pt x="1140" y="150"/>
                  </a:lnTo>
                  <a:lnTo>
                    <a:pt x="1140" y="168"/>
                  </a:lnTo>
                  <a:lnTo>
                    <a:pt x="1140" y="716"/>
                  </a:lnTo>
                  <a:lnTo>
                    <a:pt x="1140" y="716"/>
                  </a:lnTo>
                  <a:lnTo>
                    <a:pt x="1140" y="733"/>
                  </a:lnTo>
                  <a:lnTo>
                    <a:pt x="1137" y="750"/>
                  </a:lnTo>
                  <a:lnTo>
                    <a:pt x="1133" y="765"/>
                  </a:lnTo>
                  <a:lnTo>
                    <a:pt x="1127" y="782"/>
                  </a:lnTo>
                  <a:lnTo>
                    <a:pt x="1120" y="795"/>
                  </a:lnTo>
                  <a:lnTo>
                    <a:pt x="1111" y="809"/>
                  </a:lnTo>
                  <a:lnTo>
                    <a:pt x="1101" y="822"/>
                  </a:lnTo>
                  <a:lnTo>
                    <a:pt x="1091" y="834"/>
                  </a:lnTo>
                  <a:lnTo>
                    <a:pt x="1080" y="846"/>
                  </a:lnTo>
                  <a:lnTo>
                    <a:pt x="1066" y="854"/>
                  </a:lnTo>
                  <a:lnTo>
                    <a:pt x="1053" y="862"/>
                  </a:lnTo>
                  <a:lnTo>
                    <a:pt x="1038" y="869"/>
                  </a:lnTo>
                  <a:lnTo>
                    <a:pt x="1023" y="876"/>
                  </a:lnTo>
                  <a:lnTo>
                    <a:pt x="1008" y="879"/>
                  </a:lnTo>
                  <a:lnTo>
                    <a:pt x="991" y="882"/>
                  </a:lnTo>
                  <a:lnTo>
                    <a:pt x="974" y="882"/>
                  </a:lnTo>
                  <a:lnTo>
                    <a:pt x="721" y="882"/>
                  </a:lnTo>
                  <a:lnTo>
                    <a:pt x="570" y="1144"/>
                  </a:lnTo>
                  <a:close/>
                  <a:moveTo>
                    <a:pt x="166" y="54"/>
                  </a:moveTo>
                  <a:lnTo>
                    <a:pt x="166" y="54"/>
                  </a:lnTo>
                  <a:lnTo>
                    <a:pt x="156" y="56"/>
                  </a:lnTo>
                  <a:lnTo>
                    <a:pt x="144" y="57"/>
                  </a:lnTo>
                  <a:lnTo>
                    <a:pt x="132" y="59"/>
                  </a:lnTo>
                  <a:lnTo>
                    <a:pt x="122" y="62"/>
                  </a:lnTo>
                  <a:lnTo>
                    <a:pt x="112" y="67"/>
                  </a:lnTo>
                  <a:lnTo>
                    <a:pt x="104" y="74"/>
                  </a:lnTo>
                  <a:lnTo>
                    <a:pt x="95" y="81"/>
                  </a:lnTo>
                  <a:lnTo>
                    <a:pt x="87" y="88"/>
                  </a:lnTo>
                  <a:lnTo>
                    <a:pt x="80" y="96"/>
                  </a:lnTo>
                  <a:lnTo>
                    <a:pt x="74" y="104"/>
                  </a:lnTo>
                  <a:lnTo>
                    <a:pt x="67" y="113"/>
                  </a:lnTo>
                  <a:lnTo>
                    <a:pt x="62" y="123"/>
                  </a:lnTo>
                  <a:lnTo>
                    <a:pt x="58" y="135"/>
                  </a:lnTo>
                  <a:lnTo>
                    <a:pt x="57" y="145"/>
                  </a:lnTo>
                  <a:lnTo>
                    <a:pt x="53" y="156"/>
                  </a:lnTo>
                  <a:lnTo>
                    <a:pt x="53" y="168"/>
                  </a:lnTo>
                  <a:lnTo>
                    <a:pt x="53" y="716"/>
                  </a:lnTo>
                  <a:lnTo>
                    <a:pt x="53" y="716"/>
                  </a:lnTo>
                  <a:lnTo>
                    <a:pt x="53" y="728"/>
                  </a:lnTo>
                  <a:lnTo>
                    <a:pt x="57" y="740"/>
                  </a:lnTo>
                  <a:lnTo>
                    <a:pt x="58" y="750"/>
                  </a:lnTo>
                  <a:lnTo>
                    <a:pt x="62" y="760"/>
                  </a:lnTo>
                  <a:lnTo>
                    <a:pt x="67" y="770"/>
                  </a:lnTo>
                  <a:lnTo>
                    <a:pt x="74" y="780"/>
                  </a:lnTo>
                  <a:lnTo>
                    <a:pt x="80" y="789"/>
                  </a:lnTo>
                  <a:lnTo>
                    <a:pt x="87" y="797"/>
                  </a:lnTo>
                  <a:lnTo>
                    <a:pt x="95" y="804"/>
                  </a:lnTo>
                  <a:lnTo>
                    <a:pt x="104" y="810"/>
                  </a:lnTo>
                  <a:lnTo>
                    <a:pt x="112" y="815"/>
                  </a:lnTo>
                  <a:lnTo>
                    <a:pt x="122" y="820"/>
                  </a:lnTo>
                  <a:lnTo>
                    <a:pt x="132" y="824"/>
                  </a:lnTo>
                  <a:lnTo>
                    <a:pt x="144" y="827"/>
                  </a:lnTo>
                  <a:lnTo>
                    <a:pt x="156" y="829"/>
                  </a:lnTo>
                  <a:lnTo>
                    <a:pt x="166" y="829"/>
                  </a:lnTo>
                  <a:lnTo>
                    <a:pt x="451" y="829"/>
                  </a:lnTo>
                  <a:lnTo>
                    <a:pt x="570" y="1037"/>
                  </a:lnTo>
                  <a:lnTo>
                    <a:pt x="691" y="829"/>
                  </a:lnTo>
                  <a:lnTo>
                    <a:pt x="974" y="829"/>
                  </a:lnTo>
                  <a:lnTo>
                    <a:pt x="974" y="829"/>
                  </a:lnTo>
                  <a:lnTo>
                    <a:pt x="986" y="829"/>
                  </a:lnTo>
                  <a:lnTo>
                    <a:pt x="996" y="827"/>
                  </a:lnTo>
                  <a:lnTo>
                    <a:pt x="1008" y="824"/>
                  </a:lnTo>
                  <a:lnTo>
                    <a:pt x="1018" y="820"/>
                  </a:lnTo>
                  <a:lnTo>
                    <a:pt x="1028" y="815"/>
                  </a:lnTo>
                  <a:lnTo>
                    <a:pt x="1036" y="810"/>
                  </a:lnTo>
                  <a:lnTo>
                    <a:pt x="1046" y="804"/>
                  </a:lnTo>
                  <a:lnTo>
                    <a:pt x="1053" y="797"/>
                  </a:lnTo>
                  <a:lnTo>
                    <a:pt x="1061" y="789"/>
                  </a:lnTo>
                  <a:lnTo>
                    <a:pt x="1068" y="780"/>
                  </a:lnTo>
                  <a:lnTo>
                    <a:pt x="1073" y="770"/>
                  </a:lnTo>
                  <a:lnTo>
                    <a:pt x="1078" y="760"/>
                  </a:lnTo>
                  <a:lnTo>
                    <a:pt x="1081" y="750"/>
                  </a:lnTo>
                  <a:lnTo>
                    <a:pt x="1085" y="740"/>
                  </a:lnTo>
                  <a:lnTo>
                    <a:pt x="1086" y="728"/>
                  </a:lnTo>
                  <a:lnTo>
                    <a:pt x="1086" y="716"/>
                  </a:lnTo>
                  <a:lnTo>
                    <a:pt x="1086" y="168"/>
                  </a:lnTo>
                  <a:lnTo>
                    <a:pt x="1086" y="168"/>
                  </a:lnTo>
                  <a:lnTo>
                    <a:pt x="1086" y="156"/>
                  </a:lnTo>
                  <a:lnTo>
                    <a:pt x="1085" y="145"/>
                  </a:lnTo>
                  <a:lnTo>
                    <a:pt x="1081" y="135"/>
                  </a:lnTo>
                  <a:lnTo>
                    <a:pt x="1078" y="123"/>
                  </a:lnTo>
                  <a:lnTo>
                    <a:pt x="1073" y="113"/>
                  </a:lnTo>
                  <a:lnTo>
                    <a:pt x="1068" y="104"/>
                  </a:lnTo>
                  <a:lnTo>
                    <a:pt x="1061" y="96"/>
                  </a:lnTo>
                  <a:lnTo>
                    <a:pt x="1053" y="88"/>
                  </a:lnTo>
                  <a:lnTo>
                    <a:pt x="1046" y="81"/>
                  </a:lnTo>
                  <a:lnTo>
                    <a:pt x="1036" y="74"/>
                  </a:lnTo>
                  <a:lnTo>
                    <a:pt x="1028" y="67"/>
                  </a:lnTo>
                  <a:lnTo>
                    <a:pt x="1018" y="62"/>
                  </a:lnTo>
                  <a:lnTo>
                    <a:pt x="1008" y="59"/>
                  </a:lnTo>
                  <a:lnTo>
                    <a:pt x="996" y="57"/>
                  </a:lnTo>
                  <a:lnTo>
                    <a:pt x="986" y="56"/>
                  </a:lnTo>
                  <a:lnTo>
                    <a:pt x="974" y="54"/>
                  </a:lnTo>
                  <a:lnTo>
                    <a:pt x="166" y="5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5378898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Page Option 1">
    <p:spTree>
      <p:nvGrpSpPr>
        <p:cNvPr id="1" name=""/>
        <p:cNvGrpSpPr/>
        <p:nvPr/>
      </p:nvGrpSpPr>
      <p:grpSpPr>
        <a:xfrm>
          <a:off x="0" y="0"/>
          <a:ext cx="0" cy="0"/>
          <a:chOff x="0" y="0"/>
          <a:chExt cx="0" cy="0"/>
        </a:xfrm>
      </p:grpSpPr>
      <p:pic>
        <p:nvPicPr>
          <p:cNvPr id="15" name="Picture Placeholder 13" descr="A close up of a plant&#10;&#10;Description automatically generated">
            <a:extLst>
              <a:ext uri="{FF2B5EF4-FFF2-40B4-BE49-F238E27FC236}">
                <a16:creationId xmlns:a16="http://schemas.microsoft.com/office/drawing/2014/main" id="{60C74ED3-58BB-4FB6-AFA6-7A09966B5FDE}"/>
              </a:ext>
            </a:extLst>
          </p:cNvPr>
          <p:cNvPicPr>
            <a:picLocks noChangeAspect="1"/>
          </p:cNvPicPr>
          <p:nvPr userDrawn="1"/>
        </p:nvPicPr>
        <p:blipFill rotWithShape="1">
          <a:blip r:embed="rId2" cstate="print">
            <a:grayscl/>
            <a:alphaModFix amt="14000"/>
            <a:extLst>
              <a:ext uri="{28A0092B-C50C-407E-A947-70E740481C1C}">
                <a14:useLocalDpi xmlns:a14="http://schemas.microsoft.com/office/drawing/2010/main" val="0"/>
              </a:ext>
            </a:extLst>
          </a:blip>
          <a:srcRect/>
          <a:stretch/>
        </p:blipFill>
        <p:spPr>
          <a:xfrm>
            <a:off x="4861288" y="-48220"/>
            <a:ext cx="7600658" cy="5120640"/>
          </a:xfrm>
          <a:prstGeom prst="rect">
            <a:avLst/>
          </a:prstGeom>
        </p:spPr>
      </p:pic>
      <p:sp>
        <p:nvSpPr>
          <p:cNvPr id="12" name="Donut 11">
            <a:extLst>
              <a:ext uri="{FF2B5EF4-FFF2-40B4-BE49-F238E27FC236}">
                <a16:creationId xmlns:a16="http://schemas.microsoft.com/office/drawing/2014/main" id="{56FA55A8-6BDB-644F-A474-5E369DEFD866}"/>
              </a:ext>
            </a:extLst>
          </p:cNvPr>
          <p:cNvSpPr/>
          <p:nvPr userDrawn="1"/>
        </p:nvSpPr>
        <p:spPr>
          <a:xfrm>
            <a:off x="-2916325" y="908221"/>
            <a:ext cx="4990744" cy="4989444"/>
          </a:xfrm>
          <a:prstGeom prst="donut">
            <a:avLst/>
          </a:prstGeom>
          <a:solidFill>
            <a:schemeClr val="tx2"/>
          </a:solidFill>
          <a:ln>
            <a:noFill/>
          </a:ln>
          <a:effectLst>
            <a:outerShdw blurRad="457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Rectangle 1">
            <a:extLst>
              <a:ext uri="{FF2B5EF4-FFF2-40B4-BE49-F238E27FC236}">
                <a16:creationId xmlns:a16="http://schemas.microsoft.com/office/drawing/2014/main" id="{EE94B118-A23D-7C42-B12F-5581C9A9A59C}"/>
              </a:ext>
            </a:extLst>
          </p:cNvPr>
          <p:cNvSpPr/>
          <p:nvPr userDrawn="1"/>
        </p:nvSpPr>
        <p:spPr>
          <a:xfrm>
            <a:off x="1258675" y="1017551"/>
            <a:ext cx="5076242" cy="6400800"/>
          </a:xfrm>
          <a:prstGeom prst="rect">
            <a:avLst/>
          </a:prstGeom>
          <a:solidFill>
            <a:schemeClr val="bg1"/>
          </a:solidFill>
          <a:ln>
            <a:noFill/>
          </a:ln>
          <a:effectLst>
            <a:outerShdw blurRad="457200" dist="355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solidFill>
                <a:schemeClr val="tx2"/>
              </a:solidFill>
            </a:endParaRPr>
          </a:p>
        </p:txBody>
      </p:sp>
      <p:sp>
        <p:nvSpPr>
          <p:cNvPr id="21" name="Text Placeholder 1"/>
          <p:cNvSpPr>
            <a:spLocks noGrp="1"/>
          </p:cNvSpPr>
          <p:nvPr>
            <p:ph type="body" sz="quarter" idx="11" hasCustomPrompt="1"/>
          </p:nvPr>
        </p:nvSpPr>
        <p:spPr>
          <a:xfrm>
            <a:off x="1655273" y="5174377"/>
            <a:ext cx="4042387" cy="431526"/>
          </a:xfrm>
          <a:prstGeom prst="rect">
            <a:avLst/>
          </a:prstGeom>
        </p:spPr>
        <p:txBody>
          <a:bodyPr lIns="0" tIns="0" rIns="0" bIns="0" anchor="b" anchorCtr="0"/>
          <a:lstStyle>
            <a:lvl1pPr marL="0" indent="0" algn="l">
              <a:lnSpc>
                <a:spcPct val="90000"/>
              </a:lnSpc>
              <a:spcBef>
                <a:spcPts val="0"/>
              </a:spcBef>
              <a:buFontTx/>
              <a:buNone/>
              <a:defRPr sz="2000" b="0" cap="none" baseline="0">
                <a:solidFill>
                  <a:schemeClr val="tx2"/>
                </a:solidFill>
                <a:latin typeface="+mj-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a:t>Click to add Speaker’s Name</a:t>
            </a:r>
          </a:p>
        </p:txBody>
      </p:sp>
      <p:sp>
        <p:nvSpPr>
          <p:cNvPr id="24" name="Text Placeholder2"/>
          <p:cNvSpPr>
            <a:spLocks noGrp="1"/>
          </p:cNvSpPr>
          <p:nvPr>
            <p:ph type="body" sz="quarter" idx="15" hasCustomPrompt="1"/>
          </p:nvPr>
        </p:nvSpPr>
        <p:spPr>
          <a:xfrm>
            <a:off x="1655273" y="5682107"/>
            <a:ext cx="4042387" cy="541339"/>
          </a:xfrm>
          <a:prstGeom prst="rect">
            <a:avLst/>
          </a:prstGeom>
        </p:spPr>
        <p:txBody>
          <a:bodyPr lIns="0" tIns="0" rIns="0" bIns="0" anchor="t" anchorCtr="0"/>
          <a:lstStyle>
            <a:lvl1pPr marL="0" indent="0" algn="l" defTabSz="1218987" rtl="0" eaLnBrk="0" fontAlgn="base" hangingPunct="0">
              <a:lnSpc>
                <a:spcPct val="90000"/>
              </a:lnSpc>
              <a:spcBef>
                <a:spcPts val="0"/>
              </a:spcBef>
              <a:spcAft>
                <a:spcPct val="0"/>
              </a:spcAft>
              <a:buClr>
                <a:srgbClr val="005596"/>
              </a:buClr>
              <a:buFontTx/>
              <a:buNone/>
              <a:defRPr lang="en-US" sz="1400" b="0" kern="0" cap="none" baseline="0" dirty="0" smtClean="0">
                <a:solidFill>
                  <a:schemeClr val="tx2"/>
                </a:solidFill>
                <a:latin typeface="+mj-lt"/>
                <a:ea typeface="+mn-ea"/>
                <a:cs typeface="+mn-cs"/>
              </a:defRPr>
            </a:lvl1pPr>
            <a:lvl2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2pPr>
            <a:lvl3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3pPr>
            <a:lvl4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4pPr>
            <a:lvl5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5pPr>
          </a:lstStyle>
          <a:p>
            <a:pPr lvl="0"/>
            <a:r>
              <a:rPr lang="en-US"/>
              <a:t>Click to add Speaker’s Title</a:t>
            </a:r>
          </a:p>
        </p:txBody>
      </p:sp>
      <p:sp>
        <p:nvSpPr>
          <p:cNvPr id="25" name="Date Placeholder 3"/>
          <p:cNvSpPr>
            <a:spLocks noGrp="1"/>
          </p:cNvSpPr>
          <p:nvPr>
            <p:ph type="dt" sz="half" idx="10"/>
          </p:nvPr>
        </p:nvSpPr>
        <p:spPr>
          <a:xfrm>
            <a:off x="1655273" y="6237205"/>
            <a:ext cx="4042161" cy="366193"/>
          </a:xfrm>
          <a:prstGeom prst="rect">
            <a:avLst/>
          </a:prstGeom>
        </p:spPr>
        <p:txBody>
          <a:bodyPr lIns="0" tIns="0" rIns="0" bIns="0" anchor="b"/>
          <a:lstStyle>
            <a:lvl1pPr algn="l">
              <a:defRPr sz="1200">
                <a:solidFill>
                  <a:schemeClr val="tx2"/>
                </a:solidFill>
              </a:defRPr>
            </a:lvl1pPr>
          </a:lstStyle>
          <a:p>
            <a:pPr>
              <a:lnSpc>
                <a:spcPct val="90000"/>
              </a:lnSpc>
            </a:pPr>
            <a:fld id="{43E481E6-FC08-4024-85D8-DBCFDB143D89}" type="datetime1">
              <a:rPr lang="en-US" smtClean="0"/>
              <a:t>12/16/2022</a:t>
            </a:fld>
            <a:endParaRPr lang="en-US"/>
          </a:p>
        </p:txBody>
      </p:sp>
      <p:sp>
        <p:nvSpPr>
          <p:cNvPr id="3" name="Text Placeholder 2">
            <a:extLst>
              <a:ext uri="{FF2B5EF4-FFF2-40B4-BE49-F238E27FC236}">
                <a16:creationId xmlns:a16="http://schemas.microsoft.com/office/drawing/2014/main" id="{A87ABC1C-87EE-6F40-9827-DF774C2F11A4}"/>
              </a:ext>
            </a:extLst>
          </p:cNvPr>
          <p:cNvSpPr>
            <a:spLocks noGrp="1"/>
          </p:cNvSpPr>
          <p:nvPr>
            <p:ph type="body" sz="quarter" idx="16" hasCustomPrompt="1"/>
          </p:nvPr>
        </p:nvSpPr>
        <p:spPr>
          <a:xfrm>
            <a:off x="1654606" y="3335338"/>
            <a:ext cx="4042828" cy="1635125"/>
          </a:xfrm>
          <a:prstGeom prst="rect">
            <a:avLst/>
          </a:prstGeom>
        </p:spPr>
        <p:txBody>
          <a:bodyPr lIns="0" tIns="0" rIns="0" bIns="0"/>
          <a:lstStyle>
            <a:lvl1pPr marL="0" indent="0">
              <a:lnSpc>
                <a:spcPct val="90000"/>
              </a:lnSpc>
              <a:spcBef>
                <a:spcPts val="0"/>
              </a:spcBef>
              <a:buNone/>
              <a:defRPr sz="2000"/>
            </a:lvl1pPr>
            <a:lvl2pPr marL="609494" indent="0">
              <a:buNone/>
              <a:defRPr sz="2000"/>
            </a:lvl2pPr>
            <a:lvl3pPr marL="1218986" indent="0">
              <a:buNone/>
              <a:defRPr sz="2000"/>
            </a:lvl3pPr>
            <a:lvl4pPr marL="1828480" indent="0">
              <a:buNone/>
              <a:defRPr sz="2000"/>
            </a:lvl4pPr>
            <a:lvl5pPr marL="2437973" indent="0">
              <a:buNone/>
              <a:defRPr sz="2000"/>
            </a:lvl5pPr>
          </a:lstStyle>
          <a:p>
            <a:pPr lvl="0"/>
            <a:r>
              <a:rPr lang="en-US"/>
              <a:t>Click to add sub-statement</a:t>
            </a:r>
          </a:p>
        </p:txBody>
      </p:sp>
      <p:sp>
        <p:nvSpPr>
          <p:cNvPr id="18" name="Title">
            <a:extLst>
              <a:ext uri="{FF2B5EF4-FFF2-40B4-BE49-F238E27FC236}">
                <a16:creationId xmlns:a16="http://schemas.microsoft.com/office/drawing/2014/main" id="{20DEDE12-2EB6-8D47-A358-1638DF4951EC}"/>
              </a:ext>
            </a:extLst>
          </p:cNvPr>
          <p:cNvSpPr>
            <a:spLocks noGrp="1"/>
          </p:cNvSpPr>
          <p:nvPr>
            <p:ph type="title"/>
          </p:nvPr>
        </p:nvSpPr>
        <p:spPr>
          <a:xfrm>
            <a:off x="1655273" y="1252098"/>
            <a:ext cx="4042387" cy="1876525"/>
          </a:xfrm>
          <a:prstGeom prst="rect">
            <a:avLst/>
          </a:prstGeom>
        </p:spPr>
        <p:txBody>
          <a:bodyPr lIns="0" tIns="0" rIns="0" bIns="0" anchor="b" anchorCtr="0"/>
          <a:lstStyle>
            <a:lvl1pPr>
              <a:lnSpc>
                <a:spcPct val="90000"/>
              </a:lnSpc>
              <a:defRPr sz="3600" b="1" cap="none" baseline="0">
                <a:solidFill>
                  <a:schemeClr val="tx1"/>
                </a:solidFill>
              </a:defRPr>
            </a:lvl1pPr>
          </a:lstStyle>
          <a:p>
            <a:r>
              <a:rPr lang="en-US"/>
              <a:t>Click to edit Master title style</a:t>
            </a:r>
          </a:p>
        </p:txBody>
      </p:sp>
      <p:sp>
        <p:nvSpPr>
          <p:cNvPr id="13" name="Picture Placeholder 4">
            <a:extLst>
              <a:ext uri="{FF2B5EF4-FFF2-40B4-BE49-F238E27FC236}">
                <a16:creationId xmlns:a16="http://schemas.microsoft.com/office/drawing/2014/main" id="{915E1720-7021-7E43-BAC5-E7167CE370C9}"/>
              </a:ext>
            </a:extLst>
          </p:cNvPr>
          <p:cNvSpPr>
            <a:spLocks noGrp="1"/>
          </p:cNvSpPr>
          <p:nvPr>
            <p:ph type="pic" sz="quarter" idx="12"/>
          </p:nvPr>
        </p:nvSpPr>
        <p:spPr>
          <a:xfrm>
            <a:off x="6357392" y="2164469"/>
            <a:ext cx="4993925" cy="3730752"/>
          </a:xfrm>
          <a:prstGeom prst="rect">
            <a:avLst/>
          </a:prstGeom>
          <a:effectLst>
            <a:outerShdw blurRad="457200" dist="355600" dir="2700000" algn="ctr" rotWithShape="0">
              <a:srgbClr val="000000">
                <a:alpha val="40000"/>
              </a:srgbClr>
            </a:outerShdw>
          </a:effectLst>
        </p:spPr>
        <p:txBody>
          <a:bodyPr anchor="ctr"/>
          <a:lstStyle>
            <a:lvl1pPr marL="0" indent="0" algn="ctr">
              <a:buNone/>
              <a:defRPr sz="2800" b="0">
                <a:solidFill>
                  <a:schemeClr val="accent5"/>
                </a:solidFill>
              </a:defRPr>
            </a:lvl1pPr>
          </a:lstStyle>
          <a:p>
            <a:r>
              <a:rPr lang="en-US"/>
              <a:t>Click icon to add picture</a:t>
            </a:r>
          </a:p>
        </p:txBody>
      </p:sp>
      <p:pic>
        <p:nvPicPr>
          <p:cNvPr id="5" name="Picture 4" descr="A close up of a sign&#10;&#10;Description automatically generated">
            <a:extLst>
              <a:ext uri="{FF2B5EF4-FFF2-40B4-BE49-F238E27FC236}">
                <a16:creationId xmlns:a16="http://schemas.microsoft.com/office/drawing/2014/main" id="{3D8F2CD0-3DFB-CD41-85E5-C944D1A49E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48085" y="5818206"/>
            <a:ext cx="2743915" cy="1039795"/>
          </a:xfrm>
          <a:prstGeom prst="rect">
            <a:avLst/>
          </a:prstGeom>
        </p:spPr>
      </p:pic>
    </p:spTree>
    <p:extLst>
      <p:ext uri="{BB962C8B-B14F-4D97-AF65-F5344CB8AC3E}">
        <p14:creationId xmlns:p14="http://schemas.microsoft.com/office/powerpoint/2010/main" val="1596477313"/>
      </p:ext>
    </p:extLst>
  </p:cSld>
  <p:clrMapOvr>
    <a:masterClrMapping/>
  </p:clrMapOvr>
  <p:extLst>
    <p:ext uri="{DCECCB84-F9BA-43D5-87BE-67443E8EF086}">
      <p15:sldGuideLst xmlns:p15="http://schemas.microsoft.com/office/powerpoint/2012/main">
        <p15:guide id="1" orient="horz" pos="3336">
          <p15:clr>
            <a:srgbClr val="FBAE40"/>
          </p15:clr>
        </p15:guide>
        <p15:guide id="2" pos="3839">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Page Option 1_Abstract">
    <p:spTree>
      <p:nvGrpSpPr>
        <p:cNvPr id="1" name=""/>
        <p:cNvGrpSpPr/>
        <p:nvPr/>
      </p:nvGrpSpPr>
      <p:grpSpPr>
        <a:xfrm>
          <a:off x="0" y="0"/>
          <a:ext cx="0" cy="0"/>
          <a:chOff x="0" y="0"/>
          <a:chExt cx="0" cy="0"/>
        </a:xfrm>
      </p:grpSpPr>
      <p:pic>
        <p:nvPicPr>
          <p:cNvPr id="7" name="Picture 6" descr="A picture containing object, outdoor, holding, water&#10;&#10;Description automatically generated">
            <a:extLst>
              <a:ext uri="{FF2B5EF4-FFF2-40B4-BE49-F238E27FC236}">
                <a16:creationId xmlns:a16="http://schemas.microsoft.com/office/drawing/2014/main" id="{52B85EFE-2D30-3342-BD99-B443D829DDA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5096574" y="1"/>
            <a:ext cx="7085741" cy="5174377"/>
          </a:xfrm>
          <a:prstGeom prst="rect">
            <a:avLst/>
          </a:prstGeom>
        </p:spPr>
      </p:pic>
      <p:sp>
        <p:nvSpPr>
          <p:cNvPr id="12" name="Donut 11">
            <a:extLst>
              <a:ext uri="{FF2B5EF4-FFF2-40B4-BE49-F238E27FC236}">
                <a16:creationId xmlns:a16="http://schemas.microsoft.com/office/drawing/2014/main" id="{56FA55A8-6BDB-644F-A474-5E369DEFD866}"/>
              </a:ext>
            </a:extLst>
          </p:cNvPr>
          <p:cNvSpPr/>
          <p:nvPr userDrawn="1"/>
        </p:nvSpPr>
        <p:spPr>
          <a:xfrm>
            <a:off x="-2916325" y="908221"/>
            <a:ext cx="4990744" cy="4989444"/>
          </a:xfrm>
          <a:prstGeom prst="donut">
            <a:avLst/>
          </a:prstGeom>
          <a:solidFill>
            <a:schemeClr val="tx2"/>
          </a:solidFill>
          <a:ln>
            <a:noFill/>
          </a:ln>
          <a:effectLst>
            <a:outerShdw blurRad="457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2" name="Rectangle 1">
            <a:extLst>
              <a:ext uri="{FF2B5EF4-FFF2-40B4-BE49-F238E27FC236}">
                <a16:creationId xmlns:a16="http://schemas.microsoft.com/office/drawing/2014/main" id="{EE94B118-A23D-7C42-B12F-5581C9A9A59C}"/>
              </a:ext>
            </a:extLst>
          </p:cNvPr>
          <p:cNvSpPr/>
          <p:nvPr userDrawn="1"/>
        </p:nvSpPr>
        <p:spPr>
          <a:xfrm>
            <a:off x="1258675" y="1017551"/>
            <a:ext cx="5076242" cy="6400800"/>
          </a:xfrm>
          <a:prstGeom prst="rect">
            <a:avLst/>
          </a:prstGeom>
          <a:solidFill>
            <a:schemeClr val="bg1"/>
          </a:solidFill>
          <a:ln>
            <a:noFill/>
          </a:ln>
          <a:effectLst>
            <a:outerShdw blurRad="457200" dist="355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solidFill>
                <a:schemeClr val="tx2"/>
              </a:solidFill>
            </a:endParaRPr>
          </a:p>
        </p:txBody>
      </p:sp>
      <p:sp>
        <p:nvSpPr>
          <p:cNvPr id="21" name="Text Placeholder 1"/>
          <p:cNvSpPr>
            <a:spLocks noGrp="1"/>
          </p:cNvSpPr>
          <p:nvPr>
            <p:ph type="body" sz="quarter" idx="11" hasCustomPrompt="1"/>
          </p:nvPr>
        </p:nvSpPr>
        <p:spPr>
          <a:xfrm>
            <a:off x="1655273" y="5174377"/>
            <a:ext cx="4042387" cy="431526"/>
          </a:xfrm>
          <a:prstGeom prst="rect">
            <a:avLst/>
          </a:prstGeom>
        </p:spPr>
        <p:txBody>
          <a:bodyPr lIns="0" tIns="0" rIns="0" bIns="0" anchor="b" anchorCtr="0"/>
          <a:lstStyle>
            <a:lvl1pPr marL="0" indent="0" algn="l">
              <a:lnSpc>
                <a:spcPct val="90000"/>
              </a:lnSpc>
              <a:spcBef>
                <a:spcPts val="0"/>
              </a:spcBef>
              <a:buFontTx/>
              <a:buNone/>
              <a:defRPr sz="2000" b="0" cap="none" baseline="0">
                <a:solidFill>
                  <a:schemeClr val="tx2"/>
                </a:solidFill>
                <a:latin typeface="+mj-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a:t>Click to add Speaker’s Name</a:t>
            </a:r>
          </a:p>
        </p:txBody>
      </p:sp>
      <p:sp>
        <p:nvSpPr>
          <p:cNvPr id="24" name="Text Placeholder2"/>
          <p:cNvSpPr>
            <a:spLocks noGrp="1"/>
          </p:cNvSpPr>
          <p:nvPr>
            <p:ph type="body" sz="quarter" idx="15" hasCustomPrompt="1"/>
          </p:nvPr>
        </p:nvSpPr>
        <p:spPr>
          <a:xfrm>
            <a:off x="1655273" y="5682107"/>
            <a:ext cx="4042387" cy="541339"/>
          </a:xfrm>
          <a:prstGeom prst="rect">
            <a:avLst/>
          </a:prstGeom>
        </p:spPr>
        <p:txBody>
          <a:bodyPr lIns="0" tIns="0" rIns="0" bIns="0" anchor="t" anchorCtr="0"/>
          <a:lstStyle>
            <a:lvl1pPr marL="0" indent="0" algn="l" defTabSz="1218987" rtl="0" eaLnBrk="0" fontAlgn="base" hangingPunct="0">
              <a:lnSpc>
                <a:spcPct val="90000"/>
              </a:lnSpc>
              <a:spcBef>
                <a:spcPts val="0"/>
              </a:spcBef>
              <a:spcAft>
                <a:spcPct val="0"/>
              </a:spcAft>
              <a:buClr>
                <a:srgbClr val="005596"/>
              </a:buClr>
              <a:buFontTx/>
              <a:buNone/>
              <a:defRPr lang="en-US" sz="1400" b="0" kern="0" cap="none" baseline="0" dirty="0" smtClean="0">
                <a:solidFill>
                  <a:schemeClr val="tx2"/>
                </a:solidFill>
                <a:latin typeface="+mj-lt"/>
                <a:ea typeface="+mn-ea"/>
                <a:cs typeface="+mn-cs"/>
              </a:defRPr>
            </a:lvl1pPr>
            <a:lvl2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2pPr>
            <a:lvl3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3pPr>
            <a:lvl4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4pPr>
            <a:lvl5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5pPr>
          </a:lstStyle>
          <a:p>
            <a:pPr lvl="0"/>
            <a:r>
              <a:rPr lang="en-US"/>
              <a:t>Click to add Speaker’s Title</a:t>
            </a:r>
          </a:p>
        </p:txBody>
      </p:sp>
      <p:sp>
        <p:nvSpPr>
          <p:cNvPr id="25" name="Date Placeholder 3"/>
          <p:cNvSpPr>
            <a:spLocks noGrp="1"/>
          </p:cNvSpPr>
          <p:nvPr>
            <p:ph type="dt" sz="half" idx="10"/>
          </p:nvPr>
        </p:nvSpPr>
        <p:spPr>
          <a:xfrm>
            <a:off x="1655273" y="6237205"/>
            <a:ext cx="4042161" cy="366193"/>
          </a:xfrm>
          <a:prstGeom prst="rect">
            <a:avLst/>
          </a:prstGeom>
        </p:spPr>
        <p:txBody>
          <a:bodyPr lIns="0" tIns="0" rIns="0" bIns="0" anchor="b"/>
          <a:lstStyle>
            <a:lvl1pPr algn="l">
              <a:defRPr sz="1200">
                <a:solidFill>
                  <a:schemeClr val="tx2"/>
                </a:solidFill>
              </a:defRPr>
            </a:lvl1pPr>
          </a:lstStyle>
          <a:p>
            <a:pPr>
              <a:lnSpc>
                <a:spcPct val="90000"/>
              </a:lnSpc>
            </a:pPr>
            <a:fld id="{8A6F8AFE-7F80-41BB-B6FC-C58E96203120}" type="datetime1">
              <a:rPr lang="en-US" smtClean="0"/>
              <a:t>12/16/2022</a:t>
            </a:fld>
            <a:endParaRPr lang="en-US"/>
          </a:p>
        </p:txBody>
      </p:sp>
      <p:sp>
        <p:nvSpPr>
          <p:cNvPr id="3" name="Text Placeholder 2">
            <a:extLst>
              <a:ext uri="{FF2B5EF4-FFF2-40B4-BE49-F238E27FC236}">
                <a16:creationId xmlns:a16="http://schemas.microsoft.com/office/drawing/2014/main" id="{A87ABC1C-87EE-6F40-9827-DF774C2F11A4}"/>
              </a:ext>
            </a:extLst>
          </p:cNvPr>
          <p:cNvSpPr>
            <a:spLocks noGrp="1"/>
          </p:cNvSpPr>
          <p:nvPr>
            <p:ph type="body" sz="quarter" idx="16" hasCustomPrompt="1"/>
          </p:nvPr>
        </p:nvSpPr>
        <p:spPr>
          <a:xfrm>
            <a:off x="1654606" y="3335338"/>
            <a:ext cx="4042828" cy="1635125"/>
          </a:xfrm>
          <a:prstGeom prst="rect">
            <a:avLst/>
          </a:prstGeom>
        </p:spPr>
        <p:txBody>
          <a:bodyPr lIns="0" tIns="0" rIns="0" bIns="0"/>
          <a:lstStyle>
            <a:lvl1pPr marL="0" indent="0">
              <a:lnSpc>
                <a:spcPct val="90000"/>
              </a:lnSpc>
              <a:spcBef>
                <a:spcPts val="0"/>
              </a:spcBef>
              <a:buNone/>
              <a:defRPr sz="2000"/>
            </a:lvl1pPr>
            <a:lvl2pPr marL="609494" indent="0">
              <a:buNone/>
              <a:defRPr sz="2000"/>
            </a:lvl2pPr>
            <a:lvl3pPr marL="1218986" indent="0">
              <a:buNone/>
              <a:defRPr sz="2000"/>
            </a:lvl3pPr>
            <a:lvl4pPr marL="1828480" indent="0">
              <a:buNone/>
              <a:defRPr sz="2000"/>
            </a:lvl4pPr>
            <a:lvl5pPr marL="2437973" indent="0">
              <a:buNone/>
              <a:defRPr sz="2000"/>
            </a:lvl5pPr>
          </a:lstStyle>
          <a:p>
            <a:pPr lvl="0"/>
            <a:r>
              <a:rPr lang="en-US"/>
              <a:t>Click to add sub-statement</a:t>
            </a:r>
          </a:p>
        </p:txBody>
      </p:sp>
      <p:sp>
        <p:nvSpPr>
          <p:cNvPr id="18" name="Title">
            <a:extLst>
              <a:ext uri="{FF2B5EF4-FFF2-40B4-BE49-F238E27FC236}">
                <a16:creationId xmlns:a16="http://schemas.microsoft.com/office/drawing/2014/main" id="{20DEDE12-2EB6-8D47-A358-1638DF4951EC}"/>
              </a:ext>
            </a:extLst>
          </p:cNvPr>
          <p:cNvSpPr>
            <a:spLocks noGrp="1"/>
          </p:cNvSpPr>
          <p:nvPr>
            <p:ph type="title"/>
          </p:nvPr>
        </p:nvSpPr>
        <p:spPr>
          <a:xfrm>
            <a:off x="1655273" y="1252098"/>
            <a:ext cx="4042387" cy="1876525"/>
          </a:xfrm>
          <a:prstGeom prst="rect">
            <a:avLst/>
          </a:prstGeom>
        </p:spPr>
        <p:txBody>
          <a:bodyPr lIns="0" tIns="0" rIns="0" bIns="0" anchor="b" anchorCtr="0"/>
          <a:lstStyle>
            <a:lvl1pPr>
              <a:lnSpc>
                <a:spcPct val="90000"/>
              </a:lnSpc>
              <a:defRPr sz="3600" b="1" cap="none" baseline="0">
                <a:solidFill>
                  <a:schemeClr val="tx1"/>
                </a:solidFill>
              </a:defRPr>
            </a:lvl1pPr>
          </a:lstStyle>
          <a:p>
            <a:r>
              <a:rPr lang="en-US"/>
              <a:t>Click to edit Master title style</a:t>
            </a:r>
          </a:p>
        </p:txBody>
      </p:sp>
      <p:sp>
        <p:nvSpPr>
          <p:cNvPr id="13" name="Picture Placeholder 4">
            <a:extLst>
              <a:ext uri="{FF2B5EF4-FFF2-40B4-BE49-F238E27FC236}">
                <a16:creationId xmlns:a16="http://schemas.microsoft.com/office/drawing/2014/main" id="{915E1720-7021-7E43-BAC5-E7167CE370C9}"/>
              </a:ext>
            </a:extLst>
          </p:cNvPr>
          <p:cNvSpPr>
            <a:spLocks noGrp="1"/>
          </p:cNvSpPr>
          <p:nvPr>
            <p:ph type="pic" sz="quarter" idx="12"/>
          </p:nvPr>
        </p:nvSpPr>
        <p:spPr>
          <a:xfrm>
            <a:off x="6357392" y="2164469"/>
            <a:ext cx="4993925" cy="3730752"/>
          </a:xfrm>
          <a:prstGeom prst="rect">
            <a:avLst/>
          </a:prstGeom>
          <a:effectLst>
            <a:outerShdw blurRad="457200" dist="355600" dir="2700000" algn="ctr" rotWithShape="0">
              <a:srgbClr val="000000">
                <a:alpha val="40000"/>
              </a:srgbClr>
            </a:outerShdw>
          </a:effectLst>
        </p:spPr>
        <p:txBody>
          <a:bodyPr anchor="ctr"/>
          <a:lstStyle>
            <a:lvl1pPr marL="0" indent="0" algn="ctr">
              <a:buNone/>
              <a:defRPr sz="2800" b="0">
                <a:solidFill>
                  <a:schemeClr val="accent5"/>
                </a:solidFill>
              </a:defRPr>
            </a:lvl1pPr>
          </a:lstStyle>
          <a:p>
            <a:r>
              <a:rPr lang="en-US"/>
              <a:t>Click icon to add picture</a:t>
            </a:r>
          </a:p>
        </p:txBody>
      </p:sp>
      <p:pic>
        <p:nvPicPr>
          <p:cNvPr id="5" name="Picture 4" descr="A close up of a sign&#10;&#10;Description automatically generated">
            <a:extLst>
              <a:ext uri="{FF2B5EF4-FFF2-40B4-BE49-F238E27FC236}">
                <a16:creationId xmlns:a16="http://schemas.microsoft.com/office/drawing/2014/main" id="{3D8F2CD0-3DFB-CD41-85E5-C944D1A49E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48085" y="5818206"/>
            <a:ext cx="2743915" cy="1039795"/>
          </a:xfrm>
          <a:prstGeom prst="rect">
            <a:avLst/>
          </a:prstGeom>
        </p:spPr>
      </p:pic>
    </p:spTree>
    <p:extLst>
      <p:ext uri="{BB962C8B-B14F-4D97-AF65-F5344CB8AC3E}">
        <p14:creationId xmlns:p14="http://schemas.microsoft.com/office/powerpoint/2010/main" val="3391632536"/>
      </p:ext>
    </p:extLst>
  </p:cSld>
  <p:clrMapOvr>
    <a:masterClrMapping/>
  </p:clrMapOvr>
  <p:extLst>
    <p:ext uri="{DCECCB84-F9BA-43D5-87BE-67443E8EF086}">
      <p15:sldGuideLst xmlns:p15="http://schemas.microsoft.com/office/powerpoint/2012/main">
        <p15:guide id="1" orient="horz" pos="3336">
          <p15:clr>
            <a:srgbClr val="FBAE40"/>
          </p15:clr>
        </p15:guide>
        <p15:guide id="2" pos="3839">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Page Option 2">
    <p:spTree>
      <p:nvGrpSpPr>
        <p:cNvPr id="1" name=""/>
        <p:cNvGrpSpPr/>
        <p:nvPr/>
      </p:nvGrpSpPr>
      <p:grpSpPr>
        <a:xfrm>
          <a:off x="0" y="0"/>
          <a:ext cx="0" cy="0"/>
          <a:chOff x="0" y="0"/>
          <a:chExt cx="0" cy="0"/>
        </a:xfrm>
      </p:grpSpPr>
      <p:pic>
        <p:nvPicPr>
          <p:cNvPr id="15" name="Picture 14" descr="A picture containing table, sitting, white, black&#10;&#10;Description automatically generated">
            <a:extLst>
              <a:ext uri="{FF2B5EF4-FFF2-40B4-BE49-F238E27FC236}">
                <a16:creationId xmlns:a16="http://schemas.microsoft.com/office/drawing/2014/main" id="{00A694ED-522F-4744-89CE-6F9AA6A3254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1477188"/>
            <a:ext cx="8337093" cy="5398687"/>
          </a:xfrm>
          <a:prstGeom prst="rect">
            <a:avLst/>
          </a:prstGeom>
        </p:spPr>
      </p:pic>
      <p:sp>
        <p:nvSpPr>
          <p:cNvPr id="16" name="Donut 15">
            <a:extLst>
              <a:ext uri="{FF2B5EF4-FFF2-40B4-BE49-F238E27FC236}">
                <a16:creationId xmlns:a16="http://schemas.microsoft.com/office/drawing/2014/main" id="{BF263277-C47C-F44D-A181-2A94F292D18B}"/>
              </a:ext>
            </a:extLst>
          </p:cNvPr>
          <p:cNvSpPr/>
          <p:nvPr userDrawn="1"/>
        </p:nvSpPr>
        <p:spPr>
          <a:xfrm>
            <a:off x="0" y="-510611"/>
            <a:ext cx="7317756" cy="7315850"/>
          </a:xfrm>
          <a:prstGeom prst="donut">
            <a:avLst/>
          </a:prstGeom>
          <a:solidFill>
            <a:schemeClr val="tx2"/>
          </a:solidFill>
          <a:ln>
            <a:noFill/>
          </a:ln>
          <a:effectLst>
            <a:outerShdw blurRad="457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9" name="Rectangle 18">
            <a:extLst>
              <a:ext uri="{FF2B5EF4-FFF2-40B4-BE49-F238E27FC236}">
                <a16:creationId xmlns:a16="http://schemas.microsoft.com/office/drawing/2014/main" id="{FF606A10-9BB5-254C-960C-2E7767E9F7E2}"/>
              </a:ext>
            </a:extLst>
          </p:cNvPr>
          <p:cNvSpPr/>
          <p:nvPr userDrawn="1"/>
        </p:nvSpPr>
        <p:spPr>
          <a:xfrm>
            <a:off x="1256822" y="1017551"/>
            <a:ext cx="5079950" cy="6397308"/>
          </a:xfrm>
          <a:prstGeom prst="rect">
            <a:avLst/>
          </a:prstGeom>
          <a:solidFill>
            <a:schemeClr val="bg1"/>
          </a:solidFill>
          <a:ln>
            <a:noFill/>
          </a:ln>
          <a:effectLst>
            <a:outerShdw blurRad="457200" dist="355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v</a:t>
            </a:r>
          </a:p>
        </p:txBody>
      </p:sp>
      <p:sp>
        <p:nvSpPr>
          <p:cNvPr id="28" name="Text Placeholder 1">
            <a:extLst>
              <a:ext uri="{FF2B5EF4-FFF2-40B4-BE49-F238E27FC236}">
                <a16:creationId xmlns:a16="http://schemas.microsoft.com/office/drawing/2014/main" id="{D42C37C9-BAA4-0B48-B740-B3B0C70955F3}"/>
              </a:ext>
            </a:extLst>
          </p:cNvPr>
          <p:cNvSpPr>
            <a:spLocks noGrp="1"/>
          </p:cNvSpPr>
          <p:nvPr>
            <p:ph type="body" sz="quarter" idx="11" hasCustomPrompt="1"/>
          </p:nvPr>
        </p:nvSpPr>
        <p:spPr>
          <a:xfrm>
            <a:off x="1655273" y="5174377"/>
            <a:ext cx="4042387" cy="431526"/>
          </a:xfrm>
          <a:prstGeom prst="rect">
            <a:avLst/>
          </a:prstGeom>
        </p:spPr>
        <p:txBody>
          <a:bodyPr lIns="0" tIns="0" rIns="0" bIns="0" anchor="b" anchorCtr="0"/>
          <a:lstStyle>
            <a:lvl1pPr marL="0" indent="0" algn="l">
              <a:lnSpc>
                <a:spcPct val="90000"/>
              </a:lnSpc>
              <a:spcBef>
                <a:spcPts val="0"/>
              </a:spcBef>
              <a:buFontTx/>
              <a:buNone/>
              <a:defRPr sz="2000" b="0" cap="none" baseline="0">
                <a:solidFill>
                  <a:schemeClr val="tx1"/>
                </a:solidFill>
                <a:latin typeface="+mj-lt"/>
              </a:defRPr>
            </a:lvl1pPr>
            <a:lvl2pPr algn="l">
              <a:buFontTx/>
              <a:buNone/>
              <a:defRPr sz="4000" b="1">
                <a:solidFill>
                  <a:schemeClr val="accent1"/>
                </a:solidFill>
              </a:defRPr>
            </a:lvl2pPr>
            <a:lvl3pPr algn="l">
              <a:buFontTx/>
              <a:buNone/>
              <a:defRPr sz="4000" b="1">
                <a:solidFill>
                  <a:schemeClr val="accent1"/>
                </a:solidFill>
              </a:defRPr>
            </a:lvl3pPr>
            <a:lvl4pPr algn="l">
              <a:buFontTx/>
              <a:buNone/>
              <a:defRPr sz="4000" b="1">
                <a:solidFill>
                  <a:schemeClr val="accent1"/>
                </a:solidFill>
              </a:defRPr>
            </a:lvl4pPr>
            <a:lvl5pPr algn="l">
              <a:buFontTx/>
              <a:buNone/>
              <a:defRPr sz="4000" b="1">
                <a:solidFill>
                  <a:schemeClr val="accent1"/>
                </a:solidFill>
              </a:defRPr>
            </a:lvl5pPr>
          </a:lstStyle>
          <a:p>
            <a:pPr lvl="0"/>
            <a:r>
              <a:rPr lang="en-US"/>
              <a:t>Click to add Speaker’s Name</a:t>
            </a:r>
          </a:p>
        </p:txBody>
      </p:sp>
      <p:sp>
        <p:nvSpPr>
          <p:cNvPr id="29" name="Text Placeholder2">
            <a:extLst>
              <a:ext uri="{FF2B5EF4-FFF2-40B4-BE49-F238E27FC236}">
                <a16:creationId xmlns:a16="http://schemas.microsoft.com/office/drawing/2014/main" id="{C0395F3D-0222-144D-A907-7F8D864F3050}"/>
              </a:ext>
            </a:extLst>
          </p:cNvPr>
          <p:cNvSpPr>
            <a:spLocks noGrp="1"/>
          </p:cNvSpPr>
          <p:nvPr>
            <p:ph type="body" sz="quarter" idx="15" hasCustomPrompt="1"/>
          </p:nvPr>
        </p:nvSpPr>
        <p:spPr>
          <a:xfrm>
            <a:off x="1655273" y="5682107"/>
            <a:ext cx="4042387" cy="541339"/>
          </a:xfrm>
          <a:prstGeom prst="rect">
            <a:avLst/>
          </a:prstGeom>
        </p:spPr>
        <p:txBody>
          <a:bodyPr lIns="0" tIns="0" rIns="0" bIns="0" anchor="t" anchorCtr="0"/>
          <a:lstStyle>
            <a:lvl1pPr marL="0" indent="0" algn="l" defTabSz="1218987" rtl="0" eaLnBrk="0" fontAlgn="base" hangingPunct="0">
              <a:lnSpc>
                <a:spcPct val="90000"/>
              </a:lnSpc>
              <a:spcBef>
                <a:spcPts val="0"/>
              </a:spcBef>
              <a:spcAft>
                <a:spcPct val="0"/>
              </a:spcAft>
              <a:buClr>
                <a:srgbClr val="005596"/>
              </a:buClr>
              <a:buFontTx/>
              <a:buNone/>
              <a:defRPr lang="en-US" sz="1400" b="0" kern="0" cap="none" baseline="0" dirty="0" smtClean="0">
                <a:solidFill>
                  <a:schemeClr val="tx1"/>
                </a:solidFill>
                <a:latin typeface="+mj-lt"/>
                <a:ea typeface="+mn-ea"/>
                <a:cs typeface="+mn-cs"/>
              </a:defRPr>
            </a:lvl1pPr>
            <a:lvl2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2pPr>
            <a:lvl3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3pPr>
            <a:lvl4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4pPr>
            <a:lvl5pPr marL="0" indent="0" algn="l" defTabSz="1218987" rtl="0" eaLnBrk="0" fontAlgn="base" hangingPunct="0">
              <a:lnSpc>
                <a:spcPts val="1600"/>
              </a:lnSpc>
              <a:spcBef>
                <a:spcPts val="0"/>
              </a:spcBef>
              <a:spcAft>
                <a:spcPct val="0"/>
              </a:spcAft>
              <a:buClr>
                <a:srgbClr val="005596"/>
              </a:buClr>
              <a:buFontTx/>
              <a:buNone/>
              <a:defRPr lang="en-US" sz="1900" b="1" kern="0" dirty="0" smtClean="0">
                <a:solidFill>
                  <a:srgbClr val="00A2E5"/>
                </a:solidFill>
                <a:latin typeface="+mj-lt"/>
                <a:ea typeface="+mn-ea"/>
                <a:cs typeface="+mn-cs"/>
              </a:defRPr>
            </a:lvl5pPr>
          </a:lstStyle>
          <a:p>
            <a:pPr lvl="0"/>
            <a:r>
              <a:rPr lang="en-US"/>
              <a:t>Click to add Speaker’s Title</a:t>
            </a:r>
          </a:p>
        </p:txBody>
      </p:sp>
      <p:sp>
        <p:nvSpPr>
          <p:cNvPr id="30" name="Date Placeholder 3">
            <a:extLst>
              <a:ext uri="{FF2B5EF4-FFF2-40B4-BE49-F238E27FC236}">
                <a16:creationId xmlns:a16="http://schemas.microsoft.com/office/drawing/2014/main" id="{3A2CF270-2CF0-8C43-A195-B5E69388747A}"/>
              </a:ext>
            </a:extLst>
          </p:cNvPr>
          <p:cNvSpPr>
            <a:spLocks noGrp="1"/>
          </p:cNvSpPr>
          <p:nvPr>
            <p:ph type="dt" sz="half" idx="10"/>
          </p:nvPr>
        </p:nvSpPr>
        <p:spPr>
          <a:xfrm>
            <a:off x="1655273" y="6237205"/>
            <a:ext cx="4042161" cy="366193"/>
          </a:xfrm>
          <a:prstGeom prst="rect">
            <a:avLst/>
          </a:prstGeom>
        </p:spPr>
        <p:txBody>
          <a:bodyPr lIns="0" tIns="0" rIns="0" bIns="0" anchor="b"/>
          <a:lstStyle>
            <a:lvl1pPr algn="l">
              <a:defRPr sz="1200">
                <a:solidFill>
                  <a:schemeClr val="tx1"/>
                </a:solidFill>
              </a:defRPr>
            </a:lvl1pPr>
          </a:lstStyle>
          <a:p>
            <a:pPr>
              <a:lnSpc>
                <a:spcPct val="90000"/>
              </a:lnSpc>
            </a:pPr>
            <a:fld id="{D40922AE-CCBA-4006-AB0F-A97A209838D1}" type="datetime1">
              <a:rPr lang="en-US" smtClean="0"/>
              <a:t>12/16/2022</a:t>
            </a:fld>
            <a:endParaRPr lang="en-US"/>
          </a:p>
        </p:txBody>
      </p:sp>
      <p:sp>
        <p:nvSpPr>
          <p:cNvPr id="32" name="Title">
            <a:extLst>
              <a:ext uri="{FF2B5EF4-FFF2-40B4-BE49-F238E27FC236}">
                <a16:creationId xmlns:a16="http://schemas.microsoft.com/office/drawing/2014/main" id="{2D423DFE-67BC-534A-9774-FD28AB9F6413}"/>
              </a:ext>
            </a:extLst>
          </p:cNvPr>
          <p:cNvSpPr>
            <a:spLocks noGrp="1"/>
          </p:cNvSpPr>
          <p:nvPr>
            <p:ph type="title"/>
          </p:nvPr>
        </p:nvSpPr>
        <p:spPr>
          <a:xfrm>
            <a:off x="1655273" y="1252098"/>
            <a:ext cx="4042387" cy="1876525"/>
          </a:xfrm>
          <a:prstGeom prst="rect">
            <a:avLst/>
          </a:prstGeom>
        </p:spPr>
        <p:txBody>
          <a:bodyPr lIns="0" tIns="0" rIns="0" bIns="0" anchor="b" anchorCtr="0"/>
          <a:lstStyle>
            <a:lvl1pPr>
              <a:lnSpc>
                <a:spcPct val="90000"/>
              </a:lnSpc>
              <a:defRPr sz="3600" b="1" cap="none" baseline="0">
                <a:solidFill>
                  <a:schemeClr val="tx1"/>
                </a:solidFill>
              </a:defRPr>
            </a:lvl1pPr>
          </a:lstStyle>
          <a:p>
            <a:r>
              <a:rPr lang="en-US"/>
              <a:t>Click to edit Master title style</a:t>
            </a:r>
          </a:p>
        </p:txBody>
      </p:sp>
      <p:sp>
        <p:nvSpPr>
          <p:cNvPr id="13" name="Picture Placeholder 4">
            <a:extLst>
              <a:ext uri="{FF2B5EF4-FFF2-40B4-BE49-F238E27FC236}">
                <a16:creationId xmlns:a16="http://schemas.microsoft.com/office/drawing/2014/main" id="{9698352F-45FD-E143-921B-039EDCC03616}"/>
              </a:ext>
            </a:extLst>
          </p:cNvPr>
          <p:cNvSpPr>
            <a:spLocks noGrp="1"/>
          </p:cNvSpPr>
          <p:nvPr>
            <p:ph type="pic" sz="quarter" idx="12"/>
          </p:nvPr>
        </p:nvSpPr>
        <p:spPr>
          <a:xfrm>
            <a:off x="6357392" y="2164469"/>
            <a:ext cx="4993925" cy="3730752"/>
          </a:xfrm>
          <a:prstGeom prst="rect">
            <a:avLst/>
          </a:prstGeom>
          <a:effectLst>
            <a:outerShdw blurRad="457200" dist="355600" dir="2700000" algn="ctr" rotWithShape="0">
              <a:srgbClr val="000000">
                <a:alpha val="40000"/>
              </a:srgbClr>
            </a:outerShdw>
          </a:effectLst>
        </p:spPr>
        <p:txBody>
          <a:bodyPr anchor="ctr"/>
          <a:lstStyle>
            <a:lvl1pPr marL="0" indent="0" algn="ctr">
              <a:buNone/>
              <a:defRPr sz="2800" b="0">
                <a:solidFill>
                  <a:schemeClr val="accent5"/>
                </a:solidFill>
              </a:defRPr>
            </a:lvl1pPr>
          </a:lstStyle>
          <a:p>
            <a:r>
              <a:rPr lang="en-US"/>
              <a:t>Click icon to add picture</a:t>
            </a:r>
          </a:p>
        </p:txBody>
      </p:sp>
      <p:pic>
        <p:nvPicPr>
          <p:cNvPr id="14" name="Picture 13" descr="A close up of a sign&#10;&#10;Description automatically generated">
            <a:extLst>
              <a:ext uri="{FF2B5EF4-FFF2-40B4-BE49-F238E27FC236}">
                <a16:creationId xmlns:a16="http://schemas.microsoft.com/office/drawing/2014/main" id="{7BFABCDC-88AF-2A4E-9A08-881153875E5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48085" y="1"/>
            <a:ext cx="2743915" cy="1039795"/>
          </a:xfrm>
          <a:prstGeom prst="rect">
            <a:avLst/>
          </a:prstGeom>
        </p:spPr>
      </p:pic>
      <p:sp>
        <p:nvSpPr>
          <p:cNvPr id="12" name="Text Placeholder 2">
            <a:extLst>
              <a:ext uri="{FF2B5EF4-FFF2-40B4-BE49-F238E27FC236}">
                <a16:creationId xmlns:a16="http://schemas.microsoft.com/office/drawing/2014/main" id="{422F4FDE-8C4D-D942-BE78-6291AB1744C4}"/>
              </a:ext>
            </a:extLst>
          </p:cNvPr>
          <p:cNvSpPr>
            <a:spLocks noGrp="1"/>
          </p:cNvSpPr>
          <p:nvPr>
            <p:ph type="body" sz="quarter" idx="16" hasCustomPrompt="1"/>
          </p:nvPr>
        </p:nvSpPr>
        <p:spPr>
          <a:xfrm>
            <a:off x="1654606" y="3335338"/>
            <a:ext cx="4042828" cy="1635125"/>
          </a:xfrm>
          <a:prstGeom prst="rect">
            <a:avLst/>
          </a:prstGeom>
        </p:spPr>
        <p:txBody>
          <a:bodyPr lIns="0" tIns="0" rIns="0" bIns="0"/>
          <a:lstStyle>
            <a:lvl1pPr marL="0" indent="0">
              <a:lnSpc>
                <a:spcPct val="90000"/>
              </a:lnSpc>
              <a:spcBef>
                <a:spcPts val="0"/>
              </a:spcBef>
              <a:buNone/>
              <a:defRPr sz="2000">
                <a:solidFill>
                  <a:schemeClr val="accent1"/>
                </a:solidFill>
              </a:defRPr>
            </a:lvl1pPr>
            <a:lvl2pPr marL="609494" indent="0">
              <a:buNone/>
              <a:defRPr sz="2000"/>
            </a:lvl2pPr>
            <a:lvl3pPr marL="1218986" indent="0">
              <a:buNone/>
              <a:defRPr sz="2000"/>
            </a:lvl3pPr>
            <a:lvl4pPr marL="1828480" indent="0">
              <a:buNone/>
              <a:defRPr sz="2000"/>
            </a:lvl4pPr>
            <a:lvl5pPr marL="2437973" indent="0">
              <a:buNone/>
              <a:defRPr sz="2000"/>
            </a:lvl5pPr>
          </a:lstStyle>
          <a:p>
            <a:pPr lvl="0"/>
            <a:r>
              <a:rPr lang="en-US"/>
              <a:t>Click to add sub-statement</a:t>
            </a:r>
          </a:p>
        </p:txBody>
      </p:sp>
    </p:spTree>
    <p:extLst>
      <p:ext uri="{BB962C8B-B14F-4D97-AF65-F5344CB8AC3E}">
        <p14:creationId xmlns:p14="http://schemas.microsoft.com/office/powerpoint/2010/main" val="3499147711"/>
      </p:ext>
    </p:extLst>
  </p:cSld>
  <p:clrMapOvr>
    <a:masterClrMapping/>
  </p:clrMapOvr>
  <p:extLst>
    <p:ext uri="{DCECCB84-F9BA-43D5-87BE-67443E8EF086}">
      <p15:sldGuideLst xmlns:p15="http://schemas.microsoft.com/office/powerpoint/2012/main">
        <p15:guide id="1" orient="horz" pos="3336">
          <p15:clr>
            <a:srgbClr val="FBAE40"/>
          </p15:clr>
        </p15:guide>
        <p15:guide id="2" pos="3839">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FA113BDC-09A9-C144-A0F5-D1BB4C671B5D}"/>
              </a:ext>
            </a:extLst>
          </p:cNvPr>
          <p:cNvSpPr/>
          <p:nvPr userDrawn="1"/>
        </p:nvSpPr>
        <p:spPr>
          <a:xfrm>
            <a:off x="11701403" y="6390861"/>
            <a:ext cx="685979" cy="685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Slide Number Placeholder"/>
          <p:cNvSpPr>
            <a:spLocks noGrp="1"/>
          </p:cNvSpPr>
          <p:nvPr>
            <p:ph type="sldNum" sz="quarter" idx="4"/>
          </p:nvPr>
        </p:nvSpPr>
        <p:spPr bwMode="auto">
          <a:xfrm flipH="1">
            <a:off x="11397408" y="6598040"/>
            <a:ext cx="685979" cy="184666"/>
          </a:xfrm>
          <a:prstGeom prst="rect">
            <a:avLst/>
          </a:prstGeom>
          <a:noFill/>
        </p:spPr>
        <p:txBody>
          <a:bodyPr wrap="square" lIns="0" tIns="0" rIns="0" bIns="0" anchor="ctr" anchorCtr="0">
            <a:spAutoFit/>
          </a:bodyPr>
          <a:lstStyle>
            <a:lvl1pPr algn="r">
              <a:buFont typeface="Arial" charset="0"/>
              <a:buNone/>
              <a:defRPr sz="12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20" name="Footer Placeholder">
            <a:extLst>
              <a:ext uri="{FF2B5EF4-FFF2-40B4-BE49-F238E27FC236}">
                <a16:creationId xmlns:a16="http://schemas.microsoft.com/office/drawing/2014/main" id="{91876179-5F1B-D94A-A3C4-43CA2861096A}"/>
              </a:ext>
            </a:extLst>
          </p:cNvPr>
          <p:cNvSpPr>
            <a:spLocks noGrp="1"/>
          </p:cNvSpPr>
          <p:nvPr>
            <p:ph type="ftr" sz="quarter" idx="3"/>
          </p:nvPr>
        </p:nvSpPr>
        <p:spPr>
          <a:xfrm>
            <a:off x="457191" y="6493481"/>
            <a:ext cx="994916"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sp>
        <p:nvSpPr>
          <p:cNvPr id="9" name="TextBox 8">
            <a:extLst>
              <a:ext uri="{FF2B5EF4-FFF2-40B4-BE49-F238E27FC236}">
                <a16:creationId xmlns:a16="http://schemas.microsoft.com/office/drawing/2014/main" id="{8F70968F-B059-C345-BEB9-E3B035F35C20}"/>
              </a:ext>
            </a:extLst>
          </p:cNvPr>
          <p:cNvSpPr txBox="1"/>
          <p:nvPr userDrawn="1"/>
        </p:nvSpPr>
        <p:spPr>
          <a:xfrm>
            <a:off x="11259953" y="6608760"/>
            <a:ext cx="315874" cy="199478"/>
          </a:xfrm>
          <a:prstGeom prst="rect">
            <a:avLst/>
          </a:prstGeom>
          <a:ln/>
        </p:spPr>
        <p:txBody>
          <a:bodyPr wrap="none" lIns="0" tIns="0" rIns="0" bIns="0" rtlCol="0" anchor="b">
            <a:spAutoFit/>
          </a:bodyPr>
          <a:lstStyle/>
          <a:p>
            <a:pPr marL="0" marR="0" indent="0" algn="r" defTabSz="914400" rtl="0" eaLnBrk="0" fontAlgn="base" latinLnBrk="0" hangingPunct="0">
              <a:lnSpc>
                <a:spcPct val="80000"/>
              </a:lnSpc>
              <a:spcBef>
                <a:spcPts val="0"/>
              </a:spcBef>
              <a:spcAft>
                <a:spcPct val="0"/>
              </a:spcAft>
              <a:buClr>
                <a:srgbClr val="005596"/>
              </a:buClr>
              <a:buSzTx/>
              <a:buFontTx/>
              <a:buNone/>
              <a:tabLst/>
            </a:pPr>
            <a:r>
              <a:rPr kumimoji="0" lang="en-US" sz="800" b="0" i="1" u="none" strike="noStrike" kern="0" cap="none" spc="0" normalizeH="0" baseline="0" noProof="0">
                <a:ln>
                  <a:noFill/>
                </a:ln>
                <a:solidFill>
                  <a:schemeClr val="accent1"/>
                </a:solidFill>
                <a:effectLst/>
                <a:uLnTx/>
                <a:uFillTx/>
                <a:latin typeface="Calibri"/>
                <a:ea typeface="+mn-ea"/>
                <a:cs typeface="+mn-cs"/>
              </a:rPr>
              <a:t>Black &amp;</a:t>
            </a:r>
            <a:br>
              <a:rPr kumimoji="0" lang="en-US" sz="800" b="0" i="1" u="none" strike="noStrike" kern="0" cap="none" spc="0" normalizeH="0" baseline="0" noProof="0">
                <a:ln>
                  <a:noFill/>
                </a:ln>
                <a:solidFill>
                  <a:schemeClr val="accent1"/>
                </a:solidFill>
                <a:effectLst/>
                <a:uLnTx/>
                <a:uFillTx/>
                <a:latin typeface="Calibri"/>
                <a:ea typeface="+mn-ea"/>
                <a:cs typeface="+mn-cs"/>
              </a:rPr>
            </a:br>
            <a:r>
              <a:rPr kumimoji="0" lang="en-US" sz="800" b="0" i="1" u="none" strike="noStrike" kern="0" cap="none" spc="0" normalizeH="0" baseline="0" noProof="0">
                <a:ln>
                  <a:noFill/>
                </a:ln>
                <a:solidFill>
                  <a:schemeClr val="accent1"/>
                </a:solidFill>
                <a:effectLst/>
                <a:uLnTx/>
                <a:uFillTx/>
                <a:latin typeface="Calibri"/>
                <a:ea typeface="+mn-ea"/>
                <a:cs typeface="+mn-cs"/>
              </a:rPr>
              <a:t>Veatch</a:t>
            </a:r>
          </a:p>
        </p:txBody>
      </p:sp>
      <p:sp>
        <p:nvSpPr>
          <p:cNvPr id="11" name="Title">
            <a:extLst>
              <a:ext uri="{FF2B5EF4-FFF2-40B4-BE49-F238E27FC236}">
                <a16:creationId xmlns:a16="http://schemas.microsoft.com/office/drawing/2014/main" id="{2C82B731-666F-9A48-9A69-3A4A8CA8BADA}"/>
              </a:ext>
            </a:extLst>
          </p:cNvPr>
          <p:cNvSpPr>
            <a:spLocks noGrp="1"/>
          </p:cNvSpPr>
          <p:nvPr>
            <p:ph type="title"/>
          </p:nvPr>
        </p:nvSpPr>
        <p:spPr>
          <a:xfrm>
            <a:off x="455731" y="603257"/>
            <a:ext cx="11280539" cy="1143000"/>
          </a:xfrm>
          <a:prstGeom prst="rect">
            <a:avLst/>
          </a:prstGeom>
        </p:spPr>
        <p:txBody>
          <a:bodyPr lIns="0" tIns="0" rIns="0" bIns="121899">
            <a:normAutofit/>
          </a:bodyPr>
          <a:lstStyle>
            <a:lvl1pPr>
              <a:lnSpc>
                <a:spcPct val="90000"/>
              </a:lnSpc>
              <a:defRPr lang="en-US" sz="3600" kern="1200" dirty="0"/>
            </a:lvl1pPr>
          </a:lstStyle>
          <a:p>
            <a:pPr lvl="0">
              <a:lnSpc>
                <a:spcPct val="100000"/>
              </a:lnSpc>
            </a:pPr>
            <a:r>
              <a:rPr lang="en-US"/>
              <a:t>Click to edit Master title style</a:t>
            </a:r>
          </a:p>
        </p:txBody>
      </p:sp>
      <p:sp>
        <p:nvSpPr>
          <p:cNvPr id="13" name="Text Placeholder">
            <a:extLst>
              <a:ext uri="{FF2B5EF4-FFF2-40B4-BE49-F238E27FC236}">
                <a16:creationId xmlns:a16="http://schemas.microsoft.com/office/drawing/2014/main" id="{719E9BC1-5E03-1B4F-A6AA-C5D2A832DE5F}"/>
              </a:ext>
            </a:extLst>
          </p:cNvPr>
          <p:cNvSpPr>
            <a:spLocks noGrp="1"/>
          </p:cNvSpPr>
          <p:nvPr>
            <p:ph type="body" sz="quarter" idx="15"/>
          </p:nvPr>
        </p:nvSpPr>
        <p:spPr>
          <a:xfrm>
            <a:off x="461533" y="1900645"/>
            <a:ext cx="11274737" cy="3564220"/>
          </a:xfrm>
          <a:prstGeom prst="rect">
            <a:avLst/>
          </a:prstGeom>
        </p:spPr>
        <p:txBody>
          <a:bodyPr lIns="0" tIns="0" rIns="0" bIns="0"/>
          <a:lstStyle>
            <a:lvl1pPr>
              <a:defRPr lang="en-US" sz="2700" b="0" kern="0" dirty="0"/>
            </a:lvl1pPr>
            <a:lvl2pPr>
              <a:defRPr lang="en-US" sz="2400" b="0" kern="0" dirty="0"/>
            </a:lvl2pPr>
            <a:lvl3pPr>
              <a:defRPr lang="en-US" sz="2400" b="0" kern="0" dirty="0"/>
            </a:lvl3pPr>
            <a:lvl4pPr>
              <a:defRPr lang="en-US" sz="2400" b="0" kern="0" dirty="0"/>
            </a:lvl4pPr>
            <a:lvl5pPr>
              <a:defRPr lang="en-US" sz="2400" b="0" kern="0" dirty="0"/>
            </a:lvl5pPr>
          </a:lstStyle>
          <a:p>
            <a:pPr lvl="0" defTabSz="1218987" eaLnBrk="0" hangingPunct="0">
              <a:lnSpc>
                <a:spcPct val="90000"/>
              </a:lnSpc>
              <a:spcBef>
                <a:spcPts val="600"/>
              </a:spcBef>
              <a:buClr>
                <a:schemeClr val="tx2"/>
              </a:buClr>
              <a:buFontTx/>
            </a:pPr>
            <a:r>
              <a:rPr lang="en-US"/>
              <a:t>Click to edit Master text styles</a:t>
            </a:r>
          </a:p>
          <a:p>
            <a:pPr marL="742950" lvl="1" indent="-279400" defTabSz="1218987" eaLnBrk="0" hangingPunct="0">
              <a:lnSpc>
                <a:spcPct val="90000"/>
              </a:lnSpc>
              <a:spcBef>
                <a:spcPts val="600"/>
              </a:spcBef>
              <a:buClr>
                <a:schemeClr val="bg2"/>
              </a:buClr>
              <a:buFontTx/>
              <a:tabLst/>
            </a:pPr>
            <a:r>
              <a:rPr lang="en-US"/>
              <a:t>Second level</a:t>
            </a:r>
          </a:p>
          <a:p>
            <a:pPr marL="1200150" lvl="2" indent="-279400" defTabSz="1218987" eaLnBrk="0" hangingPunct="0">
              <a:lnSpc>
                <a:spcPct val="90000"/>
              </a:lnSpc>
              <a:spcBef>
                <a:spcPts val="600"/>
              </a:spcBef>
              <a:buClr>
                <a:schemeClr val="bg2"/>
              </a:buClr>
              <a:buFontTx/>
              <a:tabLst/>
            </a:pPr>
            <a:r>
              <a:rPr lang="en-US"/>
              <a:t>Third level</a:t>
            </a:r>
          </a:p>
          <a:p>
            <a:pPr marL="1663700" lvl="3" indent="-285750" defTabSz="1218987" eaLnBrk="0" hangingPunct="0">
              <a:lnSpc>
                <a:spcPct val="90000"/>
              </a:lnSpc>
              <a:spcBef>
                <a:spcPts val="600"/>
              </a:spcBef>
              <a:buClr>
                <a:schemeClr val="bg2"/>
              </a:buClr>
              <a:buFontTx/>
              <a:tabLst/>
            </a:pPr>
            <a:r>
              <a:rPr lang="en-US"/>
              <a:t>Fourth level</a:t>
            </a:r>
          </a:p>
          <a:p>
            <a:pPr marL="2120900" lvl="4" indent="-285750" defTabSz="1218987" eaLnBrk="0" hangingPunct="0">
              <a:lnSpc>
                <a:spcPct val="90000"/>
              </a:lnSpc>
              <a:spcBef>
                <a:spcPts val="600"/>
              </a:spcBef>
              <a:buClr>
                <a:schemeClr val="bg2"/>
              </a:buClr>
              <a:buFontTx/>
              <a:tabLst/>
            </a:pPr>
            <a:r>
              <a:rPr lang="en-US"/>
              <a:t>Fifth level</a:t>
            </a:r>
          </a:p>
        </p:txBody>
      </p:sp>
      <p:sp>
        <p:nvSpPr>
          <p:cNvPr id="17" name="Take-Away Placeholder">
            <a:extLst>
              <a:ext uri="{FF2B5EF4-FFF2-40B4-BE49-F238E27FC236}">
                <a16:creationId xmlns:a16="http://schemas.microsoft.com/office/drawing/2014/main" id="{0C9B5AD5-983F-A642-BC7D-BAC7B4F8CC23}"/>
              </a:ext>
            </a:extLst>
          </p:cNvPr>
          <p:cNvSpPr>
            <a:spLocks noGrp="1"/>
          </p:cNvSpPr>
          <p:nvPr>
            <p:ph type="body" sz="quarter" idx="19" hasCustomPrompt="1"/>
          </p:nvPr>
        </p:nvSpPr>
        <p:spPr>
          <a:xfrm>
            <a:off x="455731" y="5515665"/>
            <a:ext cx="11240220" cy="720808"/>
          </a:xfrm>
          <a:prstGeom prst="rect">
            <a:avLst/>
          </a:prstGeom>
        </p:spPr>
        <p:txBody>
          <a:bodyPr lIns="0" tIns="0" rIns="0" bIns="0" anchor="b" anchorCtr="0"/>
          <a:lstStyle>
            <a:lvl1pPr marL="0" indent="0">
              <a:lnSpc>
                <a:spcPct val="80000"/>
              </a:lnSpc>
              <a:spcBef>
                <a:spcPts val="0"/>
              </a:spcBef>
              <a:buFontTx/>
              <a:buNone/>
              <a:defRPr sz="2400" b="0" i="0" cap="none" baseline="0">
                <a:solidFill>
                  <a:schemeClr val="tx2"/>
                </a:solidFill>
                <a:latin typeface="+mn-lt"/>
              </a:defRPr>
            </a:lvl1pPr>
          </a:lstStyle>
          <a:p>
            <a:pPr lvl="0"/>
            <a:r>
              <a:rPr lang="en-US"/>
              <a:t>Click to add take-away</a:t>
            </a:r>
          </a:p>
        </p:txBody>
      </p:sp>
    </p:spTree>
    <p:extLst>
      <p:ext uri="{BB962C8B-B14F-4D97-AF65-F5344CB8AC3E}">
        <p14:creationId xmlns:p14="http://schemas.microsoft.com/office/powerpoint/2010/main" val="22781550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ext Layout with Background">
    <p:spTree>
      <p:nvGrpSpPr>
        <p:cNvPr id="1" name=""/>
        <p:cNvGrpSpPr/>
        <p:nvPr/>
      </p:nvGrpSpPr>
      <p:grpSpPr>
        <a:xfrm>
          <a:off x="0" y="0"/>
          <a:ext cx="0" cy="0"/>
          <a:chOff x="0" y="0"/>
          <a:chExt cx="0" cy="0"/>
        </a:xfrm>
      </p:grpSpPr>
      <p:pic>
        <p:nvPicPr>
          <p:cNvPr id="17" name="Picture 16" descr="A close up of a beach&#10;&#10;Description automatically generated">
            <a:extLst>
              <a:ext uri="{FF2B5EF4-FFF2-40B4-BE49-F238E27FC236}">
                <a16:creationId xmlns:a16="http://schemas.microsoft.com/office/drawing/2014/main" id="{CC81B2C0-19D6-9941-A0AF-3D68CD4F3D4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63" y="0"/>
            <a:ext cx="12182473" cy="6858000"/>
          </a:xfrm>
          <a:prstGeom prst="rect">
            <a:avLst/>
          </a:prstGeom>
        </p:spPr>
      </p:pic>
      <p:sp>
        <p:nvSpPr>
          <p:cNvPr id="18" name="Text Placeholder">
            <a:extLst>
              <a:ext uri="{FF2B5EF4-FFF2-40B4-BE49-F238E27FC236}">
                <a16:creationId xmlns:a16="http://schemas.microsoft.com/office/drawing/2014/main" id="{08A29E74-1622-7747-80D2-F5612C08776C}"/>
              </a:ext>
            </a:extLst>
          </p:cNvPr>
          <p:cNvSpPr>
            <a:spLocks noGrp="1"/>
          </p:cNvSpPr>
          <p:nvPr>
            <p:ph type="body" sz="quarter" idx="15"/>
          </p:nvPr>
        </p:nvSpPr>
        <p:spPr>
          <a:xfrm>
            <a:off x="1452107" y="1900645"/>
            <a:ext cx="10284163" cy="3564220"/>
          </a:xfrm>
          <a:prstGeom prst="rect">
            <a:avLst/>
          </a:prstGeom>
        </p:spPr>
        <p:txBody>
          <a:bodyPr lIns="0" tIns="0" rIns="0" bIns="0"/>
          <a:lstStyle>
            <a:lvl1pPr>
              <a:defRPr lang="en-US" sz="2700" b="0" kern="0" dirty="0"/>
            </a:lvl1pPr>
            <a:lvl2pPr>
              <a:defRPr lang="en-US" sz="2400" b="0" kern="0" dirty="0"/>
            </a:lvl2pPr>
            <a:lvl3pPr>
              <a:defRPr lang="en-US" sz="2400" b="0" kern="0" dirty="0"/>
            </a:lvl3pPr>
            <a:lvl4pPr>
              <a:defRPr lang="en-US" sz="2400" b="0" kern="0" dirty="0"/>
            </a:lvl4pPr>
            <a:lvl5pPr>
              <a:defRPr lang="en-US" sz="2400" b="0" kern="0" dirty="0"/>
            </a:lvl5pPr>
          </a:lstStyle>
          <a:p>
            <a:pPr lvl="0" defTabSz="1218987" eaLnBrk="0" hangingPunct="0">
              <a:lnSpc>
                <a:spcPct val="90000"/>
              </a:lnSpc>
              <a:spcBef>
                <a:spcPts val="600"/>
              </a:spcBef>
              <a:buClr>
                <a:schemeClr val="tx2"/>
              </a:buClr>
              <a:buFontTx/>
            </a:pPr>
            <a:r>
              <a:rPr lang="en-US"/>
              <a:t>Click to edit Master text styles</a:t>
            </a:r>
          </a:p>
          <a:p>
            <a:pPr marL="742950" lvl="1" indent="-279400" defTabSz="1218987" eaLnBrk="0" hangingPunct="0">
              <a:lnSpc>
                <a:spcPct val="90000"/>
              </a:lnSpc>
              <a:spcBef>
                <a:spcPts val="600"/>
              </a:spcBef>
              <a:buClr>
                <a:schemeClr val="bg2"/>
              </a:buClr>
              <a:buFontTx/>
              <a:tabLst/>
            </a:pPr>
            <a:r>
              <a:rPr lang="en-US"/>
              <a:t>Second level</a:t>
            </a:r>
          </a:p>
          <a:p>
            <a:pPr marL="1200150" lvl="2" indent="-279400" defTabSz="1218987" eaLnBrk="0" hangingPunct="0">
              <a:lnSpc>
                <a:spcPct val="90000"/>
              </a:lnSpc>
              <a:spcBef>
                <a:spcPts val="600"/>
              </a:spcBef>
              <a:buClr>
                <a:schemeClr val="bg2"/>
              </a:buClr>
              <a:buFontTx/>
              <a:tabLst/>
            </a:pPr>
            <a:r>
              <a:rPr lang="en-US"/>
              <a:t>Third level</a:t>
            </a:r>
          </a:p>
          <a:p>
            <a:pPr marL="1663700" lvl="3" indent="-285750" defTabSz="1218987" eaLnBrk="0" hangingPunct="0">
              <a:lnSpc>
                <a:spcPct val="90000"/>
              </a:lnSpc>
              <a:spcBef>
                <a:spcPts val="600"/>
              </a:spcBef>
              <a:buClr>
                <a:schemeClr val="bg2"/>
              </a:buClr>
              <a:buFontTx/>
              <a:tabLst/>
            </a:pPr>
            <a:r>
              <a:rPr lang="en-US"/>
              <a:t>Fourth level</a:t>
            </a:r>
          </a:p>
          <a:p>
            <a:pPr marL="2120900" lvl="4" indent="-285750" defTabSz="1218987" eaLnBrk="0" hangingPunct="0">
              <a:lnSpc>
                <a:spcPct val="90000"/>
              </a:lnSpc>
              <a:spcBef>
                <a:spcPts val="600"/>
              </a:spcBef>
              <a:buClr>
                <a:schemeClr val="bg2"/>
              </a:buClr>
              <a:buFontTx/>
              <a:tabLst/>
            </a:pPr>
            <a:r>
              <a:rPr lang="en-US"/>
              <a:t>Fifth level</a:t>
            </a:r>
          </a:p>
        </p:txBody>
      </p:sp>
      <p:sp>
        <p:nvSpPr>
          <p:cNvPr id="19" name="Take-Away Placeholder">
            <a:extLst>
              <a:ext uri="{FF2B5EF4-FFF2-40B4-BE49-F238E27FC236}">
                <a16:creationId xmlns:a16="http://schemas.microsoft.com/office/drawing/2014/main" id="{1D9536A3-5F59-844B-A0A1-52255152F13C}"/>
              </a:ext>
            </a:extLst>
          </p:cNvPr>
          <p:cNvSpPr>
            <a:spLocks noGrp="1"/>
          </p:cNvSpPr>
          <p:nvPr>
            <p:ph type="body" sz="quarter" idx="19" hasCustomPrompt="1"/>
          </p:nvPr>
        </p:nvSpPr>
        <p:spPr>
          <a:xfrm>
            <a:off x="1452106" y="5515665"/>
            <a:ext cx="10243845" cy="720808"/>
          </a:xfrm>
          <a:prstGeom prst="rect">
            <a:avLst/>
          </a:prstGeom>
        </p:spPr>
        <p:txBody>
          <a:bodyPr lIns="0" tIns="0" rIns="0" bIns="0" anchor="b" anchorCtr="0"/>
          <a:lstStyle>
            <a:lvl1pPr marL="0" indent="0">
              <a:lnSpc>
                <a:spcPct val="80000"/>
              </a:lnSpc>
              <a:spcBef>
                <a:spcPts val="0"/>
              </a:spcBef>
              <a:buFontTx/>
              <a:buNone/>
              <a:defRPr sz="2400" b="0" i="0" cap="none" baseline="0">
                <a:solidFill>
                  <a:schemeClr val="tx2"/>
                </a:solidFill>
                <a:latin typeface="+mn-lt"/>
              </a:defRPr>
            </a:lvl1pPr>
          </a:lstStyle>
          <a:p>
            <a:pPr lvl="0"/>
            <a:r>
              <a:rPr lang="en-US"/>
              <a:t>Click to add take-away</a:t>
            </a:r>
          </a:p>
        </p:txBody>
      </p:sp>
      <p:sp>
        <p:nvSpPr>
          <p:cNvPr id="9" name="Donut 8">
            <a:extLst>
              <a:ext uri="{FF2B5EF4-FFF2-40B4-BE49-F238E27FC236}">
                <a16:creationId xmlns:a16="http://schemas.microsoft.com/office/drawing/2014/main" id="{7CC7AAF1-158E-664F-9F48-2E0E0EA2DA46}"/>
              </a:ext>
            </a:extLst>
          </p:cNvPr>
          <p:cNvSpPr/>
          <p:nvPr userDrawn="1"/>
        </p:nvSpPr>
        <p:spPr>
          <a:xfrm>
            <a:off x="-3689516" y="-192026"/>
            <a:ext cx="4990744" cy="4989444"/>
          </a:xfrm>
          <a:prstGeom prst="donut">
            <a:avLst/>
          </a:prstGeom>
          <a:solidFill>
            <a:schemeClr val="accent1"/>
          </a:solidFill>
          <a:ln>
            <a:noFill/>
          </a:ln>
          <a:effectLst>
            <a:outerShdw blurRad="457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6" name="Oval 15">
            <a:extLst>
              <a:ext uri="{FF2B5EF4-FFF2-40B4-BE49-F238E27FC236}">
                <a16:creationId xmlns:a16="http://schemas.microsoft.com/office/drawing/2014/main" id="{FA113BDC-09A9-C144-A0F5-D1BB4C671B5D}"/>
              </a:ext>
            </a:extLst>
          </p:cNvPr>
          <p:cNvSpPr/>
          <p:nvPr userDrawn="1"/>
        </p:nvSpPr>
        <p:spPr>
          <a:xfrm>
            <a:off x="11701403" y="6390861"/>
            <a:ext cx="685979" cy="685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Slide Number Placeholder"/>
          <p:cNvSpPr>
            <a:spLocks noGrp="1"/>
          </p:cNvSpPr>
          <p:nvPr>
            <p:ph type="sldNum" sz="quarter" idx="4"/>
          </p:nvPr>
        </p:nvSpPr>
        <p:spPr bwMode="auto">
          <a:xfrm flipH="1">
            <a:off x="11397408" y="6598040"/>
            <a:ext cx="685979" cy="184666"/>
          </a:xfrm>
          <a:prstGeom prst="rect">
            <a:avLst/>
          </a:prstGeom>
          <a:noFill/>
        </p:spPr>
        <p:txBody>
          <a:bodyPr wrap="square" lIns="0" tIns="0" rIns="0" bIns="0" anchor="ctr" anchorCtr="0">
            <a:spAutoFit/>
          </a:bodyPr>
          <a:lstStyle>
            <a:lvl1pPr algn="r">
              <a:buFont typeface="Arial" charset="0"/>
              <a:buNone/>
              <a:defRPr sz="12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13" name="Title">
            <a:extLst>
              <a:ext uri="{FF2B5EF4-FFF2-40B4-BE49-F238E27FC236}">
                <a16:creationId xmlns:a16="http://schemas.microsoft.com/office/drawing/2014/main" id="{ED4F32D2-CFCD-D749-9E54-6CADA3AD4B55}"/>
              </a:ext>
            </a:extLst>
          </p:cNvPr>
          <p:cNvSpPr>
            <a:spLocks noGrp="1"/>
          </p:cNvSpPr>
          <p:nvPr>
            <p:ph type="title"/>
          </p:nvPr>
        </p:nvSpPr>
        <p:spPr>
          <a:xfrm>
            <a:off x="1452107" y="550134"/>
            <a:ext cx="10249296" cy="1143000"/>
          </a:xfrm>
          <a:prstGeom prst="rect">
            <a:avLst/>
          </a:prstGeom>
        </p:spPr>
        <p:txBody>
          <a:bodyPr lIns="0" tIns="0" rIns="0" bIns="121899">
            <a:normAutofit/>
          </a:bodyPr>
          <a:lstStyle>
            <a:lvl1pPr>
              <a:lnSpc>
                <a:spcPct val="90000"/>
              </a:lnSpc>
              <a:defRPr lang="en-US" sz="3600" b="1" cap="none" dirty="0">
                <a:solidFill>
                  <a:schemeClr val="tx1"/>
                </a:solidFill>
                <a:ea typeface="+mn-ea"/>
                <a:cs typeface="+mn-cs"/>
              </a:defRPr>
            </a:lvl1pPr>
          </a:lstStyle>
          <a:p>
            <a:pPr lvl="0">
              <a:lnSpc>
                <a:spcPct val="100000"/>
              </a:lnSpc>
            </a:pPr>
            <a:r>
              <a:rPr lang="en-US"/>
              <a:t>Click to edit Master title style</a:t>
            </a:r>
          </a:p>
        </p:txBody>
      </p:sp>
      <p:sp>
        <p:nvSpPr>
          <p:cNvPr id="11" name="TextBox 10">
            <a:extLst>
              <a:ext uri="{FF2B5EF4-FFF2-40B4-BE49-F238E27FC236}">
                <a16:creationId xmlns:a16="http://schemas.microsoft.com/office/drawing/2014/main" id="{B03A6AFC-B381-9347-B5C0-D95CDB6D4AB2}"/>
              </a:ext>
            </a:extLst>
          </p:cNvPr>
          <p:cNvSpPr txBox="1"/>
          <p:nvPr userDrawn="1"/>
        </p:nvSpPr>
        <p:spPr>
          <a:xfrm>
            <a:off x="11259953" y="6608760"/>
            <a:ext cx="315874" cy="199478"/>
          </a:xfrm>
          <a:prstGeom prst="rect">
            <a:avLst/>
          </a:prstGeom>
          <a:ln/>
        </p:spPr>
        <p:txBody>
          <a:bodyPr wrap="none" lIns="0" tIns="0" rIns="0" bIns="0" rtlCol="0" anchor="b">
            <a:spAutoFit/>
          </a:bodyPr>
          <a:lstStyle/>
          <a:p>
            <a:pPr marL="0" marR="0" indent="0" algn="r" defTabSz="914400" rtl="0" eaLnBrk="0" fontAlgn="base" latinLnBrk="0" hangingPunct="0">
              <a:lnSpc>
                <a:spcPct val="80000"/>
              </a:lnSpc>
              <a:spcBef>
                <a:spcPts val="0"/>
              </a:spcBef>
              <a:spcAft>
                <a:spcPct val="0"/>
              </a:spcAft>
              <a:buClr>
                <a:srgbClr val="005596"/>
              </a:buClr>
              <a:buSzTx/>
              <a:buFontTx/>
              <a:buNone/>
              <a:tabLst/>
            </a:pPr>
            <a:r>
              <a:rPr kumimoji="0" lang="en-US" sz="800" b="0" i="1" u="none" strike="noStrike" kern="0" cap="none" spc="0" normalizeH="0" baseline="0" noProof="0">
                <a:ln>
                  <a:noFill/>
                </a:ln>
                <a:solidFill>
                  <a:schemeClr val="accent1"/>
                </a:solidFill>
                <a:effectLst/>
                <a:uLnTx/>
                <a:uFillTx/>
                <a:latin typeface="Calibri"/>
                <a:ea typeface="+mn-ea"/>
                <a:cs typeface="+mn-cs"/>
              </a:rPr>
              <a:t>Black &amp;</a:t>
            </a:r>
            <a:br>
              <a:rPr kumimoji="0" lang="en-US" sz="800" b="0" i="1" u="none" strike="noStrike" kern="0" cap="none" spc="0" normalizeH="0" baseline="0" noProof="0">
                <a:ln>
                  <a:noFill/>
                </a:ln>
                <a:solidFill>
                  <a:schemeClr val="accent1"/>
                </a:solidFill>
                <a:effectLst/>
                <a:uLnTx/>
                <a:uFillTx/>
                <a:latin typeface="Calibri"/>
                <a:ea typeface="+mn-ea"/>
                <a:cs typeface="+mn-cs"/>
              </a:rPr>
            </a:br>
            <a:r>
              <a:rPr kumimoji="0" lang="en-US" sz="800" b="0" i="1" u="none" strike="noStrike" kern="0" cap="none" spc="0" normalizeH="0" baseline="0" noProof="0">
                <a:ln>
                  <a:noFill/>
                </a:ln>
                <a:solidFill>
                  <a:schemeClr val="accent1"/>
                </a:solidFill>
                <a:effectLst/>
                <a:uLnTx/>
                <a:uFillTx/>
                <a:latin typeface="Calibri"/>
                <a:ea typeface="+mn-ea"/>
                <a:cs typeface="+mn-cs"/>
              </a:rPr>
              <a:t>Veatch</a:t>
            </a:r>
          </a:p>
        </p:txBody>
      </p:sp>
    </p:spTree>
    <p:extLst>
      <p:ext uri="{BB962C8B-B14F-4D97-AF65-F5344CB8AC3E}">
        <p14:creationId xmlns:p14="http://schemas.microsoft.com/office/powerpoint/2010/main" val="10521601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ext Layout with Background">
    <p:spTree>
      <p:nvGrpSpPr>
        <p:cNvPr id="1" name=""/>
        <p:cNvGrpSpPr/>
        <p:nvPr/>
      </p:nvGrpSpPr>
      <p:grpSpPr>
        <a:xfrm>
          <a:off x="0" y="0"/>
          <a:ext cx="0" cy="0"/>
          <a:chOff x="0" y="0"/>
          <a:chExt cx="0" cy="0"/>
        </a:xfrm>
      </p:grpSpPr>
      <p:pic>
        <p:nvPicPr>
          <p:cNvPr id="14" name="Picture 13" descr="A close up of a window&#10;&#10;Description automatically generated">
            <a:extLst>
              <a:ext uri="{FF2B5EF4-FFF2-40B4-BE49-F238E27FC236}">
                <a16:creationId xmlns:a16="http://schemas.microsoft.com/office/drawing/2014/main" id="{7FD2BDEE-3391-AF48-B58A-25E9F7E5E97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15" y="0"/>
            <a:ext cx="12169769" cy="6858000"/>
          </a:xfrm>
          <a:prstGeom prst="rect">
            <a:avLst/>
          </a:prstGeom>
        </p:spPr>
      </p:pic>
      <p:sp>
        <p:nvSpPr>
          <p:cNvPr id="19" name="Donut 18">
            <a:extLst>
              <a:ext uri="{FF2B5EF4-FFF2-40B4-BE49-F238E27FC236}">
                <a16:creationId xmlns:a16="http://schemas.microsoft.com/office/drawing/2014/main" id="{7480E1A3-6BB8-AB45-B0E2-3964005D0DD7}"/>
              </a:ext>
            </a:extLst>
          </p:cNvPr>
          <p:cNvSpPr/>
          <p:nvPr userDrawn="1"/>
        </p:nvSpPr>
        <p:spPr>
          <a:xfrm>
            <a:off x="8016951" y="-963797"/>
            <a:ext cx="4990744" cy="4989444"/>
          </a:xfrm>
          <a:prstGeom prst="donut">
            <a:avLst/>
          </a:prstGeom>
          <a:solidFill>
            <a:schemeClr val="accent1"/>
          </a:solidFill>
          <a:ln>
            <a:noFill/>
          </a:ln>
          <a:effectLst>
            <a:outerShdw blurRad="457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6" name="Oval 15">
            <a:extLst>
              <a:ext uri="{FF2B5EF4-FFF2-40B4-BE49-F238E27FC236}">
                <a16:creationId xmlns:a16="http://schemas.microsoft.com/office/drawing/2014/main" id="{FA113BDC-09A9-C144-A0F5-D1BB4C671B5D}"/>
              </a:ext>
            </a:extLst>
          </p:cNvPr>
          <p:cNvSpPr/>
          <p:nvPr userDrawn="1"/>
        </p:nvSpPr>
        <p:spPr>
          <a:xfrm>
            <a:off x="11701403" y="6390861"/>
            <a:ext cx="685979" cy="685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Slide Number Placeholder"/>
          <p:cNvSpPr>
            <a:spLocks noGrp="1"/>
          </p:cNvSpPr>
          <p:nvPr>
            <p:ph type="sldNum" sz="quarter" idx="4"/>
          </p:nvPr>
        </p:nvSpPr>
        <p:spPr bwMode="auto">
          <a:xfrm flipH="1">
            <a:off x="11397408" y="6598040"/>
            <a:ext cx="685979" cy="184666"/>
          </a:xfrm>
          <a:prstGeom prst="rect">
            <a:avLst/>
          </a:prstGeom>
          <a:noFill/>
        </p:spPr>
        <p:txBody>
          <a:bodyPr wrap="square" lIns="0" tIns="0" rIns="0" bIns="0" anchor="ctr" anchorCtr="0">
            <a:spAutoFit/>
          </a:bodyPr>
          <a:lstStyle>
            <a:lvl1pPr algn="r">
              <a:buFont typeface="Arial" charset="0"/>
              <a:buNone/>
              <a:defRPr sz="12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18" name="Rectangle 17">
            <a:extLst>
              <a:ext uri="{FF2B5EF4-FFF2-40B4-BE49-F238E27FC236}">
                <a16:creationId xmlns:a16="http://schemas.microsoft.com/office/drawing/2014/main" id="{3EFAA79C-1DA5-0B48-AE2F-437EDB0A3E68}"/>
              </a:ext>
            </a:extLst>
          </p:cNvPr>
          <p:cNvSpPr/>
          <p:nvPr userDrawn="1"/>
        </p:nvSpPr>
        <p:spPr>
          <a:xfrm>
            <a:off x="-93329" y="992159"/>
            <a:ext cx="5565266" cy="6397308"/>
          </a:xfrm>
          <a:prstGeom prst="rect">
            <a:avLst/>
          </a:prstGeom>
          <a:solidFill>
            <a:schemeClr val="accent1">
              <a:alpha val="95000"/>
            </a:schemeClr>
          </a:solidFill>
          <a:ln>
            <a:noFill/>
          </a:ln>
          <a:effectLst>
            <a:outerShdw blurRad="457200" dist="355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256EFF"/>
              </a:solidFill>
            </a:endParaRPr>
          </a:p>
        </p:txBody>
      </p:sp>
      <p:sp>
        <p:nvSpPr>
          <p:cNvPr id="22" name="Text Placeholder">
            <a:extLst>
              <a:ext uri="{FF2B5EF4-FFF2-40B4-BE49-F238E27FC236}">
                <a16:creationId xmlns:a16="http://schemas.microsoft.com/office/drawing/2014/main" id="{AF9270AD-F9B6-2748-839F-5DD3758266DE}"/>
              </a:ext>
            </a:extLst>
          </p:cNvPr>
          <p:cNvSpPr>
            <a:spLocks noGrp="1"/>
          </p:cNvSpPr>
          <p:nvPr>
            <p:ph type="body" sz="quarter" idx="15"/>
          </p:nvPr>
        </p:nvSpPr>
        <p:spPr>
          <a:xfrm>
            <a:off x="402708" y="1790370"/>
            <a:ext cx="4573191" cy="4868338"/>
          </a:xfrm>
          <a:prstGeom prst="rect">
            <a:avLst/>
          </a:prstGeom>
        </p:spPr>
        <p:txBody>
          <a:bodyPr lIns="0" tIns="0" rIns="0" bIns="0" anchor="ctr"/>
          <a:lstStyle>
            <a:lvl1pPr marL="0" indent="0" defTabSz="1218987" eaLnBrk="0" hangingPunct="0">
              <a:lnSpc>
                <a:spcPct val="90000"/>
              </a:lnSpc>
              <a:spcBef>
                <a:spcPts val="1600"/>
              </a:spcBef>
              <a:buClr>
                <a:schemeClr val="bg1"/>
              </a:buClr>
              <a:buFontTx/>
              <a:buNone/>
              <a:defRPr lang="en-US" sz="2800" b="1" kern="0">
                <a:solidFill>
                  <a:schemeClr val="bg1"/>
                </a:solidFill>
              </a:defRPr>
            </a:lvl1pPr>
            <a:lvl2pPr defTabSz="1218987" eaLnBrk="0" hangingPunct="0">
              <a:lnSpc>
                <a:spcPct val="90000"/>
              </a:lnSpc>
              <a:spcBef>
                <a:spcPts val="800"/>
              </a:spcBef>
              <a:buClr>
                <a:schemeClr val="bg1"/>
              </a:buClr>
              <a:buFontTx/>
              <a:buChar char="•"/>
              <a:defRPr lang="en-US" sz="2400" b="1" kern="0">
                <a:solidFill>
                  <a:schemeClr val="bg1"/>
                </a:solidFill>
              </a:defRPr>
            </a:lvl2pPr>
            <a:lvl3pPr defTabSz="1218987" eaLnBrk="0" hangingPunct="0">
              <a:lnSpc>
                <a:spcPct val="90000"/>
              </a:lnSpc>
              <a:spcBef>
                <a:spcPts val="800"/>
              </a:spcBef>
              <a:buClr>
                <a:schemeClr val="bg1"/>
              </a:buClr>
              <a:buFontTx/>
              <a:buChar char="•"/>
              <a:defRPr lang="en-US" sz="2400" b="1" kern="0">
                <a:solidFill>
                  <a:schemeClr val="bg1"/>
                </a:solidFill>
              </a:defRPr>
            </a:lvl3pPr>
            <a:lvl4pPr defTabSz="1218987" eaLnBrk="0" hangingPunct="0">
              <a:lnSpc>
                <a:spcPct val="90000"/>
              </a:lnSpc>
              <a:spcBef>
                <a:spcPts val="800"/>
              </a:spcBef>
              <a:buClr>
                <a:schemeClr val="bg1"/>
              </a:buClr>
              <a:buFontTx/>
              <a:buChar char="•"/>
              <a:defRPr lang="en-US" sz="2400" b="1" kern="0">
                <a:solidFill>
                  <a:schemeClr val="bg1"/>
                </a:solidFill>
              </a:defRPr>
            </a:lvl4pPr>
            <a:lvl5pPr defTabSz="1218987" eaLnBrk="0" hangingPunct="0">
              <a:lnSpc>
                <a:spcPct val="90000"/>
              </a:lnSpc>
              <a:spcBef>
                <a:spcPts val="800"/>
              </a:spcBef>
              <a:buClr>
                <a:schemeClr val="bg1"/>
              </a:buClr>
              <a:buFontTx/>
              <a:buChar char="•"/>
              <a:defRPr lang="en-US" sz="2400" b="1" kern="0">
                <a:solidFill>
                  <a:schemeClr val="bg1"/>
                </a:solidFill>
              </a:defRPr>
            </a:lvl5pPr>
          </a:lstStyle>
          <a:p>
            <a:pPr lvl="0"/>
            <a:r>
              <a:rPr lang="en-US"/>
              <a:t>Click to edit Master text styles</a:t>
            </a:r>
          </a:p>
        </p:txBody>
      </p:sp>
      <p:sp>
        <p:nvSpPr>
          <p:cNvPr id="10" name="Picture Placeholder 4">
            <a:extLst>
              <a:ext uri="{FF2B5EF4-FFF2-40B4-BE49-F238E27FC236}">
                <a16:creationId xmlns:a16="http://schemas.microsoft.com/office/drawing/2014/main" id="{245A6290-5236-1E48-AFB3-0EAB62D361B0}"/>
              </a:ext>
            </a:extLst>
          </p:cNvPr>
          <p:cNvSpPr>
            <a:spLocks noGrp="1"/>
          </p:cNvSpPr>
          <p:nvPr>
            <p:ph type="pic" sz="quarter" idx="12"/>
          </p:nvPr>
        </p:nvSpPr>
        <p:spPr>
          <a:xfrm>
            <a:off x="5471937" y="1790370"/>
            <a:ext cx="5827338" cy="4470553"/>
          </a:xfrm>
          <a:prstGeom prst="rect">
            <a:avLst/>
          </a:prstGeom>
          <a:effectLst>
            <a:outerShdw blurRad="457200" dist="355600" dir="2700000" algn="ctr" rotWithShape="0">
              <a:srgbClr val="000000">
                <a:alpha val="40000"/>
              </a:srgbClr>
            </a:outerShdw>
          </a:effectLst>
        </p:spPr>
        <p:txBody>
          <a:bodyPr anchor="ctr"/>
          <a:lstStyle>
            <a:lvl1pPr marL="0" indent="0" algn="ctr">
              <a:buNone/>
              <a:defRPr sz="2800" b="0">
                <a:solidFill>
                  <a:schemeClr val="accent5"/>
                </a:solidFill>
              </a:defRPr>
            </a:lvl1pPr>
          </a:lstStyle>
          <a:p>
            <a:r>
              <a:rPr lang="en-US"/>
              <a:t>Click icon to add picture</a:t>
            </a:r>
          </a:p>
        </p:txBody>
      </p:sp>
      <p:sp>
        <p:nvSpPr>
          <p:cNvPr id="11" name="TextBox 10">
            <a:extLst>
              <a:ext uri="{FF2B5EF4-FFF2-40B4-BE49-F238E27FC236}">
                <a16:creationId xmlns:a16="http://schemas.microsoft.com/office/drawing/2014/main" id="{0875453C-FC91-2847-9718-442B045DD8B6}"/>
              </a:ext>
            </a:extLst>
          </p:cNvPr>
          <p:cNvSpPr txBox="1"/>
          <p:nvPr userDrawn="1"/>
        </p:nvSpPr>
        <p:spPr>
          <a:xfrm>
            <a:off x="11259953" y="6608760"/>
            <a:ext cx="315874" cy="199478"/>
          </a:xfrm>
          <a:prstGeom prst="rect">
            <a:avLst/>
          </a:prstGeom>
          <a:ln/>
        </p:spPr>
        <p:txBody>
          <a:bodyPr wrap="none" lIns="0" tIns="0" rIns="0" bIns="0" rtlCol="0" anchor="b">
            <a:spAutoFit/>
          </a:bodyPr>
          <a:lstStyle/>
          <a:p>
            <a:pPr marL="0" marR="0" indent="0" algn="r" defTabSz="914400" rtl="0" eaLnBrk="0" fontAlgn="base" latinLnBrk="0" hangingPunct="0">
              <a:lnSpc>
                <a:spcPct val="80000"/>
              </a:lnSpc>
              <a:spcBef>
                <a:spcPts val="0"/>
              </a:spcBef>
              <a:spcAft>
                <a:spcPct val="0"/>
              </a:spcAft>
              <a:buClr>
                <a:srgbClr val="005596"/>
              </a:buClr>
              <a:buSzTx/>
              <a:buFontTx/>
              <a:buNone/>
              <a:tabLst/>
            </a:pPr>
            <a:r>
              <a:rPr kumimoji="0" lang="en-US" sz="800" b="0" i="1" u="none" strike="noStrike" kern="0" cap="none" spc="0" normalizeH="0" baseline="0" noProof="0">
                <a:ln>
                  <a:noFill/>
                </a:ln>
                <a:solidFill>
                  <a:schemeClr val="accent1"/>
                </a:solidFill>
                <a:effectLst/>
                <a:uLnTx/>
                <a:uFillTx/>
                <a:latin typeface="Calibri"/>
                <a:ea typeface="+mn-ea"/>
                <a:cs typeface="+mn-cs"/>
              </a:rPr>
              <a:t>Black &amp;</a:t>
            </a:r>
            <a:br>
              <a:rPr kumimoji="0" lang="en-US" sz="800" b="0" i="1" u="none" strike="noStrike" kern="0" cap="none" spc="0" normalizeH="0" baseline="0" noProof="0">
                <a:ln>
                  <a:noFill/>
                </a:ln>
                <a:solidFill>
                  <a:schemeClr val="accent1"/>
                </a:solidFill>
                <a:effectLst/>
                <a:uLnTx/>
                <a:uFillTx/>
                <a:latin typeface="Calibri"/>
                <a:ea typeface="+mn-ea"/>
                <a:cs typeface="+mn-cs"/>
              </a:rPr>
            </a:br>
            <a:r>
              <a:rPr kumimoji="0" lang="en-US" sz="800" b="0" i="1" u="none" strike="noStrike" kern="0" cap="none" spc="0" normalizeH="0" baseline="0" noProof="0">
                <a:ln>
                  <a:noFill/>
                </a:ln>
                <a:solidFill>
                  <a:schemeClr val="accent1"/>
                </a:solidFill>
                <a:effectLst/>
                <a:uLnTx/>
                <a:uFillTx/>
                <a:latin typeface="Calibri"/>
                <a:ea typeface="+mn-ea"/>
                <a:cs typeface="+mn-cs"/>
              </a:rPr>
              <a:t>Veatch</a:t>
            </a:r>
          </a:p>
        </p:txBody>
      </p:sp>
    </p:spTree>
    <p:extLst>
      <p:ext uri="{BB962C8B-B14F-4D97-AF65-F5344CB8AC3E}">
        <p14:creationId xmlns:p14="http://schemas.microsoft.com/office/powerpoint/2010/main" val="18086628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Text Columns">
    <p:spTree>
      <p:nvGrpSpPr>
        <p:cNvPr id="1" name=""/>
        <p:cNvGrpSpPr/>
        <p:nvPr/>
      </p:nvGrpSpPr>
      <p:grpSpPr>
        <a:xfrm>
          <a:off x="0" y="0"/>
          <a:ext cx="0" cy="0"/>
          <a:chOff x="0" y="0"/>
          <a:chExt cx="0" cy="0"/>
        </a:xfrm>
      </p:grpSpPr>
      <p:sp>
        <p:nvSpPr>
          <p:cNvPr id="10" name="Text Placeholder"/>
          <p:cNvSpPr>
            <a:spLocks noGrp="1"/>
          </p:cNvSpPr>
          <p:nvPr>
            <p:ph type="body" sz="quarter" idx="15"/>
          </p:nvPr>
        </p:nvSpPr>
        <p:spPr>
          <a:xfrm>
            <a:off x="455731" y="1836173"/>
            <a:ext cx="5396498" cy="3628691"/>
          </a:xfrm>
          <a:prstGeom prst="rect">
            <a:avLst/>
          </a:prstGeom>
        </p:spPr>
        <p:txBody>
          <a:bodyPr lIns="0" tIns="0" rIns="0" bIns="0"/>
          <a:lstStyle>
            <a:lvl1pPr>
              <a:defRPr lang="en-US" sz="2700" b="0" kern="0" dirty="0"/>
            </a:lvl1pPr>
            <a:lvl2pPr>
              <a:defRPr lang="en-US" sz="2400" b="0" kern="0" dirty="0"/>
            </a:lvl2pPr>
            <a:lvl3pPr>
              <a:defRPr lang="en-US" sz="2400" b="0" kern="0" dirty="0"/>
            </a:lvl3pPr>
            <a:lvl4pPr>
              <a:defRPr lang="en-US" sz="2400" b="0" kern="0" dirty="0"/>
            </a:lvl4pPr>
            <a:lvl5pPr>
              <a:defRPr lang="en-US" sz="2400" b="0" kern="0" dirty="0"/>
            </a:lvl5pPr>
          </a:lstStyle>
          <a:p>
            <a:pPr lvl="0" defTabSz="1218987" eaLnBrk="0" hangingPunct="0">
              <a:lnSpc>
                <a:spcPct val="90000"/>
              </a:lnSpc>
              <a:spcBef>
                <a:spcPts val="600"/>
              </a:spcBef>
              <a:buClr>
                <a:schemeClr val="tx2"/>
              </a:buClr>
              <a:buFontTx/>
            </a:pPr>
            <a:r>
              <a:rPr lang="en-US"/>
              <a:t>Click to edit Master text styles</a:t>
            </a:r>
          </a:p>
          <a:p>
            <a:pPr marL="742950" lvl="1" indent="-279400" defTabSz="1218987" eaLnBrk="0" hangingPunct="0">
              <a:lnSpc>
                <a:spcPct val="90000"/>
              </a:lnSpc>
              <a:spcBef>
                <a:spcPts val="600"/>
              </a:spcBef>
              <a:buClr>
                <a:schemeClr val="bg2"/>
              </a:buClr>
              <a:buFontTx/>
              <a:tabLst/>
            </a:pPr>
            <a:r>
              <a:rPr lang="en-US"/>
              <a:t>Second level</a:t>
            </a:r>
          </a:p>
          <a:p>
            <a:pPr marL="1200150" lvl="2" indent="-279400" defTabSz="1218987" eaLnBrk="0" hangingPunct="0">
              <a:lnSpc>
                <a:spcPct val="90000"/>
              </a:lnSpc>
              <a:spcBef>
                <a:spcPts val="600"/>
              </a:spcBef>
              <a:buClr>
                <a:schemeClr val="bg2"/>
              </a:buClr>
              <a:buFontTx/>
              <a:tabLst/>
            </a:pPr>
            <a:r>
              <a:rPr lang="en-US"/>
              <a:t>Third level</a:t>
            </a:r>
          </a:p>
          <a:p>
            <a:pPr marL="1663700" lvl="3" indent="-285750" defTabSz="1218987" eaLnBrk="0" hangingPunct="0">
              <a:lnSpc>
                <a:spcPct val="90000"/>
              </a:lnSpc>
              <a:spcBef>
                <a:spcPts val="600"/>
              </a:spcBef>
              <a:buClr>
                <a:schemeClr val="bg2"/>
              </a:buClr>
              <a:buFontTx/>
              <a:tabLst/>
            </a:pPr>
            <a:r>
              <a:rPr lang="en-US"/>
              <a:t>Fourth level</a:t>
            </a:r>
          </a:p>
          <a:p>
            <a:pPr marL="2120900" lvl="4" indent="-285750" defTabSz="1218987" eaLnBrk="0" hangingPunct="0">
              <a:lnSpc>
                <a:spcPct val="90000"/>
              </a:lnSpc>
              <a:spcBef>
                <a:spcPts val="600"/>
              </a:spcBef>
              <a:buClr>
                <a:schemeClr val="bg2"/>
              </a:buClr>
              <a:buFontTx/>
              <a:tabLst/>
            </a:pPr>
            <a:r>
              <a:rPr lang="en-US"/>
              <a:t>Fifth level</a:t>
            </a:r>
          </a:p>
        </p:txBody>
      </p:sp>
      <p:sp>
        <p:nvSpPr>
          <p:cNvPr id="12" name="Text Placeholder"/>
          <p:cNvSpPr>
            <a:spLocks noGrp="1"/>
          </p:cNvSpPr>
          <p:nvPr>
            <p:ph type="body" sz="quarter" idx="20"/>
          </p:nvPr>
        </p:nvSpPr>
        <p:spPr>
          <a:xfrm>
            <a:off x="6354499" y="1836173"/>
            <a:ext cx="5341120" cy="3628691"/>
          </a:xfrm>
          <a:prstGeom prst="rect">
            <a:avLst/>
          </a:prstGeom>
        </p:spPr>
        <p:txBody>
          <a:bodyPr lIns="0" tIns="0" rIns="0" bIns="0"/>
          <a:lstStyle>
            <a:lvl1pPr>
              <a:defRPr lang="en-US" sz="2700" b="0" kern="0" dirty="0"/>
            </a:lvl1pPr>
            <a:lvl2pPr>
              <a:defRPr lang="en-US" sz="2400" b="0" kern="0" dirty="0"/>
            </a:lvl2pPr>
            <a:lvl3pPr>
              <a:defRPr lang="en-US" sz="2400" b="0" kern="0" dirty="0"/>
            </a:lvl3pPr>
            <a:lvl4pPr>
              <a:defRPr lang="en-US" sz="2400" b="0" kern="0" dirty="0"/>
            </a:lvl4pPr>
            <a:lvl5pPr>
              <a:defRPr lang="en-US" sz="2400" b="0" kern="0" dirty="0"/>
            </a:lvl5pPr>
          </a:lstStyle>
          <a:p>
            <a:pPr lvl="0" defTabSz="1218987" eaLnBrk="0" hangingPunct="0">
              <a:lnSpc>
                <a:spcPct val="90000"/>
              </a:lnSpc>
              <a:spcBef>
                <a:spcPts val="600"/>
              </a:spcBef>
              <a:buClr>
                <a:schemeClr val="tx2"/>
              </a:buClr>
              <a:buFontTx/>
            </a:pPr>
            <a:r>
              <a:rPr lang="en-US"/>
              <a:t>Click to edit Master text styles</a:t>
            </a:r>
          </a:p>
          <a:p>
            <a:pPr marL="742950" lvl="1" indent="-279400" defTabSz="1218987" eaLnBrk="0" hangingPunct="0">
              <a:lnSpc>
                <a:spcPct val="90000"/>
              </a:lnSpc>
              <a:spcBef>
                <a:spcPts val="600"/>
              </a:spcBef>
              <a:buClr>
                <a:schemeClr val="bg2"/>
              </a:buClr>
              <a:buFontTx/>
              <a:tabLst/>
            </a:pPr>
            <a:r>
              <a:rPr lang="en-US"/>
              <a:t>Second level</a:t>
            </a:r>
          </a:p>
          <a:p>
            <a:pPr marL="1200150" lvl="2" indent="-279400" defTabSz="1218987" eaLnBrk="0" hangingPunct="0">
              <a:lnSpc>
                <a:spcPct val="90000"/>
              </a:lnSpc>
              <a:spcBef>
                <a:spcPts val="600"/>
              </a:spcBef>
              <a:buClr>
                <a:schemeClr val="bg2"/>
              </a:buClr>
              <a:buFontTx/>
              <a:tabLst/>
            </a:pPr>
            <a:r>
              <a:rPr lang="en-US"/>
              <a:t>Third level</a:t>
            </a:r>
          </a:p>
          <a:p>
            <a:pPr marL="1663700" lvl="3" indent="-285750" defTabSz="1218987" eaLnBrk="0" hangingPunct="0">
              <a:lnSpc>
                <a:spcPct val="90000"/>
              </a:lnSpc>
              <a:spcBef>
                <a:spcPts val="600"/>
              </a:spcBef>
              <a:buClr>
                <a:schemeClr val="bg2"/>
              </a:buClr>
              <a:buFontTx/>
              <a:tabLst/>
            </a:pPr>
            <a:r>
              <a:rPr lang="en-US"/>
              <a:t>Fourth level</a:t>
            </a:r>
          </a:p>
          <a:p>
            <a:pPr marL="2120900" lvl="4" indent="-285750" defTabSz="1218987" eaLnBrk="0" hangingPunct="0">
              <a:lnSpc>
                <a:spcPct val="90000"/>
              </a:lnSpc>
              <a:spcBef>
                <a:spcPts val="600"/>
              </a:spcBef>
              <a:buClr>
                <a:schemeClr val="bg2"/>
              </a:buClr>
              <a:buFontTx/>
              <a:tabLst/>
            </a:pPr>
            <a:r>
              <a:rPr lang="en-US"/>
              <a:t>Fifth level</a:t>
            </a:r>
          </a:p>
        </p:txBody>
      </p:sp>
      <p:sp>
        <p:nvSpPr>
          <p:cNvPr id="13" name="Footer Placeholder"/>
          <p:cNvSpPr>
            <a:spLocks noGrp="1"/>
          </p:cNvSpPr>
          <p:nvPr>
            <p:ph type="ftr" sz="quarter" idx="3"/>
          </p:nvPr>
        </p:nvSpPr>
        <p:spPr>
          <a:xfrm>
            <a:off x="457191" y="6493481"/>
            <a:ext cx="994916"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sp>
        <p:nvSpPr>
          <p:cNvPr id="9" name="Oval 8">
            <a:extLst>
              <a:ext uri="{FF2B5EF4-FFF2-40B4-BE49-F238E27FC236}">
                <a16:creationId xmlns:a16="http://schemas.microsoft.com/office/drawing/2014/main" id="{0F1CB1D0-22E5-B345-82A9-BD890DC64843}"/>
              </a:ext>
            </a:extLst>
          </p:cNvPr>
          <p:cNvSpPr/>
          <p:nvPr userDrawn="1"/>
        </p:nvSpPr>
        <p:spPr>
          <a:xfrm>
            <a:off x="11701403" y="6390861"/>
            <a:ext cx="685979" cy="685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Slide Number Placeholder">
            <a:extLst>
              <a:ext uri="{FF2B5EF4-FFF2-40B4-BE49-F238E27FC236}">
                <a16:creationId xmlns:a16="http://schemas.microsoft.com/office/drawing/2014/main" id="{3B110C13-B0F6-BE40-9D6F-98083A710D80}"/>
              </a:ext>
            </a:extLst>
          </p:cNvPr>
          <p:cNvSpPr>
            <a:spLocks noGrp="1"/>
          </p:cNvSpPr>
          <p:nvPr>
            <p:ph type="sldNum" sz="quarter" idx="4"/>
          </p:nvPr>
        </p:nvSpPr>
        <p:spPr bwMode="auto">
          <a:xfrm flipH="1">
            <a:off x="11397408" y="6598040"/>
            <a:ext cx="685979" cy="184666"/>
          </a:xfrm>
          <a:prstGeom prst="rect">
            <a:avLst/>
          </a:prstGeom>
          <a:noFill/>
        </p:spPr>
        <p:txBody>
          <a:bodyPr wrap="square" lIns="0" tIns="0" rIns="0" bIns="0" anchor="ctr" anchorCtr="0">
            <a:spAutoFit/>
          </a:bodyPr>
          <a:lstStyle>
            <a:lvl1pPr algn="r">
              <a:buFont typeface="Arial" charset="0"/>
              <a:buNone/>
              <a:defRPr sz="12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19" name="Take-Away Placeholder">
            <a:extLst>
              <a:ext uri="{FF2B5EF4-FFF2-40B4-BE49-F238E27FC236}">
                <a16:creationId xmlns:a16="http://schemas.microsoft.com/office/drawing/2014/main" id="{CC71859A-C34F-5547-B966-58EA2782C9AD}"/>
              </a:ext>
            </a:extLst>
          </p:cNvPr>
          <p:cNvSpPr>
            <a:spLocks noGrp="1"/>
          </p:cNvSpPr>
          <p:nvPr>
            <p:ph type="body" sz="quarter" idx="19" hasCustomPrompt="1"/>
          </p:nvPr>
        </p:nvSpPr>
        <p:spPr>
          <a:xfrm>
            <a:off x="455731" y="5515665"/>
            <a:ext cx="11240220" cy="720808"/>
          </a:xfrm>
          <a:prstGeom prst="rect">
            <a:avLst/>
          </a:prstGeom>
        </p:spPr>
        <p:txBody>
          <a:bodyPr lIns="0" tIns="0" rIns="0" bIns="0" anchor="b" anchorCtr="0"/>
          <a:lstStyle>
            <a:lvl1pPr marL="0" indent="0">
              <a:lnSpc>
                <a:spcPct val="80000"/>
              </a:lnSpc>
              <a:spcBef>
                <a:spcPts val="0"/>
              </a:spcBef>
              <a:buFontTx/>
              <a:buNone/>
              <a:defRPr sz="2400" b="0" i="0" cap="none" baseline="0">
                <a:solidFill>
                  <a:schemeClr val="tx2"/>
                </a:solidFill>
                <a:latin typeface="+mn-lt"/>
              </a:defRPr>
            </a:lvl1pPr>
          </a:lstStyle>
          <a:p>
            <a:pPr lvl="0"/>
            <a:r>
              <a:rPr lang="en-US"/>
              <a:t>Click to add take-away</a:t>
            </a:r>
          </a:p>
        </p:txBody>
      </p:sp>
      <p:sp>
        <p:nvSpPr>
          <p:cNvPr id="14" name="Title">
            <a:extLst>
              <a:ext uri="{FF2B5EF4-FFF2-40B4-BE49-F238E27FC236}">
                <a16:creationId xmlns:a16="http://schemas.microsoft.com/office/drawing/2014/main" id="{AE5A51B7-AE68-0849-B5DE-A88DAF1750C6}"/>
              </a:ext>
            </a:extLst>
          </p:cNvPr>
          <p:cNvSpPr>
            <a:spLocks noGrp="1"/>
          </p:cNvSpPr>
          <p:nvPr>
            <p:ph type="title"/>
          </p:nvPr>
        </p:nvSpPr>
        <p:spPr>
          <a:xfrm>
            <a:off x="455731" y="603257"/>
            <a:ext cx="11280539" cy="1143000"/>
          </a:xfrm>
          <a:prstGeom prst="rect">
            <a:avLst/>
          </a:prstGeom>
        </p:spPr>
        <p:txBody>
          <a:bodyPr lIns="0" tIns="0" rIns="0" bIns="121899">
            <a:normAutofit/>
          </a:bodyPr>
          <a:lstStyle>
            <a:lvl1pPr>
              <a:lnSpc>
                <a:spcPct val="90000"/>
              </a:lnSpc>
              <a:defRPr lang="en-US" sz="3600" kern="1200" dirty="0"/>
            </a:lvl1pPr>
          </a:lstStyle>
          <a:p>
            <a:pPr lvl="0">
              <a:lnSpc>
                <a:spcPct val="100000"/>
              </a:lnSpc>
            </a:pPr>
            <a:r>
              <a:rPr lang="en-US"/>
              <a:t>Click to edit Master title style</a:t>
            </a:r>
          </a:p>
        </p:txBody>
      </p:sp>
      <p:sp>
        <p:nvSpPr>
          <p:cNvPr id="16" name="TextBox 15">
            <a:extLst>
              <a:ext uri="{FF2B5EF4-FFF2-40B4-BE49-F238E27FC236}">
                <a16:creationId xmlns:a16="http://schemas.microsoft.com/office/drawing/2014/main" id="{23F246C8-CF5D-8E44-9E6A-4F482855A7A9}"/>
              </a:ext>
            </a:extLst>
          </p:cNvPr>
          <p:cNvSpPr txBox="1"/>
          <p:nvPr userDrawn="1"/>
        </p:nvSpPr>
        <p:spPr>
          <a:xfrm>
            <a:off x="11259953" y="6608760"/>
            <a:ext cx="315874" cy="199478"/>
          </a:xfrm>
          <a:prstGeom prst="rect">
            <a:avLst/>
          </a:prstGeom>
          <a:ln/>
        </p:spPr>
        <p:txBody>
          <a:bodyPr wrap="none" lIns="0" tIns="0" rIns="0" bIns="0" rtlCol="0" anchor="b">
            <a:spAutoFit/>
          </a:bodyPr>
          <a:lstStyle/>
          <a:p>
            <a:pPr marL="0" marR="0" indent="0" algn="r" defTabSz="914400" rtl="0" eaLnBrk="0" fontAlgn="base" latinLnBrk="0" hangingPunct="0">
              <a:lnSpc>
                <a:spcPct val="80000"/>
              </a:lnSpc>
              <a:spcBef>
                <a:spcPts val="0"/>
              </a:spcBef>
              <a:spcAft>
                <a:spcPct val="0"/>
              </a:spcAft>
              <a:buClr>
                <a:srgbClr val="005596"/>
              </a:buClr>
              <a:buSzTx/>
              <a:buFontTx/>
              <a:buNone/>
              <a:tabLst/>
            </a:pPr>
            <a:r>
              <a:rPr kumimoji="0" lang="en-US" sz="800" b="0" i="1" u="none" strike="noStrike" kern="0" cap="none" spc="0" normalizeH="0" baseline="0" noProof="0">
                <a:ln>
                  <a:noFill/>
                </a:ln>
                <a:solidFill>
                  <a:schemeClr val="accent1"/>
                </a:solidFill>
                <a:effectLst/>
                <a:uLnTx/>
                <a:uFillTx/>
                <a:latin typeface="Calibri"/>
                <a:ea typeface="+mn-ea"/>
                <a:cs typeface="+mn-cs"/>
              </a:rPr>
              <a:t>Black &amp;</a:t>
            </a:r>
            <a:br>
              <a:rPr kumimoji="0" lang="en-US" sz="800" b="0" i="1" u="none" strike="noStrike" kern="0" cap="none" spc="0" normalizeH="0" baseline="0" noProof="0">
                <a:ln>
                  <a:noFill/>
                </a:ln>
                <a:solidFill>
                  <a:schemeClr val="accent1"/>
                </a:solidFill>
                <a:effectLst/>
                <a:uLnTx/>
                <a:uFillTx/>
                <a:latin typeface="Calibri"/>
                <a:ea typeface="+mn-ea"/>
                <a:cs typeface="+mn-cs"/>
              </a:rPr>
            </a:br>
            <a:r>
              <a:rPr kumimoji="0" lang="en-US" sz="800" b="0" i="1" u="none" strike="noStrike" kern="0" cap="none" spc="0" normalizeH="0" baseline="0" noProof="0">
                <a:ln>
                  <a:noFill/>
                </a:ln>
                <a:solidFill>
                  <a:schemeClr val="accent1"/>
                </a:solidFill>
                <a:effectLst/>
                <a:uLnTx/>
                <a:uFillTx/>
                <a:latin typeface="Calibri"/>
                <a:ea typeface="+mn-ea"/>
                <a:cs typeface="+mn-cs"/>
              </a:rPr>
              <a:t>Veatch</a:t>
            </a:r>
          </a:p>
        </p:txBody>
      </p:sp>
    </p:spTree>
    <p:extLst>
      <p:ext uri="{BB962C8B-B14F-4D97-AF65-F5344CB8AC3E}">
        <p14:creationId xmlns:p14="http://schemas.microsoft.com/office/powerpoint/2010/main" val="13363726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Title"/>
          <p:cNvSpPr>
            <a:spLocks noGrp="1"/>
          </p:cNvSpPr>
          <p:nvPr>
            <p:ph type="title"/>
          </p:nvPr>
        </p:nvSpPr>
        <p:spPr>
          <a:xfrm>
            <a:off x="455731" y="603257"/>
            <a:ext cx="11280539" cy="1143000"/>
          </a:xfrm>
          <a:prstGeom prst="rect">
            <a:avLst/>
          </a:prstGeom>
        </p:spPr>
        <p:txBody>
          <a:bodyPr lIns="0" tIns="0" rIns="0" bIns="121899">
            <a:normAutofit/>
          </a:bodyPr>
          <a:lstStyle>
            <a:lvl1pPr>
              <a:lnSpc>
                <a:spcPct val="90000"/>
              </a:lnSpc>
              <a:defRPr lang="en-US" sz="3600" kern="1200" dirty="0"/>
            </a:lvl1pPr>
          </a:lstStyle>
          <a:p>
            <a:pPr lvl="0">
              <a:lnSpc>
                <a:spcPct val="100000"/>
              </a:lnSpc>
            </a:pPr>
            <a:r>
              <a:rPr lang="en-US"/>
              <a:t>Click to edit Master title style</a:t>
            </a:r>
          </a:p>
        </p:txBody>
      </p:sp>
      <p:sp>
        <p:nvSpPr>
          <p:cNvPr id="9" name="Footer Placeholder"/>
          <p:cNvSpPr>
            <a:spLocks noGrp="1"/>
          </p:cNvSpPr>
          <p:nvPr>
            <p:ph type="ftr" sz="quarter" idx="3"/>
          </p:nvPr>
        </p:nvSpPr>
        <p:spPr>
          <a:xfrm>
            <a:off x="457191" y="6493481"/>
            <a:ext cx="994916"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sp>
        <p:nvSpPr>
          <p:cNvPr id="6" name="Oval 5">
            <a:extLst>
              <a:ext uri="{FF2B5EF4-FFF2-40B4-BE49-F238E27FC236}">
                <a16:creationId xmlns:a16="http://schemas.microsoft.com/office/drawing/2014/main" id="{BD21A4FF-2547-F74D-B618-45982D6B3FCF}"/>
              </a:ext>
            </a:extLst>
          </p:cNvPr>
          <p:cNvSpPr/>
          <p:nvPr userDrawn="1"/>
        </p:nvSpPr>
        <p:spPr>
          <a:xfrm>
            <a:off x="11701403" y="6390861"/>
            <a:ext cx="685979" cy="685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lide Number Placeholder">
            <a:extLst>
              <a:ext uri="{FF2B5EF4-FFF2-40B4-BE49-F238E27FC236}">
                <a16:creationId xmlns:a16="http://schemas.microsoft.com/office/drawing/2014/main" id="{2CCE2848-A365-2A4A-8FC3-209EACA56E56}"/>
              </a:ext>
            </a:extLst>
          </p:cNvPr>
          <p:cNvSpPr>
            <a:spLocks noGrp="1"/>
          </p:cNvSpPr>
          <p:nvPr>
            <p:ph type="sldNum" sz="quarter" idx="4"/>
          </p:nvPr>
        </p:nvSpPr>
        <p:spPr bwMode="auto">
          <a:xfrm flipH="1">
            <a:off x="11397408" y="6598040"/>
            <a:ext cx="685979" cy="184666"/>
          </a:xfrm>
          <a:prstGeom prst="rect">
            <a:avLst/>
          </a:prstGeom>
          <a:noFill/>
        </p:spPr>
        <p:txBody>
          <a:bodyPr wrap="square" lIns="0" tIns="0" rIns="0" bIns="0" anchor="ctr" anchorCtr="0">
            <a:spAutoFit/>
          </a:bodyPr>
          <a:lstStyle>
            <a:lvl1pPr algn="r">
              <a:buFont typeface="Arial" charset="0"/>
              <a:buNone/>
              <a:defRPr sz="12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10" name="TextBox 9">
            <a:extLst>
              <a:ext uri="{FF2B5EF4-FFF2-40B4-BE49-F238E27FC236}">
                <a16:creationId xmlns:a16="http://schemas.microsoft.com/office/drawing/2014/main" id="{DF03298B-0805-D34F-89D9-605DC96AC6C5}"/>
              </a:ext>
            </a:extLst>
          </p:cNvPr>
          <p:cNvSpPr txBox="1"/>
          <p:nvPr userDrawn="1"/>
        </p:nvSpPr>
        <p:spPr>
          <a:xfrm>
            <a:off x="11259953" y="6608760"/>
            <a:ext cx="315874" cy="199478"/>
          </a:xfrm>
          <a:prstGeom prst="rect">
            <a:avLst/>
          </a:prstGeom>
          <a:ln/>
        </p:spPr>
        <p:txBody>
          <a:bodyPr wrap="none" lIns="0" tIns="0" rIns="0" bIns="0" rtlCol="0" anchor="b">
            <a:spAutoFit/>
          </a:bodyPr>
          <a:lstStyle/>
          <a:p>
            <a:pPr marL="0" marR="0" indent="0" algn="r" defTabSz="914400" rtl="0" eaLnBrk="0" fontAlgn="base" latinLnBrk="0" hangingPunct="0">
              <a:lnSpc>
                <a:spcPct val="80000"/>
              </a:lnSpc>
              <a:spcBef>
                <a:spcPts val="0"/>
              </a:spcBef>
              <a:spcAft>
                <a:spcPct val="0"/>
              </a:spcAft>
              <a:buClr>
                <a:srgbClr val="005596"/>
              </a:buClr>
              <a:buSzTx/>
              <a:buFontTx/>
              <a:buNone/>
              <a:tabLst/>
            </a:pPr>
            <a:r>
              <a:rPr kumimoji="0" lang="en-US" sz="800" b="0" i="1" u="none" strike="noStrike" kern="0" cap="none" spc="0" normalizeH="0" baseline="0" noProof="0">
                <a:ln>
                  <a:noFill/>
                </a:ln>
                <a:solidFill>
                  <a:schemeClr val="accent1"/>
                </a:solidFill>
                <a:effectLst/>
                <a:uLnTx/>
                <a:uFillTx/>
                <a:latin typeface="Calibri"/>
                <a:ea typeface="+mn-ea"/>
                <a:cs typeface="+mn-cs"/>
              </a:rPr>
              <a:t>Black &amp;</a:t>
            </a:r>
            <a:br>
              <a:rPr kumimoji="0" lang="en-US" sz="800" b="0" i="1" u="none" strike="noStrike" kern="0" cap="none" spc="0" normalizeH="0" baseline="0" noProof="0">
                <a:ln>
                  <a:noFill/>
                </a:ln>
                <a:solidFill>
                  <a:schemeClr val="accent1"/>
                </a:solidFill>
                <a:effectLst/>
                <a:uLnTx/>
                <a:uFillTx/>
                <a:latin typeface="Calibri"/>
                <a:ea typeface="+mn-ea"/>
                <a:cs typeface="+mn-cs"/>
              </a:rPr>
            </a:br>
            <a:r>
              <a:rPr kumimoji="0" lang="en-US" sz="800" b="0" i="1" u="none" strike="noStrike" kern="0" cap="none" spc="0" normalizeH="0" baseline="0" noProof="0">
                <a:ln>
                  <a:noFill/>
                </a:ln>
                <a:solidFill>
                  <a:schemeClr val="accent1"/>
                </a:solidFill>
                <a:effectLst/>
                <a:uLnTx/>
                <a:uFillTx/>
                <a:latin typeface="Calibri"/>
                <a:ea typeface="+mn-ea"/>
                <a:cs typeface="+mn-cs"/>
              </a:rPr>
              <a:t>Veatch</a:t>
            </a:r>
          </a:p>
        </p:txBody>
      </p:sp>
    </p:spTree>
    <p:extLst>
      <p:ext uri="{BB962C8B-B14F-4D97-AF65-F5344CB8AC3E}">
        <p14:creationId xmlns:p14="http://schemas.microsoft.com/office/powerpoint/2010/main" val="18356615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Take-Away">
    <p:spTree>
      <p:nvGrpSpPr>
        <p:cNvPr id="1" name=""/>
        <p:cNvGrpSpPr/>
        <p:nvPr/>
      </p:nvGrpSpPr>
      <p:grpSpPr>
        <a:xfrm>
          <a:off x="0" y="0"/>
          <a:ext cx="0" cy="0"/>
          <a:chOff x="0" y="0"/>
          <a:chExt cx="0" cy="0"/>
        </a:xfrm>
      </p:grpSpPr>
      <p:sp>
        <p:nvSpPr>
          <p:cNvPr id="11" name="Title"/>
          <p:cNvSpPr>
            <a:spLocks noGrp="1"/>
          </p:cNvSpPr>
          <p:nvPr>
            <p:ph type="title"/>
          </p:nvPr>
        </p:nvSpPr>
        <p:spPr>
          <a:xfrm>
            <a:off x="455731" y="603257"/>
            <a:ext cx="11280539" cy="1143000"/>
          </a:xfrm>
          <a:prstGeom prst="rect">
            <a:avLst/>
          </a:prstGeom>
        </p:spPr>
        <p:txBody>
          <a:bodyPr lIns="0" tIns="0" rIns="0" bIns="121899">
            <a:normAutofit/>
          </a:bodyPr>
          <a:lstStyle>
            <a:lvl1pPr>
              <a:lnSpc>
                <a:spcPct val="90000"/>
              </a:lnSpc>
              <a:defRPr lang="en-US" sz="3600" kern="1200" dirty="0"/>
            </a:lvl1pPr>
          </a:lstStyle>
          <a:p>
            <a:pPr lvl="0">
              <a:lnSpc>
                <a:spcPct val="100000"/>
              </a:lnSpc>
            </a:pPr>
            <a:r>
              <a:rPr lang="en-US"/>
              <a:t>Click to edit Master title style</a:t>
            </a:r>
          </a:p>
        </p:txBody>
      </p:sp>
      <p:sp>
        <p:nvSpPr>
          <p:cNvPr id="9" name="Footer Placeholder"/>
          <p:cNvSpPr>
            <a:spLocks noGrp="1"/>
          </p:cNvSpPr>
          <p:nvPr>
            <p:ph type="ftr" sz="quarter" idx="3"/>
          </p:nvPr>
        </p:nvSpPr>
        <p:spPr>
          <a:xfrm>
            <a:off x="457191" y="6493481"/>
            <a:ext cx="994916"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sp>
        <p:nvSpPr>
          <p:cNvPr id="6" name="Oval 5">
            <a:extLst>
              <a:ext uri="{FF2B5EF4-FFF2-40B4-BE49-F238E27FC236}">
                <a16:creationId xmlns:a16="http://schemas.microsoft.com/office/drawing/2014/main" id="{BD21A4FF-2547-F74D-B618-45982D6B3FCF}"/>
              </a:ext>
            </a:extLst>
          </p:cNvPr>
          <p:cNvSpPr/>
          <p:nvPr userDrawn="1"/>
        </p:nvSpPr>
        <p:spPr>
          <a:xfrm>
            <a:off x="11701403" y="6390861"/>
            <a:ext cx="685979" cy="685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Slide Number Placeholder">
            <a:extLst>
              <a:ext uri="{FF2B5EF4-FFF2-40B4-BE49-F238E27FC236}">
                <a16:creationId xmlns:a16="http://schemas.microsoft.com/office/drawing/2014/main" id="{2CCE2848-A365-2A4A-8FC3-209EACA56E56}"/>
              </a:ext>
            </a:extLst>
          </p:cNvPr>
          <p:cNvSpPr>
            <a:spLocks noGrp="1"/>
          </p:cNvSpPr>
          <p:nvPr>
            <p:ph type="sldNum" sz="quarter" idx="4"/>
          </p:nvPr>
        </p:nvSpPr>
        <p:spPr bwMode="auto">
          <a:xfrm flipH="1">
            <a:off x="11397408" y="6598040"/>
            <a:ext cx="685979" cy="184666"/>
          </a:xfrm>
          <a:prstGeom prst="rect">
            <a:avLst/>
          </a:prstGeom>
          <a:noFill/>
        </p:spPr>
        <p:txBody>
          <a:bodyPr wrap="square" lIns="0" tIns="0" rIns="0" bIns="0" anchor="ctr" anchorCtr="0">
            <a:spAutoFit/>
          </a:bodyPr>
          <a:lstStyle>
            <a:lvl1pPr algn="r">
              <a:buFont typeface="Arial" charset="0"/>
              <a:buNone/>
              <a:defRPr sz="12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8" name="Take-Away Placeholder">
            <a:extLst>
              <a:ext uri="{FF2B5EF4-FFF2-40B4-BE49-F238E27FC236}">
                <a16:creationId xmlns:a16="http://schemas.microsoft.com/office/drawing/2014/main" id="{CFCDD3CE-B8FE-2C49-AC3B-AE4AFB727E0F}"/>
              </a:ext>
            </a:extLst>
          </p:cNvPr>
          <p:cNvSpPr>
            <a:spLocks noGrp="1"/>
          </p:cNvSpPr>
          <p:nvPr>
            <p:ph type="body" sz="quarter" idx="19" hasCustomPrompt="1"/>
          </p:nvPr>
        </p:nvSpPr>
        <p:spPr>
          <a:xfrm>
            <a:off x="416873" y="5515665"/>
            <a:ext cx="11279078" cy="720808"/>
          </a:xfrm>
          <a:prstGeom prst="rect">
            <a:avLst/>
          </a:prstGeom>
        </p:spPr>
        <p:txBody>
          <a:bodyPr lIns="0" tIns="0" rIns="0" bIns="0" anchor="b" anchorCtr="0"/>
          <a:lstStyle>
            <a:lvl1pPr marL="0" indent="0">
              <a:lnSpc>
                <a:spcPct val="80000"/>
              </a:lnSpc>
              <a:spcBef>
                <a:spcPts val="0"/>
              </a:spcBef>
              <a:buFontTx/>
              <a:buNone/>
              <a:defRPr sz="2400" b="0" i="0" cap="none" baseline="0">
                <a:solidFill>
                  <a:schemeClr val="tx2"/>
                </a:solidFill>
                <a:latin typeface="+mn-lt"/>
              </a:defRPr>
            </a:lvl1pPr>
          </a:lstStyle>
          <a:p>
            <a:pPr lvl="0"/>
            <a:r>
              <a:rPr lang="en-US"/>
              <a:t>Click to add take-away</a:t>
            </a:r>
          </a:p>
        </p:txBody>
      </p:sp>
      <p:sp>
        <p:nvSpPr>
          <p:cNvPr id="12" name="TextBox 11">
            <a:extLst>
              <a:ext uri="{FF2B5EF4-FFF2-40B4-BE49-F238E27FC236}">
                <a16:creationId xmlns:a16="http://schemas.microsoft.com/office/drawing/2014/main" id="{64C4A448-C3CE-0B4F-8BC3-DB28D1642704}"/>
              </a:ext>
            </a:extLst>
          </p:cNvPr>
          <p:cNvSpPr txBox="1"/>
          <p:nvPr userDrawn="1"/>
        </p:nvSpPr>
        <p:spPr>
          <a:xfrm>
            <a:off x="11259953" y="6608760"/>
            <a:ext cx="315874" cy="199478"/>
          </a:xfrm>
          <a:prstGeom prst="rect">
            <a:avLst/>
          </a:prstGeom>
          <a:ln/>
        </p:spPr>
        <p:txBody>
          <a:bodyPr wrap="none" lIns="0" tIns="0" rIns="0" bIns="0" rtlCol="0" anchor="b">
            <a:spAutoFit/>
          </a:bodyPr>
          <a:lstStyle/>
          <a:p>
            <a:pPr marL="0" marR="0" indent="0" algn="r" defTabSz="914400" rtl="0" eaLnBrk="0" fontAlgn="base" latinLnBrk="0" hangingPunct="0">
              <a:lnSpc>
                <a:spcPct val="80000"/>
              </a:lnSpc>
              <a:spcBef>
                <a:spcPts val="0"/>
              </a:spcBef>
              <a:spcAft>
                <a:spcPct val="0"/>
              </a:spcAft>
              <a:buClr>
                <a:srgbClr val="005596"/>
              </a:buClr>
              <a:buSzTx/>
              <a:buFontTx/>
              <a:buNone/>
              <a:tabLst/>
            </a:pPr>
            <a:r>
              <a:rPr kumimoji="0" lang="en-US" sz="800" b="0" i="1" u="none" strike="noStrike" kern="0" cap="none" spc="0" normalizeH="0" baseline="0" noProof="0">
                <a:ln>
                  <a:noFill/>
                </a:ln>
                <a:solidFill>
                  <a:schemeClr val="accent1"/>
                </a:solidFill>
                <a:effectLst/>
                <a:uLnTx/>
                <a:uFillTx/>
                <a:latin typeface="Calibri"/>
                <a:ea typeface="+mn-ea"/>
                <a:cs typeface="+mn-cs"/>
              </a:rPr>
              <a:t>Black &amp;</a:t>
            </a:r>
            <a:br>
              <a:rPr kumimoji="0" lang="en-US" sz="800" b="0" i="1" u="none" strike="noStrike" kern="0" cap="none" spc="0" normalizeH="0" baseline="0" noProof="0">
                <a:ln>
                  <a:noFill/>
                </a:ln>
                <a:solidFill>
                  <a:schemeClr val="accent1"/>
                </a:solidFill>
                <a:effectLst/>
                <a:uLnTx/>
                <a:uFillTx/>
                <a:latin typeface="Calibri"/>
                <a:ea typeface="+mn-ea"/>
                <a:cs typeface="+mn-cs"/>
              </a:rPr>
            </a:br>
            <a:r>
              <a:rPr kumimoji="0" lang="en-US" sz="800" b="0" i="1" u="none" strike="noStrike" kern="0" cap="none" spc="0" normalizeH="0" baseline="0" noProof="0">
                <a:ln>
                  <a:noFill/>
                </a:ln>
                <a:solidFill>
                  <a:schemeClr val="accent1"/>
                </a:solidFill>
                <a:effectLst/>
                <a:uLnTx/>
                <a:uFillTx/>
                <a:latin typeface="Calibri"/>
                <a:ea typeface="+mn-ea"/>
                <a:cs typeface="+mn-cs"/>
              </a:rPr>
              <a:t>Veatch</a:t>
            </a:r>
          </a:p>
        </p:txBody>
      </p:sp>
    </p:spTree>
    <p:extLst>
      <p:ext uri="{BB962C8B-B14F-4D97-AF65-F5344CB8AC3E}">
        <p14:creationId xmlns:p14="http://schemas.microsoft.com/office/powerpoint/2010/main" val="282948289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Large Photo and Text">
    <p:spTree>
      <p:nvGrpSpPr>
        <p:cNvPr id="1" name=""/>
        <p:cNvGrpSpPr/>
        <p:nvPr/>
      </p:nvGrpSpPr>
      <p:grpSpPr>
        <a:xfrm>
          <a:off x="0" y="0"/>
          <a:ext cx="0" cy="0"/>
          <a:chOff x="0" y="0"/>
          <a:chExt cx="0" cy="0"/>
        </a:xfrm>
      </p:grpSpPr>
      <p:pic>
        <p:nvPicPr>
          <p:cNvPr id="19" name="Picture 18" descr="A close up of a window&#10;&#10;Description automatically generated">
            <a:extLst>
              <a:ext uri="{FF2B5EF4-FFF2-40B4-BE49-F238E27FC236}">
                <a16:creationId xmlns:a16="http://schemas.microsoft.com/office/drawing/2014/main" id="{9B189325-E877-AA4E-926F-D73E80A66F9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15" y="0"/>
            <a:ext cx="12169769" cy="6858000"/>
          </a:xfrm>
          <a:prstGeom prst="rect">
            <a:avLst/>
          </a:prstGeom>
        </p:spPr>
      </p:pic>
      <p:sp>
        <p:nvSpPr>
          <p:cNvPr id="17" name="Donut 16">
            <a:extLst>
              <a:ext uri="{FF2B5EF4-FFF2-40B4-BE49-F238E27FC236}">
                <a16:creationId xmlns:a16="http://schemas.microsoft.com/office/drawing/2014/main" id="{7105A726-65F9-824D-99ED-E02DCB58ECBB}"/>
              </a:ext>
            </a:extLst>
          </p:cNvPr>
          <p:cNvSpPr/>
          <p:nvPr userDrawn="1"/>
        </p:nvSpPr>
        <p:spPr>
          <a:xfrm>
            <a:off x="9699804" y="-2476050"/>
            <a:ext cx="4990744" cy="4989444"/>
          </a:xfrm>
          <a:prstGeom prst="donut">
            <a:avLst/>
          </a:prstGeom>
          <a:solidFill>
            <a:schemeClr val="accent1"/>
          </a:solidFill>
          <a:ln>
            <a:noFill/>
          </a:ln>
          <a:effectLst>
            <a:outerShdw blurRad="457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8" name="Rectangle 17">
            <a:extLst>
              <a:ext uri="{FF2B5EF4-FFF2-40B4-BE49-F238E27FC236}">
                <a16:creationId xmlns:a16="http://schemas.microsoft.com/office/drawing/2014/main" id="{54E1AD80-9B81-154E-935B-7D2A29572A2C}"/>
              </a:ext>
            </a:extLst>
          </p:cNvPr>
          <p:cNvSpPr/>
          <p:nvPr userDrawn="1"/>
        </p:nvSpPr>
        <p:spPr>
          <a:xfrm>
            <a:off x="6402467" y="1290320"/>
            <a:ext cx="4766281" cy="6107632"/>
          </a:xfrm>
          <a:prstGeom prst="rect">
            <a:avLst/>
          </a:prstGeom>
          <a:solidFill>
            <a:schemeClr val="bg1"/>
          </a:solidFill>
          <a:ln>
            <a:noFill/>
          </a:ln>
          <a:effectLst>
            <a:outerShdw blurRad="457200" dist="355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v</a:t>
            </a:r>
          </a:p>
        </p:txBody>
      </p:sp>
      <p:sp>
        <p:nvSpPr>
          <p:cNvPr id="10" name="Title">
            <a:extLst>
              <a:ext uri="{FF2B5EF4-FFF2-40B4-BE49-F238E27FC236}">
                <a16:creationId xmlns:a16="http://schemas.microsoft.com/office/drawing/2014/main" id="{5BA5F244-6243-8C48-9F9D-02072CF8CC85}"/>
              </a:ext>
            </a:extLst>
          </p:cNvPr>
          <p:cNvSpPr>
            <a:spLocks noGrp="1"/>
          </p:cNvSpPr>
          <p:nvPr>
            <p:ph type="title"/>
          </p:nvPr>
        </p:nvSpPr>
        <p:spPr>
          <a:xfrm>
            <a:off x="6830947" y="1525494"/>
            <a:ext cx="4083736" cy="1563146"/>
          </a:xfrm>
          <a:prstGeom prst="rect">
            <a:avLst/>
          </a:prstGeom>
        </p:spPr>
        <p:txBody>
          <a:bodyPr lIns="0" tIns="0" rIns="0" bIns="121899" anchor="b">
            <a:normAutofit/>
          </a:bodyPr>
          <a:lstStyle>
            <a:lvl1pPr>
              <a:lnSpc>
                <a:spcPct val="90000"/>
              </a:lnSpc>
              <a:defRPr lang="en-US" sz="3600" b="1" cap="none" dirty="0">
                <a:solidFill>
                  <a:schemeClr val="tx1"/>
                </a:solidFill>
                <a:ea typeface="+mn-ea"/>
                <a:cs typeface="+mn-cs"/>
              </a:defRPr>
            </a:lvl1pPr>
          </a:lstStyle>
          <a:p>
            <a:pPr lvl="0">
              <a:lnSpc>
                <a:spcPct val="100000"/>
              </a:lnSpc>
            </a:pPr>
            <a:r>
              <a:rPr lang="en-US"/>
              <a:t>Click to edit Master title style</a:t>
            </a:r>
          </a:p>
        </p:txBody>
      </p:sp>
      <p:sp>
        <p:nvSpPr>
          <p:cNvPr id="11" name="Text Placeholder">
            <a:extLst>
              <a:ext uri="{FF2B5EF4-FFF2-40B4-BE49-F238E27FC236}">
                <a16:creationId xmlns:a16="http://schemas.microsoft.com/office/drawing/2014/main" id="{EE6ED3D0-802D-1449-8919-E2F1EB2BCAD7}"/>
              </a:ext>
            </a:extLst>
          </p:cNvPr>
          <p:cNvSpPr>
            <a:spLocks noGrp="1"/>
          </p:cNvSpPr>
          <p:nvPr>
            <p:ph type="body" sz="quarter" idx="20"/>
          </p:nvPr>
        </p:nvSpPr>
        <p:spPr>
          <a:xfrm>
            <a:off x="6830947" y="3291841"/>
            <a:ext cx="4083736" cy="3292903"/>
          </a:xfrm>
          <a:prstGeom prst="rect">
            <a:avLst/>
          </a:prstGeom>
        </p:spPr>
        <p:txBody>
          <a:bodyPr lIns="0" tIns="0" rIns="0" bIns="0"/>
          <a:lstStyle>
            <a:lvl1pPr marL="306864" indent="-306864" defTabSz="1218987" eaLnBrk="0" hangingPunct="0">
              <a:lnSpc>
                <a:spcPct val="90000"/>
              </a:lnSpc>
              <a:spcBef>
                <a:spcPts val="600"/>
              </a:spcBef>
              <a:buClr>
                <a:schemeClr val="tx2"/>
              </a:buClr>
              <a:buFontTx/>
              <a:buChar char="•"/>
              <a:defRPr lang="en-US" sz="2400" b="0" kern="0">
                <a:solidFill>
                  <a:schemeClr val="tx1"/>
                </a:solidFill>
              </a:defRPr>
            </a:lvl1pPr>
            <a:lvl2pPr marL="742950" indent="-279400" defTabSz="1218987" eaLnBrk="0" hangingPunct="0">
              <a:lnSpc>
                <a:spcPct val="90000"/>
              </a:lnSpc>
              <a:spcBef>
                <a:spcPts val="600"/>
              </a:spcBef>
              <a:buClr>
                <a:schemeClr val="bg2"/>
              </a:buClr>
              <a:buFontTx/>
              <a:buChar char="•"/>
              <a:tabLst/>
              <a:defRPr lang="en-US" sz="2400" b="0" kern="0">
                <a:solidFill>
                  <a:schemeClr val="tx1"/>
                </a:solidFill>
              </a:defRPr>
            </a:lvl2pPr>
            <a:lvl3pPr marL="1200150" indent="-279400" defTabSz="1218987" eaLnBrk="0" hangingPunct="0">
              <a:lnSpc>
                <a:spcPct val="90000"/>
              </a:lnSpc>
              <a:spcBef>
                <a:spcPts val="600"/>
              </a:spcBef>
              <a:buClr>
                <a:schemeClr val="bg2"/>
              </a:buClr>
              <a:buFontTx/>
              <a:buChar char="•"/>
              <a:tabLst/>
              <a:defRPr lang="en-US" sz="2400" b="0" kern="0">
                <a:solidFill>
                  <a:schemeClr val="tx1"/>
                </a:solidFill>
              </a:defRPr>
            </a:lvl3pPr>
            <a:lvl4pPr marL="1663700" indent="-285750" defTabSz="1218987" eaLnBrk="0" hangingPunct="0">
              <a:lnSpc>
                <a:spcPct val="90000"/>
              </a:lnSpc>
              <a:spcBef>
                <a:spcPts val="600"/>
              </a:spcBef>
              <a:buClr>
                <a:schemeClr val="bg2"/>
              </a:buClr>
              <a:buFontTx/>
              <a:buChar char="•"/>
              <a:tabLst/>
              <a:defRPr lang="en-US" sz="2400" b="0" kern="0">
                <a:solidFill>
                  <a:schemeClr val="tx1"/>
                </a:solidFill>
              </a:defRPr>
            </a:lvl4pPr>
            <a:lvl5pPr marL="2120900" indent="-285750" defTabSz="1218987" eaLnBrk="0" hangingPunct="0">
              <a:lnSpc>
                <a:spcPct val="90000"/>
              </a:lnSpc>
              <a:spcBef>
                <a:spcPts val="600"/>
              </a:spcBef>
              <a:buClr>
                <a:schemeClr val="bg2"/>
              </a:buClr>
              <a:buFontTx/>
              <a:buChar char="•"/>
              <a:tabLst/>
              <a:defRPr lang="en-US" sz="2400" b="0" kern="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Picture Placeholder 4">
            <a:extLst>
              <a:ext uri="{FF2B5EF4-FFF2-40B4-BE49-F238E27FC236}">
                <a16:creationId xmlns:a16="http://schemas.microsoft.com/office/drawing/2014/main" id="{DB8E3111-A7F1-C943-A581-936CC3596363}"/>
              </a:ext>
            </a:extLst>
          </p:cNvPr>
          <p:cNvSpPr>
            <a:spLocks noGrp="1"/>
          </p:cNvSpPr>
          <p:nvPr>
            <p:ph type="pic" sz="quarter" idx="12"/>
          </p:nvPr>
        </p:nvSpPr>
        <p:spPr>
          <a:xfrm>
            <a:off x="0" y="0"/>
            <a:ext cx="6402467" cy="6858000"/>
          </a:xfrm>
          <a:prstGeom prst="rect">
            <a:avLst/>
          </a:prstGeom>
          <a:effectLst/>
        </p:spPr>
        <p:txBody>
          <a:bodyPr anchor="ctr"/>
          <a:lstStyle>
            <a:lvl1pPr marL="0" indent="0" algn="ctr">
              <a:buNone/>
              <a:defRPr sz="2800" b="0">
                <a:solidFill>
                  <a:schemeClr val="accent5"/>
                </a:solidFill>
              </a:defRPr>
            </a:lvl1pPr>
          </a:lstStyle>
          <a:p>
            <a:r>
              <a:rPr lang="en-US"/>
              <a:t>Click icon to add picture</a:t>
            </a:r>
          </a:p>
        </p:txBody>
      </p:sp>
      <p:sp>
        <p:nvSpPr>
          <p:cNvPr id="15" name="Oval 14">
            <a:extLst>
              <a:ext uri="{FF2B5EF4-FFF2-40B4-BE49-F238E27FC236}">
                <a16:creationId xmlns:a16="http://schemas.microsoft.com/office/drawing/2014/main" id="{FCCFA9CA-E52D-5F42-8B35-098A683E1596}"/>
              </a:ext>
            </a:extLst>
          </p:cNvPr>
          <p:cNvSpPr/>
          <p:nvPr userDrawn="1"/>
        </p:nvSpPr>
        <p:spPr>
          <a:xfrm>
            <a:off x="11701403" y="6390861"/>
            <a:ext cx="685979" cy="685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Slide Number Placeholder">
            <a:extLst>
              <a:ext uri="{FF2B5EF4-FFF2-40B4-BE49-F238E27FC236}">
                <a16:creationId xmlns:a16="http://schemas.microsoft.com/office/drawing/2014/main" id="{7F8D0F57-19B1-D942-ABC7-1306C7F4E559}"/>
              </a:ext>
            </a:extLst>
          </p:cNvPr>
          <p:cNvSpPr>
            <a:spLocks noGrp="1"/>
          </p:cNvSpPr>
          <p:nvPr>
            <p:ph type="sldNum" sz="quarter" idx="4"/>
          </p:nvPr>
        </p:nvSpPr>
        <p:spPr bwMode="auto">
          <a:xfrm flipH="1">
            <a:off x="11397408" y="6598040"/>
            <a:ext cx="685979" cy="184666"/>
          </a:xfrm>
          <a:prstGeom prst="rect">
            <a:avLst/>
          </a:prstGeom>
          <a:noFill/>
        </p:spPr>
        <p:txBody>
          <a:bodyPr wrap="square" lIns="0" tIns="0" rIns="0" bIns="0" anchor="ctr" anchorCtr="0">
            <a:spAutoFit/>
          </a:bodyPr>
          <a:lstStyle>
            <a:lvl1pPr algn="r">
              <a:buFont typeface="Arial" charset="0"/>
              <a:buNone/>
              <a:defRPr sz="12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12" name="TextBox 11">
            <a:extLst>
              <a:ext uri="{FF2B5EF4-FFF2-40B4-BE49-F238E27FC236}">
                <a16:creationId xmlns:a16="http://schemas.microsoft.com/office/drawing/2014/main" id="{9B90743D-A70A-3A46-9FEA-BAF685FA0F23}"/>
              </a:ext>
            </a:extLst>
          </p:cNvPr>
          <p:cNvSpPr txBox="1"/>
          <p:nvPr userDrawn="1"/>
        </p:nvSpPr>
        <p:spPr>
          <a:xfrm>
            <a:off x="11259953" y="6608760"/>
            <a:ext cx="315874" cy="199478"/>
          </a:xfrm>
          <a:prstGeom prst="rect">
            <a:avLst/>
          </a:prstGeom>
          <a:ln/>
        </p:spPr>
        <p:txBody>
          <a:bodyPr wrap="none" lIns="0" tIns="0" rIns="0" bIns="0" rtlCol="0" anchor="b">
            <a:spAutoFit/>
          </a:bodyPr>
          <a:lstStyle/>
          <a:p>
            <a:pPr marL="0" marR="0" indent="0" algn="r" defTabSz="914400" rtl="0" eaLnBrk="0" fontAlgn="base" latinLnBrk="0" hangingPunct="0">
              <a:lnSpc>
                <a:spcPct val="80000"/>
              </a:lnSpc>
              <a:spcBef>
                <a:spcPts val="0"/>
              </a:spcBef>
              <a:spcAft>
                <a:spcPct val="0"/>
              </a:spcAft>
              <a:buClr>
                <a:srgbClr val="005596"/>
              </a:buClr>
              <a:buSzTx/>
              <a:buFontTx/>
              <a:buNone/>
              <a:tabLst/>
            </a:pPr>
            <a:r>
              <a:rPr kumimoji="0" lang="en-US" sz="800" b="0" i="1" u="none" strike="noStrike" kern="0" cap="none" spc="0" normalizeH="0" baseline="0" noProof="0">
                <a:ln>
                  <a:noFill/>
                </a:ln>
                <a:solidFill>
                  <a:schemeClr val="accent1"/>
                </a:solidFill>
                <a:effectLst/>
                <a:uLnTx/>
                <a:uFillTx/>
                <a:latin typeface="Calibri"/>
                <a:ea typeface="+mn-ea"/>
                <a:cs typeface="+mn-cs"/>
              </a:rPr>
              <a:t>Black &amp;</a:t>
            </a:r>
            <a:br>
              <a:rPr kumimoji="0" lang="en-US" sz="800" b="0" i="1" u="none" strike="noStrike" kern="0" cap="none" spc="0" normalizeH="0" baseline="0" noProof="0">
                <a:ln>
                  <a:noFill/>
                </a:ln>
                <a:solidFill>
                  <a:schemeClr val="accent1"/>
                </a:solidFill>
                <a:effectLst/>
                <a:uLnTx/>
                <a:uFillTx/>
                <a:latin typeface="Calibri"/>
                <a:ea typeface="+mn-ea"/>
                <a:cs typeface="+mn-cs"/>
              </a:rPr>
            </a:br>
            <a:r>
              <a:rPr kumimoji="0" lang="en-US" sz="800" b="0" i="1" u="none" strike="noStrike" kern="0" cap="none" spc="0" normalizeH="0" baseline="0" noProof="0">
                <a:ln>
                  <a:noFill/>
                </a:ln>
                <a:solidFill>
                  <a:schemeClr val="accent1"/>
                </a:solidFill>
                <a:effectLst/>
                <a:uLnTx/>
                <a:uFillTx/>
                <a:latin typeface="Calibri"/>
                <a:ea typeface="+mn-ea"/>
                <a:cs typeface="+mn-cs"/>
              </a:rPr>
              <a:t>Veatch</a:t>
            </a:r>
          </a:p>
        </p:txBody>
      </p:sp>
    </p:spTree>
    <p:extLst>
      <p:ext uri="{BB962C8B-B14F-4D97-AF65-F5344CB8AC3E}">
        <p14:creationId xmlns:p14="http://schemas.microsoft.com/office/powerpoint/2010/main" val="1775607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FD099-EF2A-4A4D-B344-2301913C1780}"/>
              </a:ext>
            </a:extLst>
          </p:cNvPr>
          <p:cNvSpPr>
            <a:spLocks noGrp="1"/>
          </p:cNvSpPr>
          <p:nvPr>
            <p:ph type="title"/>
          </p:nvPr>
        </p:nvSpPr>
        <p:spPr/>
        <p:txBody>
          <a:bodyPr/>
          <a:lstStyle>
            <a:lvl1pPr>
              <a:defRPr>
                <a:solidFill>
                  <a:srgbClr val="F3901F"/>
                </a:solidFill>
              </a:defRPr>
            </a:lvl1pPr>
          </a:lstStyle>
          <a:p>
            <a:r>
              <a:rPr lang="en-US"/>
              <a:t>Click to edit Master title style</a:t>
            </a:r>
          </a:p>
        </p:txBody>
      </p:sp>
      <p:sp>
        <p:nvSpPr>
          <p:cNvPr id="8" name="Date Placeholder 3">
            <a:extLst>
              <a:ext uri="{FF2B5EF4-FFF2-40B4-BE49-F238E27FC236}">
                <a16:creationId xmlns:a16="http://schemas.microsoft.com/office/drawing/2014/main" id="{D37E5F11-1241-4D21-B47E-1CC9114AE3A3}"/>
              </a:ext>
            </a:extLst>
          </p:cNvPr>
          <p:cNvSpPr>
            <a:spLocks noGrp="1"/>
          </p:cNvSpPr>
          <p:nvPr>
            <p:ph type="dt" sz="half" idx="2"/>
          </p:nvPr>
        </p:nvSpPr>
        <p:spPr>
          <a:xfrm>
            <a:off x="1803401" y="6263213"/>
            <a:ext cx="119379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81758-761C-49BD-B4FB-6CEEA1FA0601}" type="datetime1">
              <a:rPr lang="en-US" smtClean="0"/>
              <a:t>12/16/2022</a:t>
            </a:fld>
            <a:endParaRPr lang="en-US"/>
          </a:p>
        </p:txBody>
      </p:sp>
      <p:sp>
        <p:nvSpPr>
          <p:cNvPr id="9" name="Footer Placeholder 4">
            <a:extLst>
              <a:ext uri="{FF2B5EF4-FFF2-40B4-BE49-F238E27FC236}">
                <a16:creationId xmlns:a16="http://schemas.microsoft.com/office/drawing/2014/main" id="{B035AC51-B55D-49A7-A235-42EB9905A47A}"/>
              </a:ext>
            </a:extLst>
          </p:cNvPr>
          <p:cNvSpPr>
            <a:spLocks noGrp="1"/>
          </p:cNvSpPr>
          <p:nvPr>
            <p:ph type="ftr" sz="quarter" idx="3"/>
          </p:nvPr>
        </p:nvSpPr>
        <p:spPr>
          <a:xfrm>
            <a:off x="2997199" y="6263213"/>
            <a:ext cx="7391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10" name="Slide Number Placeholder 5">
            <a:extLst>
              <a:ext uri="{FF2B5EF4-FFF2-40B4-BE49-F238E27FC236}">
                <a16:creationId xmlns:a16="http://schemas.microsoft.com/office/drawing/2014/main" id="{38B7C615-FCE9-4517-876E-C0C702995FC4}"/>
              </a:ext>
            </a:extLst>
          </p:cNvPr>
          <p:cNvSpPr>
            <a:spLocks noGrp="1"/>
          </p:cNvSpPr>
          <p:nvPr>
            <p:ph type="sldNum" sz="quarter" idx="4"/>
          </p:nvPr>
        </p:nvSpPr>
        <p:spPr>
          <a:xfrm>
            <a:off x="10388599" y="6263213"/>
            <a:ext cx="6773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9ED2B-37ED-4527-B698-007C17A6D46F}" type="slidenum">
              <a:rPr lang="en-US" smtClean="0"/>
              <a:t>‹#›</a:t>
            </a:fld>
            <a:endParaRPr lang="en-US"/>
          </a:p>
        </p:txBody>
      </p:sp>
      <p:pic>
        <p:nvPicPr>
          <p:cNvPr id="11" name="Graphic 10">
            <a:extLst>
              <a:ext uri="{FF2B5EF4-FFF2-40B4-BE49-F238E27FC236}">
                <a16:creationId xmlns:a16="http://schemas.microsoft.com/office/drawing/2014/main" id="{A5DA8C14-0F63-4E09-BBBD-C2A81F329D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8453" y="6263214"/>
            <a:ext cx="1416243" cy="288294"/>
          </a:xfrm>
          <a:prstGeom prst="rect">
            <a:avLst/>
          </a:prstGeom>
        </p:spPr>
      </p:pic>
      <p:pic>
        <p:nvPicPr>
          <p:cNvPr id="12" name="Picture 11">
            <a:extLst>
              <a:ext uri="{FF2B5EF4-FFF2-40B4-BE49-F238E27FC236}">
                <a16:creationId xmlns:a16="http://schemas.microsoft.com/office/drawing/2014/main" id="{22FEC503-36BE-4BB2-9FEF-FA0B2622BAA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6060" t="49895" r="14150" b="16510"/>
          <a:stretch/>
        </p:blipFill>
        <p:spPr>
          <a:xfrm>
            <a:off x="0" y="6628338"/>
            <a:ext cx="12192000" cy="229662"/>
          </a:xfrm>
          <a:prstGeom prst="rect">
            <a:avLst/>
          </a:prstGeom>
        </p:spPr>
      </p:pic>
      <p:pic>
        <p:nvPicPr>
          <p:cNvPr id="13" name="Picture 12" descr="A picture containing text, computer&#10;&#10;Description automatically generated">
            <a:extLst>
              <a:ext uri="{FF2B5EF4-FFF2-40B4-BE49-F238E27FC236}">
                <a16:creationId xmlns:a16="http://schemas.microsoft.com/office/drawing/2014/main" id="{02651DD7-D6B4-4C2A-8049-81D637FD62DF}"/>
              </a:ext>
            </a:extLst>
          </p:cNvPr>
          <p:cNvPicPr>
            <a:picLocks noChangeAspect="1"/>
          </p:cNvPicPr>
          <p:nvPr userDrawn="1"/>
        </p:nvPicPr>
        <p:blipFill>
          <a:blip r:embed="rId5">
            <a:extLst>
              <a:ext uri="{BEBA8EAE-BF5A-486C-A8C5-ECC9F3942E4B}">
                <a14:imgProps xmlns:a14="http://schemas.microsoft.com/office/drawing/2010/main">
                  <a14:imgLayer r:embed="rId6">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790036" y="4651430"/>
            <a:ext cx="1401964" cy="2206570"/>
          </a:xfrm>
          <a:prstGeom prst="rect">
            <a:avLst/>
          </a:prstGeom>
        </p:spPr>
      </p:pic>
      <p:grpSp>
        <p:nvGrpSpPr>
          <p:cNvPr id="14" name="Group 13">
            <a:extLst>
              <a:ext uri="{FF2B5EF4-FFF2-40B4-BE49-F238E27FC236}">
                <a16:creationId xmlns:a16="http://schemas.microsoft.com/office/drawing/2014/main" id="{4E3DC274-D109-4705-B4AC-35071581CCEE}"/>
              </a:ext>
            </a:extLst>
          </p:cNvPr>
          <p:cNvGrpSpPr/>
          <p:nvPr userDrawn="1"/>
        </p:nvGrpSpPr>
        <p:grpSpPr>
          <a:xfrm>
            <a:off x="11388615" y="6235799"/>
            <a:ext cx="502050" cy="503812"/>
            <a:chOff x="9899650" y="394759"/>
            <a:chExt cx="1809750" cy="1816100"/>
          </a:xfrm>
          <a:effectLst>
            <a:outerShdw blurRad="50800" dist="38100" dir="2700000" algn="tl" rotWithShape="0">
              <a:prstClr val="black">
                <a:alpha val="40000"/>
              </a:prstClr>
            </a:outerShdw>
          </a:effectLst>
        </p:grpSpPr>
        <p:sp>
          <p:nvSpPr>
            <p:cNvPr id="15" name="Freeform 5">
              <a:extLst>
                <a:ext uri="{FF2B5EF4-FFF2-40B4-BE49-F238E27FC236}">
                  <a16:creationId xmlns:a16="http://schemas.microsoft.com/office/drawing/2014/main" id="{C007F898-5D12-4396-826E-CB7921AE0AEB}"/>
                </a:ext>
              </a:extLst>
            </p:cNvPr>
            <p:cNvSpPr>
              <a:spLocks/>
            </p:cNvSpPr>
            <p:nvPr userDrawn="1"/>
          </p:nvSpPr>
          <p:spPr bwMode="auto">
            <a:xfrm>
              <a:off x="9942513" y="437621"/>
              <a:ext cx="1724025" cy="1687513"/>
            </a:xfrm>
            <a:custGeom>
              <a:avLst/>
              <a:gdLst>
                <a:gd name="T0" fmla="*/ 139 w 1086"/>
                <a:gd name="T1" fmla="*/ 0 h 1063"/>
                <a:gd name="T2" fmla="*/ 125 w 1086"/>
                <a:gd name="T3" fmla="*/ 2 h 1063"/>
                <a:gd name="T4" fmla="*/ 99 w 1086"/>
                <a:gd name="T5" fmla="*/ 7 h 1063"/>
                <a:gd name="T6" fmla="*/ 73 w 1086"/>
                <a:gd name="T7" fmla="*/ 17 h 1063"/>
                <a:gd name="T8" fmla="*/ 50 w 1086"/>
                <a:gd name="T9" fmla="*/ 32 h 1063"/>
                <a:gd name="T10" fmla="*/ 31 w 1086"/>
                <a:gd name="T11" fmla="*/ 52 h 1063"/>
                <a:gd name="T12" fmla="*/ 16 w 1086"/>
                <a:gd name="T13" fmla="*/ 74 h 1063"/>
                <a:gd name="T14" fmla="*/ 6 w 1086"/>
                <a:gd name="T15" fmla="*/ 99 h 1063"/>
                <a:gd name="T16" fmla="*/ 1 w 1086"/>
                <a:gd name="T17" fmla="*/ 126 h 1063"/>
                <a:gd name="T18" fmla="*/ 0 w 1086"/>
                <a:gd name="T19" fmla="*/ 689 h 1063"/>
                <a:gd name="T20" fmla="*/ 1 w 1086"/>
                <a:gd name="T21" fmla="*/ 703 h 1063"/>
                <a:gd name="T22" fmla="*/ 6 w 1086"/>
                <a:gd name="T23" fmla="*/ 731 h 1063"/>
                <a:gd name="T24" fmla="*/ 16 w 1086"/>
                <a:gd name="T25" fmla="*/ 756 h 1063"/>
                <a:gd name="T26" fmla="*/ 31 w 1086"/>
                <a:gd name="T27" fmla="*/ 778 h 1063"/>
                <a:gd name="T28" fmla="*/ 50 w 1086"/>
                <a:gd name="T29" fmla="*/ 797 h 1063"/>
                <a:gd name="T30" fmla="*/ 73 w 1086"/>
                <a:gd name="T31" fmla="*/ 812 h 1063"/>
                <a:gd name="T32" fmla="*/ 99 w 1086"/>
                <a:gd name="T33" fmla="*/ 824 h 1063"/>
                <a:gd name="T34" fmla="*/ 125 w 1086"/>
                <a:gd name="T35" fmla="*/ 829 h 1063"/>
                <a:gd name="T36" fmla="*/ 407 w 1086"/>
                <a:gd name="T37" fmla="*/ 829 h 1063"/>
                <a:gd name="T38" fmla="*/ 543 w 1086"/>
                <a:gd name="T39" fmla="*/ 1063 h 1063"/>
                <a:gd name="T40" fmla="*/ 679 w 1086"/>
                <a:gd name="T41" fmla="*/ 829 h 1063"/>
                <a:gd name="T42" fmla="*/ 947 w 1086"/>
                <a:gd name="T43" fmla="*/ 829 h 1063"/>
                <a:gd name="T44" fmla="*/ 975 w 1086"/>
                <a:gd name="T45" fmla="*/ 827 h 1063"/>
                <a:gd name="T46" fmla="*/ 1001 w 1086"/>
                <a:gd name="T47" fmla="*/ 819 h 1063"/>
                <a:gd name="T48" fmla="*/ 1024 w 1086"/>
                <a:gd name="T49" fmla="*/ 805 h 1063"/>
                <a:gd name="T50" fmla="*/ 1046 w 1086"/>
                <a:gd name="T51" fmla="*/ 788 h 1063"/>
                <a:gd name="T52" fmla="*/ 1063 w 1086"/>
                <a:gd name="T53" fmla="*/ 768 h 1063"/>
                <a:gd name="T54" fmla="*/ 1076 w 1086"/>
                <a:gd name="T55" fmla="*/ 743 h 1063"/>
                <a:gd name="T56" fmla="*/ 1083 w 1086"/>
                <a:gd name="T57" fmla="*/ 718 h 1063"/>
                <a:gd name="T58" fmla="*/ 1086 w 1086"/>
                <a:gd name="T59" fmla="*/ 689 h 1063"/>
                <a:gd name="T60" fmla="*/ 1086 w 1086"/>
                <a:gd name="T61" fmla="*/ 141 h 1063"/>
                <a:gd name="T62" fmla="*/ 1083 w 1086"/>
                <a:gd name="T63" fmla="*/ 113 h 1063"/>
                <a:gd name="T64" fmla="*/ 1076 w 1086"/>
                <a:gd name="T65" fmla="*/ 86 h 1063"/>
                <a:gd name="T66" fmla="*/ 1063 w 1086"/>
                <a:gd name="T67" fmla="*/ 62 h 1063"/>
                <a:gd name="T68" fmla="*/ 1046 w 1086"/>
                <a:gd name="T69" fmla="*/ 42 h 1063"/>
                <a:gd name="T70" fmla="*/ 1024 w 1086"/>
                <a:gd name="T71" fmla="*/ 24 h 1063"/>
                <a:gd name="T72" fmla="*/ 1001 w 1086"/>
                <a:gd name="T73" fmla="*/ 12 h 1063"/>
                <a:gd name="T74" fmla="*/ 975 w 1086"/>
                <a:gd name="T75" fmla="*/ 4 h 1063"/>
                <a:gd name="T76" fmla="*/ 947 w 1086"/>
                <a:gd name="T77" fmla="*/ 0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6" h="1063">
                  <a:moveTo>
                    <a:pt x="947" y="0"/>
                  </a:moveTo>
                  <a:lnTo>
                    <a:pt x="139" y="0"/>
                  </a:lnTo>
                  <a:lnTo>
                    <a:pt x="139" y="0"/>
                  </a:lnTo>
                  <a:lnTo>
                    <a:pt x="125" y="2"/>
                  </a:lnTo>
                  <a:lnTo>
                    <a:pt x="112" y="4"/>
                  </a:lnTo>
                  <a:lnTo>
                    <a:pt x="99" y="7"/>
                  </a:lnTo>
                  <a:lnTo>
                    <a:pt x="85" y="12"/>
                  </a:lnTo>
                  <a:lnTo>
                    <a:pt x="73" y="17"/>
                  </a:lnTo>
                  <a:lnTo>
                    <a:pt x="62" y="24"/>
                  </a:lnTo>
                  <a:lnTo>
                    <a:pt x="50" y="32"/>
                  </a:lnTo>
                  <a:lnTo>
                    <a:pt x="41" y="42"/>
                  </a:lnTo>
                  <a:lnTo>
                    <a:pt x="31" y="52"/>
                  </a:lnTo>
                  <a:lnTo>
                    <a:pt x="23" y="62"/>
                  </a:lnTo>
                  <a:lnTo>
                    <a:pt x="16" y="74"/>
                  </a:lnTo>
                  <a:lnTo>
                    <a:pt x="11" y="86"/>
                  </a:lnTo>
                  <a:lnTo>
                    <a:pt x="6" y="99"/>
                  </a:lnTo>
                  <a:lnTo>
                    <a:pt x="3" y="113"/>
                  </a:lnTo>
                  <a:lnTo>
                    <a:pt x="1" y="126"/>
                  </a:lnTo>
                  <a:lnTo>
                    <a:pt x="0" y="141"/>
                  </a:lnTo>
                  <a:lnTo>
                    <a:pt x="0" y="689"/>
                  </a:lnTo>
                  <a:lnTo>
                    <a:pt x="0" y="689"/>
                  </a:lnTo>
                  <a:lnTo>
                    <a:pt x="1" y="703"/>
                  </a:lnTo>
                  <a:lnTo>
                    <a:pt x="3" y="718"/>
                  </a:lnTo>
                  <a:lnTo>
                    <a:pt x="6" y="731"/>
                  </a:lnTo>
                  <a:lnTo>
                    <a:pt x="11" y="743"/>
                  </a:lnTo>
                  <a:lnTo>
                    <a:pt x="16" y="756"/>
                  </a:lnTo>
                  <a:lnTo>
                    <a:pt x="23" y="768"/>
                  </a:lnTo>
                  <a:lnTo>
                    <a:pt x="31" y="778"/>
                  </a:lnTo>
                  <a:lnTo>
                    <a:pt x="41" y="788"/>
                  </a:lnTo>
                  <a:lnTo>
                    <a:pt x="50" y="797"/>
                  </a:lnTo>
                  <a:lnTo>
                    <a:pt x="62" y="805"/>
                  </a:lnTo>
                  <a:lnTo>
                    <a:pt x="73" y="812"/>
                  </a:lnTo>
                  <a:lnTo>
                    <a:pt x="85" y="819"/>
                  </a:lnTo>
                  <a:lnTo>
                    <a:pt x="99" y="824"/>
                  </a:lnTo>
                  <a:lnTo>
                    <a:pt x="112" y="827"/>
                  </a:lnTo>
                  <a:lnTo>
                    <a:pt x="125" y="829"/>
                  </a:lnTo>
                  <a:lnTo>
                    <a:pt x="139" y="829"/>
                  </a:lnTo>
                  <a:lnTo>
                    <a:pt x="407" y="829"/>
                  </a:lnTo>
                  <a:lnTo>
                    <a:pt x="457" y="914"/>
                  </a:lnTo>
                  <a:lnTo>
                    <a:pt x="543" y="1063"/>
                  </a:lnTo>
                  <a:lnTo>
                    <a:pt x="630" y="914"/>
                  </a:lnTo>
                  <a:lnTo>
                    <a:pt x="679" y="829"/>
                  </a:lnTo>
                  <a:lnTo>
                    <a:pt x="947" y="829"/>
                  </a:lnTo>
                  <a:lnTo>
                    <a:pt x="947" y="829"/>
                  </a:lnTo>
                  <a:lnTo>
                    <a:pt x="960" y="829"/>
                  </a:lnTo>
                  <a:lnTo>
                    <a:pt x="975" y="827"/>
                  </a:lnTo>
                  <a:lnTo>
                    <a:pt x="989" y="824"/>
                  </a:lnTo>
                  <a:lnTo>
                    <a:pt x="1001" y="819"/>
                  </a:lnTo>
                  <a:lnTo>
                    <a:pt x="1014" y="812"/>
                  </a:lnTo>
                  <a:lnTo>
                    <a:pt x="1024" y="805"/>
                  </a:lnTo>
                  <a:lnTo>
                    <a:pt x="1036" y="797"/>
                  </a:lnTo>
                  <a:lnTo>
                    <a:pt x="1046" y="788"/>
                  </a:lnTo>
                  <a:lnTo>
                    <a:pt x="1054" y="778"/>
                  </a:lnTo>
                  <a:lnTo>
                    <a:pt x="1063" y="768"/>
                  </a:lnTo>
                  <a:lnTo>
                    <a:pt x="1069" y="756"/>
                  </a:lnTo>
                  <a:lnTo>
                    <a:pt x="1076" y="743"/>
                  </a:lnTo>
                  <a:lnTo>
                    <a:pt x="1079" y="731"/>
                  </a:lnTo>
                  <a:lnTo>
                    <a:pt x="1083" y="718"/>
                  </a:lnTo>
                  <a:lnTo>
                    <a:pt x="1086" y="703"/>
                  </a:lnTo>
                  <a:lnTo>
                    <a:pt x="1086" y="689"/>
                  </a:lnTo>
                  <a:lnTo>
                    <a:pt x="1086" y="141"/>
                  </a:lnTo>
                  <a:lnTo>
                    <a:pt x="1086" y="141"/>
                  </a:lnTo>
                  <a:lnTo>
                    <a:pt x="1086" y="126"/>
                  </a:lnTo>
                  <a:lnTo>
                    <a:pt x="1083" y="113"/>
                  </a:lnTo>
                  <a:lnTo>
                    <a:pt x="1079" y="99"/>
                  </a:lnTo>
                  <a:lnTo>
                    <a:pt x="1076" y="86"/>
                  </a:lnTo>
                  <a:lnTo>
                    <a:pt x="1069" y="74"/>
                  </a:lnTo>
                  <a:lnTo>
                    <a:pt x="1063" y="62"/>
                  </a:lnTo>
                  <a:lnTo>
                    <a:pt x="1054" y="52"/>
                  </a:lnTo>
                  <a:lnTo>
                    <a:pt x="1046" y="42"/>
                  </a:lnTo>
                  <a:lnTo>
                    <a:pt x="1036" y="32"/>
                  </a:lnTo>
                  <a:lnTo>
                    <a:pt x="1024" y="24"/>
                  </a:lnTo>
                  <a:lnTo>
                    <a:pt x="1014" y="17"/>
                  </a:lnTo>
                  <a:lnTo>
                    <a:pt x="1001" y="12"/>
                  </a:lnTo>
                  <a:lnTo>
                    <a:pt x="989" y="7"/>
                  </a:lnTo>
                  <a:lnTo>
                    <a:pt x="975" y="4"/>
                  </a:lnTo>
                  <a:lnTo>
                    <a:pt x="960" y="2"/>
                  </a:lnTo>
                  <a:lnTo>
                    <a:pt x="947" y="0"/>
                  </a:lnTo>
                  <a:lnTo>
                    <a:pt x="947" y="0"/>
                  </a:lnTo>
                  <a:close/>
                </a:path>
              </a:pathLst>
            </a:custGeom>
            <a:solidFill>
              <a:srgbClr val="F3901F"/>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F65E2D5E-2089-469A-8A1B-A9D3077F47C8}"/>
                </a:ext>
              </a:extLst>
            </p:cNvPr>
            <p:cNvSpPr>
              <a:spLocks noEditPoints="1"/>
            </p:cNvSpPr>
            <p:nvPr userDrawn="1"/>
          </p:nvSpPr>
          <p:spPr bwMode="auto">
            <a:xfrm>
              <a:off x="9899650" y="394759"/>
              <a:ext cx="1809750" cy="1816100"/>
            </a:xfrm>
            <a:custGeom>
              <a:avLst/>
              <a:gdLst>
                <a:gd name="T0" fmla="*/ 166 w 1140"/>
                <a:gd name="T1" fmla="*/ 882 h 1144"/>
                <a:gd name="T2" fmla="*/ 132 w 1140"/>
                <a:gd name="T3" fmla="*/ 879 h 1144"/>
                <a:gd name="T4" fmla="*/ 87 w 1140"/>
                <a:gd name="T5" fmla="*/ 862 h 1144"/>
                <a:gd name="T6" fmla="*/ 48 w 1140"/>
                <a:gd name="T7" fmla="*/ 834 h 1144"/>
                <a:gd name="T8" fmla="*/ 20 w 1140"/>
                <a:gd name="T9" fmla="*/ 795 h 1144"/>
                <a:gd name="T10" fmla="*/ 3 w 1140"/>
                <a:gd name="T11" fmla="*/ 750 h 1144"/>
                <a:gd name="T12" fmla="*/ 0 w 1140"/>
                <a:gd name="T13" fmla="*/ 168 h 1144"/>
                <a:gd name="T14" fmla="*/ 3 w 1140"/>
                <a:gd name="T15" fmla="*/ 135 h 1144"/>
                <a:gd name="T16" fmla="*/ 20 w 1140"/>
                <a:gd name="T17" fmla="*/ 88 h 1144"/>
                <a:gd name="T18" fmla="*/ 48 w 1140"/>
                <a:gd name="T19" fmla="*/ 49 h 1144"/>
                <a:gd name="T20" fmla="*/ 87 w 1140"/>
                <a:gd name="T21" fmla="*/ 21 h 1144"/>
                <a:gd name="T22" fmla="*/ 132 w 1140"/>
                <a:gd name="T23" fmla="*/ 4 h 1144"/>
                <a:gd name="T24" fmla="*/ 974 w 1140"/>
                <a:gd name="T25" fmla="*/ 0 h 1144"/>
                <a:gd name="T26" fmla="*/ 1008 w 1140"/>
                <a:gd name="T27" fmla="*/ 4 h 1144"/>
                <a:gd name="T28" fmla="*/ 1053 w 1140"/>
                <a:gd name="T29" fmla="*/ 21 h 1144"/>
                <a:gd name="T30" fmla="*/ 1091 w 1140"/>
                <a:gd name="T31" fmla="*/ 49 h 1144"/>
                <a:gd name="T32" fmla="*/ 1120 w 1140"/>
                <a:gd name="T33" fmla="*/ 88 h 1144"/>
                <a:gd name="T34" fmla="*/ 1137 w 1140"/>
                <a:gd name="T35" fmla="*/ 135 h 1144"/>
                <a:gd name="T36" fmla="*/ 1140 w 1140"/>
                <a:gd name="T37" fmla="*/ 716 h 1144"/>
                <a:gd name="T38" fmla="*/ 1137 w 1140"/>
                <a:gd name="T39" fmla="*/ 750 h 1144"/>
                <a:gd name="T40" fmla="*/ 1120 w 1140"/>
                <a:gd name="T41" fmla="*/ 795 h 1144"/>
                <a:gd name="T42" fmla="*/ 1091 w 1140"/>
                <a:gd name="T43" fmla="*/ 834 h 1144"/>
                <a:gd name="T44" fmla="*/ 1053 w 1140"/>
                <a:gd name="T45" fmla="*/ 862 h 1144"/>
                <a:gd name="T46" fmla="*/ 1008 w 1140"/>
                <a:gd name="T47" fmla="*/ 879 h 1144"/>
                <a:gd name="T48" fmla="*/ 721 w 1140"/>
                <a:gd name="T49" fmla="*/ 882 h 1144"/>
                <a:gd name="T50" fmla="*/ 166 w 1140"/>
                <a:gd name="T51" fmla="*/ 54 h 1144"/>
                <a:gd name="T52" fmla="*/ 132 w 1140"/>
                <a:gd name="T53" fmla="*/ 59 h 1144"/>
                <a:gd name="T54" fmla="*/ 104 w 1140"/>
                <a:gd name="T55" fmla="*/ 74 h 1144"/>
                <a:gd name="T56" fmla="*/ 80 w 1140"/>
                <a:gd name="T57" fmla="*/ 96 h 1144"/>
                <a:gd name="T58" fmla="*/ 62 w 1140"/>
                <a:gd name="T59" fmla="*/ 123 h 1144"/>
                <a:gd name="T60" fmla="*/ 53 w 1140"/>
                <a:gd name="T61" fmla="*/ 156 h 1144"/>
                <a:gd name="T62" fmla="*/ 53 w 1140"/>
                <a:gd name="T63" fmla="*/ 716 h 1144"/>
                <a:gd name="T64" fmla="*/ 58 w 1140"/>
                <a:gd name="T65" fmla="*/ 750 h 1144"/>
                <a:gd name="T66" fmla="*/ 74 w 1140"/>
                <a:gd name="T67" fmla="*/ 780 h 1144"/>
                <a:gd name="T68" fmla="*/ 95 w 1140"/>
                <a:gd name="T69" fmla="*/ 804 h 1144"/>
                <a:gd name="T70" fmla="*/ 122 w 1140"/>
                <a:gd name="T71" fmla="*/ 820 h 1144"/>
                <a:gd name="T72" fmla="*/ 156 w 1140"/>
                <a:gd name="T73" fmla="*/ 829 h 1144"/>
                <a:gd name="T74" fmla="*/ 570 w 1140"/>
                <a:gd name="T75" fmla="*/ 1037 h 1144"/>
                <a:gd name="T76" fmla="*/ 974 w 1140"/>
                <a:gd name="T77" fmla="*/ 829 h 1144"/>
                <a:gd name="T78" fmla="*/ 1008 w 1140"/>
                <a:gd name="T79" fmla="*/ 824 h 1144"/>
                <a:gd name="T80" fmla="*/ 1036 w 1140"/>
                <a:gd name="T81" fmla="*/ 810 h 1144"/>
                <a:gd name="T82" fmla="*/ 1061 w 1140"/>
                <a:gd name="T83" fmla="*/ 789 h 1144"/>
                <a:gd name="T84" fmla="*/ 1078 w 1140"/>
                <a:gd name="T85" fmla="*/ 760 h 1144"/>
                <a:gd name="T86" fmla="*/ 1086 w 1140"/>
                <a:gd name="T87" fmla="*/ 728 h 1144"/>
                <a:gd name="T88" fmla="*/ 1086 w 1140"/>
                <a:gd name="T89" fmla="*/ 168 h 1144"/>
                <a:gd name="T90" fmla="*/ 1081 w 1140"/>
                <a:gd name="T91" fmla="*/ 135 h 1144"/>
                <a:gd name="T92" fmla="*/ 1068 w 1140"/>
                <a:gd name="T93" fmla="*/ 104 h 1144"/>
                <a:gd name="T94" fmla="*/ 1046 w 1140"/>
                <a:gd name="T95" fmla="*/ 81 h 1144"/>
                <a:gd name="T96" fmla="*/ 1018 w 1140"/>
                <a:gd name="T97" fmla="*/ 62 h 1144"/>
                <a:gd name="T98" fmla="*/ 986 w 1140"/>
                <a:gd name="T99" fmla="*/ 56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40" h="1144">
                  <a:moveTo>
                    <a:pt x="570" y="1144"/>
                  </a:moveTo>
                  <a:lnTo>
                    <a:pt x="419" y="882"/>
                  </a:lnTo>
                  <a:lnTo>
                    <a:pt x="166" y="882"/>
                  </a:lnTo>
                  <a:lnTo>
                    <a:pt x="166" y="882"/>
                  </a:lnTo>
                  <a:lnTo>
                    <a:pt x="149" y="882"/>
                  </a:lnTo>
                  <a:lnTo>
                    <a:pt x="132" y="879"/>
                  </a:lnTo>
                  <a:lnTo>
                    <a:pt x="117" y="876"/>
                  </a:lnTo>
                  <a:lnTo>
                    <a:pt x="102" y="869"/>
                  </a:lnTo>
                  <a:lnTo>
                    <a:pt x="87" y="862"/>
                  </a:lnTo>
                  <a:lnTo>
                    <a:pt x="74" y="854"/>
                  </a:lnTo>
                  <a:lnTo>
                    <a:pt x="60" y="846"/>
                  </a:lnTo>
                  <a:lnTo>
                    <a:pt x="48" y="834"/>
                  </a:lnTo>
                  <a:lnTo>
                    <a:pt x="38" y="822"/>
                  </a:lnTo>
                  <a:lnTo>
                    <a:pt x="28" y="809"/>
                  </a:lnTo>
                  <a:lnTo>
                    <a:pt x="20" y="795"/>
                  </a:lnTo>
                  <a:lnTo>
                    <a:pt x="13" y="782"/>
                  </a:lnTo>
                  <a:lnTo>
                    <a:pt x="8" y="765"/>
                  </a:lnTo>
                  <a:lnTo>
                    <a:pt x="3" y="750"/>
                  </a:lnTo>
                  <a:lnTo>
                    <a:pt x="1" y="733"/>
                  </a:lnTo>
                  <a:lnTo>
                    <a:pt x="0" y="716"/>
                  </a:lnTo>
                  <a:lnTo>
                    <a:pt x="0" y="168"/>
                  </a:lnTo>
                  <a:lnTo>
                    <a:pt x="0" y="168"/>
                  </a:lnTo>
                  <a:lnTo>
                    <a:pt x="1" y="150"/>
                  </a:lnTo>
                  <a:lnTo>
                    <a:pt x="3" y="135"/>
                  </a:lnTo>
                  <a:lnTo>
                    <a:pt x="8" y="118"/>
                  </a:lnTo>
                  <a:lnTo>
                    <a:pt x="13" y="103"/>
                  </a:lnTo>
                  <a:lnTo>
                    <a:pt x="20" y="88"/>
                  </a:lnTo>
                  <a:lnTo>
                    <a:pt x="28" y="74"/>
                  </a:lnTo>
                  <a:lnTo>
                    <a:pt x="38" y="61"/>
                  </a:lnTo>
                  <a:lnTo>
                    <a:pt x="48" y="49"/>
                  </a:lnTo>
                  <a:lnTo>
                    <a:pt x="60" y="39"/>
                  </a:lnTo>
                  <a:lnTo>
                    <a:pt x="74" y="29"/>
                  </a:lnTo>
                  <a:lnTo>
                    <a:pt x="87" y="21"/>
                  </a:lnTo>
                  <a:lnTo>
                    <a:pt x="102" y="14"/>
                  </a:lnTo>
                  <a:lnTo>
                    <a:pt x="117" y="9"/>
                  </a:lnTo>
                  <a:lnTo>
                    <a:pt x="132" y="4"/>
                  </a:lnTo>
                  <a:lnTo>
                    <a:pt x="149" y="2"/>
                  </a:lnTo>
                  <a:lnTo>
                    <a:pt x="166" y="0"/>
                  </a:lnTo>
                  <a:lnTo>
                    <a:pt x="974" y="0"/>
                  </a:lnTo>
                  <a:lnTo>
                    <a:pt x="974" y="0"/>
                  </a:lnTo>
                  <a:lnTo>
                    <a:pt x="991" y="2"/>
                  </a:lnTo>
                  <a:lnTo>
                    <a:pt x="1008" y="4"/>
                  </a:lnTo>
                  <a:lnTo>
                    <a:pt x="1023" y="9"/>
                  </a:lnTo>
                  <a:lnTo>
                    <a:pt x="1038" y="14"/>
                  </a:lnTo>
                  <a:lnTo>
                    <a:pt x="1053" y="21"/>
                  </a:lnTo>
                  <a:lnTo>
                    <a:pt x="1066" y="29"/>
                  </a:lnTo>
                  <a:lnTo>
                    <a:pt x="1080" y="39"/>
                  </a:lnTo>
                  <a:lnTo>
                    <a:pt x="1091" y="49"/>
                  </a:lnTo>
                  <a:lnTo>
                    <a:pt x="1101" y="61"/>
                  </a:lnTo>
                  <a:lnTo>
                    <a:pt x="1111" y="74"/>
                  </a:lnTo>
                  <a:lnTo>
                    <a:pt x="1120" y="88"/>
                  </a:lnTo>
                  <a:lnTo>
                    <a:pt x="1127" y="103"/>
                  </a:lnTo>
                  <a:lnTo>
                    <a:pt x="1133" y="118"/>
                  </a:lnTo>
                  <a:lnTo>
                    <a:pt x="1137" y="135"/>
                  </a:lnTo>
                  <a:lnTo>
                    <a:pt x="1140" y="150"/>
                  </a:lnTo>
                  <a:lnTo>
                    <a:pt x="1140" y="168"/>
                  </a:lnTo>
                  <a:lnTo>
                    <a:pt x="1140" y="716"/>
                  </a:lnTo>
                  <a:lnTo>
                    <a:pt x="1140" y="716"/>
                  </a:lnTo>
                  <a:lnTo>
                    <a:pt x="1140" y="733"/>
                  </a:lnTo>
                  <a:lnTo>
                    <a:pt x="1137" y="750"/>
                  </a:lnTo>
                  <a:lnTo>
                    <a:pt x="1133" y="765"/>
                  </a:lnTo>
                  <a:lnTo>
                    <a:pt x="1127" y="782"/>
                  </a:lnTo>
                  <a:lnTo>
                    <a:pt x="1120" y="795"/>
                  </a:lnTo>
                  <a:lnTo>
                    <a:pt x="1111" y="809"/>
                  </a:lnTo>
                  <a:lnTo>
                    <a:pt x="1101" y="822"/>
                  </a:lnTo>
                  <a:lnTo>
                    <a:pt x="1091" y="834"/>
                  </a:lnTo>
                  <a:lnTo>
                    <a:pt x="1080" y="846"/>
                  </a:lnTo>
                  <a:lnTo>
                    <a:pt x="1066" y="854"/>
                  </a:lnTo>
                  <a:lnTo>
                    <a:pt x="1053" y="862"/>
                  </a:lnTo>
                  <a:lnTo>
                    <a:pt x="1038" y="869"/>
                  </a:lnTo>
                  <a:lnTo>
                    <a:pt x="1023" y="876"/>
                  </a:lnTo>
                  <a:lnTo>
                    <a:pt x="1008" y="879"/>
                  </a:lnTo>
                  <a:lnTo>
                    <a:pt x="991" y="882"/>
                  </a:lnTo>
                  <a:lnTo>
                    <a:pt x="974" y="882"/>
                  </a:lnTo>
                  <a:lnTo>
                    <a:pt x="721" y="882"/>
                  </a:lnTo>
                  <a:lnTo>
                    <a:pt x="570" y="1144"/>
                  </a:lnTo>
                  <a:close/>
                  <a:moveTo>
                    <a:pt x="166" y="54"/>
                  </a:moveTo>
                  <a:lnTo>
                    <a:pt x="166" y="54"/>
                  </a:lnTo>
                  <a:lnTo>
                    <a:pt x="156" y="56"/>
                  </a:lnTo>
                  <a:lnTo>
                    <a:pt x="144" y="57"/>
                  </a:lnTo>
                  <a:lnTo>
                    <a:pt x="132" y="59"/>
                  </a:lnTo>
                  <a:lnTo>
                    <a:pt x="122" y="62"/>
                  </a:lnTo>
                  <a:lnTo>
                    <a:pt x="112" y="67"/>
                  </a:lnTo>
                  <a:lnTo>
                    <a:pt x="104" y="74"/>
                  </a:lnTo>
                  <a:lnTo>
                    <a:pt x="95" y="81"/>
                  </a:lnTo>
                  <a:lnTo>
                    <a:pt x="87" y="88"/>
                  </a:lnTo>
                  <a:lnTo>
                    <a:pt x="80" y="96"/>
                  </a:lnTo>
                  <a:lnTo>
                    <a:pt x="74" y="104"/>
                  </a:lnTo>
                  <a:lnTo>
                    <a:pt x="67" y="113"/>
                  </a:lnTo>
                  <a:lnTo>
                    <a:pt x="62" y="123"/>
                  </a:lnTo>
                  <a:lnTo>
                    <a:pt x="58" y="135"/>
                  </a:lnTo>
                  <a:lnTo>
                    <a:pt x="57" y="145"/>
                  </a:lnTo>
                  <a:lnTo>
                    <a:pt x="53" y="156"/>
                  </a:lnTo>
                  <a:lnTo>
                    <a:pt x="53" y="168"/>
                  </a:lnTo>
                  <a:lnTo>
                    <a:pt x="53" y="716"/>
                  </a:lnTo>
                  <a:lnTo>
                    <a:pt x="53" y="716"/>
                  </a:lnTo>
                  <a:lnTo>
                    <a:pt x="53" y="728"/>
                  </a:lnTo>
                  <a:lnTo>
                    <a:pt x="57" y="740"/>
                  </a:lnTo>
                  <a:lnTo>
                    <a:pt x="58" y="750"/>
                  </a:lnTo>
                  <a:lnTo>
                    <a:pt x="62" y="760"/>
                  </a:lnTo>
                  <a:lnTo>
                    <a:pt x="67" y="770"/>
                  </a:lnTo>
                  <a:lnTo>
                    <a:pt x="74" y="780"/>
                  </a:lnTo>
                  <a:lnTo>
                    <a:pt x="80" y="789"/>
                  </a:lnTo>
                  <a:lnTo>
                    <a:pt x="87" y="797"/>
                  </a:lnTo>
                  <a:lnTo>
                    <a:pt x="95" y="804"/>
                  </a:lnTo>
                  <a:lnTo>
                    <a:pt x="104" y="810"/>
                  </a:lnTo>
                  <a:lnTo>
                    <a:pt x="112" y="815"/>
                  </a:lnTo>
                  <a:lnTo>
                    <a:pt x="122" y="820"/>
                  </a:lnTo>
                  <a:lnTo>
                    <a:pt x="132" y="824"/>
                  </a:lnTo>
                  <a:lnTo>
                    <a:pt x="144" y="827"/>
                  </a:lnTo>
                  <a:lnTo>
                    <a:pt x="156" y="829"/>
                  </a:lnTo>
                  <a:lnTo>
                    <a:pt x="166" y="829"/>
                  </a:lnTo>
                  <a:lnTo>
                    <a:pt x="451" y="829"/>
                  </a:lnTo>
                  <a:lnTo>
                    <a:pt x="570" y="1037"/>
                  </a:lnTo>
                  <a:lnTo>
                    <a:pt x="691" y="829"/>
                  </a:lnTo>
                  <a:lnTo>
                    <a:pt x="974" y="829"/>
                  </a:lnTo>
                  <a:lnTo>
                    <a:pt x="974" y="829"/>
                  </a:lnTo>
                  <a:lnTo>
                    <a:pt x="986" y="829"/>
                  </a:lnTo>
                  <a:lnTo>
                    <a:pt x="996" y="827"/>
                  </a:lnTo>
                  <a:lnTo>
                    <a:pt x="1008" y="824"/>
                  </a:lnTo>
                  <a:lnTo>
                    <a:pt x="1018" y="820"/>
                  </a:lnTo>
                  <a:lnTo>
                    <a:pt x="1028" y="815"/>
                  </a:lnTo>
                  <a:lnTo>
                    <a:pt x="1036" y="810"/>
                  </a:lnTo>
                  <a:lnTo>
                    <a:pt x="1046" y="804"/>
                  </a:lnTo>
                  <a:lnTo>
                    <a:pt x="1053" y="797"/>
                  </a:lnTo>
                  <a:lnTo>
                    <a:pt x="1061" y="789"/>
                  </a:lnTo>
                  <a:lnTo>
                    <a:pt x="1068" y="780"/>
                  </a:lnTo>
                  <a:lnTo>
                    <a:pt x="1073" y="770"/>
                  </a:lnTo>
                  <a:lnTo>
                    <a:pt x="1078" y="760"/>
                  </a:lnTo>
                  <a:lnTo>
                    <a:pt x="1081" y="750"/>
                  </a:lnTo>
                  <a:lnTo>
                    <a:pt x="1085" y="740"/>
                  </a:lnTo>
                  <a:lnTo>
                    <a:pt x="1086" y="728"/>
                  </a:lnTo>
                  <a:lnTo>
                    <a:pt x="1086" y="716"/>
                  </a:lnTo>
                  <a:lnTo>
                    <a:pt x="1086" y="168"/>
                  </a:lnTo>
                  <a:lnTo>
                    <a:pt x="1086" y="168"/>
                  </a:lnTo>
                  <a:lnTo>
                    <a:pt x="1086" y="156"/>
                  </a:lnTo>
                  <a:lnTo>
                    <a:pt x="1085" y="145"/>
                  </a:lnTo>
                  <a:lnTo>
                    <a:pt x="1081" y="135"/>
                  </a:lnTo>
                  <a:lnTo>
                    <a:pt x="1078" y="123"/>
                  </a:lnTo>
                  <a:lnTo>
                    <a:pt x="1073" y="113"/>
                  </a:lnTo>
                  <a:lnTo>
                    <a:pt x="1068" y="104"/>
                  </a:lnTo>
                  <a:lnTo>
                    <a:pt x="1061" y="96"/>
                  </a:lnTo>
                  <a:lnTo>
                    <a:pt x="1053" y="88"/>
                  </a:lnTo>
                  <a:lnTo>
                    <a:pt x="1046" y="81"/>
                  </a:lnTo>
                  <a:lnTo>
                    <a:pt x="1036" y="74"/>
                  </a:lnTo>
                  <a:lnTo>
                    <a:pt x="1028" y="67"/>
                  </a:lnTo>
                  <a:lnTo>
                    <a:pt x="1018" y="62"/>
                  </a:lnTo>
                  <a:lnTo>
                    <a:pt x="1008" y="59"/>
                  </a:lnTo>
                  <a:lnTo>
                    <a:pt x="996" y="57"/>
                  </a:lnTo>
                  <a:lnTo>
                    <a:pt x="986" y="56"/>
                  </a:lnTo>
                  <a:lnTo>
                    <a:pt x="974" y="54"/>
                  </a:lnTo>
                  <a:lnTo>
                    <a:pt x="166" y="5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2401158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mall Photo and Text">
    <p:spTree>
      <p:nvGrpSpPr>
        <p:cNvPr id="1" name=""/>
        <p:cNvGrpSpPr/>
        <p:nvPr/>
      </p:nvGrpSpPr>
      <p:grpSpPr>
        <a:xfrm>
          <a:off x="0" y="0"/>
          <a:ext cx="0" cy="0"/>
          <a:chOff x="0" y="0"/>
          <a:chExt cx="0" cy="0"/>
        </a:xfrm>
      </p:grpSpPr>
      <p:pic>
        <p:nvPicPr>
          <p:cNvPr id="15" name="Picture 14" descr="A picture containing animal&#10;&#10;Description automatically generated">
            <a:extLst>
              <a:ext uri="{FF2B5EF4-FFF2-40B4-BE49-F238E27FC236}">
                <a16:creationId xmlns:a16="http://schemas.microsoft.com/office/drawing/2014/main" id="{A47F01A7-1FD2-5849-B945-AA2E2A077F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15" y="0"/>
            <a:ext cx="12169769" cy="6858000"/>
          </a:xfrm>
          <a:prstGeom prst="rect">
            <a:avLst/>
          </a:prstGeom>
        </p:spPr>
      </p:pic>
      <p:sp>
        <p:nvSpPr>
          <p:cNvPr id="17" name="Donut 16">
            <a:extLst>
              <a:ext uri="{FF2B5EF4-FFF2-40B4-BE49-F238E27FC236}">
                <a16:creationId xmlns:a16="http://schemas.microsoft.com/office/drawing/2014/main" id="{7105A726-65F9-824D-99ED-E02DCB58ECBB}"/>
              </a:ext>
            </a:extLst>
          </p:cNvPr>
          <p:cNvSpPr/>
          <p:nvPr userDrawn="1"/>
        </p:nvSpPr>
        <p:spPr>
          <a:xfrm>
            <a:off x="9699804" y="-2476050"/>
            <a:ext cx="4990744" cy="4989444"/>
          </a:xfrm>
          <a:prstGeom prst="donut">
            <a:avLst/>
          </a:prstGeom>
          <a:solidFill>
            <a:schemeClr val="accent1"/>
          </a:solidFill>
          <a:ln>
            <a:noFill/>
          </a:ln>
          <a:effectLst>
            <a:outerShdw blurRad="4572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8" name="Rectangle 17">
            <a:extLst>
              <a:ext uri="{FF2B5EF4-FFF2-40B4-BE49-F238E27FC236}">
                <a16:creationId xmlns:a16="http://schemas.microsoft.com/office/drawing/2014/main" id="{54E1AD80-9B81-154E-935B-7D2A29572A2C}"/>
              </a:ext>
            </a:extLst>
          </p:cNvPr>
          <p:cNvSpPr/>
          <p:nvPr userDrawn="1"/>
        </p:nvSpPr>
        <p:spPr>
          <a:xfrm>
            <a:off x="6402467" y="1290320"/>
            <a:ext cx="4766281" cy="6107632"/>
          </a:xfrm>
          <a:prstGeom prst="rect">
            <a:avLst/>
          </a:prstGeom>
          <a:solidFill>
            <a:schemeClr val="bg1"/>
          </a:solidFill>
          <a:ln>
            <a:noFill/>
          </a:ln>
          <a:effectLst>
            <a:outerShdw blurRad="457200" dist="355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lang="en-US" sz="1800">
              <a:solidFill>
                <a:schemeClr val="accent1"/>
              </a:solidFill>
            </a:endParaRPr>
          </a:p>
        </p:txBody>
      </p:sp>
      <p:sp>
        <p:nvSpPr>
          <p:cNvPr id="9" name="Title">
            <a:extLst>
              <a:ext uri="{FF2B5EF4-FFF2-40B4-BE49-F238E27FC236}">
                <a16:creationId xmlns:a16="http://schemas.microsoft.com/office/drawing/2014/main" id="{26FE30E7-5247-124E-80AC-C79BE9A8B835}"/>
              </a:ext>
            </a:extLst>
          </p:cNvPr>
          <p:cNvSpPr>
            <a:spLocks noGrp="1"/>
          </p:cNvSpPr>
          <p:nvPr>
            <p:ph type="title"/>
          </p:nvPr>
        </p:nvSpPr>
        <p:spPr>
          <a:xfrm>
            <a:off x="6830947" y="1525494"/>
            <a:ext cx="4083736" cy="1563146"/>
          </a:xfrm>
          <a:prstGeom prst="rect">
            <a:avLst/>
          </a:prstGeom>
        </p:spPr>
        <p:txBody>
          <a:bodyPr lIns="0" tIns="0" rIns="0" bIns="121899" anchor="b">
            <a:normAutofit/>
          </a:bodyPr>
          <a:lstStyle>
            <a:lvl1pPr>
              <a:lnSpc>
                <a:spcPct val="90000"/>
              </a:lnSpc>
              <a:defRPr lang="en-US" sz="3600" b="1" cap="none" dirty="0">
                <a:solidFill>
                  <a:schemeClr val="tx1"/>
                </a:solidFill>
                <a:ea typeface="+mn-ea"/>
                <a:cs typeface="+mn-cs"/>
              </a:defRPr>
            </a:lvl1pPr>
          </a:lstStyle>
          <a:p>
            <a:pPr lvl="0">
              <a:lnSpc>
                <a:spcPct val="100000"/>
              </a:lnSpc>
            </a:pPr>
            <a:r>
              <a:rPr lang="en-US"/>
              <a:t>Click to edit Master title style</a:t>
            </a:r>
          </a:p>
        </p:txBody>
      </p:sp>
      <p:sp>
        <p:nvSpPr>
          <p:cNvPr id="13" name="Text Placeholder">
            <a:extLst>
              <a:ext uri="{FF2B5EF4-FFF2-40B4-BE49-F238E27FC236}">
                <a16:creationId xmlns:a16="http://schemas.microsoft.com/office/drawing/2014/main" id="{200E4CC8-B566-364C-A1D3-05DF670F7193}"/>
              </a:ext>
            </a:extLst>
          </p:cNvPr>
          <p:cNvSpPr>
            <a:spLocks noGrp="1"/>
          </p:cNvSpPr>
          <p:nvPr>
            <p:ph type="body" sz="quarter" idx="20"/>
          </p:nvPr>
        </p:nvSpPr>
        <p:spPr>
          <a:xfrm>
            <a:off x="6830947" y="3291841"/>
            <a:ext cx="4083736" cy="3292903"/>
          </a:xfrm>
          <a:prstGeom prst="rect">
            <a:avLst/>
          </a:prstGeom>
        </p:spPr>
        <p:txBody>
          <a:bodyPr lIns="0" tIns="0" rIns="0" bIns="0"/>
          <a:lstStyle>
            <a:lvl1pPr marL="306864" indent="-306864" defTabSz="1218987" eaLnBrk="0" hangingPunct="0">
              <a:lnSpc>
                <a:spcPct val="90000"/>
              </a:lnSpc>
              <a:spcBef>
                <a:spcPts val="600"/>
              </a:spcBef>
              <a:buClr>
                <a:schemeClr val="tx2"/>
              </a:buClr>
              <a:buFontTx/>
              <a:buChar char="•"/>
              <a:defRPr lang="en-US" sz="2400" b="0" kern="0">
                <a:solidFill>
                  <a:schemeClr val="tx1"/>
                </a:solidFill>
              </a:defRPr>
            </a:lvl1pPr>
            <a:lvl2pPr marL="742950" indent="-279400" defTabSz="1218987" eaLnBrk="0" hangingPunct="0">
              <a:lnSpc>
                <a:spcPct val="90000"/>
              </a:lnSpc>
              <a:spcBef>
                <a:spcPts val="600"/>
              </a:spcBef>
              <a:buClr>
                <a:schemeClr val="bg2"/>
              </a:buClr>
              <a:buFontTx/>
              <a:buChar char="•"/>
              <a:tabLst/>
              <a:defRPr lang="en-US" sz="2400" b="0" kern="0">
                <a:solidFill>
                  <a:schemeClr val="tx1"/>
                </a:solidFill>
              </a:defRPr>
            </a:lvl2pPr>
            <a:lvl3pPr marL="1200150" indent="-279400" defTabSz="1218987" eaLnBrk="0" hangingPunct="0">
              <a:lnSpc>
                <a:spcPct val="90000"/>
              </a:lnSpc>
              <a:spcBef>
                <a:spcPts val="600"/>
              </a:spcBef>
              <a:buClr>
                <a:schemeClr val="bg2"/>
              </a:buClr>
              <a:buFontTx/>
              <a:buChar char="•"/>
              <a:tabLst/>
              <a:defRPr lang="en-US" sz="2400" b="0" kern="0">
                <a:solidFill>
                  <a:schemeClr val="tx1"/>
                </a:solidFill>
              </a:defRPr>
            </a:lvl3pPr>
            <a:lvl4pPr marL="1663700" indent="-285750" defTabSz="1218987" eaLnBrk="0" hangingPunct="0">
              <a:lnSpc>
                <a:spcPct val="90000"/>
              </a:lnSpc>
              <a:spcBef>
                <a:spcPts val="600"/>
              </a:spcBef>
              <a:buClr>
                <a:schemeClr val="bg2"/>
              </a:buClr>
              <a:buFontTx/>
              <a:buChar char="•"/>
              <a:tabLst/>
              <a:defRPr lang="en-US" sz="2400" b="0" kern="0">
                <a:solidFill>
                  <a:schemeClr val="tx1"/>
                </a:solidFill>
              </a:defRPr>
            </a:lvl4pPr>
            <a:lvl5pPr marL="2120900" indent="-285750" defTabSz="1218987" eaLnBrk="0" hangingPunct="0">
              <a:lnSpc>
                <a:spcPct val="90000"/>
              </a:lnSpc>
              <a:spcBef>
                <a:spcPts val="600"/>
              </a:spcBef>
              <a:buClr>
                <a:schemeClr val="bg2"/>
              </a:buClr>
              <a:buFontTx/>
              <a:buChar char="•"/>
              <a:tabLst/>
              <a:defRPr lang="en-US" sz="2400" b="0" kern="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4">
            <a:extLst>
              <a:ext uri="{FF2B5EF4-FFF2-40B4-BE49-F238E27FC236}">
                <a16:creationId xmlns:a16="http://schemas.microsoft.com/office/drawing/2014/main" id="{348516EE-3062-8C42-8406-F0CF08BAFBD8}"/>
              </a:ext>
            </a:extLst>
          </p:cNvPr>
          <p:cNvSpPr>
            <a:spLocks noGrp="1"/>
          </p:cNvSpPr>
          <p:nvPr>
            <p:ph type="pic" sz="quarter" idx="12"/>
          </p:nvPr>
        </p:nvSpPr>
        <p:spPr>
          <a:xfrm>
            <a:off x="0" y="2360613"/>
            <a:ext cx="6402467" cy="3730752"/>
          </a:xfrm>
          <a:prstGeom prst="rect">
            <a:avLst/>
          </a:prstGeom>
          <a:effectLst>
            <a:outerShdw blurRad="457200" dist="355600" dir="2700000" algn="ctr" rotWithShape="0">
              <a:srgbClr val="000000">
                <a:alpha val="40000"/>
              </a:srgbClr>
            </a:outerShdw>
          </a:effectLst>
        </p:spPr>
        <p:txBody>
          <a:bodyPr anchor="ctr"/>
          <a:lstStyle>
            <a:lvl1pPr marL="0" indent="0" algn="ctr">
              <a:buNone/>
              <a:defRPr sz="2800" b="0">
                <a:solidFill>
                  <a:schemeClr val="accent5"/>
                </a:solidFill>
              </a:defRPr>
            </a:lvl1pPr>
          </a:lstStyle>
          <a:p>
            <a:r>
              <a:rPr lang="en-US"/>
              <a:t>Click icon to add picture</a:t>
            </a:r>
          </a:p>
        </p:txBody>
      </p:sp>
      <p:sp>
        <p:nvSpPr>
          <p:cNvPr id="12" name="Oval 11">
            <a:extLst>
              <a:ext uri="{FF2B5EF4-FFF2-40B4-BE49-F238E27FC236}">
                <a16:creationId xmlns:a16="http://schemas.microsoft.com/office/drawing/2014/main" id="{9C15F8DA-22FC-BC49-862C-9BAD7267F31E}"/>
              </a:ext>
            </a:extLst>
          </p:cNvPr>
          <p:cNvSpPr/>
          <p:nvPr userDrawn="1"/>
        </p:nvSpPr>
        <p:spPr>
          <a:xfrm>
            <a:off x="11701403" y="6390861"/>
            <a:ext cx="685979" cy="685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Slide Number Placeholder">
            <a:extLst>
              <a:ext uri="{FF2B5EF4-FFF2-40B4-BE49-F238E27FC236}">
                <a16:creationId xmlns:a16="http://schemas.microsoft.com/office/drawing/2014/main" id="{CE58CF37-C6B1-4847-A385-51AC805A501D}"/>
              </a:ext>
            </a:extLst>
          </p:cNvPr>
          <p:cNvSpPr>
            <a:spLocks noGrp="1"/>
          </p:cNvSpPr>
          <p:nvPr>
            <p:ph type="sldNum" sz="quarter" idx="4"/>
          </p:nvPr>
        </p:nvSpPr>
        <p:spPr bwMode="auto">
          <a:xfrm flipH="1">
            <a:off x="11397408" y="6598040"/>
            <a:ext cx="685979" cy="184666"/>
          </a:xfrm>
          <a:prstGeom prst="rect">
            <a:avLst/>
          </a:prstGeom>
          <a:noFill/>
        </p:spPr>
        <p:txBody>
          <a:bodyPr wrap="square" lIns="0" tIns="0" rIns="0" bIns="0" anchor="ctr" anchorCtr="0">
            <a:spAutoFit/>
          </a:bodyPr>
          <a:lstStyle>
            <a:lvl1pPr algn="r">
              <a:buFont typeface="Arial" charset="0"/>
              <a:buNone/>
              <a:defRPr sz="12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10" name="TextBox 9">
            <a:extLst>
              <a:ext uri="{FF2B5EF4-FFF2-40B4-BE49-F238E27FC236}">
                <a16:creationId xmlns:a16="http://schemas.microsoft.com/office/drawing/2014/main" id="{8D738A5B-C2E3-8C42-9682-BB742DCAC9C1}"/>
              </a:ext>
            </a:extLst>
          </p:cNvPr>
          <p:cNvSpPr txBox="1"/>
          <p:nvPr userDrawn="1"/>
        </p:nvSpPr>
        <p:spPr>
          <a:xfrm>
            <a:off x="11259953" y="6608760"/>
            <a:ext cx="315874" cy="199478"/>
          </a:xfrm>
          <a:prstGeom prst="rect">
            <a:avLst/>
          </a:prstGeom>
          <a:ln/>
        </p:spPr>
        <p:txBody>
          <a:bodyPr wrap="none" lIns="0" tIns="0" rIns="0" bIns="0" rtlCol="0" anchor="b">
            <a:spAutoFit/>
          </a:bodyPr>
          <a:lstStyle/>
          <a:p>
            <a:pPr marL="0" marR="0" indent="0" algn="r" defTabSz="914400" rtl="0" eaLnBrk="0" fontAlgn="base" latinLnBrk="0" hangingPunct="0">
              <a:lnSpc>
                <a:spcPct val="80000"/>
              </a:lnSpc>
              <a:spcBef>
                <a:spcPts val="0"/>
              </a:spcBef>
              <a:spcAft>
                <a:spcPct val="0"/>
              </a:spcAft>
              <a:buClr>
                <a:srgbClr val="005596"/>
              </a:buClr>
              <a:buSzTx/>
              <a:buFontTx/>
              <a:buNone/>
              <a:tabLst/>
            </a:pPr>
            <a:r>
              <a:rPr kumimoji="0" lang="en-US" sz="800" b="0" i="1" u="none" strike="noStrike" kern="0" cap="none" spc="0" normalizeH="0" baseline="0" noProof="0">
                <a:ln>
                  <a:noFill/>
                </a:ln>
                <a:solidFill>
                  <a:schemeClr val="accent1"/>
                </a:solidFill>
                <a:effectLst/>
                <a:uLnTx/>
                <a:uFillTx/>
                <a:latin typeface="Calibri"/>
                <a:ea typeface="+mn-ea"/>
                <a:cs typeface="+mn-cs"/>
              </a:rPr>
              <a:t>Black &amp;</a:t>
            </a:r>
            <a:br>
              <a:rPr kumimoji="0" lang="en-US" sz="800" b="0" i="1" u="none" strike="noStrike" kern="0" cap="none" spc="0" normalizeH="0" baseline="0" noProof="0">
                <a:ln>
                  <a:noFill/>
                </a:ln>
                <a:solidFill>
                  <a:schemeClr val="accent1"/>
                </a:solidFill>
                <a:effectLst/>
                <a:uLnTx/>
                <a:uFillTx/>
                <a:latin typeface="Calibri"/>
                <a:ea typeface="+mn-ea"/>
                <a:cs typeface="+mn-cs"/>
              </a:rPr>
            </a:br>
            <a:r>
              <a:rPr kumimoji="0" lang="en-US" sz="800" b="0" i="1" u="none" strike="noStrike" kern="0" cap="none" spc="0" normalizeH="0" baseline="0" noProof="0">
                <a:ln>
                  <a:noFill/>
                </a:ln>
                <a:solidFill>
                  <a:schemeClr val="accent1"/>
                </a:solidFill>
                <a:effectLst/>
                <a:uLnTx/>
                <a:uFillTx/>
                <a:latin typeface="Calibri"/>
                <a:ea typeface="+mn-ea"/>
                <a:cs typeface="+mn-cs"/>
              </a:rPr>
              <a:t>Veatch</a:t>
            </a:r>
          </a:p>
        </p:txBody>
      </p:sp>
    </p:spTree>
    <p:extLst>
      <p:ext uri="{BB962C8B-B14F-4D97-AF65-F5344CB8AC3E}">
        <p14:creationId xmlns:p14="http://schemas.microsoft.com/office/powerpoint/2010/main" val="21109726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1 - Text Half Background">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5631955" y="11853"/>
            <a:ext cx="6559754" cy="369332"/>
          </a:xfrm>
          <a:prstGeom prst="rect">
            <a:avLst/>
          </a:prstGeom>
          <a:solidFill>
            <a:schemeClr val="accent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spAutoFit/>
          </a:bodyPr>
          <a:lstStyle/>
          <a:p>
            <a:pPr marL="342900" marR="0" indent="-342900" algn="l" defTabSz="457200" rtl="0" eaLnBrk="1" fontAlgn="base" latinLnBrk="0" hangingPunct="1">
              <a:lnSpc>
                <a:spcPct val="100000"/>
              </a:lnSpc>
              <a:spcBef>
                <a:spcPct val="0"/>
              </a:spcBef>
              <a:spcAft>
                <a:spcPct val="0"/>
              </a:spcAft>
              <a:buClrTx/>
              <a:buSzTx/>
              <a:buFont typeface="Arial" charset="0"/>
              <a:buNone/>
              <a:tabLst/>
            </a:pPr>
            <a:endParaRPr kumimoji="0" lang="en-US" sz="2400" b="1" i="0" u="none" strike="noStrike" cap="none" normalizeH="0" baseline="0">
              <a:ln>
                <a:noFill/>
              </a:ln>
              <a:solidFill>
                <a:srgbClr val="005596"/>
              </a:solidFill>
              <a:effectLst/>
              <a:latin typeface="Calibri" pitchFamily="34" charset="0"/>
            </a:endParaRPr>
          </a:p>
        </p:txBody>
      </p:sp>
      <p:sp>
        <p:nvSpPr>
          <p:cNvPr id="11" name="Title"/>
          <p:cNvSpPr>
            <a:spLocks noGrp="1"/>
          </p:cNvSpPr>
          <p:nvPr>
            <p:ph type="title"/>
          </p:nvPr>
        </p:nvSpPr>
        <p:spPr>
          <a:xfrm>
            <a:off x="457190" y="603257"/>
            <a:ext cx="4865592" cy="1376797"/>
          </a:xfrm>
          <a:prstGeom prst="rect">
            <a:avLst/>
          </a:prstGeom>
        </p:spPr>
        <p:txBody>
          <a:bodyPr lIns="0" tIns="0" rIns="0" bIns="121899">
            <a:normAutofit/>
          </a:bodyPr>
          <a:lstStyle>
            <a:lvl1pPr>
              <a:defRPr lang="en-US" sz="3600" kern="1200" dirty="0"/>
            </a:lvl1pPr>
          </a:lstStyle>
          <a:p>
            <a:pPr lvl="0">
              <a:lnSpc>
                <a:spcPct val="100000"/>
              </a:lnSpc>
            </a:pPr>
            <a:r>
              <a:rPr lang="en-US"/>
              <a:t>Click to edit Master title style</a:t>
            </a:r>
          </a:p>
        </p:txBody>
      </p:sp>
      <p:sp>
        <p:nvSpPr>
          <p:cNvPr id="22" name="Take-Away Placeholder"/>
          <p:cNvSpPr>
            <a:spLocks noGrp="1"/>
          </p:cNvSpPr>
          <p:nvPr>
            <p:ph type="body" sz="quarter" idx="19"/>
          </p:nvPr>
        </p:nvSpPr>
        <p:spPr>
          <a:xfrm>
            <a:off x="6037989" y="5407803"/>
            <a:ext cx="5696531"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bg1"/>
                </a:solidFill>
                <a:latin typeface="+mn-lt"/>
              </a:defRPr>
            </a:lvl1pPr>
          </a:lstStyle>
          <a:p>
            <a:pPr lvl="0"/>
            <a:r>
              <a:rPr lang="en-US"/>
              <a:t>Click to edit Master text styles</a:t>
            </a:r>
          </a:p>
        </p:txBody>
      </p:sp>
      <p:sp>
        <p:nvSpPr>
          <p:cNvPr id="18" name="Text Placeholder"/>
          <p:cNvSpPr>
            <a:spLocks noGrp="1"/>
          </p:cNvSpPr>
          <p:nvPr>
            <p:ph type="body" sz="quarter" idx="15"/>
          </p:nvPr>
        </p:nvSpPr>
        <p:spPr>
          <a:xfrm>
            <a:off x="6037989" y="1980054"/>
            <a:ext cx="5696531" cy="3417451"/>
          </a:xfrm>
          <a:prstGeom prst="rect">
            <a:avLst/>
          </a:prstGeom>
        </p:spPr>
        <p:txBody>
          <a:bodyPr lIns="0" tIns="0" rIns="0" bIns="0"/>
          <a:lstStyle>
            <a:lvl1pPr marL="306864" indent="-306864" defTabSz="1218987" eaLnBrk="0" hangingPunct="0">
              <a:lnSpc>
                <a:spcPct val="90000"/>
              </a:lnSpc>
              <a:spcBef>
                <a:spcPts val="1600"/>
              </a:spcBef>
              <a:buClr>
                <a:schemeClr val="bg1"/>
              </a:buClr>
              <a:buFontTx/>
              <a:buChar char="•"/>
              <a:defRPr lang="en-US" sz="2700" b="1" kern="0">
                <a:solidFill>
                  <a:schemeClr val="bg1"/>
                </a:solidFill>
              </a:defRPr>
            </a:lvl1pPr>
            <a:lvl2pPr defTabSz="1218987" eaLnBrk="0" hangingPunct="0">
              <a:lnSpc>
                <a:spcPct val="90000"/>
              </a:lnSpc>
              <a:spcBef>
                <a:spcPts val="800"/>
              </a:spcBef>
              <a:buClr>
                <a:schemeClr val="bg1"/>
              </a:buClr>
              <a:buFontTx/>
              <a:buChar char="•"/>
              <a:defRPr lang="en-US" sz="2400" b="1" kern="0">
                <a:solidFill>
                  <a:schemeClr val="bg1"/>
                </a:solidFill>
              </a:defRPr>
            </a:lvl2pPr>
            <a:lvl3pPr defTabSz="1218987" eaLnBrk="0" hangingPunct="0">
              <a:lnSpc>
                <a:spcPct val="90000"/>
              </a:lnSpc>
              <a:spcBef>
                <a:spcPts val="800"/>
              </a:spcBef>
              <a:buClr>
                <a:schemeClr val="bg1"/>
              </a:buClr>
              <a:buFontTx/>
              <a:buChar char="•"/>
              <a:defRPr lang="en-US" sz="2400" b="1" kern="0">
                <a:solidFill>
                  <a:schemeClr val="bg1"/>
                </a:solidFill>
              </a:defRPr>
            </a:lvl3pPr>
            <a:lvl4pPr defTabSz="1218987" eaLnBrk="0" hangingPunct="0">
              <a:lnSpc>
                <a:spcPct val="90000"/>
              </a:lnSpc>
              <a:spcBef>
                <a:spcPts val="800"/>
              </a:spcBef>
              <a:buClr>
                <a:schemeClr val="bg1"/>
              </a:buClr>
              <a:buFontTx/>
              <a:buChar char="•"/>
              <a:defRPr lang="en-US" sz="2400" b="1" kern="0">
                <a:solidFill>
                  <a:schemeClr val="bg1"/>
                </a:solidFill>
              </a:defRPr>
            </a:lvl4pPr>
            <a:lvl5pPr defTabSz="1218987" eaLnBrk="0" hangingPunct="0">
              <a:lnSpc>
                <a:spcPct val="90000"/>
              </a:lnSpc>
              <a:spcBef>
                <a:spcPts val="800"/>
              </a:spcBef>
              <a:buClr>
                <a:schemeClr val="bg1"/>
              </a:buClr>
              <a:buFontTx/>
              <a:buChar char="•"/>
              <a:defRPr lang="en-US" sz="2400" b="1" kern="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p:cNvSpPr>
            <a:spLocks noGrp="1"/>
          </p:cNvSpPr>
          <p:nvPr>
            <p:ph type="ftr" sz="quarter" idx="3"/>
          </p:nvPr>
        </p:nvSpPr>
        <p:spPr>
          <a:xfrm>
            <a:off x="457191" y="6493481"/>
            <a:ext cx="994916"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sp>
        <p:nvSpPr>
          <p:cNvPr id="9" name="Oval 8">
            <a:extLst>
              <a:ext uri="{FF2B5EF4-FFF2-40B4-BE49-F238E27FC236}">
                <a16:creationId xmlns:a16="http://schemas.microsoft.com/office/drawing/2014/main" id="{0C002D56-6768-7541-B2E6-48019E97F7FE}"/>
              </a:ext>
            </a:extLst>
          </p:cNvPr>
          <p:cNvSpPr/>
          <p:nvPr userDrawn="1"/>
        </p:nvSpPr>
        <p:spPr>
          <a:xfrm>
            <a:off x="11701403" y="6390861"/>
            <a:ext cx="685979" cy="685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Slide Number Placeholder">
            <a:extLst>
              <a:ext uri="{FF2B5EF4-FFF2-40B4-BE49-F238E27FC236}">
                <a16:creationId xmlns:a16="http://schemas.microsoft.com/office/drawing/2014/main" id="{F7481316-AB30-444D-93EC-438E3545C0C2}"/>
              </a:ext>
            </a:extLst>
          </p:cNvPr>
          <p:cNvSpPr>
            <a:spLocks noGrp="1"/>
          </p:cNvSpPr>
          <p:nvPr>
            <p:ph type="sldNum" sz="quarter" idx="4"/>
          </p:nvPr>
        </p:nvSpPr>
        <p:spPr bwMode="auto">
          <a:xfrm flipH="1">
            <a:off x="11397408" y="6598040"/>
            <a:ext cx="685979" cy="184666"/>
          </a:xfrm>
          <a:prstGeom prst="rect">
            <a:avLst/>
          </a:prstGeom>
          <a:noFill/>
        </p:spPr>
        <p:txBody>
          <a:bodyPr wrap="square" lIns="0" tIns="0" rIns="0" bIns="0" anchor="ctr" anchorCtr="0">
            <a:spAutoFit/>
          </a:bodyPr>
          <a:lstStyle>
            <a:lvl1pPr algn="r">
              <a:buFont typeface="Arial" charset="0"/>
              <a:buNone/>
              <a:defRPr sz="12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14" name="TextBox 13">
            <a:extLst>
              <a:ext uri="{FF2B5EF4-FFF2-40B4-BE49-F238E27FC236}">
                <a16:creationId xmlns:a16="http://schemas.microsoft.com/office/drawing/2014/main" id="{FE0394BE-5C80-E140-9BD5-607EA04C5A03}"/>
              </a:ext>
            </a:extLst>
          </p:cNvPr>
          <p:cNvSpPr txBox="1"/>
          <p:nvPr userDrawn="1"/>
        </p:nvSpPr>
        <p:spPr>
          <a:xfrm>
            <a:off x="11259953" y="6608760"/>
            <a:ext cx="315874" cy="199478"/>
          </a:xfrm>
          <a:prstGeom prst="rect">
            <a:avLst/>
          </a:prstGeom>
          <a:ln/>
        </p:spPr>
        <p:txBody>
          <a:bodyPr wrap="none" lIns="0" tIns="0" rIns="0" bIns="0" rtlCol="0" anchor="b">
            <a:spAutoFit/>
          </a:bodyPr>
          <a:lstStyle/>
          <a:p>
            <a:pPr marL="0" marR="0" indent="0" algn="r" defTabSz="914400" rtl="0" eaLnBrk="0" fontAlgn="base" latinLnBrk="0" hangingPunct="0">
              <a:lnSpc>
                <a:spcPct val="80000"/>
              </a:lnSpc>
              <a:spcBef>
                <a:spcPts val="0"/>
              </a:spcBef>
              <a:spcAft>
                <a:spcPct val="0"/>
              </a:spcAft>
              <a:buClr>
                <a:srgbClr val="005596"/>
              </a:buClr>
              <a:buSzTx/>
              <a:buFontTx/>
              <a:buNone/>
              <a:tabLst/>
            </a:pPr>
            <a:r>
              <a:rPr kumimoji="0" lang="en-US" sz="800" b="0" i="1" u="none" strike="noStrike" kern="0" cap="none" spc="0" normalizeH="0" baseline="0" noProof="0">
                <a:ln>
                  <a:noFill/>
                </a:ln>
                <a:solidFill>
                  <a:schemeClr val="bg1"/>
                </a:solidFill>
                <a:effectLst/>
                <a:uLnTx/>
                <a:uFillTx/>
                <a:latin typeface="Calibri"/>
                <a:ea typeface="+mn-ea"/>
                <a:cs typeface="+mn-cs"/>
              </a:rPr>
              <a:t>Black &amp;</a:t>
            </a:r>
            <a:br>
              <a:rPr kumimoji="0" lang="en-US" sz="800" b="0" i="1" u="none" strike="noStrike" kern="0" cap="none" spc="0" normalizeH="0" baseline="0" noProof="0">
                <a:ln>
                  <a:noFill/>
                </a:ln>
                <a:solidFill>
                  <a:schemeClr val="bg1"/>
                </a:solidFill>
                <a:effectLst/>
                <a:uLnTx/>
                <a:uFillTx/>
                <a:latin typeface="Calibri"/>
                <a:ea typeface="+mn-ea"/>
                <a:cs typeface="+mn-cs"/>
              </a:rPr>
            </a:br>
            <a:r>
              <a:rPr kumimoji="0" lang="en-US" sz="800" b="0" i="1" u="none" strike="noStrike" kern="0" cap="none" spc="0" normalizeH="0" baseline="0" noProof="0">
                <a:ln>
                  <a:noFill/>
                </a:ln>
                <a:solidFill>
                  <a:schemeClr val="bg1"/>
                </a:solidFill>
                <a:effectLst/>
                <a:uLnTx/>
                <a:uFillTx/>
                <a:latin typeface="Calibri"/>
                <a:ea typeface="+mn-ea"/>
                <a:cs typeface="+mn-cs"/>
              </a:rPr>
              <a:t>Veatch</a:t>
            </a:r>
          </a:p>
        </p:txBody>
      </p:sp>
    </p:spTree>
    <p:extLst>
      <p:ext uri="{BB962C8B-B14F-4D97-AF65-F5344CB8AC3E}">
        <p14:creationId xmlns:p14="http://schemas.microsoft.com/office/powerpoint/2010/main" val="15590217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 with Photo">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26E8504-F3AE-4D4A-B82A-3BB986A6857F}"/>
              </a:ext>
            </a:extLst>
          </p:cNvPr>
          <p:cNvSpPr/>
          <p:nvPr userDrawn="1"/>
        </p:nvSpPr>
        <p:spPr>
          <a:xfrm>
            <a:off x="1" y="1371600"/>
            <a:ext cx="6091490" cy="4114800"/>
          </a:xfrm>
          <a:prstGeom prst="rect">
            <a:avLst/>
          </a:prstGeom>
          <a:solidFill>
            <a:schemeClr val="accent1"/>
          </a:solidFill>
          <a:ln>
            <a:noFill/>
          </a:ln>
          <a:effectLst>
            <a:outerShdw blurRad="457200" dist="355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p:cNvSpPr>
            <a:spLocks noGrp="1"/>
          </p:cNvSpPr>
          <p:nvPr>
            <p:ph type="title"/>
          </p:nvPr>
        </p:nvSpPr>
        <p:spPr>
          <a:xfrm>
            <a:off x="359245" y="1716301"/>
            <a:ext cx="5382651" cy="1143000"/>
          </a:xfrm>
          <a:prstGeom prst="rect">
            <a:avLst/>
          </a:prstGeom>
        </p:spPr>
        <p:txBody>
          <a:bodyPr lIns="0" tIns="0" rIns="0" bIns="121899">
            <a:noAutofit/>
          </a:bodyPr>
          <a:lstStyle>
            <a:lvl1pPr>
              <a:lnSpc>
                <a:spcPct val="90000"/>
              </a:lnSpc>
              <a:defRPr lang="en-US" sz="3600" b="1" cap="none" dirty="0">
                <a:solidFill>
                  <a:schemeClr val="bg1"/>
                </a:solidFill>
                <a:ea typeface="+mn-ea"/>
                <a:cs typeface="+mn-cs"/>
              </a:defRPr>
            </a:lvl1pPr>
          </a:lstStyle>
          <a:p>
            <a:pPr lvl="0">
              <a:lnSpc>
                <a:spcPct val="100000"/>
              </a:lnSpc>
            </a:pPr>
            <a:r>
              <a:rPr lang="en-US"/>
              <a:t>Click to edit Master title style</a:t>
            </a:r>
          </a:p>
        </p:txBody>
      </p:sp>
      <p:sp>
        <p:nvSpPr>
          <p:cNvPr id="17" name="Text Placeholder"/>
          <p:cNvSpPr>
            <a:spLocks noGrp="1"/>
          </p:cNvSpPr>
          <p:nvPr>
            <p:ph type="body" sz="quarter" idx="20"/>
          </p:nvPr>
        </p:nvSpPr>
        <p:spPr>
          <a:xfrm>
            <a:off x="359245" y="2859302"/>
            <a:ext cx="5382651" cy="2261339"/>
          </a:xfrm>
          <a:prstGeom prst="rect">
            <a:avLst/>
          </a:prstGeom>
        </p:spPr>
        <p:txBody>
          <a:bodyPr lIns="0" tIns="0" rIns="0" bIns="0"/>
          <a:lstStyle>
            <a:lvl1pPr marL="306864" indent="-306864" defTabSz="1218987" eaLnBrk="0" hangingPunct="0">
              <a:lnSpc>
                <a:spcPct val="90000"/>
              </a:lnSpc>
              <a:spcBef>
                <a:spcPts val="600"/>
              </a:spcBef>
              <a:buClr>
                <a:schemeClr val="bg1"/>
              </a:buClr>
              <a:buFontTx/>
              <a:buChar char="•"/>
              <a:defRPr lang="en-US" sz="2400" b="0" kern="0">
                <a:solidFill>
                  <a:schemeClr val="bg1"/>
                </a:solidFill>
              </a:defRPr>
            </a:lvl1pPr>
            <a:lvl2pPr marL="742950" indent="-279400" defTabSz="1218987" eaLnBrk="0" hangingPunct="0">
              <a:lnSpc>
                <a:spcPct val="90000"/>
              </a:lnSpc>
              <a:spcBef>
                <a:spcPts val="600"/>
              </a:spcBef>
              <a:buClr>
                <a:schemeClr val="bg2"/>
              </a:buClr>
              <a:buFontTx/>
              <a:buChar char="•"/>
              <a:tabLst/>
              <a:defRPr lang="en-US" sz="2400" b="0" kern="0">
                <a:solidFill>
                  <a:schemeClr val="bg1"/>
                </a:solidFill>
              </a:defRPr>
            </a:lvl2pPr>
            <a:lvl3pPr marL="1200150" indent="-279400" defTabSz="1218987" eaLnBrk="0" hangingPunct="0">
              <a:lnSpc>
                <a:spcPct val="90000"/>
              </a:lnSpc>
              <a:spcBef>
                <a:spcPts val="600"/>
              </a:spcBef>
              <a:buClr>
                <a:schemeClr val="bg2"/>
              </a:buClr>
              <a:buFontTx/>
              <a:buChar char="•"/>
              <a:tabLst/>
              <a:defRPr lang="en-US" sz="2400" b="0" kern="0">
                <a:solidFill>
                  <a:schemeClr val="bg1"/>
                </a:solidFill>
              </a:defRPr>
            </a:lvl3pPr>
            <a:lvl4pPr marL="1663700" indent="-285750" defTabSz="1218987" eaLnBrk="0" hangingPunct="0">
              <a:lnSpc>
                <a:spcPct val="90000"/>
              </a:lnSpc>
              <a:spcBef>
                <a:spcPts val="600"/>
              </a:spcBef>
              <a:buClr>
                <a:schemeClr val="bg2"/>
              </a:buClr>
              <a:buFontTx/>
              <a:buChar char="•"/>
              <a:tabLst/>
              <a:defRPr lang="en-US" sz="2400" b="0" kern="0">
                <a:solidFill>
                  <a:schemeClr val="bg1"/>
                </a:solidFill>
              </a:defRPr>
            </a:lvl4pPr>
            <a:lvl5pPr marL="2120900" indent="-285750" defTabSz="1218987" eaLnBrk="0" hangingPunct="0">
              <a:lnSpc>
                <a:spcPct val="90000"/>
              </a:lnSpc>
              <a:spcBef>
                <a:spcPts val="600"/>
              </a:spcBef>
              <a:buClr>
                <a:schemeClr val="bg2"/>
              </a:buClr>
              <a:buFontTx/>
              <a:buChar char="•"/>
              <a:tabLst/>
              <a:defRPr lang="en-US" sz="2400" b="0" kern="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Oval 15">
            <a:extLst>
              <a:ext uri="{FF2B5EF4-FFF2-40B4-BE49-F238E27FC236}">
                <a16:creationId xmlns:a16="http://schemas.microsoft.com/office/drawing/2014/main" id="{FA113BDC-09A9-C144-A0F5-D1BB4C671B5D}"/>
              </a:ext>
            </a:extLst>
          </p:cNvPr>
          <p:cNvSpPr/>
          <p:nvPr userDrawn="1"/>
        </p:nvSpPr>
        <p:spPr>
          <a:xfrm>
            <a:off x="11701403" y="6390861"/>
            <a:ext cx="685979" cy="685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Slide Number Placeholder"/>
          <p:cNvSpPr>
            <a:spLocks noGrp="1"/>
          </p:cNvSpPr>
          <p:nvPr>
            <p:ph type="sldNum" sz="quarter" idx="4"/>
          </p:nvPr>
        </p:nvSpPr>
        <p:spPr bwMode="auto">
          <a:xfrm flipH="1">
            <a:off x="11397408" y="6598040"/>
            <a:ext cx="685979" cy="184666"/>
          </a:xfrm>
          <a:prstGeom prst="rect">
            <a:avLst/>
          </a:prstGeom>
          <a:noFill/>
        </p:spPr>
        <p:txBody>
          <a:bodyPr wrap="square" lIns="0" tIns="0" rIns="0" bIns="0" anchor="ctr" anchorCtr="0">
            <a:spAutoFit/>
          </a:bodyPr>
          <a:lstStyle>
            <a:lvl1pPr algn="r">
              <a:buFont typeface="Arial" charset="0"/>
              <a:buNone/>
              <a:defRPr sz="12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8" name="Footer Placeholder">
            <a:extLst>
              <a:ext uri="{FF2B5EF4-FFF2-40B4-BE49-F238E27FC236}">
                <a16:creationId xmlns:a16="http://schemas.microsoft.com/office/drawing/2014/main" id="{4A8D7D49-DB05-8548-853D-F2C231A89054}"/>
              </a:ext>
            </a:extLst>
          </p:cNvPr>
          <p:cNvSpPr>
            <a:spLocks noGrp="1"/>
          </p:cNvSpPr>
          <p:nvPr>
            <p:ph type="ftr" sz="quarter" idx="3"/>
          </p:nvPr>
        </p:nvSpPr>
        <p:spPr>
          <a:xfrm>
            <a:off x="457191" y="6493481"/>
            <a:ext cx="994916"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sp>
        <p:nvSpPr>
          <p:cNvPr id="14" name="Picture Placeholder 4">
            <a:extLst>
              <a:ext uri="{FF2B5EF4-FFF2-40B4-BE49-F238E27FC236}">
                <a16:creationId xmlns:a16="http://schemas.microsoft.com/office/drawing/2014/main" id="{5993CFC3-445E-1544-B793-62D97ECB907B}"/>
              </a:ext>
            </a:extLst>
          </p:cNvPr>
          <p:cNvSpPr>
            <a:spLocks noGrp="1"/>
          </p:cNvSpPr>
          <p:nvPr>
            <p:ph type="pic" sz="quarter" idx="12"/>
          </p:nvPr>
        </p:nvSpPr>
        <p:spPr>
          <a:xfrm>
            <a:off x="6100509" y="1143000"/>
            <a:ext cx="6091490" cy="4572000"/>
          </a:xfrm>
          <a:prstGeom prst="rect">
            <a:avLst/>
          </a:prstGeom>
          <a:effectLst>
            <a:outerShdw blurRad="457200" dist="355600" dir="2700000" algn="ctr" rotWithShape="0">
              <a:srgbClr val="000000">
                <a:alpha val="40000"/>
              </a:srgbClr>
            </a:outerShdw>
          </a:effectLst>
        </p:spPr>
        <p:txBody>
          <a:bodyPr anchor="ctr"/>
          <a:lstStyle>
            <a:lvl1pPr marL="0" indent="0" algn="ctr">
              <a:buNone/>
              <a:defRPr sz="2800" b="0">
                <a:solidFill>
                  <a:schemeClr val="accent5"/>
                </a:solidFill>
              </a:defRPr>
            </a:lvl1pPr>
          </a:lstStyle>
          <a:p>
            <a:r>
              <a:rPr lang="en-US"/>
              <a:t>Click icon to add picture</a:t>
            </a:r>
          </a:p>
        </p:txBody>
      </p:sp>
      <p:sp>
        <p:nvSpPr>
          <p:cNvPr id="13" name="TextBox 12">
            <a:extLst>
              <a:ext uri="{FF2B5EF4-FFF2-40B4-BE49-F238E27FC236}">
                <a16:creationId xmlns:a16="http://schemas.microsoft.com/office/drawing/2014/main" id="{5B7BC83B-53AE-A44B-9138-5A5D16C4B966}"/>
              </a:ext>
            </a:extLst>
          </p:cNvPr>
          <p:cNvSpPr txBox="1"/>
          <p:nvPr userDrawn="1"/>
        </p:nvSpPr>
        <p:spPr>
          <a:xfrm>
            <a:off x="11259953" y="6608760"/>
            <a:ext cx="315874" cy="199478"/>
          </a:xfrm>
          <a:prstGeom prst="rect">
            <a:avLst/>
          </a:prstGeom>
          <a:ln/>
        </p:spPr>
        <p:txBody>
          <a:bodyPr wrap="none" lIns="0" tIns="0" rIns="0" bIns="0" rtlCol="0" anchor="b">
            <a:spAutoFit/>
          </a:bodyPr>
          <a:lstStyle/>
          <a:p>
            <a:pPr marL="0" marR="0" indent="0" algn="r" defTabSz="914400" rtl="0" eaLnBrk="0" fontAlgn="base" latinLnBrk="0" hangingPunct="0">
              <a:lnSpc>
                <a:spcPct val="80000"/>
              </a:lnSpc>
              <a:spcBef>
                <a:spcPts val="0"/>
              </a:spcBef>
              <a:spcAft>
                <a:spcPct val="0"/>
              </a:spcAft>
              <a:buClr>
                <a:srgbClr val="005596"/>
              </a:buClr>
              <a:buSzTx/>
              <a:buFontTx/>
              <a:buNone/>
              <a:tabLst/>
            </a:pPr>
            <a:r>
              <a:rPr kumimoji="0" lang="en-US" sz="800" b="0" i="1" u="none" strike="noStrike" kern="0" cap="none" spc="0" normalizeH="0" baseline="0" noProof="0">
                <a:ln>
                  <a:noFill/>
                </a:ln>
                <a:solidFill>
                  <a:schemeClr val="accent1"/>
                </a:solidFill>
                <a:effectLst/>
                <a:uLnTx/>
                <a:uFillTx/>
                <a:latin typeface="Calibri"/>
                <a:ea typeface="+mn-ea"/>
                <a:cs typeface="+mn-cs"/>
              </a:rPr>
              <a:t>Black &amp;</a:t>
            </a:r>
            <a:br>
              <a:rPr kumimoji="0" lang="en-US" sz="800" b="0" i="1" u="none" strike="noStrike" kern="0" cap="none" spc="0" normalizeH="0" baseline="0" noProof="0">
                <a:ln>
                  <a:noFill/>
                </a:ln>
                <a:solidFill>
                  <a:schemeClr val="accent1"/>
                </a:solidFill>
                <a:effectLst/>
                <a:uLnTx/>
                <a:uFillTx/>
                <a:latin typeface="Calibri"/>
                <a:ea typeface="+mn-ea"/>
                <a:cs typeface="+mn-cs"/>
              </a:rPr>
            </a:br>
            <a:r>
              <a:rPr kumimoji="0" lang="en-US" sz="800" b="0" i="1" u="none" strike="noStrike" kern="0" cap="none" spc="0" normalizeH="0" baseline="0" noProof="0">
                <a:ln>
                  <a:noFill/>
                </a:ln>
                <a:solidFill>
                  <a:schemeClr val="accent1"/>
                </a:solidFill>
                <a:effectLst/>
                <a:uLnTx/>
                <a:uFillTx/>
                <a:latin typeface="Calibri"/>
                <a:ea typeface="+mn-ea"/>
                <a:cs typeface="+mn-cs"/>
              </a:rPr>
              <a:t>Veatch</a:t>
            </a:r>
          </a:p>
        </p:txBody>
      </p:sp>
    </p:spTree>
    <p:extLst>
      <p:ext uri="{BB962C8B-B14F-4D97-AF65-F5344CB8AC3E}">
        <p14:creationId xmlns:p14="http://schemas.microsoft.com/office/powerpoint/2010/main" val="39477733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lank with Page Number">
    <p:spTree>
      <p:nvGrpSpPr>
        <p:cNvPr id="1" name=""/>
        <p:cNvGrpSpPr/>
        <p:nvPr/>
      </p:nvGrpSpPr>
      <p:grpSpPr>
        <a:xfrm>
          <a:off x="0" y="0"/>
          <a:ext cx="0" cy="0"/>
          <a:chOff x="0" y="0"/>
          <a:chExt cx="0" cy="0"/>
        </a:xfrm>
      </p:grpSpPr>
      <p:sp>
        <p:nvSpPr>
          <p:cNvPr id="10" name="Footer Placeholder">
            <a:extLst>
              <a:ext uri="{FF2B5EF4-FFF2-40B4-BE49-F238E27FC236}">
                <a16:creationId xmlns:a16="http://schemas.microsoft.com/office/drawing/2014/main" id="{F5840DF7-99BD-8249-BE24-D871786E4A47}"/>
              </a:ext>
            </a:extLst>
          </p:cNvPr>
          <p:cNvSpPr>
            <a:spLocks noGrp="1"/>
          </p:cNvSpPr>
          <p:nvPr>
            <p:ph type="ftr" sz="quarter" idx="3"/>
          </p:nvPr>
        </p:nvSpPr>
        <p:spPr>
          <a:xfrm>
            <a:off x="457191" y="6493481"/>
            <a:ext cx="994916"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sp>
        <p:nvSpPr>
          <p:cNvPr id="11" name="Oval 10">
            <a:extLst>
              <a:ext uri="{FF2B5EF4-FFF2-40B4-BE49-F238E27FC236}">
                <a16:creationId xmlns:a16="http://schemas.microsoft.com/office/drawing/2014/main" id="{8988CA14-60C8-3145-BC0E-947B8B1CA746}"/>
              </a:ext>
            </a:extLst>
          </p:cNvPr>
          <p:cNvSpPr/>
          <p:nvPr userDrawn="1"/>
        </p:nvSpPr>
        <p:spPr>
          <a:xfrm>
            <a:off x="11701403" y="6390861"/>
            <a:ext cx="685979" cy="6858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Slide Number Placeholder">
            <a:extLst>
              <a:ext uri="{FF2B5EF4-FFF2-40B4-BE49-F238E27FC236}">
                <a16:creationId xmlns:a16="http://schemas.microsoft.com/office/drawing/2014/main" id="{A326D26D-9EEB-3148-B713-593001315975}"/>
              </a:ext>
            </a:extLst>
          </p:cNvPr>
          <p:cNvSpPr>
            <a:spLocks noGrp="1"/>
          </p:cNvSpPr>
          <p:nvPr>
            <p:ph type="sldNum" sz="quarter" idx="4"/>
          </p:nvPr>
        </p:nvSpPr>
        <p:spPr bwMode="auto">
          <a:xfrm flipH="1">
            <a:off x="11397408" y="6598040"/>
            <a:ext cx="685979" cy="184666"/>
          </a:xfrm>
          <a:prstGeom prst="rect">
            <a:avLst/>
          </a:prstGeom>
          <a:noFill/>
        </p:spPr>
        <p:txBody>
          <a:bodyPr wrap="square" lIns="0" tIns="0" rIns="0" bIns="0" anchor="ctr" anchorCtr="0">
            <a:spAutoFit/>
          </a:bodyPr>
          <a:lstStyle>
            <a:lvl1pPr algn="r">
              <a:buFont typeface="Arial" charset="0"/>
              <a:buNone/>
              <a:defRPr sz="1200" b="1">
                <a:solidFill>
                  <a:schemeClr val="bg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
        <p:nvSpPr>
          <p:cNvPr id="6" name="TextBox 5">
            <a:extLst>
              <a:ext uri="{FF2B5EF4-FFF2-40B4-BE49-F238E27FC236}">
                <a16:creationId xmlns:a16="http://schemas.microsoft.com/office/drawing/2014/main" id="{7AC368B2-82C6-004B-8F05-C92686FEFA54}"/>
              </a:ext>
            </a:extLst>
          </p:cNvPr>
          <p:cNvSpPr txBox="1"/>
          <p:nvPr userDrawn="1"/>
        </p:nvSpPr>
        <p:spPr>
          <a:xfrm>
            <a:off x="11259953" y="6608760"/>
            <a:ext cx="315874" cy="199478"/>
          </a:xfrm>
          <a:prstGeom prst="rect">
            <a:avLst/>
          </a:prstGeom>
          <a:ln/>
        </p:spPr>
        <p:txBody>
          <a:bodyPr wrap="none" lIns="0" tIns="0" rIns="0" bIns="0" rtlCol="0" anchor="b">
            <a:spAutoFit/>
          </a:bodyPr>
          <a:lstStyle/>
          <a:p>
            <a:pPr marL="0" marR="0" indent="0" algn="r" defTabSz="914400" rtl="0" eaLnBrk="0" fontAlgn="base" latinLnBrk="0" hangingPunct="0">
              <a:lnSpc>
                <a:spcPct val="80000"/>
              </a:lnSpc>
              <a:spcBef>
                <a:spcPts val="0"/>
              </a:spcBef>
              <a:spcAft>
                <a:spcPct val="0"/>
              </a:spcAft>
              <a:buClr>
                <a:srgbClr val="005596"/>
              </a:buClr>
              <a:buSzTx/>
              <a:buFontTx/>
              <a:buNone/>
              <a:tabLst/>
            </a:pPr>
            <a:r>
              <a:rPr kumimoji="0" lang="en-US" sz="800" b="0" i="1" u="none" strike="noStrike" kern="0" cap="none" spc="0" normalizeH="0" baseline="0" noProof="0">
                <a:ln>
                  <a:noFill/>
                </a:ln>
                <a:solidFill>
                  <a:schemeClr val="accent1"/>
                </a:solidFill>
                <a:effectLst/>
                <a:uLnTx/>
                <a:uFillTx/>
                <a:latin typeface="Calibri"/>
                <a:ea typeface="+mn-ea"/>
                <a:cs typeface="+mn-cs"/>
              </a:rPr>
              <a:t>Black &amp;</a:t>
            </a:r>
            <a:br>
              <a:rPr kumimoji="0" lang="en-US" sz="800" b="0" i="1" u="none" strike="noStrike" kern="0" cap="none" spc="0" normalizeH="0" baseline="0" noProof="0">
                <a:ln>
                  <a:noFill/>
                </a:ln>
                <a:solidFill>
                  <a:schemeClr val="accent1"/>
                </a:solidFill>
                <a:effectLst/>
                <a:uLnTx/>
                <a:uFillTx/>
                <a:latin typeface="Calibri"/>
                <a:ea typeface="+mn-ea"/>
                <a:cs typeface="+mn-cs"/>
              </a:rPr>
            </a:br>
            <a:r>
              <a:rPr kumimoji="0" lang="en-US" sz="800" b="0" i="1" u="none" strike="noStrike" kern="0" cap="none" spc="0" normalizeH="0" baseline="0" noProof="0">
                <a:ln>
                  <a:noFill/>
                </a:ln>
                <a:solidFill>
                  <a:schemeClr val="accent1"/>
                </a:solidFill>
                <a:effectLst/>
                <a:uLnTx/>
                <a:uFillTx/>
                <a:latin typeface="Calibri"/>
                <a:ea typeface="+mn-ea"/>
                <a:cs typeface="+mn-cs"/>
              </a:rPr>
              <a:t>Veatch</a:t>
            </a:r>
          </a:p>
        </p:txBody>
      </p:sp>
    </p:spTree>
    <p:extLst>
      <p:ext uri="{BB962C8B-B14F-4D97-AF65-F5344CB8AC3E}">
        <p14:creationId xmlns:p14="http://schemas.microsoft.com/office/powerpoint/2010/main" val="3689835094"/>
      </p:ext>
    </p:extLst>
  </p:cSld>
  <p:clrMapOvr>
    <a:masterClrMapping/>
  </p:clrMapOvr>
  <p:extLst>
    <p:ext uri="{DCECCB84-F9BA-43D5-87BE-67443E8EF086}">
      <p15:sldGuideLst xmlns:p15="http://schemas.microsoft.com/office/powerpoint/2012/main">
        <p15:guide id="1" orient="horz" pos="3336">
          <p15:clr>
            <a:srgbClr val="FBAE40"/>
          </p15:clr>
        </p15:guide>
        <p15:guide id="2" pos="3839">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nk">
    <p:bg bwMode="gray">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32714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Section 4 - TItle ">
    <p:spTree>
      <p:nvGrpSpPr>
        <p:cNvPr id="1" name=""/>
        <p:cNvGrpSpPr/>
        <p:nvPr/>
      </p:nvGrpSpPr>
      <p:grpSpPr>
        <a:xfrm>
          <a:off x="0" y="0"/>
          <a:ext cx="0" cy="0"/>
          <a:chOff x="0" y="0"/>
          <a:chExt cx="0" cy="0"/>
        </a:xfrm>
      </p:grpSpPr>
      <p:sp>
        <p:nvSpPr>
          <p:cNvPr id="11" name="Title"/>
          <p:cNvSpPr>
            <a:spLocks noGrp="1"/>
          </p:cNvSpPr>
          <p:nvPr>
            <p:ph type="title"/>
          </p:nvPr>
        </p:nvSpPr>
        <p:spPr>
          <a:xfrm>
            <a:off x="455731" y="603257"/>
            <a:ext cx="11280539"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a:t>Click to edit Master title style</a:t>
            </a:r>
          </a:p>
        </p:txBody>
      </p:sp>
      <p:sp>
        <p:nvSpPr>
          <p:cNvPr id="9" name="Footer Placeholder"/>
          <p:cNvSpPr>
            <a:spLocks noGrp="1"/>
          </p:cNvSpPr>
          <p:nvPr>
            <p:ph type="ftr" sz="quarter" idx="3"/>
          </p:nvPr>
        </p:nvSpPr>
        <p:spPr>
          <a:xfrm>
            <a:off x="457191" y="6493481"/>
            <a:ext cx="994916"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13115" t="31548" r="70851" b="31858"/>
          <a:stretch/>
        </p:blipFill>
        <p:spPr>
          <a:xfrm>
            <a:off x="11671503" y="6370279"/>
            <a:ext cx="441549" cy="36576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5951" y="6420045"/>
            <a:ext cx="3405503" cy="295656"/>
          </a:xfrm>
          <a:prstGeom prst="rect">
            <a:avLst/>
          </a:prstGeom>
        </p:spPr>
      </p:pic>
      <p:sp>
        <p:nvSpPr>
          <p:cNvPr id="7" name="Slide Number Placeholder"/>
          <p:cNvSpPr>
            <a:spLocks noGrp="1"/>
          </p:cNvSpPr>
          <p:nvPr>
            <p:ph type="sldNum" sz="quarter" idx="4"/>
          </p:nvPr>
        </p:nvSpPr>
        <p:spPr bwMode="auto">
          <a:xfrm>
            <a:off x="11437919" y="6508871"/>
            <a:ext cx="137894"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extLst>
      <p:ext uri="{BB962C8B-B14F-4D97-AF65-F5344CB8AC3E}">
        <p14:creationId xmlns:p14="http://schemas.microsoft.com/office/powerpoint/2010/main" val="19459758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Section 2 - Large Box and Text">
    <p:spTree>
      <p:nvGrpSpPr>
        <p:cNvPr id="1" name=""/>
        <p:cNvGrpSpPr/>
        <p:nvPr/>
      </p:nvGrpSpPr>
      <p:grpSpPr>
        <a:xfrm>
          <a:off x="0" y="0"/>
          <a:ext cx="0" cy="0"/>
          <a:chOff x="0" y="0"/>
          <a:chExt cx="0" cy="0"/>
        </a:xfrm>
      </p:grpSpPr>
      <p:sp>
        <p:nvSpPr>
          <p:cNvPr id="11" name="Title"/>
          <p:cNvSpPr>
            <a:spLocks noGrp="1"/>
          </p:cNvSpPr>
          <p:nvPr>
            <p:ph type="title"/>
          </p:nvPr>
        </p:nvSpPr>
        <p:spPr>
          <a:xfrm>
            <a:off x="5028922" y="603257"/>
            <a:ext cx="6707348"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a:t>Click to edit Master title style</a:t>
            </a:r>
          </a:p>
        </p:txBody>
      </p:sp>
      <p:sp>
        <p:nvSpPr>
          <p:cNvPr id="16" name="Text Placeholder"/>
          <p:cNvSpPr>
            <a:spLocks noGrp="1"/>
          </p:cNvSpPr>
          <p:nvPr>
            <p:ph type="body" sz="quarter" idx="15"/>
          </p:nvPr>
        </p:nvSpPr>
        <p:spPr>
          <a:xfrm>
            <a:off x="5028922" y="1746258"/>
            <a:ext cx="6707348" cy="3651247"/>
          </a:xfrm>
          <a:prstGeom prst="rect">
            <a:avLst/>
          </a:prstGeom>
        </p:spPr>
        <p:txBody>
          <a:bodyPr lIns="0" tIns="0" rIns="0" bIns="0"/>
          <a:lstStyle>
            <a:lvl1pPr marL="306864" indent="-306864" defTabSz="1218987" eaLnBrk="0" hangingPunct="0">
              <a:lnSpc>
                <a:spcPct val="90000"/>
              </a:lnSpc>
              <a:spcBef>
                <a:spcPts val="1600"/>
              </a:spcBef>
              <a:buFontTx/>
              <a:buChar char="•"/>
              <a:defRPr lang="en-US" sz="2700" b="1" kern="0">
                <a:solidFill>
                  <a:schemeClr val="accent6"/>
                </a:solidFill>
              </a:defRPr>
            </a:lvl1pPr>
            <a:lvl2pPr defTabSz="1218987" eaLnBrk="0" hangingPunct="0">
              <a:lnSpc>
                <a:spcPct val="90000"/>
              </a:lnSpc>
              <a:spcBef>
                <a:spcPts val="800"/>
              </a:spcBef>
              <a:buClr>
                <a:schemeClr val="bg2"/>
              </a:buClr>
              <a:buFontTx/>
              <a:buChar char="•"/>
              <a:defRPr lang="en-US" sz="2400" b="1" kern="0">
                <a:solidFill>
                  <a:schemeClr val="accent6"/>
                </a:solidFill>
              </a:defRPr>
            </a:lvl2pPr>
            <a:lvl3pPr defTabSz="1218987" eaLnBrk="0" hangingPunct="0">
              <a:lnSpc>
                <a:spcPct val="90000"/>
              </a:lnSpc>
              <a:spcBef>
                <a:spcPts val="800"/>
              </a:spcBef>
              <a:buClr>
                <a:schemeClr val="bg2"/>
              </a:buClr>
              <a:buFontTx/>
              <a:buChar char="•"/>
              <a:defRPr lang="en-US" sz="2400" b="1" kern="0">
                <a:solidFill>
                  <a:schemeClr val="accent6"/>
                </a:solidFill>
              </a:defRPr>
            </a:lvl3pPr>
            <a:lvl4pPr defTabSz="1218987" eaLnBrk="0" hangingPunct="0">
              <a:lnSpc>
                <a:spcPct val="90000"/>
              </a:lnSpc>
              <a:spcBef>
                <a:spcPts val="800"/>
              </a:spcBef>
              <a:buClr>
                <a:schemeClr val="bg2"/>
              </a:buClr>
              <a:buFontTx/>
              <a:buChar char="•"/>
              <a:defRPr lang="en-US" sz="2400" b="1" kern="0">
                <a:solidFill>
                  <a:schemeClr val="accent6"/>
                </a:solidFill>
              </a:defRPr>
            </a:lvl4pPr>
            <a:lvl5pPr defTabSz="1218987" eaLnBrk="0" hangingPunct="0">
              <a:lnSpc>
                <a:spcPct val="90000"/>
              </a:lnSpc>
              <a:spcBef>
                <a:spcPts val="800"/>
              </a:spcBef>
              <a:buClr>
                <a:schemeClr val="bg2"/>
              </a:buClr>
              <a:buFontTx/>
              <a:buChar char="•"/>
              <a:defRPr lang="en-US" sz="2400" b="1" kern="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ake-Away Placeholder"/>
          <p:cNvSpPr>
            <a:spLocks noGrp="1"/>
          </p:cNvSpPr>
          <p:nvPr>
            <p:ph type="body" sz="quarter" idx="19"/>
          </p:nvPr>
        </p:nvSpPr>
        <p:spPr>
          <a:xfrm>
            <a:off x="5028922" y="5515665"/>
            <a:ext cx="6707348"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tx1"/>
                </a:solidFill>
                <a:latin typeface="+mn-lt"/>
              </a:defRPr>
            </a:lvl1pPr>
          </a:lstStyle>
          <a:p>
            <a:pPr lvl="0"/>
            <a:r>
              <a:rPr lang="en-US"/>
              <a:t>Click to edit Master text styles</a:t>
            </a:r>
          </a:p>
        </p:txBody>
      </p:sp>
      <p:sp>
        <p:nvSpPr>
          <p:cNvPr id="2" name="Rectangle 1"/>
          <p:cNvSpPr/>
          <p:nvPr userDrawn="1"/>
        </p:nvSpPr>
        <p:spPr bwMode="auto">
          <a:xfrm>
            <a:off x="1" y="0"/>
            <a:ext cx="65" cy="369332"/>
          </a:xfrm>
          <a:prstGeom prst="rect">
            <a:avLst/>
          </a:prstGeom>
          <a:solidFill>
            <a:schemeClr val="accent2"/>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spAutoFit/>
          </a:bodyPr>
          <a:lstStyle/>
          <a:p>
            <a:pPr marL="342900" marR="0" indent="-342900" algn="l" defTabSz="457200" rtl="0" eaLnBrk="1" fontAlgn="base" latinLnBrk="0" hangingPunct="1">
              <a:lnSpc>
                <a:spcPct val="100000"/>
              </a:lnSpc>
              <a:spcBef>
                <a:spcPct val="0"/>
              </a:spcBef>
              <a:spcAft>
                <a:spcPct val="0"/>
              </a:spcAft>
              <a:buClrTx/>
              <a:buSzTx/>
              <a:buFont typeface="Arial" charset="0"/>
              <a:buNone/>
              <a:tabLst/>
            </a:pPr>
            <a:endParaRPr kumimoji="0" lang="en-US" sz="2400" b="1" i="0" u="none" strike="noStrike" cap="none" normalizeH="0" baseline="0">
              <a:ln>
                <a:noFill/>
              </a:ln>
              <a:solidFill>
                <a:srgbClr val="005596"/>
              </a:solidFill>
              <a:effectLst/>
              <a:latin typeface="Calibri" pitchFamily="34" charset="0"/>
            </a:endParaRPr>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13115" t="31548" r="70851" b="31858"/>
          <a:stretch/>
        </p:blipFill>
        <p:spPr>
          <a:xfrm>
            <a:off x="11671503" y="6370279"/>
            <a:ext cx="441549" cy="36576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5951" y="6420045"/>
            <a:ext cx="3405503" cy="295656"/>
          </a:xfrm>
          <a:prstGeom prst="rect">
            <a:avLst/>
          </a:prstGeom>
        </p:spPr>
      </p:pic>
      <p:sp>
        <p:nvSpPr>
          <p:cNvPr id="10" name="Slide Number Placeholder"/>
          <p:cNvSpPr>
            <a:spLocks noGrp="1"/>
          </p:cNvSpPr>
          <p:nvPr>
            <p:ph type="sldNum" sz="quarter" idx="4"/>
          </p:nvPr>
        </p:nvSpPr>
        <p:spPr bwMode="auto">
          <a:xfrm>
            <a:off x="11437919" y="6508871"/>
            <a:ext cx="137894"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extLst>
      <p:ext uri="{BB962C8B-B14F-4D97-AF65-F5344CB8AC3E}">
        <p14:creationId xmlns:p14="http://schemas.microsoft.com/office/powerpoint/2010/main" val="36020854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Section 2 - Two Text">
    <p:spTree>
      <p:nvGrpSpPr>
        <p:cNvPr id="1" name=""/>
        <p:cNvGrpSpPr/>
        <p:nvPr/>
      </p:nvGrpSpPr>
      <p:grpSpPr>
        <a:xfrm>
          <a:off x="0" y="0"/>
          <a:ext cx="0" cy="0"/>
          <a:chOff x="0" y="0"/>
          <a:chExt cx="0" cy="0"/>
        </a:xfrm>
      </p:grpSpPr>
      <p:sp>
        <p:nvSpPr>
          <p:cNvPr id="11" name="Title"/>
          <p:cNvSpPr>
            <a:spLocks noGrp="1"/>
          </p:cNvSpPr>
          <p:nvPr>
            <p:ph type="title"/>
          </p:nvPr>
        </p:nvSpPr>
        <p:spPr>
          <a:xfrm>
            <a:off x="457191" y="603257"/>
            <a:ext cx="11279079"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a:t>Click to edit Master title style</a:t>
            </a:r>
          </a:p>
        </p:txBody>
      </p:sp>
      <p:sp>
        <p:nvSpPr>
          <p:cNvPr id="22" name="Take-Away Placeholder"/>
          <p:cNvSpPr>
            <a:spLocks noGrp="1"/>
          </p:cNvSpPr>
          <p:nvPr>
            <p:ph type="body" sz="quarter" idx="19"/>
          </p:nvPr>
        </p:nvSpPr>
        <p:spPr>
          <a:xfrm>
            <a:off x="457192" y="5515665"/>
            <a:ext cx="11279078"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tx1"/>
                </a:solidFill>
                <a:latin typeface="+mn-lt"/>
              </a:defRPr>
            </a:lvl1pPr>
          </a:lstStyle>
          <a:p>
            <a:pPr lvl="0"/>
            <a:r>
              <a:rPr lang="en-US"/>
              <a:t>Click to edit Master text styles</a:t>
            </a:r>
          </a:p>
        </p:txBody>
      </p:sp>
      <p:sp>
        <p:nvSpPr>
          <p:cNvPr id="10" name="Text Placeholder"/>
          <p:cNvSpPr>
            <a:spLocks noGrp="1"/>
          </p:cNvSpPr>
          <p:nvPr>
            <p:ph type="body" sz="quarter" idx="15"/>
          </p:nvPr>
        </p:nvSpPr>
        <p:spPr>
          <a:xfrm>
            <a:off x="457191" y="1746257"/>
            <a:ext cx="5396498" cy="3769408"/>
          </a:xfrm>
          <a:prstGeom prst="rect">
            <a:avLst/>
          </a:prstGeom>
        </p:spPr>
        <p:txBody>
          <a:bodyPr lIns="0" tIns="0" rIns="0" bIns="0"/>
          <a:lstStyle>
            <a:lvl1pPr marL="236538" indent="-236538" defTabSz="1218987" eaLnBrk="0" hangingPunct="0">
              <a:lnSpc>
                <a:spcPct val="100000"/>
              </a:lnSpc>
              <a:spcBef>
                <a:spcPts val="1200"/>
              </a:spcBef>
              <a:buFontTx/>
              <a:buChar char="•"/>
              <a:tabLst/>
              <a:defRPr lang="en-US" sz="2400" b="1" kern="0">
                <a:solidFill>
                  <a:schemeClr val="accent6"/>
                </a:solidFill>
                <a:latin typeface="+mn-lt"/>
                <a:ea typeface="Gill Sans MT" charset="0"/>
                <a:cs typeface="Gill Sans MT" charset="0"/>
              </a:defRPr>
            </a:lvl1pPr>
            <a:lvl2pPr marL="463550" indent="-227013"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2pPr>
            <a:lvl3pPr marL="690563" indent="-227013"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3pPr>
            <a:lvl4pPr marL="919163" indent="-228600"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4pPr>
            <a:lvl5pPr marL="1146175" indent="-227013"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p:cNvSpPr>
            <a:spLocks noGrp="1"/>
          </p:cNvSpPr>
          <p:nvPr>
            <p:ph type="body" sz="quarter" idx="20"/>
          </p:nvPr>
        </p:nvSpPr>
        <p:spPr>
          <a:xfrm>
            <a:off x="6395150" y="1746257"/>
            <a:ext cx="5341120" cy="3769408"/>
          </a:xfrm>
          <a:prstGeom prst="rect">
            <a:avLst/>
          </a:prstGeom>
        </p:spPr>
        <p:txBody>
          <a:bodyPr lIns="0" tIns="0" rIns="0" bIns="0"/>
          <a:lstStyle>
            <a:lvl1pPr marL="236538" indent="-236538" defTabSz="1218987" eaLnBrk="0" hangingPunct="0">
              <a:lnSpc>
                <a:spcPct val="100000"/>
              </a:lnSpc>
              <a:spcBef>
                <a:spcPts val="1200"/>
              </a:spcBef>
              <a:buFontTx/>
              <a:buChar char="•"/>
              <a:tabLst/>
              <a:defRPr lang="en-US" sz="2400" b="1" kern="0">
                <a:solidFill>
                  <a:schemeClr val="accent6"/>
                </a:solidFill>
                <a:latin typeface="+mn-lt"/>
                <a:ea typeface="Gill Sans MT" charset="0"/>
                <a:cs typeface="Gill Sans MT" charset="0"/>
              </a:defRPr>
            </a:lvl1pPr>
            <a:lvl2pPr marL="463550" indent="-227013"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2pPr>
            <a:lvl3pPr marL="690563" indent="-227013"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3pPr>
            <a:lvl4pPr marL="919163" indent="-228600"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4pPr>
            <a:lvl5pPr marL="1146175" indent="-227013"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Footer Placeholder"/>
          <p:cNvSpPr>
            <a:spLocks noGrp="1"/>
          </p:cNvSpPr>
          <p:nvPr>
            <p:ph type="ftr" sz="quarter" idx="3"/>
          </p:nvPr>
        </p:nvSpPr>
        <p:spPr>
          <a:xfrm>
            <a:off x="457191" y="6493481"/>
            <a:ext cx="994916"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pic>
        <p:nvPicPr>
          <p:cNvPr id="18" name="Picture 17"/>
          <p:cNvPicPr>
            <a:picLocks noChangeAspect="1"/>
          </p:cNvPicPr>
          <p:nvPr userDrawn="1"/>
        </p:nvPicPr>
        <p:blipFill rotWithShape="1">
          <a:blip r:embed="rId2" cstate="print">
            <a:extLst>
              <a:ext uri="{28A0092B-C50C-407E-A947-70E740481C1C}">
                <a14:useLocalDpi xmlns:a14="http://schemas.microsoft.com/office/drawing/2010/main" val="0"/>
              </a:ext>
            </a:extLst>
          </a:blip>
          <a:srcRect l="13115" t="31548" r="70851" b="31858"/>
          <a:stretch/>
        </p:blipFill>
        <p:spPr>
          <a:xfrm>
            <a:off x="11671503" y="6370279"/>
            <a:ext cx="441549" cy="365760"/>
          </a:xfrm>
          <a:prstGeom prst="rect">
            <a:avLst/>
          </a:prstGeom>
        </p:spPr>
      </p:pic>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5951" y="6420045"/>
            <a:ext cx="3405503" cy="295656"/>
          </a:xfrm>
          <a:prstGeom prst="rect">
            <a:avLst/>
          </a:prstGeom>
        </p:spPr>
      </p:pic>
      <p:sp>
        <p:nvSpPr>
          <p:cNvPr id="14" name="Slide Number Placeholder"/>
          <p:cNvSpPr>
            <a:spLocks noGrp="1"/>
          </p:cNvSpPr>
          <p:nvPr>
            <p:ph type="sldNum" sz="quarter" idx="4"/>
          </p:nvPr>
        </p:nvSpPr>
        <p:spPr bwMode="auto">
          <a:xfrm>
            <a:off x="11437919" y="6508871"/>
            <a:ext cx="137894"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extLst>
      <p:ext uri="{BB962C8B-B14F-4D97-AF65-F5344CB8AC3E}">
        <p14:creationId xmlns:p14="http://schemas.microsoft.com/office/powerpoint/2010/main" val="26801702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Section 2 - Small Box and Text">
    <p:spTree>
      <p:nvGrpSpPr>
        <p:cNvPr id="1" name=""/>
        <p:cNvGrpSpPr/>
        <p:nvPr/>
      </p:nvGrpSpPr>
      <p:grpSpPr>
        <a:xfrm>
          <a:off x="0" y="0"/>
          <a:ext cx="0" cy="0"/>
          <a:chOff x="0" y="0"/>
          <a:chExt cx="0" cy="0"/>
        </a:xfrm>
      </p:grpSpPr>
      <p:sp>
        <p:nvSpPr>
          <p:cNvPr id="11" name="Title"/>
          <p:cNvSpPr>
            <a:spLocks noGrp="1"/>
          </p:cNvSpPr>
          <p:nvPr>
            <p:ph type="title"/>
          </p:nvPr>
        </p:nvSpPr>
        <p:spPr>
          <a:xfrm>
            <a:off x="2742327" y="603257"/>
            <a:ext cx="8993943"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a:t>Click to edit Master title style</a:t>
            </a:r>
          </a:p>
        </p:txBody>
      </p:sp>
      <p:sp>
        <p:nvSpPr>
          <p:cNvPr id="16" name="Text Placeholder"/>
          <p:cNvSpPr>
            <a:spLocks noGrp="1"/>
          </p:cNvSpPr>
          <p:nvPr>
            <p:ph type="body" sz="quarter" idx="15"/>
          </p:nvPr>
        </p:nvSpPr>
        <p:spPr>
          <a:xfrm>
            <a:off x="2742327" y="1746258"/>
            <a:ext cx="8993943" cy="3651247"/>
          </a:xfrm>
          <a:prstGeom prst="rect">
            <a:avLst/>
          </a:prstGeom>
        </p:spPr>
        <p:txBody>
          <a:bodyPr lIns="0" tIns="0" rIns="0" bIns="0"/>
          <a:lstStyle>
            <a:lvl1pPr marL="306864" indent="-306864" defTabSz="1218987" eaLnBrk="0" hangingPunct="0">
              <a:lnSpc>
                <a:spcPct val="90000"/>
              </a:lnSpc>
              <a:spcBef>
                <a:spcPts val="1600"/>
              </a:spcBef>
              <a:buFontTx/>
              <a:buChar char="•"/>
              <a:defRPr lang="en-US" sz="2700" b="1" kern="0">
                <a:solidFill>
                  <a:schemeClr val="accent6"/>
                </a:solidFill>
              </a:defRPr>
            </a:lvl1pPr>
            <a:lvl2pPr defTabSz="1218987" eaLnBrk="0" hangingPunct="0">
              <a:lnSpc>
                <a:spcPct val="90000"/>
              </a:lnSpc>
              <a:spcBef>
                <a:spcPts val="800"/>
              </a:spcBef>
              <a:buClr>
                <a:schemeClr val="bg2"/>
              </a:buClr>
              <a:buFontTx/>
              <a:buChar char="•"/>
              <a:defRPr lang="en-US" sz="2400" b="1" kern="0">
                <a:solidFill>
                  <a:schemeClr val="accent6"/>
                </a:solidFill>
              </a:defRPr>
            </a:lvl2pPr>
            <a:lvl3pPr defTabSz="1218987" eaLnBrk="0" hangingPunct="0">
              <a:lnSpc>
                <a:spcPct val="90000"/>
              </a:lnSpc>
              <a:spcBef>
                <a:spcPts val="800"/>
              </a:spcBef>
              <a:buClr>
                <a:schemeClr val="bg2"/>
              </a:buClr>
              <a:buFontTx/>
              <a:buChar char="•"/>
              <a:defRPr lang="en-US" sz="2400" b="1" kern="0">
                <a:solidFill>
                  <a:schemeClr val="accent6"/>
                </a:solidFill>
              </a:defRPr>
            </a:lvl3pPr>
            <a:lvl4pPr defTabSz="1218987" eaLnBrk="0" hangingPunct="0">
              <a:lnSpc>
                <a:spcPct val="90000"/>
              </a:lnSpc>
              <a:spcBef>
                <a:spcPts val="800"/>
              </a:spcBef>
              <a:buClr>
                <a:schemeClr val="bg2"/>
              </a:buClr>
              <a:buFontTx/>
              <a:buChar char="•"/>
              <a:defRPr lang="en-US" sz="2400" b="1" kern="0">
                <a:solidFill>
                  <a:schemeClr val="accent6"/>
                </a:solidFill>
              </a:defRPr>
            </a:lvl4pPr>
            <a:lvl5pPr defTabSz="1218987" eaLnBrk="0" hangingPunct="0">
              <a:lnSpc>
                <a:spcPct val="90000"/>
              </a:lnSpc>
              <a:spcBef>
                <a:spcPts val="800"/>
              </a:spcBef>
              <a:buClr>
                <a:schemeClr val="bg2"/>
              </a:buClr>
              <a:buFontTx/>
              <a:buChar char="•"/>
              <a:defRPr lang="en-US" sz="2400" b="1" kern="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ake-Away Placeholder"/>
          <p:cNvSpPr>
            <a:spLocks noGrp="1"/>
          </p:cNvSpPr>
          <p:nvPr>
            <p:ph type="body" sz="quarter" idx="19"/>
          </p:nvPr>
        </p:nvSpPr>
        <p:spPr>
          <a:xfrm>
            <a:off x="2742327" y="5515665"/>
            <a:ext cx="8993943"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tx1"/>
                </a:solidFill>
                <a:latin typeface="+mn-lt"/>
              </a:defRPr>
            </a:lvl1pPr>
          </a:lstStyle>
          <a:p>
            <a:pPr lvl="0"/>
            <a:r>
              <a:rPr lang="en-US"/>
              <a:t>Click to edit Master text styles</a:t>
            </a:r>
          </a:p>
        </p:txBody>
      </p:sp>
      <p:sp>
        <p:nvSpPr>
          <p:cNvPr id="7" name="Rectangle 6"/>
          <p:cNvSpPr/>
          <p:nvPr userDrawn="1"/>
        </p:nvSpPr>
        <p:spPr bwMode="auto">
          <a:xfrm>
            <a:off x="1" y="0"/>
            <a:ext cx="65" cy="369332"/>
          </a:xfrm>
          <a:prstGeom prst="rect">
            <a:avLst/>
          </a:prstGeom>
          <a:solidFill>
            <a:schemeClr val="accent2"/>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spAutoFit/>
          </a:bodyPr>
          <a:lstStyle/>
          <a:p>
            <a:pPr marL="342900" marR="0" indent="-342900" algn="l" defTabSz="457200" rtl="0" eaLnBrk="1" fontAlgn="base" latinLnBrk="0" hangingPunct="1">
              <a:lnSpc>
                <a:spcPct val="100000"/>
              </a:lnSpc>
              <a:spcBef>
                <a:spcPct val="0"/>
              </a:spcBef>
              <a:spcAft>
                <a:spcPct val="0"/>
              </a:spcAft>
              <a:buClrTx/>
              <a:buSzTx/>
              <a:buFont typeface="Arial" charset="0"/>
              <a:buNone/>
              <a:tabLst/>
            </a:pPr>
            <a:endParaRPr kumimoji="0" lang="en-US" sz="2400" b="1" i="0" u="none" strike="noStrike" cap="none" normalizeH="0" baseline="0">
              <a:ln>
                <a:noFill/>
              </a:ln>
              <a:solidFill>
                <a:srgbClr val="005596"/>
              </a:solidFill>
              <a:effectLst/>
              <a:latin typeface="Calibri" pitchFamily="34" charset="0"/>
            </a:endParaRPr>
          </a:p>
        </p:txBody>
      </p:sp>
      <p:pic>
        <p:nvPicPr>
          <p:cNvPr id="14" name="Picture 13"/>
          <p:cNvPicPr>
            <a:picLocks noChangeAspect="1"/>
          </p:cNvPicPr>
          <p:nvPr userDrawn="1"/>
        </p:nvPicPr>
        <p:blipFill rotWithShape="1">
          <a:blip r:embed="rId2" cstate="print">
            <a:extLst>
              <a:ext uri="{28A0092B-C50C-407E-A947-70E740481C1C}">
                <a14:useLocalDpi xmlns:a14="http://schemas.microsoft.com/office/drawing/2010/main" val="0"/>
              </a:ext>
            </a:extLst>
          </a:blip>
          <a:srcRect l="13115" t="31548" r="70851" b="31858"/>
          <a:stretch/>
        </p:blipFill>
        <p:spPr>
          <a:xfrm>
            <a:off x="11671503" y="6370279"/>
            <a:ext cx="441549" cy="365760"/>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5951" y="6420045"/>
            <a:ext cx="3405503" cy="295656"/>
          </a:xfrm>
          <a:prstGeom prst="rect">
            <a:avLst/>
          </a:prstGeom>
        </p:spPr>
      </p:pic>
      <p:sp>
        <p:nvSpPr>
          <p:cNvPr id="10" name="Slide Number Placeholder"/>
          <p:cNvSpPr>
            <a:spLocks noGrp="1"/>
          </p:cNvSpPr>
          <p:nvPr>
            <p:ph type="sldNum" sz="quarter" idx="4"/>
          </p:nvPr>
        </p:nvSpPr>
        <p:spPr bwMode="auto">
          <a:xfrm>
            <a:off x="11437919" y="6508871"/>
            <a:ext cx="137894"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extLst>
      <p:ext uri="{BB962C8B-B14F-4D97-AF65-F5344CB8AC3E}">
        <p14:creationId xmlns:p14="http://schemas.microsoft.com/office/powerpoint/2010/main" val="596753234"/>
      </p:ext>
    </p:extLst>
  </p:cSld>
  <p:clrMapOvr>
    <a:masterClrMapping/>
  </p:clrMapOvr>
  <p:extLst>
    <p:ext uri="{DCECCB84-F9BA-43D5-87BE-67443E8EF086}">
      <p15:sldGuideLst xmlns:p15="http://schemas.microsoft.com/office/powerpoint/2012/main">
        <p15:guide id="1" orient="horz" pos="4224">
          <p15:clr>
            <a:srgbClr val="FBAE40"/>
          </p15:clr>
        </p15:guide>
        <p15:guide id="2" pos="3839">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Section 2 - TItle ">
    <p:spTree>
      <p:nvGrpSpPr>
        <p:cNvPr id="1" name=""/>
        <p:cNvGrpSpPr/>
        <p:nvPr/>
      </p:nvGrpSpPr>
      <p:grpSpPr>
        <a:xfrm>
          <a:off x="0" y="0"/>
          <a:ext cx="0" cy="0"/>
          <a:chOff x="0" y="0"/>
          <a:chExt cx="0" cy="0"/>
        </a:xfrm>
      </p:grpSpPr>
      <p:sp>
        <p:nvSpPr>
          <p:cNvPr id="11" name="Title"/>
          <p:cNvSpPr>
            <a:spLocks noGrp="1"/>
          </p:cNvSpPr>
          <p:nvPr>
            <p:ph type="title"/>
          </p:nvPr>
        </p:nvSpPr>
        <p:spPr>
          <a:xfrm>
            <a:off x="455731" y="603257"/>
            <a:ext cx="11280539"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a:t>Click to edit Master title style</a:t>
            </a:r>
          </a:p>
        </p:txBody>
      </p:sp>
      <p:sp>
        <p:nvSpPr>
          <p:cNvPr id="7" name="Footer Placeholder"/>
          <p:cNvSpPr>
            <a:spLocks noGrp="1"/>
          </p:cNvSpPr>
          <p:nvPr>
            <p:ph type="ftr" sz="quarter" idx="3"/>
          </p:nvPr>
        </p:nvSpPr>
        <p:spPr>
          <a:xfrm>
            <a:off x="457191" y="6493481"/>
            <a:ext cx="994916"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13115" t="31548" r="70851" b="31858"/>
          <a:stretch/>
        </p:blipFill>
        <p:spPr>
          <a:xfrm>
            <a:off x="11671503" y="6370279"/>
            <a:ext cx="441549" cy="365760"/>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5951" y="6420045"/>
            <a:ext cx="3405503" cy="295656"/>
          </a:xfrm>
          <a:prstGeom prst="rect">
            <a:avLst/>
          </a:prstGeom>
        </p:spPr>
      </p:pic>
      <p:sp>
        <p:nvSpPr>
          <p:cNvPr id="9" name="Slide Number Placeholder"/>
          <p:cNvSpPr>
            <a:spLocks noGrp="1"/>
          </p:cNvSpPr>
          <p:nvPr>
            <p:ph type="sldNum" sz="quarter" idx="4"/>
          </p:nvPr>
        </p:nvSpPr>
        <p:spPr bwMode="auto">
          <a:xfrm>
            <a:off x="11437919" y="6508871"/>
            <a:ext cx="137894"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extLst>
      <p:ext uri="{BB962C8B-B14F-4D97-AF65-F5344CB8AC3E}">
        <p14:creationId xmlns:p14="http://schemas.microsoft.com/office/powerpoint/2010/main" val="24521191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Title Only">
    <p:spTree>
      <p:nvGrpSpPr>
        <p:cNvPr id="1" name=""/>
        <p:cNvGrpSpPr/>
        <p:nvPr/>
      </p:nvGrpSpPr>
      <p:grpSpPr>
        <a:xfrm>
          <a:off x="0" y="0"/>
          <a:ext cx="0" cy="0"/>
          <a:chOff x="0" y="0"/>
          <a:chExt cx="0" cy="0"/>
        </a:xfrm>
      </p:grpSpPr>
      <p:pic>
        <p:nvPicPr>
          <p:cNvPr id="18" name="Picture 17" descr="A body of water with trees around it&#10;&#10;Description automatically generated">
            <a:extLst>
              <a:ext uri="{FF2B5EF4-FFF2-40B4-BE49-F238E27FC236}">
                <a16:creationId xmlns:a16="http://schemas.microsoft.com/office/drawing/2014/main" id="{6D34FCB7-3306-4281-A19A-8B0A052827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020" r="22805" b="-1"/>
          <a:stretch/>
        </p:blipFill>
        <p:spPr>
          <a:xfrm>
            <a:off x="0" y="0"/>
            <a:ext cx="12192000" cy="6847711"/>
          </a:xfrm>
          <a:prstGeom prst="rect">
            <a:avLst/>
          </a:prstGeom>
        </p:spPr>
      </p:pic>
      <p:sp>
        <p:nvSpPr>
          <p:cNvPr id="17" name="Rectangle 16">
            <a:extLst>
              <a:ext uri="{FF2B5EF4-FFF2-40B4-BE49-F238E27FC236}">
                <a16:creationId xmlns:a16="http://schemas.microsoft.com/office/drawing/2014/main" id="{97CB77B1-6EE5-4C6A-AF43-538BCE70FDE9}"/>
              </a:ext>
            </a:extLst>
          </p:cNvPr>
          <p:cNvSpPr/>
          <p:nvPr userDrawn="1"/>
        </p:nvSpPr>
        <p:spPr>
          <a:xfrm>
            <a:off x="0" y="-10289"/>
            <a:ext cx="1219200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4">
            <a:extLst>
              <a:ext uri="{FF2B5EF4-FFF2-40B4-BE49-F238E27FC236}">
                <a16:creationId xmlns:a16="http://schemas.microsoft.com/office/drawing/2014/main" id="{D9421F76-D7DE-40C4-868E-50DA4BC2B7FF}"/>
              </a:ext>
            </a:extLst>
          </p:cNvPr>
          <p:cNvSpPr>
            <a:spLocks noGrp="1"/>
          </p:cNvSpPr>
          <p:nvPr>
            <p:ph type="dt" sz="half" idx="10"/>
          </p:nvPr>
        </p:nvSpPr>
        <p:spPr>
          <a:xfrm>
            <a:off x="1803401" y="6263213"/>
            <a:ext cx="1193799" cy="365125"/>
          </a:xfrm>
          <a:prstGeom prst="rect">
            <a:avLst/>
          </a:prstGeom>
        </p:spPr>
        <p:txBody>
          <a:bodyPr/>
          <a:lstStyle/>
          <a:p>
            <a:fld id="{8DDD5DCC-A7F2-4238-ADD0-1EBF1A90E070}" type="datetime1">
              <a:rPr lang="en-US" smtClean="0"/>
              <a:t>12/16/2022</a:t>
            </a:fld>
            <a:endParaRPr lang="en-US"/>
          </a:p>
        </p:txBody>
      </p:sp>
      <p:sp>
        <p:nvSpPr>
          <p:cNvPr id="28" name="Footer Placeholder 5">
            <a:extLst>
              <a:ext uri="{FF2B5EF4-FFF2-40B4-BE49-F238E27FC236}">
                <a16:creationId xmlns:a16="http://schemas.microsoft.com/office/drawing/2014/main" id="{624F876C-6617-4213-8698-609B8B0D0AF1}"/>
              </a:ext>
            </a:extLst>
          </p:cNvPr>
          <p:cNvSpPr>
            <a:spLocks noGrp="1"/>
          </p:cNvSpPr>
          <p:nvPr>
            <p:ph type="ftr" sz="quarter" idx="11"/>
          </p:nvPr>
        </p:nvSpPr>
        <p:spPr>
          <a:xfrm>
            <a:off x="2997199" y="6263213"/>
            <a:ext cx="7391400" cy="365125"/>
          </a:xfrm>
          <a:prstGeom prst="rect">
            <a:avLst/>
          </a:prstGeom>
        </p:spPr>
        <p:txBody>
          <a:bodyPr/>
          <a:lstStyle/>
          <a:p>
            <a:endParaRPr lang="en-US"/>
          </a:p>
        </p:txBody>
      </p:sp>
      <p:sp>
        <p:nvSpPr>
          <p:cNvPr id="29" name="Slide Number Placeholder 6">
            <a:extLst>
              <a:ext uri="{FF2B5EF4-FFF2-40B4-BE49-F238E27FC236}">
                <a16:creationId xmlns:a16="http://schemas.microsoft.com/office/drawing/2014/main" id="{2B4EA26A-BE2B-4069-A195-2F134B8D96CC}"/>
              </a:ext>
            </a:extLst>
          </p:cNvPr>
          <p:cNvSpPr>
            <a:spLocks noGrp="1"/>
          </p:cNvSpPr>
          <p:nvPr>
            <p:ph type="sldNum" sz="quarter" idx="12"/>
          </p:nvPr>
        </p:nvSpPr>
        <p:spPr>
          <a:xfrm>
            <a:off x="10388599" y="6263213"/>
            <a:ext cx="677334" cy="365125"/>
          </a:xfrm>
          <a:prstGeom prst="rect">
            <a:avLst/>
          </a:prstGeom>
        </p:spPr>
        <p:txBody>
          <a:bodyPr/>
          <a:lstStyle/>
          <a:p>
            <a:fld id="{9639ED2B-37ED-4527-B698-007C17A6D46F}" type="slidenum">
              <a:rPr lang="en-US" smtClean="0"/>
              <a:t>‹#›</a:t>
            </a:fld>
            <a:endParaRPr lang="en-US"/>
          </a:p>
        </p:txBody>
      </p:sp>
      <p:sp>
        <p:nvSpPr>
          <p:cNvPr id="30" name="Date Placeholder 2">
            <a:extLst>
              <a:ext uri="{FF2B5EF4-FFF2-40B4-BE49-F238E27FC236}">
                <a16:creationId xmlns:a16="http://schemas.microsoft.com/office/drawing/2014/main" id="{6E0AC9FE-CE3E-48DB-A8B6-9FEABE4CF932}"/>
              </a:ext>
            </a:extLst>
          </p:cNvPr>
          <p:cNvSpPr txBox="1">
            <a:spLocks/>
          </p:cNvSpPr>
          <p:nvPr userDrawn="1"/>
        </p:nvSpPr>
        <p:spPr>
          <a:xfrm>
            <a:off x="1803401" y="6263213"/>
            <a:ext cx="1193799"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F895EB2-1345-4CE2-946A-ADA8F3688648}" type="datetimeFigureOut">
              <a:rPr lang="en-US" smtClean="0"/>
              <a:pPr/>
              <a:t>12/16/2022</a:t>
            </a:fld>
            <a:endParaRPr lang="en-US"/>
          </a:p>
        </p:txBody>
      </p:sp>
      <p:sp>
        <p:nvSpPr>
          <p:cNvPr id="31" name="Slide Number Placeholder 4">
            <a:extLst>
              <a:ext uri="{FF2B5EF4-FFF2-40B4-BE49-F238E27FC236}">
                <a16:creationId xmlns:a16="http://schemas.microsoft.com/office/drawing/2014/main" id="{AC0C8263-3121-452D-A0B1-080E881BDCAC}"/>
              </a:ext>
            </a:extLst>
          </p:cNvPr>
          <p:cNvSpPr txBox="1">
            <a:spLocks/>
          </p:cNvSpPr>
          <p:nvPr userDrawn="1"/>
        </p:nvSpPr>
        <p:spPr>
          <a:xfrm>
            <a:off x="10388599" y="6263213"/>
            <a:ext cx="677334"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639ED2B-37ED-4527-B698-007C17A6D46F}" type="slidenum">
              <a:rPr lang="en-US" smtClean="0"/>
              <a:pPr/>
              <a:t>‹#›</a:t>
            </a:fld>
            <a:endParaRPr lang="en-US"/>
          </a:p>
        </p:txBody>
      </p:sp>
      <p:pic>
        <p:nvPicPr>
          <p:cNvPr id="33" name="Picture 32">
            <a:extLst>
              <a:ext uri="{FF2B5EF4-FFF2-40B4-BE49-F238E27FC236}">
                <a16:creationId xmlns:a16="http://schemas.microsoft.com/office/drawing/2014/main" id="{D3C127CE-B9D6-4C57-A401-AA3BD14BB02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060" t="49895" r="14150" b="16510"/>
          <a:stretch/>
        </p:blipFill>
        <p:spPr>
          <a:xfrm>
            <a:off x="0" y="6628338"/>
            <a:ext cx="12192000" cy="229662"/>
          </a:xfrm>
          <a:prstGeom prst="rect">
            <a:avLst/>
          </a:prstGeom>
        </p:spPr>
      </p:pic>
      <p:pic>
        <p:nvPicPr>
          <p:cNvPr id="34" name="Picture 33" descr="A picture containing text, computer&#10;&#10;Description automatically generated">
            <a:extLst>
              <a:ext uri="{FF2B5EF4-FFF2-40B4-BE49-F238E27FC236}">
                <a16:creationId xmlns:a16="http://schemas.microsoft.com/office/drawing/2014/main" id="{EBE3F2CD-CB7D-4A8B-8E66-52BAC0E1CA8B}"/>
              </a:ext>
            </a:extLst>
          </p:cNvPr>
          <p:cNvPicPr>
            <a:picLocks noChangeAspect="1"/>
          </p:cNvPicPr>
          <p:nvPr userDrawn="1"/>
        </p:nvPicPr>
        <p:blipFill>
          <a:blip r:embed="rId4">
            <a:extLst>
              <a:ext uri="{BEBA8EAE-BF5A-486C-A8C5-ECC9F3942E4B}">
                <a14:imgProps xmlns:a14="http://schemas.microsoft.com/office/drawing/2010/main">
                  <a14:imgLayer r:embed="rId5">
                    <a14:imgEffect>
                      <a14:colorTemperature colorTemp="112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790036" y="4651430"/>
            <a:ext cx="1401964" cy="2206570"/>
          </a:xfrm>
          <a:prstGeom prst="rect">
            <a:avLst/>
          </a:prstGeom>
        </p:spPr>
      </p:pic>
      <p:sp>
        <p:nvSpPr>
          <p:cNvPr id="35" name="Title 1">
            <a:extLst>
              <a:ext uri="{FF2B5EF4-FFF2-40B4-BE49-F238E27FC236}">
                <a16:creationId xmlns:a16="http://schemas.microsoft.com/office/drawing/2014/main" id="{4245EE1E-C0F4-42FC-B020-64E1B8DF3BDE}"/>
              </a:ext>
            </a:extLst>
          </p:cNvPr>
          <p:cNvSpPr>
            <a:spLocks noGrp="1"/>
          </p:cNvSpPr>
          <p:nvPr>
            <p:ph type="title"/>
          </p:nvPr>
        </p:nvSpPr>
        <p:spPr>
          <a:xfrm>
            <a:off x="465667" y="193675"/>
            <a:ext cx="11404600" cy="1325563"/>
          </a:xfrm>
        </p:spPr>
        <p:txBody>
          <a:bodyPr/>
          <a:lstStyle>
            <a:lvl1pPr>
              <a:defRPr>
                <a:solidFill>
                  <a:schemeClr val="bg1"/>
                </a:solidFill>
              </a:defRPr>
            </a:lvl1pPr>
          </a:lstStyle>
          <a:p>
            <a:r>
              <a:rPr lang="en-US"/>
              <a:t>Click to edit Master title style</a:t>
            </a:r>
          </a:p>
        </p:txBody>
      </p:sp>
      <p:grpSp>
        <p:nvGrpSpPr>
          <p:cNvPr id="36" name="Group 35">
            <a:extLst>
              <a:ext uri="{FF2B5EF4-FFF2-40B4-BE49-F238E27FC236}">
                <a16:creationId xmlns:a16="http://schemas.microsoft.com/office/drawing/2014/main" id="{8BB51A36-99B5-4302-B81C-B6FA8B69D934}"/>
              </a:ext>
            </a:extLst>
          </p:cNvPr>
          <p:cNvGrpSpPr/>
          <p:nvPr userDrawn="1"/>
        </p:nvGrpSpPr>
        <p:grpSpPr>
          <a:xfrm>
            <a:off x="11388615" y="6235799"/>
            <a:ext cx="502050" cy="503812"/>
            <a:chOff x="9899650" y="394759"/>
            <a:chExt cx="1809750" cy="1816100"/>
          </a:xfrm>
          <a:effectLst>
            <a:outerShdw blurRad="50800" dist="38100" dir="2700000" algn="tl" rotWithShape="0">
              <a:prstClr val="black">
                <a:alpha val="40000"/>
              </a:prstClr>
            </a:outerShdw>
          </a:effectLst>
        </p:grpSpPr>
        <p:sp>
          <p:nvSpPr>
            <p:cNvPr id="37" name="Freeform 5">
              <a:extLst>
                <a:ext uri="{FF2B5EF4-FFF2-40B4-BE49-F238E27FC236}">
                  <a16:creationId xmlns:a16="http://schemas.microsoft.com/office/drawing/2014/main" id="{F2864EF0-4E65-473F-93E8-EE9552BBAF30}"/>
                </a:ext>
              </a:extLst>
            </p:cNvPr>
            <p:cNvSpPr>
              <a:spLocks/>
            </p:cNvSpPr>
            <p:nvPr userDrawn="1"/>
          </p:nvSpPr>
          <p:spPr bwMode="auto">
            <a:xfrm>
              <a:off x="9942513" y="437621"/>
              <a:ext cx="1724025" cy="1687513"/>
            </a:xfrm>
            <a:custGeom>
              <a:avLst/>
              <a:gdLst>
                <a:gd name="T0" fmla="*/ 139 w 1086"/>
                <a:gd name="T1" fmla="*/ 0 h 1063"/>
                <a:gd name="T2" fmla="*/ 125 w 1086"/>
                <a:gd name="T3" fmla="*/ 2 h 1063"/>
                <a:gd name="T4" fmla="*/ 99 w 1086"/>
                <a:gd name="T5" fmla="*/ 7 h 1063"/>
                <a:gd name="T6" fmla="*/ 73 w 1086"/>
                <a:gd name="T7" fmla="*/ 17 h 1063"/>
                <a:gd name="T8" fmla="*/ 50 w 1086"/>
                <a:gd name="T9" fmla="*/ 32 h 1063"/>
                <a:gd name="T10" fmla="*/ 31 w 1086"/>
                <a:gd name="T11" fmla="*/ 52 h 1063"/>
                <a:gd name="T12" fmla="*/ 16 w 1086"/>
                <a:gd name="T13" fmla="*/ 74 h 1063"/>
                <a:gd name="T14" fmla="*/ 6 w 1086"/>
                <a:gd name="T15" fmla="*/ 99 h 1063"/>
                <a:gd name="T16" fmla="*/ 1 w 1086"/>
                <a:gd name="T17" fmla="*/ 126 h 1063"/>
                <a:gd name="T18" fmla="*/ 0 w 1086"/>
                <a:gd name="T19" fmla="*/ 689 h 1063"/>
                <a:gd name="T20" fmla="*/ 1 w 1086"/>
                <a:gd name="T21" fmla="*/ 703 h 1063"/>
                <a:gd name="T22" fmla="*/ 6 w 1086"/>
                <a:gd name="T23" fmla="*/ 731 h 1063"/>
                <a:gd name="T24" fmla="*/ 16 w 1086"/>
                <a:gd name="T25" fmla="*/ 756 h 1063"/>
                <a:gd name="T26" fmla="*/ 31 w 1086"/>
                <a:gd name="T27" fmla="*/ 778 h 1063"/>
                <a:gd name="T28" fmla="*/ 50 w 1086"/>
                <a:gd name="T29" fmla="*/ 797 h 1063"/>
                <a:gd name="T30" fmla="*/ 73 w 1086"/>
                <a:gd name="T31" fmla="*/ 812 h 1063"/>
                <a:gd name="T32" fmla="*/ 99 w 1086"/>
                <a:gd name="T33" fmla="*/ 824 h 1063"/>
                <a:gd name="T34" fmla="*/ 125 w 1086"/>
                <a:gd name="T35" fmla="*/ 829 h 1063"/>
                <a:gd name="T36" fmla="*/ 407 w 1086"/>
                <a:gd name="T37" fmla="*/ 829 h 1063"/>
                <a:gd name="T38" fmla="*/ 543 w 1086"/>
                <a:gd name="T39" fmla="*/ 1063 h 1063"/>
                <a:gd name="T40" fmla="*/ 679 w 1086"/>
                <a:gd name="T41" fmla="*/ 829 h 1063"/>
                <a:gd name="T42" fmla="*/ 947 w 1086"/>
                <a:gd name="T43" fmla="*/ 829 h 1063"/>
                <a:gd name="T44" fmla="*/ 975 w 1086"/>
                <a:gd name="T45" fmla="*/ 827 h 1063"/>
                <a:gd name="T46" fmla="*/ 1001 w 1086"/>
                <a:gd name="T47" fmla="*/ 819 h 1063"/>
                <a:gd name="T48" fmla="*/ 1024 w 1086"/>
                <a:gd name="T49" fmla="*/ 805 h 1063"/>
                <a:gd name="T50" fmla="*/ 1046 w 1086"/>
                <a:gd name="T51" fmla="*/ 788 h 1063"/>
                <a:gd name="T52" fmla="*/ 1063 w 1086"/>
                <a:gd name="T53" fmla="*/ 768 h 1063"/>
                <a:gd name="T54" fmla="*/ 1076 w 1086"/>
                <a:gd name="T55" fmla="*/ 743 h 1063"/>
                <a:gd name="T56" fmla="*/ 1083 w 1086"/>
                <a:gd name="T57" fmla="*/ 718 h 1063"/>
                <a:gd name="T58" fmla="*/ 1086 w 1086"/>
                <a:gd name="T59" fmla="*/ 689 h 1063"/>
                <a:gd name="T60" fmla="*/ 1086 w 1086"/>
                <a:gd name="T61" fmla="*/ 141 h 1063"/>
                <a:gd name="T62" fmla="*/ 1083 w 1086"/>
                <a:gd name="T63" fmla="*/ 113 h 1063"/>
                <a:gd name="T64" fmla="*/ 1076 w 1086"/>
                <a:gd name="T65" fmla="*/ 86 h 1063"/>
                <a:gd name="T66" fmla="*/ 1063 w 1086"/>
                <a:gd name="T67" fmla="*/ 62 h 1063"/>
                <a:gd name="T68" fmla="*/ 1046 w 1086"/>
                <a:gd name="T69" fmla="*/ 42 h 1063"/>
                <a:gd name="T70" fmla="*/ 1024 w 1086"/>
                <a:gd name="T71" fmla="*/ 24 h 1063"/>
                <a:gd name="T72" fmla="*/ 1001 w 1086"/>
                <a:gd name="T73" fmla="*/ 12 h 1063"/>
                <a:gd name="T74" fmla="*/ 975 w 1086"/>
                <a:gd name="T75" fmla="*/ 4 h 1063"/>
                <a:gd name="T76" fmla="*/ 947 w 1086"/>
                <a:gd name="T77" fmla="*/ 0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6" h="1063">
                  <a:moveTo>
                    <a:pt x="947" y="0"/>
                  </a:moveTo>
                  <a:lnTo>
                    <a:pt x="139" y="0"/>
                  </a:lnTo>
                  <a:lnTo>
                    <a:pt x="139" y="0"/>
                  </a:lnTo>
                  <a:lnTo>
                    <a:pt x="125" y="2"/>
                  </a:lnTo>
                  <a:lnTo>
                    <a:pt x="112" y="4"/>
                  </a:lnTo>
                  <a:lnTo>
                    <a:pt x="99" y="7"/>
                  </a:lnTo>
                  <a:lnTo>
                    <a:pt x="85" y="12"/>
                  </a:lnTo>
                  <a:lnTo>
                    <a:pt x="73" y="17"/>
                  </a:lnTo>
                  <a:lnTo>
                    <a:pt x="62" y="24"/>
                  </a:lnTo>
                  <a:lnTo>
                    <a:pt x="50" y="32"/>
                  </a:lnTo>
                  <a:lnTo>
                    <a:pt x="41" y="42"/>
                  </a:lnTo>
                  <a:lnTo>
                    <a:pt x="31" y="52"/>
                  </a:lnTo>
                  <a:lnTo>
                    <a:pt x="23" y="62"/>
                  </a:lnTo>
                  <a:lnTo>
                    <a:pt x="16" y="74"/>
                  </a:lnTo>
                  <a:lnTo>
                    <a:pt x="11" y="86"/>
                  </a:lnTo>
                  <a:lnTo>
                    <a:pt x="6" y="99"/>
                  </a:lnTo>
                  <a:lnTo>
                    <a:pt x="3" y="113"/>
                  </a:lnTo>
                  <a:lnTo>
                    <a:pt x="1" y="126"/>
                  </a:lnTo>
                  <a:lnTo>
                    <a:pt x="0" y="141"/>
                  </a:lnTo>
                  <a:lnTo>
                    <a:pt x="0" y="689"/>
                  </a:lnTo>
                  <a:lnTo>
                    <a:pt x="0" y="689"/>
                  </a:lnTo>
                  <a:lnTo>
                    <a:pt x="1" y="703"/>
                  </a:lnTo>
                  <a:lnTo>
                    <a:pt x="3" y="718"/>
                  </a:lnTo>
                  <a:lnTo>
                    <a:pt x="6" y="731"/>
                  </a:lnTo>
                  <a:lnTo>
                    <a:pt x="11" y="743"/>
                  </a:lnTo>
                  <a:lnTo>
                    <a:pt x="16" y="756"/>
                  </a:lnTo>
                  <a:lnTo>
                    <a:pt x="23" y="768"/>
                  </a:lnTo>
                  <a:lnTo>
                    <a:pt x="31" y="778"/>
                  </a:lnTo>
                  <a:lnTo>
                    <a:pt x="41" y="788"/>
                  </a:lnTo>
                  <a:lnTo>
                    <a:pt x="50" y="797"/>
                  </a:lnTo>
                  <a:lnTo>
                    <a:pt x="62" y="805"/>
                  </a:lnTo>
                  <a:lnTo>
                    <a:pt x="73" y="812"/>
                  </a:lnTo>
                  <a:lnTo>
                    <a:pt x="85" y="819"/>
                  </a:lnTo>
                  <a:lnTo>
                    <a:pt x="99" y="824"/>
                  </a:lnTo>
                  <a:lnTo>
                    <a:pt x="112" y="827"/>
                  </a:lnTo>
                  <a:lnTo>
                    <a:pt x="125" y="829"/>
                  </a:lnTo>
                  <a:lnTo>
                    <a:pt x="139" y="829"/>
                  </a:lnTo>
                  <a:lnTo>
                    <a:pt x="407" y="829"/>
                  </a:lnTo>
                  <a:lnTo>
                    <a:pt x="457" y="914"/>
                  </a:lnTo>
                  <a:lnTo>
                    <a:pt x="543" y="1063"/>
                  </a:lnTo>
                  <a:lnTo>
                    <a:pt x="630" y="914"/>
                  </a:lnTo>
                  <a:lnTo>
                    <a:pt x="679" y="829"/>
                  </a:lnTo>
                  <a:lnTo>
                    <a:pt x="947" y="829"/>
                  </a:lnTo>
                  <a:lnTo>
                    <a:pt x="947" y="829"/>
                  </a:lnTo>
                  <a:lnTo>
                    <a:pt x="960" y="829"/>
                  </a:lnTo>
                  <a:lnTo>
                    <a:pt x="975" y="827"/>
                  </a:lnTo>
                  <a:lnTo>
                    <a:pt x="989" y="824"/>
                  </a:lnTo>
                  <a:lnTo>
                    <a:pt x="1001" y="819"/>
                  </a:lnTo>
                  <a:lnTo>
                    <a:pt x="1014" y="812"/>
                  </a:lnTo>
                  <a:lnTo>
                    <a:pt x="1024" y="805"/>
                  </a:lnTo>
                  <a:lnTo>
                    <a:pt x="1036" y="797"/>
                  </a:lnTo>
                  <a:lnTo>
                    <a:pt x="1046" y="788"/>
                  </a:lnTo>
                  <a:lnTo>
                    <a:pt x="1054" y="778"/>
                  </a:lnTo>
                  <a:lnTo>
                    <a:pt x="1063" y="768"/>
                  </a:lnTo>
                  <a:lnTo>
                    <a:pt x="1069" y="756"/>
                  </a:lnTo>
                  <a:lnTo>
                    <a:pt x="1076" y="743"/>
                  </a:lnTo>
                  <a:lnTo>
                    <a:pt x="1079" y="731"/>
                  </a:lnTo>
                  <a:lnTo>
                    <a:pt x="1083" y="718"/>
                  </a:lnTo>
                  <a:lnTo>
                    <a:pt x="1086" y="703"/>
                  </a:lnTo>
                  <a:lnTo>
                    <a:pt x="1086" y="689"/>
                  </a:lnTo>
                  <a:lnTo>
                    <a:pt x="1086" y="141"/>
                  </a:lnTo>
                  <a:lnTo>
                    <a:pt x="1086" y="141"/>
                  </a:lnTo>
                  <a:lnTo>
                    <a:pt x="1086" y="126"/>
                  </a:lnTo>
                  <a:lnTo>
                    <a:pt x="1083" y="113"/>
                  </a:lnTo>
                  <a:lnTo>
                    <a:pt x="1079" y="99"/>
                  </a:lnTo>
                  <a:lnTo>
                    <a:pt x="1076" y="86"/>
                  </a:lnTo>
                  <a:lnTo>
                    <a:pt x="1069" y="74"/>
                  </a:lnTo>
                  <a:lnTo>
                    <a:pt x="1063" y="62"/>
                  </a:lnTo>
                  <a:lnTo>
                    <a:pt x="1054" y="52"/>
                  </a:lnTo>
                  <a:lnTo>
                    <a:pt x="1046" y="42"/>
                  </a:lnTo>
                  <a:lnTo>
                    <a:pt x="1036" y="32"/>
                  </a:lnTo>
                  <a:lnTo>
                    <a:pt x="1024" y="24"/>
                  </a:lnTo>
                  <a:lnTo>
                    <a:pt x="1014" y="17"/>
                  </a:lnTo>
                  <a:lnTo>
                    <a:pt x="1001" y="12"/>
                  </a:lnTo>
                  <a:lnTo>
                    <a:pt x="989" y="7"/>
                  </a:lnTo>
                  <a:lnTo>
                    <a:pt x="975" y="4"/>
                  </a:lnTo>
                  <a:lnTo>
                    <a:pt x="960" y="2"/>
                  </a:lnTo>
                  <a:lnTo>
                    <a:pt x="947" y="0"/>
                  </a:lnTo>
                  <a:lnTo>
                    <a:pt x="947" y="0"/>
                  </a:lnTo>
                  <a:close/>
                </a:path>
              </a:pathLst>
            </a:custGeom>
            <a:solidFill>
              <a:srgbClr val="F3901F"/>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6">
              <a:extLst>
                <a:ext uri="{FF2B5EF4-FFF2-40B4-BE49-F238E27FC236}">
                  <a16:creationId xmlns:a16="http://schemas.microsoft.com/office/drawing/2014/main" id="{F321B679-6A3A-416E-8636-58029943CE3D}"/>
                </a:ext>
              </a:extLst>
            </p:cNvPr>
            <p:cNvSpPr>
              <a:spLocks noEditPoints="1"/>
            </p:cNvSpPr>
            <p:nvPr userDrawn="1"/>
          </p:nvSpPr>
          <p:spPr bwMode="auto">
            <a:xfrm>
              <a:off x="9899650" y="394759"/>
              <a:ext cx="1809750" cy="1816100"/>
            </a:xfrm>
            <a:custGeom>
              <a:avLst/>
              <a:gdLst>
                <a:gd name="T0" fmla="*/ 166 w 1140"/>
                <a:gd name="T1" fmla="*/ 882 h 1144"/>
                <a:gd name="T2" fmla="*/ 132 w 1140"/>
                <a:gd name="T3" fmla="*/ 879 h 1144"/>
                <a:gd name="T4" fmla="*/ 87 w 1140"/>
                <a:gd name="T5" fmla="*/ 862 h 1144"/>
                <a:gd name="T6" fmla="*/ 48 w 1140"/>
                <a:gd name="T7" fmla="*/ 834 h 1144"/>
                <a:gd name="T8" fmla="*/ 20 w 1140"/>
                <a:gd name="T9" fmla="*/ 795 h 1144"/>
                <a:gd name="T10" fmla="*/ 3 w 1140"/>
                <a:gd name="T11" fmla="*/ 750 h 1144"/>
                <a:gd name="T12" fmla="*/ 0 w 1140"/>
                <a:gd name="T13" fmla="*/ 168 h 1144"/>
                <a:gd name="T14" fmla="*/ 3 w 1140"/>
                <a:gd name="T15" fmla="*/ 135 h 1144"/>
                <a:gd name="T16" fmla="*/ 20 w 1140"/>
                <a:gd name="T17" fmla="*/ 88 h 1144"/>
                <a:gd name="T18" fmla="*/ 48 w 1140"/>
                <a:gd name="T19" fmla="*/ 49 h 1144"/>
                <a:gd name="T20" fmla="*/ 87 w 1140"/>
                <a:gd name="T21" fmla="*/ 21 h 1144"/>
                <a:gd name="T22" fmla="*/ 132 w 1140"/>
                <a:gd name="T23" fmla="*/ 4 h 1144"/>
                <a:gd name="T24" fmla="*/ 974 w 1140"/>
                <a:gd name="T25" fmla="*/ 0 h 1144"/>
                <a:gd name="T26" fmla="*/ 1008 w 1140"/>
                <a:gd name="T27" fmla="*/ 4 h 1144"/>
                <a:gd name="T28" fmla="*/ 1053 w 1140"/>
                <a:gd name="T29" fmla="*/ 21 h 1144"/>
                <a:gd name="T30" fmla="*/ 1091 w 1140"/>
                <a:gd name="T31" fmla="*/ 49 h 1144"/>
                <a:gd name="T32" fmla="*/ 1120 w 1140"/>
                <a:gd name="T33" fmla="*/ 88 h 1144"/>
                <a:gd name="T34" fmla="*/ 1137 w 1140"/>
                <a:gd name="T35" fmla="*/ 135 h 1144"/>
                <a:gd name="T36" fmla="*/ 1140 w 1140"/>
                <a:gd name="T37" fmla="*/ 716 h 1144"/>
                <a:gd name="T38" fmla="*/ 1137 w 1140"/>
                <a:gd name="T39" fmla="*/ 750 h 1144"/>
                <a:gd name="T40" fmla="*/ 1120 w 1140"/>
                <a:gd name="T41" fmla="*/ 795 h 1144"/>
                <a:gd name="T42" fmla="*/ 1091 w 1140"/>
                <a:gd name="T43" fmla="*/ 834 h 1144"/>
                <a:gd name="T44" fmla="*/ 1053 w 1140"/>
                <a:gd name="T45" fmla="*/ 862 h 1144"/>
                <a:gd name="T46" fmla="*/ 1008 w 1140"/>
                <a:gd name="T47" fmla="*/ 879 h 1144"/>
                <a:gd name="T48" fmla="*/ 721 w 1140"/>
                <a:gd name="T49" fmla="*/ 882 h 1144"/>
                <a:gd name="T50" fmla="*/ 166 w 1140"/>
                <a:gd name="T51" fmla="*/ 54 h 1144"/>
                <a:gd name="T52" fmla="*/ 132 w 1140"/>
                <a:gd name="T53" fmla="*/ 59 h 1144"/>
                <a:gd name="T54" fmla="*/ 104 w 1140"/>
                <a:gd name="T55" fmla="*/ 74 h 1144"/>
                <a:gd name="T56" fmla="*/ 80 w 1140"/>
                <a:gd name="T57" fmla="*/ 96 h 1144"/>
                <a:gd name="T58" fmla="*/ 62 w 1140"/>
                <a:gd name="T59" fmla="*/ 123 h 1144"/>
                <a:gd name="T60" fmla="*/ 53 w 1140"/>
                <a:gd name="T61" fmla="*/ 156 h 1144"/>
                <a:gd name="T62" fmla="*/ 53 w 1140"/>
                <a:gd name="T63" fmla="*/ 716 h 1144"/>
                <a:gd name="T64" fmla="*/ 58 w 1140"/>
                <a:gd name="T65" fmla="*/ 750 h 1144"/>
                <a:gd name="T66" fmla="*/ 74 w 1140"/>
                <a:gd name="T67" fmla="*/ 780 h 1144"/>
                <a:gd name="T68" fmla="*/ 95 w 1140"/>
                <a:gd name="T69" fmla="*/ 804 h 1144"/>
                <a:gd name="T70" fmla="*/ 122 w 1140"/>
                <a:gd name="T71" fmla="*/ 820 h 1144"/>
                <a:gd name="T72" fmla="*/ 156 w 1140"/>
                <a:gd name="T73" fmla="*/ 829 h 1144"/>
                <a:gd name="T74" fmla="*/ 570 w 1140"/>
                <a:gd name="T75" fmla="*/ 1037 h 1144"/>
                <a:gd name="T76" fmla="*/ 974 w 1140"/>
                <a:gd name="T77" fmla="*/ 829 h 1144"/>
                <a:gd name="T78" fmla="*/ 1008 w 1140"/>
                <a:gd name="T79" fmla="*/ 824 h 1144"/>
                <a:gd name="T80" fmla="*/ 1036 w 1140"/>
                <a:gd name="T81" fmla="*/ 810 h 1144"/>
                <a:gd name="T82" fmla="*/ 1061 w 1140"/>
                <a:gd name="T83" fmla="*/ 789 h 1144"/>
                <a:gd name="T84" fmla="*/ 1078 w 1140"/>
                <a:gd name="T85" fmla="*/ 760 h 1144"/>
                <a:gd name="T86" fmla="*/ 1086 w 1140"/>
                <a:gd name="T87" fmla="*/ 728 h 1144"/>
                <a:gd name="T88" fmla="*/ 1086 w 1140"/>
                <a:gd name="T89" fmla="*/ 168 h 1144"/>
                <a:gd name="T90" fmla="*/ 1081 w 1140"/>
                <a:gd name="T91" fmla="*/ 135 h 1144"/>
                <a:gd name="T92" fmla="*/ 1068 w 1140"/>
                <a:gd name="T93" fmla="*/ 104 h 1144"/>
                <a:gd name="T94" fmla="*/ 1046 w 1140"/>
                <a:gd name="T95" fmla="*/ 81 h 1144"/>
                <a:gd name="T96" fmla="*/ 1018 w 1140"/>
                <a:gd name="T97" fmla="*/ 62 h 1144"/>
                <a:gd name="T98" fmla="*/ 986 w 1140"/>
                <a:gd name="T99" fmla="*/ 56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40" h="1144">
                  <a:moveTo>
                    <a:pt x="570" y="1144"/>
                  </a:moveTo>
                  <a:lnTo>
                    <a:pt x="419" y="882"/>
                  </a:lnTo>
                  <a:lnTo>
                    <a:pt x="166" y="882"/>
                  </a:lnTo>
                  <a:lnTo>
                    <a:pt x="166" y="882"/>
                  </a:lnTo>
                  <a:lnTo>
                    <a:pt x="149" y="882"/>
                  </a:lnTo>
                  <a:lnTo>
                    <a:pt x="132" y="879"/>
                  </a:lnTo>
                  <a:lnTo>
                    <a:pt x="117" y="876"/>
                  </a:lnTo>
                  <a:lnTo>
                    <a:pt x="102" y="869"/>
                  </a:lnTo>
                  <a:lnTo>
                    <a:pt x="87" y="862"/>
                  </a:lnTo>
                  <a:lnTo>
                    <a:pt x="74" y="854"/>
                  </a:lnTo>
                  <a:lnTo>
                    <a:pt x="60" y="846"/>
                  </a:lnTo>
                  <a:lnTo>
                    <a:pt x="48" y="834"/>
                  </a:lnTo>
                  <a:lnTo>
                    <a:pt x="38" y="822"/>
                  </a:lnTo>
                  <a:lnTo>
                    <a:pt x="28" y="809"/>
                  </a:lnTo>
                  <a:lnTo>
                    <a:pt x="20" y="795"/>
                  </a:lnTo>
                  <a:lnTo>
                    <a:pt x="13" y="782"/>
                  </a:lnTo>
                  <a:lnTo>
                    <a:pt x="8" y="765"/>
                  </a:lnTo>
                  <a:lnTo>
                    <a:pt x="3" y="750"/>
                  </a:lnTo>
                  <a:lnTo>
                    <a:pt x="1" y="733"/>
                  </a:lnTo>
                  <a:lnTo>
                    <a:pt x="0" y="716"/>
                  </a:lnTo>
                  <a:lnTo>
                    <a:pt x="0" y="168"/>
                  </a:lnTo>
                  <a:lnTo>
                    <a:pt x="0" y="168"/>
                  </a:lnTo>
                  <a:lnTo>
                    <a:pt x="1" y="150"/>
                  </a:lnTo>
                  <a:lnTo>
                    <a:pt x="3" y="135"/>
                  </a:lnTo>
                  <a:lnTo>
                    <a:pt x="8" y="118"/>
                  </a:lnTo>
                  <a:lnTo>
                    <a:pt x="13" y="103"/>
                  </a:lnTo>
                  <a:lnTo>
                    <a:pt x="20" y="88"/>
                  </a:lnTo>
                  <a:lnTo>
                    <a:pt x="28" y="74"/>
                  </a:lnTo>
                  <a:lnTo>
                    <a:pt x="38" y="61"/>
                  </a:lnTo>
                  <a:lnTo>
                    <a:pt x="48" y="49"/>
                  </a:lnTo>
                  <a:lnTo>
                    <a:pt x="60" y="39"/>
                  </a:lnTo>
                  <a:lnTo>
                    <a:pt x="74" y="29"/>
                  </a:lnTo>
                  <a:lnTo>
                    <a:pt x="87" y="21"/>
                  </a:lnTo>
                  <a:lnTo>
                    <a:pt x="102" y="14"/>
                  </a:lnTo>
                  <a:lnTo>
                    <a:pt x="117" y="9"/>
                  </a:lnTo>
                  <a:lnTo>
                    <a:pt x="132" y="4"/>
                  </a:lnTo>
                  <a:lnTo>
                    <a:pt x="149" y="2"/>
                  </a:lnTo>
                  <a:lnTo>
                    <a:pt x="166" y="0"/>
                  </a:lnTo>
                  <a:lnTo>
                    <a:pt x="974" y="0"/>
                  </a:lnTo>
                  <a:lnTo>
                    <a:pt x="974" y="0"/>
                  </a:lnTo>
                  <a:lnTo>
                    <a:pt x="991" y="2"/>
                  </a:lnTo>
                  <a:lnTo>
                    <a:pt x="1008" y="4"/>
                  </a:lnTo>
                  <a:lnTo>
                    <a:pt x="1023" y="9"/>
                  </a:lnTo>
                  <a:lnTo>
                    <a:pt x="1038" y="14"/>
                  </a:lnTo>
                  <a:lnTo>
                    <a:pt x="1053" y="21"/>
                  </a:lnTo>
                  <a:lnTo>
                    <a:pt x="1066" y="29"/>
                  </a:lnTo>
                  <a:lnTo>
                    <a:pt x="1080" y="39"/>
                  </a:lnTo>
                  <a:lnTo>
                    <a:pt x="1091" y="49"/>
                  </a:lnTo>
                  <a:lnTo>
                    <a:pt x="1101" y="61"/>
                  </a:lnTo>
                  <a:lnTo>
                    <a:pt x="1111" y="74"/>
                  </a:lnTo>
                  <a:lnTo>
                    <a:pt x="1120" y="88"/>
                  </a:lnTo>
                  <a:lnTo>
                    <a:pt x="1127" y="103"/>
                  </a:lnTo>
                  <a:lnTo>
                    <a:pt x="1133" y="118"/>
                  </a:lnTo>
                  <a:lnTo>
                    <a:pt x="1137" y="135"/>
                  </a:lnTo>
                  <a:lnTo>
                    <a:pt x="1140" y="150"/>
                  </a:lnTo>
                  <a:lnTo>
                    <a:pt x="1140" y="168"/>
                  </a:lnTo>
                  <a:lnTo>
                    <a:pt x="1140" y="716"/>
                  </a:lnTo>
                  <a:lnTo>
                    <a:pt x="1140" y="716"/>
                  </a:lnTo>
                  <a:lnTo>
                    <a:pt x="1140" y="733"/>
                  </a:lnTo>
                  <a:lnTo>
                    <a:pt x="1137" y="750"/>
                  </a:lnTo>
                  <a:lnTo>
                    <a:pt x="1133" y="765"/>
                  </a:lnTo>
                  <a:lnTo>
                    <a:pt x="1127" y="782"/>
                  </a:lnTo>
                  <a:lnTo>
                    <a:pt x="1120" y="795"/>
                  </a:lnTo>
                  <a:lnTo>
                    <a:pt x="1111" y="809"/>
                  </a:lnTo>
                  <a:lnTo>
                    <a:pt x="1101" y="822"/>
                  </a:lnTo>
                  <a:lnTo>
                    <a:pt x="1091" y="834"/>
                  </a:lnTo>
                  <a:lnTo>
                    <a:pt x="1080" y="846"/>
                  </a:lnTo>
                  <a:lnTo>
                    <a:pt x="1066" y="854"/>
                  </a:lnTo>
                  <a:lnTo>
                    <a:pt x="1053" y="862"/>
                  </a:lnTo>
                  <a:lnTo>
                    <a:pt x="1038" y="869"/>
                  </a:lnTo>
                  <a:lnTo>
                    <a:pt x="1023" y="876"/>
                  </a:lnTo>
                  <a:lnTo>
                    <a:pt x="1008" y="879"/>
                  </a:lnTo>
                  <a:lnTo>
                    <a:pt x="991" y="882"/>
                  </a:lnTo>
                  <a:lnTo>
                    <a:pt x="974" y="882"/>
                  </a:lnTo>
                  <a:lnTo>
                    <a:pt x="721" y="882"/>
                  </a:lnTo>
                  <a:lnTo>
                    <a:pt x="570" y="1144"/>
                  </a:lnTo>
                  <a:close/>
                  <a:moveTo>
                    <a:pt x="166" y="54"/>
                  </a:moveTo>
                  <a:lnTo>
                    <a:pt x="166" y="54"/>
                  </a:lnTo>
                  <a:lnTo>
                    <a:pt x="156" y="56"/>
                  </a:lnTo>
                  <a:lnTo>
                    <a:pt x="144" y="57"/>
                  </a:lnTo>
                  <a:lnTo>
                    <a:pt x="132" y="59"/>
                  </a:lnTo>
                  <a:lnTo>
                    <a:pt x="122" y="62"/>
                  </a:lnTo>
                  <a:lnTo>
                    <a:pt x="112" y="67"/>
                  </a:lnTo>
                  <a:lnTo>
                    <a:pt x="104" y="74"/>
                  </a:lnTo>
                  <a:lnTo>
                    <a:pt x="95" y="81"/>
                  </a:lnTo>
                  <a:lnTo>
                    <a:pt x="87" y="88"/>
                  </a:lnTo>
                  <a:lnTo>
                    <a:pt x="80" y="96"/>
                  </a:lnTo>
                  <a:lnTo>
                    <a:pt x="74" y="104"/>
                  </a:lnTo>
                  <a:lnTo>
                    <a:pt x="67" y="113"/>
                  </a:lnTo>
                  <a:lnTo>
                    <a:pt x="62" y="123"/>
                  </a:lnTo>
                  <a:lnTo>
                    <a:pt x="58" y="135"/>
                  </a:lnTo>
                  <a:lnTo>
                    <a:pt x="57" y="145"/>
                  </a:lnTo>
                  <a:lnTo>
                    <a:pt x="53" y="156"/>
                  </a:lnTo>
                  <a:lnTo>
                    <a:pt x="53" y="168"/>
                  </a:lnTo>
                  <a:lnTo>
                    <a:pt x="53" y="716"/>
                  </a:lnTo>
                  <a:lnTo>
                    <a:pt x="53" y="716"/>
                  </a:lnTo>
                  <a:lnTo>
                    <a:pt x="53" y="728"/>
                  </a:lnTo>
                  <a:lnTo>
                    <a:pt x="57" y="740"/>
                  </a:lnTo>
                  <a:lnTo>
                    <a:pt x="58" y="750"/>
                  </a:lnTo>
                  <a:lnTo>
                    <a:pt x="62" y="760"/>
                  </a:lnTo>
                  <a:lnTo>
                    <a:pt x="67" y="770"/>
                  </a:lnTo>
                  <a:lnTo>
                    <a:pt x="74" y="780"/>
                  </a:lnTo>
                  <a:lnTo>
                    <a:pt x="80" y="789"/>
                  </a:lnTo>
                  <a:lnTo>
                    <a:pt x="87" y="797"/>
                  </a:lnTo>
                  <a:lnTo>
                    <a:pt x="95" y="804"/>
                  </a:lnTo>
                  <a:lnTo>
                    <a:pt x="104" y="810"/>
                  </a:lnTo>
                  <a:lnTo>
                    <a:pt x="112" y="815"/>
                  </a:lnTo>
                  <a:lnTo>
                    <a:pt x="122" y="820"/>
                  </a:lnTo>
                  <a:lnTo>
                    <a:pt x="132" y="824"/>
                  </a:lnTo>
                  <a:lnTo>
                    <a:pt x="144" y="827"/>
                  </a:lnTo>
                  <a:lnTo>
                    <a:pt x="156" y="829"/>
                  </a:lnTo>
                  <a:lnTo>
                    <a:pt x="166" y="829"/>
                  </a:lnTo>
                  <a:lnTo>
                    <a:pt x="451" y="829"/>
                  </a:lnTo>
                  <a:lnTo>
                    <a:pt x="570" y="1037"/>
                  </a:lnTo>
                  <a:lnTo>
                    <a:pt x="691" y="829"/>
                  </a:lnTo>
                  <a:lnTo>
                    <a:pt x="974" y="829"/>
                  </a:lnTo>
                  <a:lnTo>
                    <a:pt x="974" y="829"/>
                  </a:lnTo>
                  <a:lnTo>
                    <a:pt x="986" y="829"/>
                  </a:lnTo>
                  <a:lnTo>
                    <a:pt x="996" y="827"/>
                  </a:lnTo>
                  <a:lnTo>
                    <a:pt x="1008" y="824"/>
                  </a:lnTo>
                  <a:lnTo>
                    <a:pt x="1018" y="820"/>
                  </a:lnTo>
                  <a:lnTo>
                    <a:pt x="1028" y="815"/>
                  </a:lnTo>
                  <a:lnTo>
                    <a:pt x="1036" y="810"/>
                  </a:lnTo>
                  <a:lnTo>
                    <a:pt x="1046" y="804"/>
                  </a:lnTo>
                  <a:lnTo>
                    <a:pt x="1053" y="797"/>
                  </a:lnTo>
                  <a:lnTo>
                    <a:pt x="1061" y="789"/>
                  </a:lnTo>
                  <a:lnTo>
                    <a:pt x="1068" y="780"/>
                  </a:lnTo>
                  <a:lnTo>
                    <a:pt x="1073" y="770"/>
                  </a:lnTo>
                  <a:lnTo>
                    <a:pt x="1078" y="760"/>
                  </a:lnTo>
                  <a:lnTo>
                    <a:pt x="1081" y="750"/>
                  </a:lnTo>
                  <a:lnTo>
                    <a:pt x="1085" y="740"/>
                  </a:lnTo>
                  <a:lnTo>
                    <a:pt x="1086" y="728"/>
                  </a:lnTo>
                  <a:lnTo>
                    <a:pt x="1086" y="716"/>
                  </a:lnTo>
                  <a:lnTo>
                    <a:pt x="1086" y="168"/>
                  </a:lnTo>
                  <a:lnTo>
                    <a:pt x="1086" y="168"/>
                  </a:lnTo>
                  <a:lnTo>
                    <a:pt x="1086" y="156"/>
                  </a:lnTo>
                  <a:lnTo>
                    <a:pt x="1085" y="145"/>
                  </a:lnTo>
                  <a:lnTo>
                    <a:pt x="1081" y="135"/>
                  </a:lnTo>
                  <a:lnTo>
                    <a:pt x="1078" y="123"/>
                  </a:lnTo>
                  <a:lnTo>
                    <a:pt x="1073" y="113"/>
                  </a:lnTo>
                  <a:lnTo>
                    <a:pt x="1068" y="104"/>
                  </a:lnTo>
                  <a:lnTo>
                    <a:pt x="1061" y="96"/>
                  </a:lnTo>
                  <a:lnTo>
                    <a:pt x="1053" y="88"/>
                  </a:lnTo>
                  <a:lnTo>
                    <a:pt x="1046" y="81"/>
                  </a:lnTo>
                  <a:lnTo>
                    <a:pt x="1036" y="74"/>
                  </a:lnTo>
                  <a:lnTo>
                    <a:pt x="1028" y="67"/>
                  </a:lnTo>
                  <a:lnTo>
                    <a:pt x="1018" y="62"/>
                  </a:lnTo>
                  <a:lnTo>
                    <a:pt x="1008" y="59"/>
                  </a:lnTo>
                  <a:lnTo>
                    <a:pt x="996" y="57"/>
                  </a:lnTo>
                  <a:lnTo>
                    <a:pt x="986" y="56"/>
                  </a:lnTo>
                  <a:lnTo>
                    <a:pt x="974" y="54"/>
                  </a:lnTo>
                  <a:lnTo>
                    <a:pt x="166" y="5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pic>
        <p:nvPicPr>
          <p:cNvPr id="42" name="Graphic 41">
            <a:extLst>
              <a:ext uri="{FF2B5EF4-FFF2-40B4-BE49-F238E27FC236}">
                <a16:creationId xmlns:a16="http://schemas.microsoft.com/office/drawing/2014/main" id="{E7E0A1D1-4F1F-4D27-AB8A-B7977C0417C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6563" y="6259613"/>
            <a:ext cx="1416242" cy="288294"/>
          </a:xfrm>
          <a:prstGeom prst="rect">
            <a:avLst/>
          </a:prstGeom>
        </p:spPr>
      </p:pic>
    </p:spTree>
    <p:extLst>
      <p:ext uri="{BB962C8B-B14F-4D97-AF65-F5344CB8AC3E}">
        <p14:creationId xmlns:p14="http://schemas.microsoft.com/office/powerpoint/2010/main" val="289975616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Section 3 - Two Text">
    <p:spTree>
      <p:nvGrpSpPr>
        <p:cNvPr id="1" name=""/>
        <p:cNvGrpSpPr/>
        <p:nvPr/>
      </p:nvGrpSpPr>
      <p:grpSpPr>
        <a:xfrm>
          <a:off x="0" y="0"/>
          <a:ext cx="0" cy="0"/>
          <a:chOff x="0" y="0"/>
          <a:chExt cx="0" cy="0"/>
        </a:xfrm>
      </p:grpSpPr>
      <p:sp>
        <p:nvSpPr>
          <p:cNvPr id="11" name="Title"/>
          <p:cNvSpPr>
            <a:spLocks noGrp="1"/>
          </p:cNvSpPr>
          <p:nvPr>
            <p:ph type="title"/>
          </p:nvPr>
        </p:nvSpPr>
        <p:spPr>
          <a:xfrm>
            <a:off x="457191" y="603257"/>
            <a:ext cx="11279079"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a:t>Click to edit Master title style</a:t>
            </a:r>
          </a:p>
        </p:txBody>
      </p:sp>
      <p:sp>
        <p:nvSpPr>
          <p:cNvPr id="22" name="Take-Away Placeholder"/>
          <p:cNvSpPr>
            <a:spLocks noGrp="1"/>
          </p:cNvSpPr>
          <p:nvPr>
            <p:ph type="body" sz="quarter" idx="19"/>
          </p:nvPr>
        </p:nvSpPr>
        <p:spPr>
          <a:xfrm>
            <a:off x="457192" y="5515665"/>
            <a:ext cx="11279078"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tx1"/>
                </a:solidFill>
                <a:latin typeface="+mn-lt"/>
              </a:defRPr>
            </a:lvl1pPr>
          </a:lstStyle>
          <a:p>
            <a:pPr lvl="0"/>
            <a:r>
              <a:rPr lang="en-US"/>
              <a:t>Click to edit Master text styles</a:t>
            </a:r>
          </a:p>
        </p:txBody>
      </p:sp>
      <p:sp>
        <p:nvSpPr>
          <p:cNvPr id="10" name="Text Placeholder"/>
          <p:cNvSpPr>
            <a:spLocks noGrp="1"/>
          </p:cNvSpPr>
          <p:nvPr>
            <p:ph type="body" sz="quarter" idx="15"/>
          </p:nvPr>
        </p:nvSpPr>
        <p:spPr>
          <a:xfrm>
            <a:off x="457191" y="1746257"/>
            <a:ext cx="5396498" cy="3769408"/>
          </a:xfrm>
          <a:prstGeom prst="rect">
            <a:avLst/>
          </a:prstGeom>
        </p:spPr>
        <p:txBody>
          <a:bodyPr lIns="0" tIns="0" rIns="0" bIns="0"/>
          <a:lstStyle>
            <a:lvl1pPr marL="236538" indent="-236538" defTabSz="1218987" eaLnBrk="0" hangingPunct="0">
              <a:lnSpc>
                <a:spcPct val="100000"/>
              </a:lnSpc>
              <a:spcBef>
                <a:spcPts val="1200"/>
              </a:spcBef>
              <a:buFontTx/>
              <a:buChar char="•"/>
              <a:tabLst/>
              <a:defRPr lang="en-US" sz="2400" b="1" kern="0">
                <a:solidFill>
                  <a:schemeClr val="accent6"/>
                </a:solidFill>
                <a:latin typeface="+mn-lt"/>
                <a:ea typeface="Gill Sans MT" charset="0"/>
                <a:cs typeface="Gill Sans MT" charset="0"/>
              </a:defRPr>
            </a:lvl1pPr>
            <a:lvl2pPr marL="463550" indent="-227013"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2pPr>
            <a:lvl3pPr marL="690563" indent="-227013"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3pPr>
            <a:lvl4pPr marL="919163" indent="-228600"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4pPr>
            <a:lvl5pPr marL="1146175" indent="-227013"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p:cNvSpPr>
            <a:spLocks noGrp="1"/>
          </p:cNvSpPr>
          <p:nvPr>
            <p:ph type="body" sz="quarter" idx="20"/>
          </p:nvPr>
        </p:nvSpPr>
        <p:spPr>
          <a:xfrm>
            <a:off x="6395150" y="1746257"/>
            <a:ext cx="5341120" cy="3769408"/>
          </a:xfrm>
          <a:prstGeom prst="rect">
            <a:avLst/>
          </a:prstGeom>
        </p:spPr>
        <p:txBody>
          <a:bodyPr lIns="0" tIns="0" rIns="0" bIns="0"/>
          <a:lstStyle>
            <a:lvl1pPr marL="236538" indent="-236538" defTabSz="1218987" eaLnBrk="0" hangingPunct="0">
              <a:lnSpc>
                <a:spcPct val="100000"/>
              </a:lnSpc>
              <a:spcBef>
                <a:spcPts val="1200"/>
              </a:spcBef>
              <a:buFontTx/>
              <a:buChar char="•"/>
              <a:tabLst/>
              <a:defRPr lang="en-US" sz="2400" b="1" kern="0">
                <a:solidFill>
                  <a:schemeClr val="accent6"/>
                </a:solidFill>
                <a:latin typeface="+mn-lt"/>
                <a:ea typeface="Gill Sans MT" charset="0"/>
                <a:cs typeface="Gill Sans MT" charset="0"/>
              </a:defRPr>
            </a:lvl1pPr>
            <a:lvl2pPr marL="463550" indent="-227013"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2pPr>
            <a:lvl3pPr marL="690563" indent="-227013"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3pPr>
            <a:lvl4pPr marL="919163" indent="-228600"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4pPr>
            <a:lvl5pPr marL="1146175" indent="-227013" defTabSz="1218987" eaLnBrk="0" hangingPunct="0">
              <a:lnSpc>
                <a:spcPct val="100000"/>
              </a:lnSpc>
              <a:spcBef>
                <a:spcPts val="1200"/>
              </a:spcBef>
              <a:buClr>
                <a:schemeClr val="bg2"/>
              </a:buClr>
              <a:buFontTx/>
              <a:buChar char="•"/>
              <a:tabLst/>
              <a:defRPr lang="en-US" sz="2400" b="1" kern="0">
                <a:solidFill>
                  <a:schemeClr val="accent6"/>
                </a:solidFill>
                <a:latin typeface="+mn-lt"/>
                <a:ea typeface="Gill Sans MT" charset="0"/>
                <a:cs typeface="Gill Sans MT"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Footer Placeholder"/>
          <p:cNvSpPr>
            <a:spLocks noGrp="1"/>
          </p:cNvSpPr>
          <p:nvPr>
            <p:ph type="ftr" sz="quarter" idx="3"/>
          </p:nvPr>
        </p:nvSpPr>
        <p:spPr>
          <a:xfrm>
            <a:off x="457191" y="6493481"/>
            <a:ext cx="994916" cy="169277"/>
          </a:xfrm>
          <a:prstGeom prst="rect">
            <a:avLst/>
          </a:prstGeom>
        </p:spPr>
        <p:txBody>
          <a:bodyPr vert="horz" wrap="square" lIns="0" tIns="0" rIns="0" bIns="0" rtlCol="0" anchor="t">
            <a:spAutoFit/>
          </a:bodyPr>
          <a:lstStyle>
            <a:lvl1pPr algn="l">
              <a:defRPr sz="1100">
                <a:solidFill>
                  <a:schemeClr val="bg2"/>
                </a:solidFill>
              </a:defRPr>
            </a:lvl1pPr>
          </a:lstStyle>
          <a:p>
            <a:endParaRPr lang="en-US"/>
          </a:p>
        </p:txBody>
      </p:sp>
      <p:pic>
        <p:nvPicPr>
          <p:cNvPr id="19" name="Picture 18"/>
          <p:cNvPicPr>
            <a:picLocks noChangeAspect="1"/>
          </p:cNvPicPr>
          <p:nvPr userDrawn="1"/>
        </p:nvPicPr>
        <p:blipFill rotWithShape="1">
          <a:blip r:embed="rId2" cstate="print">
            <a:extLst>
              <a:ext uri="{28A0092B-C50C-407E-A947-70E740481C1C}">
                <a14:useLocalDpi xmlns:a14="http://schemas.microsoft.com/office/drawing/2010/main" val="0"/>
              </a:ext>
            </a:extLst>
          </a:blip>
          <a:srcRect l="13115" t="31548" r="70851" b="31858"/>
          <a:stretch/>
        </p:blipFill>
        <p:spPr>
          <a:xfrm>
            <a:off x="11671503" y="6370279"/>
            <a:ext cx="441549" cy="365760"/>
          </a:xfrm>
          <a:prstGeom prst="rect">
            <a:avLst/>
          </a:prstGeom>
        </p:spPr>
      </p:pic>
      <p:sp>
        <p:nvSpPr>
          <p:cNvPr id="15" name="Slide Number Placeholder"/>
          <p:cNvSpPr>
            <a:spLocks noGrp="1"/>
          </p:cNvSpPr>
          <p:nvPr>
            <p:ph type="sldNum" sz="quarter" idx="4"/>
          </p:nvPr>
        </p:nvSpPr>
        <p:spPr bwMode="auto">
          <a:xfrm>
            <a:off x="11437919" y="6508871"/>
            <a:ext cx="137894"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extLst>
      <p:ext uri="{BB962C8B-B14F-4D97-AF65-F5344CB8AC3E}">
        <p14:creationId xmlns:p14="http://schemas.microsoft.com/office/powerpoint/2010/main" val="31208344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Section 4 - Large Photo and Text">
    <p:spTree>
      <p:nvGrpSpPr>
        <p:cNvPr id="1" name=""/>
        <p:cNvGrpSpPr/>
        <p:nvPr/>
      </p:nvGrpSpPr>
      <p:grpSpPr>
        <a:xfrm>
          <a:off x="0" y="0"/>
          <a:ext cx="0" cy="0"/>
          <a:chOff x="0" y="0"/>
          <a:chExt cx="0" cy="0"/>
        </a:xfrm>
      </p:grpSpPr>
      <p:sp>
        <p:nvSpPr>
          <p:cNvPr id="11" name="Title"/>
          <p:cNvSpPr>
            <a:spLocks noGrp="1"/>
          </p:cNvSpPr>
          <p:nvPr>
            <p:ph type="title"/>
          </p:nvPr>
        </p:nvSpPr>
        <p:spPr>
          <a:xfrm>
            <a:off x="5028922" y="603257"/>
            <a:ext cx="6707348" cy="1143000"/>
          </a:xfrm>
          <a:prstGeom prst="rect">
            <a:avLst/>
          </a:prstGeom>
        </p:spPr>
        <p:txBody>
          <a:bodyPr lIns="0" tIns="0" rIns="0" bIns="121899">
            <a:normAutofit/>
          </a:bodyPr>
          <a:lstStyle>
            <a:lvl1pPr algn="l">
              <a:lnSpc>
                <a:spcPct val="70000"/>
              </a:lnSpc>
              <a:defRPr lang="en-US" sz="3600" b="1" cap="none" baseline="0" dirty="0" smtClean="0">
                <a:solidFill>
                  <a:schemeClr val="tx1"/>
                </a:solidFill>
                <a:latin typeface="+mj-lt"/>
                <a:ea typeface="+mn-ea"/>
                <a:cs typeface="+mn-cs"/>
              </a:defRPr>
            </a:lvl1pPr>
          </a:lstStyle>
          <a:p>
            <a:r>
              <a:rPr lang="en-US"/>
              <a:t>Click to edit Master title style</a:t>
            </a:r>
          </a:p>
        </p:txBody>
      </p:sp>
      <p:sp>
        <p:nvSpPr>
          <p:cNvPr id="16" name="Text Placeholder"/>
          <p:cNvSpPr>
            <a:spLocks noGrp="1"/>
          </p:cNvSpPr>
          <p:nvPr>
            <p:ph type="body" sz="quarter" idx="15"/>
          </p:nvPr>
        </p:nvSpPr>
        <p:spPr>
          <a:xfrm>
            <a:off x="5028922" y="1746258"/>
            <a:ext cx="6707348" cy="3651247"/>
          </a:xfrm>
          <a:prstGeom prst="rect">
            <a:avLst/>
          </a:prstGeom>
        </p:spPr>
        <p:txBody>
          <a:bodyPr lIns="0" tIns="0" rIns="0" bIns="0"/>
          <a:lstStyle>
            <a:lvl1pPr marL="306864" indent="-306864" defTabSz="1218987" eaLnBrk="0" hangingPunct="0">
              <a:lnSpc>
                <a:spcPct val="90000"/>
              </a:lnSpc>
              <a:spcBef>
                <a:spcPts val="1600"/>
              </a:spcBef>
              <a:buFontTx/>
              <a:buChar char="•"/>
              <a:defRPr lang="en-US" sz="2700" b="1" kern="0">
                <a:solidFill>
                  <a:schemeClr val="accent6"/>
                </a:solidFill>
              </a:defRPr>
            </a:lvl1pPr>
            <a:lvl2pPr defTabSz="1218987" eaLnBrk="0" hangingPunct="0">
              <a:lnSpc>
                <a:spcPct val="90000"/>
              </a:lnSpc>
              <a:spcBef>
                <a:spcPts val="800"/>
              </a:spcBef>
              <a:buClr>
                <a:schemeClr val="bg2"/>
              </a:buClr>
              <a:buFontTx/>
              <a:buChar char="•"/>
              <a:defRPr lang="en-US" sz="2400" b="1" kern="0">
                <a:solidFill>
                  <a:schemeClr val="accent6"/>
                </a:solidFill>
              </a:defRPr>
            </a:lvl2pPr>
            <a:lvl3pPr defTabSz="1218987" eaLnBrk="0" hangingPunct="0">
              <a:lnSpc>
                <a:spcPct val="90000"/>
              </a:lnSpc>
              <a:spcBef>
                <a:spcPts val="800"/>
              </a:spcBef>
              <a:buClr>
                <a:schemeClr val="bg2"/>
              </a:buClr>
              <a:buFontTx/>
              <a:buChar char="•"/>
              <a:defRPr lang="en-US" sz="2400" b="1" kern="0">
                <a:solidFill>
                  <a:schemeClr val="accent6"/>
                </a:solidFill>
              </a:defRPr>
            </a:lvl3pPr>
            <a:lvl4pPr defTabSz="1218987" eaLnBrk="0" hangingPunct="0">
              <a:lnSpc>
                <a:spcPct val="90000"/>
              </a:lnSpc>
              <a:spcBef>
                <a:spcPts val="800"/>
              </a:spcBef>
              <a:buClr>
                <a:schemeClr val="bg2"/>
              </a:buClr>
              <a:buFontTx/>
              <a:buChar char="•"/>
              <a:defRPr lang="en-US" sz="2400" b="1" kern="0">
                <a:solidFill>
                  <a:schemeClr val="accent6"/>
                </a:solidFill>
              </a:defRPr>
            </a:lvl4pPr>
            <a:lvl5pPr defTabSz="1218987" eaLnBrk="0" hangingPunct="0">
              <a:lnSpc>
                <a:spcPct val="90000"/>
              </a:lnSpc>
              <a:spcBef>
                <a:spcPts val="800"/>
              </a:spcBef>
              <a:buClr>
                <a:schemeClr val="bg2"/>
              </a:buClr>
              <a:buFontTx/>
              <a:buChar char="•"/>
              <a:defRPr lang="en-US" sz="2400" b="1" kern="0">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ake-Away Placeholder"/>
          <p:cNvSpPr>
            <a:spLocks noGrp="1"/>
          </p:cNvSpPr>
          <p:nvPr>
            <p:ph type="body" sz="quarter" idx="19"/>
          </p:nvPr>
        </p:nvSpPr>
        <p:spPr>
          <a:xfrm>
            <a:off x="5028922" y="5515665"/>
            <a:ext cx="6707348" cy="720808"/>
          </a:xfrm>
          <a:prstGeom prst="rect">
            <a:avLst/>
          </a:prstGeom>
        </p:spPr>
        <p:txBody>
          <a:bodyPr lIns="0" tIns="0" rIns="0" bIns="0" anchor="b" anchorCtr="0"/>
          <a:lstStyle>
            <a:lvl1pPr marL="0" indent="0">
              <a:lnSpc>
                <a:spcPct val="80000"/>
              </a:lnSpc>
              <a:spcBef>
                <a:spcPts val="0"/>
              </a:spcBef>
              <a:buFontTx/>
              <a:buNone/>
              <a:defRPr sz="2400" b="1" i="0" cap="none" baseline="0">
                <a:solidFill>
                  <a:schemeClr val="tx1"/>
                </a:solidFill>
                <a:latin typeface="+mn-lt"/>
              </a:defRPr>
            </a:lvl1pPr>
          </a:lstStyle>
          <a:p>
            <a:pPr lvl="0"/>
            <a:r>
              <a:rPr lang="en-US"/>
              <a:t>Click to edit Master text styles</a:t>
            </a:r>
          </a:p>
        </p:txBody>
      </p:sp>
      <p:sp>
        <p:nvSpPr>
          <p:cNvPr id="12" name="Picture Placeholder 6"/>
          <p:cNvSpPr>
            <a:spLocks noGrp="1"/>
          </p:cNvSpPr>
          <p:nvPr>
            <p:ph type="pic" sz="quarter" idx="13"/>
          </p:nvPr>
        </p:nvSpPr>
        <p:spPr>
          <a:xfrm>
            <a:off x="0" y="0"/>
            <a:ext cx="4573191" cy="6858000"/>
          </a:xfrm>
          <a:prstGeom prst="rect">
            <a:avLst/>
          </a:prstGeom>
        </p:spPr>
        <p:txBody>
          <a:bodyPr anchor="ctr"/>
          <a:lstStyle>
            <a:lvl1pPr marL="0" indent="0" algn="ctr">
              <a:buNone/>
              <a:defRPr>
                <a:solidFill>
                  <a:schemeClr val="accent6"/>
                </a:solidFill>
              </a:defRPr>
            </a:lvl1pPr>
          </a:lstStyle>
          <a:p>
            <a:endParaRPr lang="en-US"/>
          </a:p>
        </p:txBody>
      </p:sp>
      <p:sp>
        <p:nvSpPr>
          <p:cNvPr id="9" name="Slide Number Placeholder"/>
          <p:cNvSpPr>
            <a:spLocks noGrp="1"/>
          </p:cNvSpPr>
          <p:nvPr>
            <p:ph type="sldNum" sz="quarter" idx="4"/>
          </p:nvPr>
        </p:nvSpPr>
        <p:spPr bwMode="auto">
          <a:xfrm>
            <a:off x="11437919" y="6508871"/>
            <a:ext cx="137894" cy="138499"/>
          </a:xfrm>
          <a:prstGeom prst="rect">
            <a:avLst/>
          </a:prstGeom>
          <a:noFill/>
        </p:spPr>
        <p:txBody>
          <a:bodyPr wrap="none" lIns="0" tIns="0" rIns="0" bIns="0" anchor="ctr" anchorCtr="0">
            <a:spAutoFit/>
          </a:bodyPr>
          <a:lstStyle>
            <a:lvl1pPr algn="r">
              <a:buFont typeface="Arial" charset="0"/>
              <a:buNone/>
              <a:defRPr sz="900" b="1">
                <a:solidFill>
                  <a:schemeClr val="tx1"/>
                </a:solidFill>
                <a:latin typeface="+mn-lt"/>
                <a:ea typeface="Gill Sans" charset="0"/>
                <a:cs typeface="Gill Sans" charset="0"/>
              </a:defRPr>
            </a:lvl1pPr>
          </a:lstStyle>
          <a:p>
            <a:pPr>
              <a:defRPr/>
            </a:pPr>
            <a:fld id="{3D0814A7-6EEF-4E2B-82FD-5338C0AF3E0B}" type="slidenum">
              <a:rPr lang="en-US" smtClean="0"/>
              <a:pPr>
                <a:defRPr/>
              </a:pPr>
              <a:t>‹#›</a:t>
            </a:fld>
            <a:endParaRPr lang="en-US"/>
          </a:p>
        </p:txBody>
      </p:sp>
    </p:spTree>
    <p:extLst>
      <p:ext uri="{BB962C8B-B14F-4D97-AF65-F5344CB8AC3E}">
        <p14:creationId xmlns:p14="http://schemas.microsoft.com/office/powerpoint/2010/main" val="179135518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Discussion">
    <p:bg bwMode="blackGray">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9CBD31C-F1EB-0B47-933D-D8610EB7450B}"/>
              </a:ext>
            </a:extLst>
          </p:cNvPr>
          <p:cNvSpPr txBox="1"/>
          <p:nvPr userDrawn="1"/>
        </p:nvSpPr>
        <p:spPr>
          <a:xfrm>
            <a:off x="580013" y="3254787"/>
            <a:ext cx="8610984" cy="1323439"/>
          </a:xfrm>
          <a:prstGeom prst="rect">
            <a:avLst/>
          </a:prstGeom>
          <a:noFill/>
        </p:spPr>
        <p:txBody>
          <a:bodyPr wrap="square" rtlCol="0">
            <a:spAutoFit/>
          </a:bodyPr>
          <a:lstStyle>
            <a:defPPr>
              <a:defRPr lang="en-US"/>
            </a:defPPr>
            <a:lvl1pPr>
              <a:lnSpc>
                <a:spcPct val="80000"/>
              </a:lnSpc>
              <a:defRPr sz="9600" b="1">
                <a:solidFill>
                  <a:schemeClr val="tx2"/>
                </a:solidFill>
                <a:ea typeface="Open Sans" panose="020B0606030504020204" pitchFamily="34" charset="0"/>
                <a:cs typeface="Open Sans" panose="020B0606030504020204" pitchFamily="34" charset="0"/>
              </a:defRPr>
            </a:lvl1pPr>
          </a:lstStyle>
          <a:p>
            <a:pPr lvl="0"/>
            <a:r>
              <a:rPr lang="en-US" sz="9600"/>
              <a:t>Discussion.</a:t>
            </a:r>
          </a:p>
        </p:txBody>
      </p:sp>
    </p:spTree>
    <p:extLst>
      <p:ext uri="{BB962C8B-B14F-4D97-AF65-F5344CB8AC3E}">
        <p14:creationId xmlns:p14="http://schemas.microsoft.com/office/powerpoint/2010/main" val="15090325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aWoD">
    <p:bg bwMode="blackGray">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25FD02C-D12B-5845-9517-9380D011C97D}"/>
              </a:ext>
            </a:extLst>
          </p:cNvPr>
          <p:cNvSpPr txBox="1"/>
          <p:nvPr userDrawn="1"/>
        </p:nvSpPr>
        <p:spPr>
          <a:xfrm>
            <a:off x="580013" y="2308303"/>
            <a:ext cx="8610984" cy="3667479"/>
          </a:xfrm>
          <a:prstGeom prst="rect">
            <a:avLst/>
          </a:prstGeom>
          <a:noFill/>
        </p:spPr>
        <p:txBody>
          <a:bodyPr wrap="square" rtlCol="0">
            <a:spAutoFit/>
          </a:bodyPr>
          <a:lstStyle/>
          <a:p>
            <a:pPr>
              <a:lnSpc>
                <a:spcPct val="80000"/>
              </a:lnSpc>
            </a:pPr>
            <a:r>
              <a:rPr lang="en-US" sz="9600" b="1">
                <a:solidFill>
                  <a:schemeClr val="tx2"/>
                </a:solidFill>
                <a:latin typeface="+mn-lt"/>
                <a:ea typeface="Open Sans" panose="020B0606030504020204" pitchFamily="34" charset="0"/>
                <a:cs typeface="Open Sans" panose="020B0606030504020204" pitchFamily="34" charset="0"/>
              </a:rPr>
              <a:t>Building </a:t>
            </a:r>
            <a:br>
              <a:rPr lang="en-US" sz="9600" b="1">
                <a:solidFill>
                  <a:schemeClr val="tx2"/>
                </a:solidFill>
                <a:latin typeface="+mn-lt"/>
                <a:ea typeface="Open Sans" panose="020B0606030504020204" pitchFamily="34" charset="0"/>
                <a:cs typeface="Open Sans" panose="020B0606030504020204" pitchFamily="34" charset="0"/>
              </a:rPr>
            </a:br>
            <a:r>
              <a:rPr lang="en-US" sz="9600" b="1">
                <a:solidFill>
                  <a:schemeClr val="tx2"/>
                </a:solidFill>
                <a:latin typeface="+mn-lt"/>
                <a:ea typeface="Open Sans" panose="020B0606030504020204" pitchFamily="34" charset="0"/>
                <a:cs typeface="Open Sans" panose="020B0606030504020204" pitchFamily="34" charset="0"/>
              </a:rPr>
              <a:t>a World of </a:t>
            </a:r>
          </a:p>
          <a:p>
            <a:pPr>
              <a:lnSpc>
                <a:spcPct val="80000"/>
              </a:lnSpc>
            </a:pPr>
            <a:r>
              <a:rPr lang="en-US" sz="9600" b="1">
                <a:solidFill>
                  <a:schemeClr val="tx2"/>
                </a:solidFill>
                <a:latin typeface="+mn-lt"/>
                <a:ea typeface="Open Sans" panose="020B0606030504020204" pitchFamily="34" charset="0"/>
                <a:cs typeface="Open Sans" panose="020B0606030504020204" pitchFamily="34" charset="0"/>
              </a:rPr>
              <a:t>Difference.</a:t>
            </a:r>
            <a:r>
              <a:rPr lang="en-US" sz="5000" b="0" i="0" cap="none" baseline="60000">
                <a:solidFill>
                  <a:schemeClr val="tx2"/>
                </a:solidFill>
                <a:latin typeface="+mn-lt"/>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278904231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act Us_1">
    <p:bg bwMode="blackGray">
      <p:bgPr>
        <a:solidFill>
          <a:schemeClr val="tx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6E61E47-6946-CA4A-B787-D35E60B10C3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69548" y="1354364"/>
            <a:ext cx="2899195" cy="2774220"/>
          </a:xfrm>
          <a:prstGeom prst="rect">
            <a:avLst/>
          </a:prstGeom>
        </p:spPr>
      </p:pic>
      <p:pic>
        <p:nvPicPr>
          <p:cNvPr id="3" name="Picture 2">
            <a:extLst>
              <a:ext uri="{FF2B5EF4-FFF2-40B4-BE49-F238E27FC236}">
                <a16:creationId xmlns:a16="http://schemas.microsoft.com/office/drawing/2014/main" id="{076B1804-1176-414F-ADBD-206A68937B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853094" y="3319236"/>
            <a:ext cx="8485810" cy="2184400"/>
          </a:xfrm>
          <a:prstGeom prst="rect">
            <a:avLst/>
          </a:prstGeom>
        </p:spPr>
      </p:pic>
      <p:sp>
        <p:nvSpPr>
          <p:cNvPr id="5" name="Text Placeholder 2">
            <a:extLst>
              <a:ext uri="{FF2B5EF4-FFF2-40B4-BE49-F238E27FC236}">
                <a16:creationId xmlns:a16="http://schemas.microsoft.com/office/drawing/2014/main" id="{8F28D918-4B7C-A94F-987D-8C7117783F2A}"/>
              </a:ext>
            </a:extLst>
          </p:cNvPr>
          <p:cNvSpPr>
            <a:spLocks noGrp="1"/>
          </p:cNvSpPr>
          <p:nvPr>
            <p:ph type="body" sz="quarter" idx="16" hasCustomPrompt="1"/>
          </p:nvPr>
        </p:nvSpPr>
        <p:spPr>
          <a:xfrm>
            <a:off x="2297849" y="5241073"/>
            <a:ext cx="7596300" cy="1456706"/>
          </a:xfrm>
          <a:prstGeom prst="rect">
            <a:avLst/>
          </a:prstGeom>
        </p:spPr>
        <p:txBody>
          <a:bodyPr lIns="0" tIns="0" rIns="0" bIns="0"/>
          <a:lstStyle>
            <a:lvl1pPr marL="0" indent="0" algn="ctr">
              <a:lnSpc>
                <a:spcPct val="90000"/>
              </a:lnSpc>
              <a:spcBef>
                <a:spcPts val="600"/>
              </a:spcBef>
              <a:buNone/>
              <a:defRPr sz="2000" b="0">
                <a:solidFill>
                  <a:schemeClr val="bg1"/>
                </a:solidFill>
              </a:defRPr>
            </a:lvl1pPr>
            <a:lvl2pPr marL="609494" indent="0">
              <a:buNone/>
              <a:defRPr sz="2000"/>
            </a:lvl2pPr>
            <a:lvl3pPr marL="1218986" indent="0">
              <a:buNone/>
              <a:defRPr sz="2000"/>
            </a:lvl3pPr>
            <a:lvl4pPr marL="1828480" indent="0">
              <a:buNone/>
              <a:defRPr sz="2000"/>
            </a:lvl4pPr>
            <a:lvl5pPr marL="2437973" indent="0">
              <a:buNone/>
              <a:defRPr sz="2000"/>
            </a:lvl5pPr>
          </a:lstStyle>
          <a:p>
            <a:pPr lvl="0"/>
            <a:r>
              <a:rPr lang="en-US"/>
              <a:t>Click to add contact info</a:t>
            </a:r>
          </a:p>
        </p:txBody>
      </p:sp>
    </p:spTree>
    <p:extLst>
      <p:ext uri="{BB962C8B-B14F-4D97-AF65-F5344CB8AC3E}">
        <p14:creationId xmlns:p14="http://schemas.microsoft.com/office/powerpoint/2010/main" val="33522265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act Us_2">
    <p:bg bwMode="blackGray">
      <p:bgPr>
        <a:solidFill>
          <a:schemeClr val="bg1"/>
        </a:solidFill>
        <a:effectLst/>
      </p:bgPr>
    </p:bg>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id="{538C30EC-4D1C-8143-9E0B-A48F6B871FF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854775"/>
            <a:ext cx="2667695" cy="2552700"/>
          </a:xfrm>
          <a:prstGeom prst="rect">
            <a:avLst/>
          </a:prstGeom>
        </p:spPr>
      </p:pic>
      <p:pic>
        <p:nvPicPr>
          <p:cNvPr id="4" name="Picture 3" descr="A close up of a logo&#10;&#10;Description automatically generated">
            <a:extLst>
              <a:ext uri="{FF2B5EF4-FFF2-40B4-BE49-F238E27FC236}">
                <a16:creationId xmlns:a16="http://schemas.microsoft.com/office/drawing/2014/main" id="{81C2A86D-E69C-F64A-B219-6A5F11091E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55790" y="2133600"/>
            <a:ext cx="8879612" cy="1981200"/>
          </a:xfrm>
          <a:prstGeom prst="rect">
            <a:avLst/>
          </a:prstGeom>
        </p:spPr>
      </p:pic>
      <p:sp>
        <p:nvSpPr>
          <p:cNvPr id="9" name="Text Placeholder 2">
            <a:extLst>
              <a:ext uri="{FF2B5EF4-FFF2-40B4-BE49-F238E27FC236}">
                <a16:creationId xmlns:a16="http://schemas.microsoft.com/office/drawing/2014/main" id="{0CC32153-2369-AC4E-9986-316324E3161D}"/>
              </a:ext>
            </a:extLst>
          </p:cNvPr>
          <p:cNvSpPr>
            <a:spLocks noGrp="1"/>
          </p:cNvSpPr>
          <p:nvPr>
            <p:ph type="body" sz="quarter" idx="16" hasCustomPrompt="1"/>
          </p:nvPr>
        </p:nvSpPr>
        <p:spPr>
          <a:xfrm>
            <a:off x="2620878" y="4114801"/>
            <a:ext cx="7596300" cy="1635125"/>
          </a:xfrm>
          <a:prstGeom prst="rect">
            <a:avLst/>
          </a:prstGeom>
        </p:spPr>
        <p:txBody>
          <a:bodyPr lIns="0" tIns="0" rIns="0" bIns="0"/>
          <a:lstStyle>
            <a:lvl1pPr marL="0" indent="0">
              <a:lnSpc>
                <a:spcPct val="90000"/>
              </a:lnSpc>
              <a:spcBef>
                <a:spcPts val="600"/>
              </a:spcBef>
              <a:buNone/>
              <a:defRPr sz="2000" b="0"/>
            </a:lvl1pPr>
            <a:lvl2pPr marL="609494" indent="0">
              <a:buNone/>
              <a:defRPr sz="2000"/>
            </a:lvl2pPr>
            <a:lvl3pPr marL="1218986" indent="0">
              <a:buNone/>
              <a:defRPr sz="2000"/>
            </a:lvl3pPr>
            <a:lvl4pPr marL="1828480" indent="0">
              <a:buNone/>
              <a:defRPr sz="2000"/>
            </a:lvl4pPr>
            <a:lvl5pPr marL="2437973" indent="0">
              <a:buNone/>
              <a:defRPr sz="2000"/>
            </a:lvl5pPr>
          </a:lstStyle>
          <a:p>
            <a:pPr lvl="0"/>
            <a:r>
              <a:rPr lang="en-US"/>
              <a:t>Click to add contact info</a:t>
            </a:r>
          </a:p>
        </p:txBody>
      </p:sp>
    </p:spTree>
    <p:extLst>
      <p:ext uri="{BB962C8B-B14F-4D97-AF65-F5344CB8AC3E}">
        <p14:creationId xmlns:p14="http://schemas.microsoft.com/office/powerpoint/2010/main" val="6352174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hank You">
    <p:bg bwMode="blackGray">
      <p:bgPr>
        <a:solidFill>
          <a:schemeClr val="bg1"/>
        </a:solidFill>
        <a:effectLst/>
      </p:bgPr>
    </p:bg>
    <p:spTree>
      <p:nvGrpSpPr>
        <p:cNvPr id="1" name=""/>
        <p:cNvGrpSpPr/>
        <p:nvPr/>
      </p:nvGrpSpPr>
      <p:grpSpPr>
        <a:xfrm>
          <a:off x="0" y="0"/>
          <a:ext cx="0" cy="0"/>
          <a:chOff x="0" y="0"/>
          <a:chExt cx="0" cy="0"/>
        </a:xfrm>
      </p:grpSpPr>
      <p:pic>
        <p:nvPicPr>
          <p:cNvPr id="12" name="Picture 11" descr="A picture containing building, umbrella, holding, light&#10;&#10;Description automatically generated">
            <a:extLst>
              <a:ext uri="{FF2B5EF4-FFF2-40B4-BE49-F238E27FC236}">
                <a16:creationId xmlns:a16="http://schemas.microsoft.com/office/drawing/2014/main" id="{26088D51-07A5-ED40-A009-0880B3F07E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63" y="0"/>
            <a:ext cx="12182473" cy="6858000"/>
          </a:xfrm>
          <a:prstGeom prst="rect">
            <a:avLst/>
          </a:prstGeom>
        </p:spPr>
      </p:pic>
      <p:sp>
        <p:nvSpPr>
          <p:cNvPr id="8" name="Rectangle 7">
            <a:extLst>
              <a:ext uri="{FF2B5EF4-FFF2-40B4-BE49-F238E27FC236}">
                <a16:creationId xmlns:a16="http://schemas.microsoft.com/office/drawing/2014/main" id="{3964DEFF-588D-3D43-985D-7C9E8F21EAF2}"/>
              </a:ext>
            </a:extLst>
          </p:cNvPr>
          <p:cNvSpPr/>
          <p:nvPr userDrawn="1"/>
        </p:nvSpPr>
        <p:spPr>
          <a:xfrm>
            <a:off x="577667" y="875017"/>
            <a:ext cx="10879380" cy="5245990"/>
          </a:xfrm>
          <a:prstGeom prst="rect">
            <a:avLst/>
          </a:prstGeom>
          <a:solidFill>
            <a:schemeClr val="bg1"/>
          </a:solidFill>
          <a:ln>
            <a:noFill/>
          </a:ln>
          <a:effectLst>
            <a:outerShdw blurRad="457200" dist="355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1" name="Rectangle 10">
            <a:extLst>
              <a:ext uri="{FF2B5EF4-FFF2-40B4-BE49-F238E27FC236}">
                <a16:creationId xmlns:a16="http://schemas.microsoft.com/office/drawing/2014/main" id="{28B8D516-F1C9-364E-855C-4203726C5E1E}"/>
              </a:ext>
            </a:extLst>
          </p:cNvPr>
          <p:cNvSpPr/>
          <p:nvPr userDrawn="1"/>
        </p:nvSpPr>
        <p:spPr>
          <a:xfrm>
            <a:off x="7124551" y="2534654"/>
            <a:ext cx="3558262" cy="5165557"/>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4" name="Title">
            <a:extLst>
              <a:ext uri="{FF2B5EF4-FFF2-40B4-BE49-F238E27FC236}">
                <a16:creationId xmlns:a16="http://schemas.microsoft.com/office/drawing/2014/main" id="{2C904949-061E-D649-8129-5154A84F6A3E}"/>
              </a:ext>
            </a:extLst>
          </p:cNvPr>
          <p:cNvSpPr>
            <a:spLocks noGrp="1"/>
          </p:cNvSpPr>
          <p:nvPr>
            <p:ph type="title"/>
          </p:nvPr>
        </p:nvSpPr>
        <p:spPr>
          <a:xfrm>
            <a:off x="1190561" y="3070120"/>
            <a:ext cx="5321095" cy="1876525"/>
          </a:xfrm>
          <a:prstGeom prst="rect">
            <a:avLst/>
          </a:prstGeom>
        </p:spPr>
        <p:txBody>
          <a:bodyPr lIns="0" tIns="0" rIns="0" bIns="0" anchor="t" anchorCtr="0"/>
          <a:lstStyle>
            <a:lvl1pPr>
              <a:lnSpc>
                <a:spcPct val="90000"/>
              </a:lnSpc>
              <a:defRPr sz="5400" b="0" cap="none" baseline="0">
                <a:solidFill>
                  <a:schemeClr val="tx1"/>
                </a:solidFill>
              </a:defRPr>
            </a:lvl1pPr>
          </a:lstStyle>
          <a:p>
            <a:r>
              <a:rPr lang="en-US"/>
              <a:t>Click to edit Master title style</a:t>
            </a:r>
          </a:p>
        </p:txBody>
      </p:sp>
    </p:spTree>
    <p:extLst>
      <p:ext uri="{BB962C8B-B14F-4D97-AF65-F5344CB8AC3E}">
        <p14:creationId xmlns:p14="http://schemas.microsoft.com/office/powerpoint/2010/main" val="389640860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0" name="Picture 9" descr="A picture containing tree, outdoor, water, river&#10;&#10;Description automatically generated">
            <a:extLst>
              <a:ext uri="{FF2B5EF4-FFF2-40B4-BE49-F238E27FC236}">
                <a16:creationId xmlns:a16="http://schemas.microsoft.com/office/drawing/2014/main" id="{C2199F7E-68B7-4257-A55C-B6F0244FA2A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008" b="1451"/>
          <a:stretch/>
        </p:blipFill>
        <p:spPr>
          <a:xfrm>
            <a:off x="0" y="1"/>
            <a:ext cx="12251794" cy="6858000"/>
          </a:xfrm>
          <a:prstGeom prst="rect">
            <a:avLst/>
          </a:prstGeom>
        </p:spPr>
      </p:pic>
      <p:sp>
        <p:nvSpPr>
          <p:cNvPr id="16" name="Rectangle 15">
            <a:extLst>
              <a:ext uri="{FF2B5EF4-FFF2-40B4-BE49-F238E27FC236}">
                <a16:creationId xmlns:a16="http://schemas.microsoft.com/office/drawing/2014/main" id="{B9421DB7-D1CF-4046-ABC6-51BFF64E45CD}"/>
              </a:ext>
            </a:extLst>
          </p:cNvPr>
          <p:cNvSpPr/>
          <p:nvPr userDrawn="1"/>
        </p:nvSpPr>
        <p:spPr>
          <a:xfrm>
            <a:off x="-14398" y="-11491"/>
            <a:ext cx="12266192"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16C106-3EF4-4AFD-8515-6E45EE031FA3}"/>
              </a:ext>
            </a:extLst>
          </p:cNvPr>
          <p:cNvSpPr>
            <a:spLocks noGrp="1"/>
          </p:cNvSpPr>
          <p:nvPr>
            <p:ph type="ctrTitle"/>
          </p:nvPr>
        </p:nvSpPr>
        <p:spPr>
          <a:xfrm>
            <a:off x="1719470" y="1122363"/>
            <a:ext cx="10002073" cy="2387600"/>
          </a:xfrm>
        </p:spPr>
        <p:txBody>
          <a:bodyPr anchor="b"/>
          <a:lstStyle>
            <a:lvl1pPr algn="r">
              <a:defRPr sz="6000">
                <a:solidFill>
                  <a:schemeClr val="bg1"/>
                </a:solidFill>
                <a:effectLst>
                  <a:outerShdw blurRad="38100" dist="38100" dir="2700000" algn="tl">
                    <a:srgbClr val="000000">
                      <a:alpha val="43137"/>
                    </a:srgbClr>
                  </a:outerShdw>
                </a:effectLst>
              </a:defRPr>
            </a:lvl1pPr>
          </a:lstStyle>
          <a:p>
            <a:r>
              <a:rPr lang="en-US"/>
              <a:t>Click to edit Master title style</a:t>
            </a:r>
          </a:p>
        </p:txBody>
      </p:sp>
      <p:sp>
        <p:nvSpPr>
          <p:cNvPr id="3" name="Subtitle 2">
            <a:extLst>
              <a:ext uri="{FF2B5EF4-FFF2-40B4-BE49-F238E27FC236}">
                <a16:creationId xmlns:a16="http://schemas.microsoft.com/office/drawing/2014/main" id="{E3E2B0F0-8D2D-417E-972A-EA4427D84659}"/>
              </a:ext>
            </a:extLst>
          </p:cNvPr>
          <p:cNvSpPr>
            <a:spLocks noGrp="1"/>
          </p:cNvSpPr>
          <p:nvPr>
            <p:ph type="subTitle" idx="1"/>
          </p:nvPr>
        </p:nvSpPr>
        <p:spPr>
          <a:xfrm>
            <a:off x="1719470" y="3602038"/>
            <a:ext cx="10002073" cy="1655762"/>
          </a:xfrm>
        </p:spPr>
        <p:txBody>
          <a:bodyPr/>
          <a:lstStyle>
            <a:lvl1pPr marL="0" indent="0" algn="r">
              <a:buNone/>
              <a:defRPr sz="2400">
                <a:solidFill>
                  <a:schemeClr val="bg1"/>
                </a:solidFill>
                <a:effectLst>
                  <a:outerShdw blurRad="38100" dist="38100" dir="2700000" algn="tl">
                    <a:srgbClr val="000000">
                      <a:alpha val="43137"/>
                    </a:srgb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3">
            <a:extLst>
              <a:ext uri="{FF2B5EF4-FFF2-40B4-BE49-F238E27FC236}">
                <a16:creationId xmlns:a16="http://schemas.microsoft.com/office/drawing/2014/main" id="{5F59CBB4-99A8-49E2-BA2D-9ED1C921D5FD}"/>
              </a:ext>
            </a:extLst>
          </p:cNvPr>
          <p:cNvSpPr/>
          <p:nvPr userDrawn="1"/>
        </p:nvSpPr>
        <p:spPr>
          <a:xfrm>
            <a:off x="-37340" y="4667452"/>
            <a:ext cx="12251793" cy="2212611"/>
          </a:xfrm>
          <a:prstGeom prst="rect">
            <a:avLst/>
          </a:prstGeom>
          <a:solidFill>
            <a:schemeClr val="bg1">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DC80E213-278D-44A4-B802-AE7A477F073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767930" y="5327701"/>
            <a:ext cx="5079079" cy="1033910"/>
          </a:xfrm>
          <a:prstGeom prst="rect">
            <a:avLst/>
          </a:prstGeom>
        </p:spPr>
      </p:pic>
      <p:pic>
        <p:nvPicPr>
          <p:cNvPr id="8" name="Picture 7">
            <a:extLst>
              <a:ext uri="{FF2B5EF4-FFF2-40B4-BE49-F238E27FC236}">
                <a16:creationId xmlns:a16="http://schemas.microsoft.com/office/drawing/2014/main" id="{824C2BD7-55FA-457A-85E7-134BB893718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2733" y="4133680"/>
            <a:ext cx="12936583" cy="931244"/>
          </a:xfrm>
          <a:prstGeom prst="rect">
            <a:avLst/>
          </a:prstGeom>
        </p:spPr>
      </p:pic>
      <p:sp>
        <p:nvSpPr>
          <p:cNvPr id="12" name="Rectangle 11">
            <a:extLst>
              <a:ext uri="{FF2B5EF4-FFF2-40B4-BE49-F238E27FC236}">
                <a16:creationId xmlns:a16="http://schemas.microsoft.com/office/drawing/2014/main" id="{C97D2E11-DD8E-4106-81E8-8AE1546C108A}"/>
              </a:ext>
            </a:extLst>
          </p:cNvPr>
          <p:cNvSpPr/>
          <p:nvPr userDrawn="1"/>
        </p:nvSpPr>
        <p:spPr>
          <a:xfrm>
            <a:off x="-14399" y="-11491"/>
            <a:ext cx="12228852" cy="256300"/>
          </a:xfrm>
          <a:prstGeom prst="rect">
            <a:avLst/>
          </a:prstGeom>
          <a:solidFill>
            <a:srgbClr val="F3901F">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703832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6BC38-EE2B-4E2E-9AB7-C07CB61B83B8}"/>
              </a:ext>
            </a:extLst>
          </p:cNvPr>
          <p:cNvSpPr>
            <a:spLocks noGrp="1"/>
          </p:cNvSpPr>
          <p:nvPr>
            <p:ph type="title"/>
          </p:nvPr>
        </p:nvSpPr>
        <p:spPr/>
        <p:txBody>
          <a:bodyPr/>
          <a:lstStyle>
            <a:lvl1pPr>
              <a:defRPr>
                <a:solidFill>
                  <a:srgbClr val="F3901F"/>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8084025-F32B-4C5B-AA44-F0E50FB5A91B}"/>
              </a:ext>
            </a:extLst>
          </p:cNvPr>
          <p:cNvSpPr>
            <a:spLocks noGrp="1"/>
          </p:cNvSpPr>
          <p:nvPr>
            <p:ph idx="1"/>
          </p:nvPr>
        </p:nvSpPr>
        <p:spPr/>
        <p:txBody>
          <a:bodyPr/>
          <a:lstStyle>
            <a:lvl1pPr>
              <a:buClr>
                <a:srgbClr val="F3901F"/>
              </a:buClr>
              <a:defRPr/>
            </a:lvl1pPr>
            <a:lvl2pPr>
              <a:buClr>
                <a:srgbClr val="F3901F"/>
              </a:buClr>
              <a:defRPr/>
            </a:lvl2pPr>
            <a:lvl3pPr>
              <a:buClr>
                <a:srgbClr val="F3901F"/>
              </a:buClr>
              <a:defRPr/>
            </a:lvl3pPr>
            <a:lvl4pPr>
              <a:buClr>
                <a:srgbClr val="F3901F"/>
              </a:buClr>
              <a:defRPr/>
            </a:lvl4pPr>
            <a:lvl5pPr>
              <a:buClr>
                <a:srgbClr val="F3901F"/>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ADEEF3-C629-4A95-ADAD-01645477B11E}"/>
              </a:ext>
            </a:extLst>
          </p:cNvPr>
          <p:cNvSpPr>
            <a:spLocks noGrp="1"/>
          </p:cNvSpPr>
          <p:nvPr>
            <p:ph type="dt" sz="half" idx="10"/>
          </p:nvPr>
        </p:nvSpPr>
        <p:spPr>
          <a:xfrm>
            <a:off x="1803401" y="6263213"/>
            <a:ext cx="1193799" cy="365125"/>
          </a:xfrm>
          <a:prstGeom prst="rect">
            <a:avLst/>
          </a:prstGeom>
        </p:spPr>
        <p:txBody>
          <a:bodyPr/>
          <a:lstStyle/>
          <a:p>
            <a:fld id="{DD2D72A0-F39A-48EA-A078-BCC4C4C4AB06}" type="datetime1">
              <a:rPr lang="en-US" smtClean="0"/>
              <a:t>12/16/2022</a:t>
            </a:fld>
            <a:endParaRPr lang="en-US"/>
          </a:p>
        </p:txBody>
      </p:sp>
      <p:sp>
        <p:nvSpPr>
          <p:cNvPr id="5" name="Footer Placeholder 4">
            <a:extLst>
              <a:ext uri="{FF2B5EF4-FFF2-40B4-BE49-F238E27FC236}">
                <a16:creationId xmlns:a16="http://schemas.microsoft.com/office/drawing/2014/main" id="{67124F5E-1AA4-48BC-AF15-3016A4516466}"/>
              </a:ext>
            </a:extLst>
          </p:cNvPr>
          <p:cNvSpPr>
            <a:spLocks noGrp="1"/>
          </p:cNvSpPr>
          <p:nvPr>
            <p:ph type="ftr" sz="quarter" idx="11"/>
          </p:nvPr>
        </p:nvSpPr>
        <p:spPr>
          <a:xfrm>
            <a:off x="2997199" y="6263213"/>
            <a:ext cx="73914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558D19-9C55-407A-960E-4E638C6A5C6B}"/>
              </a:ext>
            </a:extLst>
          </p:cNvPr>
          <p:cNvSpPr>
            <a:spLocks noGrp="1"/>
          </p:cNvSpPr>
          <p:nvPr>
            <p:ph type="sldNum" sz="quarter" idx="12"/>
          </p:nvPr>
        </p:nvSpPr>
        <p:spPr>
          <a:xfrm>
            <a:off x="10388599" y="6263213"/>
            <a:ext cx="677334" cy="365125"/>
          </a:xfrm>
          <a:prstGeom prst="rect">
            <a:avLst/>
          </a:prstGeom>
        </p:spPr>
        <p:txBody>
          <a:bodyPr/>
          <a:lstStyle/>
          <a:p>
            <a:fld id="{9639ED2B-37ED-4527-B698-007C17A6D46F}" type="slidenum">
              <a:rPr lang="en-US" smtClean="0"/>
              <a:t>‹#›</a:t>
            </a:fld>
            <a:endParaRPr lang="en-US"/>
          </a:p>
        </p:txBody>
      </p:sp>
    </p:spTree>
    <p:extLst>
      <p:ext uri="{BB962C8B-B14F-4D97-AF65-F5344CB8AC3E}">
        <p14:creationId xmlns:p14="http://schemas.microsoft.com/office/powerpoint/2010/main" val="26540264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6BC38-EE2B-4E2E-9AB7-C07CB61B83B8}"/>
              </a:ext>
            </a:extLst>
          </p:cNvPr>
          <p:cNvSpPr>
            <a:spLocks noGrp="1"/>
          </p:cNvSpPr>
          <p:nvPr>
            <p:ph type="title"/>
          </p:nvPr>
        </p:nvSpPr>
        <p:spPr/>
        <p:txBody>
          <a:bodyPr/>
          <a:lstStyle>
            <a:lvl1pPr>
              <a:defRPr>
                <a:solidFill>
                  <a:srgbClr val="F3901F"/>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E8084025-F32B-4C5B-AA44-F0E50FB5A91B}"/>
              </a:ext>
            </a:extLst>
          </p:cNvPr>
          <p:cNvSpPr>
            <a:spLocks noGrp="1"/>
          </p:cNvSpPr>
          <p:nvPr>
            <p:ph idx="1"/>
          </p:nvPr>
        </p:nvSpPr>
        <p:spPr/>
        <p:txBody>
          <a:bodyPr/>
          <a:lstStyle>
            <a:lvl1pPr>
              <a:buClr>
                <a:srgbClr val="F3901F"/>
              </a:buClr>
              <a:defRPr/>
            </a:lvl1pPr>
            <a:lvl2pPr>
              <a:buClr>
                <a:srgbClr val="F3901F"/>
              </a:buClr>
              <a:defRPr/>
            </a:lvl2pPr>
            <a:lvl3pPr>
              <a:buClr>
                <a:srgbClr val="F3901F"/>
              </a:buClr>
              <a:defRPr/>
            </a:lvl3pPr>
            <a:lvl4pPr>
              <a:buClr>
                <a:srgbClr val="F3901F"/>
              </a:buClr>
              <a:defRPr/>
            </a:lvl4pPr>
            <a:lvl5pPr>
              <a:buClr>
                <a:srgbClr val="F3901F"/>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ADEEF3-C629-4A95-ADAD-01645477B11E}"/>
              </a:ext>
            </a:extLst>
          </p:cNvPr>
          <p:cNvSpPr>
            <a:spLocks noGrp="1"/>
          </p:cNvSpPr>
          <p:nvPr>
            <p:ph type="dt" sz="half" idx="10"/>
          </p:nvPr>
        </p:nvSpPr>
        <p:spPr>
          <a:xfrm>
            <a:off x="1803401" y="6263213"/>
            <a:ext cx="1193799" cy="365125"/>
          </a:xfrm>
          <a:prstGeom prst="rect">
            <a:avLst/>
          </a:prstGeom>
        </p:spPr>
        <p:txBody>
          <a:bodyPr/>
          <a:lstStyle/>
          <a:p>
            <a:fld id="{3461E274-9112-4D9D-A0CD-97F64A54C7AD}" type="datetime1">
              <a:rPr lang="en-US" smtClean="0"/>
              <a:t>12/16/2022</a:t>
            </a:fld>
            <a:endParaRPr lang="en-US"/>
          </a:p>
        </p:txBody>
      </p:sp>
      <p:sp>
        <p:nvSpPr>
          <p:cNvPr id="5" name="Footer Placeholder 4">
            <a:extLst>
              <a:ext uri="{FF2B5EF4-FFF2-40B4-BE49-F238E27FC236}">
                <a16:creationId xmlns:a16="http://schemas.microsoft.com/office/drawing/2014/main" id="{67124F5E-1AA4-48BC-AF15-3016A4516466}"/>
              </a:ext>
            </a:extLst>
          </p:cNvPr>
          <p:cNvSpPr>
            <a:spLocks noGrp="1"/>
          </p:cNvSpPr>
          <p:nvPr>
            <p:ph type="ftr" sz="quarter" idx="11"/>
          </p:nvPr>
        </p:nvSpPr>
        <p:spPr>
          <a:xfrm>
            <a:off x="2997199" y="6263213"/>
            <a:ext cx="73914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0558D19-9C55-407A-960E-4E638C6A5C6B}"/>
              </a:ext>
            </a:extLst>
          </p:cNvPr>
          <p:cNvSpPr>
            <a:spLocks noGrp="1"/>
          </p:cNvSpPr>
          <p:nvPr>
            <p:ph type="sldNum" sz="quarter" idx="12"/>
          </p:nvPr>
        </p:nvSpPr>
        <p:spPr>
          <a:xfrm>
            <a:off x="10388599" y="6263213"/>
            <a:ext cx="677334" cy="365125"/>
          </a:xfrm>
          <a:prstGeom prst="rect">
            <a:avLst/>
          </a:prstGeom>
        </p:spPr>
        <p:txBody>
          <a:bodyPr/>
          <a:lstStyle/>
          <a:p>
            <a:fld id="{9639ED2B-37ED-4527-B698-007C17A6D46F}" type="slidenum">
              <a:rPr lang="en-US" smtClean="0"/>
              <a:t>‹#›</a:t>
            </a:fld>
            <a:endParaRPr lang="en-US"/>
          </a:p>
        </p:txBody>
      </p:sp>
    </p:spTree>
    <p:extLst>
      <p:ext uri="{BB962C8B-B14F-4D97-AF65-F5344CB8AC3E}">
        <p14:creationId xmlns:p14="http://schemas.microsoft.com/office/powerpoint/2010/main" val="2993597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svg"/><Relationship Id="rId2" Type="http://schemas.openxmlformats.org/officeDocument/2006/relationships/slideLayout" Target="../slideLayouts/slideLayout2.xml"/><Relationship Id="rId16" Type="http://schemas.openxmlformats.org/officeDocument/2006/relationships/image" Target="../media/image1.png"/><Relationship Id="rId20"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14.jpe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9.xml"/><Relationship Id="rId18" Type="http://schemas.openxmlformats.org/officeDocument/2006/relationships/slideLayout" Target="../slideLayouts/slideLayout54.xml"/><Relationship Id="rId26" Type="http://schemas.openxmlformats.org/officeDocument/2006/relationships/slideLayout" Target="../slideLayouts/slideLayout62.xml"/><Relationship Id="rId3" Type="http://schemas.openxmlformats.org/officeDocument/2006/relationships/slideLayout" Target="../slideLayouts/slideLayout39.xml"/><Relationship Id="rId21" Type="http://schemas.openxmlformats.org/officeDocument/2006/relationships/slideLayout" Target="../slideLayouts/slideLayout57.xml"/><Relationship Id="rId34" Type="http://schemas.openxmlformats.org/officeDocument/2006/relationships/theme" Target="../theme/theme4.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5" Type="http://schemas.openxmlformats.org/officeDocument/2006/relationships/slideLayout" Target="../slideLayouts/slideLayout61.xml"/><Relationship Id="rId33" Type="http://schemas.openxmlformats.org/officeDocument/2006/relationships/slideLayout" Target="../slideLayouts/slideLayout69.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slideLayout" Target="../slideLayouts/slideLayout56.xml"/><Relationship Id="rId29" Type="http://schemas.openxmlformats.org/officeDocument/2006/relationships/slideLayout" Target="../slideLayouts/slideLayout65.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24" Type="http://schemas.openxmlformats.org/officeDocument/2006/relationships/slideLayout" Target="../slideLayouts/slideLayout60.xml"/><Relationship Id="rId32" Type="http://schemas.openxmlformats.org/officeDocument/2006/relationships/slideLayout" Target="../slideLayouts/slideLayout68.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23" Type="http://schemas.openxmlformats.org/officeDocument/2006/relationships/slideLayout" Target="../slideLayouts/slideLayout59.xml"/><Relationship Id="rId28" Type="http://schemas.openxmlformats.org/officeDocument/2006/relationships/slideLayout" Target="../slideLayouts/slideLayout64.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31" Type="http://schemas.openxmlformats.org/officeDocument/2006/relationships/slideLayout" Target="../slideLayouts/slideLayout67.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 Id="rId22" Type="http://schemas.openxmlformats.org/officeDocument/2006/relationships/slideLayout" Target="../slideLayouts/slideLayout58.xml"/><Relationship Id="rId27" Type="http://schemas.openxmlformats.org/officeDocument/2006/relationships/slideLayout" Target="../slideLayouts/slideLayout63.xml"/><Relationship Id="rId30" Type="http://schemas.openxmlformats.org/officeDocument/2006/relationships/slideLayout" Target="../slideLayouts/slideLayout66.xml"/><Relationship Id="rId35" Type="http://schemas.openxmlformats.org/officeDocument/2006/relationships/image" Target="../media/image19.png"/><Relationship Id="rId8"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2.xml"/><Relationship Id="rId2" Type="http://schemas.openxmlformats.org/officeDocument/2006/relationships/slideLayout" Target="../slideLayouts/slideLayout71.xml"/><Relationship Id="rId1" Type="http://schemas.openxmlformats.org/officeDocument/2006/relationships/slideLayout" Target="../slideLayouts/slideLayout70.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18" Type="http://schemas.openxmlformats.org/officeDocument/2006/relationships/slideLayout" Target="../slideLayouts/slideLayout9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17" Type="http://schemas.openxmlformats.org/officeDocument/2006/relationships/slideLayout" Target="../slideLayouts/slideLayout89.xml"/><Relationship Id="rId2" Type="http://schemas.openxmlformats.org/officeDocument/2006/relationships/slideLayout" Target="../slideLayouts/slideLayout74.xml"/><Relationship Id="rId16" Type="http://schemas.openxmlformats.org/officeDocument/2006/relationships/slideLayout" Target="../slideLayouts/slideLayout88.xml"/><Relationship Id="rId20" Type="http://schemas.openxmlformats.org/officeDocument/2006/relationships/theme" Target="../theme/theme6.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5" Type="http://schemas.openxmlformats.org/officeDocument/2006/relationships/slideLayout" Target="../slideLayouts/slideLayout87.xml"/><Relationship Id="rId10" Type="http://schemas.openxmlformats.org/officeDocument/2006/relationships/slideLayout" Target="../slideLayouts/slideLayout82.xml"/><Relationship Id="rId19" Type="http://schemas.openxmlformats.org/officeDocument/2006/relationships/slideLayout" Target="../slideLayouts/slideLayout91.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slideLayout" Target="../slideLayouts/slideLayout8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94.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theme" Target="../theme/theme7.xml"/><Relationship Id="rId5" Type="http://schemas.openxmlformats.org/officeDocument/2006/relationships/slideLayout" Target="../slideLayouts/slideLayout96.xml"/><Relationship Id="rId4" Type="http://schemas.openxmlformats.org/officeDocument/2006/relationships/slideLayout" Target="../slideLayouts/slideLayout9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image" Target="../media/image4.png"/><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image" Target="../media/image3.jpeg"/><Relationship Id="rId2" Type="http://schemas.openxmlformats.org/officeDocument/2006/relationships/slideLayout" Target="../slideLayouts/slideLayout98.xml"/><Relationship Id="rId16" Type="http://schemas.openxmlformats.org/officeDocument/2006/relationships/image" Target="../media/image2.svg"/><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image" Target="../media/image1.png"/><Relationship Id="rId10" Type="http://schemas.openxmlformats.org/officeDocument/2006/relationships/slideLayout" Target="../slideLayouts/slideLayout106.xml"/><Relationship Id="rId19" Type="http://schemas.microsoft.com/office/2007/relationships/hdphoto" Target="../media/hdphoto1.wdp"/><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9.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6A5ADA-6B64-4A42-BF57-02E7A1873D44}"/>
              </a:ext>
            </a:extLst>
          </p:cNvPr>
          <p:cNvSpPr>
            <a:spLocks noGrp="1"/>
          </p:cNvSpPr>
          <p:nvPr>
            <p:ph type="title"/>
          </p:nvPr>
        </p:nvSpPr>
        <p:spPr>
          <a:xfrm>
            <a:off x="465667" y="193675"/>
            <a:ext cx="11404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9AF54B-DD20-4492-AC8E-AB6EDAF8CF63}"/>
              </a:ext>
            </a:extLst>
          </p:cNvPr>
          <p:cNvSpPr>
            <a:spLocks noGrp="1"/>
          </p:cNvSpPr>
          <p:nvPr>
            <p:ph type="body" idx="1"/>
          </p:nvPr>
        </p:nvSpPr>
        <p:spPr>
          <a:xfrm>
            <a:off x="465667" y="1654175"/>
            <a:ext cx="11404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ABAC8-9C35-4ACA-9CA1-15F93370C55A}"/>
              </a:ext>
            </a:extLst>
          </p:cNvPr>
          <p:cNvSpPr>
            <a:spLocks noGrp="1"/>
          </p:cNvSpPr>
          <p:nvPr>
            <p:ph type="dt" sz="half" idx="2"/>
          </p:nvPr>
        </p:nvSpPr>
        <p:spPr>
          <a:xfrm>
            <a:off x="1803401" y="6263213"/>
            <a:ext cx="119379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C647FA-52D0-4DDD-9713-7B399287C090}" type="datetime1">
              <a:rPr lang="en-US" smtClean="0"/>
              <a:t>12/16/2022</a:t>
            </a:fld>
            <a:endParaRPr lang="en-US"/>
          </a:p>
        </p:txBody>
      </p:sp>
      <p:sp>
        <p:nvSpPr>
          <p:cNvPr id="5" name="Footer Placeholder 4">
            <a:extLst>
              <a:ext uri="{FF2B5EF4-FFF2-40B4-BE49-F238E27FC236}">
                <a16:creationId xmlns:a16="http://schemas.microsoft.com/office/drawing/2014/main" id="{02608136-B953-44F0-8268-E02ED0532CD8}"/>
              </a:ext>
            </a:extLst>
          </p:cNvPr>
          <p:cNvSpPr>
            <a:spLocks noGrp="1"/>
          </p:cNvSpPr>
          <p:nvPr>
            <p:ph type="ftr" sz="quarter" idx="3"/>
          </p:nvPr>
        </p:nvSpPr>
        <p:spPr>
          <a:xfrm>
            <a:off x="2997199" y="6263213"/>
            <a:ext cx="7391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9092F37-D59E-42B8-81C1-C8814CE9F96F}"/>
              </a:ext>
            </a:extLst>
          </p:cNvPr>
          <p:cNvSpPr>
            <a:spLocks noGrp="1"/>
          </p:cNvSpPr>
          <p:nvPr>
            <p:ph type="sldNum" sz="quarter" idx="4"/>
          </p:nvPr>
        </p:nvSpPr>
        <p:spPr>
          <a:xfrm>
            <a:off x="10388599" y="6263213"/>
            <a:ext cx="6773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9ED2B-37ED-4527-B698-007C17A6D46F}" type="slidenum">
              <a:rPr lang="en-US" smtClean="0"/>
              <a:t>‹#›</a:t>
            </a:fld>
            <a:endParaRPr lang="en-US"/>
          </a:p>
        </p:txBody>
      </p:sp>
      <p:pic>
        <p:nvPicPr>
          <p:cNvPr id="17" name="Graphic 16">
            <a:extLst>
              <a:ext uri="{FF2B5EF4-FFF2-40B4-BE49-F238E27FC236}">
                <a16:creationId xmlns:a16="http://schemas.microsoft.com/office/drawing/2014/main" id="{6899065E-D3EF-46C7-A672-8E59A0F3E6D0}"/>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98453" y="6263214"/>
            <a:ext cx="1416243" cy="288294"/>
          </a:xfrm>
          <a:prstGeom prst="rect">
            <a:avLst/>
          </a:prstGeom>
        </p:spPr>
      </p:pic>
      <p:pic>
        <p:nvPicPr>
          <p:cNvPr id="18" name="Picture 17">
            <a:extLst>
              <a:ext uri="{FF2B5EF4-FFF2-40B4-BE49-F238E27FC236}">
                <a16:creationId xmlns:a16="http://schemas.microsoft.com/office/drawing/2014/main" id="{2CEBFD40-4156-48AA-8FDA-CDE5D43A9C29}"/>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l="6060" t="49895" r="14150" b="16510"/>
          <a:stretch/>
        </p:blipFill>
        <p:spPr>
          <a:xfrm>
            <a:off x="0" y="6628338"/>
            <a:ext cx="12192000" cy="229662"/>
          </a:xfrm>
          <a:prstGeom prst="rect">
            <a:avLst/>
          </a:prstGeom>
        </p:spPr>
      </p:pic>
      <p:pic>
        <p:nvPicPr>
          <p:cNvPr id="19" name="Picture 18" descr="A picture containing text, computer&#10;&#10;Description automatically generated">
            <a:extLst>
              <a:ext uri="{FF2B5EF4-FFF2-40B4-BE49-F238E27FC236}">
                <a16:creationId xmlns:a16="http://schemas.microsoft.com/office/drawing/2014/main" id="{4E6DC3DF-4C86-4063-91DA-E4D465A1E871}"/>
              </a:ext>
            </a:extLst>
          </p:cNvPr>
          <p:cNvPicPr>
            <a:picLocks noChangeAspect="1"/>
          </p:cNvPicPr>
          <p:nvPr userDrawn="1"/>
        </p:nvPicPr>
        <p:blipFill>
          <a:blip r:embed="rId19">
            <a:extLst>
              <a:ext uri="{BEBA8EAE-BF5A-486C-A8C5-ECC9F3942E4B}">
                <a14:imgProps xmlns:a14="http://schemas.microsoft.com/office/drawing/2010/main">
                  <a14:imgLayer r:embed="rId20">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790036" y="4651430"/>
            <a:ext cx="1401964" cy="2206570"/>
          </a:xfrm>
          <a:prstGeom prst="rect">
            <a:avLst/>
          </a:prstGeom>
        </p:spPr>
      </p:pic>
      <p:grpSp>
        <p:nvGrpSpPr>
          <p:cNvPr id="20" name="Group 19">
            <a:extLst>
              <a:ext uri="{FF2B5EF4-FFF2-40B4-BE49-F238E27FC236}">
                <a16:creationId xmlns:a16="http://schemas.microsoft.com/office/drawing/2014/main" id="{9B42FD34-5CF3-4179-8CD4-D596BA717577}"/>
              </a:ext>
            </a:extLst>
          </p:cNvPr>
          <p:cNvGrpSpPr/>
          <p:nvPr userDrawn="1"/>
        </p:nvGrpSpPr>
        <p:grpSpPr>
          <a:xfrm>
            <a:off x="11388615" y="6235799"/>
            <a:ext cx="502050" cy="503812"/>
            <a:chOff x="9899650" y="394759"/>
            <a:chExt cx="1809750" cy="1816100"/>
          </a:xfrm>
          <a:effectLst>
            <a:outerShdw blurRad="50800" dist="38100" dir="2700000" algn="tl" rotWithShape="0">
              <a:prstClr val="black">
                <a:alpha val="40000"/>
              </a:prstClr>
            </a:outerShdw>
          </a:effectLst>
        </p:grpSpPr>
        <p:sp>
          <p:nvSpPr>
            <p:cNvPr id="21" name="Freeform 5">
              <a:extLst>
                <a:ext uri="{FF2B5EF4-FFF2-40B4-BE49-F238E27FC236}">
                  <a16:creationId xmlns:a16="http://schemas.microsoft.com/office/drawing/2014/main" id="{E8A7DB3E-6148-4758-B903-99FBB0B4AF01}"/>
                </a:ext>
              </a:extLst>
            </p:cNvPr>
            <p:cNvSpPr>
              <a:spLocks/>
            </p:cNvSpPr>
            <p:nvPr userDrawn="1"/>
          </p:nvSpPr>
          <p:spPr bwMode="auto">
            <a:xfrm>
              <a:off x="9942513" y="437621"/>
              <a:ext cx="1724025" cy="1687513"/>
            </a:xfrm>
            <a:custGeom>
              <a:avLst/>
              <a:gdLst>
                <a:gd name="T0" fmla="*/ 139 w 1086"/>
                <a:gd name="T1" fmla="*/ 0 h 1063"/>
                <a:gd name="T2" fmla="*/ 125 w 1086"/>
                <a:gd name="T3" fmla="*/ 2 h 1063"/>
                <a:gd name="T4" fmla="*/ 99 w 1086"/>
                <a:gd name="T5" fmla="*/ 7 h 1063"/>
                <a:gd name="T6" fmla="*/ 73 w 1086"/>
                <a:gd name="T7" fmla="*/ 17 h 1063"/>
                <a:gd name="T8" fmla="*/ 50 w 1086"/>
                <a:gd name="T9" fmla="*/ 32 h 1063"/>
                <a:gd name="T10" fmla="*/ 31 w 1086"/>
                <a:gd name="T11" fmla="*/ 52 h 1063"/>
                <a:gd name="T12" fmla="*/ 16 w 1086"/>
                <a:gd name="T13" fmla="*/ 74 h 1063"/>
                <a:gd name="T14" fmla="*/ 6 w 1086"/>
                <a:gd name="T15" fmla="*/ 99 h 1063"/>
                <a:gd name="T16" fmla="*/ 1 w 1086"/>
                <a:gd name="T17" fmla="*/ 126 h 1063"/>
                <a:gd name="T18" fmla="*/ 0 w 1086"/>
                <a:gd name="T19" fmla="*/ 689 h 1063"/>
                <a:gd name="T20" fmla="*/ 1 w 1086"/>
                <a:gd name="T21" fmla="*/ 703 h 1063"/>
                <a:gd name="T22" fmla="*/ 6 w 1086"/>
                <a:gd name="T23" fmla="*/ 731 h 1063"/>
                <a:gd name="T24" fmla="*/ 16 w 1086"/>
                <a:gd name="T25" fmla="*/ 756 h 1063"/>
                <a:gd name="T26" fmla="*/ 31 w 1086"/>
                <a:gd name="T27" fmla="*/ 778 h 1063"/>
                <a:gd name="T28" fmla="*/ 50 w 1086"/>
                <a:gd name="T29" fmla="*/ 797 h 1063"/>
                <a:gd name="T30" fmla="*/ 73 w 1086"/>
                <a:gd name="T31" fmla="*/ 812 h 1063"/>
                <a:gd name="T32" fmla="*/ 99 w 1086"/>
                <a:gd name="T33" fmla="*/ 824 h 1063"/>
                <a:gd name="T34" fmla="*/ 125 w 1086"/>
                <a:gd name="T35" fmla="*/ 829 h 1063"/>
                <a:gd name="T36" fmla="*/ 407 w 1086"/>
                <a:gd name="T37" fmla="*/ 829 h 1063"/>
                <a:gd name="T38" fmla="*/ 543 w 1086"/>
                <a:gd name="T39" fmla="*/ 1063 h 1063"/>
                <a:gd name="T40" fmla="*/ 679 w 1086"/>
                <a:gd name="T41" fmla="*/ 829 h 1063"/>
                <a:gd name="T42" fmla="*/ 947 w 1086"/>
                <a:gd name="T43" fmla="*/ 829 h 1063"/>
                <a:gd name="T44" fmla="*/ 975 w 1086"/>
                <a:gd name="T45" fmla="*/ 827 h 1063"/>
                <a:gd name="T46" fmla="*/ 1001 w 1086"/>
                <a:gd name="T47" fmla="*/ 819 h 1063"/>
                <a:gd name="T48" fmla="*/ 1024 w 1086"/>
                <a:gd name="T49" fmla="*/ 805 h 1063"/>
                <a:gd name="T50" fmla="*/ 1046 w 1086"/>
                <a:gd name="T51" fmla="*/ 788 h 1063"/>
                <a:gd name="T52" fmla="*/ 1063 w 1086"/>
                <a:gd name="T53" fmla="*/ 768 h 1063"/>
                <a:gd name="T54" fmla="*/ 1076 w 1086"/>
                <a:gd name="T55" fmla="*/ 743 h 1063"/>
                <a:gd name="T56" fmla="*/ 1083 w 1086"/>
                <a:gd name="T57" fmla="*/ 718 h 1063"/>
                <a:gd name="T58" fmla="*/ 1086 w 1086"/>
                <a:gd name="T59" fmla="*/ 689 h 1063"/>
                <a:gd name="T60" fmla="*/ 1086 w 1086"/>
                <a:gd name="T61" fmla="*/ 141 h 1063"/>
                <a:gd name="T62" fmla="*/ 1083 w 1086"/>
                <a:gd name="T63" fmla="*/ 113 h 1063"/>
                <a:gd name="T64" fmla="*/ 1076 w 1086"/>
                <a:gd name="T65" fmla="*/ 86 h 1063"/>
                <a:gd name="T66" fmla="*/ 1063 w 1086"/>
                <a:gd name="T67" fmla="*/ 62 h 1063"/>
                <a:gd name="T68" fmla="*/ 1046 w 1086"/>
                <a:gd name="T69" fmla="*/ 42 h 1063"/>
                <a:gd name="T70" fmla="*/ 1024 w 1086"/>
                <a:gd name="T71" fmla="*/ 24 h 1063"/>
                <a:gd name="T72" fmla="*/ 1001 w 1086"/>
                <a:gd name="T73" fmla="*/ 12 h 1063"/>
                <a:gd name="T74" fmla="*/ 975 w 1086"/>
                <a:gd name="T75" fmla="*/ 4 h 1063"/>
                <a:gd name="T76" fmla="*/ 947 w 1086"/>
                <a:gd name="T77" fmla="*/ 0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6" h="1063">
                  <a:moveTo>
                    <a:pt x="947" y="0"/>
                  </a:moveTo>
                  <a:lnTo>
                    <a:pt x="139" y="0"/>
                  </a:lnTo>
                  <a:lnTo>
                    <a:pt x="139" y="0"/>
                  </a:lnTo>
                  <a:lnTo>
                    <a:pt x="125" y="2"/>
                  </a:lnTo>
                  <a:lnTo>
                    <a:pt x="112" y="4"/>
                  </a:lnTo>
                  <a:lnTo>
                    <a:pt x="99" y="7"/>
                  </a:lnTo>
                  <a:lnTo>
                    <a:pt x="85" y="12"/>
                  </a:lnTo>
                  <a:lnTo>
                    <a:pt x="73" y="17"/>
                  </a:lnTo>
                  <a:lnTo>
                    <a:pt x="62" y="24"/>
                  </a:lnTo>
                  <a:lnTo>
                    <a:pt x="50" y="32"/>
                  </a:lnTo>
                  <a:lnTo>
                    <a:pt x="41" y="42"/>
                  </a:lnTo>
                  <a:lnTo>
                    <a:pt x="31" y="52"/>
                  </a:lnTo>
                  <a:lnTo>
                    <a:pt x="23" y="62"/>
                  </a:lnTo>
                  <a:lnTo>
                    <a:pt x="16" y="74"/>
                  </a:lnTo>
                  <a:lnTo>
                    <a:pt x="11" y="86"/>
                  </a:lnTo>
                  <a:lnTo>
                    <a:pt x="6" y="99"/>
                  </a:lnTo>
                  <a:lnTo>
                    <a:pt x="3" y="113"/>
                  </a:lnTo>
                  <a:lnTo>
                    <a:pt x="1" y="126"/>
                  </a:lnTo>
                  <a:lnTo>
                    <a:pt x="0" y="141"/>
                  </a:lnTo>
                  <a:lnTo>
                    <a:pt x="0" y="689"/>
                  </a:lnTo>
                  <a:lnTo>
                    <a:pt x="0" y="689"/>
                  </a:lnTo>
                  <a:lnTo>
                    <a:pt x="1" y="703"/>
                  </a:lnTo>
                  <a:lnTo>
                    <a:pt x="3" y="718"/>
                  </a:lnTo>
                  <a:lnTo>
                    <a:pt x="6" y="731"/>
                  </a:lnTo>
                  <a:lnTo>
                    <a:pt x="11" y="743"/>
                  </a:lnTo>
                  <a:lnTo>
                    <a:pt x="16" y="756"/>
                  </a:lnTo>
                  <a:lnTo>
                    <a:pt x="23" y="768"/>
                  </a:lnTo>
                  <a:lnTo>
                    <a:pt x="31" y="778"/>
                  </a:lnTo>
                  <a:lnTo>
                    <a:pt x="41" y="788"/>
                  </a:lnTo>
                  <a:lnTo>
                    <a:pt x="50" y="797"/>
                  </a:lnTo>
                  <a:lnTo>
                    <a:pt x="62" y="805"/>
                  </a:lnTo>
                  <a:lnTo>
                    <a:pt x="73" y="812"/>
                  </a:lnTo>
                  <a:lnTo>
                    <a:pt x="85" y="819"/>
                  </a:lnTo>
                  <a:lnTo>
                    <a:pt x="99" y="824"/>
                  </a:lnTo>
                  <a:lnTo>
                    <a:pt x="112" y="827"/>
                  </a:lnTo>
                  <a:lnTo>
                    <a:pt x="125" y="829"/>
                  </a:lnTo>
                  <a:lnTo>
                    <a:pt x="139" y="829"/>
                  </a:lnTo>
                  <a:lnTo>
                    <a:pt x="407" y="829"/>
                  </a:lnTo>
                  <a:lnTo>
                    <a:pt x="457" y="914"/>
                  </a:lnTo>
                  <a:lnTo>
                    <a:pt x="543" y="1063"/>
                  </a:lnTo>
                  <a:lnTo>
                    <a:pt x="630" y="914"/>
                  </a:lnTo>
                  <a:lnTo>
                    <a:pt x="679" y="829"/>
                  </a:lnTo>
                  <a:lnTo>
                    <a:pt x="947" y="829"/>
                  </a:lnTo>
                  <a:lnTo>
                    <a:pt x="947" y="829"/>
                  </a:lnTo>
                  <a:lnTo>
                    <a:pt x="960" y="829"/>
                  </a:lnTo>
                  <a:lnTo>
                    <a:pt x="975" y="827"/>
                  </a:lnTo>
                  <a:lnTo>
                    <a:pt x="989" y="824"/>
                  </a:lnTo>
                  <a:lnTo>
                    <a:pt x="1001" y="819"/>
                  </a:lnTo>
                  <a:lnTo>
                    <a:pt x="1014" y="812"/>
                  </a:lnTo>
                  <a:lnTo>
                    <a:pt x="1024" y="805"/>
                  </a:lnTo>
                  <a:lnTo>
                    <a:pt x="1036" y="797"/>
                  </a:lnTo>
                  <a:lnTo>
                    <a:pt x="1046" y="788"/>
                  </a:lnTo>
                  <a:lnTo>
                    <a:pt x="1054" y="778"/>
                  </a:lnTo>
                  <a:lnTo>
                    <a:pt x="1063" y="768"/>
                  </a:lnTo>
                  <a:lnTo>
                    <a:pt x="1069" y="756"/>
                  </a:lnTo>
                  <a:lnTo>
                    <a:pt x="1076" y="743"/>
                  </a:lnTo>
                  <a:lnTo>
                    <a:pt x="1079" y="731"/>
                  </a:lnTo>
                  <a:lnTo>
                    <a:pt x="1083" y="718"/>
                  </a:lnTo>
                  <a:lnTo>
                    <a:pt x="1086" y="703"/>
                  </a:lnTo>
                  <a:lnTo>
                    <a:pt x="1086" y="689"/>
                  </a:lnTo>
                  <a:lnTo>
                    <a:pt x="1086" y="141"/>
                  </a:lnTo>
                  <a:lnTo>
                    <a:pt x="1086" y="141"/>
                  </a:lnTo>
                  <a:lnTo>
                    <a:pt x="1086" y="126"/>
                  </a:lnTo>
                  <a:lnTo>
                    <a:pt x="1083" y="113"/>
                  </a:lnTo>
                  <a:lnTo>
                    <a:pt x="1079" y="99"/>
                  </a:lnTo>
                  <a:lnTo>
                    <a:pt x="1076" y="86"/>
                  </a:lnTo>
                  <a:lnTo>
                    <a:pt x="1069" y="74"/>
                  </a:lnTo>
                  <a:lnTo>
                    <a:pt x="1063" y="62"/>
                  </a:lnTo>
                  <a:lnTo>
                    <a:pt x="1054" y="52"/>
                  </a:lnTo>
                  <a:lnTo>
                    <a:pt x="1046" y="42"/>
                  </a:lnTo>
                  <a:lnTo>
                    <a:pt x="1036" y="32"/>
                  </a:lnTo>
                  <a:lnTo>
                    <a:pt x="1024" y="24"/>
                  </a:lnTo>
                  <a:lnTo>
                    <a:pt x="1014" y="17"/>
                  </a:lnTo>
                  <a:lnTo>
                    <a:pt x="1001" y="12"/>
                  </a:lnTo>
                  <a:lnTo>
                    <a:pt x="989" y="7"/>
                  </a:lnTo>
                  <a:lnTo>
                    <a:pt x="975" y="4"/>
                  </a:lnTo>
                  <a:lnTo>
                    <a:pt x="960" y="2"/>
                  </a:lnTo>
                  <a:lnTo>
                    <a:pt x="947" y="0"/>
                  </a:lnTo>
                  <a:lnTo>
                    <a:pt x="947" y="0"/>
                  </a:lnTo>
                  <a:close/>
                </a:path>
              </a:pathLst>
            </a:custGeom>
            <a:solidFill>
              <a:srgbClr val="F3901F"/>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6">
              <a:extLst>
                <a:ext uri="{FF2B5EF4-FFF2-40B4-BE49-F238E27FC236}">
                  <a16:creationId xmlns:a16="http://schemas.microsoft.com/office/drawing/2014/main" id="{5F3539C2-246E-4A47-8EBB-AC040B9C0C47}"/>
                </a:ext>
              </a:extLst>
            </p:cNvPr>
            <p:cNvSpPr>
              <a:spLocks noEditPoints="1"/>
            </p:cNvSpPr>
            <p:nvPr userDrawn="1"/>
          </p:nvSpPr>
          <p:spPr bwMode="auto">
            <a:xfrm>
              <a:off x="9899650" y="394759"/>
              <a:ext cx="1809750" cy="1816100"/>
            </a:xfrm>
            <a:custGeom>
              <a:avLst/>
              <a:gdLst>
                <a:gd name="T0" fmla="*/ 166 w 1140"/>
                <a:gd name="T1" fmla="*/ 882 h 1144"/>
                <a:gd name="T2" fmla="*/ 132 w 1140"/>
                <a:gd name="T3" fmla="*/ 879 h 1144"/>
                <a:gd name="T4" fmla="*/ 87 w 1140"/>
                <a:gd name="T5" fmla="*/ 862 h 1144"/>
                <a:gd name="T6" fmla="*/ 48 w 1140"/>
                <a:gd name="T7" fmla="*/ 834 h 1144"/>
                <a:gd name="T8" fmla="*/ 20 w 1140"/>
                <a:gd name="T9" fmla="*/ 795 h 1144"/>
                <a:gd name="T10" fmla="*/ 3 w 1140"/>
                <a:gd name="T11" fmla="*/ 750 h 1144"/>
                <a:gd name="T12" fmla="*/ 0 w 1140"/>
                <a:gd name="T13" fmla="*/ 168 h 1144"/>
                <a:gd name="T14" fmla="*/ 3 w 1140"/>
                <a:gd name="T15" fmla="*/ 135 h 1144"/>
                <a:gd name="T16" fmla="*/ 20 w 1140"/>
                <a:gd name="T17" fmla="*/ 88 h 1144"/>
                <a:gd name="T18" fmla="*/ 48 w 1140"/>
                <a:gd name="T19" fmla="*/ 49 h 1144"/>
                <a:gd name="T20" fmla="*/ 87 w 1140"/>
                <a:gd name="T21" fmla="*/ 21 h 1144"/>
                <a:gd name="T22" fmla="*/ 132 w 1140"/>
                <a:gd name="T23" fmla="*/ 4 h 1144"/>
                <a:gd name="T24" fmla="*/ 974 w 1140"/>
                <a:gd name="T25" fmla="*/ 0 h 1144"/>
                <a:gd name="T26" fmla="*/ 1008 w 1140"/>
                <a:gd name="T27" fmla="*/ 4 h 1144"/>
                <a:gd name="T28" fmla="*/ 1053 w 1140"/>
                <a:gd name="T29" fmla="*/ 21 h 1144"/>
                <a:gd name="T30" fmla="*/ 1091 w 1140"/>
                <a:gd name="T31" fmla="*/ 49 h 1144"/>
                <a:gd name="T32" fmla="*/ 1120 w 1140"/>
                <a:gd name="T33" fmla="*/ 88 h 1144"/>
                <a:gd name="T34" fmla="*/ 1137 w 1140"/>
                <a:gd name="T35" fmla="*/ 135 h 1144"/>
                <a:gd name="T36" fmla="*/ 1140 w 1140"/>
                <a:gd name="T37" fmla="*/ 716 h 1144"/>
                <a:gd name="T38" fmla="*/ 1137 w 1140"/>
                <a:gd name="T39" fmla="*/ 750 h 1144"/>
                <a:gd name="T40" fmla="*/ 1120 w 1140"/>
                <a:gd name="T41" fmla="*/ 795 h 1144"/>
                <a:gd name="T42" fmla="*/ 1091 w 1140"/>
                <a:gd name="T43" fmla="*/ 834 h 1144"/>
                <a:gd name="T44" fmla="*/ 1053 w 1140"/>
                <a:gd name="T45" fmla="*/ 862 h 1144"/>
                <a:gd name="T46" fmla="*/ 1008 w 1140"/>
                <a:gd name="T47" fmla="*/ 879 h 1144"/>
                <a:gd name="T48" fmla="*/ 721 w 1140"/>
                <a:gd name="T49" fmla="*/ 882 h 1144"/>
                <a:gd name="T50" fmla="*/ 166 w 1140"/>
                <a:gd name="T51" fmla="*/ 54 h 1144"/>
                <a:gd name="T52" fmla="*/ 132 w 1140"/>
                <a:gd name="T53" fmla="*/ 59 h 1144"/>
                <a:gd name="T54" fmla="*/ 104 w 1140"/>
                <a:gd name="T55" fmla="*/ 74 h 1144"/>
                <a:gd name="T56" fmla="*/ 80 w 1140"/>
                <a:gd name="T57" fmla="*/ 96 h 1144"/>
                <a:gd name="T58" fmla="*/ 62 w 1140"/>
                <a:gd name="T59" fmla="*/ 123 h 1144"/>
                <a:gd name="T60" fmla="*/ 53 w 1140"/>
                <a:gd name="T61" fmla="*/ 156 h 1144"/>
                <a:gd name="T62" fmla="*/ 53 w 1140"/>
                <a:gd name="T63" fmla="*/ 716 h 1144"/>
                <a:gd name="T64" fmla="*/ 58 w 1140"/>
                <a:gd name="T65" fmla="*/ 750 h 1144"/>
                <a:gd name="T66" fmla="*/ 74 w 1140"/>
                <a:gd name="T67" fmla="*/ 780 h 1144"/>
                <a:gd name="T68" fmla="*/ 95 w 1140"/>
                <a:gd name="T69" fmla="*/ 804 h 1144"/>
                <a:gd name="T70" fmla="*/ 122 w 1140"/>
                <a:gd name="T71" fmla="*/ 820 h 1144"/>
                <a:gd name="T72" fmla="*/ 156 w 1140"/>
                <a:gd name="T73" fmla="*/ 829 h 1144"/>
                <a:gd name="T74" fmla="*/ 570 w 1140"/>
                <a:gd name="T75" fmla="*/ 1037 h 1144"/>
                <a:gd name="T76" fmla="*/ 974 w 1140"/>
                <a:gd name="T77" fmla="*/ 829 h 1144"/>
                <a:gd name="T78" fmla="*/ 1008 w 1140"/>
                <a:gd name="T79" fmla="*/ 824 h 1144"/>
                <a:gd name="T80" fmla="*/ 1036 w 1140"/>
                <a:gd name="T81" fmla="*/ 810 h 1144"/>
                <a:gd name="T82" fmla="*/ 1061 w 1140"/>
                <a:gd name="T83" fmla="*/ 789 h 1144"/>
                <a:gd name="T84" fmla="*/ 1078 w 1140"/>
                <a:gd name="T85" fmla="*/ 760 h 1144"/>
                <a:gd name="T86" fmla="*/ 1086 w 1140"/>
                <a:gd name="T87" fmla="*/ 728 h 1144"/>
                <a:gd name="T88" fmla="*/ 1086 w 1140"/>
                <a:gd name="T89" fmla="*/ 168 h 1144"/>
                <a:gd name="T90" fmla="*/ 1081 w 1140"/>
                <a:gd name="T91" fmla="*/ 135 h 1144"/>
                <a:gd name="T92" fmla="*/ 1068 w 1140"/>
                <a:gd name="T93" fmla="*/ 104 h 1144"/>
                <a:gd name="T94" fmla="*/ 1046 w 1140"/>
                <a:gd name="T95" fmla="*/ 81 h 1144"/>
                <a:gd name="T96" fmla="*/ 1018 w 1140"/>
                <a:gd name="T97" fmla="*/ 62 h 1144"/>
                <a:gd name="T98" fmla="*/ 986 w 1140"/>
                <a:gd name="T99" fmla="*/ 56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40" h="1144">
                  <a:moveTo>
                    <a:pt x="570" y="1144"/>
                  </a:moveTo>
                  <a:lnTo>
                    <a:pt x="419" y="882"/>
                  </a:lnTo>
                  <a:lnTo>
                    <a:pt x="166" y="882"/>
                  </a:lnTo>
                  <a:lnTo>
                    <a:pt x="166" y="882"/>
                  </a:lnTo>
                  <a:lnTo>
                    <a:pt x="149" y="882"/>
                  </a:lnTo>
                  <a:lnTo>
                    <a:pt x="132" y="879"/>
                  </a:lnTo>
                  <a:lnTo>
                    <a:pt x="117" y="876"/>
                  </a:lnTo>
                  <a:lnTo>
                    <a:pt x="102" y="869"/>
                  </a:lnTo>
                  <a:lnTo>
                    <a:pt x="87" y="862"/>
                  </a:lnTo>
                  <a:lnTo>
                    <a:pt x="74" y="854"/>
                  </a:lnTo>
                  <a:lnTo>
                    <a:pt x="60" y="846"/>
                  </a:lnTo>
                  <a:lnTo>
                    <a:pt x="48" y="834"/>
                  </a:lnTo>
                  <a:lnTo>
                    <a:pt x="38" y="822"/>
                  </a:lnTo>
                  <a:lnTo>
                    <a:pt x="28" y="809"/>
                  </a:lnTo>
                  <a:lnTo>
                    <a:pt x="20" y="795"/>
                  </a:lnTo>
                  <a:lnTo>
                    <a:pt x="13" y="782"/>
                  </a:lnTo>
                  <a:lnTo>
                    <a:pt x="8" y="765"/>
                  </a:lnTo>
                  <a:lnTo>
                    <a:pt x="3" y="750"/>
                  </a:lnTo>
                  <a:lnTo>
                    <a:pt x="1" y="733"/>
                  </a:lnTo>
                  <a:lnTo>
                    <a:pt x="0" y="716"/>
                  </a:lnTo>
                  <a:lnTo>
                    <a:pt x="0" y="168"/>
                  </a:lnTo>
                  <a:lnTo>
                    <a:pt x="0" y="168"/>
                  </a:lnTo>
                  <a:lnTo>
                    <a:pt x="1" y="150"/>
                  </a:lnTo>
                  <a:lnTo>
                    <a:pt x="3" y="135"/>
                  </a:lnTo>
                  <a:lnTo>
                    <a:pt x="8" y="118"/>
                  </a:lnTo>
                  <a:lnTo>
                    <a:pt x="13" y="103"/>
                  </a:lnTo>
                  <a:lnTo>
                    <a:pt x="20" y="88"/>
                  </a:lnTo>
                  <a:lnTo>
                    <a:pt x="28" y="74"/>
                  </a:lnTo>
                  <a:lnTo>
                    <a:pt x="38" y="61"/>
                  </a:lnTo>
                  <a:lnTo>
                    <a:pt x="48" y="49"/>
                  </a:lnTo>
                  <a:lnTo>
                    <a:pt x="60" y="39"/>
                  </a:lnTo>
                  <a:lnTo>
                    <a:pt x="74" y="29"/>
                  </a:lnTo>
                  <a:lnTo>
                    <a:pt x="87" y="21"/>
                  </a:lnTo>
                  <a:lnTo>
                    <a:pt x="102" y="14"/>
                  </a:lnTo>
                  <a:lnTo>
                    <a:pt x="117" y="9"/>
                  </a:lnTo>
                  <a:lnTo>
                    <a:pt x="132" y="4"/>
                  </a:lnTo>
                  <a:lnTo>
                    <a:pt x="149" y="2"/>
                  </a:lnTo>
                  <a:lnTo>
                    <a:pt x="166" y="0"/>
                  </a:lnTo>
                  <a:lnTo>
                    <a:pt x="974" y="0"/>
                  </a:lnTo>
                  <a:lnTo>
                    <a:pt x="974" y="0"/>
                  </a:lnTo>
                  <a:lnTo>
                    <a:pt x="991" y="2"/>
                  </a:lnTo>
                  <a:lnTo>
                    <a:pt x="1008" y="4"/>
                  </a:lnTo>
                  <a:lnTo>
                    <a:pt x="1023" y="9"/>
                  </a:lnTo>
                  <a:lnTo>
                    <a:pt x="1038" y="14"/>
                  </a:lnTo>
                  <a:lnTo>
                    <a:pt x="1053" y="21"/>
                  </a:lnTo>
                  <a:lnTo>
                    <a:pt x="1066" y="29"/>
                  </a:lnTo>
                  <a:lnTo>
                    <a:pt x="1080" y="39"/>
                  </a:lnTo>
                  <a:lnTo>
                    <a:pt x="1091" y="49"/>
                  </a:lnTo>
                  <a:lnTo>
                    <a:pt x="1101" y="61"/>
                  </a:lnTo>
                  <a:lnTo>
                    <a:pt x="1111" y="74"/>
                  </a:lnTo>
                  <a:lnTo>
                    <a:pt x="1120" y="88"/>
                  </a:lnTo>
                  <a:lnTo>
                    <a:pt x="1127" y="103"/>
                  </a:lnTo>
                  <a:lnTo>
                    <a:pt x="1133" y="118"/>
                  </a:lnTo>
                  <a:lnTo>
                    <a:pt x="1137" y="135"/>
                  </a:lnTo>
                  <a:lnTo>
                    <a:pt x="1140" y="150"/>
                  </a:lnTo>
                  <a:lnTo>
                    <a:pt x="1140" y="168"/>
                  </a:lnTo>
                  <a:lnTo>
                    <a:pt x="1140" y="716"/>
                  </a:lnTo>
                  <a:lnTo>
                    <a:pt x="1140" y="716"/>
                  </a:lnTo>
                  <a:lnTo>
                    <a:pt x="1140" y="733"/>
                  </a:lnTo>
                  <a:lnTo>
                    <a:pt x="1137" y="750"/>
                  </a:lnTo>
                  <a:lnTo>
                    <a:pt x="1133" y="765"/>
                  </a:lnTo>
                  <a:lnTo>
                    <a:pt x="1127" y="782"/>
                  </a:lnTo>
                  <a:lnTo>
                    <a:pt x="1120" y="795"/>
                  </a:lnTo>
                  <a:lnTo>
                    <a:pt x="1111" y="809"/>
                  </a:lnTo>
                  <a:lnTo>
                    <a:pt x="1101" y="822"/>
                  </a:lnTo>
                  <a:lnTo>
                    <a:pt x="1091" y="834"/>
                  </a:lnTo>
                  <a:lnTo>
                    <a:pt x="1080" y="846"/>
                  </a:lnTo>
                  <a:lnTo>
                    <a:pt x="1066" y="854"/>
                  </a:lnTo>
                  <a:lnTo>
                    <a:pt x="1053" y="862"/>
                  </a:lnTo>
                  <a:lnTo>
                    <a:pt x="1038" y="869"/>
                  </a:lnTo>
                  <a:lnTo>
                    <a:pt x="1023" y="876"/>
                  </a:lnTo>
                  <a:lnTo>
                    <a:pt x="1008" y="879"/>
                  </a:lnTo>
                  <a:lnTo>
                    <a:pt x="991" y="882"/>
                  </a:lnTo>
                  <a:lnTo>
                    <a:pt x="974" y="882"/>
                  </a:lnTo>
                  <a:lnTo>
                    <a:pt x="721" y="882"/>
                  </a:lnTo>
                  <a:lnTo>
                    <a:pt x="570" y="1144"/>
                  </a:lnTo>
                  <a:close/>
                  <a:moveTo>
                    <a:pt x="166" y="54"/>
                  </a:moveTo>
                  <a:lnTo>
                    <a:pt x="166" y="54"/>
                  </a:lnTo>
                  <a:lnTo>
                    <a:pt x="156" y="56"/>
                  </a:lnTo>
                  <a:lnTo>
                    <a:pt x="144" y="57"/>
                  </a:lnTo>
                  <a:lnTo>
                    <a:pt x="132" y="59"/>
                  </a:lnTo>
                  <a:lnTo>
                    <a:pt x="122" y="62"/>
                  </a:lnTo>
                  <a:lnTo>
                    <a:pt x="112" y="67"/>
                  </a:lnTo>
                  <a:lnTo>
                    <a:pt x="104" y="74"/>
                  </a:lnTo>
                  <a:lnTo>
                    <a:pt x="95" y="81"/>
                  </a:lnTo>
                  <a:lnTo>
                    <a:pt x="87" y="88"/>
                  </a:lnTo>
                  <a:lnTo>
                    <a:pt x="80" y="96"/>
                  </a:lnTo>
                  <a:lnTo>
                    <a:pt x="74" y="104"/>
                  </a:lnTo>
                  <a:lnTo>
                    <a:pt x="67" y="113"/>
                  </a:lnTo>
                  <a:lnTo>
                    <a:pt x="62" y="123"/>
                  </a:lnTo>
                  <a:lnTo>
                    <a:pt x="58" y="135"/>
                  </a:lnTo>
                  <a:lnTo>
                    <a:pt x="57" y="145"/>
                  </a:lnTo>
                  <a:lnTo>
                    <a:pt x="53" y="156"/>
                  </a:lnTo>
                  <a:lnTo>
                    <a:pt x="53" y="168"/>
                  </a:lnTo>
                  <a:lnTo>
                    <a:pt x="53" y="716"/>
                  </a:lnTo>
                  <a:lnTo>
                    <a:pt x="53" y="716"/>
                  </a:lnTo>
                  <a:lnTo>
                    <a:pt x="53" y="728"/>
                  </a:lnTo>
                  <a:lnTo>
                    <a:pt x="57" y="740"/>
                  </a:lnTo>
                  <a:lnTo>
                    <a:pt x="58" y="750"/>
                  </a:lnTo>
                  <a:lnTo>
                    <a:pt x="62" y="760"/>
                  </a:lnTo>
                  <a:lnTo>
                    <a:pt x="67" y="770"/>
                  </a:lnTo>
                  <a:lnTo>
                    <a:pt x="74" y="780"/>
                  </a:lnTo>
                  <a:lnTo>
                    <a:pt x="80" y="789"/>
                  </a:lnTo>
                  <a:lnTo>
                    <a:pt x="87" y="797"/>
                  </a:lnTo>
                  <a:lnTo>
                    <a:pt x="95" y="804"/>
                  </a:lnTo>
                  <a:lnTo>
                    <a:pt x="104" y="810"/>
                  </a:lnTo>
                  <a:lnTo>
                    <a:pt x="112" y="815"/>
                  </a:lnTo>
                  <a:lnTo>
                    <a:pt x="122" y="820"/>
                  </a:lnTo>
                  <a:lnTo>
                    <a:pt x="132" y="824"/>
                  </a:lnTo>
                  <a:lnTo>
                    <a:pt x="144" y="827"/>
                  </a:lnTo>
                  <a:lnTo>
                    <a:pt x="156" y="829"/>
                  </a:lnTo>
                  <a:lnTo>
                    <a:pt x="166" y="829"/>
                  </a:lnTo>
                  <a:lnTo>
                    <a:pt x="451" y="829"/>
                  </a:lnTo>
                  <a:lnTo>
                    <a:pt x="570" y="1037"/>
                  </a:lnTo>
                  <a:lnTo>
                    <a:pt x="691" y="829"/>
                  </a:lnTo>
                  <a:lnTo>
                    <a:pt x="974" y="829"/>
                  </a:lnTo>
                  <a:lnTo>
                    <a:pt x="974" y="829"/>
                  </a:lnTo>
                  <a:lnTo>
                    <a:pt x="986" y="829"/>
                  </a:lnTo>
                  <a:lnTo>
                    <a:pt x="996" y="827"/>
                  </a:lnTo>
                  <a:lnTo>
                    <a:pt x="1008" y="824"/>
                  </a:lnTo>
                  <a:lnTo>
                    <a:pt x="1018" y="820"/>
                  </a:lnTo>
                  <a:lnTo>
                    <a:pt x="1028" y="815"/>
                  </a:lnTo>
                  <a:lnTo>
                    <a:pt x="1036" y="810"/>
                  </a:lnTo>
                  <a:lnTo>
                    <a:pt x="1046" y="804"/>
                  </a:lnTo>
                  <a:lnTo>
                    <a:pt x="1053" y="797"/>
                  </a:lnTo>
                  <a:lnTo>
                    <a:pt x="1061" y="789"/>
                  </a:lnTo>
                  <a:lnTo>
                    <a:pt x="1068" y="780"/>
                  </a:lnTo>
                  <a:lnTo>
                    <a:pt x="1073" y="770"/>
                  </a:lnTo>
                  <a:lnTo>
                    <a:pt x="1078" y="760"/>
                  </a:lnTo>
                  <a:lnTo>
                    <a:pt x="1081" y="750"/>
                  </a:lnTo>
                  <a:lnTo>
                    <a:pt x="1085" y="740"/>
                  </a:lnTo>
                  <a:lnTo>
                    <a:pt x="1086" y="728"/>
                  </a:lnTo>
                  <a:lnTo>
                    <a:pt x="1086" y="716"/>
                  </a:lnTo>
                  <a:lnTo>
                    <a:pt x="1086" y="168"/>
                  </a:lnTo>
                  <a:lnTo>
                    <a:pt x="1086" y="168"/>
                  </a:lnTo>
                  <a:lnTo>
                    <a:pt x="1086" y="156"/>
                  </a:lnTo>
                  <a:lnTo>
                    <a:pt x="1085" y="145"/>
                  </a:lnTo>
                  <a:lnTo>
                    <a:pt x="1081" y="135"/>
                  </a:lnTo>
                  <a:lnTo>
                    <a:pt x="1078" y="123"/>
                  </a:lnTo>
                  <a:lnTo>
                    <a:pt x="1073" y="113"/>
                  </a:lnTo>
                  <a:lnTo>
                    <a:pt x="1068" y="104"/>
                  </a:lnTo>
                  <a:lnTo>
                    <a:pt x="1061" y="96"/>
                  </a:lnTo>
                  <a:lnTo>
                    <a:pt x="1053" y="88"/>
                  </a:lnTo>
                  <a:lnTo>
                    <a:pt x="1046" y="81"/>
                  </a:lnTo>
                  <a:lnTo>
                    <a:pt x="1036" y="74"/>
                  </a:lnTo>
                  <a:lnTo>
                    <a:pt x="1028" y="67"/>
                  </a:lnTo>
                  <a:lnTo>
                    <a:pt x="1018" y="62"/>
                  </a:lnTo>
                  <a:lnTo>
                    <a:pt x="1008" y="59"/>
                  </a:lnTo>
                  <a:lnTo>
                    <a:pt x="996" y="57"/>
                  </a:lnTo>
                  <a:lnTo>
                    <a:pt x="986" y="56"/>
                  </a:lnTo>
                  <a:lnTo>
                    <a:pt x="974" y="54"/>
                  </a:lnTo>
                  <a:lnTo>
                    <a:pt x="166" y="5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919983426"/>
      </p:ext>
    </p:extLst>
  </p:cSld>
  <p:clrMap bg1="lt1" tx1="dk1" bg2="lt2" tx2="dk2" accent1="accent1" accent2="accent2" accent3="accent3" accent4="accent4" accent5="accent5" accent6="accent6" hlink="hlink" folHlink="folHlink"/>
  <p:sldLayoutIdLst>
    <p:sldLayoutId id="2147484128" r:id="rId1"/>
    <p:sldLayoutId id="2147484129" r:id="rId2"/>
    <p:sldLayoutId id="2147483664" r:id="rId3"/>
    <p:sldLayoutId id="2147484130" r:id="rId4"/>
    <p:sldLayoutId id="2147484131" r:id="rId5"/>
    <p:sldLayoutId id="2147484132" r:id="rId6"/>
    <p:sldLayoutId id="2147483665" r:id="rId7"/>
    <p:sldLayoutId id="2147483660" r:id="rId8"/>
    <p:sldLayoutId id="2147483663" r:id="rId9"/>
    <p:sldLayoutId id="2147483661" r:id="rId10"/>
    <p:sldLayoutId id="2147484133" r:id="rId11"/>
    <p:sldLayoutId id="2147484134" r:id="rId12"/>
    <p:sldLayoutId id="2147483666" r:id="rId13"/>
    <p:sldLayoutId id="2147484112" r:id="rId14"/>
  </p:sldLayoutIdLst>
  <p:hf hdr="0" ftr="0" dt="0"/>
  <p:txStyles>
    <p:titleStyle>
      <a:lvl1pPr algn="l" defTabSz="914400" rtl="0" eaLnBrk="1" latinLnBrk="0" hangingPunct="1">
        <a:lnSpc>
          <a:spcPct val="90000"/>
        </a:lnSpc>
        <a:spcBef>
          <a:spcPct val="0"/>
        </a:spcBef>
        <a:buNone/>
        <a:defRPr sz="4400" kern="1200">
          <a:solidFill>
            <a:srgbClr val="F3901F"/>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F3901F"/>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3901F"/>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3901F"/>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3901F"/>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3901F"/>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53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76200"/>
            <a:ext cx="10972800" cy="1143000"/>
          </a:xfrm>
          <a:prstGeom prst="rect">
            <a:avLst/>
          </a:prstGeom>
        </p:spPr>
        <p:txBody>
          <a:bodyPr vert="horz" lIns="91433" tIns="45717" rIns="91433" bIns="45717"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33" tIns="45717" rIns="91433" bIns="4571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33" tIns="45717" rIns="91433" bIns="45717" rtlCol="0" anchor="ctr"/>
          <a:lstStyle>
            <a:lvl1pPr algn="l">
              <a:defRPr sz="1200">
                <a:solidFill>
                  <a:schemeClr val="tx1">
                    <a:tint val="75000"/>
                  </a:schemeClr>
                </a:solidFill>
              </a:defRPr>
            </a:lvl1pPr>
          </a:lstStyle>
          <a:p>
            <a:fld id="{2F6C6B35-8E31-4E66-813B-21562924D162}" type="datetime1">
              <a:rPr lang="en-US" smtClean="0"/>
              <a:t>12/16/2022</a:t>
            </a:fld>
            <a:endParaRPr lang="en-US"/>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33" tIns="45717" rIns="91433" bIns="45717"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33" tIns="45717" rIns="91433" bIns="45717" rtlCol="0" anchor="ctr"/>
          <a:lstStyle>
            <a:lvl1pPr algn="r">
              <a:defRPr sz="1200">
                <a:solidFill>
                  <a:schemeClr val="tx1">
                    <a:tint val="75000"/>
                  </a:schemeClr>
                </a:solidFill>
              </a:defRPr>
            </a:lvl1pPr>
          </a:lstStyle>
          <a:p>
            <a:fld id="{BFAC9D22-9E83-4C48-BC02-23EDD2A14811}" type="slidenum">
              <a:rPr lang="en-US" smtClean="0"/>
              <a:pPr/>
              <a:t>‹#›</a:t>
            </a:fld>
            <a:endParaRPr lang="en-US"/>
          </a:p>
        </p:txBody>
      </p:sp>
    </p:spTree>
    <p:extLst>
      <p:ext uri="{BB962C8B-B14F-4D97-AF65-F5344CB8AC3E}">
        <p14:creationId xmlns:p14="http://schemas.microsoft.com/office/powerpoint/2010/main" val="363824074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ftr="0" dt="0"/>
  <p:txStyles>
    <p:titleStyle>
      <a:lvl1pPr algn="ctr" defTabSz="914336" rtl="0" eaLnBrk="1" latinLnBrk="0" hangingPunct="1">
        <a:spcBef>
          <a:spcPct val="0"/>
        </a:spcBef>
        <a:buNone/>
        <a:defRPr sz="4100" b="1" kern="1200">
          <a:solidFill>
            <a:schemeClr val="tx1"/>
          </a:solidFill>
          <a:effectLst>
            <a:outerShdw blurRad="38100" dist="38100" dir="2700000" algn="tl">
              <a:srgbClr val="000000">
                <a:alpha val="43137"/>
              </a:srgbClr>
            </a:outerShdw>
          </a:effectLst>
          <a:latin typeface="Lucida Sans" pitchFamily="34" charset="0"/>
          <a:ea typeface="+mj-ea"/>
          <a:cs typeface="Lucida Sans Unicode" pitchFamily="34" charset="0"/>
        </a:defRPr>
      </a:lvl1pPr>
    </p:titleStyle>
    <p:bodyStyle>
      <a:lvl1pPr marL="342876" indent="-342876" algn="l" defTabSz="91433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98" indent="-285730" algn="l" defTabSz="91433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20" indent="-228584" algn="l" defTabSz="91433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87" indent="-228584" algn="l" defTabSz="91433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55" indent="-228584" algn="l" defTabSz="91433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23" indent="-228584" algn="l" defTabSz="91433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591" indent="-228584" algn="l" defTabSz="91433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59" indent="-228584" algn="l" defTabSz="91433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26" indent="-228584" algn="l" defTabSz="91433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36" rtl="0" eaLnBrk="1" latinLnBrk="0" hangingPunct="1">
        <a:defRPr sz="1800" kern="1200">
          <a:solidFill>
            <a:schemeClr val="tx1"/>
          </a:solidFill>
          <a:latin typeface="+mn-lt"/>
          <a:ea typeface="+mn-ea"/>
          <a:cs typeface="+mn-cs"/>
        </a:defRPr>
      </a:lvl1pPr>
      <a:lvl2pPr marL="457168" algn="l" defTabSz="914336" rtl="0" eaLnBrk="1" latinLnBrk="0" hangingPunct="1">
        <a:defRPr sz="1800" kern="1200">
          <a:solidFill>
            <a:schemeClr val="tx1"/>
          </a:solidFill>
          <a:latin typeface="+mn-lt"/>
          <a:ea typeface="+mn-ea"/>
          <a:cs typeface="+mn-cs"/>
        </a:defRPr>
      </a:lvl2pPr>
      <a:lvl3pPr marL="914336" algn="l" defTabSz="914336" rtl="0" eaLnBrk="1" latinLnBrk="0" hangingPunct="1">
        <a:defRPr sz="1800" kern="1200">
          <a:solidFill>
            <a:schemeClr val="tx1"/>
          </a:solidFill>
          <a:latin typeface="+mn-lt"/>
          <a:ea typeface="+mn-ea"/>
          <a:cs typeface="+mn-cs"/>
        </a:defRPr>
      </a:lvl3pPr>
      <a:lvl4pPr marL="1371503" algn="l" defTabSz="914336" rtl="0" eaLnBrk="1" latinLnBrk="0" hangingPunct="1">
        <a:defRPr sz="1800" kern="1200">
          <a:solidFill>
            <a:schemeClr val="tx1"/>
          </a:solidFill>
          <a:latin typeface="+mn-lt"/>
          <a:ea typeface="+mn-ea"/>
          <a:cs typeface="+mn-cs"/>
        </a:defRPr>
      </a:lvl4pPr>
      <a:lvl5pPr marL="1828671" algn="l" defTabSz="914336" rtl="0" eaLnBrk="1" latinLnBrk="0" hangingPunct="1">
        <a:defRPr sz="1800" kern="1200">
          <a:solidFill>
            <a:schemeClr val="tx1"/>
          </a:solidFill>
          <a:latin typeface="+mn-lt"/>
          <a:ea typeface="+mn-ea"/>
          <a:cs typeface="+mn-cs"/>
        </a:defRPr>
      </a:lvl5pPr>
      <a:lvl6pPr marL="2285839" algn="l" defTabSz="914336" rtl="0" eaLnBrk="1" latinLnBrk="0" hangingPunct="1">
        <a:defRPr sz="1800" kern="1200">
          <a:solidFill>
            <a:schemeClr val="tx1"/>
          </a:solidFill>
          <a:latin typeface="+mn-lt"/>
          <a:ea typeface="+mn-ea"/>
          <a:cs typeface="+mn-cs"/>
        </a:defRPr>
      </a:lvl6pPr>
      <a:lvl7pPr marL="2743007" algn="l" defTabSz="914336" rtl="0" eaLnBrk="1" latinLnBrk="0" hangingPunct="1">
        <a:defRPr sz="1800" kern="1200">
          <a:solidFill>
            <a:schemeClr val="tx1"/>
          </a:solidFill>
          <a:latin typeface="+mn-lt"/>
          <a:ea typeface="+mn-ea"/>
          <a:cs typeface="+mn-cs"/>
        </a:defRPr>
      </a:lvl7pPr>
      <a:lvl8pPr marL="3200175" algn="l" defTabSz="914336" rtl="0" eaLnBrk="1" latinLnBrk="0" hangingPunct="1">
        <a:defRPr sz="1800" kern="1200">
          <a:solidFill>
            <a:schemeClr val="tx1"/>
          </a:solidFill>
          <a:latin typeface="+mn-lt"/>
          <a:ea typeface="+mn-ea"/>
          <a:cs typeface="+mn-cs"/>
        </a:defRPr>
      </a:lvl8pPr>
      <a:lvl9pPr marL="3657343" algn="l" defTabSz="91433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descr="Text, letter&#10;&#10;Description automatically generated">
            <a:extLst>
              <a:ext uri="{FF2B5EF4-FFF2-40B4-BE49-F238E27FC236}">
                <a16:creationId xmlns:a16="http://schemas.microsoft.com/office/drawing/2014/main" id="{5AD26960-31A0-4DEE-B721-CAEF080E5786}"/>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026" name="Title Placeholder 1">
            <a:extLst>
              <a:ext uri="{FF2B5EF4-FFF2-40B4-BE49-F238E27FC236}">
                <a16:creationId xmlns:a16="http://schemas.microsoft.com/office/drawing/2014/main" id="{F86CAC45-FA69-4597-9EE3-C6CDFF740F39}"/>
              </a:ext>
            </a:extLst>
          </p:cNvPr>
          <p:cNvSpPr>
            <a:spLocks noGrp="1"/>
          </p:cNvSpPr>
          <p:nvPr>
            <p:ph type="title"/>
          </p:nvPr>
        </p:nvSpPr>
        <p:spPr bwMode="auto">
          <a:xfrm>
            <a:off x="533400" y="0"/>
            <a:ext cx="11658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2962554686"/>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82"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lvl1pPr algn="l" defTabSz="457200" rtl="0" eaLnBrk="0" fontAlgn="base" hangingPunct="0">
        <a:spcBef>
          <a:spcPct val="0"/>
        </a:spcBef>
        <a:spcAft>
          <a:spcPct val="0"/>
        </a:spcAft>
        <a:defRPr sz="4400" kern="1200">
          <a:solidFill>
            <a:srgbClr val="003959"/>
          </a:solidFill>
          <a:latin typeface="+mj-lt"/>
          <a:ea typeface="ＭＳ Ｐゴシック" pitchFamily="26" charset="-128"/>
          <a:cs typeface="ＭＳ Ｐゴシック" pitchFamily="26" charset="-128"/>
        </a:defRPr>
      </a:lvl1pPr>
      <a:lvl2pPr algn="l" defTabSz="457200" rtl="0" eaLnBrk="0" fontAlgn="base" hangingPunct="0">
        <a:spcBef>
          <a:spcPct val="0"/>
        </a:spcBef>
        <a:spcAft>
          <a:spcPct val="0"/>
        </a:spcAft>
        <a:defRPr sz="4400">
          <a:solidFill>
            <a:srgbClr val="003959"/>
          </a:solidFill>
          <a:latin typeface="Calibri" pitchFamily="26" charset="0"/>
          <a:ea typeface="ＭＳ Ｐゴシック" pitchFamily="26" charset="-128"/>
          <a:cs typeface="ＭＳ Ｐゴシック" pitchFamily="26" charset="-128"/>
        </a:defRPr>
      </a:lvl2pPr>
      <a:lvl3pPr algn="l" defTabSz="457200" rtl="0" eaLnBrk="0" fontAlgn="base" hangingPunct="0">
        <a:spcBef>
          <a:spcPct val="0"/>
        </a:spcBef>
        <a:spcAft>
          <a:spcPct val="0"/>
        </a:spcAft>
        <a:defRPr sz="4400">
          <a:solidFill>
            <a:srgbClr val="003959"/>
          </a:solidFill>
          <a:latin typeface="Calibri" pitchFamily="26" charset="0"/>
          <a:ea typeface="ＭＳ Ｐゴシック" pitchFamily="26" charset="-128"/>
          <a:cs typeface="ＭＳ Ｐゴシック" pitchFamily="26" charset="-128"/>
        </a:defRPr>
      </a:lvl3pPr>
      <a:lvl4pPr algn="l" defTabSz="457200" rtl="0" eaLnBrk="0" fontAlgn="base" hangingPunct="0">
        <a:spcBef>
          <a:spcPct val="0"/>
        </a:spcBef>
        <a:spcAft>
          <a:spcPct val="0"/>
        </a:spcAft>
        <a:defRPr sz="4400">
          <a:solidFill>
            <a:srgbClr val="003959"/>
          </a:solidFill>
          <a:latin typeface="Calibri" pitchFamily="26" charset="0"/>
          <a:ea typeface="ＭＳ Ｐゴシック" pitchFamily="26" charset="-128"/>
          <a:cs typeface="ＭＳ Ｐゴシック" pitchFamily="26" charset="-128"/>
        </a:defRPr>
      </a:lvl4pPr>
      <a:lvl5pPr algn="l" defTabSz="457200" rtl="0" eaLnBrk="0" fontAlgn="base" hangingPunct="0">
        <a:spcBef>
          <a:spcPct val="0"/>
        </a:spcBef>
        <a:spcAft>
          <a:spcPct val="0"/>
        </a:spcAft>
        <a:defRPr sz="4400">
          <a:solidFill>
            <a:srgbClr val="003959"/>
          </a:solidFill>
          <a:latin typeface="Calibri" pitchFamily="26" charset="0"/>
          <a:ea typeface="ＭＳ Ｐゴシック" pitchFamily="26" charset="-128"/>
          <a:cs typeface="ＭＳ Ｐゴシック" pitchFamily="26" charset="-128"/>
        </a:defRPr>
      </a:lvl5pPr>
      <a:lvl6pPr marL="457200" algn="ctr" defTabSz="457200" rtl="0" fontAlgn="base">
        <a:spcBef>
          <a:spcPct val="0"/>
        </a:spcBef>
        <a:spcAft>
          <a:spcPct val="0"/>
        </a:spcAft>
        <a:defRPr sz="4400">
          <a:solidFill>
            <a:schemeClr val="tx1"/>
          </a:solidFill>
          <a:latin typeface="Calibri" pitchFamily="26" charset="0"/>
          <a:ea typeface="ＭＳ Ｐゴシック" pitchFamily="26" charset="-128"/>
          <a:cs typeface="ＭＳ Ｐゴシック" pitchFamily="26" charset="-128"/>
        </a:defRPr>
      </a:lvl6pPr>
      <a:lvl7pPr marL="914400" algn="ctr" defTabSz="457200" rtl="0" fontAlgn="base">
        <a:spcBef>
          <a:spcPct val="0"/>
        </a:spcBef>
        <a:spcAft>
          <a:spcPct val="0"/>
        </a:spcAft>
        <a:defRPr sz="4400">
          <a:solidFill>
            <a:schemeClr val="tx1"/>
          </a:solidFill>
          <a:latin typeface="Calibri" pitchFamily="26" charset="0"/>
          <a:ea typeface="ＭＳ Ｐゴシック" pitchFamily="26" charset="-128"/>
          <a:cs typeface="ＭＳ Ｐゴシック" pitchFamily="26" charset="-128"/>
        </a:defRPr>
      </a:lvl7pPr>
      <a:lvl8pPr marL="1371600" algn="ctr" defTabSz="457200" rtl="0" fontAlgn="base">
        <a:spcBef>
          <a:spcPct val="0"/>
        </a:spcBef>
        <a:spcAft>
          <a:spcPct val="0"/>
        </a:spcAft>
        <a:defRPr sz="4400">
          <a:solidFill>
            <a:schemeClr val="tx1"/>
          </a:solidFill>
          <a:latin typeface="Calibri" pitchFamily="26" charset="0"/>
          <a:ea typeface="ＭＳ Ｐゴシック" pitchFamily="26" charset="-128"/>
          <a:cs typeface="ＭＳ Ｐゴシック" pitchFamily="26" charset="-128"/>
        </a:defRPr>
      </a:lvl8pPr>
      <a:lvl9pPr marL="1828800" algn="ctr" defTabSz="457200" rtl="0" fontAlgn="base">
        <a:spcBef>
          <a:spcPct val="0"/>
        </a:spcBef>
        <a:spcAft>
          <a:spcPct val="0"/>
        </a:spcAft>
        <a:defRPr sz="4400">
          <a:solidFill>
            <a:schemeClr val="tx1"/>
          </a:solidFill>
          <a:latin typeface="Calibri" pitchFamily="26" charset="0"/>
          <a:ea typeface="ＭＳ Ｐゴシック" pitchFamily="26" charset="-128"/>
          <a:cs typeface="ＭＳ Ｐゴシック" pitchFamily="26" charset="-128"/>
        </a:defRPr>
      </a:lvl9pPr>
    </p:titleStyle>
    <p:bodyStyle>
      <a:lvl1pPr marL="342900" indent="-342900" algn="l" defTabSz="457200" rtl="0" eaLnBrk="0" fontAlgn="base" hangingPunct="0">
        <a:spcBef>
          <a:spcPct val="20000"/>
        </a:spcBef>
        <a:spcAft>
          <a:spcPct val="0"/>
        </a:spcAft>
        <a:buClr>
          <a:srgbClr val="0070C0"/>
        </a:buClr>
        <a:buFont typeface="Wingdings" panose="05000000000000000000" pitchFamily="2" charset="2"/>
        <a:buChar char="§"/>
        <a:defRPr sz="3200" kern="1200">
          <a:solidFill>
            <a:srgbClr val="404040"/>
          </a:solidFill>
          <a:latin typeface="+mn-lt"/>
          <a:ea typeface="ＭＳ Ｐゴシック" pitchFamily="26" charset="-128"/>
          <a:cs typeface="ＭＳ Ｐゴシック" pitchFamily="26" charset="-128"/>
        </a:defRPr>
      </a:lvl1pPr>
      <a:lvl2pPr marL="742950" indent="-285750" algn="l" defTabSz="457200" rtl="0" eaLnBrk="0" fontAlgn="base" hangingPunct="0">
        <a:spcBef>
          <a:spcPct val="20000"/>
        </a:spcBef>
        <a:spcAft>
          <a:spcPct val="0"/>
        </a:spcAft>
        <a:buClr>
          <a:srgbClr val="002060"/>
        </a:buClr>
        <a:buFont typeface="Arial" panose="020B0604020202020204" pitchFamily="34" charset="0"/>
        <a:buChar char="–"/>
        <a:defRPr sz="2800" kern="1200">
          <a:solidFill>
            <a:srgbClr val="404040"/>
          </a:solidFill>
          <a:latin typeface="+mn-lt"/>
          <a:ea typeface="ＭＳ Ｐゴシック" pitchFamily="26" charset="-128"/>
          <a:cs typeface="+mn-cs"/>
        </a:defRPr>
      </a:lvl2pPr>
      <a:lvl3pPr marL="1143000" indent="-228600" algn="l" defTabSz="457200" rtl="0" eaLnBrk="0" fontAlgn="base" hangingPunct="0">
        <a:spcBef>
          <a:spcPct val="20000"/>
        </a:spcBef>
        <a:spcAft>
          <a:spcPct val="0"/>
        </a:spcAft>
        <a:buClr>
          <a:srgbClr val="0070C0"/>
        </a:buClr>
        <a:buFont typeface="Arial" panose="020B0604020202020204" pitchFamily="34" charset="0"/>
        <a:buChar char="•"/>
        <a:defRPr sz="2400" kern="1200">
          <a:solidFill>
            <a:srgbClr val="404040"/>
          </a:solidFill>
          <a:latin typeface="+mn-lt"/>
          <a:ea typeface="ＭＳ Ｐゴシック" pitchFamily="26" charset="-128"/>
          <a:cs typeface="+mn-cs"/>
        </a:defRPr>
      </a:lvl3pPr>
      <a:lvl4pPr marL="1600200" indent="-228600" algn="l" defTabSz="457200" rtl="0" eaLnBrk="0" fontAlgn="base" hangingPunct="0">
        <a:spcBef>
          <a:spcPct val="20000"/>
        </a:spcBef>
        <a:spcAft>
          <a:spcPct val="0"/>
        </a:spcAft>
        <a:buClr>
          <a:srgbClr val="002060"/>
        </a:buClr>
        <a:buFont typeface="Arial" panose="020B0604020202020204" pitchFamily="34" charset="0"/>
        <a:buChar char="–"/>
        <a:defRPr sz="2000" kern="1200">
          <a:solidFill>
            <a:srgbClr val="404040"/>
          </a:solidFill>
          <a:latin typeface="+mn-lt"/>
          <a:ea typeface="ＭＳ Ｐゴシック" pitchFamily="26" charset="-128"/>
          <a:cs typeface="+mn-cs"/>
        </a:defRPr>
      </a:lvl4pPr>
      <a:lvl5pPr marL="2057400" indent="-228600" algn="l" defTabSz="457200" rtl="0" eaLnBrk="0" fontAlgn="base" hangingPunct="0">
        <a:spcBef>
          <a:spcPct val="20000"/>
        </a:spcBef>
        <a:spcAft>
          <a:spcPct val="0"/>
        </a:spcAft>
        <a:buClr>
          <a:srgbClr val="0070C0"/>
        </a:buClr>
        <a:buFont typeface="Arial" panose="020B0604020202020204" pitchFamily="34" charset="0"/>
        <a:buChar char="»"/>
        <a:defRPr sz="2000" kern="1200">
          <a:solidFill>
            <a:srgbClr val="404040"/>
          </a:solidFill>
          <a:latin typeface="+mn-lt"/>
          <a:ea typeface="ＭＳ Ｐゴシック" pitchFamily="26"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5CFCFF-E552-469B-9808-0522C4F80F5C}"/>
              </a:ext>
            </a:extLst>
          </p:cNvPr>
          <p:cNvSpPr>
            <a:spLocks noGrp="1"/>
          </p:cNvSpPr>
          <p:nvPr>
            <p:ph type="title"/>
          </p:nvPr>
        </p:nvSpPr>
        <p:spPr>
          <a:xfrm>
            <a:off x="540001" y="540000"/>
            <a:ext cx="11124000" cy="498598"/>
          </a:xfrm>
          <a:prstGeom prst="rect">
            <a:avLst/>
          </a:prstGeom>
        </p:spPr>
        <p:txBody>
          <a:bodyPr vert="horz" wrap="square" lIns="0" tIns="0" rIns="0" bIns="0" rtlCol="0" anchor="t" anchorCtr="0">
            <a:spAutoFit/>
          </a:bodyPr>
          <a:lstStyle/>
          <a:p>
            <a:r>
              <a:rPr lang="en-US"/>
              <a:t>Insert slide title</a:t>
            </a:r>
          </a:p>
        </p:txBody>
      </p:sp>
      <p:sp>
        <p:nvSpPr>
          <p:cNvPr id="3" name="Text Placeholder 2">
            <a:extLst>
              <a:ext uri="{FF2B5EF4-FFF2-40B4-BE49-F238E27FC236}">
                <a16:creationId xmlns:a16="http://schemas.microsoft.com/office/drawing/2014/main" id="{42B297FB-E046-4944-8122-B2329C42DAD1}"/>
              </a:ext>
            </a:extLst>
          </p:cNvPr>
          <p:cNvSpPr>
            <a:spLocks noGrp="1"/>
          </p:cNvSpPr>
          <p:nvPr>
            <p:ph type="body" idx="1"/>
          </p:nvPr>
        </p:nvSpPr>
        <p:spPr>
          <a:xfrm>
            <a:off x="540000" y="1440000"/>
            <a:ext cx="11124000" cy="4392000"/>
          </a:xfrm>
          <a:prstGeom prst="rect">
            <a:avLst/>
          </a:prstGeom>
        </p:spPr>
        <p:txBody>
          <a:bodyPr vert="horz" lIns="0" tIns="0" rIns="0" bIns="0" rtlCol="0">
            <a:noAutofit/>
          </a:bodyPr>
          <a:lstStyle/>
          <a:p>
            <a:pPr lvl="0"/>
            <a:r>
              <a:rPr lang="en-US"/>
              <a:t>Click to edit Master text styles (Segoe 24pt)</a:t>
            </a:r>
          </a:p>
          <a:p>
            <a:pPr lvl="1"/>
            <a:r>
              <a:rPr lang="en-US"/>
              <a:t>Second level</a:t>
            </a:r>
          </a:p>
          <a:p>
            <a:pPr lvl="2"/>
            <a:r>
              <a:rPr lang="en-US"/>
              <a:t>Third level</a:t>
            </a:r>
          </a:p>
          <a:p>
            <a:pPr lvl="3"/>
            <a:r>
              <a:rPr lang="en-US"/>
              <a:t>Fourth level</a:t>
            </a:r>
          </a:p>
          <a:p>
            <a:pPr lvl="4"/>
            <a:r>
              <a:rPr lang="en-US"/>
              <a:t>Fifth level</a:t>
            </a:r>
          </a:p>
        </p:txBody>
      </p:sp>
      <p:sp>
        <p:nvSpPr>
          <p:cNvPr id="8" name="Footer Placeholder 35">
            <a:extLst>
              <a:ext uri="{FF2B5EF4-FFF2-40B4-BE49-F238E27FC236}">
                <a16:creationId xmlns:a16="http://schemas.microsoft.com/office/drawing/2014/main" id="{E1833330-2977-44E6-9BC5-290E52518CA8}"/>
              </a:ext>
            </a:extLst>
          </p:cNvPr>
          <p:cNvSpPr>
            <a:spLocks noGrp="1"/>
          </p:cNvSpPr>
          <p:nvPr>
            <p:ph type="ftr" sz="quarter" idx="3"/>
          </p:nvPr>
        </p:nvSpPr>
        <p:spPr>
          <a:xfrm>
            <a:off x="1811338" y="6356351"/>
            <a:ext cx="4824000" cy="154800"/>
          </a:xfrm>
          <a:prstGeom prst="rect">
            <a:avLst/>
          </a:prstGeom>
        </p:spPr>
        <p:txBody>
          <a:bodyPr lIns="0" tIns="0" rIns="0" bIns="0" anchor="ctr" anchorCtr="0"/>
          <a:lstStyle>
            <a:lvl1pPr>
              <a:defRPr sz="800">
                <a:solidFill>
                  <a:schemeClr val="accent4"/>
                </a:solidFill>
              </a:defRPr>
            </a:lvl1pPr>
          </a:lstStyle>
          <a:p>
            <a:endParaRPr lang="en-US"/>
          </a:p>
        </p:txBody>
      </p:sp>
      <p:pic>
        <p:nvPicPr>
          <p:cNvPr id="11" name="Picture 10">
            <a:extLst>
              <a:ext uri="{FF2B5EF4-FFF2-40B4-BE49-F238E27FC236}">
                <a16:creationId xmlns:a16="http://schemas.microsoft.com/office/drawing/2014/main" id="{A048A3C5-9D4B-4D9B-ACCF-035EA31FA949}"/>
              </a:ext>
            </a:extLst>
          </p:cNvPr>
          <p:cNvPicPr>
            <a:picLocks noChangeAspect="1"/>
          </p:cNvPicPr>
          <p:nvPr userDrawn="1"/>
        </p:nvPicPr>
        <p:blipFill>
          <a:blip r:embed="rId35" cstate="email">
            <a:extLst>
              <a:ext uri="{28A0092B-C50C-407E-A947-70E740481C1C}">
                <a14:useLocalDpi xmlns:a14="http://schemas.microsoft.com/office/drawing/2010/main" val="0"/>
              </a:ext>
            </a:extLst>
          </a:blip>
          <a:stretch>
            <a:fillRect/>
          </a:stretch>
        </p:blipFill>
        <p:spPr>
          <a:xfrm>
            <a:off x="10848069" y="6259151"/>
            <a:ext cx="828428" cy="252000"/>
          </a:xfrm>
          <a:prstGeom prst="rect">
            <a:avLst/>
          </a:prstGeom>
        </p:spPr>
      </p:pic>
      <p:sp>
        <p:nvSpPr>
          <p:cNvPr id="13" name="Slide Number Placeholder 12">
            <a:extLst>
              <a:ext uri="{FF2B5EF4-FFF2-40B4-BE49-F238E27FC236}">
                <a16:creationId xmlns:a16="http://schemas.microsoft.com/office/drawing/2014/main" id="{7C493D64-8557-4107-AC79-109FBB4EA871}"/>
              </a:ext>
            </a:extLst>
          </p:cNvPr>
          <p:cNvSpPr>
            <a:spLocks noGrp="1"/>
          </p:cNvSpPr>
          <p:nvPr>
            <p:ph type="sldNum" sz="quarter" idx="4"/>
          </p:nvPr>
        </p:nvSpPr>
        <p:spPr>
          <a:xfrm>
            <a:off x="540001" y="6356351"/>
            <a:ext cx="1055439" cy="154800"/>
          </a:xfrm>
          <a:prstGeom prst="rect">
            <a:avLst/>
          </a:prstGeom>
        </p:spPr>
        <p:txBody>
          <a:bodyPr vert="horz" lIns="0" tIns="0" rIns="0" bIns="0" rtlCol="0" anchor="ctr"/>
          <a:lstStyle>
            <a:lvl1pPr algn="l">
              <a:defRPr sz="1000">
                <a:solidFill>
                  <a:schemeClr val="tx1"/>
                </a:solidFill>
              </a:defRPr>
            </a:lvl1pPr>
          </a:lstStyle>
          <a:p>
            <a:fld id="{EEB2E137-973A-46DC-BB4E-688C661ACB66}" type="slidenum">
              <a:rPr lang="en-US" smtClean="0"/>
              <a:pPr/>
              <a:t>‹#›</a:t>
            </a:fld>
            <a:endParaRPr lang="en-US"/>
          </a:p>
        </p:txBody>
      </p:sp>
    </p:spTree>
    <p:extLst>
      <p:ext uri="{BB962C8B-B14F-4D97-AF65-F5344CB8AC3E}">
        <p14:creationId xmlns:p14="http://schemas.microsoft.com/office/powerpoint/2010/main" val="2945807280"/>
      </p:ext>
    </p:extLst>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 id="2147484060" r:id="rId12"/>
    <p:sldLayoutId id="2147484061" r:id="rId13"/>
    <p:sldLayoutId id="2147484062" r:id="rId14"/>
    <p:sldLayoutId id="2147484063" r:id="rId15"/>
    <p:sldLayoutId id="2147484064" r:id="rId16"/>
    <p:sldLayoutId id="2147484065" r:id="rId17"/>
    <p:sldLayoutId id="2147484066" r:id="rId18"/>
    <p:sldLayoutId id="2147484067" r:id="rId19"/>
    <p:sldLayoutId id="2147484068" r:id="rId20"/>
    <p:sldLayoutId id="2147484069" r:id="rId21"/>
    <p:sldLayoutId id="2147484070" r:id="rId22"/>
    <p:sldLayoutId id="2147484071" r:id="rId23"/>
    <p:sldLayoutId id="2147484072" r:id="rId24"/>
    <p:sldLayoutId id="2147484073" r:id="rId25"/>
    <p:sldLayoutId id="2147484074" r:id="rId26"/>
    <p:sldLayoutId id="2147484075" r:id="rId27"/>
    <p:sldLayoutId id="2147484076" r:id="rId28"/>
    <p:sldLayoutId id="2147484077" r:id="rId29"/>
    <p:sldLayoutId id="2147484078" r:id="rId30"/>
    <p:sldLayoutId id="2147484079" r:id="rId31"/>
    <p:sldLayoutId id="2147484080" r:id="rId32"/>
    <p:sldLayoutId id="2147484081"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377"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0" indent="0" algn="l" defTabSz="914377" rtl="0" eaLnBrk="1" latinLnBrk="0" hangingPunct="1">
        <a:lnSpc>
          <a:spcPct val="100000"/>
        </a:lnSpc>
        <a:spcBef>
          <a:spcPts val="0"/>
        </a:spcBef>
        <a:spcAft>
          <a:spcPts val="1200"/>
        </a:spcAft>
        <a:buFont typeface="Arial" panose="020B0604020202020204" pitchFamily="34" charset="0"/>
        <a:buNone/>
        <a:defRPr sz="2400" kern="1200">
          <a:solidFill>
            <a:schemeClr val="tx1"/>
          </a:solidFill>
          <a:latin typeface="+mn-lt"/>
          <a:ea typeface="+mn-ea"/>
          <a:cs typeface="+mn-cs"/>
        </a:defRPr>
      </a:lvl1pPr>
      <a:lvl2pPr marL="360000" indent="-180000" algn="l" defTabSz="914377" rtl="0" eaLnBrk="1" latinLnBrk="0" hangingPunct="1">
        <a:lnSpc>
          <a:spcPct val="100000"/>
        </a:lnSpc>
        <a:spcBef>
          <a:spcPts val="0"/>
        </a:spcBef>
        <a:spcAft>
          <a:spcPts val="500"/>
        </a:spcAft>
        <a:buFont typeface="Arial" panose="020B0604020202020204" pitchFamily="34" charset="0"/>
        <a:buChar char="•"/>
        <a:defRPr sz="2400" kern="1200">
          <a:solidFill>
            <a:schemeClr val="tx1"/>
          </a:solidFill>
          <a:latin typeface="+mn-lt"/>
          <a:ea typeface="+mn-ea"/>
          <a:cs typeface="+mn-cs"/>
        </a:defRPr>
      </a:lvl2pPr>
      <a:lvl3pPr marL="720000" indent="-180000" algn="l" defTabSz="914377" rtl="0" eaLnBrk="1" latinLnBrk="0" hangingPunct="1">
        <a:lnSpc>
          <a:spcPct val="100000"/>
        </a:lnSpc>
        <a:spcBef>
          <a:spcPts val="0"/>
        </a:spcBef>
        <a:spcAft>
          <a:spcPts val="500"/>
        </a:spcAft>
        <a:buClrTx/>
        <a:buFont typeface="Segoe UI" panose="020B0502040204020203" pitchFamily="34" charset="0"/>
        <a:buChar char="-"/>
        <a:defRPr sz="2000" kern="1200">
          <a:solidFill>
            <a:schemeClr val="tx1"/>
          </a:solidFill>
          <a:latin typeface="+mn-lt"/>
          <a:ea typeface="+mn-ea"/>
          <a:cs typeface="+mn-cs"/>
        </a:defRPr>
      </a:lvl3pPr>
      <a:lvl4pPr marL="900000" indent="-180000" algn="l" defTabSz="914377" rtl="0" eaLnBrk="1" latinLnBrk="0" hangingPunct="1">
        <a:lnSpc>
          <a:spcPct val="100000"/>
        </a:lnSpc>
        <a:spcBef>
          <a:spcPts val="0"/>
        </a:spcBef>
        <a:spcAft>
          <a:spcPts val="500"/>
        </a:spcAft>
        <a:buFont typeface="Arial" panose="020B0604020202020204" pitchFamily="34" charset="0"/>
        <a:buChar char="•"/>
        <a:defRPr sz="1800" kern="1200">
          <a:solidFill>
            <a:schemeClr val="tx1"/>
          </a:solidFill>
          <a:latin typeface="+mn-lt"/>
          <a:ea typeface="+mn-ea"/>
          <a:cs typeface="+mn-cs"/>
        </a:defRPr>
      </a:lvl4pPr>
      <a:lvl5pPr marL="1080000" indent="-228594" algn="l" defTabSz="914377" rtl="0" eaLnBrk="1" latinLnBrk="0" hangingPunct="1">
        <a:lnSpc>
          <a:spcPct val="100000"/>
        </a:lnSpc>
        <a:spcBef>
          <a:spcPts val="0"/>
        </a:spcBef>
        <a:spcAft>
          <a:spcPts val="500"/>
        </a:spcAft>
        <a:buClrTx/>
        <a:buFont typeface="Segoe UI" panose="020B0502040204020203"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25">
          <p15:clr>
            <a:srgbClr val="F26B43"/>
          </p15:clr>
        </p15:guide>
        <p15:guide id="3" pos="1141">
          <p15:clr>
            <a:srgbClr val="F26B43"/>
          </p15:clr>
        </p15:guide>
        <p15:guide id="4" pos="1005">
          <p15:clr>
            <a:srgbClr val="F26B43"/>
          </p15:clr>
        </p15:guide>
        <p15:guide id="5" pos="1935">
          <p15:clr>
            <a:srgbClr val="F26B43"/>
          </p15:clr>
        </p15:guide>
        <p15:guide id="6" pos="1799">
          <p15:clr>
            <a:srgbClr val="F26B43"/>
          </p15:clr>
        </p15:guide>
        <p15:guide id="7" pos="2593">
          <p15:clr>
            <a:srgbClr val="F26B43"/>
          </p15:clr>
        </p15:guide>
        <p15:guide id="8" pos="2729">
          <p15:clr>
            <a:srgbClr val="F26B43"/>
          </p15:clr>
        </p15:guide>
        <p15:guide id="9" pos="3387">
          <p15:clr>
            <a:srgbClr val="F26B43"/>
          </p15:clr>
        </p15:guide>
        <p15:guide id="10" pos="3523">
          <p15:clr>
            <a:srgbClr val="F26B43"/>
          </p15:clr>
        </p15:guide>
        <p15:guide id="11" pos="4180">
          <p15:clr>
            <a:srgbClr val="F26B43"/>
          </p15:clr>
        </p15:guide>
        <p15:guide id="12" pos="4316">
          <p15:clr>
            <a:srgbClr val="F26B43"/>
          </p15:clr>
        </p15:guide>
        <p15:guide id="13" pos="4975">
          <p15:clr>
            <a:srgbClr val="F26B43"/>
          </p15:clr>
        </p15:guide>
        <p15:guide id="14" pos="5111">
          <p15:clr>
            <a:srgbClr val="F26B43"/>
          </p15:clr>
        </p15:guide>
        <p15:guide id="15" pos="5768">
          <p15:clr>
            <a:srgbClr val="F26B43"/>
          </p15:clr>
        </p15:guide>
        <p15:guide id="16" pos="5904">
          <p15:clr>
            <a:srgbClr val="F26B43"/>
          </p15:clr>
        </p15:guide>
        <p15:guide id="17" pos="6539">
          <p15:clr>
            <a:srgbClr val="F26B43"/>
          </p15:clr>
        </p15:guide>
        <p15:guide id="18" pos="6675">
          <p15:clr>
            <a:srgbClr val="F26B43"/>
          </p15:clr>
        </p15:guide>
        <p15:guide id="19" pos="7355">
          <p15:clr>
            <a:srgbClr val="F26B43"/>
          </p15:clr>
        </p15:guide>
        <p15:guide id="20" orient="horz" pos="347">
          <p15:clr>
            <a:srgbClr val="F26B43"/>
          </p15:clr>
        </p15:guide>
        <p15:guide id="21" orient="horz" pos="399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7294133"/>
      </p:ext>
    </p:extLst>
  </p:cSld>
  <p:clrMap bg1="lt1" tx1="dk1" bg2="lt2" tx2="dk2" accent1="accent1" accent2="accent2" accent3="accent3" accent4="accent4" accent5="accent5" accent6="accent6" hlink="hlink" folHlink="folHlink"/>
  <p:sldLayoutIdLst>
    <p:sldLayoutId id="2147484083" r:id="rId1"/>
    <p:sldLayoutId id="2147484084" r:id="rId2"/>
    <p:sldLayoutId id="2147484085" r:id="rId3"/>
  </p:sldLayoutIdLst>
  <p:hf hdr="0" ftr="0" dt="0"/>
  <p:txStyles>
    <p:titleStyle>
      <a:lvl1pPr algn="l" rtl="0" eaLnBrk="1" fontAlgn="base" hangingPunct="1">
        <a:lnSpc>
          <a:spcPct val="70000"/>
        </a:lnSpc>
        <a:spcBef>
          <a:spcPct val="0"/>
        </a:spcBef>
        <a:spcAft>
          <a:spcPct val="0"/>
        </a:spcAft>
        <a:defRPr sz="4800" b="1" kern="1200" cap="all" baseline="0">
          <a:solidFill>
            <a:srgbClr val="005596"/>
          </a:solidFill>
          <a:latin typeface="+mj-lt"/>
          <a:ea typeface="+mj-ea"/>
          <a:cs typeface="+mj-cs"/>
        </a:defRPr>
      </a:lvl1pPr>
      <a:lvl2pPr algn="l" rtl="0" eaLnBrk="1" fontAlgn="base" hangingPunct="1">
        <a:lnSpc>
          <a:spcPct val="70000"/>
        </a:lnSpc>
        <a:spcBef>
          <a:spcPct val="0"/>
        </a:spcBef>
        <a:spcAft>
          <a:spcPct val="0"/>
        </a:spcAft>
        <a:defRPr sz="4800" b="1">
          <a:solidFill>
            <a:srgbClr val="005596"/>
          </a:solidFill>
          <a:latin typeface="Calibri" pitchFamily="34" charset="0"/>
        </a:defRPr>
      </a:lvl2pPr>
      <a:lvl3pPr algn="l" rtl="0" eaLnBrk="1" fontAlgn="base" hangingPunct="1">
        <a:lnSpc>
          <a:spcPct val="70000"/>
        </a:lnSpc>
        <a:spcBef>
          <a:spcPct val="0"/>
        </a:spcBef>
        <a:spcAft>
          <a:spcPct val="0"/>
        </a:spcAft>
        <a:defRPr sz="4800" b="1">
          <a:solidFill>
            <a:srgbClr val="005596"/>
          </a:solidFill>
          <a:latin typeface="Calibri" pitchFamily="34" charset="0"/>
        </a:defRPr>
      </a:lvl3pPr>
      <a:lvl4pPr algn="l" rtl="0" eaLnBrk="1" fontAlgn="base" hangingPunct="1">
        <a:lnSpc>
          <a:spcPct val="70000"/>
        </a:lnSpc>
        <a:spcBef>
          <a:spcPct val="0"/>
        </a:spcBef>
        <a:spcAft>
          <a:spcPct val="0"/>
        </a:spcAft>
        <a:defRPr sz="4800" b="1">
          <a:solidFill>
            <a:srgbClr val="005596"/>
          </a:solidFill>
          <a:latin typeface="Calibri" pitchFamily="34" charset="0"/>
        </a:defRPr>
      </a:lvl4pPr>
      <a:lvl5pPr algn="l" rtl="0" eaLnBrk="1" fontAlgn="base" hangingPunct="1">
        <a:lnSpc>
          <a:spcPct val="70000"/>
        </a:lnSpc>
        <a:spcBef>
          <a:spcPct val="0"/>
        </a:spcBef>
        <a:spcAft>
          <a:spcPct val="0"/>
        </a:spcAft>
        <a:defRPr sz="4800" b="1">
          <a:solidFill>
            <a:srgbClr val="005596"/>
          </a:solidFill>
          <a:latin typeface="Calibri" pitchFamily="34" charset="0"/>
        </a:defRPr>
      </a:lvl5pPr>
      <a:lvl6pPr marL="609493" algn="ctr" rtl="0" eaLnBrk="1" fontAlgn="base" hangingPunct="1">
        <a:spcBef>
          <a:spcPct val="0"/>
        </a:spcBef>
        <a:spcAft>
          <a:spcPct val="0"/>
        </a:spcAft>
        <a:defRPr sz="5900">
          <a:solidFill>
            <a:schemeClr val="tx1"/>
          </a:solidFill>
          <a:latin typeface="Calibri" pitchFamily="34" charset="0"/>
        </a:defRPr>
      </a:lvl6pPr>
      <a:lvl7pPr marL="1218987" algn="ctr" rtl="0" eaLnBrk="1" fontAlgn="base" hangingPunct="1">
        <a:spcBef>
          <a:spcPct val="0"/>
        </a:spcBef>
        <a:spcAft>
          <a:spcPct val="0"/>
        </a:spcAft>
        <a:defRPr sz="5900">
          <a:solidFill>
            <a:schemeClr val="tx1"/>
          </a:solidFill>
          <a:latin typeface="Calibri" pitchFamily="34" charset="0"/>
        </a:defRPr>
      </a:lvl7pPr>
      <a:lvl8pPr marL="1828480" algn="ctr" rtl="0" eaLnBrk="1" fontAlgn="base" hangingPunct="1">
        <a:spcBef>
          <a:spcPct val="0"/>
        </a:spcBef>
        <a:spcAft>
          <a:spcPct val="0"/>
        </a:spcAft>
        <a:defRPr sz="5900">
          <a:solidFill>
            <a:schemeClr val="tx1"/>
          </a:solidFill>
          <a:latin typeface="Calibri" pitchFamily="34" charset="0"/>
        </a:defRPr>
      </a:lvl8pPr>
      <a:lvl9pPr marL="2437973" algn="ctr" rtl="0" eaLnBrk="1" fontAlgn="base" hangingPunct="1">
        <a:spcBef>
          <a:spcPct val="0"/>
        </a:spcBef>
        <a:spcAft>
          <a:spcPct val="0"/>
        </a:spcAft>
        <a:defRPr sz="5900">
          <a:solidFill>
            <a:schemeClr val="tx1"/>
          </a:solidFill>
          <a:latin typeface="Calibri" pitchFamily="34" charset="0"/>
        </a:defRPr>
      </a:lvl9pPr>
    </p:titleStyle>
    <p:bodyStyle>
      <a:lvl1pPr marL="457120" indent="-457120" algn="l" rtl="0" eaLnBrk="1" fontAlgn="base" hangingPunct="1">
        <a:spcBef>
          <a:spcPct val="20000"/>
        </a:spcBef>
        <a:spcAft>
          <a:spcPct val="0"/>
        </a:spcAft>
        <a:buFont typeface="Arial" charset="0"/>
        <a:buChar char="•"/>
        <a:defRPr sz="4300" kern="1200">
          <a:solidFill>
            <a:schemeClr val="tx1"/>
          </a:solidFill>
          <a:latin typeface="+mn-lt"/>
          <a:ea typeface="+mn-ea"/>
          <a:cs typeface="+mn-cs"/>
        </a:defRPr>
      </a:lvl1pPr>
      <a:lvl2pPr marL="990427" indent="-380933" algn="l" rtl="0" eaLnBrk="1" fontAlgn="base" hangingPunct="1">
        <a:spcBef>
          <a:spcPct val="20000"/>
        </a:spcBef>
        <a:spcAft>
          <a:spcPct val="0"/>
        </a:spcAft>
        <a:buFont typeface="Arial" charset="0"/>
        <a:buChar char="–"/>
        <a:defRPr sz="3700" kern="1200">
          <a:solidFill>
            <a:schemeClr val="tx1"/>
          </a:solidFill>
          <a:latin typeface="+mn-lt"/>
          <a:ea typeface="+mn-ea"/>
          <a:cs typeface="+mn-cs"/>
        </a:defRPr>
      </a:lvl2pPr>
      <a:lvl3pPr marL="1523733" indent="-304747"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3pPr>
      <a:lvl4pPr marL="2133227" indent="-304747" algn="l" rtl="0" eaLnBrk="1" fontAlgn="base" hangingPunct="1">
        <a:spcBef>
          <a:spcPct val="20000"/>
        </a:spcBef>
        <a:spcAft>
          <a:spcPct val="0"/>
        </a:spcAft>
        <a:buFont typeface="Arial" charset="0"/>
        <a:buChar char="–"/>
        <a:defRPr sz="2700" kern="1200">
          <a:solidFill>
            <a:schemeClr val="tx1"/>
          </a:solidFill>
          <a:latin typeface="+mn-lt"/>
          <a:ea typeface="+mn-ea"/>
          <a:cs typeface="+mn-cs"/>
        </a:defRPr>
      </a:lvl4pPr>
      <a:lvl5pPr marL="2742720" indent="-304747" algn="l" rtl="0" eaLnBrk="1" fontAlgn="base" hangingPunct="1">
        <a:spcBef>
          <a:spcPct val="20000"/>
        </a:spcBef>
        <a:spcAft>
          <a:spcPct val="0"/>
        </a:spcAft>
        <a:buFont typeface="Arial" charset="0"/>
        <a:buChar char="»"/>
        <a:defRPr sz="27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2426153"/>
      </p:ext>
    </p:extLst>
  </p:cSld>
  <p:clrMap bg1="lt1" tx1="dk1" bg2="lt2" tx2="dk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 id="2147484098" r:id="rId12"/>
    <p:sldLayoutId id="2147484099" r:id="rId13"/>
    <p:sldLayoutId id="2147484100" r:id="rId14"/>
    <p:sldLayoutId id="2147484101" r:id="rId15"/>
    <p:sldLayoutId id="2147484102" r:id="rId16"/>
    <p:sldLayoutId id="2147484103" r:id="rId17"/>
    <p:sldLayoutId id="2147484104" r:id="rId18"/>
    <p:sldLayoutId id="2147484105" r:id="rId19"/>
  </p:sldLayoutIdLst>
  <p:hf hdr="0" ftr="0" dt="0"/>
  <p:txStyles>
    <p:titleStyle>
      <a:lvl1pPr algn="l" rtl="0" eaLnBrk="1" fontAlgn="base" hangingPunct="1">
        <a:lnSpc>
          <a:spcPct val="70000"/>
        </a:lnSpc>
        <a:spcBef>
          <a:spcPct val="0"/>
        </a:spcBef>
        <a:spcAft>
          <a:spcPct val="0"/>
        </a:spcAft>
        <a:defRPr kumimoji="0" lang="en-US" sz="3600" b="1" i="0" u="none" strike="noStrike" kern="0" cap="none" spc="0" normalizeH="0" baseline="0" noProof="0" dirty="0" smtClean="0">
          <a:ln>
            <a:noFill/>
          </a:ln>
          <a:solidFill>
            <a:schemeClr val="tx1"/>
          </a:solidFill>
          <a:effectLst/>
          <a:uLnTx/>
          <a:uFillTx/>
          <a:latin typeface="+mj-lt"/>
          <a:ea typeface="+mn-ea"/>
          <a:cs typeface="+mn-cs"/>
        </a:defRPr>
      </a:lvl1pPr>
      <a:lvl2pPr algn="ctr" rtl="0" eaLnBrk="1" fontAlgn="base" hangingPunct="1">
        <a:lnSpc>
          <a:spcPct val="85000"/>
        </a:lnSpc>
        <a:spcBef>
          <a:spcPct val="0"/>
        </a:spcBef>
        <a:spcAft>
          <a:spcPct val="0"/>
        </a:spcAft>
        <a:defRPr sz="3700" b="1">
          <a:solidFill>
            <a:schemeClr val="tx2"/>
          </a:solidFill>
          <a:latin typeface="Calibri" pitchFamily="34" charset="0"/>
        </a:defRPr>
      </a:lvl2pPr>
      <a:lvl3pPr algn="ctr" rtl="0" eaLnBrk="1" fontAlgn="base" hangingPunct="1">
        <a:lnSpc>
          <a:spcPct val="85000"/>
        </a:lnSpc>
        <a:spcBef>
          <a:spcPct val="0"/>
        </a:spcBef>
        <a:spcAft>
          <a:spcPct val="0"/>
        </a:spcAft>
        <a:defRPr sz="3700" b="1">
          <a:solidFill>
            <a:schemeClr val="tx2"/>
          </a:solidFill>
          <a:latin typeface="Calibri" pitchFamily="34" charset="0"/>
        </a:defRPr>
      </a:lvl3pPr>
      <a:lvl4pPr algn="ctr" rtl="0" eaLnBrk="1" fontAlgn="base" hangingPunct="1">
        <a:lnSpc>
          <a:spcPct val="85000"/>
        </a:lnSpc>
        <a:spcBef>
          <a:spcPct val="0"/>
        </a:spcBef>
        <a:spcAft>
          <a:spcPct val="0"/>
        </a:spcAft>
        <a:defRPr sz="3700" b="1">
          <a:solidFill>
            <a:schemeClr val="tx2"/>
          </a:solidFill>
          <a:latin typeface="Calibri" pitchFamily="34" charset="0"/>
        </a:defRPr>
      </a:lvl4pPr>
      <a:lvl5pPr algn="ctr" rtl="0" eaLnBrk="1" fontAlgn="base" hangingPunct="1">
        <a:lnSpc>
          <a:spcPct val="85000"/>
        </a:lnSpc>
        <a:spcBef>
          <a:spcPct val="0"/>
        </a:spcBef>
        <a:spcAft>
          <a:spcPct val="0"/>
        </a:spcAft>
        <a:defRPr sz="3700" b="1">
          <a:solidFill>
            <a:schemeClr val="tx2"/>
          </a:solidFill>
          <a:latin typeface="Calibri" pitchFamily="34" charset="0"/>
        </a:defRPr>
      </a:lvl5pPr>
      <a:lvl6pPr marL="609493" algn="ctr" rtl="0" eaLnBrk="1" fontAlgn="base" hangingPunct="1">
        <a:lnSpc>
          <a:spcPct val="85000"/>
        </a:lnSpc>
        <a:spcBef>
          <a:spcPct val="0"/>
        </a:spcBef>
        <a:spcAft>
          <a:spcPct val="0"/>
        </a:spcAft>
        <a:defRPr sz="3700" b="1">
          <a:solidFill>
            <a:schemeClr val="tx2"/>
          </a:solidFill>
          <a:latin typeface="Calibri" pitchFamily="34" charset="0"/>
        </a:defRPr>
      </a:lvl6pPr>
      <a:lvl7pPr marL="1218987" algn="ctr" rtl="0" eaLnBrk="1" fontAlgn="base" hangingPunct="1">
        <a:lnSpc>
          <a:spcPct val="85000"/>
        </a:lnSpc>
        <a:spcBef>
          <a:spcPct val="0"/>
        </a:spcBef>
        <a:spcAft>
          <a:spcPct val="0"/>
        </a:spcAft>
        <a:defRPr sz="3700" b="1">
          <a:solidFill>
            <a:schemeClr val="tx2"/>
          </a:solidFill>
          <a:latin typeface="Calibri" pitchFamily="34" charset="0"/>
        </a:defRPr>
      </a:lvl7pPr>
      <a:lvl8pPr marL="1828480" algn="ctr" rtl="0" eaLnBrk="1" fontAlgn="base" hangingPunct="1">
        <a:lnSpc>
          <a:spcPct val="85000"/>
        </a:lnSpc>
        <a:spcBef>
          <a:spcPct val="0"/>
        </a:spcBef>
        <a:spcAft>
          <a:spcPct val="0"/>
        </a:spcAft>
        <a:defRPr sz="3700" b="1">
          <a:solidFill>
            <a:schemeClr val="tx2"/>
          </a:solidFill>
          <a:latin typeface="Calibri" pitchFamily="34" charset="0"/>
        </a:defRPr>
      </a:lvl8pPr>
      <a:lvl9pPr marL="2437973" algn="ctr" rtl="0" eaLnBrk="1" fontAlgn="base" hangingPunct="1">
        <a:lnSpc>
          <a:spcPct val="85000"/>
        </a:lnSpc>
        <a:spcBef>
          <a:spcPct val="0"/>
        </a:spcBef>
        <a:spcAft>
          <a:spcPct val="0"/>
        </a:spcAft>
        <a:defRPr sz="3700" b="1">
          <a:solidFill>
            <a:schemeClr val="tx2"/>
          </a:solidFill>
          <a:latin typeface="Calibri" pitchFamily="34" charset="0"/>
        </a:defRPr>
      </a:lvl9pPr>
    </p:titleStyle>
    <p:bodyStyle>
      <a:lvl1pPr marL="306864" indent="-306864" algn="l" rtl="0" eaLnBrk="1" fontAlgn="base" hangingPunct="1">
        <a:spcBef>
          <a:spcPct val="40000"/>
        </a:spcBef>
        <a:spcAft>
          <a:spcPct val="0"/>
        </a:spcAft>
        <a:buClr>
          <a:srgbClr val="005596"/>
        </a:buClr>
        <a:buChar char="•"/>
        <a:defRPr sz="3200" b="1">
          <a:solidFill>
            <a:schemeClr val="tx1"/>
          </a:solidFill>
          <a:latin typeface="+mn-lt"/>
          <a:ea typeface="+mn-ea"/>
          <a:cs typeface="+mn-cs"/>
        </a:defRPr>
      </a:lvl1pPr>
      <a:lvl2pPr marL="763984" indent="-304747" algn="l" rtl="0" eaLnBrk="1" fontAlgn="base" hangingPunct="1">
        <a:spcBef>
          <a:spcPct val="40000"/>
        </a:spcBef>
        <a:spcAft>
          <a:spcPct val="0"/>
        </a:spcAft>
        <a:buClr>
          <a:srgbClr val="005596"/>
        </a:buClr>
        <a:buChar char="•"/>
        <a:defRPr sz="3200" b="1">
          <a:solidFill>
            <a:schemeClr val="tx1"/>
          </a:solidFill>
          <a:latin typeface="+mn-lt"/>
        </a:defRPr>
      </a:lvl2pPr>
      <a:lvl3pPr marL="1218987" indent="-302631" algn="l" rtl="0" eaLnBrk="1" fontAlgn="base" hangingPunct="1">
        <a:spcBef>
          <a:spcPct val="40000"/>
        </a:spcBef>
        <a:spcAft>
          <a:spcPct val="0"/>
        </a:spcAft>
        <a:buClr>
          <a:srgbClr val="005596"/>
        </a:buClr>
        <a:buChar char="•"/>
        <a:defRPr sz="3200" b="1">
          <a:solidFill>
            <a:schemeClr val="tx1"/>
          </a:solidFill>
          <a:latin typeface="+mn-lt"/>
        </a:defRPr>
      </a:lvl3pPr>
      <a:lvl4pPr marL="1673991" indent="-302631" algn="l" rtl="0" eaLnBrk="1" fontAlgn="base" hangingPunct="1">
        <a:spcBef>
          <a:spcPct val="40000"/>
        </a:spcBef>
        <a:spcAft>
          <a:spcPct val="0"/>
        </a:spcAft>
        <a:buClr>
          <a:srgbClr val="005596"/>
        </a:buClr>
        <a:buChar char="•"/>
        <a:defRPr sz="3200" b="1">
          <a:solidFill>
            <a:schemeClr val="tx1"/>
          </a:solidFill>
          <a:latin typeface="+mn-lt"/>
        </a:defRPr>
      </a:lvl4pPr>
      <a:lvl5pPr marL="2131111" indent="-304747" algn="l" rtl="0" eaLnBrk="1" fontAlgn="base" hangingPunct="1">
        <a:spcBef>
          <a:spcPct val="40000"/>
        </a:spcBef>
        <a:spcAft>
          <a:spcPct val="0"/>
        </a:spcAft>
        <a:buClr>
          <a:srgbClr val="005596"/>
        </a:buClr>
        <a:buChar char="•"/>
        <a:defRPr sz="3200" b="1">
          <a:solidFill>
            <a:schemeClr val="tx1"/>
          </a:solidFill>
          <a:latin typeface="+mn-lt"/>
        </a:defRPr>
      </a:lvl5pPr>
      <a:lvl6pPr marL="2740604" indent="-304747" algn="l" rtl="0" eaLnBrk="1" fontAlgn="base" hangingPunct="1">
        <a:spcBef>
          <a:spcPct val="40000"/>
        </a:spcBef>
        <a:spcAft>
          <a:spcPct val="0"/>
        </a:spcAft>
        <a:buClr>
          <a:srgbClr val="005596"/>
        </a:buClr>
        <a:buChar char="•"/>
        <a:defRPr sz="3200" b="1">
          <a:solidFill>
            <a:schemeClr val="tx1"/>
          </a:solidFill>
          <a:latin typeface="+mn-lt"/>
        </a:defRPr>
      </a:lvl6pPr>
      <a:lvl7pPr marL="3350098" indent="-304747" algn="l" rtl="0" eaLnBrk="1" fontAlgn="base" hangingPunct="1">
        <a:spcBef>
          <a:spcPct val="40000"/>
        </a:spcBef>
        <a:spcAft>
          <a:spcPct val="0"/>
        </a:spcAft>
        <a:buClr>
          <a:srgbClr val="005596"/>
        </a:buClr>
        <a:buChar char="•"/>
        <a:defRPr sz="3200" b="1">
          <a:solidFill>
            <a:schemeClr val="tx1"/>
          </a:solidFill>
          <a:latin typeface="+mn-lt"/>
        </a:defRPr>
      </a:lvl7pPr>
      <a:lvl8pPr marL="3959591" indent="-304747" algn="l" rtl="0" eaLnBrk="1" fontAlgn="base" hangingPunct="1">
        <a:spcBef>
          <a:spcPct val="40000"/>
        </a:spcBef>
        <a:spcAft>
          <a:spcPct val="0"/>
        </a:spcAft>
        <a:buClr>
          <a:srgbClr val="005596"/>
        </a:buClr>
        <a:buChar char="•"/>
        <a:defRPr sz="3200" b="1">
          <a:solidFill>
            <a:schemeClr val="tx1"/>
          </a:solidFill>
          <a:latin typeface="+mn-lt"/>
        </a:defRPr>
      </a:lvl8pPr>
      <a:lvl9pPr marL="4569084" indent="-304747" algn="l" rtl="0" eaLnBrk="1" fontAlgn="base" hangingPunct="1">
        <a:spcBef>
          <a:spcPct val="40000"/>
        </a:spcBef>
        <a:spcAft>
          <a:spcPct val="0"/>
        </a:spcAft>
        <a:buClr>
          <a:srgbClr val="005596"/>
        </a:buClr>
        <a:buChar char="•"/>
        <a:defRPr sz="3200" b="1">
          <a:solidFill>
            <a:schemeClr val="tx1"/>
          </a:solidFill>
          <a:latin typeface="+mn-lt"/>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invGray">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165994"/>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Lst>
  <p:hf hdr="0" ftr="0" dt="0"/>
  <p:txStyles>
    <p:titleStyle>
      <a:lvl1pPr algn="l" rtl="0" eaLnBrk="1" fontAlgn="base" hangingPunct="1">
        <a:lnSpc>
          <a:spcPct val="70000"/>
        </a:lnSpc>
        <a:spcBef>
          <a:spcPct val="0"/>
        </a:spcBef>
        <a:spcAft>
          <a:spcPct val="0"/>
        </a:spcAft>
        <a:defRPr sz="9600" b="1">
          <a:solidFill>
            <a:schemeClr val="bg1"/>
          </a:solidFill>
          <a:latin typeface="+mj-lt"/>
          <a:ea typeface="+mj-ea"/>
          <a:cs typeface="+mj-cs"/>
        </a:defRPr>
      </a:lvl1pPr>
      <a:lvl2pPr algn="l" rtl="0" eaLnBrk="1" fontAlgn="base" hangingPunct="1">
        <a:lnSpc>
          <a:spcPct val="70000"/>
        </a:lnSpc>
        <a:spcBef>
          <a:spcPct val="0"/>
        </a:spcBef>
        <a:spcAft>
          <a:spcPct val="0"/>
        </a:spcAft>
        <a:defRPr sz="9600" b="1">
          <a:solidFill>
            <a:schemeClr val="bg1"/>
          </a:solidFill>
          <a:latin typeface="Calibri" pitchFamily="34" charset="0"/>
        </a:defRPr>
      </a:lvl2pPr>
      <a:lvl3pPr algn="l" rtl="0" eaLnBrk="1" fontAlgn="base" hangingPunct="1">
        <a:lnSpc>
          <a:spcPct val="70000"/>
        </a:lnSpc>
        <a:spcBef>
          <a:spcPct val="0"/>
        </a:spcBef>
        <a:spcAft>
          <a:spcPct val="0"/>
        </a:spcAft>
        <a:defRPr sz="9600" b="1">
          <a:solidFill>
            <a:schemeClr val="bg1"/>
          </a:solidFill>
          <a:latin typeface="Calibri" pitchFamily="34" charset="0"/>
        </a:defRPr>
      </a:lvl3pPr>
      <a:lvl4pPr algn="l" rtl="0" eaLnBrk="1" fontAlgn="base" hangingPunct="1">
        <a:lnSpc>
          <a:spcPct val="70000"/>
        </a:lnSpc>
        <a:spcBef>
          <a:spcPct val="0"/>
        </a:spcBef>
        <a:spcAft>
          <a:spcPct val="0"/>
        </a:spcAft>
        <a:defRPr sz="9600" b="1">
          <a:solidFill>
            <a:schemeClr val="bg1"/>
          </a:solidFill>
          <a:latin typeface="Calibri" pitchFamily="34" charset="0"/>
        </a:defRPr>
      </a:lvl4pPr>
      <a:lvl5pPr algn="l" rtl="0" eaLnBrk="1" fontAlgn="base" hangingPunct="1">
        <a:lnSpc>
          <a:spcPct val="70000"/>
        </a:lnSpc>
        <a:spcBef>
          <a:spcPct val="0"/>
        </a:spcBef>
        <a:spcAft>
          <a:spcPct val="0"/>
        </a:spcAft>
        <a:defRPr sz="9600" b="1">
          <a:solidFill>
            <a:schemeClr val="bg1"/>
          </a:solidFill>
          <a:latin typeface="Calibri" pitchFamily="34" charset="0"/>
        </a:defRPr>
      </a:lvl5pPr>
      <a:lvl6pPr marL="609493" algn="l" rtl="0" eaLnBrk="1" fontAlgn="base" hangingPunct="1">
        <a:lnSpc>
          <a:spcPct val="70000"/>
        </a:lnSpc>
        <a:spcBef>
          <a:spcPct val="0"/>
        </a:spcBef>
        <a:spcAft>
          <a:spcPct val="0"/>
        </a:spcAft>
        <a:defRPr sz="9600" b="1">
          <a:solidFill>
            <a:schemeClr val="bg1"/>
          </a:solidFill>
          <a:latin typeface="Calibri" pitchFamily="34" charset="0"/>
        </a:defRPr>
      </a:lvl6pPr>
      <a:lvl7pPr marL="1218987" algn="l" rtl="0" eaLnBrk="1" fontAlgn="base" hangingPunct="1">
        <a:lnSpc>
          <a:spcPct val="70000"/>
        </a:lnSpc>
        <a:spcBef>
          <a:spcPct val="0"/>
        </a:spcBef>
        <a:spcAft>
          <a:spcPct val="0"/>
        </a:spcAft>
        <a:defRPr sz="9600" b="1">
          <a:solidFill>
            <a:schemeClr val="bg1"/>
          </a:solidFill>
          <a:latin typeface="Calibri" pitchFamily="34" charset="0"/>
        </a:defRPr>
      </a:lvl7pPr>
      <a:lvl8pPr marL="1828480" algn="l" rtl="0" eaLnBrk="1" fontAlgn="base" hangingPunct="1">
        <a:lnSpc>
          <a:spcPct val="70000"/>
        </a:lnSpc>
        <a:spcBef>
          <a:spcPct val="0"/>
        </a:spcBef>
        <a:spcAft>
          <a:spcPct val="0"/>
        </a:spcAft>
        <a:defRPr sz="9600" b="1">
          <a:solidFill>
            <a:schemeClr val="bg1"/>
          </a:solidFill>
          <a:latin typeface="Calibri" pitchFamily="34" charset="0"/>
        </a:defRPr>
      </a:lvl8pPr>
      <a:lvl9pPr marL="2437973" algn="l" rtl="0" eaLnBrk="1" fontAlgn="base" hangingPunct="1">
        <a:lnSpc>
          <a:spcPct val="70000"/>
        </a:lnSpc>
        <a:spcBef>
          <a:spcPct val="0"/>
        </a:spcBef>
        <a:spcAft>
          <a:spcPct val="0"/>
        </a:spcAft>
        <a:defRPr sz="9600" b="1">
          <a:solidFill>
            <a:schemeClr val="bg1"/>
          </a:solidFill>
          <a:latin typeface="Calibri" pitchFamily="34" charset="0"/>
        </a:defRPr>
      </a:lvl9pPr>
    </p:titleStyle>
    <p:bodyStyle>
      <a:lvl1pPr marL="306864" indent="-306864" algn="l" rtl="0" eaLnBrk="1" fontAlgn="base" hangingPunct="1">
        <a:spcBef>
          <a:spcPct val="20000"/>
        </a:spcBef>
        <a:spcAft>
          <a:spcPct val="0"/>
        </a:spcAft>
        <a:buClr>
          <a:schemeClr val="accent1"/>
        </a:buClr>
        <a:buChar char="•"/>
        <a:defRPr sz="3200" b="1">
          <a:solidFill>
            <a:schemeClr val="tx1"/>
          </a:solidFill>
          <a:latin typeface="+mn-lt"/>
          <a:ea typeface="+mn-ea"/>
          <a:cs typeface="+mn-cs"/>
        </a:defRPr>
      </a:lvl1pPr>
      <a:lvl2pPr marL="763984" indent="-304747" algn="l" rtl="0" eaLnBrk="1" fontAlgn="base" hangingPunct="1">
        <a:spcBef>
          <a:spcPct val="20000"/>
        </a:spcBef>
        <a:spcAft>
          <a:spcPct val="0"/>
        </a:spcAft>
        <a:buClr>
          <a:schemeClr val="accent1"/>
        </a:buClr>
        <a:buChar char="•"/>
        <a:defRPr sz="3200" b="1">
          <a:solidFill>
            <a:schemeClr val="tx1"/>
          </a:solidFill>
          <a:latin typeface="+mn-lt"/>
        </a:defRPr>
      </a:lvl2pPr>
      <a:lvl3pPr marL="1218987" indent="-302631" algn="l" rtl="0" eaLnBrk="1" fontAlgn="base" hangingPunct="1">
        <a:spcBef>
          <a:spcPct val="20000"/>
        </a:spcBef>
        <a:spcAft>
          <a:spcPct val="0"/>
        </a:spcAft>
        <a:buClr>
          <a:schemeClr val="accent1"/>
        </a:buClr>
        <a:buChar char="•"/>
        <a:defRPr sz="3200" b="1">
          <a:solidFill>
            <a:schemeClr val="tx1"/>
          </a:solidFill>
          <a:latin typeface="+mn-lt"/>
        </a:defRPr>
      </a:lvl3pPr>
      <a:lvl4pPr marL="1673991" indent="-302631" algn="l" rtl="0" eaLnBrk="1" fontAlgn="base" hangingPunct="1">
        <a:spcBef>
          <a:spcPct val="20000"/>
        </a:spcBef>
        <a:spcAft>
          <a:spcPct val="0"/>
        </a:spcAft>
        <a:buClr>
          <a:schemeClr val="accent1"/>
        </a:buClr>
        <a:buChar char="•"/>
        <a:defRPr sz="3200" b="1">
          <a:solidFill>
            <a:schemeClr val="tx1"/>
          </a:solidFill>
          <a:latin typeface="+mn-lt"/>
        </a:defRPr>
      </a:lvl4pPr>
      <a:lvl5pPr marL="2131111" indent="-304747" algn="l" rtl="0" eaLnBrk="1" fontAlgn="base" hangingPunct="1">
        <a:spcBef>
          <a:spcPct val="20000"/>
        </a:spcBef>
        <a:spcAft>
          <a:spcPct val="0"/>
        </a:spcAft>
        <a:buClr>
          <a:schemeClr val="accent1"/>
        </a:buClr>
        <a:buChar char="•"/>
        <a:defRPr sz="3200" b="1">
          <a:solidFill>
            <a:schemeClr val="tx1"/>
          </a:solidFill>
          <a:latin typeface="+mn-lt"/>
        </a:defRPr>
      </a:lvl5pPr>
      <a:lvl6pPr marL="2740604" indent="-304747" algn="l" rtl="0" eaLnBrk="1" fontAlgn="base" hangingPunct="1">
        <a:spcBef>
          <a:spcPct val="20000"/>
        </a:spcBef>
        <a:spcAft>
          <a:spcPct val="0"/>
        </a:spcAft>
        <a:buClr>
          <a:schemeClr val="accent1"/>
        </a:buClr>
        <a:buChar char="•"/>
        <a:defRPr sz="3200" b="1">
          <a:solidFill>
            <a:schemeClr val="tx1"/>
          </a:solidFill>
          <a:latin typeface="+mn-lt"/>
        </a:defRPr>
      </a:lvl6pPr>
      <a:lvl7pPr marL="3350098" indent="-304747" algn="l" rtl="0" eaLnBrk="1" fontAlgn="base" hangingPunct="1">
        <a:spcBef>
          <a:spcPct val="20000"/>
        </a:spcBef>
        <a:spcAft>
          <a:spcPct val="0"/>
        </a:spcAft>
        <a:buClr>
          <a:schemeClr val="accent1"/>
        </a:buClr>
        <a:buChar char="•"/>
        <a:defRPr sz="3200" b="1">
          <a:solidFill>
            <a:schemeClr val="tx1"/>
          </a:solidFill>
          <a:latin typeface="+mn-lt"/>
        </a:defRPr>
      </a:lvl7pPr>
      <a:lvl8pPr marL="3959591" indent="-304747" algn="l" rtl="0" eaLnBrk="1" fontAlgn="base" hangingPunct="1">
        <a:spcBef>
          <a:spcPct val="20000"/>
        </a:spcBef>
        <a:spcAft>
          <a:spcPct val="0"/>
        </a:spcAft>
        <a:buClr>
          <a:schemeClr val="accent1"/>
        </a:buClr>
        <a:buChar char="•"/>
        <a:defRPr sz="3200" b="1">
          <a:solidFill>
            <a:schemeClr val="tx1"/>
          </a:solidFill>
          <a:latin typeface="+mn-lt"/>
        </a:defRPr>
      </a:lvl8pPr>
      <a:lvl9pPr marL="4569084" indent="-304747" algn="l" rtl="0" eaLnBrk="1" fontAlgn="base" hangingPunct="1">
        <a:spcBef>
          <a:spcPct val="20000"/>
        </a:spcBef>
        <a:spcAft>
          <a:spcPct val="0"/>
        </a:spcAft>
        <a:buClr>
          <a:schemeClr val="accent1"/>
        </a:buClr>
        <a:buChar char="•"/>
        <a:defRPr sz="3200" b="1">
          <a:solidFill>
            <a:schemeClr val="tx1"/>
          </a:solidFill>
          <a:latin typeface="+mn-lt"/>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6A5ADA-6B64-4A42-BF57-02E7A1873D44}"/>
              </a:ext>
            </a:extLst>
          </p:cNvPr>
          <p:cNvSpPr>
            <a:spLocks noGrp="1"/>
          </p:cNvSpPr>
          <p:nvPr>
            <p:ph type="title"/>
          </p:nvPr>
        </p:nvSpPr>
        <p:spPr>
          <a:xfrm>
            <a:off x="465667" y="193675"/>
            <a:ext cx="11404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9AF54B-DD20-4492-AC8E-AB6EDAF8CF63}"/>
              </a:ext>
            </a:extLst>
          </p:cNvPr>
          <p:cNvSpPr>
            <a:spLocks noGrp="1"/>
          </p:cNvSpPr>
          <p:nvPr>
            <p:ph type="body" idx="1"/>
          </p:nvPr>
        </p:nvSpPr>
        <p:spPr>
          <a:xfrm>
            <a:off x="465667" y="1654175"/>
            <a:ext cx="11404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ABAC8-9C35-4ACA-9CA1-15F93370C55A}"/>
              </a:ext>
            </a:extLst>
          </p:cNvPr>
          <p:cNvSpPr>
            <a:spLocks noGrp="1"/>
          </p:cNvSpPr>
          <p:nvPr>
            <p:ph type="dt" sz="half" idx="2"/>
          </p:nvPr>
        </p:nvSpPr>
        <p:spPr>
          <a:xfrm>
            <a:off x="1803401" y="6263213"/>
            <a:ext cx="119379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C647FA-52D0-4DDD-9713-7B399287C090}" type="datetime1">
              <a:rPr lang="en-US" smtClean="0"/>
              <a:t>12/16/2022</a:t>
            </a:fld>
            <a:endParaRPr lang="en-US"/>
          </a:p>
        </p:txBody>
      </p:sp>
      <p:sp>
        <p:nvSpPr>
          <p:cNvPr id="5" name="Footer Placeholder 4">
            <a:extLst>
              <a:ext uri="{FF2B5EF4-FFF2-40B4-BE49-F238E27FC236}">
                <a16:creationId xmlns:a16="http://schemas.microsoft.com/office/drawing/2014/main" id="{02608136-B953-44F0-8268-E02ED0532CD8}"/>
              </a:ext>
            </a:extLst>
          </p:cNvPr>
          <p:cNvSpPr>
            <a:spLocks noGrp="1"/>
          </p:cNvSpPr>
          <p:nvPr>
            <p:ph type="ftr" sz="quarter" idx="3"/>
          </p:nvPr>
        </p:nvSpPr>
        <p:spPr>
          <a:xfrm>
            <a:off x="2997199" y="6263213"/>
            <a:ext cx="73914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9092F37-D59E-42B8-81C1-C8814CE9F96F}"/>
              </a:ext>
            </a:extLst>
          </p:cNvPr>
          <p:cNvSpPr>
            <a:spLocks noGrp="1"/>
          </p:cNvSpPr>
          <p:nvPr>
            <p:ph type="sldNum" sz="quarter" idx="4"/>
          </p:nvPr>
        </p:nvSpPr>
        <p:spPr>
          <a:xfrm>
            <a:off x="10388599" y="6263213"/>
            <a:ext cx="6773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9ED2B-37ED-4527-B698-007C17A6D46F}" type="slidenum">
              <a:rPr lang="en-US" smtClean="0"/>
              <a:t>‹#›</a:t>
            </a:fld>
            <a:endParaRPr lang="en-US"/>
          </a:p>
        </p:txBody>
      </p:sp>
      <p:pic>
        <p:nvPicPr>
          <p:cNvPr id="17" name="Graphic 16">
            <a:extLst>
              <a:ext uri="{FF2B5EF4-FFF2-40B4-BE49-F238E27FC236}">
                <a16:creationId xmlns:a16="http://schemas.microsoft.com/office/drawing/2014/main" id="{6899065E-D3EF-46C7-A672-8E59A0F3E6D0}"/>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98453" y="6263214"/>
            <a:ext cx="1416243" cy="288294"/>
          </a:xfrm>
          <a:prstGeom prst="rect">
            <a:avLst/>
          </a:prstGeom>
        </p:spPr>
      </p:pic>
      <p:pic>
        <p:nvPicPr>
          <p:cNvPr id="18" name="Picture 17">
            <a:extLst>
              <a:ext uri="{FF2B5EF4-FFF2-40B4-BE49-F238E27FC236}">
                <a16:creationId xmlns:a16="http://schemas.microsoft.com/office/drawing/2014/main" id="{2CEBFD40-4156-48AA-8FDA-CDE5D43A9C29}"/>
              </a:ext>
            </a:extLst>
          </p:cNvPr>
          <p:cNvPicPr>
            <a:picLocks noChangeAspect="1"/>
          </p:cNvPicPr>
          <p:nvPr userDrawn="1"/>
        </p:nvPicPr>
        <p:blipFill rotWithShape="1">
          <a:blip r:embed="rId17">
            <a:extLst>
              <a:ext uri="{28A0092B-C50C-407E-A947-70E740481C1C}">
                <a14:useLocalDpi xmlns:a14="http://schemas.microsoft.com/office/drawing/2010/main" val="0"/>
              </a:ext>
            </a:extLst>
          </a:blip>
          <a:srcRect l="6060" t="49895" r="14150" b="16510"/>
          <a:stretch/>
        </p:blipFill>
        <p:spPr>
          <a:xfrm>
            <a:off x="0" y="6628338"/>
            <a:ext cx="12192000" cy="229662"/>
          </a:xfrm>
          <a:prstGeom prst="rect">
            <a:avLst/>
          </a:prstGeom>
        </p:spPr>
      </p:pic>
      <p:pic>
        <p:nvPicPr>
          <p:cNvPr id="19" name="Picture 18" descr="A picture containing text, computer&#10;&#10;Description automatically generated">
            <a:extLst>
              <a:ext uri="{FF2B5EF4-FFF2-40B4-BE49-F238E27FC236}">
                <a16:creationId xmlns:a16="http://schemas.microsoft.com/office/drawing/2014/main" id="{4E6DC3DF-4C86-4063-91DA-E4D465A1E871}"/>
              </a:ext>
            </a:extLst>
          </p:cNvPr>
          <p:cNvPicPr>
            <a:picLocks noChangeAspect="1"/>
          </p:cNvPicPr>
          <p:nvPr userDrawn="1"/>
        </p:nvPicPr>
        <p:blipFill>
          <a:blip r:embed="rId18">
            <a:extLst>
              <a:ext uri="{BEBA8EAE-BF5A-486C-A8C5-ECC9F3942E4B}">
                <a14:imgProps xmlns:a14="http://schemas.microsoft.com/office/drawing/2010/main">
                  <a14:imgLayer r:embed="rId19">
                    <a14:imgEffect>
                      <a14:colorTemperature colorTemp="115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10790036" y="4651430"/>
            <a:ext cx="1401964" cy="2206570"/>
          </a:xfrm>
          <a:prstGeom prst="rect">
            <a:avLst/>
          </a:prstGeom>
        </p:spPr>
      </p:pic>
      <p:grpSp>
        <p:nvGrpSpPr>
          <p:cNvPr id="20" name="Group 19">
            <a:extLst>
              <a:ext uri="{FF2B5EF4-FFF2-40B4-BE49-F238E27FC236}">
                <a16:creationId xmlns:a16="http://schemas.microsoft.com/office/drawing/2014/main" id="{9B42FD34-5CF3-4179-8CD4-D596BA717577}"/>
              </a:ext>
            </a:extLst>
          </p:cNvPr>
          <p:cNvGrpSpPr/>
          <p:nvPr userDrawn="1"/>
        </p:nvGrpSpPr>
        <p:grpSpPr>
          <a:xfrm>
            <a:off x="11388615" y="6235799"/>
            <a:ext cx="502050" cy="503812"/>
            <a:chOff x="9899650" y="394759"/>
            <a:chExt cx="1809750" cy="1816100"/>
          </a:xfrm>
          <a:effectLst>
            <a:outerShdw blurRad="50800" dist="38100" dir="2700000" algn="tl" rotWithShape="0">
              <a:prstClr val="black">
                <a:alpha val="40000"/>
              </a:prstClr>
            </a:outerShdw>
          </a:effectLst>
        </p:grpSpPr>
        <p:sp>
          <p:nvSpPr>
            <p:cNvPr id="21" name="Freeform 5">
              <a:extLst>
                <a:ext uri="{FF2B5EF4-FFF2-40B4-BE49-F238E27FC236}">
                  <a16:creationId xmlns:a16="http://schemas.microsoft.com/office/drawing/2014/main" id="{E8A7DB3E-6148-4758-B903-99FBB0B4AF01}"/>
                </a:ext>
              </a:extLst>
            </p:cNvPr>
            <p:cNvSpPr>
              <a:spLocks/>
            </p:cNvSpPr>
            <p:nvPr userDrawn="1"/>
          </p:nvSpPr>
          <p:spPr bwMode="auto">
            <a:xfrm>
              <a:off x="9942513" y="437621"/>
              <a:ext cx="1724025" cy="1687513"/>
            </a:xfrm>
            <a:custGeom>
              <a:avLst/>
              <a:gdLst>
                <a:gd name="T0" fmla="*/ 139 w 1086"/>
                <a:gd name="T1" fmla="*/ 0 h 1063"/>
                <a:gd name="T2" fmla="*/ 125 w 1086"/>
                <a:gd name="T3" fmla="*/ 2 h 1063"/>
                <a:gd name="T4" fmla="*/ 99 w 1086"/>
                <a:gd name="T5" fmla="*/ 7 h 1063"/>
                <a:gd name="T6" fmla="*/ 73 w 1086"/>
                <a:gd name="T7" fmla="*/ 17 h 1063"/>
                <a:gd name="T8" fmla="*/ 50 w 1086"/>
                <a:gd name="T9" fmla="*/ 32 h 1063"/>
                <a:gd name="T10" fmla="*/ 31 w 1086"/>
                <a:gd name="T11" fmla="*/ 52 h 1063"/>
                <a:gd name="T12" fmla="*/ 16 w 1086"/>
                <a:gd name="T13" fmla="*/ 74 h 1063"/>
                <a:gd name="T14" fmla="*/ 6 w 1086"/>
                <a:gd name="T15" fmla="*/ 99 h 1063"/>
                <a:gd name="T16" fmla="*/ 1 w 1086"/>
                <a:gd name="T17" fmla="*/ 126 h 1063"/>
                <a:gd name="T18" fmla="*/ 0 w 1086"/>
                <a:gd name="T19" fmla="*/ 689 h 1063"/>
                <a:gd name="T20" fmla="*/ 1 w 1086"/>
                <a:gd name="T21" fmla="*/ 703 h 1063"/>
                <a:gd name="T22" fmla="*/ 6 w 1086"/>
                <a:gd name="T23" fmla="*/ 731 h 1063"/>
                <a:gd name="T24" fmla="*/ 16 w 1086"/>
                <a:gd name="T25" fmla="*/ 756 h 1063"/>
                <a:gd name="T26" fmla="*/ 31 w 1086"/>
                <a:gd name="T27" fmla="*/ 778 h 1063"/>
                <a:gd name="T28" fmla="*/ 50 w 1086"/>
                <a:gd name="T29" fmla="*/ 797 h 1063"/>
                <a:gd name="T30" fmla="*/ 73 w 1086"/>
                <a:gd name="T31" fmla="*/ 812 h 1063"/>
                <a:gd name="T32" fmla="*/ 99 w 1086"/>
                <a:gd name="T33" fmla="*/ 824 h 1063"/>
                <a:gd name="T34" fmla="*/ 125 w 1086"/>
                <a:gd name="T35" fmla="*/ 829 h 1063"/>
                <a:gd name="T36" fmla="*/ 407 w 1086"/>
                <a:gd name="T37" fmla="*/ 829 h 1063"/>
                <a:gd name="T38" fmla="*/ 543 w 1086"/>
                <a:gd name="T39" fmla="*/ 1063 h 1063"/>
                <a:gd name="T40" fmla="*/ 679 w 1086"/>
                <a:gd name="T41" fmla="*/ 829 h 1063"/>
                <a:gd name="T42" fmla="*/ 947 w 1086"/>
                <a:gd name="T43" fmla="*/ 829 h 1063"/>
                <a:gd name="T44" fmla="*/ 975 w 1086"/>
                <a:gd name="T45" fmla="*/ 827 h 1063"/>
                <a:gd name="T46" fmla="*/ 1001 w 1086"/>
                <a:gd name="T47" fmla="*/ 819 h 1063"/>
                <a:gd name="T48" fmla="*/ 1024 w 1086"/>
                <a:gd name="T49" fmla="*/ 805 h 1063"/>
                <a:gd name="T50" fmla="*/ 1046 w 1086"/>
                <a:gd name="T51" fmla="*/ 788 h 1063"/>
                <a:gd name="T52" fmla="*/ 1063 w 1086"/>
                <a:gd name="T53" fmla="*/ 768 h 1063"/>
                <a:gd name="T54" fmla="*/ 1076 w 1086"/>
                <a:gd name="T55" fmla="*/ 743 h 1063"/>
                <a:gd name="T56" fmla="*/ 1083 w 1086"/>
                <a:gd name="T57" fmla="*/ 718 h 1063"/>
                <a:gd name="T58" fmla="*/ 1086 w 1086"/>
                <a:gd name="T59" fmla="*/ 689 h 1063"/>
                <a:gd name="T60" fmla="*/ 1086 w 1086"/>
                <a:gd name="T61" fmla="*/ 141 h 1063"/>
                <a:gd name="T62" fmla="*/ 1083 w 1086"/>
                <a:gd name="T63" fmla="*/ 113 h 1063"/>
                <a:gd name="T64" fmla="*/ 1076 w 1086"/>
                <a:gd name="T65" fmla="*/ 86 h 1063"/>
                <a:gd name="T66" fmla="*/ 1063 w 1086"/>
                <a:gd name="T67" fmla="*/ 62 h 1063"/>
                <a:gd name="T68" fmla="*/ 1046 w 1086"/>
                <a:gd name="T69" fmla="*/ 42 h 1063"/>
                <a:gd name="T70" fmla="*/ 1024 w 1086"/>
                <a:gd name="T71" fmla="*/ 24 h 1063"/>
                <a:gd name="T72" fmla="*/ 1001 w 1086"/>
                <a:gd name="T73" fmla="*/ 12 h 1063"/>
                <a:gd name="T74" fmla="*/ 975 w 1086"/>
                <a:gd name="T75" fmla="*/ 4 h 1063"/>
                <a:gd name="T76" fmla="*/ 947 w 1086"/>
                <a:gd name="T77" fmla="*/ 0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86" h="1063">
                  <a:moveTo>
                    <a:pt x="947" y="0"/>
                  </a:moveTo>
                  <a:lnTo>
                    <a:pt x="139" y="0"/>
                  </a:lnTo>
                  <a:lnTo>
                    <a:pt x="139" y="0"/>
                  </a:lnTo>
                  <a:lnTo>
                    <a:pt x="125" y="2"/>
                  </a:lnTo>
                  <a:lnTo>
                    <a:pt x="112" y="4"/>
                  </a:lnTo>
                  <a:lnTo>
                    <a:pt x="99" y="7"/>
                  </a:lnTo>
                  <a:lnTo>
                    <a:pt x="85" y="12"/>
                  </a:lnTo>
                  <a:lnTo>
                    <a:pt x="73" y="17"/>
                  </a:lnTo>
                  <a:lnTo>
                    <a:pt x="62" y="24"/>
                  </a:lnTo>
                  <a:lnTo>
                    <a:pt x="50" y="32"/>
                  </a:lnTo>
                  <a:lnTo>
                    <a:pt x="41" y="42"/>
                  </a:lnTo>
                  <a:lnTo>
                    <a:pt x="31" y="52"/>
                  </a:lnTo>
                  <a:lnTo>
                    <a:pt x="23" y="62"/>
                  </a:lnTo>
                  <a:lnTo>
                    <a:pt x="16" y="74"/>
                  </a:lnTo>
                  <a:lnTo>
                    <a:pt x="11" y="86"/>
                  </a:lnTo>
                  <a:lnTo>
                    <a:pt x="6" y="99"/>
                  </a:lnTo>
                  <a:lnTo>
                    <a:pt x="3" y="113"/>
                  </a:lnTo>
                  <a:lnTo>
                    <a:pt x="1" y="126"/>
                  </a:lnTo>
                  <a:lnTo>
                    <a:pt x="0" y="141"/>
                  </a:lnTo>
                  <a:lnTo>
                    <a:pt x="0" y="689"/>
                  </a:lnTo>
                  <a:lnTo>
                    <a:pt x="0" y="689"/>
                  </a:lnTo>
                  <a:lnTo>
                    <a:pt x="1" y="703"/>
                  </a:lnTo>
                  <a:lnTo>
                    <a:pt x="3" y="718"/>
                  </a:lnTo>
                  <a:lnTo>
                    <a:pt x="6" y="731"/>
                  </a:lnTo>
                  <a:lnTo>
                    <a:pt x="11" y="743"/>
                  </a:lnTo>
                  <a:lnTo>
                    <a:pt x="16" y="756"/>
                  </a:lnTo>
                  <a:lnTo>
                    <a:pt x="23" y="768"/>
                  </a:lnTo>
                  <a:lnTo>
                    <a:pt x="31" y="778"/>
                  </a:lnTo>
                  <a:lnTo>
                    <a:pt x="41" y="788"/>
                  </a:lnTo>
                  <a:lnTo>
                    <a:pt x="50" y="797"/>
                  </a:lnTo>
                  <a:lnTo>
                    <a:pt x="62" y="805"/>
                  </a:lnTo>
                  <a:lnTo>
                    <a:pt x="73" y="812"/>
                  </a:lnTo>
                  <a:lnTo>
                    <a:pt x="85" y="819"/>
                  </a:lnTo>
                  <a:lnTo>
                    <a:pt x="99" y="824"/>
                  </a:lnTo>
                  <a:lnTo>
                    <a:pt x="112" y="827"/>
                  </a:lnTo>
                  <a:lnTo>
                    <a:pt x="125" y="829"/>
                  </a:lnTo>
                  <a:lnTo>
                    <a:pt x="139" y="829"/>
                  </a:lnTo>
                  <a:lnTo>
                    <a:pt x="407" y="829"/>
                  </a:lnTo>
                  <a:lnTo>
                    <a:pt x="457" y="914"/>
                  </a:lnTo>
                  <a:lnTo>
                    <a:pt x="543" y="1063"/>
                  </a:lnTo>
                  <a:lnTo>
                    <a:pt x="630" y="914"/>
                  </a:lnTo>
                  <a:lnTo>
                    <a:pt x="679" y="829"/>
                  </a:lnTo>
                  <a:lnTo>
                    <a:pt x="947" y="829"/>
                  </a:lnTo>
                  <a:lnTo>
                    <a:pt x="947" y="829"/>
                  </a:lnTo>
                  <a:lnTo>
                    <a:pt x="960" y="829"/>
                  </a:lnTo>
                  <a:lnTo>
                    <a:pt x="975" y="827"/>
                  </a:lnTo>
                  <a:lnTo>
                    <a:pt x="989" y="824"/>
                  </a:lnTo>
                  <a:lnTo>
                    <a:pt x="1001" y="819"/>
                  </a:lnTo>
                  <a:lnTo>
                    <a:pt x="1014" y="812"/>
                  </a:lnTo>
                  <a:lnTo>
                    <a:pt x="1024" y="805"/>
                  </a:lnTo>
                  <a:lnTo>
                    <a:pt x="1036" y="797"/>
                  </a:lnTo>
                  <a:lnTo>
                    <a:pt x="1046" y="788"/>
                  </a:lnTo>
                  <a:lnTo>
                    <a:pt x="1054" y="778"/>
                  </a:lnTo>
                  <a:lnTo>
                    <a:pt x="1063" y="768"/>
                  </a:lnTo>
                  <a:lnTo>
                    <a:pt x="1069" y="756"/>
                  </a:lnTo>
                  <a:lnTo>
                    <a:pt x="1076" y="743"/>
                  </a:lnTo>
                  <a:lnTo>
                    <a:pt x="1079" y="731"/>
                  </a:lnTo>
                  <a:lnTo>
                    <a:pt x="1083" y="718"/>
                  </a:lnTo>
                  <a:lnTo>
                    <a:pt x="1086" y="703"/>
                  </a:lnTo>
                  <a:lnTo>
                    <a:pt x="1086" y="689"/>
                  </a:lnTo>
                  <a:lnTo>
                    <a:pt x="1086" y="141"/>
                  </a:lnTo>
                  <a:lnTo>
                    <a:pt x="1086" y="141"/>
                  </a:lnTo>
                  <a:lnTo>
                    <a:pt x="1086" y="126"/>
                  </a:lnTo>
                  <a:lnTo>
                    <a:pt x="1083" y="113"/>
                  </a:lnTo>
                  <a:lnTo>
                    <a:pt x="1079" y="99"/>
                  </a:lnTo>
                  <a:lnTo>
                    <a:pt x="1076" y="86"/>
                  </a:lnTo>
                  <a:lnTo>
                    <a:pt x="1069" y="74"/>
                  </a:lnTo>
                  <a:lnTo>
                    <a:pt x="1063" y="62"/>
                  </a:lnTo>
                  <a:lnTo>
                    <a:pt x="1054" y="52"/>
                  </a:lnTo>
                  <a:lnTo>
                    <a:pt x="1046" y="42"/>
                  </a:lnTo>
                  <a:lnTo>
                    <a:pt x="1036" y="32"/>
                  </a:lnTo>
                  <a:lnTo>
                    <a:pt x="1024" y="24"/>
                  </a:lnTo>
                  <a:lnTo>
                    <a:pt x="1014" y="17"/>
                  </a:lnTo>
                  <a:lnTo>
                    <a:pt x="1001" y="12"/>
                  </a:lnTo>
                  <a:lnTo>
                    <a:pt x="989" y="7"/>
                  </a:lnTo>
                  <a:lnTo>
                    <a:pt x="975" y="4"/>
                  </a:lnTo>
                  <a:lnTo>
                    <a:pt x="960" y="2"/>
                  </a:lnTo>
                  <a:lnTo>
                    <a:pt x="947" y="0"/>
                  </a:lnTo>
                  <a:lnTo>
                    <a:pt x="947" y="0"/>
                  </a:lnTo>
                  <a:close/>
                </a:path>
              </a:pathLst>
            </a:custGeom>
            <a:solidFill>
              <a:srgbClr val="F3901F"/>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6">
              <a:extLst>
                <a:ext uri="{FF2B5EF4-FFF2-40B4-BE49-F238E27FC236}">
                  <a16:creationId xmlns:a16="http://schemas.microsoft.com/office/drawing/2014/main" id="{5F3539C2-246E-4A47-8EBB-AC040B9C0C47}"/>
                </a:ext>
              </a:extLst>
            </p:cNvPr>
            <p:cNvSpPr>
              <a:spLocks noEditPoints="1"/>
            </p:cNvSpPr>
            <p:nvPr userDrawn="1"/>
          </p:nvSpPr>
          <p:spPr bwMode="auto">
            <a:xfrm>
              <a:off x="9899650" y="394759"/>
              <a:ext cx="1809750" cy="1816100"/>
            </a:xfrm>
            <a:custGeom>
              <a:avLst/>
              <a:gdLst>
                <a:gd name="T0" fmla="*/ 166 w 1140"/>
                <a:gd name="T1" fmla="*/ 882 h 1144"/>
                <a:gd name="T2" fmla="*/ 132 w 1140"/>
                <a:gd name="T3" fmla="*/ 879 h 1144"/>
                <a:gd name="T4" fmla="*/ 87 w 1140"/>
                <a:gd name="T5" fmla="*/ 862 h 1144"/>
                <a:gd name="T6" fmla="*/ 48 w 1140"/>
                <a:gd name="T7" fmla="*/ 834 h 1144"/>
                <a:gd name="T8" fmla="*/ 20 w 1140"/>
                <a:gd name="T9" fmla="*/ 795 h 1144"/>
                <a:gd name="T10" fmla="*/ 3 w 1140"/>
                <a:gd name="T11" fmla="*/ 750 h 1144"/>
                <a:gd name="T12" fmla="*/ 0 w 1140"/>
                <a:gd name="T13" fmla="*/ 168 h 1144"/>
                <a:gd name="T14" fmla="*/ 3 w 1140"/>
                <a:gd name="T15" fmla="*/ 135 h 1144"/>
                <a:gd name="T16" fmla="*/ 20 w 1140"/>
                <a:gd name="T17" fmla="*/ 88 h 1144"/>
                <a:gd name="T18" fmla="*/ 48 w 1140"/>
                <a:gd name="T19" fmla="*/ 49 h 1144"/>
                <a:gd name="T20" fmla="*/ 87 w 1140"/>
                <a:gd name="T21" fmla="*/ 21 h 1144"/>
                <a:gd name="T22" fmla="*/ 132 w 1140"/>
                <a:gd name="T23" fmla="*/ 4 h 1144"/>
                <a:gd name="T24" fmla="*/ 974 w 1140"/>
                <a:gd name="T25" fmla="*/ 0 h 1144"/>
                <a:gd name="T26" fmla="*/ 1008 w 1140"/>
                <a:gd name="T27" fmla="*/ 4 h 1144"/>
                <a:gd name="T28" fmla="*/ 1053 w 1140"/>
                <a:gd name="T29" fmla="*/ 21 h 1144"/>
                <a:gd name="T30" fmla="*/ 1091 w 1140"/>
                <a:gd name="T31" fmla="*/ 49 h 1144"/>
                <a:gd name="T32" fmla="*/ 1120 w 1140"/>
                <a:gd name="T33" fmla="*/ 88 h 1144"/>
                <a:gd name="T34" fmla="*/ 1137 w 1140"/>
                <a:gd name="T35" fmla="*/ 135 h 1144"/>
                <a:gd name="T36" fmla="*/ 1140 w 1140"/>
                <a:gd name="T37" fmla="*/ 716 h 1144"/>
                <a:gd name="T38" fmla="*/ 1137 w 1140"/>
                <a:gd name="T39" fmla="*/ 750 h 1144"/>
                <a:gd name="T40" fmla="*/ 1120 w 1140"/>
                <a:gd name="T41" fmla="*/ 795 h 1144"/>
                <a:gd name="T42" fmla="*/ 1091 w 1140"/>
                <a:gd name="T43" fmla="*/ 834 h 1144"/>
                <a:gd name="T44" fmla="*/ 1053 w 1140"/>
                <a:gd name="T45" fmla="*/ 862 h 1144"/>
                <a:gd name="T46" fmla="*/ 1008 w 1140"/>
                <a:gd name="T47" fmla="*/ 879 h 1144"/>
                <a:gd name="T48" fmla="*/ 721 w 1140"/>
                <a:gd name="T49" fmla="*/ 882 h 1144"/>
                <a:gd name="T50" fmla="*/ 166 w 1140"/>
                <a:gd name="T51" fmla="*/ 54 h 1144"/>
                <a:gd name="T52" fmla="*/ 132 w 1140"/>
                <a:gd name="T53" fmla="*/ 59 h 1144"/>
                <a:gd name="T54" fmla="*/ 104 w 1140"/>
                <a:gd name="T55" fmla="*/ 74 h 1144"/>
                <a:gd name="T56" fmla="*/ 80 w 1140"/>
                <a:gd name="T57" fmla="*/ 96 h 1144"/>
                <a:gd name="T58" fmla="*/ 62 w 1140"/>
                <a:gd name="T59" fmla="*/ 123 h 1144"/>
                <a:gd name="T60" fmla="*/ 53 w 1140"/>
                <a:gd name="T61" fmla="*/ 156 h 1144"/>
                <a:gd name="T62" fmla="*/ 53 w 1140"/>
                <a:gd name="T63" fmla="*/ 716 h 1144"/>
                <a:gd name="T64" fmla="*/ 58 w 1140"/>
                <a:gd name="T65" fmla="*/ 750 h 1144"/>
                <a:gd name="T66" fmla="*/ 74 w 1140"/>
                <a:gd name="T67" fmla="*/ 780 h 1144"/>
                <a:gd name="T68" fmla="*/ 95 w 1140"/>
                <a:gd name="T69" fmla="*/ 804 h 1144"/>
                <a:gd name="T70" fmla="*/ 122 w 1140"/>
                <a:gd name="T71" fmla="*/ 820 h 1144"/>
                <a:gd name="T72" fmla="*/ 156 w 1140"/>
                <a:gd name="T73" fmla="*/ 829 h 1144"/>
                <a:gd name="T74" fmla="*/ 570 w 1140"/>
                <a:gd name="T75" fmla="*/ 1037 h 1144"/>
                <a:gd name="T76" fmla="*/ 974 w 1140"/>
                <a:gd name="T77" fmla="*/ 829 h 1144"/>
                <a:gd name="T78" fmla="*/ 1008 w 1140"/>
                <a:gd name="T79" fmla="*/ 824 h 1144"/>
                <a:gd name="T80" fmla="*/ 1036 w 1140"/>
                <a:gd name="T81" fmla="*/ 810 h 1144"/>
                <a:gd name="T82" fmla="*/ 1061 w 1140"/>
                <a:gd name="T83" fmla="*/ 789 h 1144"/>
                <a:gd name="T84" fmla="*/ 1078 w 1140"/>
                <a:gd name="T85" fmla="*/ 760 h 1144"/>
                <a:gd name="T86" fmla="*/ 1086 w 1140"/>
                <a:gd name="T87" fmla="*/ 728 h 1144"/>
                <a:gd name="T88" fmla="*/ 1086 w 1140"/>
                <a:gd name="T89" fmla="*/ 168 h 1144"/>
                <a:gd name="T90" fmla="*/ 1081 w 1140"/>
                <a:gd name="T91" fmla="*/ 135 h 1144"/>
                <a:gd name="T92" fmla="*/ 1068 w 1140"/>
                <a:gd name="T93" fmla="*/ 104 h 1144"/>
                <a:gd name="T94" fmla="*/ 1046 w 1140"/>
                <a:gd name="T95" fmla="*/ 81 h 1144"/>
                <a:gd name="T96" fmla="*/ 1018 w 1140"/>
                <a:gd name="T97" fmla="*/ 62 h 1144"/>
                <a:gd name="T98" fmla="*/ 986 w 1140"/>
                <a:gd name="T99" fmla="*/ 56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40" h="1144">
                  <a:moveTo>
                    <a:pt x="570" y="1144"/>
                  </a:moveTo>
                  <a:lnTo>
                    <a:pt x="419" y="882"/>
                  </a:lnTo>
                  <a:lnTo>
                    <a:pt x="166" y="882"/>
                  </a:lnTo>
                  <a:lnTo>
                    <a:pt x="166" y="882"/>
                  </a:lnTo>
                  <a:lnTo>
                    <a:pt x="149" y="882"/>
                  </a:lnTo>
                  <a:lnTo>
                    <a:pt x="132" y="879"/>
                  </a:lnTo>
                  <a:lnTo>
                    <a:pt x="117" y="876"/>
                  </a:lnTo>
                  <a:lnTo>
                    <a:pt x="102" y="869"/>
                  </a:lnTo>
                  <a:lnTo>
                    <a:pt x="87" y="862"/>
                  </a:lnTo>
                  <a:lnTo>
                    <a:pt x="74" y="854"/>
                  </a:lnTo>
                  <a:lnTo>
                    <a:pt x="60" y="846"/>
                  </a:lnTo>
                  <a:lnTo>
                    <a:pt x="48" y="834"/>
                  </a:lnTo>
                  <a:lnTo>
                    <a:pt x="38" y="822"/>
                  </a:lnTo>
                  <a:lnTo>
                    <a:pt x="28" y="809"/>
                  </a:lnTo>
                  <a:lnTo>
                    <a:pt x="20" y="795"/>
                  </a:lnTo>
                  <a:lnTo>
                    <a:pt x="13" y="782"/>
                  </a:lnTo>
                  <a:lnTo>
                    <a:pt x="8" y="765"/>
                  </a:lnTo>
                  <a:lnTo>
                    <a:pt x="3" y="750"/>
                  </a:lnTo>
                  <a:lnTo>
                    <a:pt x="1" y="733"/>
                  </a:lnTo>
                  <a:lnTo>
                    <a:pt x="0" y="716"/>
                  </a:lnTo>
                  <a:lnTo>
                    <a:pt x="0" y="168"/>
                  </a:lnTo>
                  <a:lnTo>
                    <a:pt x="0" y="168"/>
                  </a:lnTo>
                  <a:lnTo>
                    <a:pt x="1" y="150"/>
                  </a:lnTo>
                  <a:lnTo>
                    <a:pt x="3" y="135"/>
                  </a:lnTo>
                  <a:lnTo>
                    <a:pt x="8" y="118"/>
                  </a:lnTo>
                  <a:lnTo>
                    <a:pt x="13" y="103"/>
                  </a:lnTo>
                  <a:lnTo>
                    <a:pt x="20" y="88"/>
                  </a:lnTo>
                  <a:lnTo>
                    <a:pt x="28" y="74"/>
                  </a:lnTo>
                  <a:lnTo>
                    <a:pt x="38" y="61"/>
                  </a:lnTo>
                  <a:lnTo>
                    <a:pt x="48" y="49"/>
                  </a:lnTo>
                  <a:lnTo>
                    <a:pt x="60" y="39"/>
                  </a:lnTo>
                  <a:lnTo>
                    <a:pt x="74" y="29"/>
                  </a:lnTo>
                  <a:lnTo>
                    <a:pt x="87" y="21"/>
                  </a:lnTo>
                  <a:lnTo>
                    <a:pt x="102" y="14"/>
                  </a:lnTo>
                  <a:lnTo>
                    <a:pt x="117" y="9"/>
                  </a:lnTo>
                  <a:lnTo>
                    <a:pt x="132" y="4"/>
                  </a:lnTo>
                  <a:lnTo>
                    <a:pt x="149" y="2"/>
                  </a:lnTo>
                  <a:lnTo>
                    <a:pt x="166" y="0"/>
                  </a:lnTo>
                  <a:lnTo>
                    <a:pt x="974" y="0"/>
                  </a:lnTo>
                  <a:lnTo>
                    <a:pt x="974" y="0"/>
                  </a:lnTo>
                  <a:lnTo>
                    <a:pt x="991" y="2"/>
                  </a:lnTo>
                  <a:lnTo>
                    <a:pt x="1008" y="4"/>
                  </a:lnTo>
                  <a:lnTo>
                    <a:pt x="1023" y="9"/>
                  </a:lnTo>
                  <a:lnTo>
                    <a:pt x="1038" y="14"/>
                  </a:lnTo>
                  <a:lnTo>
                    <a:pt x="1053" y="21"/>
                  </a:lnTo>
                  <a:lnTo>
                    <a:pt x="1066" y="29"/>
                  </a:lnTo>
                  <a:lnTo>
                    <a:pt x="1080" y="39"/>
                  </a:lnTo>
                  <a:lnTo>
                    <a:pt x="1091" y="49"/>
                  </a:lnTo>
                  <a:lnTo>
                    <a:pt x="1101" y="61"/>
                  </a:lnTo>
                  <a:lnTo>
                    <a:pt x="1111" y="74"/>
                  </a:lnTo>
                  <a:lnTo>
                    <a:pt x="1120" y="88"/>
                  </a:lnTo>
                  <a:lnTo>
                    <a:pt x="1127" y="103"/>
                  </a:lnTo>
                  <a:lnTo>
                    <a:pt x="1133" y="118"/>
                  </a:lnTo>
                  <a:lnTo>
                    <a:pt x="1137" y="135"/>
                  </a:lnTo>
                  <a:lnTo>
                    <a:pt x="1140" y="150"/>
                  </a:lnTo>
                  <a:lnTo>
                    <a:pt x="1140" y="168"/>
                  </a:lnTo>
                  <a:lnTo>
                    <a:pt x="1140" y="716"/>
                  </a:lnTo>
                  <a:lnTo>
                    <a:pt x="1140" y="716"/>
                  </a:lnTo>
                  <a:lnTo>
                    <a:pt x="1140" y="733"/>
                  </a:lnTo>
                  <a:lnTo>
                    <a:pt x="1137" y="750"/>
                  </a:lnTo>
                  <a:lnTo>
                    <a:pt x="1133" y="765"/>
                  </a:lnTo>
                  <a:lnTo>
                    <a:pt x="1127" y="782"/>
                  </a:lnTo>
                  <a:lnTo>
                    <a:pt x="1120" y="795"/>
                  </a:lnTo>
                  <a:lnTo>
                    <a:pt x="1111" y="809"/>
                  </a:lnTo>
                  <a:lnTo>
                    <a:pt x="1101" y="822"/>
                  </a:lnTo>
                  <a:lnTo>
                    <a:pt x="1091" y="834"/>
                  </a:lnTo>
                  <a:lnTo>
                    <a:pt x="1080" y="846"/>
                  </a:lnTo>
                  <a:lnTo>
                    <a:pt x="1066" y="854"/>
                  </a:lnTo>
                  <a:lnTo>
                    <a:pt x="1053" y="862"/>
                  </a:lnTo>
                  <a:lnTo>
                    <a:pt x="1038" y="869"/>
                  </a:lnTo>
                  <a:lnTo>
                    <a:pt x="1023" y="876"/>
                  </a:lnTo>
                  <a:lnTo>
                    <a:pt x="1008" y="879"/>
                  </a:lnTo>
                  <a:lnTo>
                    <a:pt x="991" y="882"/>
                  </a:lnTo>
                  <a:lnTo>
                    <a:pt x="974" y="882"/>
                  </a:lnTo>
                  <a:lnTo>
                    <a:pt x="721" y="882"/>
                  </a:lnTo>
                  <a:lnTo>
                    <a:pt x="570" y="1144"/>
                  </a:lnTo>
                  <a:close/>
                  <a:moveTo>
                    <a:pt x="166" y="54"/>
                  </a:moveTo>
                  <a:lnTo>
                    <a:pt x="166" y="54"/>
                  </a:lnTo>
                  <a:lnTo>
                    <a:pt x="156" y="56"/>
                  </a:lnTo>
                  <a:lnTo>
                    <a:pt x="144" y="57"/>
                  </a:lnTo>
                  <a:lnTo>
                    <a:pt x="132" y="59"/>
                  </a:lnTo>
                  <a:lnTo>
                    <a:pt x="122" y="62"/>
                  </a:lnTo>
                  <a:lnTo>
                    <a:pt x="112" y="67"/>
                  </a:lnTo>
                  <a:lnTo>
                    <a:pt x="104" y="74"/>
                  </a:lnTo>
                  <a:lnTo>
                    <a:pt x="95" y="81"/>
                  </a:lnTo>
                  <a:lnTo>
                    <a:pt x="87" y="88"/>
                  </a:lnTo>
                  <a:lnTo>
                    <a:pt x="80" y="96"/>
                  </a:lnTo>
                  <a:lnTo>
                    <a:pt x="74" y="104"/>
                  </a:lnTo>
                  <a:lnTo>
                    <a:pt x="67" y="113"/>
                  </a:lnTo>
                  <a:lnTo>
                    <a:pt x="62" y="123"/>
                  </a:lnTo>
                  <a:lnTo>
                    <a:pt x="58" y="135"/>
                  </a:lnTo>
                  <a:lnTo>
                    <a:pt x="57" y="145"/>
                  </a:lnTo>
                  <a:lnTo>
                    <a:pt x="53" y="156"/>
                  </a:lnTo>
                  <a:lnTo>
                    <a:pt x="53" y="168"/>
                  </a:lnTo>
                  <a:lnTo>
                    <a:pt x="53" y="716"/>
                  </a:lnTo>
                  <a:lnTo>
                    <a:pt x="53" y="716"/>
                  </a:lnTo>
                  <a:lnTo>
                    <a:pt x="53" y="728"/>
                  </a:lnTo>
                  <a:lnTo>
                    <a:pt x="57" y="740"/>
                  </a:lnTo>
                  <a:lnTo>
                    <a:pt x="58" y="750"/>
                  </a:lnTo>
                  <a:lnTo>
                    <a:pt x="62" y="760"/>
                  </a:lnTo>
                  <a:lnTo>
                    <a:pt x="67" y="770"/>
                  </a:lnTo>
                  <a:lnTo>
                    <a:pt x="74" y="780"/>
                  </a:lnTo>
                  <a:lnTo>
                    <a:pt x="80" y="789"/>
                  </a:lnTo>
                  <a:lnTo>
                    <a:pt x="87" y="797"/>
                  </a:lnTo>
                  <a:lnTo>
                    <a:pt x="95" y="804"/>
                  </a:lnTo>
                  <a:lnTo>
                    <a:pt x="104" y="810"/>
                  </a:lnTo>
                  <a:lnTo>
                    <a:pt x="112" y="815"/>
                  </a:lnTo>
                  <a:lnTo>
                    <a:pt x="122" y="820"/>
                  </a:lnTo>
                  <a:lnTo>
                    <a:pt x="132" y="824"/>
                  </a:lnTo>
                  <a:lnTo>
                    <a:pt x="144" y="827"/>
                  </a:lnTo>
                  <a:lnTo>
                    <a:pt x="156" y="829"/>
                  </a:lnTo>
                  <a:lnTo>
                    <a:pt x="166" y="829"/>
                  </a:lnTo>
                  <a:lnTo>
                    <a:pt x="451" y="829"/>
                  </a:lnTo>
                  <a:lnTo>
                    <a:pt x="570" y="1037"/>
                  </a:lnTo>
                  <a:lnTo>
                    <a:pt x="691" y="829"/>
                  </a:lnTo>
                  <a:lnTo>
                    <a:pt x="974" y="829"/>
                  </a:lnTo>
                  <a:lnTo>
                    <a:pt x="974" y="829"/>
                  </a:lnTo>
                  <a:lnTo>
                    <a:pt x="986" y="829"/>
                  </a:lnTo>
                  <a:lnTo>
                    <a:pt x="996" y="827"/>
                  </a:lnTo>
                  <a:lnTo>
                    <a:pt x="1008" y="824"/>
                  </a:lnTo>
                  <a:lnTo>
                    <a:pt x="1018" y="820"/>
                  </a:lnTo>
                  <a:lnTo>
                    <a:pt x="1028" y="815"/>
                  </a:lnTo>
                  <a:lnTo>
                    <a:pt x="1036" y="810"/>
                  </a:lnTo>
                  <a:lnTo>
                    <a:pt x="1046" y="804"/>
                  </a:lnTo>
                  <a:lnTo>
                    <a:pt x="1053" y="797"/>
                  </a:lnTo>
                  <a:lnTo>
                    <a:pt x="1061" y="789"/>
                  </a:lnTo>
                  <a:lnTo>
                    <a:pt x="1068" y="780"/>
                  </a:lnTo>
                  <a:lnTo>
                    <a:pt x="1073" y="770"/>
                  </a:lnTo>
                  <a:lnTo>
                    <a:pt x="1078" y="760"/>
                  </a:lnTo>
                  <a:lnTo>
                    <a:pt x="1081" y="750"/>
                  </a:lnTo>
                  <a:lnTo>
                    <a:pt x="1085" y="740"/>
                  </a:lnTo>
                  <a:lnTo>
                    <a:pt x="1086" y="728"/>
                  </a:lnTo>
                  <a:lnTo>
                    <a:pt x="1086" y="716"/>
                  </a:lnTo>
                  <a:lnTo>
                    <a:pt x="1086" y="168"/>
                  </a:lnTo>
                  <a:lnTo>
                    <a:pt x="1086" y="168"/>
                  </a:lnTo>
                  <a:lnTo>
                    <a:pt x="1086" y="156"/>
                  </a:lnTo>
                  <a:lnTo>
                    <a:pt x="1085" y="145"/>
                  </a:lnTo>
                  <a:lnTo>
                    <a:pt x="1081" y="135"/>
                  </a:lnTo>
                  <a:lnTo>
                    <a:pt x="1078" y="123"/>
                  </a:lnTo>
                  <a:lnTo>
                    <a:pt x="1073" y="113"/>
                  </a:lnTo>
                  <a:lnTo>
                    <a:pt x="1068" y="104"/>
                  </a:lnTo>
                  <a:lnTo>
                    <a:pt x="1061" y="96"/>
                  </a:lnTo>
                  <a:lnTo>
                    <a:pt x="1053" y="88"/>
                  </a:lnTo>
                  <a:lnTo>
                    <a:pt x="1046" y="81"/>
                  </a:lnTo>
                  <a:lnTo>
                    <a:pt x="1036" y="74"/>
                  </a:lnTo>
                  <a:lnTo>
                    <a:pt x="1028" y="67"/>
                  </a:lnTo>
                  <a:lnTo>
                    <a:pt x="1018" y="62"/>
                  </a:lnTo>
                  <a:lnTo>
                    <a:pt x="1008" y="59"/>
                  </a:lnTo>
                  <a:lnTo>
                    <a:pt x="996" y="57"/>
                  </a:lnTo>
                  <a:lnTo>
                    <a:pt x="986" y="56"/>
                  </a:lnTo>
                  <a:lnTo>
                    <a:pt x="974" y="54"/>
                  </a:lnTo>
                  <a:lnTo>
                    <a:pt x="166" y="5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308113770"/>
      </p:ext>
    </p:extLst>
  </p:cSld>
  <p:clrMap bg1="lt1" tx1="dk1" bg2="lt2" tx2="dk2" accent1="accent1" accent2="accent2" accent3="accent3" accent4="accent4" accent5="accent5" accent6="accent6" hlink="hlink" folHlink="folHlink"/>
  <p:sldLayoutIdLst>
    <p:sldLayoutId id="2147484114" r:id="rId1"/>
    <p:sldLayoutId id="2147484115" r:id="rId2"/>
    <p:sldLayoutId id="2147484116" r:id="rId3"/>
    <p:sldLayoutId id="2147484117" r:id="rId4"/>
    <p:sldLayoutId id="2147484118" r:id="rId5"/>
    <p:sldLayoutId id="2147484119" r:id="rId6"/>
    <p:sldLayoutId id="2147484120" r:id="rId7"/>
    <p:sldLayoutId id="2147484121" r:id="rId8"/>
    <p:sldLayoutId id="2147484122" r:id="rId9"/>
    <p:sldLayoutId id="2147484123" r:id="rId10"/>
    <p:sldLayoutId id="2147484124" r:id="rId11"/>
    <p:sldLayoutId id="2147484125" r:id="rId12"/>
    <p:sldLayoutId id="2147484126" r:id="rId13"/>
  </p:sldLayoutIdLst>
  <p:hf hdr="0" ftr="0" dt="0"/>
  <p:txStyles>
    <p:titleStyle>
      <a:lvl1pPr algn="l" defTabSz="914400" rtl="0" eaLnBrk="1" latinLnBrk="0" hangingPunct="1">
        <a:lnSpc>
          <a:spcPct val="90000"/>
        </a:lnSpc>
        <a:spcBef>
          <a:spcPct val="0"/>
        </a:spcBef>
        <a:buNone/>
        <a:defRPr sz="4400" kern="1200">
          <a:solidFill>
            <a:srgbClr val="F3901F"/>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F3901F"/>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3901F"/>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3901F"/>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3901F"/>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3901F"/>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ACD2A7-CEEC-E743-CF00-4F67C22A72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8DCC27-1D54-2662-82AA-AF96550F68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AF557-E49B-5076-91F9-ACB90C8F4F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5D47D1-2635-492C-AC4C-231279E77451}" type="datetimeFigureOut">
              <a:rPr lang="en-US" smtClean="0"/>
              <a:t>12/16/2022</a:t>
            </a:fld>
            <a:endParaRPr lang="en-US"/>
          </a:p>
        </p:txBody>
      </p:sp>
      <p:sp>
        <p:nvSpPr>
          <p:cNvPr id="5" name="Footer Placeholder 4">
            <a:extLst>
              <a:ext uri="{FF2B5EF4-FFF2-40B4-BE49-F238E27FC236}">
                <a16:creationId xmlns:a16="http://schemas.microsoft.com/office/drawing/2014/main" id="{B42CB32D-39C5-1A41-B165-985C8165CF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EA8CB34-E32F-F7AA-7D10-DF05CC544A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4C3662-D925-47B7-ABB0-7F310CCE5FFE}" type="slidenum">
              <a:rPr lang="en-US" smtClean="0"/>
              <a:t>‹#›</a:t>
            </a:fld>
            <a:endParaRPr lang="en-US"/>
          </a:p>
        </p:txBody>
      </p:sp>
    </p:spTree>
    <p:extLst>
      <p:ext uri="{BB962C8B-B14F-4D97-AF65-F5344CB8AC3E}">
        <p14:creationId xmlns:p14="http://schemas.microsoft.com/office/powerpoint/2010/main" val="149784617"/>
      </p:ext>
    </p:extLst>
  </p:cSld>
  <p:clrMap bg1="lt1" tx1="dk1" bg2="lt2" tx2="dk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0" r:id="rId5"/>
    <p:sldLayoutId id="2147484141" r:id="rId6"/>
    <p:sldLayoutId id="2147484142" r:id="rId7"/>
    <p:sldLayoutId id="2147484143" r:id="rId8"/>
    <p:sldLayoutId id="2147484144" r:id="rId9"/>
    <p:sldLayoutId id="2147484145" r:id="rId10"/>
    <p:sldLayoutId id="21474841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14.xml"/><Relationship Id="rId5" Type="http://schemas.openxmlformats.org/officeDocument/2006/relationships/image" Target="../media/image45.emf"/><Relationship Id="rId4" Type="http://schemas.openxmlformats.org/officeDocument/2006/relationships/image" Target="../media/image44.emf"/></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47.emf"/><Relationship Id="rId4" Type="http://schemas.openxmlformats.org/officeDocument/2006/relationships/image" Target="../media/image46.emf"/></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49.emf"/><Relationship Id="rId4" Type="http://schemas.openxmlformats.org/officeDocument/2006/relationships/image" Target="../media/image48.emf"/></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09.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3" Type="http://schemas.openxmlformats.org/officeDocument/2006/relationships/image" Target="../media/image54.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image" Target="../media/image57.emf"/><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png"/></Relationships>
</file>

<file path=ppt/slides/_rels/slide2.xml.rels><?xml version="1.0" encoding="UTF-8" standalone="yes"?>
<Relationships xmlns="http://schemas.openxmlformats.org/package/2006/relationships"><Relationship Id="rId8" Type="http://schemas.openxmlformats.org/officeDocument/2006/relationships/hyperlink" Target="mailto:valentinec@bv.com" TargetMode="External"/><Relationship Id="rId3" Type="http://schemas.openxmlformats.org/officeDocument/2006/relationships/hyperlink" Target="mailto:dgmkchase@gmail.com" TargetMode="External"/><Relationship Id="rId7" Type="http://schemas.openxmlformats.org/officeDocument/2006/relationships/hyperlink" Target="mailto:mszydzik@h2opolicycenter.org"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hyperlink" Target="mailto:mmasters@h2opolicycenter.org" TargetMode="External"/><Relationship Id="rId5" Type="http://schemas.openxmlformats.org/officeDocument/2006/relationships/hyperlink" Target="mailto:Craig.Hensley@jacobs.com" TargetMode="External"/><Relationship Id="rId4" Type="http://schemas.openxmlformats.org/officeDocument/2006/relationships/hyperlink" Target="mailto:krowles@h2opolicycenter.org" TargetMode="External"/><Relationship Id="rId9" Type="http://schemas.openxmlformats.org/officeDocument/2006/relationships/hyperlink" Target="mailto:ccooper@h2opolicycenter.or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10.xml"/></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8.png"/><Relationship Id="rId1" Type="http://schemas.openxmlformats.org/officeDocument/2006/relationships/slideLayout" Target="../slideLayouts/slideLayout111.xml"/><Relationship Id="rId5" Type="http://schemas.openxmlformats.org/officeDocument/2006/relationships/image" Target="../media/image80.png"/><Relationship Id="rId4" Type="http://schemas.openxmlformats.org/officeDocument/2006/relationships/image" Target="../media/image79.png"/></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1.png"/><Relationship Id="rId1" Type="http://schemas.openxmlformats.org/officeDocument/2006/relationships/slideLayout" Target="../slideLayouts/slideLayout111.xml"/><Relationship Id="rId6" Type="http://schemas.openxmlformats.org/officeDocument/2006/relationships/image" Target="../media/image77.png"/><Relationship Id="rId5" Type="http://schemas.openxmlformats.org/officeDocument/2006/relationships/image" Target="../media/image83.png"/><Relationship Id="rId4" Type="http://schemas.openxmlformats.org/officeDocument/2006/relationships/image" Target="../media/image82.png"/></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4.png"/><Relationship Id="rId1" Type="http://schemas.openxmlformats.org/officeDocument/2006/relationships/slideLayout" Target="../slideLayouts/slideLayout111.xml"/><Relationship Id="rId6" Type="http://schemas.openxmlformats.org/officeDocument/2006/relationships/image" Target="../media/image77.png"/><Relationship Id="rId5" Type="http://schemas.openxmlformats.org/officeDocument/2006/relationships/image" Target="../media/image83.png"/><Relationship Id="rId4" Type="http://schemas.openxmlformats.org/officeDocument/2006/relationships/image" Target="../media/image82.png"/></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5.png"/><Relationship Id="rId1" Type="http://schemas.openxmlformats.org/officeDocument/2006/relationships/slideLayout" Target="../slideLayouts/slideLayout111.xml"/><Relationship Id="rId6" Type="http://schemas.openxmlformats.org/officeDocument/2006/relationships/image" Target="../media/image77.png"/><Relationship Id="rId5" Type="http://schemas.openxmlformats.org/officeDocument/2006/relationships/image" Target="../media/image83.png"/><Relationship Id="rId4" Type="http://schemas.openxmlformats.org/officeDocument/2006/relationships/image" Target="../media/image82.png"/></Relationships>
</file>

<file path=ppt/slides/_rels/slide4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0.png"/><Relationship Id="rId1" Type="http://schemas.openxmlformats.org/officeDocument/2006/relationships/slideLayout" Target="../slideLayouts/slideLayout111.xml"/><Relationship Id="rId6" Type="http://schemas.openxmlformats.org/officeDocument/2006/relationships/image" Target="../media/image86.png"/><Relationship Id="rId5" Type="http://schemas.openxmlformats.org/officeDocument/2006/relationships/image" Target="../media/image77.png"/><Relationship Id="rId4" Type="http://schemas.openxmlformats.org/officeDocument/2006/relationships/image" Target="../media/image83.png"/></Relationships>
</file>

<file path=ppt/slides/_rels/slide47.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image" Target="../media/image77.png"/><Relationship Id="rId1" Type="http://schemas.openxmlformats.org/officeDocument/2006/relationships/slideLayout" Target="../slideLayouts/slideLayout111.xml"/><Relationship Id="rId4" Type="http://schemas.openxmlformats.org/officeDocument/2006/relationships/image" Target="../media/image87.emf"/></Relationships>
</file>

<file path=ppt/slides/_rels/slide48.xml.rels><?xml version="1.0" encoding="UTF-8" standalone="yes"?>
<Relationships xmlns="http://schemas.openxmlformats.org/package/2006/relationships"><Relationship Id="rId3" Type="http://schemas.openxmlformats.org/officeDocument/2006/relationships/hyperlink" Target="https://pixabay.com/en/puzzle-share-question-mark-question-1746546/" TargetMode="External"/><Relationship Id="rId2" Type="http://schemas.openxmlformats.org/officeDocument/2006/relationships/image" Target="../media/image88.png"/><Relationship Id="rId1" Type="http://schemas.openxmlformats.org/officeDocument/2006/relationships/slideLayout" Target="../slideLayouts/slideLayout111.xml"/><Relationship Id="rId5" Type="http://schemas.openxmlformats.org/officeDocument/2006/relationships/image" Target="../media/image77.png"/><Relationship Id="rId4" Type="http://schemas.openxmlformats.org/officeDocument/2006/relationships/hyperlink" Target="mailto:josephjohnson@spaldingcounty.com"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92.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83.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116.xml"/></Relationships>
</file>

<file path=ppt/slides/_rels/slide84.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111.xml"/></Relationships>
</file>

<file path=ppt/slides/_rels/slide85.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111.xml"/></Relationships>
</file>

<file path=ppt/slides/_rels/slide8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wmf"/><Relationship Id="rId1" Type="http://schemas.openxmlformats.org/officeDocument/2006/relationships/slideLayout" Target="../slideLayouts/slideLayout1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B70B3-7A7A-46E1-8980-D98E169A54C6}"/>
              </a:ext>
            </a:extLst>
          </p:cNvPr>
          <p:cNvSpPr>
            <a:spLocks noGrp="1"/>
          </p:cNvSpPr>
          <p:nvPr>
            <p:ph type="ctrTitle"/>
          </p:nvPr>
        </p:nvSpPr>
        <p:spPr/>
        <p:txBody>
          <a:bodyPr/>
          <a:lstStyle/>
          <a:p>
            <a:r>
              <a:rPr lang="en-US">
                <a:effectLst>
                  <a:outerShdw blurRad="38100" dist="38100" dir="2700000" algn="tl">
                    <a:srgbClr val="000000">
                      <a:alpha val="43137"/>
                    </a:srgbClr>
                  </a:outerShdw>
                </a:effectLst>
              </a:rPr>
              <a:t>Upper Flint</a:t>
            </a:r>
            <a:br>
              <a:rPr lang="en-US">
                <a:effectLst>
                  <a:outerShdw blurRad="38100" dist="38100" dir="2700000" algn="tl">
                    <a:srgbClr val="000000">
                      <a:alpha val="43137"/>
                    </a:srgbClr>
                  </a:outerShdw>
                </a:effectLst>
              </a:rPr>
            </a:br>
            <a:r>
              <a:rPr lang="en-US">
                <a:effectLst>
                  <a:outerShdw blurRad="38100" dist="38100" dir="2700000" algn="tl">
                    <a:srgbClr val="000000">
                      <a:alpha val="43137"/>
                    </a:srgbClr>
                  </a:outerShdw>
                </a:effectLst>
              </a:rPr>
              <a:t>Council Meeting</a:t>
            </a:r>
          </a:p>
        </p:txBody>
      </p:sp>
      <p:sp>
        <p:nvSpPr>
          <p:cNvPr id="3" name="Subtitle 2">
            <a:extLst>
              <a:ext uri="{FF2B5EF4-FFF2-40B4-BE49-F238E27FC236}">
                <a16:creationId xmlns:a16="http://schemas.microsoft.com/office/drawing/2014/main" id="{37B9471A-3D3D-4110-AB09-077D263C08AD}"/>
              </a:ext>
            </a:extLst>
          </p:cNvPr>
          <p:cNvSpPr>
            <a:spLocks noGrp="1"/>
          </p:cNvSpPr>
          <p:nvPr>
            <p:ph type="subTitle" idx="1"/>
          </p:nvPr>
        </p:nvSpPr>
        <p:spPr/>
        <p:txBody>
          <a:bodyPr vert="horz" lIns="91440" tIns="45720" rIns="91440" bIns="45720" rtlCol="0" anchor="t">
            <a:normAutofit/>
          </a:bodyPr>
          <a:lstStyle/>
          <a:p>
            <a:r>
              <a:rPr lang="en-US"/>
              <a:t>December 2, </a:t>
            </a:r>
            <a:r>
              <a:rPr lang="en-US">
                <a:effectLst>
                  <a:outerShdw blurRad="38100" dist="38100" dir="2700000" algn="tl">
                    <a:srgbClr val="000000">
                      <a:alpha val="43137"/>
                    </a:srgbClr>
                  </a:outerShdw>
                </a:effectLst>
              </a:rPr>
              <a:t>2022</a:t>
            </a:r>
          </a:p>
        </p:txBody>
      </p:sp>
      <p:sp>
        <p:nvSpPr>
          <p:cNvPr id="4" name="Title 1">
            <a:extLst>
              <a:ext uri="{FF2B5EF4-FFF2-40B4-BE49-F238E27FC236}">
                <a16:creationId xmlns:a16="http://schemas.microsoft.com/office/drawing/2014/main" id="{504A2DF1-E043-4634-9AE0-955A7CB98E61}"/>
              </a:ext>
            </a:extLst>
          </p:cNvPr>
          <p:cNvSpPr txBox="1">
            <a:spLocks/>
          </p:cNvSpPr>
          <p:nvPr/>
        </p:nvSpPr>
        <p:spPr bwMode="auto">
          <a:xfrm>
            <a:off x="6215590" y="6169025"/>
            <a:ext cx="73152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chemeClr val="tx1"/>
                </a:solidFill>
                <a:latin typeface="Arial" panose="020B0604020202020204" pitchFamily="34" charset="0"/>
                <a:ea typeface="ＭＳ Ｐゴシック" panose="020B0600070205080204" pitchFamily="34" charset="-128"/>
              </a:defRPr>
            </a:lvl1pPr>
            <a:lvl2pPr marL="742950" indent="-285750" defTabSz="457200">
              <a:defRPr>
                <a:solidFill>
                  <a:schemeClr val="tx1"/>
                </a:solidFill>
                <a:latin typeface="Arial" panose="020B0604020202020204" pitchFamily="34" charset="0"/>
                <a:ea typeface="ＭＳ Ｐゴシック" panose="020B0600070205080204" pitchFamily="34" charset="-128"/>
              </a:defRPr>
            </a:lvl2pPr>
            <a:lvl3pPr marL="1143000" indent="-228600" defTabSz="457200">
              <a:defRPr>
                <a:solidFill>
                  <a:schemeClr val="tx1"/>
                </a:solidFill>
                <a:latin typeface="Arial" panose="020B0604020202020204" pitchFamily="34" charset="0"/>
                <a:ea typeface="ＭＳ Ｐゴシック" panose="020B0600070205080204" pitchFamily="34" charset="-128"/>
              </a:defRPr>
            </a:lvl3pPr>
            <a:lvl4pPr marL="1600200" indent="-228600" defTabSz="457200">
              <a:defRPr>
                <a:solidFill>
                  <a:schemeClr val="tx1"/>
                </a:solidFill>
                <a:latin typeface="Arial" panose="020B0604020202020204" pitchFamily="34" charset="0"/>
                <a:ea typeface="ＭＳ Ｐゴシック" panose="020B0600070205080204" pitchFamily="34" charset="-128"/>
              </a:defRPr>
            </a:lvl4pPr>
            <a:lvl5pPr marL="2057400" indent="-228600" defTabSz="4572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2400">
                <a:solidFill>
                  <a:srgbClr val="F3901F"/>
                </a:solidFill>
                <a:latin typeface="+mj-lt"/>
              </a:rPr>
              <a:t>waterplanning.georgia.gov</a:t>
            </a:r>
          </a:p>
        </p:txBody>
      </p:sp>
      <p:sp>
        <p:nvSpPr>
          <p:cNvPr id="5" name="Rectangle 4">
            <a:extLst>
              <a:ext uri="{FF2B5EF4-FFF2-40B4-BE49-F238E27FC236}">
                <a16:creationId xmlns:a16="http://schemas.microsoft.com/office/drawing/2014/main" id="{456A9FD2-DC33-42A0-B665-6E50EEC47D08}"/>
              </a:ext>
            </a:extLst>
          </p:cNvPr>
          <p:cNvSpPr/>
          <p:nvPr/>
        </p:nvSpPr>
        <p:spPr>
          <a:xfrm>
            <a:off x="8495931" y="0"/>
            <a:ext cx="3696069" cy="555625"/>
          </a:xfrm>
          <a:prstGeom prst="rect">
            <a:avLst/>
          </a:prstGeom>
          <a:solidFill>
            <a:srgbClr val="FBB16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A29D94B-DF28-4384-B2F1-FC7367865638}"/>
              </a:ext>
            </a:extLst>
          </p:cNvPr>
          <p:cNvSpPr txBox="1"/>
          <p:nvPr/>
        </p:nvSpPr>
        <p:spPr>
          <a:xfrm>
            <a:off x="8173215" y="-25747"/>
            <a:ext cx="4018785" cy="461665"/>
          </a:xfrm>
          <a:prstGeom prst="rect">
            <a:avLst/>
          </a:prstGeom>
          <a:noFill/>
        </p:spPr>
        <p:txBody>
          <a:bodyPr wrap="square" rtlCol="0">
            <a:spAutoFit/>
          </a:bodyPr>
          <a:lstStyle/>
          <a:p>
            <a:pPr algn="r"/>
            <a:r>
              <a:rPr lang="en-US" sz="2400">
                <a:solidFill>
                  <a:schemeClr val="accent3"/>
                </a:solidFill>
              </a:rPr>
              <a:t>Upper Flint</a:t>
            </a:r>
          </a:p>
        </p:txBody>
      </p:sp>
    </p:spTree>
    <p:extLst>
      <p:ext uri="{BB962C8B-B14F-4D97-AF65-F5344CB8AC3E}">
        <p14:creationId xmlns:p14="http://schemas.microsoft.com/office/powerpoint/2010/main" val="9471614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B6B28-9D6C-4E9A-B1F6-C9A094F48337}"/>
              </a:ext>
            </a:extLst>
          </p:cNvPr>
          <p:cNvSpPr>
            <a:spLocks noGrp="1"/>
          </p:cNvSpPr>
          <p:nvPr>
            <p:ph type="title"/>
          </p:nvPr>
        </p:nvSpPr>
        <p:spPr>
          <a:xfrm>
            <a:off x="465667" y="1229652"/>
            <a:ext cx="3416443" cy="3714305"/>
          </a:xfrm>
        </p:spPr>
        <p:txBody>
          <a:bodyPr/>
          <a:lstStyle/>
          <a:p>
            <a:r>
              <a:rPr lang="en-US" dirty="0"/>
              <a:t>Upper Flint Impaired Stream Segments</a:t>
            </a:r>
            <a:endParaRPr lang="en-US" dirty="0">
              <a:cs typeface="Arial"/>
            </a:endParaRPr>
          </a:p>
        </p:txBody>
      </p:sp>
      <p:sp>
        <p:nvSpPr>
          <p:cNvPr id="4" name="Slide Number Placeholder 3">
            <a:extLst>
              <a:ext uri="{FF2B5EF4-FFF2-40B4-BE49-F238E27FC236}">
                <a16:creationId xmlns:a16="http://schemas.microsoft.com/office/drawing/2014/main" id="{AE8D351C-B4BA-4406-BE49-5D102F2AA493}"/>
              </a:ext>
            </a:extLst>
          </p:cNvPr>
          <p:cNvSpPr>
            <a:spLocks noGrp="1"/>
          </p:cNvSpPr>
          <p:nvPr>
            <p:ph type="sldNum" sz="quarter" idx="12"/>
          </p:nvPr>
        </p:nvSpPr>
        <p:spPr/>
        <p:txBody>
          <a:bodyPr/>
          <a:lstStyle/>
          <a:p>
            <a:fld id="{9639ED2B-37ED-4527-B698-007C17A6D46F}" type="slidenum">
              <a:rPr lang="en-US" smtClean="0"/>
              <a:t>10</a:t>
            </a:fld>
            <a:endParaRPr lang="en-US"/>
          </a:p>
        </p:txBody>
      </p:sp>
      <p:pic>
        <p:nvPicPr>
          <p:cNvPr id="8" name="Content Placeholder 7" descr="Map&#10;&#10;Description automatically generated with medium confidence">
            <a:extLst>
              <a:ext uri="{FF2B5EF4-FFF2-40B4-BE49-F238E27FC236}">
                <a16:creationId xmlns:a16="http://schemas.microsoft.com/office/drawing/2014/main" id="{E2AC463A-2373-9463-D705-3A262D7FC4B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57396" y="32693"/>
            <a:ext cx="5643119" cy="6792613"/>
          </a:xfrm>
        </p:spPr>
      </p:pic>
    </p:spTree>
    <p:extLst>
      <p:ext uri="{BB962C8B-B14F-4D97-AF65-F5344CB8AC3E}">
        <p14:creationId xmlns:p14="http://schemas.microsoft.com/office/powerpoint/2010/main" val="2266113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FBE89E-7ADC-4F94-B05F-62C9E4931E86}"/>
              </a:ext>
            </a:extLst>
          </p:cNvPr>
          <p:cNvSpPr>
            <a:spLocks noGrp="1"/>
          </p:cNvSpPr>
          <p:nvPr>
            <p:ph type="title"/>
          </p:nvPr>
        </p:nvSpPr>
        <p:spPr>
          <a:xfrm>
            <a:off x="533400" y="0"/>
            <a:ext cx="11658600" cy="1600200"/>
          </a:xfrm>
        </p:spPr>
        <p:txBody>
          <a:bodyPr/>
          <a:lstStyle/>
          <a:p>
            <a:r>
              <a:rPr lang="en-US"/>
              <a:t>Dissolved Oxygen Modeling</a:t>
            </a:r>
          </a:p>
        </p:txBody>
      </p:sp>
      <p:sp>
        <p:nvSpPr>
          <p:cNvPr id="7" name="Content Placeholder 6">
            <a:extLst>
              <a:ext uri="{FF2B5EF4-FFF2-40B4-BE49-F238E27FC236}">
                <a16:creationId xmlns:a16="http://schemas.microsoft.com/office/drawing/2014/main" id="{63C8D2DD-8FB6-40EA-BEE3-71D10B48DEFB}"/>
              </a:ext>
            </a:extLst>
          </p:cNvPr>
          <p:cNvSpPr>
            <a:spLocks noGrp="1"/>
          </p:cNvSpPr>
          <p:nvPr>
            <p:ph type="body" sz="quarter" idx="10"/>
          </p:nvPr>
        </p:nvSpPr>
        <p:spPr>
          <a:xfrm>
            <a:off x="266700" y="1600200"/>
            <a:ext cx="7208062" cy="4515337"/>
          </a:xfrm>
        </p:spPr>
        <p:txBody>
          <a:bodyPr vert="horz" lIns="91440" tIns="45720" rIns="91440" bIns="45720" rtlCol="0" anchor="t">
            <a:noAutofit/>
          </a:bodyPr>
          <a:lstStyle/>
          <a:p>
            <a:r>
              <a:rPr lang="en-US" b="1" dirty="0"/>
              <a:t>Current Conditions</a:t>
            </a:r>
            <a:endParaRPr lang="en-US" b="1">
              <a:cs typeface="Arial"/>
            </a:endParaRPr>
          </a:p>
          <a:p>
            <a:pPr lvl="1"/>
            <a:r>
              <a:rPr lang="en-US" b="1" dirty="0"/>
              <a:t>2019 Permit Limits</a:t>
            </a:r>
            <a:endParaRPr lang="en-US" b="1">
              <a:cs typeface="Arial"/>
            </a:endParaRPr>
          </a:p>
          <a:p>
            <a:r>
              <a:rPr lang="en-US" b="1" dirty="0"/>
              <a:t>Future Conditions</a:t>
            </a:r>
            <a:endParaRPr lang="en-US" b="1">
              <a:cs typeface="Arial"/>
            </a:endParaRPr>
          </a:p>
          <a:p>
            <a:pPr lvl="1"/>
            <a:r>
              <a:rPr lang="en-US" b="1" dirty="0"/>
              <a:t>2060 Assumed Permit Limits</a:t>
            </a:r>
            <a:endParaRPr lang="en-US" b="1">
              <a:cs typeface="Arial"/>
            </a:endParaRPr>
          </a:p>
          <a:p>
            <a:r>
              <a:rPr lang="en-US" b="1" dirty="0"/>
              <a:t>DOSAG and Riv-1 Models</a:t>
            </a:r>
            <a:r>
              <a:rPr lang="en-US" sz="2800" b="1" dirty="0"/>
              <a:t>:</a:t>
            </a:r>
            <a:endParaRPr lang="en-US" sz="2800" b="1">
              <a:cs typeface="Arial"/>
            </a:endParaRPr>
          </a:p>
          <a:p>
            <a:pPr lvl="1"/>
            <a:r>
              <a:rPr lang="en-US" b="1" dirty="0"/>
              <a:t>High temp, low flow conditions</a:t>
            </a:r>
            <a:endParaRPr lang="en-US" b="1">
              <a:cs typeface="Arial"/>
            </a:endParaRPr>
          </a:p>
          <a:p>
            <a:r>
              <a:rPr lang="en-US" b="1" dirty="0"/>
              <a:t>Assimilative Capacity</a:t>
            </a:r>
            <a:endParaRPr lang="en-US" b="1">
              <a:cs typeface="Arial"/>
            </a:endParaRPr>
          </a:p>
          <a:p>
            <a:pPr lvl="1"/>
            <a:r>
              <a:rPr lang="en-US" b="1" dirty="0"/>
              <a:t>How DO levels compare to water quality standard of 5.0 mg/L (or natural conditions)</a:t>
            </a:r>
            <a:endParaRPr lang="en-US" b="1">
              <a:cs typeface="Arial"/>
            </a:endParaRPr>
          </a:p>
          <a:p>
            <a:pPr marL="0" indent="0">
              <a:buNone/>
            </a:pPr>
            <a:endParaRPr lang="en-US" sz="2800" b="1"/>
          </a:p>
        </p:txBody>
      </p:sp>
      <p:pic>
        <p:nvPicPr>
          <p:cNvPr id="3" name="Picture 2">
            <a:extLst>
              <a:ext uri="{FF2B5EF4-FFF2-40B4-BE49-F238E27FC236}">
                <a16:creationId xmlns:a16="http://schemas.microsoft.com/office/drawing/2014/main" id="{9B252073-EAC0-435C-AABD-56597019C26F}"/>
              </a:ext>
            </a:extLst>
          </p:cNvPr>
          <p:cNvPicPr>
            <a:picLocks noChangeAspect="1"/>
          </p:cNvPicPr>
          <p:nvPr/>
        </p:nvPicPr>
        <p:blipFill>
          <a:blip r:embed="rId3"/>
          <a:stretch>
            <a:fillRect/>
          </a:stretch>
        </p:blipFill>
        <p:spPr>
          <a:xfrm>
            <a:off x="6742430" y="1243706"/>
            <a:ext cx="5082639" cy="3542181"/>
          </a:xfrm>
          <a:prstGeom prst="rect">
            <a:avLst/>
          </a:prstGeom>
        </p:spPr>
      </p:pic>
    </p:spTree>
    <p:extLst>
      <p:ext uri="{BB962C8B-B14F-4D97-AF65-F5344CB8AC3E}">
        <p14:creationId xmlns:p14="http://schemas.microsoft.com/office/powerpoint/2010/main" val="2674383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17A6D6-CCCD-478E-A891-3D76648BA95F}"/>
              </a:ext>
            </a:extLst>
          </p:cNvPr>
          <p:cNvSpPr>
            <a:spLocks noGrp="1"/>
          </p:cNvSpPr>
          <p:nvPr>
            <p:ph type="title"/>
          </p:nvPr>
        </p:nvSpPr>
        <p:spPr>
          <a:xfrm>
            <a:off x="381000" y="76200"/>
            <a:ext cx="11658600" cy="1600200"/>
          </a:xfrm>
        </p:spPr>
        <p:txBody>
          <a:bodyPr/>
          <a:lstStyle/>
          <a:p>
            <a:r>
              <a:rPr lang="en-US" sz="4000"/>
              <a:t>DO Conditions: Upper Flint Basin</a:t>
            </a:r>
          </a:p>
        </p:txBody>
      </p:sp>
      <p:pic>
        <p:nvPicPr>
          <p:cNvPr id="6" name="Picture 5">
            <a:extLst>
              <a:ext uri="{FF2B5EF4-FFF2-40B4-BE49-F238E27FC236}">
                <a16:creationId xmlns:a16="http://schemas.microsoft.com/office/drawing/2014/main" id="{054CBED0-4BB4-4B63-837A-CA1C36CF808D}"/>
              </a:ext>
            </a:extLst>
          </p:cNvPr>
          <p:cNvPicPr>
            <a:picLocks noChangeAspect="1"/>
          </p:cNvPicPr>
          <p:nvPr/>
        </p:nvPicPr>
        <p:blipFill>
          <a:blip r:embed="rId3"/>
          <a:stretch>
            <a:fillRect/>
          </a:stretch>
        </p:blipFill>
        <p:spPr>
          <a:xfrm>
            <a:off x="9878898" y="228600"/>
            <a:ext cx="2313102" cy="1613460"/>
          </a:xfrm>
          <a:prstGeom prst="rect">
            <a:avLst/>
          </a:prstGeom>
        </p:spPr>
      </p:pic>
      <p:sp>
        <p:nvSpPr>
          <p:cNvPr id="7" name="TextBox 6">
            <a:extLst>
              <a:ext uri="{FF2B5EF4-FFF2-40B4-BE49-F238E27FC236}">
                <a16:creationId xmlns:a16="http://schemas.microsoft.com/office/drawing/2014/main" id="{5D8CCA0A-8ECA-40AC-B95A-E94558E38D64}"/>
              </a:ext>
            </a:extLst>
          </p:cNvPr>
          <p:cNvSpPr txBox="1"/>
          <p:nvPr/>
        </p:nvSpPr>
        <p:spPr>
          <a:xfrm>
            <a:off x="1447800" y="1415534"/>
            <a:ext cx="2539478" cy="430887"/>
          </a:xfrm>
          <a:prstGeom prst="rect">
            <a:avLst/>
          </a:prstGeom>
          <a:noFill/>
        </p:spPr>
        <p:txBody>
          <a:bodyPr wrap="none" rtlCol="0">
            <a:spAutoFit/>
          </a:bodyPr>
          <a:lstStyle/>
          <a:p>
            <a:r>
              <a:rPr lang="en-US" sz="2200">
                <a:solidFill>
                  <a:schemeClr val="accent1"/>
                </a:solidFill>
              </a:rPr>
              <a:t>Current Conditions</a:t>
            </a:r>
          </a:p>
        </p:txBody>
      </p:sp>
      <p:sp>
        <p:nvSpPr>
          <p:cNvPr id="9" name="TextBox 8">
            <a:extLst>
              <a:ext uri="{FF2B5EF4-FFF2-40B4-BE49-F238E27FC236}">
                <a16:creationId xmlns:a16="http://schemas.microsoft.com/office/drawing/2014/main" id="{8EA9A2CA-A47E-4BEE-94E1-02D936C82CF2}"/>
              </a:ext>
            </a:extLst>
          </p:cNvPr>
          <p:cNvSpPr txBox="1"/>
          <p:nvPr/>
        </p:nvSpPr>
        <p:spPr>
          <a:xfrm>
            <a:off x="6687852" y="1363882"/>
            <a:ext cx="2414444" cy="430887"/>
          </a:xfrm>
          <a:prstGeom prst="rect">
            <a:avLst/>
          </a:prstGeom>
          <a:noFill/>
        </p:spPr>
        <p:txBody>
          <a:bodyPr wrap="none" rtlCol="0">
            <a:spAutoFit/>
          </a:bodyPr>
          <a:lstStyle/>
          <a:p>
            <a:r>
              <a:rPr lang="en-US" sz="2200">
                <a:solidFill>
                  <a:schemeClr val="accent1"/>
                </a:solidFill>
              </a:rPr>
              <a:t>Future Conditions</a:t>
            </a:r>
          </a:p>
        </p:txBody>
      </p:sp>
      <p:pic>
        <p:nvPicPr>
          <p:cNvPr id="8" name="Picture 7">
            <a:extLst>
              <a:ext uri="{FF2B5EF4-FFF2-40B4-BE49-F238E27FC236}">
                <a16:creationId xmlns:a16="http://schemas.microsoft.com/office/drawing/2014/main" id="{CBA8AB58-B89B-4925-8809-0BCDC7C61EF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0143"/>
          <a:stretch/>
        </p:blipFill>
        <p:spPr bwMode="auto">
          <a:xfrm>
            <a:off x="457200" y="1794769"/>
            <a:ext cx="4495800" cy="4987031"/>
          </a:xfrm>
          <a:prstGeom prst="rect">
            <a:avLst/>
          </a:prstGeom>
          <a:noFill/>
          <a:ln>
            <a:noFill/>
          </a:ln>
        </p:spPr>
      </p:pic>
      <p:pic>
        <p:nvPicPr>
          <p:cNvPr id="12" name="Picture 11">
            <a:extLst>
              <a:ext uri="{FF2B5EF4-FFF2-40B4-BE49-F238E27FC236}">
                <a16:creationId xmlns:a16="http://schemas.microsoft.com/office/drawing/2014/main" id="{B51288F8-205D-4029-AF4C-54C9D069E26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599" y="1794769"/>
            <a:ext cx="6444651" cy="4987031"/>
          </a:xfrm>
          <a:prstGeom prst="rect">
            <a:avLst/>
          </a:prstGeom>
          <a:noFill/>
          <a:ln>
            <a:noFill/>
          </a:ln>
        </p:spPr>
      </p:pic>
      <p:sp>
        <p:nvSpPr>
          <p:cNvPr id="13" name="TextBox 12">
            <a:extLst>
              <a:ext uri="{FF2B5EF4-FFF2-40B4-BE49-F238E27FC236}">
                <a16:creationId xmlns:a16="http://schemas.microsoft.com/office/drawing/2014/main" id="{A76E8935-BB70-4C32-9FBF-2EFA11905FFA}"/>
              </a:ext>
            </a:extLst>
          </p:cNvPr>
          <p:cNvSpPr txBox="1"/>
          <p:nvPr/>
        </p:nvSpPr>
        <p:spPr>
          <a:xfrm>
            <a:off x="3987278" y="3867090"/>
            <a:ext cx="950709" cy="276999"/>
          </a:xfrm>
          <a:prstGeom prst="rect">
            <a:avLst/>
          </a:prstGeom>
          <a:noFill/>
        </p:spPr>
        <p:txBody>
          <a:bodyPr wrap="none" rtlCol="0">
            <a:spAutoFit/>
          </a:bodyPr>
          <a:lstStyle/>
          <a:p>
            <a:r>
              <a:rPr lang="en-US" sz="1200">
                <a:solidFill>
                  <a:schemeClr val="tx1">
                    <a:lumMod val="75000"/>
                    <a:lumOff val="25000"/>
                  </a:schemeClr>
                </a:solidFill>
              </a:rPr>
              <a:t>SPALDING</a:t>
            </a:r>
          </a:p>
        </p:txBody>
      </p:sp>
      <p:sp>
        <p:nvSpPr>
          <p:cNvPr id="14" name="TextBox 13">
            <a:extLst>
              <a:ext uri="{FF2B5EF4-FFF2-40B4-BE49-F238E27FC236}">
                <a16:creationId xmlns:a16="http://schemas.microsoft.com/office/drawing/2014/main" id="{8D115C76-AD50-4A58-88EE-70E3AAFDAFE2}"/>
              </a:ext>
            </a:extLst>
          </p:cNvPr>
          <p:cNvSpPr txBox="1"/>
          <p:nvPr/>
        </p:nvSpPr>
        <p:spPr>
          <a:xfrm>
            <a:off x="2514600" y="4295001"/>
            <a:ext cx="535724" cy="276999"/>
          </a:xfrm>
          <a:prstGeom prst="rect">
            <a:avLst/>
          </a:prstGeom>
          <a:noFill/>
        </p:spPr>
        <p:txBody>
          <a:bodyPr wrap="none" rtlCol="0">
            <a:spAutoFit/>
          </a:bodyPr>
          <a:lstStyle/>
          <a:p>
            <a:r>
              <a:rPr lang="en-US" sz="1200">
                <a:solidFill>
                  <a:schemeClr val="tx1">
                    <a:lumMod val="75000"/>
                    <a:lumOff val="25000"/>
                  </a:schemeClr>
                </a:solidFill>
              </a:rPr>
              <a:t>PIKE</a:t>
            </a:r>
          </a:p>
        </p:txBody>
      </p:sp>
      <p:sp>
        <p:nvSpPr>
          <p:cNvPr id="15" name="TextBox 14">
            <a:extLst>
              <a:ext uri="{FF2B5EF4-FFF2-40B4-BE49-F238E27FC236}">
                <a16:creationId xmlns:a16="http://schemas.microsoft.com/office/drawing/2014/main" id="{EABB130E-A9A2-4AB9-83F6-42379C5F764A}"/>
              </a:ext>
            </a:extLst>
          </p:cNvPr>
          <p:cNvSpPr txBox="1"/>
          <p:nvPr/>
        </p:nvSpPr>
        <p:spPr>
          <a:xfrm>
            <a:off x="3050324" y="5517064"/>
            <a:ext cx="731290" cy="276999"/>
          </a:xfrm>
          <a:prstGeom prst="rect">
            <a:avLst/>
          </a:prstGeom>
          <a:noFill/>
        </p:spPr>
        <p:txBody>
          <a:bodyPr wrap="none" rtlCol="0">
            <a:spAutoFit/>
          </a:bodyPr>
          <a:lstStyle/>
          <a:p>
            <a:r>
              <a:rPr lang="en-US" sz="1200">
                <a:solidFill>
                  <a:schemeClr val="tx1">
                    <a:lumMod val="75000"/>
                    <a:lumOff val="25000"/>
                  </a:schemeClr>
                </a:solidFill>
              </a:rPr>
              <a:t>UPSON</a:t>
            </a:r>
          </a:p>
        </p:txBody>
      </p:sp>
      <p:sp>
        <p:nvSpPr>
          <p:cNvPr id="16" name="TextBox 15">
            <a:extLst>
              <a:ext uri="{FF2B5EF4-FFF2-40B4-BE49-F238E27FC236}">
                <a16:creationId xmlns:a16="http://schemas.microsoft.com/office/drawing/2014/main" id="{9D77006F-18DA-4FAD-A0F4-CF72B8DDBCAD}"/>
              </a:ext>
            </a:extLst>
          </p:cNvPr>
          <p:cNvSpPr txBox="1"/>
          <p:nvPr/>
        </p:nvSpPr>
        <p:spPr>
          <a:xfrm>
            <a:off x="1202164" y="4565718"/>
            <a:ext cx="1236236" cy="276999"/>
          </a:xfrm>
          <a:prstGeom prst="rect">
            <a:avLst/>
          </a:prstGeom>
          <a:noFill/>
        </p:spPr>
        <p:txBody>
          <a:bodyPr wrap="none" rtlCol="0">
            <a:spAutoFit/>
          </a:bodyPr>
          <a:lstStyle/>
          <a:p>
            <a:r>
              <a:rPr lang="en-US" sz="1200">
                <a:solidFill>
                  <a:schemeClr val="tx1">
                    <a:lumMod val="75000"/>
                    <a:lumOff val="25000"/>
                  </a:schemeClr>
                </a:solidFill>
              </a:rPr>
              <a:t>MERIWETHER</a:t>
            </a:r>
          </a:p>
        </p:txBody>
      </p:sp>
      <p:sp>
        <p:nvSpPr>
          <p:cNvPr id="17" name="TextBox 16">
            <a:extLst>
              <a:ext uri="{FF2B5EF4-FFF2-40B4-BE49-F238E27FC236}">
                <a16:creationId xmlns:a16="http://schemas.microsoft.com/office/drawing/2014/main" id="{BAB2BD05-FA6A-4B35-BF1F-B0ADABCF1945}"/>
              </a:ext>
            </a:extLst>
          </p:cNvPr>
          <p:cNvSpPr txBox="1"/>
          <p:nvPr/>
        </p:nvSpPr>
        <p:spPr>
          <a:xfrm>
            <a:off x="1991398" y="6358128"/>
            <a:ext cx="772776" cy="276999"/>
          </a:xfrm>
          <a:prstGeom prst="rect">
            <a:avLst/>
          </a:prstGeom>
          <a:noFill/>
        </p:spPr>
        <p:txBody>
          <a:bodyPr wrap="none" rtlCol="0">
            <a:spAutoFit/>
          </a:bodyPr>
          <a:lstStyle/>
          <a:p>
            <a:r>
              <a:rPr lang="en-US" sz="1200">
                <a:solidFill>
                  <a:schemeClr val="tx1">
                    <a:lumMod val="75000"/>
                    <a:lumOff val="25000"/>
                  </a:schemeClr>
                </a:solidFill>
              </a:rPr>
              <a:t>TALBOT</a:t>
            </a:r>
          </a:p>
        </p:txBody>
      </p:sp>
      <p:cxnSp>
        <p:nvCxnSpPr>
          <p:cNvPr id="3" name="Straight Arrow Connector 2">
            <a:extLst>
              <a:ext uri="{FF2B5EF4-FFF2-40B4-BE49-F238E27FC236}">
                <a16:creationId xmlns:a16="http://schemas.microsoft.com/office/drawing/2014/main" id="{FE44092A-C532-4F74-A757-D657C46D548F}"/>
              </a:ext>
            </a:extLst>
          </p:cNvPr>
          <p:cNvCxnSpPr>
            <a:stCxn id="13" idx="1"/>
          </p:cNvCxnSpPr>
          <p:nvPr/>
        </p:nvCxnSpPr>
        <p:spPr>
          <a:xfrm flipH="1">
            <a:off x="3581400" y="4005590"/>
            <a:ext cx="405878" cy="91727"/>
          </a:xfrm>
          <a:prstGeom prst="straightConnector1">
            <a:avLst/>
          </a:prstGeom>
          <a:ln w="12700">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D07727EB-E598-4AD4-BA12-11820C09AFE2}"/>
              </a:ext>
            </a:extLst>
          </p:cNvPr>
          <p:cNvSpPr txBox="1"/>
          <p:nvPr/>
        </p:nvSpPr>
        <p:spPr>
          <a:xfrm>
            <a:off x="9102296" y="3870287"/>
            <a:ext cx="950709" cy="276999"/>
          </a:xfrm>
          <a:prstGeom prst="rect">
            <a:avLst/>
          </a:prstGeom>
          <a:noFill/>
        </p:spPr>
        <p:txBody>
          <a:bodyPr wrap="none" rtlCol="0">
            <a:spAutoFit/>
          </a:bodyPr>
          <a:lstStyle/>
          <a:p>
            <a:r>
              <a:rPr lang="en-US" sz="1200">
                <a:solidFill>
                  <a:schemeClr val="tx1">
                    <a:lumMod val="75000"/>
                    <a:lumOff val="25000"/>
                  </a:schemeClr>
                </a:solidFill>
              </a:rPr>
              <a:t>SPALDING</a:t>
            </a:r>
          </a:p>
        </p:txBody>
      </p:sp>
      <p:sp>
        <p:nvSpPr>
          <p:cNvPr id="19" name="TextBox 18">
            <a:extLst>
              <a:ext uri="{FF2B5EF4-FFF2-40B4-BE49-F238E27FC236}">
                <a16:creationId xmlns:a16="http://schemas.microsoft.com/office/drawing/2014/main" id="{E7811257-D2A7-4F0E-8BCC-70014E4E2A24}"/>
              </a:ext>
            </a:extLst>
          </p:cNvPr>
          <p:cNvSpPr txBox="1"/>
          <p:nvPr/>
        </p:nvSpPr>
        <p:spPr>
          <a:xfrm>
            <a:off x="7629618" y="4298198"/>
            <a:ext cx="535724" cy="276999"/>
          </a:xfrm>
          <a:prstGeom prst="rect">
            <a:avLst/>
          </a:prstGeom>
          <a:noFill/>
        </p:spPr>
        <p:txBody>
          <a:bodyPr wrap="none" rtlCol="0">
            <a:spAutoFit/>
          </a:bodyPr>
          <a:lstStyle/>
          <a:p>
            <a:r>
              <a:rPr lang="en-US" sz="1200">
                <a:solidFill>
                  <a:schemeClr val="tx1">
                    <a:lumMod val="75000"/>
                    <a:lumOff val="25000"/>
                  </a:schemeClr>
                </a:solidFill>
              </a:rPr>
              <a:t>PIKE</a:t>
            </a:r>
          </a:p>
        </p:txBody>
      </p:sp>
      <p:sp>
        <p:nvSpPr>
          <p:cNvPr id="20" name="TextBox 19">
            <a:extLst>
              <a:ext uri="{FF2B5EF4-FFF2-40B4-BE49-F238E27FC236}">
                <a16:creationId xmlns:a16="http://schemas.microsoft.com/office/drawing/2014/main" id="{FD004705-3313-446A-9D63-EDF677661DF4}"/>
              </a:ext>
            </a:extLst>
          </p:cNvPr>
          <p:cNvSpPr txBox="1"/>
          <p:nvPr/>
        </p:nvSpPr>
        <p:spPr>
          <a:xfrm>
            <a:off x="8165342" y="5520261"/>
            <a:ext cx="731290" cy="276999"/>
          </a:xfrm>
          <a:prstGeom prst="rect">
            <a:avLst/>
          </a:prstGeom>
          <a:noFill/>
        </p:spPr>
        <p:txBody>
          <a:bodyPr wrap="none" rtlCol="0">
            <a:spAutoFit/>
          </a:bodyPr>
          <a:lstStyle/>
          <a:p>
            <a:r>
              <a:rPr lang="en-US" sz="1200">
                <a:solidFill>
                  <a:schemeClr val="tx1">
                    <a:lumMod val="75000"/>
                    <a:lumOff val="25000"/>
                  </a:schemeClr>
                </a:solidFill>
              </a:rPr>
              <a:t>UPSON</a:t>
            </a:r>
          </a:p>
        </p:txBody>
      </p:sp>
      <p:sp>
        <p:nvSpPr>
          <p:cNvPr id="21" name="TextBox 20">
            <a:extLst>
              <a:ext uri="{FF2B5EF4-FFF2-40B4-BE49-F238E27FC236}">
                <a16:creationId xmlns:a16="http://schemas.microsoft.com/office/drawing/2014/main" id="{6F0B7EE4-535F-4234-87DB-F9B67A18AFB0}"/>
              </a:ext>
            </a:extLst>
          </p:cNvPr>
          <p:cNvSpPr txBox="1"/>
          <p:nvPr/>
        </p:nvSpPr>
        <p:spPr>
          <a:xfrm>
            <a:off x="6317182" y="4568915"/>
            <a:ext cx="1236236" cy="276999"/>
          </a:xfrm>
          <a:prstGeom prst="rect">
            <a:avLst/>
          </a:prstGeom>
          <a:noFill/>
        </p:spPr>
        <p:txBody>
          <a:bodyPr wrap="none" rtlCol="0">
            <a:spAutoFit/>
          </a:bodyPr>
          <a:lstStyle/>
          <a:p>
            <a:r>
              <a:rPr lang="en-US" sz="1200">
                <a:solidFill>
                  <a:schemeClr val="tx1">
                    <a:lumMod val="75000"/>
                    <a:lumOff val="25000"/>
                  </a:schemeClr>
                </a:solidFill>
              </a:rPr>
              <a:t>MERIWETHER</a:t>
            </a:r>
          </a:p>
        </p:txBody>
      </p:sp>
      <p:sp>
        <p:nvSpPr>
          <p:cNvPr id="22" name="TextBox 21">
            <a:extLst>
              <a:ext uri="{FF2B5EF4-FFF2-40B4-BE49-F238E27FC236}">
                <a16:creationId xmlns:a16="http://schemas.microsoft.com/office/drawing/2014/main" id="{6774C8DA-D9E2-4EB6-A586-7F36788B1873}"/>
              </a:ext>
            </a:extLst>
          </p:cNvPr>
          <p:cNvSpPr txBox="1"/>
          <p:nvPr/>
        </p:nvSpPr>
        <p:spPr>
          <a:xfrm>
            <a:off x="7106416" y="6361325"/>
            <a:ext cx="772776" cy="276999"/>
          </a:xfrm>
          <a:prstGeom prst="rect">
            <a:avLst/>
          </a:prstGeom>
          <a:noFill/>
        </p:spPr>
        <p:txBody>
          <a:bodyPr wrap="none" rtlCol="0">
            <a:spAutoFit/>
          </a:bodyPr>
          <a:lstStyle/>
          <a:p>
            <a:r>
              <a:rPr lang="en-US" sz="1200">
                <a:solidFill>
                  <a:schemeClr val="tx1">
                    <a:lumMod val="75000"/>
                    <a:lumOff val="25000"/>
                  </a:schemeClr>
                </a:solidFill>
              </a:rPr>
              <a:t>TALBOT</a:t>
            </a:r>
          </a:p>
        </p:txBody>
      </p:sp>
      <p:cxnSp>
        <p:nvCxnSpPr>
          <p:cNvPr id="23" name="Straight Arrow Connector 22">
            <a:extLst>
              <a:ext uri="{FF2B5EF4-FFF2-40B4-BE49-F238E27FC236}">
                <a16:creationId xmlns:a16="http://schemas.microsoft.com/office/drawing/2014/main" id="{FD64F2FB-B560-4F1E-AE10-FC757F4315F1}"/>
              </a:ext>
            </a:extLst>
          </p:cNvPr>
          <p:cNvCxnSpPr>
            <a:stCxn id="18" idx="1"/>
          </p:cNvCxnSpPr>
          <p:nvPr/>
        </p:nvCxnSpPr>
        <p:spPr>
          <a:xfrm flipH="1">
            <a:off x="8696418" y="4008787"/>
            <a:ext cx="405878" cy="91727"/>
          </a:xfrm>
          <a:prstGeom prst="straightConnector1">
            <a:avLst/>
          </a:prstGeom>
          <a:ln w="12700">
            <a:solidFill>
              <a:schemeClr val="tx1">
                <a:lumMod val="75000"/>
                <a:lumOff val="25000"/>
              </a:schemeClr>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17039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17A6D6-CCCD-478E-A891-3D76648BA95F}"/>
              </a:ext>
            </a:extLst>
          </p:cNvPr>
          <p:cNvSpPr>
            <a:spLocks noGrp="1"/>
          </p:cNvSpPr>
          <p:nvPr>
            <p:ph type="title"/>
          </p:nvPr>
        </p:nvSpPr>
        <p:spPr>
          <a:xfrm>
            <a:off x="381000" y="76200"/>
            <a:ext cx="11658600" cy="1600200"/>
          </a:xfrm>
        </p:spPr>
        <p:txBody>
          <a:bodyPr/>
          <a:lstStyle/>
          <a:p>
            <a:r>
              <a:rPr lang="en-US" sz="4000"/>
              <a:t>DO Conditions: Middle Flint Basin</a:t>
            </a:r>
          </a:p>
        </p:txBody>
      </p:sp>
      <p:pic>
        <p:nvPicPr>
          <p:cNvPr id="6" name="Picture 5">
            <a:extLst>
              <a:ext uri="{FF2B5EF4-FFF2-40B4-BE49-F238E27FC236}">
                <a16:creationId xmlns:a16="http://schemas.microsoft.com/office/drawing/2014/main" id="{054CBED0-4BB4-4B63-837A-CA1C36CF808D}"/>
              </a:ext>
            </a:extLst>
          </p:cNvPr>
          <p:cNvPicPr>
            <a:picLocks noChangeAspect="1"/>
          </p:cNvPicPr>
          <p:nvPr/>
        </p:nvPicPr>
        <p:blipFill>
          <a:blip r:embed="rId3"/>
          <a:stretch>
            <a:fillRect/>
          </a:stretch>
        </p:blipFill>
        <p:spPr>
          <a:xfrm>
            <a:off x="9878898" y="228600"/>
            <a:ext cx="2313102" cy="1613460"/>
          </a:xfrm>
          <a:prstGeom prst="rect">
            <a:avLst/>
          </a:prstGeom>
        </p:spPr>
      </p:pic>
      <p:sp>
        <p:nvSpPr>
          <p:cNvPr id="7" name="TextBox 6">
            <a:extLst>
              <a:ext uri="{FF2B5EF4-FFF2-40B4-BE49-F238E27FC236}">
                <a16:creationId xmlns:a16="http://schemas.microsoft.com/office/drawing/2014/main" id="{5D8CCA0A-8ECA-40AC-B95A-E94558E38D64}"/>
              </a:ext>
            </a:extLst>
          </p:cNvPr>
          <p:cNvSpPr txBox="1"/>
          <p:nvPr/>
        </p:nvSpPr>
        <p:spPr>
          <a:xfrm>
            <a:off x="1447800" y="1415534"/>
            <a:ext cx="2539478" cy="430887"/>
          </a:xfrm>
          <a:prstGeom prst="rect">
            <a:avLst/>
          </a:prstGeom>
          <a:noFill/>
        </p:spPr>
        <p:txBody>
          <a:bodyPr wrap="none" rtlCol="0">
            <a:spAutoFit/>
          </a:bodyPr>
          <a:lstStyle/>
          <a:p>
            <a:r>
              <a:rPr lang="en-US" sz="2200">
                <a:solidFill>
                  <a:schemeClr val="accent1"/>
                </a:solidFill>
              </a:rPr>
              <a:t>Current Conditions</a:t>
            </a:r>
          </a:p>
        </p:txBody>
      </p:sp>
      <p:sp>
        <p:nvSpPr>
          <p:cNvPr id="9" name="TextBox 8">
            <a:extLst>
              <a:ext uri="{FF2B5EF4-FFF2-40B4-BE49-F238E27FC236}">
                <a16:creationId xmlns:a16="http://schemas.microsoft.com/office/drawing/2014/main" id="{8EA9A2CA-A47E-4BEE-94E1-02D936C82CF2}"/>
              </a:ext>
            </a:extLst>
          </p:cNvPr>
          <p:cNvSpPr txBox="1"/>
          <p:nvPr/>
        </p:nvSpPr>
        <p:spPr>
          <a:xfrm>
            <a:off x="6687852" y="1363882"/>
            <a:ext cx="2414444" cy="430887"/>
          </a:xfrm>
          <a:prstGeom prst="rect">
            <a:avLst/>
          </a:prstGeom>
          <a:noFill/>
        </p:spPr>
        <p:txBody>
          <a:bodyPr wrap="none" rtlCol="0">
            <a:spAutoFit/>
          </a:bodyPr>
          <a:lstStyle/>
          <a:p>
            <a:r>
              <a:rPr lang="en-US" sz="2200">
                <a:solidFill>
                  <a:schemeClr val="accent1"/>
                </a:solidFill>
              </a:rPr>
              <a:t>Future Conditions</a:t>
            </a:r>
          </a:p>
        </p:txBody>
      </p:sp>
      <p:pic>
        <p:nvPicPr>
          <p:cNvPr id="24" name="Picture 23">
            <a:extLst>
              <a:ext uri="{FF2B5EF4-FFF2-40B4-BE49-F238E27FC236}">
                <a16:creationId xmlns:a16="http://schemas.microsoft.com/office/drawing/2014/main" id="{AEC298A4-9A15-4E00-939A-2BBE91D290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0642"/>
          <a:stretch/>
        </p:blipFill>
        <p:spPr bwMode="auto">
          <a:xfrm>
            <a:off x="457200" y="1758192"/>
            <a:ext cx="4495800" cy="5023607"/>
          </a:xfrm>
          <a:prstGeom prst="rect">
            <a:avLst/>
          </a:prstGeom>
          <a:noFill/>
          <a:ln>
            <a:noFill/>
          </a:ln>
        </p:spPr>
      </p:pic>
      <p:sp>
        <p:nvSpPr>
          <p:cNvPr id="17" name="TextBox 16">
            <a:extLst>
              <a:ext uri="{FF2B5EF4-FFF2-40B4-BE49-F238E27FC236}">
                <a16:creationId xmlns:a16="http://schemas.microsoft.com/office/drawing/2014/main" id="{BAB2BD05-FA6A-4B35-BF1F-B0ADABCF1945}"/>
              </a:ext>
            </a:extLst>
          </p:cNvPr>
          <p:cNvSpPr txBox="1"/>
          <p:nvPr/>
        </p:nvSpPr>
        <p:spPr>
          <a:xfrm>
            <a:off x="3429000" y="3581400"/>
            <a:ext cx="711862" cy="276999"/>
          </a:xfrm>
          <a:prstGeom prst="rect">
            <a:avLst/>
          </a:prstGeom>
          <a:noFill/>
        </p:spPr>
        <p:txBody>
          <a:bodyPr wrap="none" rtlCol="0">
            <a:spAutoFit/>
          </a:bodyPr>
          <a:lstStyle/>
          <a:p>
            <a:r>
              <a:rPr lang="en-US" sz="1200">
                <a:solidFill>
                  <a:schemeClr val="tx1">
                    <a:lumMod val="75000"/>
                    <a:lumOff val="25000"/>
                  </a:schemeClr>
                </a:solidFill>
              </a:rPr>
              <a:t>DOOLY</a:t>
            </a:r>
          </a:p>
        </p:txBody>
      </p:sp>
      <p:sp>
        <p:nvSpPr>
          <p:cNvPr id="25" name="TextBox 24">
            <a:extLst>
              <a:ext uri="{FF2B5EF4-FFF2-40B4-BE49-F238E27FC236}">
                <a16:creationId xmlns:a16="http://schemas.microsoft.com/office/drawing/2014/main" id="{1C64960A-4BEF-4400-A3EE-21CBF6C6EA21}"/>
              </a:ext>
            </a:extLst>
          </p:cNvPr>
          <p:cNvSpPr txBox="1"/>
          <p:nvPr/>
        </p:nvSpPr>
        <p:spPr>
          <a:xfrm>
            <a:off x="3689054" y="4371201"/>
            <a:ext cx="654346" cy="276999"/>
          </a:xfrm>
          <a:prstGeom prst="rect">
            <a:avLst/>
          </a:prstGeom>
          <a:noFill/>
        </p:spPr>
        <p:txBody>
          <a:bodyPr wrap="none" rtlCol="0">
            <a:spAutoFit/>
          </a:bodyPr>
          <a:lstStyle/>
          <a:p>
            <a:r>
              <a:rPr lang="en-US" sz="1200">
                <a:solidFill>
                  <a:schemeClr val="tx1">
                    <a:lumMod val="75000"/>
                    <a:lumOff val="25000"/>
                  </a:schemeClr>
                </a:solidFill>
              </a:rPr>
              <a:t>CRISP</a:t>
            </a:r>
          </a:p>
        </p:txBody>
      </p:sp>
      <p:sp>
        <p:nvSpPr>
          <p:cNvPr id="26" name="TextBox 25">
            <a:extLst>
              <a:ext uri="{FF2B5EF4-FFF2-40B4-BE49-F238E27FC236}">
                <a16:creationId xmlns:a16="http://schemas.microsoft.com/office/drawing/2014/main" id="{47994D77-C58E-49D7-9A58-D000AA8A7186}"/>
              </a:ext>
            </a:extLst>
          </p:cNvPr>
          <p:cNvSpPr txBox="1"/>
          <p:nvPr/>
        </p:nvSpPr>
        <p:spPr>
          <a:xfrm>
            <a:off x="2286000" y="4175610"/>
            <a:ext cx="833883" cy="276999"/>
          </a:xfrm>
          <a:prstGeom prst="rect">
            <a:avLst/>
          </a:prstGeom>
          <a:noFill/>
        </p:spPr>
        <p:txBody>
          <a:bodyPr wrap="none" rtlCol="0">
            <a:spAutoFit/>
          </a:bodyPr>
          <a:lstStyle/>
          <a:p>
            <a:r>
              <a:rPr lang="en-US" sz="1200">
                <a:solidFill>
                  <a:schemeClr val="tx1">
                    <a:lumMod val="75000"/>
                    <a:lumOff val="25000"/>
                  </a:schemeClr>
                </a:solidFill>
              </a:rPr>
              <a:t>SUMTER</a:t>
            </a:r>
          </a:p>
        </p:txBody>
      </p:sp>
      <p:sp>
        <p:nvSpPr>
          <p:cNvPr id="27" name="TextBox 26">
            <a:extLst>
              <a:ext uri="{FF2B5EF4-FFF2-40B4-BE49-F238E27FC236}">
                <a16:creationId xmlns:a16="http://schemas.microsoft.com/office/drawing/2014/main" id="{44B0541A-1ED2-4A9F-95AC-15958A460E65}"/>
              </a:ext>
            </a:extLst>
          </p:cNvPr>
          <p:cNvSpPr txBox="1"/>
          <p:nvPr/>
        </p:nvSpPr>
        <p:spPr>
          <a:xfrm>
            <a:off x="792072" y="3992996"/>
            <a:ext cx="946093" cy="276999"/>
          </a:xfrm>
          <a:prstGeom prst="rect">
            <a:avLst/>
          </a:prstGeom>
          <a:noFill/>
        </p:spPr>
        <p:txBody>
          <a:bodyPr wrap="none" rtlCol="0">
            <a:spAutoFit/>
          </a:bodyPr>
          <a:lstStyle/>
          <a:p>
            <a:r>
              <a:rPr lang="en-US" sz="1200">
                <a:solidFill>
                  <a:schemeClr val="tx1">
                    <a:lumMod val="75000"/>
                    <a:lumOff val="25000"/>
                  </a:schemeClr>
                </a:solidFill>
              </a:rPr>
              <a:t>WEBSTER</a:t>
            </a:r>
          </a:p>
        </p:txBody>
      </p:sp>
      <p:sp>
        <p:nvSpPr>
          <p:cNvPr id="28" name="TextBox 27">
            <a:extLst>
              <a:ext uri="{FF2B5EF4-FFF2-40B4-BE49-F238E27FC236}">
                <a16:creationId xmlns:a16="http://schemas.microsoft.com/office/drawing/2014/main" id="{794BE1C3-2598-4C34-BFFB-4A10714154C7}"/>
              </a:ext>
            </a:extLst>
          </p:cNvPr>
          <p:cNvSpPr txBox="1"/>
          <p:nvPr/>
        </p:nvSpPr>
        <p:spPr>
          <a:xfrm>
            <a:off x="937946" y="3304401"/>
            <a:ext cx="800219" cy="276999"/>
          </a:xfrm>
          <a:prstGeom prst="rect">
            <a:avLst/>
          </a:prstGeom>
          <a:noFill/>
        </p:spPr>
        <p:txBody>
          <a:bodyPr wrap="none" rtlCol="0">
            <a:spAutoFit/>
          </a:bodyPr>
          <a:lstStyle/>
          <a:p>
            <a:r>
              <a:rPr lang="en-US" sz="1200">
                <a:solidFill>
                  <a:schemeClr val="tx1">
                    <a:lumMod val="75000"/>
                    <a:lumOff val="25000"/>
                  </a:schemeClr>
                </a:solidFill>
              </a:rPr>
              <a:t>MARION</a:t>
            </a:r>
          </a:p>
        </p:txBody>
      </p:sp>
      <p:sp>
        <p:nvSpPr>
          <p:cNvPr id="29" name="TextBox 28">
            <a:extLst>
              <a:ext uri="{FF2B5EF4-FFF2-40B4-BE49-F238E27FC236}">
                <a16:creationId xmlns:a16="http://schemas.microsoft.com/office/drawing/2014/main" id="{5555811E-DEF0-4EF3-89F3-E12104A5F07D}"/>
              </a:ext>
            </a:extLst>
          </p:cNvPr>
          <p:cNvSpPr txBox="1"/>
          <p:nvPr/>
        </p:nvSpPr>
        <p:spPr>
          <a:xfrm>
            <a:off x="1722908" y="3386193"/>
            <a:ext cx="798617" cy="276999"/>
          </a:xfrm>
          <a:prstGeom prst="rect">
            <a:avLst/>
          </a:prstGeom>
          <a:noFill/>
        </p:spPr>
        <p:txBody>
          <a:bodyPr wrap="none" rtlCol="0">
            <a:spAutoFit/>
          </a:bodyPr>
          <a:lstStyle/>
          <a:p>
            <a:r>
              <a:rPr lang="en-US" sz="1200">
                <a:solidFill>
                  <a:schemeClr val="tx1">
                    <a:lumMod val="75000"/>
                    <a:lumOff val="25000"/>
                  </a:schemeClr>
                </a:solidFill>
              </a:rPr>
              <a:t>SCHLEY</a:t>
            </a:r>
          </a:p>
        </p:txBody>
      </p:sp>
      <p:sp>
        <p:nvSpPr>
          <p:cNvPr id="30" name="TextBox 29">
            <a:extLst>
              <a:ext uri="{FF2B5EF4-FFF2-40B4-BE49-F238E27FC236}">
                <a16:creationId xmlns:a16="http://schemas.microsoft.com/office/drawing/2014/main" id="{B6A75C28-ABBB-413D-B198-14ED72FCCC6D}"/>
              </a:ext>
            </a:extLst>
          </p:cNvPr>
          <p:cNvSpPr txBox="1"/>
          <p:nvPr/>
        </p:nvSpPr>
        <p:spPr>
          <a:xfrm>
            <a:off x="2274616" y="2852985"/>
            <a:ext cx="756938" cy="276999"/>
          </a:xfrm>
          <a:prstGeom prst="rect">
            <a:avLst/>
          </a:prstGeom>
          <a:noFill/>
        </p:spPr>
        <p:txBody>
          <a:bodyPr wrap="none" rtlCol="0">
            <a:spAutoFit/>
          </a:bodyPr>
          <a:lstStyle/>
          <a:p>
            <a:r>
              <a:rPr lang="en-US" sz="1200">
                <a:solidFill>
                  <a:schemeClr val="tx1">
                    <a:lumMod val="75000"/>
                    <a:lumOff val="25000"/>
                  </a:schemeClr>
                </a:solidFill>
              </a:rPr>
              <a:t>MACON</a:t>
            </a:r>
          </a:p>
        </p:txBody>
      </p:sp>
      <p:sp>
        <p:nvSpPr>
          <p:cNvPr id="31" name="TextBox 30">
            <a:extLst>
              <a:ext uri="{FF2B5EF4-FFF2-40B4-BE49-F238E27FC236}">
                <a16:creationId xmlns:a16="http://schemas.microsoft.com/office/drawing/2014/main" id="{46314881-3791-42D6-8099-8E02C2791B40}"/>
              </a:ext>
            </a:extLst>
          </p:cNvPr>
          <p:cNvSpPr txBox="1"/>
          <p:nvPr/>
        </p:nvSpPr>
        <p:spPr>
          <a:xfrm>
            <a:off x="1770048" y="2266890"/>
            <a:ext cx="777392" cy="276999"/>
          </a:xfrm>
          <a:prstGeom prst="rect">
            <a:avLst/>
          </a:prstGeom>
          <a:noFill/>
        </p:spPr>
        <p:txBody>
          <a:bodyPr wrap="none" rtlCol="0">
            <a:spAutoFit/>
          </a:bodyPr>
          <a:lstStyle/>
          <a:p>
            <a:r>
              <a:rPr lang="en-US" sz="1200">
                <a:solidFill>
                  <a:schemeClr val="tx1">
                    <a:lumMod val="75000"/>
                    <a:lumOff val="25000"/>
                  </a:schemeClr>
                </a:solidFill>
              </a:rPr>
              <a:t>TAYLOR</a:t>
            </a:r>
          </a:p>
        </p:txBody>
      </p:sp>
      <p:pic>
        <p:nvPicPr>
          <p:cNvPr id="32" name="Picture 31">
            <a:extLst>
              <a:ext uri="{FF2B5EF4-FFF2-40B4-BE49-F238E27FC236}">
                <a16:creationId xmlns:a16="http://schemas.microsoft.com/office/drawing/2014/main" id="{2B69BCEF-3958-4FE4-9B3F-C7FA29209E8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38800" y="1758191"/>
            <a:ext cx="6482074" cy="5023607"/>
          </a:xfrm>
          <a:prstGeom prst="rect">
            <a:avLst/>
          </a:prstGeom>
          <a:noFill/>
          <a:ln>
            <a:noFill/>
          </a:ln>
        </p:spPr>
      </p:pic>
    </p:spTree>
    <p:extLst>
      <p:ext uri="{BB962C8B-B14F-4D97-AF65-F5344CB8AC3E}">
        <p14:creationId xmlns:p14="http://schemas.microsoft.com/office/powerpoint/2010/main" val="886909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17A6D6-CCCD-478E-A891-3D76648BA95F}"/>
              </a:ext>
            </a:extLst>
          </p:cNvPr>
          <p:cNvSpPr>
            <a:spLocks noGrp="1"/>
          </p:cNvSpPr>
          <p:nvPr>
            <p:ph type="title"/>
          </p:nvPr>
        </p:nvSpPr>
        <p:spPr>
          <a:xfrm>
            <a:off x="381000" y="76200"/>
            <a:ext cx="11658600" cy="1600200"/>
          </a:xfrm>
        </p:spPr>
        <p:txBody>
          <a:bodyPr/>
          <a:lstStyle/>
          <a:p>
            <a:r>
              <a:rPr lang="en-US" sz="4000"/>
              <a:t>DO Conditions: Lower Flint Basin</a:t>
            </a:r>
          </a:p>
        </p:txBody>
      </p:sp>
      <p:pic>
        <p:nvPicPr>
          <p:cNvPr id="6" name="Picture 5">
            <a:extLst>
              <a:ext uri="{FF2B5EF4-FFF2-40B4-BE49-F238E27FC236}">
                <a16:creationId xmlns:a16="http://schemas.microsoft.com/office/drawing/2014/main" id="{054CBED0-4BB4-4B63-837A-CA1C36CF808D}"/>
              </a:ext>
            </a:extLst>
          </p:cNvPr>
          <p:cNvPicPr>
            <a:picLocks noChangeAspect="1"/>
          </p:cNvPicPr>
          <p:nvPr/>
        </p:nvPicPr>
        <p:blipFill>
          <a:blip r:embed="rId3"/>
          <a:stretch>
            <a:fillRect/>
          </a:stretch>
        </p:blipFill>
        <p:spPr>
          <a:xfrm>
            <a:off x="9878898" y="228600"/>
            <a:ext cx="2313102" cy="1613460"/>
          </a:xfrm>
          <a:prstGeom prst="rect">
            <a:avLst/>
          </a:prstGeom>
        </p:spPr>
      </p:pic>
      <p:sp>
        <p:nvSpPr>
          <p:cNvPr id="7" name="TextBox 6">
            <a:extLst>
              <a:ext uri="{FF2B5EF4-FFF2-40B4-BE49-F238E27FC236}">
                <a16:creationId xmlns:a16="http://schemas.microsoft.com/office/drawing/2014/main" id="{5D8CCA0A-8ECA-40AC-B95A-E94558E38D64}"/>
              </a:ext>
            </a:extLst>
          </p:cNvPr>
          <p:cNvSpPr txBox="1"/>
          <p:nvPr/>
        </p:nvSpPr>
        <p:spPr>
          <a:xfrm>
            <a:off x="1447800" y="1415534"/>
            <a:ext cx="2539478" cy="430887"/>
          </a:xfrm>
          <a:prstGeom prst="rect">
            <a:avLst/>
          </a:prstGeom>
          <a:noFill/>
        </p:spPr>
        <p:txBody>
          <a:bodyPr wrap="none" rtlCol="0">
            <a:spAutoFit/>
          </a:bodyPr>
          <a:lstStyle/>
          <a:p>
            <a:r>
              <a:rPr lang="en-US" sz="2200">
                <a:solidFill>
                  <a:schemeClr val="accent1"/>
                </a:solidFill>
              </a:rPr>
              <a:t>Current Conditions</a:t>
            </a:r>
          </a:p>
        </p:txBody>
      </p:sp>
      <p:sp>
        <p:nvSpPr>
          <p:cNvPr id="9" name="TextBox 8">
            <a:extLst>
              <a:ext uri="{FF2B5EF4-FFF2-40B4-BE49-F238E27FC236}">
                <a16:creationId xmlns:a16="http://schemas.microsoft.com/office/drawing/2014/main" id="{8EA9A2CA-A47E-4BEE-94E1-02D936C82CF2}"/>
              </a:ext>
            </a:extLst>
          </p:cNvPr>
          <p:cNvSpPr txBox="1"/>
          <p:nvPr/>
        </p:nvSpPr>
        <p:spPr>
          <a:xfrm>
            <a:off x="6687852" y="1363882"/>
            <a:ext cx="2414444" cy="430887"/>
          </a:xfrm>
          <a:prstGeom prst="rect">
            <a:avLst/>
          </a:prstGeom>
          <a:noFill/>
        </p:spPr>
        <p:txBody>
          <a:bodyPr wrap="none" rtlCol="0">
            <a:spAutoFit/>
          </a:bodyPr>
          <a:lstStyle/>
          <a:p>
            <a:r>
              <a:rPr lang="en-US" sz="2200">
                <a:solidFill>
                  <a:schemeClr val="accent1"/>
                </a:solidFill>
              </a:rPr>
              <a:t>Future Conditions</a:t>
            </a:r>
          </a:p>
        </p:txBody>
      </p:sp>
      <p:pic>
        <p:nvPicPr>
          <p:cNvPr id="16" name="Picture 15">
            <a:extLst>
              <a:ext uri="{FF2B5EF4-FFF2-40B4-BE49-F238E27FC236}">
                <a16:creationId xmlns:a16="http://schemas.microsoft.com/office/drawing/2014/main" id="{12C41677-27F8-407C-AFA1-13468B5058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0738"/>
          <a:stretch/>
        </p:blipFill>
        <p:spPr bwMode="auto">
          <a:xfrm>
            <a:off x="479572" y="1752600"/>
            <a:ext cx="4549627" cy="5090041"/>
          </a:xfrm>
          <a:prstGeom prst="rect">
            <a:avLst/>
          </a:prstGeom>
          <a:noFill/>
          <a:ln>
            <a:noFill/>
          </a:ln>
        </p:spPr>
      </p:pic>
      <p:pic>
        <p:nvPicPr>
          <p:cNvPr id="18" name="Picture 17">
            <a:extLst>
              <a:ext uri="{FF2B5EF4-FFF2-40B4-BE49-F238E27FC236}">
                <a16:creationId xmlns:a16="http://schemas.microsoft.com/office/drawing/2014/main" id="{3B2F4BAB-D1A8-41CF-BEE7-9F5AA41645A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600" y="1752599"/>
            <a:ext cx="6553200" cy="5071029"/>
          </a:xfrm>
          <a:prstGeom prst="rect">
            <a:avLst/>
          </a:prstGeom>
          <a:noFill/>
          <a:ln>
            <a:noFill/>
          </a:ln>
        </p:spPr>
      </p:pic>
    </p:spTree>
    <p:extLst>
      <p:ext uri="{BB962C8B-B14F-4D97-AF65-F5344CB8AC3E}">
        <p14:creationId xmlns:p14="http://schemas.microsoft.com/office/powerpoint/2010/main" val="3606535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E8418-56A8-D2B3-CA66-501441A72EDF}"/>
              </a:ext>
            </a:extLst>
          </p:cNvPr>
          <p:cNvSpPr>
            <a:spLocks noGrp="1"/>
          </p:cNvSpPr>
          <p:nvPr>
            <p:ph type="title"/>
          </p:nvPr>
        </p:nvSpPr>
        <p:spPr/>
        <p:txBody>
          <a:bodyPr/>
          <a:lstStyle/>
          <a:p>
            <a:r>
              <a:rPr lang="en-US"/>
              <a:t>Assimilative Capacity Total Stream Miles</a:t>
            </a:r>
          </a:p>
        </p:txBody>
      </p:sp>
      <p:sp>
        <p:nvSpPr>
          <p:cNvPr id="6" name="TextBox 5">
            <a:extLst>
              <a:ext uri="{FF2B5EF4-FFF2-40B4-BE49-F238E27FC236}">
                <a16:creationId xmlns:a16="http://schemas.microsoft.com/office/drawing/2014/main" id="{6F0217D9-F0C1-46B4-5919-5EE530D3EE85}"/>
              </a:ext>
            </a:extLst>
          </p:cNvPr>
          <p:cNvSpPr txBox="1"/>
          <p:nvPr/>
        </p:nvSpPr>
        <p:spPr>
          <a:xfrm>
            <a:off x="4831032" y="3946162"/>
            <a:ext cx="20056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95959"/>
                </a:solidFill>
                <a:effectLst/>
                <a:uLnTx/>
                <a:uFillTx/>
                <a:latin typeface="Arial" panose="020B0604020202020204"/>
                <a:ea typeface="+mn-ea"/>
                <a:cs typeface="+mn-cs"/>
              </a:rPr>
              <a:t>Future Conditions</a:t>
            </a:r>
          </a:p>
        </p:txBody>
      </p:sp>
      <p:sp>
        <p:nvSpPr>
          <p:cNvPr id="8" name="TextBox 7">
            <a:extLst>
              <a:ext uri="{FF2B5EF4-FFF2-40B4-BE49-F238E27FC236}">
                <a16:creationId xmlns:a16="http://schemas.microsoft.com/office/drawing/2014/main" id="{3ED95457-4C04-E470-8E0F-9D603E9CD704}"/>
              </a:ext>
            </a:extLst>
          </p:cNvPr>
          <p:cNvSpPr txBox="1"/>
          <p:nvPr/>
        </p:nvSpPr>
        <p:spPr>
          <a:xfrm>
            <a:off x="4831032" y="1650672"/>
            <a:ext cx="226322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95959"/>
                </a:solidFill>
                <a:effectLst/>
                <a:uLnTx/>
                <a:uFillTx/>
                <a:latin typeface="Arial" panose="020B0604020202020204"/>
                <a:ea typeface="+mn-ea"/>
                <a:cs typeface="+mn-cs"/>
              </a:rPr>
              <a:t>Current Conditions</a:t>
            </a:r>
          </a:p>
        </p:txBody>
      </p:sp>
      <p:pic>
        <p:nvPicPr>
          <p:cNvPr id="4" name="Picture 3" descr="Table&#10;&#10;Description automatically generated">
            <a:extLst>
              <a:ext uri="{FF2B5EF4-FFF2-40B4-BE49-F238E27FC236}">
                <a16:creationId xmlns:a16="http://schemas.microsoft.com/office/drawing/2014/main" id="{CA450308-4B19-1AD5-2C6D-F54A2024AA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9827" y="2091258"/>
            <a:ext cx="7745634" cy="1325562"/>
          </a:xfrm>
          <a:prstGeom prst="rect">
            <a:avLst/>
          </a:prstGeom>
        </p:spPr>
      </p:pic>
      <p:pic>
        <p:nvPicPr>
          <p:cNvPr id="7" name="Picture 6" descr="Table&#10;&#10;Description automatically generated">
            <a:extLst>
              <a:ext uri="{FF2B5EF4-FFF2-40B4-BE49-F238E27FC236}">
                <a16:creationId xmlns:a16="http://schemas.microsoft.com/office/drawing/2014/main" id="{8560AD1C-1CCA-0F57-34AF-9C0670BA1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3726" y="4404250"/>
            <a:ext cx="7737837" cy="1325562"/>
          </a:xfrm>
          <a:prstGeom prst="rect">
            <a:avLst/>
          </a:prstGeom>
        </p:spPr>
      </p:pic>
    </p:spTree>
    <p:extLst>
      <p:ext uri="{BB962C8B-B14F-4D97-AF65-F5344CB8AC3E}">
        <p14:creationId xmlns:p14="http://schemas.microsoft.com/office/powerpoint/2010/main" val="16196521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FBE89E-7ADC-4F94-B05F-62C9E4931E86}"/>
              </a:ext>
            </a:extLst>
          </p:cNvPr>
          <p:cNvSpPr>
            <a:spLocks noGrp="1"/>
          </p:cNvSpPr>
          <p:nvPr>
            <p:ph type="title"/>
          </p:nvPr>
        </p:nvSpPr>
        <p:spPr>
          <a:xfrm>
            <a:off x="533400" y="0"/>
            <a:ext cx="11658600" cy="1600200"/>
          </a:xfrm>
        </p:spPr>
        <p:txBody>
          <a:bodyPr/>
          <a:lstStyle/>
          <a:p>
            <a:r>
              <a:rPr lang="en-US"/>
              <a:t>Watershed Modeling</a:t>
            </a:r>
          </a:p>
        </p:txBody>
      </p:sp>
      <p:sp>
        <p:nvSpPr>
          <p:cNvPr id="7" name="Content Placeholder 6">
            <a:extLst>
              <a:ext uri="{FF2B5EF4-FFF2-40B4-BE49-F238E27FC236}">
                <a16:creationId xmlns:a16="http://schemas.microsoft.com/office/drawing/2014/main" id="{63C8D2DD-8FB6-40EA-BEE3-71D10B48DEFB}"/>
              </a:ext>
            </a:extLst>
          </p:cNvPr>
          <p:cNvSpPr>
            <a:spLocks noGrp="1"/>
          </p:cNvSpPr>
          <p:nvPr>
            <p:ph type="body" sz="quarter" idx="10"/>
          </p:nvPr>
        </p:nvSpPr>
        <p:spPr>
          <a:xfrm>
            <a:off x="381000" y="1609344"/>
            <a:ext cx="5715000" cy="4419600"/>
          </a:xfrm>
        </p:spPr>
        <p:txBody>
          <a:bodyPr/>
          <a:lstStyle/>
          <a:p>
            <a:pPr>
              <a:spcBef>
                <a:spcPts val="600"/>
              </a:spcBef>
            </a:pPr>
            <a:r>
              <a:rPr lang="en-US" sz="2800" b="1">
                <a:solidFill>
                  <a:schemeClr val="tx1"/>
                </a:solidFill>
              </a:rPr>
              <a:t>Model updates are underway</a:t>
            </a:r>
          </a:p>
        </p:txBody>
      </p:sp>
      <p:pic>
        <p:nvPicPr>
          <p:cNvPr id="8" name="Picture 3">
            <a:extLst>
              <a:ext uri="{FF2B5EF4-FFF2-40B4-BE49-F238E27FC236}">
                <a16:creationId xmlns:a16="http://schemas.microsoft.com/office/drawing/2014/main" id="{4C5EAC39-52FB-4C02-836A-4C3D726B74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4532"/>
            <a:ext cx="5200386" cy="6853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8096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FBE89E-7ADC-4F94-B05F-62C9E4931E86}"/>
              </a:ext>
            </a:extLst>
          </p:cNvPr>
          <p:cNvSpPr>
            <a:spLocks noGrp="1"/>
          </p:cNvSpPr>
          <p:nvPr>
            <p:ph type="title"/>
          </p:nvPr>
        </p:nvSpPr>
        <p:spPr>
          <a:xfrm>
            <a:off x="533400" y="0"/>
            <a:ext cx="11658600" cy="1600200"/>
          </a:xfrm>
        </p:spPr>
        <p:txBody>
          <a:bodyPr/>
          <a:lstStyle/>
          <a:p>
            <a:r>
              <a:rPr lang="en-US"/>
              <a:t>Watershed Modeling: Nutrients</a:t>
            </a:r>
          </a:p>
        </p:txBody>
      </p:sp>
      <p:sp>
        <p:nvSpPr>
          <p:cNvPr id="7" name="Content Placeholder 6">
            <a:extLst>
              <a:ext uri="{FF2B5EF4-FFF2-40B4-BE49-F238E27FC236}">
                <a16:creationId xmlns:a16="http://schemas.microsoft.com/office/drawing/2014/main" id="{63C8D2DD-8FB6-40EA-BEE3-71D10B48DEFB}"/>
              </a:ext>
            </a:extLst>
          </p:cNvPr>
          <p:cNvSpPr>
            <a:spLocks noGrp="1"/>
          </p:cNvSpPr>
          <p:nvPr>
            <p:ph type="body" sz="quarter" idx="10"/>
          </p:nvPr>
        </p:nvSpPr>
        <p:spPr>
          <a:xfrm>
            <a:off x="381000" y="1600200"/>
            <a:ext cx="7696074" cy="4419600"/>
          </a:xfrm>
        </p:spPr>
        <p:txBody>
          <a:bodyPr>
            <a:normAutofit fontScale="92500" lnSpcReduction="10000"/>
          </a:bodyPr>
          <a:lstStyle/>
          <a:p>
            <a:pPr>
              <a:spcBef>
                <a:spcPts val="600"/>
              </a:spcBef>
            </a:pPr>
            <a:r>
              <a:rPr lang="en-US" b="1">
                <a:solidFill>
                  <a:schemeClr val="tx1"/>
                </a:solidFill>
              </a:rPr>
              <a:t>Current (2008) and future (2050) </a:t>
            </a:r>
            <a:r>
              <a:rPr lang="en-US" b="1" err="1">
                <a:solidFill>
                  <a:schemeClr val="tx1"/>
                </a:solidFill>
              </a:rPr>
              <a:t>landuse</a:t>
            </a:r>
            <a:endParaRPr lang="en-US" b="1">
              <a:solidFill>
                <a:schemeClr val="tx1"/>
              </a:solidFill>
            </a:endParaRPr>
          </a:p>
          <a:p>
            <a:pPr>
              <a:spcBef>
                <a:spcPts val="600"/>
              </a:spcBef>
            </a:pPr>
            <a:r>
              <a:rPr lang="en-US" b="1">
                <a:solidFill>
                  <a:schemeClr val="tx1"/>
                </a:solidFill>
              </a:rPr>
              <a:t>Meteorological information (2001-2012)</a:t>
            </a:r>
          </a:p>
          <a:p>
            <a:pPr>
              <a:spcBef>
                <a:spcPts val="600"/>
              </a:spcBef>
            </a:pPr>
            <a:r>
              <a:rPr lang="en-US" b="1"/>
              <a:t>Point Source Discharges</a:t>
            </a:r>
          </a:p>
          <a:p>
            <a:pPr lvl="1">
              <a:spcBef>
                <a:spcPts val="600"/>
              </a:spcBef>
            </a:pPr>
            <a:r>
              <a:rPr lang="en-US" sz="2100" b="1"/>
              <a:t>Current 2014, Future 2050</a:t>
            </a:r>
          </a:p>
          <a:p>
            <a:pPr>
              <a:spcBef>
                <a:spcPts val="600"/>
              </a:spcBef>
            </a:pPr>
            <a:r>
              <a:rPr lang="en-US" b="1"/>
              <a:t>Heat maps</a:t>
            </a:r>
          </a:p>
          <a:p>
            <a:pPr lvl="1">
              <a:spcBef>
                <a:spcPts val="600"/>
              </a:spcBef>
            </a:pPr>
            <a:r>
              <a:rPr lang="en-US" b="1">
                <a:solidFill>
                  <a:schemeClr val="tx1"/>
                </a:solidFill>
              </a:rPr>
              <a:t>Loadings – by subbasin – under representative wet and dry years</a:t>
            </a:r>
          </a:p>
          <a:p>
            <a:pPr lvl="1">
              <a:spcBef>
                <a:spcPts val="600"/>
              </a:spcBef>
            </a:pPr>
            <a:r>
              <a:rPr lang="en-US" b="1">
                <a:solidFill>
                  <a:schemeClr val="tx1"/>
                </a:solidFill>
              </a:rPr>
              <a:t>Total Nitrogen</a:t>
            </a:r>
          </a:p>
          <a:p>
            <a:pPr lvl="1">
              <a:spcBef>
                <a:spcPts val="600"/>
              </a:spcBef>
            </a:pPr>
            <a:r>
              <a:rPr lang="en-US" b="1">
                <a:solidFill>
                  <a:schemeClr val="tx1"/>
                </a:solidFill>
              </a:rPr>
              <a:t>Total Phosphorus</a:t>
            </a:r>
          </a:p>
          <a:p>
            <a:pPr>
              <a:spcBef>
                <a:spcPts val="600"/>
              </a:spcBef>
            </a:pPr>
            <a:r>
              <a:rPr lang="en-US" b="1">
                <a:solidFill>
                  <a:schemeClr val="tx1"/>
                </a:solidFill>
              </a:rPr>
              <a:t>Increases under dry year conditions</a:t>
            </a:r>
          </a:p>
          <a:p>
            <a:pPr lvl="1">
              <a:spcBef>
                <a:spcPts val="600"/>
              </a:spcBef>
            </a:pPr>
            <a:r>
              <a:rPr lang="en-US" b="1">
                <a:solidFill>
                  <a:schemeClr val="tx1"/>
                </a:solidFill>
              </a:rPr>
              <a:t>Point source-driven</a:t>
            </a:r>
          </a:p>
          <a:p>
            <a:pPr>
              <a:spcBef>
                <a:spcPts val="600"/>
              </a:spcBef>
            </a:pPr>
            <a:r>
              <a:rPr lang="en-US" b="1">
                <a:solidFill>
                  <a:schemeClr val="tx1"/>
                </a:solidFill>
              </a:rPr>
              <a:t>Increases under wet year conditions</a:t>
            </a:r>
          </a:p>
          <a:p>
            <a:pPr lvl="1">
              <a:spcBef>
                <a:spcPts val="600"/>
              </a:spcBef>
            </a:pPr>
            <a:r>
              <a:rPr lang="en-US" b="1">
                <a:solidFill>
                  <a:schemeClr val="tx1"/>
                </a:solidFill>
              </a:rPr>
              <a:t>Nonpoint source-driven (land uses)</a:t>
            </a:r>
          </a:p>
        </p:txBody>
      </p:sp>
      <p:pic>
        <p:nvPicPr>
          <p:cNvPr id="3" name="Picture 2">
            <a:extLst>
              <a:ext uri="{FF2B5EF4-FFF2-40B4-BE49-F238E27FC236}">
                <a16:creationId xmlns:a16="http://schemas.microsoft.com/office/drawing/2014/main" id="{5556D077-FF77-455E-9680-5D5846FC9821}"/>
              </a:ext>
            </a:extLst>
          </p:cNvPr>
          <p:cNvPicPr>
            <a:picLocks noChangeAspect="1"/>
          </p:cNvPicPr>
          <p:nvPr/>
        </p:nvPicPr>
        <p:blipFill>
          <a:blip r:embed="rId3"/>
          <a:stretch>
            <a:fillRect/>
          </a:stretch>
        </p:blipFill>
        <p:spPr>
          <a:xfrm>
            <a:off x="8077074" y="1278669"/>
            <a:ext cx="3924640" cy="5113463"/>
          </a:xfrm>
          <a:prstGeom prst="rect">
            <a:avLst/>
          </a:prstGeom>
        </p:spPr>
      </p:pic>
    </p:spTree>
    <p:extLst>
      <p:ext uri="{BB962C8B-B14F-4D97-AF65-F5344CB8AC3E}">
        <p14:creationId xmlns:p14="http://schemas.microsoft.com/office/powerpoint/2010/main" val="402921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524000" y="6248400"/>
            <a:ext cx="9144000" cy="609600"/>
          </a:xfrm>
          <a:prstGeom prst="rect">
            <a:avLst/>
          </a:prstGeom>
          <a:solidFill>
            <a:srgbClr val="B1C594"/>
          </a:solidFill>
          <a:ln>
            <a:noFill/>
          </a:ln>
        </p:spPr>
        <p:txBody>
          <a:bodyPr wrap="none" anchor="ctr"/>
          <a:lstStyle/>
          <a:p>
            <a:endParaRPr lang="en-US"/>
          </a:p>
        </p:txBody>
      </p:sp>
      <p:sp>
        <p:nvSpPr>
          <p:cNvPr id="5" name="Rectangle 4"/>
          <p:cNvSpPr>
            <a:spLocks noChangeArrowheads="1"/>
          </p:cNvSpPr>
          <p:nvPr/>
        </p:nvSpPr>
        <p:spPr bwMode="auto">
          <a:xfrm>
            <a:off x="1524000" y="1"/>
            <a:ext cx="9144000" cy="1096963"/>
          </a:xfrm>
          <a:prstGeom prst="rect">
            <a:avLst/>
          </a:prstGeom>
          <a:solidFill>
            <a:srgbClr val="B1C594"/>
          </a:solidFill>
          <a:ln>
            <a:noFill/>
          </a:ln>
        </p:spPr>
        <p:txBody>
          <a:bodyPr wrap="none" anchor="ctr"/>
          <a:lstStyle/>
          <a:p>
            <a:endParaRPr lang="en-US"/>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961" r="77451" b="30556"/>
          <a:stretch/>
        </p:blipFill>
        <p:spPr>
          <a:xfrm>
            <a:off x="1686687" y="129380"/>
            <a:ext cx="704089" cy="838203"/>
          </a:xfrm>
          <a:prstGeom prst="rect">
            <a:avLst/>
          </a:prstGeom>
        </p:spPr>
      </p:pic>
      <p:sp>
        <p:nvSpPr>
          <p:cNvPr id="9" name="TextBox 8"/>
          <p:cNvSpPr txBox="1"/>
          <p:nvPr/>
        </p:nvSpPr>
        <p:spPr>
          <a:xfrm>
            <a:off x="1524000" y="6412468"/>
            <a:ext cx="9142413" cy="369332"/>
          </a:xfrm>
          <a:prstGeom prst="rect">
            <a:avLst/>
          </a:prstGeom>
          <a:noFill/>
        </p:spPr>
        <p:txBody>
          <a:bodyPr wrap="square" rtlCol="0">
            <a:spAutoFit/>
          </a:bodyPr>
          <a:lstStyle/>
          <a:p>
            <a:pPr algn="ctr"/>
            <a:r>
              <a:rPr lang="en-US">
                <a:solidFill>
                  <a:schemeClr val="bg1"/>
                </a:solidFill>
                <a:latin typeface="Trajan Pro" pitchFamily="18" charset="0"/>
              </a:rPr>
              <a:t>DEPARTMENT OF NATURAL RESOURCES</a:t>
            </a:r>
          </a:p>
        </p:txBody>
      </p:sp>
      <p:sp>
        <p:nvSpPr>
          <p:cNvPr id="10" name="Title 1"/>
          <p:cNvSpPr txBox="1">
            <a:spLocks/>
          </p:cNvSpPr>
          <p:nvPr/>
        </p:nvSpPr>
        <p:spPr>
          <a:xfrm>
            <a:off x="2346960" y="129382"/>
            <a:ext cx="8168640" cy="838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400" dirty="0">
                <a:solidFill>
                  <a:schemeClr val="bg1"/>
                </a:solidFill>
                <a:latin typeface="Franklin Gothic Medium"/>
              </a:rPr>
              <a:t>FLINT LAND USE CHANGES (2008-2050)</a:t>
            </a:r>
          </a:p>
        </p:txBody>
      </p:sp>
      <p:pic>
        <p:nvPicPr>
          <p:cNvPr id="11" name="Picture 10"/>
          <p:cNvPicPr/>
          <p:nvPr/>
        </p:nvPicPr>
        <p:blipFill>
          <a:blip r:embed="rId4"/>
          <a:stretch>
            <a:fillRect/>
          </a:stretch>
        </p:blipFill>
        <p:spPr>
          <a:xfrm>
            <a:off x="2231524" y="1096964"/>
            <a:ext cx="3828670" cy="5165291"/>
          </a:xfrm>
          <a:prstGeom prst="rect">
            <a:avLst/>
          </a:prstGeom>
        </p:spPr>
      </p:pic>
      <p:pic>
        <p:nvPicPr>
          <p:cNvPr id="12" name="Picture 11"/>
          <p:cNvPicPr/>
          <p:nvPr/>
        </p:nvPicPr>
        <p:blipFill>
          <a:blip r:embed="rId5"/>
          <a:stretch>
            <a:fillRect/>
          </a:stretch>
        </p:blipFill>
        <p:spPr>
          <a:xfrm>
            <a:off x="6414804" y="1105201"/>
            <a:ext cx="3925652" cy="5186074"/>
          </a:xfrm>
          <a:prstGeom prst="rect">
            <a:avLst/>
          </a:prstGeom>
        </p:spPr>
      </p:pic>
    </p:spTree>
    <p:extLst>
      <p:ext uri="{BB962C8B-B14F-4D97-AF65-F5344CB8AC3E}">
        <p14:creationId xmlns:p14="http://schemas.microsoft.com/office/powerpoint/2010/main" val="2808539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0022" y="1457778"/>
            <a:ext cx="5114957" cy="4739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a:xfrm>
            <a:off x="3052411" y="1489927"/>
            <a:ext cx="5444621" cy="0"/>
          </a:xfrm>
          <a:prstGeom prst="line">
            <a:avLst/>
          </a:prstGeom>
          <a:ln w="76200">
            <a:solidFill>
              <a:schemeClr val="bg1"/>
            </a:solidFill>
          </a:ln>
        </p:spPr>
        <p:style>
          <a:lnRef idx="1">
            <a:schemeClr val="dk1"/>
          </a:lnRef>
          <a:fillRef idx="0">
            <a:schemeClr val="dk1"/>
          </a:fillRef>
          <a:effectRef idx="0">
            <a:schemeClr val="dk1"/>
          </a:effectRef>
          <a:fontRef idx="minor">
            <a:schemeClr val="tx1"/>
          </a:fontRef>
        </p:style>
      </p:cxnSp>
      <p:sp>
        <p:nvSpPr>
          <p:cNvPr id="4" name="Rectangle 3"/>
          <p:cNvSpPr>
            <a:spLocks noChangeArrowheads="1"/>
          </p:cNvSpPr>
          <p:nvPr/>
        </p:nvSpPr>
        <p:spPr bwMode="auto">
          <a:xfrm>
            <a:off x="1524000" y="6248400"/>
            <a:ext cx="9144000" cy="609600"/>
          </a:xfrm>
          <a:prstGeom prst="rect">
            <a:avLst/>
          </a:prstGeom>
          <a:solidFill>
            <a:srgbClr val="B1C594"/>
          </a:solidFill>
          <a:ln>
            <a:noFill/>
          </a:ln>
        </p:spPr>
        <p:txBody>
          <a:bodyPr wrap="none" anchor="ctr"/>
          <a:lstStyle/>
          <a:p>
            <a:endParaRPr lang="en-US"/>
          </a:p>
        </p:txBody>
      </p:sp>
      <p:sp>
        <p:nvSpPr>
          <p:cNvPr id="5" name="Rectangle 4"/>
          <p:cNvSpPr>
            <a:spLocks noChangeArrowheads="1"/>
          </p:cNvSpPr>
          <p:nvPr/>
        </p:nvSpPr>
        <p:spPr bwMode="auto">
          <a:xfrm>
            <a:off x="1524000" y="1"/>
            <a:ext cx="9144000" cy="1096963"/>
          </a:xfrm>
          <a:prstGeom prst="rect">
            <a:avLst/>
          </a:prstGeom>
          <a:solidFill>
            <a:srgbClr val="B1C594"/>
          </a:solidFill>
          <a:ln>
            <a:noFill/>
          </a:ln>
        </p:spPr>
        <p:txBody>
          <a:bodyPr wrap="none" anchor="ctr"/>
          <a:lstStyle/>
          <a:p>
            <a:endParaRPr lang="en-US"/>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961" r="77451" b="30556"/>
          <a:stretch/>
        </p:blipFill>
        <p:spPr>
          <a:xfrm>
            <a:off x="1686687" y="129380"/>
            <a:ext cx="704089" cy="838203"/>
          </a:xfrm>
          <a:prstGeom prst="rect">
            <a:avLst/>
          </a:prstGeom>
        </p:spPr>
      </p:pic>
      <p:sp>
        <p:nvSpPr>
          <p:cNvPr id="9" name="TextBox 8"/>
          <p:cNvSpPr txBox="1"/>
          <p:nvPr/>
        </p:nvSpPr>
        <p:spPr>
          <a:xfrm>
            <a:off x="1524000" y="6412468"/>
            <a:ext cx="9142413" cy="369332"/>
          </a:xfrm>
          <a:prstGeom prst="rect">
            <a:avLst/>
          </a:prstGeom>
          <a:noFill/>
        </p:spPr>
        <p:txBody>
          <a:bodyPr wrap="square" rtlCol="0">
            <a:spAutoFit/>
          </a:bodyPr>
          <a:lstStyle/>
          <a:p>
            <a:pPr algn="ctr"/>
            <a:r>
              <a:rPr lang="en-US">
                <a:solidFill>
                  <a:schemeClr val="bg1"/>
                </a:solidFill>
                <a:latin typeface="Trajan Pro" pitchFamily="18" charset="0"/>
              </a:rPr>
              <a:t>DEPARTMENT OF NATURAL RESOURCES</a:t>
            </a:r>
          </a:p>
        </p:txBody>
      </p:sp>
      <p:sp>
        <p:nvSpPr>
          <p:cNvPr id="10" name="Title 1"/>
          <p:cNvSpPr txBox="1">
            <a:spLocks/>
          </p:cNvSpPr>
          <p:nvPr/>
        </p:nvSpPr>
        <p:spPr>
          <a:xfrm>
            <a:off x="2346960" y="129382"/>
            <a:ext cx="8168640" cy="838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400">
                <a:solidFill>
                  <a:schemeClr val="bg1"/>
                </a:solidFill>
                <a:latin typeface="Franklin Gothic Medium" panose="020B0603020102020204" pitchFamily="34" charset="0"/>
              </a:rPr>
              <a:t>BASIN RAINFALL ANALYSIS</a:t>
            </a:r>
          </a:p>
        </p:txBody>
      </p:sp>
      <p:graphicFrame>
        <p:nvGraphicFramePr>
          <p:cNvPr id="2" name="Table 1"/>
          <p:cNvGraphicFramePr>
            <a:graphicFrameLocks noGrp="1"/>
          </p:cNvGraphicFramePr>
          <p:nvPr/>
        </p:nvGraphicFramePr>
        <p:xfrm>
          <a:off x="8077201" y="1110899"/>
          <a:ext cx="2525481" cy="3194628"/>
        </p:xfrm>
        <a:graphic>
          <a:graphicData uri="http://schemas.openxmlformats.org/drawingml/2006/table">
            <a:tbl>
              <a:tblPr firstRow="1" bandRow="1">
                <a:tableStyleId>{5C22544A-7EE6-4342-B048-85BDC9FD1C3A}</a:tableStyleId>
              </a:tblPr>
              <a:tblGrid>
                <a:gridCol w="1386542">
                  <a:extLst>
                    <a:ext uri="{9D8B030D-6E8A-4147-A177-3AD203B41FA5}">
                      <a16:colId xmlns:a16="http://schemas.microsoft.com/office/drawing/2014/main" val="20000"/>
                    </a:ext>
                  </a:extLst>
                </a:gridCol>
                <a:gridCol w="519953">
                  <a:extLst>
                    <a:ext uri="{9D8B030D-6E8A-4147-A177-3AD203B41FA5}">
                      <a16:colId xmlns:a16="http://schemas.microsoft.com/office/drawing/2014/main" val="20001"/>
                    </a:ext>
                  </a:extLst>
                </a:gridCol>
                <a:gridCol w="618986">
                  <a:extLst>
                    <a:ext uri="{9D8B030D-6E8A-4147-A177-3AD203B41FA5}">
                      <a16:colId xmlns:a16="http://schemas.microsoft.com/office/drawing/2014/main" val="20002"/>
                    </a:ext>
                  </a:extLst>
                </a:gridCol>
              </a:tblGrid>
              <a:tr h="278783">
                <a:tc>
                  <a:txBody>
                    <a:bodyPr/>
                    <a:lstStyle/>
                    <a:p>
                      <a:r>
                        <a:rPr lang="en-US" sz="1000"/>
                        <a:t>Basin</a:t>
                      </a:r>
                    </a:p>
                  </a:txBody>
                  <a:tcPr>
                    <a:solidFill>
                      <a:srgbClr val="002060"/>
                    </a:solidFill>
                  </a:tcPr>
                </a:tc>
                <a:tc>
                  <a:txBody>
                    <a:bodyPr/>
                    <a:lstStyle/>
                    <a:p>
                      <a:r>
                        <a:rPr lang="en-US" sz="1000"/>
                        <a:t>Wet</a:t>
                      </a:r>
                    </a:p>
                  </a:txBody>
                  <a:tcPr>
                    <a:solidFill>
                      <a:srgbClr val="002060"/>
                    </a:solidFill>
                  </a:tcPr>
                </a:tc>
                <a:tc>
                  <a:txBody>
                    <a:bodyPr/>
                    <a:lstStyle/>
                    <a:p>
                      <a:r>
                        <a:rPr lang="en-US" sz="1000"/>
                        <a:t>Dry</a:t>
                      </a:r>
                    </a:p>
                  </a:txBody>
                  <a:tcPr>
                    <a:solidFill>
                      <a:srgbClr val="002060"/>
                    </a:solidFill>
                  </a:tcPr>
                </a:tc>
                <a:extLst>
                  <a:ext uri="{0D108BD9-81ED-4DB2-BD59-A6C34878D82A}">
                    <a16:rowId xmlns:a16="http://schemas.microsoft.com/office/drawing/2014/main" val="10000"/>
                  </a:ext>
                </a:extLst>
              </a:tr>
              <a:tr h="266177">
                <a:tc>
                  <a:txBody>
                    <a:bodyPr/>
                    <a:lstStyle/>
                    <a:p>
                      <a:r>
                        <a:rPr lang="en-US" sz="1000" err="1"/>
                        <a:t>Ochlockonee</a:t>
                      </a:r>
                      <a:endParaRPr lang="en-US" sz="1000"/>
                    </a:p>
                  </a:txBody>
                  <a:tcPr/>
                </a:tc>
                <a:tc>
                  <a:txBody>
                    <a:bodyPr/>
                    <a:lstStyle/>
                    <a:p>
                      <a:pPr algn="ctr"/>
                      <a:r>
                        <a:rPr lang="en-US" sz="1000"/>
                        <a:t>2005</a:t>
                      </a:r>
                    </a:p>
                  </a:txBody>
                  <a:tcPr/>
                </a:tc>
                <a:tc>
                  <a:txBody>
                    <a:bodyPr/>
                    <a:lstStyle/>
                    <a:p>
                      <a:pPr algn="ctr"/>
                      <a:r>
                        <a:rPr lang="en-US" sz="1000"/>
                        <a:t>2011</a:t>
                      </a:r>
                    </a:p>
                  </a:txBody>
                  <a:tcPr/>
                </a:tc>
                <a:extLst>
                  <a:ext uri="{0D108BD9-81ED-4DB2-BD59-A6C34878D82A}">
                    <a16:rowId xmlns:a16="http://schemas.microsoft.com/office/drawing/2014/main" val="10001"/>
                  </a:ext>
                </a:extLst>
              </a:tr>
              <a:tr h="266177">
                <a:tc>
                  <a:txBody>
                    <a:bodyPr/>
                    <a:lstStyle/>
                    <a:p>
                      <a:r>
                        <a:rPr lang="en-US" sz="1000"/>
                        <a:t>Flint</a:t>
                      </a:r>
                    </a:p>
                  </a:txBody>
                  <a:tcPr/>
                </a:tc>
                <a:tc>
                  <a:txBody>
                    <a:bodyPr/>
                    <a:lstStyle/>
                    <a:p>
                      <a:pPr algn="ctr"/>
                      <a:r>
                        <a:rPr lang="en-US" sz="1000"/>
                        <a:t>2009</a:t>
                      </a:r>
                    </a:p>
                  </a:txBody>
                  <a:tcPr/>
                </a:tc>
                <a:tc>
                  <a:txBody>
                    <a:bodyPr/>
                    <a:lstStyle/>
                    <a:p>
                      <a:pPr algn="ctr"/>
                      <a:r>
                        <a:rPr lang="en-US" sz="1000"/>
                        <a:t>2012</a:t>
                      </a:r>
                    </a:p>
                  </a:txBody>
                  <a:tcPr/>
                </a:tc>
                <a:extLst>
                  <a:ext uri="{0D108BD9-81ED-4DB2-BD59-A6C34878D82A}">
                    <a16:rowId xmlns:a16="http://schemas.microsoft.com/office/drawing/2014/main" val="10002"/>
                  </a:ext>
                </a:extLst>
              </a:tr>
              <a:tr h="266177">
                <a:tc>
                  <a:txBody>
                    <a:bodyPr/>
                    <a:lstStyle/>
                    <a:p>
                      <a:r>
                        <a:rPr lang="en-US" sz="1000"/>
                        <a:t>Lanier</a:t>
                      </a:r>
                      <a:r>
                        <a:rPr lang="en-US" sz="1000" baseline="0"/>
                        <a:t> Chattahoochee</a:t>
                      </a:r>
                      <a:endParaRPr lang="en-US" sz="1000"/>
                    </a:p>
                  </a:txBody>
                  <a:tcPr/>
                </a:tc>
                <a:tc>
                  <a:txBody>
                    <a:bodyPr/>
                    <a:lstStyle/>
                    <a:p>
                      <a:pPr algn="ctr"/>
                      <a:r>
                        <a:rPr lang="en-US" sz="1000"/>
                        <a:t>2009</a:t>
                      </a:r>
                    </a:p>
                  </a:txBody>
                  <a:tcPr/>
                </a:tc>
                <a:tc>
                  <a:txBody>
                    <a:bodyPr/>
                    <a:lstStyle/>
                    <a:p>
                      <a:pPr algn="ctr"/>
                      <a:r>
                        <a:rPr lang="en-US" sz="1000"/>
                        <a:t>2007</a:t>
                      </a:r>
                    </a:p>
                  </a:txBody>
                  <a:tcPr/>
                </a:tc>
                <a:extLst>
                  <a:ext uri="{0D108BD9-81ED-4DB2-BD59-A6C34878D82A}">
                    <a16:rowId xmlns:a16="http://schemas.microsoft.com/office/drawing/2014/main" val="10003"/>
                  </a:ext>
                </a:extLst>
              </a:tr>
              <a:tr h="26617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a:t>Upper</a:t>
                      </a:r>
                      <a:r>
                        <a:rPr lang="en-US" sz="1000" baseline="0"/>
                        <a:t> Chattahoochee</a:t>
                      </a:r>
                      <a:endParaRPr lang="en-US" sz="1000"/>
                    </a:p>
                  </a:txBody>
                  <a:tcPr/>
                </a:tc>
                <a:tc>
                  <a:txBody>
                    <a:bodyPr/>
                    <a:lstStyle/>
                    <a:p>
                      <a:pPr algn="ctr"/>
                      <a:r>
                        <a:rPr lang="en-US" sz="1000"/>
                        <a:t>2009</a:t>
                      </a:r>
                    </a:p>
                  </a:txBody>
                  <a:tcPr/>
                </a:tc>
                <a:tc>
                  <a:txBody>
                    <a:bodyPr/>
                    <a:lstStyle/>
                    <a:p>
                      <a:pPr algn="ctr"/>
                      <a:r>
                        <a:rPr lang="en-US" sz="1000"/>
                        <a:t>2001</a:t>
                      </a:r>
                    </a:p>
                  </a:txBody>
                  <a:tcPr/>
                </a:tc>
                <a:extLst>
                  <a:ext uri="{0D108BD9-81ED-4DB2-BD59-A6C34878D82A}">
                    <a16:rowId xmlns:a16="http://schemas.microsoft.com/office/drawing/2014/main" val="10004"/>
                  </a:ext>
                </a:extLst>
              </a:tr>
              <a:tr h="266177">
                <a:tc>
                  <a:txBody>
                    <a:bodyPr/>
                    <a:lstStyle/>
                    <a:p>
                      <a:r>
                        <a:rPr lang="en-US" sz="1000"/>
                        <a:t>Middle Chattahoochee</a:t>
                      </a:r>
                    </a:p>
                  </a:txBody>
                  <a:tcPr/>
                </a:tc>
                <a:tc>
                  <a:txBody>
                    <a:bodyPr/>
                    <a:lstStyle/>
                    <a:p>
                      <a:pPr algn="ctr"/>
                      <a:r>
                        <a:rPr lang="en-US" sz="1000"/>
                        <a:t>2009</a:t>
                      </a:r>
                    </a:p>
                  </a:txBody>
                  <a:tcPr/>
                </a:tc>
                <a:tc>
                  <a:txBody>
                    <a:bodyPr/>
                    <a:lstStyle/>
                    <a:p>
                      <a:pPr algn="ctr"/>
                      <a:r>
                        <a:rPr lang="en-US" sz="1000"/>
                        <a:t>2012</a:t>
                      </a:r>
                    </a:p>
                  </a:txBody>
                  <a:tcPr/>
                </a:tc>
                <a:extLst>
                  <a:ext uri="{0D108BD9-81ED-4DB2-BD59-A6C34878D82A}">
                    <a16:rowId xmlns:a16="http://schemas.microsoft.com/office/drawing/2014/main" val="10005"/>
                  </a:ext>
                </a:extLst>
              </a:tr>
              <a:tr h="266177">
                <a:tc>
                  <a:txBody>
                    <a:bodyPr/>
                    <a:lstStyle/>
                    <a:p>
                      <a:r>
                        <a:rPr lang="en-US" sz="1000"/>
                        <a:t>Lower Chattahoochee</a:t>
                      </a:r>
                    </a:p>
                  </a:txBody>
                  <a:tcPr/>
                </a:tc>
                <a:tc>
                  <a:txBody>
                    <a:bodyPr/>
                    <a:lstStyle/>
                    <a:p>
                      <a:pPr algn="ctr"/>
                      <a:r>
                        <a:rPr lang="en-US" sz="1000"/>
                        <a:t>2009</a:t>
                      </a:r>
                    </a:p>
                  </a:txBody>
                  <a:tcPr/>
                </a:tc>
                <a:tc>
                  <a:txBody>
                    <a:bodyPr/>
                    <a:lstStyle/>
                    <a:p>
                      <a:pPr algn="ctr"/>
                      <a:r>
                        <a:rPr lang="en-US" sz="1000"/>
                        <a:t>2011</a:t>
                      </a:r>
                    </a:p>
                  </a:txBody>
                  <a:tcPr/>
                </a:tc>
                <a:extLst>
                  <a:ext uri="{0D108BD9-81ED-4DB2-BD59-A6C34878D82A}">
                    <a16:rowId xmlns:a16="http://schemas.microsoft.com/office/drawing/2014/main" val="10006"/>
                  </a:ext>
                </a:extLst>
              </a:tr>
              <a:tr h="266177">
                <a:tc>
                  <a:txBody>
                    <a:bodyPr/>
                    <a:lstStyle/>
                    <a:p>
                      <a:r>
                        <a:rPr lang="en-US" sz="1000"/>
                        <a:t>Tallapoosa</a:t>
                      </a:r>
                    </a:p>
                  </a:txBody>
                  <a:tcPr/>
                </a:tc>
                <a:tc>
                  <a:txBody>
                    <a:bodyPr/>
                    <a:lstStyle/>
                    <a:p>
                      <a:pPr algn="ctr"/>
                      <a:r>
                        <a:rPr lang="en-US" sz="1000"/>
                        <a:t>2009</a:t>
                      </a:r>
                    </a:p>
                  </a:txBody>
                  <a:tcPr/>
                </a:tc>
                <a:tc>
                  <a:txBody>
                    <a:bodyPr/>
                    <a:lstStyle/>
                    <a:p>
                      <a:pPr algn="ctr"/>
                      <a:r>
                        <a:rPr lang="en-US" sz="1000"/>
                        <a:t>2007</a:t>
                      </a:r>
                    </a:p>
                  </a:txBody>
                  <a:tcPr/>
                </a:tc>
                <a:extLst>
                  <a:ext uri="{0D108BD9-81ED-4DB2-BD59-A6C34878D82A}">
                    <a16:rowId xmlns:a16="http://schemas.microsoft.com/office/drawing/2014/main" val="10007"/>
                  </a:ext>
                </a:extLst>
              </a:tr>
              <a:tr h="266177">
                <a:tc>
                  <a:txBody>
                    <a:bodyPr/>
                    <a:lstStyle/>
                    <a:p>
                      <a:r>
                        <a:rPr lang="en-US" sz="1000"/>
                        <a:t>Coosa</a:t>
                      </a:r>
                    </a:p>
                  </a:txBody>
                  <a:tcPr/>
                </a:tc>
                <a:tc>
                  <a:txBody>
                    <a:bodyPr/>
                    <a:lstStyle/>
                    <a:p>
                      <a:pPr algn="ctr"/>
                      <a:r>
                        <a:rPr lang="en-US" sz="1000"/>
                        <a:t>2009</a:t>
                      </a:r>
                    </a:p>
                  </a:txBody>
                  <a:tcPr/>
                </a:tc>
                <a:tc>
                  <a:txBody>
                    <a:bodyPr/>
                    <a:lstStyle/>
                    <a:p>
                      <a:pPr algn="ctr"/>
                      <a:r>
                        <a:rPr lang="en-US" sz="1000"/>
                        <a:t>2007</a:t>
                      </a:r>
                    </a:p>
                  </a:txBody>
                  <a:tcPr/>
                </a:tc>
                <a:extLst>
                  <a:ext uri="{0D108BD9-81ED-4DB2-BD59-A6C34878D82A}">
                    <a16:rowId xmlns:a16="http://schemas.microsoft.com/office/drawing/2014/main" val="10008"/>
                  </a:ext>
                </a:extLst>
              </a:tr>
              <a:tr h="266177">
                <a:tc>
                  <a:txBody>
                    <a:bodyPr/>
                    <a:lstStyle/>
                    <a:p>
                      <a:r>
                        <a:rPr lang="en-US" sz="1000"/>
                        <a:t>Tennessee</a:t>
                      </a:r>
                    </a:p>
                  </a:txBody>
                  <a:tcPr/>
                </a:tc>
                <a:tc>
                  <a:txBody>
                    <a:bodyPr/>
                    <a:lstStyle/>
                    <a:p>
                      <a:pPr algn="ctr"/>
                      <a:r>
                        <a:rPr lang="en-US" sz="1000"/>
                        <a:t>2003</a:t>
                      </a:r>
                    </a:p>
                  </a:txBody>
                  <a:tcPr/>
                </a:tc>
                <a:tc>
                  <a:txBody>
                    <a:bodyPr/>
                    <a:lstStyle/>
                    <a:p>
                      <a:pPr algn="ctr"/>
                      <a:r>
                        <a:rPr lang="en-US" sz="1000"/>
                        <a:t>2007</a:t>
                      </a:r>
                    </a:p>
                  </a:txBody>
                  <a:tcPr/>
                </a:tc>
                <a:extLst>
                  <a:ext uri="{0D108BD9-81ED-4DB2-BD59-A6C34878D82A}">
                    <a16:rowId xmlns:a16="http://schemas.microsoft.com/office/drawing/2014/main" val="10009"/>
                  </a:ext>
                </a:extLst>
              </a:tr>
            </a:tbl>
          </a:graphicData>
        </a:graphic>
      </p:graphicFrame>
      <p:pic>
        <p:nvPicPr>
          <p:cNvPr id="12" name="Picture 11" descr="Summer Sun Clip Art | Clipart Panda - Free Clipart Image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45889" y="1189386"/>
            <a:ext cx="1143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Free to Use &amp; Public Domain Rain Clip Art"/>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13294" y="1156172"/>
            <a:ext cx="140970" cy="11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22151" y="5083466"/>
            <a:ext cx="1613533" cy="11715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023862" y="1104520"/>
            <a:ext cx="152400" cy="51287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p:cNvCxnSpPr/>
          <p:nvPr/>
        </p:nvCxnSpPr>
        <p:spPr>
          <a:xfrm flipH="1">
            <a:off x="5097780" y="5638799"/>
            <a:ext cx="2724370" cy="0"/>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59204" y="3886344"/>
            <a:ext cx="1613533" cy="1170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24600" y="1104521"/>
            <a:ext cx="1621090" cy="1176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0" name="Straight Arrow Connector 29"/>
          <p:cNvCxnSpPr/>
          <p:nvPr/>
        </p:nvCxnSpPr>
        <p:spPr>
          <a:xfrm flipH="1" flipV="1">
            <a:off x="4876801" y="4658496"/>
            <a:ext cx="3982402" cy="218304"/>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3220955" y="1981200"/>
            <a:ext cx="716698" cy="457200"/>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5097781" y="1457778"/>
            <a:ext cx="1304669" cy="415073"/>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8"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42740" y="2313867"/>
            <a:ext cx="1615106" cy="1170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8" name="Straight Arrow Connector 37"/>
          <p:cNvCxnSpPr/>
          <p:nvPr/>
        </p:nvCxnSpPr>
        <p:spPr>
          <a:xfrm flipH="1" flipV="1">
            <a:off x="5334002" y="2207583"/>
            <a:ext cx="1097279" cy="636481"/>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4"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50850" y="5060450"/>
            <a:ext cx="1633456" cy="118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1" name="Straight Arrow Connector 30"/>
          <p:cNvCxnSpPr/>
          <p:nvPr/>
        </p:nvCxnSpPr>
        <p:spPr>
          <a:xfrm flipV="1">
            <a:off x="3684306" y="5123176"/>
            <a:ext cx="506694" cy="287024"/>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4876802" y="2844064"/>
            <a:ext cx="1447798" cy="805544"/>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032" name="Picture 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60595" y="3804232"/>
            <a:ext cx="1660361" cy="12067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1" name="Straight Arrow Connector 50"/>
          <p:cNvCxnSpPr/>
          <p:nvPr/>
        </p:nvCxnSpPr>
        <p:spPr>
          <a:xfrm flipV="1">
            <a:off x="3220956" y="4050716"/>
            <a:ext cx="970045" cy="486994"/>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033" name="Picture 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86686" y="1110903"/>
            <a:ext cx="1664044" cy="1208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42741" y="3524991"/>
            <a:ext cx="1616971" cy="1172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570650" y="2436309"/>
            <a:ext cx="1664748" cy="1208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2" name="Straight Arrow Connector 31"/>
          <p:cNvCxnSpPr>
            <a:stCxn id="1026" idx="3"/>
          </p:cNvCxnSpPr>
          <p:nvPr/>
        </p:nvCxnSpPr>
        <p:spPr>
          <a:xfrm flipV="1">
            <a:off x="3235399" y="2989500"/>
            <a:ext cx="913791" cy="50859"/>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45445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25E33A-4DD4-4288-911A-CBF30C7C6B83}"/>
              </a:ext>
            </a:extLst>
          </p:cNvPr>
          <p:cNvSpPr>
            <a:spLocks noGrp="1"/>
          </p:cNvSpPr>
          <p:nvPr>
            <p:ph type="title"/>
          </p:nvPr>
        </p:nvSpPr>
        <p:spPr>
          <a:xfrm>
            <a:off x="-3547896" y="6884"/>
            <a:ext cx="11404600" cy="1325563"/>
          </a:xfrm>
        </p:spPr>
        <p:txBody>
          <a:bodyPr/>
          <a:lstStyle/>
          <a:p>
            <a:pPr algn="ctr"/>
            <a:r>
              <a:rPr lang="en-US">
                <a:solidFill>
                  <a:srgbClr val="F3901F"/>
                </a:solidFill>
              </a:rPr>
              <a:t>Introductions</a:t>
            </a:r>
          </a:p>
        </p:txBody>
      </p:sp>
      <p:sp>
        <p:nvSpPr>
          <p:cNvPr id="8" name="TextBox 7">
            <a:extLst>
              <a:ext uri="{FF2B5EF4-FFF2-40B4-BE49-F238E27FC236}">
                <a16:creationId xmlns:a16="http://schemas.microsoft.com/office/drawing/2014/main" id="{B9B41F5E-6BBF-4721-9C85-8740584FB95D}"/>
              </a:ext>
            </a:extLst>
          </p:cNvPr>
          <p:cNvSpPr txBox="1">
            <a:spLocks noChangeArrowheads="1"/>
          </p:cNvSpPr>
          <p:nvPr/>
        </p:nvSpPr>
        <p:spPr bwMode="auto">
          <a:xfrm>
            <a:off x="525280" y="1095732"/>
            <a:ext cx="375047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3296C8"/>
                </a:solidFill>
                <a:latin typeface="Arial"/>
                <a:ea typeface="ＭＳ Ｐゴシック"/>
                <a:cs typeface="Arial"/>
              </a:rPr>
              <a:t>DONALD CHASE</a:t>
            </a:r>
          </a:p>
        </p:txBody>
      </p:sp>
      <p:sp>
        <p:nvSpPr>
          <p:cNvPr id="15" name="TextBox 1">
            <a:extLst>
              <a:ext uri="{FF2B5EF4-FFF2-40B4-BE49-F238E27FC236}">
                <a16:creationId xmlns:a16="http://schemas.microsoft.com/office/drawing/2014/main" id="{33E64078-6282-42EB-A7C4-775F7814E350}"/>
              </a:ext>
            </a:extLst>
          </p:cNvPr>
          <p:cNvSpPr txBox="1">
            <a:spLocks noChangeArrowheads="1"/>
          </p:cNvSpPr>
          <p:nvPr/>
        </p:nvSpPr>
        <p:spPr bwMode="auto">
          <a:xfrm>
            <a:off x="461101" y="3106268"/>
            <a:ext cx="312240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3296C8"/>
                </a:solidFill>
                <a:latin typeface="Arial"/>
                <a:ea typeface="ＭＳ Ｐゴシック"/>
                <a:cs typeface="Arial"/>
              </a:rPr>
              <a:t>STEPHEN SIMPSON</a:t>
            </a:r>
          </a:p>
          <a:p>
            <a:r>
              <a:rPr lang="en-US" altLang="en-US" sz="1600">
                <a:latin typeface="Arial"/>
                <a:ea typeface="ＭＳ Ｐゴシック"/>
                <a:cs typeface="Arial"/>
              </a:rPr>
              <a:t>Black &amp; Veatch					</a:t>
            </a:r>
          </a:p>
        </p:txBody>
      </p:sp>
      <p:sp>
        <p:nvSpPr>
          <p:cNvPr id="16" name="TextBox 5">
            <a:extLst>
              <a:ext uri="{FF2B5EF4-FFF2-40B4-BE49-F238E27FC236}">
                <a16:creationId xmlns:a16="http://schemas.microsoft.com/office/drawing/2014/main" id="{229E33CC-E678-4160-AB12-0A4AE34E3BE3}"/>
              </a:ext>
            </a:extLst>
          </p:cNvPr>
          <p:cNvSpPr txBox="1">
            <a:spLocks noChangeArrowheads="1"/>
          </p:cNvSpPr>
          <p:nvPr/>
        </p:nvSpPr>
        <p:spPr bwMode="auto">
          <a:xfrm>
            <a:off x="6295681" y="1075136"/>
            <a:ext cx="245738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3296C8"/>
                </a:solidFill>
                <a:latin typeface="Arial"/>
                <a:ea typeface="ＭＳ Ｐゴシック"/>
                <a:cs typeface="Arial"/>
              </a:rPr>
              <a:t>KRISTIN ROWLES</a:t>
            </a:r>
            <a:endParaRPr lang="en-US" altLang="en-US" sz="1600" b="1">
              <a:solidFill>
                <a:srgbClr val="3296C8"/>
              </a:solidFill>
              <a:latin typeface="Arial"/>
              <a:ea typeface="ＭＳ Ｐゴシック"/>
              <a:cs typeface="Arial"/>
            </a:endParaRPr>
          </a:p>
          <a:p>
            <a:r>
              <a:rPr lang="en-US" altLang="en-US" sz="1600">
                <a:ea typeface="ＭＳ Ｐゴシック"/>
                <a:cs typeface="Arial"/>
              </a:rPr>
              <a:t>GWPPC	</a:t>
            </a:r>
            <a:r>
              <a:rPr lang="en-US" altLang="en-US" sz="1600">
                <a:latin typeface="Arial"/>
                <a:ea typeface="ＭＳ Ｐゴシック"/>
                <a:cs typeface="Arial"/>
              </a:rPr>
              <a:t>	</a:t>
            </a:r>
          </a:p>
        </p:txBody>
      </p:sp>
      <p:sp>
        <p:nvSpPr>
          <p:cNvPr id="17" name="TextBox 7">
            <a:extLst>
              <a:ext uri="{FF2B5EF4-FFF2-40B4-BE49-F238E27FC236}">
                <a16:creationId xmlns:a16="http://schemas.microsoft.com/office/drawing/2014/main" id="{EC084513-8D0C-4F76-9698-20C94F34CAAF}"/>
              </a:ext>
            </a:extLst>
          </p:cNvPr>
          <p:cNvSpPr txBox="1">
            <a:spLocks noChangeArrowheads="1"/>
          </p:cNvSpPr>
          <p:nvPr/>
        </p:nvSpPr>
        <p:spPr bwMode="auto">
          <a:xfrm>
            <a:off x="521599" y="2071590"/>
            <a:ext cx="78647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3296C8"/>
                </a:solidFill>
                <a:latin typeface="Arial"/>
                <a:ea typeface="ＭＳ Ｐゴシック"/>
                <a:cs typeface="Arial"/>
              </a:rPr>
              <a:t>JOHANNA SMITH </a:t>
            </a:r>
          </a:p>
          <a:p>
            <a:r>
              <a:rPr kumimoji="0" lang="en-US" altLang="en-US" sz="1600" b="0" i="0" u="none" strike="noStrike" kern="1200" cap="none" spc="0" normalizeH="0" baseline="0" noProof="0">
                <a:ln>
                  <a:noFill/>
                </a:ln>
                <a:solidFill>
                  <a:srgbClr val="2C2C2C"/>
                </a:solidFill>
                <a:effectLst/>
                <a:uLnTx/>
                <a:uFillTx/>
                <a:latin typeface="Arial" panose="020B0604020202020204"/>
                <a:ea typeface="ＭＳ Ｐゴシック"/>
                <a:cs typeface="Arial"/>
              </a:rPr>
              <a:t>Georgia EPD</a:t>
            </a:r>
            <a:endParaRPr kumimoji="0" lang="en-US" altLang="en-US" sz="1200" b="0" i="0" u="none" strike="noStrike" kern="1200" cap="none" spc="0" normalizeH="0" baseline="0" noProof="0">
              <a:ln>
                <a:noFill/>
              </a:ln>
              <a:solidFill>
                <a:srgbClr val="2C2C2C"/>
              </a:solidFill>
              <a:effectLst/>
              <a:uLnTx/>
              <a:uFillTx/>
              <a:latin typeface="Arial"/>
              <a:ea typeface="ＭＳ Ｐゴシック"/>
              <a:cs typeface="Arial"/>
            </a:endParaRPr>
          </a:p>
          <a:p>
            <a:endParaRPr lang="en-US" altLang="en-US" sz="2000" b="1">
              <a:solidFill>
                <a:srgbClr val="3296C8"/>
              </a:solidFill>
            </a:endParaRPr>
          </a:p>
          <a:p>
            <a:r>
              <a:rPr lang="en-US" altLang="en-US" sz="1600"/>
              <a:t>		</a:t>
            </a:r>
            <a:endParaRPr lang="en-US" altLang="en-US" sz="1600">
              <a:cs typeface="Arial"/>
            </a:endParaRPr>
          </a:p>
        </p:txBody>
      </p:sp>
      <p:grpSp>
        <p:nvGrpSpPr>
          <p:cNvPr id="2" name="Group 4">
            <a:extLst>
              <a:ext uri="{FF2B5EF4-FFF2-40B4-BE49-F238E27FC236}">
                <a16:creationId xmlns:a16="http://schemas.microsoft.com/office/drawing/2014/main" id="{98618AF3-CFE9-4BCF-A33D-739D8DD83412}"/>
              </a:ext>
            </a:extLst>
          </p:cNvPr>
          <p:cNvGrpSpPr>
            <a:grpSpLocks noChangeAspect="1"/>
          </p:cNvGrpSpPr>
          <p:nvPr/>
        </p:nvGrpSpPr>
        <p:grpSpPr bwMode="auto">
          <a:xfrm>
            <a:off x="11468053" y="6313856"/>
            <a:ext cx="376833" cy="208633"/>
            <a:chOff x="5920" y="4966"/>
            <a:chExt cx="466" cy="258"/>
          </a:xfrm>
          <a:solidFill>
            <a:schemeClr val="bg1"/>
          </a:solidFill>
        </p:grpSpPr>
        <p:sp>
          <p:nvSpPr>
            <p:cNvPr id="10" name="Freeform 5">
              <a:extLst>
                <a:ext uri="{FF2B5EF4-FFF2-40B4-BE49-F238E27FC236}">
                  <a16:creationId xmlns:a16="http://schemas.microsoft.com/office/drawing/2014/main" id="{2E393AEE-937D-45B9-BA8C-39AB7757D23C}"/>
                </a:ext>
              </a:extLst>
            </p:cNvPr>
            <p:cNvSpPr>
              <a:spLocks/>
            </p:cNvSpPr>
            <p:nvPr/>
          </p:nvSpPr>
          <p:spPr bwMode="auto">
            <a:xfrm>
              <a:off x="5920" y="4966"/>
              <a:ext cx="100" cy="148"/>
            </a:xfrm>
            <a:custGeom>
              <a:avLst/>
              <a:gdLst>
                <a:gd name="T0" fmla="*/ 56 w 100"/>
                <a:gd name="T1" fmla="*/ 0 h 148"/>
                <a:gd name="T2" fmla="*/ 0 w 100"/>
                <a:gd name="T3" fmla="*/ 128 h 148"/>
                <a:gd name="T4" fmla="*/ 46 w 100"/>
                <a:gd name="T5" fmla="*/ 148 h 148"/>
                <a:gd name="T6" fmla="*/ 46 w 100"/>
                <a:gd name="T7" fmla="*/ 148 h 148"/>
                <a:gd name="T8" fmla="*/ 46 w 100"/>
                <a:gd name="T9" fmla="*/ 146 h 148"/>
                <a:gd name="T10" fmla="*/ 46 w 100"/>
                <a:gd name="T11" fmla="*/ 146 h 148"/>
                <a:gd name="T12" fmla="*/ 100 w 100"/>
                <a:gd name="T13" fmla="*/ 20 h 148"/>
                <a:gd name="T14" fmla="*/ 56 w 100"/>
                <a:gd name="T15" fmla="*/ 0 h 1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 h="148">
                  <a:moveTo>
                    <a:pt x="56" y="0"/>
                  </a:moveTo>
                  <a:lnTo>
                    <a:pt x="0" y="128"/>
                  </a:lnTo>
                  <a:lnTo>
                    <a:pt x="46" y="148"/>
                  </a:lnTo>
                  <a:lnTo>
                    <a:pt x="46" y="148"/>
                  </a:lnTo>
                  <a:lnTo>
                    <a:pt x="46" y="146"/>
                  </a:lnTo>
                  <a:lnTo>
                    <a:pt x="46" y="146"/>
                  </a:lnTo>
                  <a:lnTo>
                    <a:pt x="100" y="20"/>
                  </a:lnTo>
                  <a:lnTo>
                    <a:pt x="5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2DC9C46A-28DC-4846-91B3-D8646AB5E94F}"/>
                </a:ext>
              </a:extLst>
            </p:cNvPr>
            <p:cNvSpPr>
              <a:spLocks/>
            </p:cNvSpPr>
            <p:nvPr/>
          </p:nvSpPr>
          <p:spPr bwMode="auto">
            <a:xfrm>
              <a:off x="6306" y="4968"/>
              <a:ext cx="80" cy="144"/>
            </a:xfrm>
            <a:custGeom>
              <a:avLst/>
              <a:gdLst>
                <a:gd name="T0" fmla="*/ 0 w 80"/>
                <a:gd name="T1" fmla="*/ 10 h 144"/>
                <a:gd name="T2" fmla="*/ 16 w 80"/>
                <a:gd name="T3" fmla="*/ 74 h 144"/>
                <a:gd name="T4" fmla="*/ 16 w 80"/>
                <a:gd name="T5" fmla="*/ 74 h 144"/>
                <a:gd name="T6" fmla="*/ 30 w 80"/>
                <a:gd name="T7" fmla="*/ 134 h 144"/>
                <a:gd name="T8" fmla="*/ 30 w 80"/>
                <a:gd name="T9" fmla="*/ 140 h 144"/>
                <a:gd name="T10" fmla="*/ 30 w 80"/>
                <a:gd name="T11" fmla="*/ 140 h 144"/>
                <a:gd name="T12" fmla="*/ 32 w 80"/>
                <a:gd name="T13" fmla="*/ 144 h 144"/>
                <a:gd name="T14" fmla="*/ 80 w 80"/>
                <a:gd name="T15" fmla="*/ 134 h 144"/>
                <a:gd name="T16" fmla="*/ 48 w 80"/>
                <a:gd name="T17" fmla="*/ 0 h 144"/>
                <a:gd name="T18" fmla="*/ 0 w 80"/>
                <a:gd name="T19" fmla="*/ 1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0" h="144">
                  <a:moveTo>
                    <a:pt x="0" y="10"/>
                  </a:moveTo>
                  <a:lnTo>
                    <a:pt x="16" y="74"/>
                  </a:lnTo>
                  <a:lnTo>
                    <a:pt x="16" y="74"/>
                  </a:lnTo>
                  <a:lnTo>
                    <a:pt x="30" y="134"/>
                  </a:lnTo>
                  <a:lnTo>
                    <a:pt x="30" y="140"/>
                  </a:lnTo>
                  <a:lnTo>
                    <a:pt x="30" y="140"/>
                  </a:lnTo>
                  <a:lnTo>
                    <a:pt x="32" y="144"/>
                  </a:lnTo>
                  <a:lnTo>
                    <a:pt x="80" y="134"/>
                  </a:lnTo>
                  <a:lnTo>
                    <a:pt x="48" y="0"/>
                  </a:lnTo>
                  <a:lnTo>
                    <a:pt x="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7">
              <a:extLst>
                <a:ext uri="{FF2B5EF4-FFF2-40B4-BE49-F238E27FC236}">
                  <a16:creationId xmlns:a16="http://schemas.microsoft.com/office/drawing/2014/main" id="{33D56609-493C-4033-9FBA-06DECB62D527}"/>
                </a:ext>
              </a:extLst>
            </p:cNvPr>
            <p:cNvSpPr>
              <a:spLocks/>
            </p:cNvSpPr>
            <p:nvPr/>
          </p:nvSpPr>
          <p:spPr bwMode="auto">
            <a:xfrm>
              <a:off x="5980" y="4978"/>
              <a:ext cx="294" cy="244"/>
            </a:xfrm>
            <a:custGeom>
              <a:avLst/>
              <a:gdLst>
                <a:gd name="T0" fmla="*/ 86 w 294"/>
                <a:gd name="T1" fmla="*/ 160 h 244"/>
                <a:gd name="T2" fmla="*/ 100 w 294"/>
                <a:gd name="T3" fmla="*/ 154 h 244"/>
                <a:gd name="T4" fmla="*/ 114 w 294"/>
                <a:gd name="T5" fmla="*/ 160 h 244"/>
                <a:gd name="T6" fmla="*/ 120 w 294"/>
                <a:gd name="T7" fmla="*/ 166 h 244"/>
                <a:gd name="T8" fmla="*/ 120 w 294"/>
                <a:gd name="T9" fmla="*/ 178 h 244"/>
                <a:gd name="T10" fmla="*/ 120 w 294"/>
                <a:gd name="T11" fmla="*/ 178 h 244"/>
                <a:gd name="T12" fmla="*/ 134 w 294"/>
                <a:gd name="T13" fmla="*/ 184 h 244"/>
                <a:gd name="T14" fmla="*/ 140 w 294"/>
                <a:gd name="T15" fmla="*/ 198 h 244"/>
                <a:gd name="T16" fmla="*/ 140 w 294"/>
                <a:gd name="T17" fmla="*/ 198 h 244"/>
                <a:gd name="T18" fmla="*/ 154 w 294"/>
                <a:gd name="T19" fmla="*/ 200 h 244"/>
                <a:gd name="T20" fmla="*/ 160 w 294"/>
                <a:gd name="T21" fmla="*/ 204 h 244"/>
                <a:gd name="T22" fmla="*/ 166 w 294"/>
                <a:gd name="T23" fmla="*/ 218 h 244"/>
                <a:gd name="T24" fmla="*/ 178 w 294"/>
                <a:gd name="T25" fmla="*/ 242 h 244"/>
                <a:gd name="T26" fmla="*/ 186 w 294"/>
                <a:gd name="T27" fmla="*/ 244 h 244"/>
                <a:gd name="T28" fmla="*/ 196 w 294"/>
                <a:gd name="T29" fmla="*/ 236 h 244"/>
                <a:gd name="T30" fmla="*/ 196 w 294"/>
                <a:gd name="T31" fmla="*/ 230 h 244"/>
                <a:gd name="T32" fmla="*/ 162 w 294"/>
                <a:gd name="T33" fmla="*/ 192 h 244"/>
                <a:gd name="T34" fmla="*/ 166 w 294"/>
                <a:gd name="T35" fmla="*/ 184 h 244"/>
                <a:gd name="T36" fmla="*/ 200 w 294"/>
                <a:gd name="T37" fmla="*/ 220 h 244"/>
                <a:gd name="T38" fmla="*/ 208 w 294"/>
                <a:gd name="T39" fmla="*/ 226 h 244"/>
                <a:gd name="T40" fmla="*/ 218 w 294"/>
                <a:gd name="T41" fmla="*/ 224 h 244"/>
                <a:gd name="T42" fmla="*/ 222 w 294"/>
                <a:gd name="T43" fmla="*/ 222 h 244"/>
                <a:gd name="T44" fmla="*/ 226 w 294"/>
                <a:gd name="T45" fmla="*/ 214 h 244"/>
                <a:gd name="T46" fmla="*/ 228 w 294"/>
                <a:gd name="T47" fmla="*/ 212 h 244"/>
                <a:gd name="T48" fmla="*/ 188 w 294"/>
                <a:gd name="T49" fmla="*/ 172 h 244"/>
                <a:gd name="T50" fmla="*/ 188 w 294"/>
                <a:gd name="T51" fmla="*/ 166 h 244"/>
                <a:gd name="T52" fmla="*/ 194 w 294"/>
                <a:gd name="T53" fmla="*/ 166 h 244"/>
                <a:gd name="T54" fmla="*/ 234 w 294"/>
                <a:gd name="T55" fmla="*/ 208 h 244"/>
                <a:gd name="T56" fmla="*/ 244 w 294"/>
                <a:gd name="T57" fmla="*/ 210 h 244"/>
                <a:gd name="T58" fmla="*/ 252 w 294"/>
                <a:gd name="T59" fmla="*/ 206 h 244"/>
                <a:gd name="T60" fmla="*/ 258 w 294"/>
                <a:gd name="T61" fmla="*/ 198 h 244"/>
                <a:gd name="T62" fmla="*/ 260 w 294"/>
                <a:gd name="T63" fmla="*/ 188 h 244"/>
                <a:gd name="T64" fmla="*/ 218 w 294"/>
                <a:gd name="T65" fmla="*/ 144 h 244"/>
                <a:gd name="T66" fmla="*/ 220 w 294"/>
                <a:gd name="T67" fmla="*/ 136 h 244"/>
                <a:gd name="T68" fmla="*/ 268 w 294"/>
                <a:gd name="T69" fmla="*/ 182 h 244"/>
                <a:gd name="T70" fmla="*/ 276 w 294"/>
                <a:gd name="T71" fmla="*/ 188 h 244"/>
                <a:gd name="T72" fmla="*/ 288 w 294"/>
                <a:gd name="T73" fmla="*/ 184 h 244"/>
                <a:gd name="T74" fmla="*/ 294 w 294"/>
                <a:gd name="T75" fmla="*/ 174 h 244"/>
                <a:gd name="T76" fmla="*/ 290 w 294"/>
                <a:gd name="T77" fmla="*/ 164 h 244"/>
                <a:gd name="T78" fmla="*/ 274 w 294"/>
                <a:gd name="T79" fmla="*/ 146 h 244"/>
                <a:gd name="T80" fmla="*/ 212 w 294"/>
                <a:gd name="T81" fmla="*/ 74 h 244"/>
                <a:gd name="T82" fmla="*/ 200 w 294"/>
                <a:gd name="T83" fmla="*/ 64 h 244"/>
                <a:gd name="T84" fmla="*/ 178 w 294"/>
                <a:gd name="T85" fmla="*/ 62 h 244"/>
                <a:gd name="T86" fmla="*/ 160 w 294"/>
                <a:gd name="T87" fmla="*/ 68 h 244"/>
                <a:gd name="T88" fmla="*/ 120 w 294"/>
                <a:gd name="T89" fmla="*/ 90 h 244"/>
                <a:gd name="T90" fmla="*/ 100 w 294"/>
                <a:gd name="T91" fmla="*/ 90 h 244"/>
                <a:gd name="T92" fmla="*/ 90 w 294"/>
                <a:gd name="T93" fmla="*/ 84 h 244"/>
                <a:gd name="T94" fmla="*/ 88 w 294"/>
                <a:gd name="T95" fmla="*/ 72 h 244"/>
                <a:gd name="T96" fmla="*/ 114 w 294"/>
                <a:gd name="T97" fmla="*/ 32 h 244"/>
                <a:gd name="T98" fmla="*/ 118 w 294"/>
                <a:gd name="T99" fmla="*/ 26 h 244"/>
                <a:gd name="T100" fmla="*/ 134 w 294"/>
                <a:gd name="T101" fmla="*/ 14 h 244"/>
                <a:gd name="T102" fmla="*/ 168 w 294"/>
                <a:gd name="T103" fmla="*/ 2 h 244"/>
                <a:gd name="T104" fmla="*/ 176 w 294"/>
                <a:gd name="T105" fmla="*/ 0 h 244"/>
                <a:gd name="T106" fmla="*/ 166 w 294"/>
                <a:gd name="T107" fmla="*/ 0 h 244"/>
                <a:gd name="T108" fmla="*/ 136 w 294"/>
                <a:gd name="T109" fmla="*/ 4 h 244"/>
                <a:gd name="T110" fmla="*/ 92 w 294"/>
                <a:gd name="T111" fmla="*/ 18 h 244"/>
                <a:gd name="T112" fmla="*/ 0 w 294"/>
                <a:gd name="T113" fmla="*/ 126 h 244"/>
                <a:gd name="T114" fmla="*/ 30 w 294"/>
                <a:gd name="T115" fmla="*/ 142 h 244"/>
                <a:gd name="T116" fmla="*/ 50 w 294"/>
                <a:gd name="T117" fmla="*/ 150 h 244"/>
                <a:gd name="T118" fmla="*/ 72 w 294"/>
                <a:gd name="T119" fmla="*/ 146 h 244"/>
                <a:gd name="T120" fmla="*/ 84 w 294"/>
                <a:gd name="T121" fmla="*/ 15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4" h="244">
                  <a:moveTo>
                    <a:pt x="86" y="160"/>
                  </a:moveTo>
                  <a:lnTo>
                    <a:pt x="86" y="160"/>
                  </a:lnTo>
                  <a:lnTo>
                    <a:pt x="86" y="160"/>
                  </a:lnTo>
                  <a:lnTo>
                    <a:pt x="86" y="160"/>
                  </a:lnTo>
                  <a:lnTo>
                    <a:pt x="92" y="154"/>
                  </a:lnTo>
                  <a:lnTo>
                    <a:pt x="100" y="154"/>
                  </a:lnTo>
                  <a:lnTo>
                    <a:pt x="100" y="154"/>
                  </a:lnTo>
                  <a:lnTo>
                    <a:pt x="108" y="154"/>
                  </a:lnTo>
                  <a:lnTo>
                    <a:pt x="114" y="160"/>
                  </a:lnTo>
                  <a:lnTo>
                    <a:pt x="114" y="160"/>
                  </a:lnTo>
                  <a:lnTo>
                    <a:pt x="114" y="160"/>
                  </a:lnTo>
                  <a:lnTo>
                    <a:pt x="120" y="166"/>
                  </a:lnTo>
                  <a:lnTo>
                    <a:pt x="120" y="174"/>
                  </a:lnTo>
                  <a:lnTo>
                    <a:pt x="120" y="174"/>
                  </a:lnTo>
                  <a:lnTo>
                    <a:pt x="120" y="178"/>
                  </a:lnTo>
                  <a:lnTo>
                    <a:pt x="120" y="178"/>
                  </a:lnTo>
                  <a:lnTo>
                    <a:pt x="120" y="178"/>
                  </a:lnTo>
                  <a:lnTo>
                    <a:pt x="120" y="178"/>
                  </a:lnTo>
                  <a:lnTo>
                    <a:pt x="128" y="180"/>
                  </a:lnTo>
                  <a:lnTo>
                    <a:pt x="134" y="184"/>
                  </a:lnTo>
                  <a:lnTo>
                    <a:pt x="134" y="184"/>
                  </a:lnTo>
                  <a:lnTo>
                    <a:pt x="134" y="184"/>
                  </a:lnTo>
                  <a:lnTo>
                    <a:pt x="140" y="190"/>
                  </a:lnTo>
                  <a:lnTo>
                    <a:pt x="140" y="198"/>
                  </a:lnTo>
                  <a:lnTo>
                    <a:pt x="140" y="198"/>
                  </a:lnTo>
                  <a:lnTo>
                    <a:pt x="140" y="198"/>
                  </a:lnTo>
                  <a:lnTo>
                    <a:pt x="140" y="198"/>
                  </a:lnTo>
                  <a:lnTo>
                    <a:pt x="146" y="198"/>
                  </a:lnTo>
                  <a:lnTo>
                    <a:pt x="146" y="198"/>
                  </a:lnTo>
                  <a:lnTo>
                    <a:pt x="154" y="200"/>
                  </a:lnTo>
                  <a:lnTo>
                    <a:pt x="160" y="204"/>
                  </a:lnTo>
                  <a:lnTo>
                    <a:pt x="160" y="204"/>
                  </a:lnTo>
                  <a:lnTo>
                    <a:pt x="160" y="204"/>
                  </a:lnTo>
                  <a:lnTo>
                    <a:pt x="164" y="210"/>
                  </a:lnTo>
                  <a:lnTo>
                    <a:pt x="166" y="218"/>
                  </a:lnTo>
                  <a:lnTo>
                    <a:pt x="166" y="218"/>
                  </a:lnTo>
                  <a:lnTo>
                    <a:pt x="166" y="224"/>
                  </a:lnTo>
                  <a:lnTo>
                    <a:pt x="162" y="228"/>
                  </a:lnTo>
                  <a:lnTo>
                    <a:pt x="178" y="242"/>
                  </a:lnTo>
                  <a:lnTo>
                    <a:pt x="178" y="242"/>
                  </a:lnTo>
                  <a:lnTo>
                    <a:pt x="186" y="244"/>
                  </a:lnTo>
                  <a:lnTo>
                    <a:pt x="186" y="244"/>
                  </a:lnTo>
                  <a:lnTo>
                    <a:pt x="192" y="242"/>
                  </a:lnTo>
                  <a:lnTo>
                    <a:pt x="192" y="242"/>
                  </a:lnTo>
                  <a:lnTo>
                    <a:pt x="196" y="236"/>
                  </a:lnTo>
                  <a:lnTo>
                    <a:pt x="196" y="236"/>
                  </a:lnTo>
                  <a:lnTo>
                    <a:pt x="196" y="230"/>
                  </a:lnTo>
                  <a:lnTo>
                    <a:pt x="196" y="230"/>
                  </a:lnTo>
                  <a:lnTo>
                    <a:pt x="192" y="226"/>
                  </a:lnTo>
                  <a:lnTo>
                    <a:pt x="162" y="192"/>
                  </a:lnTo>
                  <a:lnTo>
                    <a:pt x="162" y="192"/>
                  </a:lnTo>
                  <a:lnTo>
                    <a:pt x="162" y="188"/>
                  </a:lnTo>
                  <a:lnTo>
                    <a:pt x="162" y="186"/>
                  </a:lnTo>
                  <a:lnTo>
                    <a:pt x="166" y="184"/>
                  </a:lnTo>
                  <a:lnTo>
                    <a:pt x="168" y="186"/>
                  </a:lnTo>
                  <a:lnTo>
                    <a:pt x="200" y="220"/>
                  </a:lnTo>
                  <a:lnTo>
                    <a:pt x="200" y="220"/>
                  </a:lnTo>
                  <a:lnTo>
                    <a:pt x="200" y="220"/>
                  </a:lnTo>
                  <a:lnTo>
                    <a:pt x="204" y="224"/>
                  </a:lnTo>
                  <a:lnTo>
                    <a:pt x="208" y="226"/>
                  </a:lnTo>
                  <a:lnTo>
                    <a:pt x="208" y="226"/>
                  </a:lnTo>
                  <a:lnTo>
                    <a:pt x="214" y="226"/>
                  </a:lnTo>
                  <a:lnTo>
                    <a:pt x="218" y="224"/>
                  </a:lnTo>
                  <a:lnTo>
                    <a:pt x="218" y="224"/>
                  </a:lnTo>
                  <a:lnTo>
                    <a:pt x="222" y="222"/>
                  </a:lnTo>
                  <a:lnTo>
                    <a:pt x="222" y="222"/>
                  </a:lnTo>
                  <a:lnTo>
                    <a:pt x="226" y="218"/>
                  </a:lnTo>
                  <a:lnTo>
                    <a:pt x="226" y="218"/>
                  </a:lnTo>
                  <a:lnTo>
                    <a:pt x="226" y="214"/>
                  </a:lnTo>
                  <a:lnTo>
                    <a:pt x="226" y="214"/>
                  </a:lnTo>
                  <a:lnTo>
                    <a:pt x="228" y="212"/>
                  </a:lnTo>
                  <a:lnTo>
                    <a:pt x="228" y="212"/>
                  </a:lnTo>
                  <a:lnTo>
                    <a:pt x="216" y="202"/>
                  </a:lnTo>
                  <a:lnTo>
                    <a:pt x="216" y="202"/>
                  </a:lnTo>
                  <a:lnTo>
                    <a:pt x="188" y="172"/>
                  </a:lnTo>
                  <a:lnTo>
                    <a:pt x="188" y="172"/>
                  </a:lnTo>
                  <a:lnTo>
                    <a:pt x="186" y="168"/>
                  </a:lnTo>
                  <a:lnTo>
                    <a:pt x="188" y="166"/>
                  </a:lnTo>
                  <a:lnTo>
                    <a:pt x="190" y="164"/>
                  </a:lnTo>
                  <a:lnTo>
                    <a:pt x="194" y="166"/>
                  </a:lnTo>
                  <a:lnTo>
                    <a:pt x="194" y="166"/>
                  </a:lnTo>
                  <a:lnTo>
                    <a:pt x="222" y="196"/>
                  </a:lnTo>
                  <a:lnTo>
                    <a:pt x="222" y="196"/>
                  </a:lnTo>
                  <a:lnTo>
                    <a:pt x="234" y="208"/>
                  </a:lnTo>
                  <a:lnTo>
                    <a:pt x="234" y="208"/>
                  </a:lnTo>
                  <a:lnTo>
                    <a:pt x="240" y="208"/>
                  </a:lnTo>
                  <a:lnTo>
                    <a:pt x="244" y="210"/>
                  </a:lnTo>
                  <a:lnTo>
                    <a:pt x="244" y="210"/>
                  </a:lnTo>
                  <a:lnTo>
                    <a:pt x="248" y="208"/>
                  </a:lnTo>
                  <a:lnTo>
                    <a:pt x="252" y="206"/>
                  </a:lnTo>
                  <a:lnTo>
                    <a:pt x="252" y="206"/>
                  </a:lnTo>
                  <a:lnTo>
                    <a:pt x="256" y="202"/>
                  </a:lnTo>
                  <a:lnTo>
                    <a:pt x="258" y="198"/>
                  </a:lnTo>
                  <a:lnTo>
                    <a:pt x="258" y="198"/>
                  </a:lnTo>
                  <a:lnTo>
                    <a:pt x="260" y="192"/>
                  </a:lnTo>
                  <a:lnTo>
                    <a:pt x="260" y="188"/>
                  </a:lnTo>
                  <a:lnTo>
                    <a:pt x="260" y="188"/>
                  </a:lnTo>
                  <a:lnTo>
                    <a:pt x="218" y="144"/>
                  </a:lnTo>
                  <a:lnTo>
                    <a:pt x="218" y="144"/>
                  </a:lnTo>
                  <a:lnTo>
                    <a:pt x="216" y="140"/>
                  </a:lnTo>
                  <a:lnTo>
                    <a:pt x="218" y="138"/>
                  </a:lnTo>
                  <a:lnTo>
                    <a:pt x="220" y="136"/>
                  </a:lnTo>
                  <a:lnTo>
                    <a:pt x="224" y="138"/>
                  </a:lnTo>
                  <a:lnTo>
                    <a:pt x="266" y="182"/>
                  </a:lnTo>
                  <a:lnTo>
                    <a:pt x="268" y="182"/>
                  </a:lnTo>
                  <a:lnTo>
                    <a:pt x="268" y="182"/>
                  </a:lnTo>
                  <a:lnTo>
                    <a:pt x="272" y="186"/>
                  </a:lnTo>
                  <a:lnTo>
                    <a:pt x="276" y="188"/>
                  </a:lnTo>
                  <a:lnTo>
                    <a:pt x="276" y="188"/>
                  </a:lnTo>
                  <a:lnTo>
                    <a:pt x="282" y="188"/>
                  </a:lnTo>
                  <a:lnTo>
                    <a:pt x="288" y="184"/>
                  </a:lnTo>
                  <a:lnTo>
                    <a:pt x="288" y="184"/>
                  </a:lnTo>
                  <a:lnTo>
                    <a:pt x="292" y="180"/>
                  </a:lnTo>
                  <a:lnTo>
                    <a:pt x="294" y="174"/>
                  </a:lnTo>
                  <a:lnTo>
                    <a:pt x="294" y="174"/>
                  </a:lnTo>
                  <a:lnTo>
                    <a:pt x="292" y="168"/>
                  </a:lnTo>
                  <a:lnTo>
                    <a:pt x="290" y="164"/>
                  </a:lnTo>
                  <a:lnTo>
                    <a:pt x="290" y="164"/>
                  </a:lnTo>
                  <a:lnTo>
                    <a:pt x="290" y="164"/>
                  </a:lnTo>
                  <a:lnTo>
                    <a:pt x="274" y="146"/>
                  </a:lnTo>
                  <a:lnTo>
                    <a:pt x="274" y="146"/>
                  </a:lnTo>
                  <a:lnTo>
                    <a:pt x="230" y="94"/>
                  </a:lnTo>
                  <a:lnTo>
                    <a:pt x="212" y="74"/>
                  </a:lnTo>
                  <a:lnTo>
                    <a:pt x="204" y="66"/>
                  </a:lnTo>
                  <a:lnTo>
                    <a:pt x="200" y="64"/>
                  </a:lnTo>
                  <a:lnTo>
                    <a:pt x="200" y="64"/>
                  </a:lnTo>
                  <a:lnTo>
                    <a:pt x="190" y="62"/>
                  </a:lnTo>
                  <a:lnTo>
                    <a:pt x="178" y="62"/>
                  </a:lnTo>
                  <a:lnTo>
                    <a:pt x="178" y="62"/>
                  </a:lnTo>
                  <a:lnTo>
                    <a:pt x="168" y="64"/>
                  </a:lnTo>
                  <a:lnTo>
                    <a:pt x="160" y="68"/>
                  </a:lnTo>
                  <a:lnTo>
                    <a:pt x="160" y="68"/>
                  </a:lnTo>
                  <a:lnTo>
                    <a:pt x="148" y="78"/>
                  </a:lnTo>
                  <a:lnTo>
                    <a:pt x="134" y="86"/>
                  </a:lnTo>
                  <a:lnTo>
                    <a:pt x="120" y="90"/>
                  </a:lnTo>
                  <a:lnTo>
                    <a:pt x="108" y="90"/>
                  </a:lnTo>
                  <a:lnTo>
                    <a:pt x="108" y="90"/>
                  </a:lnTo>
                  <a:lnTo>
                    <a:pt x="100" y="90"/>
                  </a:lnTo>
                  <a:lnTo>
                    <a:pt x="96" y="88"/>
                  </a:lnTo>
                  <a:lnTo>
                    <a:pt x="96" y="88"/>
                  </a:lnTo>
                  <a:lnTo>
                    <a:pt x="90" y="84"/>
                  </a:lnTo>
                  <a:lnTo>
                    <a:pt x="88" y="80"/>
                  </a:lnTo>
                  <a:lnTo>
                    <a:pt x="88" y="80"/>
                  </a:lnTo>
                  <a:lnTo>
                    <a:pt x="88" y="72"/>
                  </a:lnTo>
                  <a:lnTo>
                    <a:pt x="92" y="62"/>
                  </a:lnTo>
                  <a:lnTo>
                    <a:pt x="92" y="62"/>
                  </a:lnTo>
                  <a:lnTo>
                    <a:pt x="114" y="32"/>
                  </a:lnTo>
                  <a:lnTo>
                    <a:pt x="114" y="32"/>
                  </a:lnTo>
                  <a:lnTo>
                    <a:pt x="118" y="26"/>
                  </a:lnTo>
                  <a:lnTo>
                    <a:pt x="118" y="26"/>
                  </a:lnTo>
                  <a:lnTo>
                    <a:pt x="124" y="18"/>
                  </a:lnTo>
                  <a:lnTo>
                    <a:pt x="124" y="18"/>
                  </a:lnTo>
                  <a:lnTo>
                    <a:pt x="134" y="14"/>
                  </a:lnTo>
                  <a:lnTo>
                    <a:pt x="134" y="14"/>
                  </a:lnTo>
                  <a:lnTo>
                    <a:pt x="138" y="12"/>
                  </a:lnTo>
                  <a:lnTo>
                    <a:pt x="168" y="2"/>
                  </a:lnTo>
                  <a:lnTo>
                    <a:pt x="168" y="2"/>
                  </a:lnTo>
                  <a:lnTo>
                    <a:pt x="168" y="2"/>
                  </a:lnTo>
                  <a:lnTo>
                    <a:pt x="176" y="0"/>
                  </a:lnTo>
                  <a:lnTo>
                    <a:pt x="176" y="0"/>
                  </a:lnTo>
                  <a:lnTo>
                    <a:pt x="166" y="0"/>
                  </a:lnTo>
                  <a:lnTo>
                    <a:pt x="166" y="0"/>
                  </a:lnTo>
                  <a:lnTo>
                    <a:pt x="152" y="0"/>
                  </a:lnTo>
                  <a:lnTo>
                    <a:pt x="136" y="4"/>
                  </a:lnTo>
                  <a:lnTo>
                    <a:pt x="136" y="4"/>
                  </a:lnTo>
                  <a:lnTo>
                    <a:pt x="114" y="12"/>
                  </a:lnTo>
                  <a:lnTo>
                    <a:pt x="92" y="18"/>
                  </a:lnTo>
                  <a:lnTo>
                    <a:pt x="92" y="18"/>
                  </a:lnTo>
                  <a:lnTo>
                    <a:pt x="68" y="20"/>
                  </a:lnTo>
                  <a:lnTo>
                    <a:pt x="44" y="20"/>
                  </a:lnTo>
                  <a:lnTo>
                    <a:pt x="0" y="126"/>
                  </a:lnTo>
                  <a:lnTo>
                    <a:pt x="0" y="126"/>
                  </a:lnTo>
                  <a:lnTo>
                    <a:pt x="30" y="142"/>
                  </a:lnTo>
                  <a:lnTo>
                    <a:pt x="30" y="142"/>
                  </a:lnTo>
                  <a:lnTo>
                    <a:pt x="46" y="156"/>
                  </a:lnTo>
                  <a:lnTo>
                    <a:pt x="50" y="150"/>
                  </a:lnTo>
                  <a:lnTo>
                    <a:pt x="50" y="150"/>
                  </a:lnTo>
                  <a:lnTo>
                    <a:pt x="58" y="146"/>
                  </a:lnTo>
                  <a:lnTo>
                    <a:pt x="66" y="144"/>
                  </a:lnTo>
                  <a:lnTo>
                    <a:pt x="72" y="146"/>
                  </a:lnTo>
                  <a:lnTo>
                    <a:pt x="80" y="150"/>
                  </a:lnTo>
                  <a:lnTo>
                    <a:pt x="80" y="150"/>
                  </a:lnTo>
                  <a:lnTo>
                    <a:pt x="84" y="154"/>
                  </a:lnTo>
                  <a:lnTo>
                    <a:pt x="86" y="160"/>
                  </a:lnTo>
                  <a:lnTo>
                    <a:pt x="86" y="1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8">
              <a:extLst>
                <a:ext uri="{FF2B5EF4-FFF2-40B4-BE49-F238E27FC236}">
                  <a16:creationId xmlns:a16="http://schemas.microsoft.com/office/drawing/2014/main" id="{325135F2-6FBA-4096-B3D5-A4C545A7183E}"/>
                </a:ext>
              </a:extLst>
            </p:cNvPr>
            <p:cNvSpPr>
              <a:spLocks noEditPoints="1"/>
            </p:cNvSpPr>
            <p:nvPr/>
          </p:nvSpPr>
          <p:spPr bwMode="auto">
            <a:xfrm>
              <a:off x="6076" y="4984"/>
              <a:ext cx="250" cy="150"/>
            </a:xfrm>
            <a:custGeom>
              <a:avLst/>
              <a:gdLst>
                <a:gd name="T0" fmla="*/ 74 w 250"/>
                <a:gd name="T1" fmla="*/ 4 h 150"/>
                <a:gd name="T2" fmla="*/ 104 w 250"/>
                <a:gd name="T3" fmla="*/ 50 h 150"/>
                <a:gd name="T4" fmla="*/ 118 w 250"/>
                <a:gd name="T5" fmla="*/ 58 h 150"/>
                <a:gd name="T6" fmla="*/ 186 w 250"/>
                <a:gd name="T7" fmla="*/ 134 h 150"/>
                <a:gd name="T8" fmla="*/ 198 w 250"/>
                <a:gd name="T9" fmla="*/ 150 h 150"/>
                <a:gd name="T10" fmla="*/ 208 w 250"/>
                <a:gd name="T11" fmla="*/ 146 h 150"/>
                <a:gd name="T12" fmla="*/ 220 w 250"/>
                <a:gd name="T13" fmla="*/ 138 h 150"/>
                <a:gd name="T14" fmla="*/ 224 w 250"/>
                <a:gd name="T15" fmla="*/ 134 h 150"/>
                <a:gd name="T16" fmla="*/ 232 w 250"/>
                <a:gd name="T17" fmla="*/ 124 h 150"/>
                <a:gd name="T18" fmla="*/ 250 w 250"/>
                <a:gd name="T19" fmla="*/ 116 h 150"/>
                <a:gd name="T20" fmla="*/ 232 w 250"/>
                <a:gd name="T21" fmla="*/ 38 h 150"/>
                <a:gd name="T22" fmla="*/ 180 w 250"/>
                <a:gd name="T23" fmla="*/ 18 h 150"/>
                <a:gd name="T24" fmla="*/ 178 w 250"/>
                <a:gd name="T25" fmla="*/ 18 h 150"/>
                <a:gd name="T26" fmla="*/ 162 w 250"/>
                <a:gd name="T27" fmla="*/ 14 h 150"/>
                <a:gd name="T28" fmla="*/ 146 w 250"/>
                <a:gd name="T29" fmla="*/ 10 h 150"/>
                <a:gd name="T30" fmla="*/ 128 w 250"/>
                <a:gd name="T31" fmla="*/ 4 h 150"/>
                <a:gd name="T32" fmla="*/ 110 w 250"/>
                <a:gd name="T33" fmla="*/ 0 h 150"/>
                <a:gd name="T34" fmla="*/ 74 w 250"/>
                <a:gd name="T35" fmla="*/ 4 h 150"/>
                <a:gd name="T36" fmla="*/ 44 w 250"/>
                <a:gd name="T37" fmla="*/ 16 h 150"/>
                <a:gd name="T38" fmla="*/ 40 w 250"/>
                <a:gd name="T39" fmla="*/ 16 h 150"/>
                <a:gd name="T40" fmla="*/ 34 w 250"/>
                <a:gd name="T41" fmla="*/ 20 h 150"/>
                <a:gd name="T42" fmla="*/ 30 w 250"/>
                <a:gd name="T43" fmla="*/ 24 h 150"/>
                <a:gd name="T44" fmla="*/ 26 w 250"/>
                <a:gd name="T45" fmla="*/ 32 h 150"/>
                <a:gd name="T46" fmla="*/ 14 w 250"/>
                <a:gd name="T47" fmla="*/ 50 h 150"/>
                <a:gd name="T48" fmla="*/ 4 w 250"/>
                <a:gd name="T49" fmla="*/ 62 h 150"/>
                <a:gd name="T50" fmla="*/ 0 w 250"/>
                <a:gd name="T51" fmla="*/ 70 h 150"/>
                <a:gd name="T52" fmla="*/ 4 w 250"/>
                <a:gd name="T53" fmla="*/ 74 h 150"/>
                <a:gd name="T54" fmla="*/ 12 w 250"/>
                <a:gd name="T55" fmla="*/ 76 h 150"/>
                <a:gd name="T56" fmla="*/ 22 w 250"/>
                <a:gd name="T57" fmla="*/ 74 h 150"/>
                <a:gd name="T58" fmla="*/ 48 w 250"/>
                <a:gd name="T59" fmla="*/ 64 h 150"/>
                <a:gd name="T60" fmla="*/ 58 w 250"/>
                <a:gd name="T61" fmla="*/ 56 h 150"/>
                <a:gd name="T62" fmla="*/ 68 w 250"/>
                <a:gd name="T63" fmla="*/ 50 h 150"/>
                <a:gd name="T64" fmla="*/ 94 w 250"/>
                <a:gd name="T65" fmla="*/ 48 h 150"/>
                <a:gd name="T66" fmla="*/ 104 w 250"/>
                <a:gd name="T67" fmla="*/ 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0" h="150">
                  <a:moveTo>
                    <a:pt x="74" y="4"/>
                  </a:moveTo>
                  <a:lnTo>
                    <a:pt x="74" y="4"/>
                  </a:lnTo>
                  <a:close/>
                  <a:moveTo>
                    <a:pt x="104" y="50"/>
                  </a:moveTo>
                  <a:lnTo>
                    <a:pt x="104" y="50"/>
                  </a:lnTo>
                  <a:lnTo>
                    <a:pt x="110" y="52"/>
                  </a:lnTo>
                  <a:lnTo>
                    <a:pt x="118" y="58"/>
                  </a:lnTo>
                  <a:lnTo>
                    <a:pt x="140" y="80"/>
                  </a:lnTo>
                  <a:lnTo>
                    <a:pt x="186" y="134"/>
                  </a:lnTo>
                  <a:lnTo>
                    <a:pt x="186" y="134"/>
                  </a:lnTo>
                  <a:lnTo>
                    <a:pt x="198" y="150"/>
                  </a:lnTo>
                  <a:lnTo>
                    <a:pt x="198" y="150"/>
                  </a:lnTo>
                  <a:lnTo>
                    <a:pt x="208" y="146"/>
                  </a:lnTo>
                  <a:lnTo>
                    <a:pt x="216" y="144"/>
                  </a:lnTo>
                  <a:lnTo>
                    <a:pt x="220" y="138"/>
                  </a:lnTo>
                  <a:lnTo>
                    <a:pt x="224" y="134"/>
                  </a:lnTo>
                  <a:lnTo>
                    <a:pt x="224" y="134"/>
                  </a:lnTo>
                  <a:lnTo>
                    <a:pt x="228" y="130"/>
                  </a:lnTo>
                  <a:lnTo>
                    <a:pt x="232" y="124"/>
                  </a:lnTo>
                  <a:lnTo>
                    <a:pt x="240" y="120"/>
                  </a:lnTo>
                  <a:lnTo>
                    <a:pt x="250" y="116"/>
                  </a:lnTo>
                  <a:lnTo>
                    <a:pt x="232" y="38"/>
                  </a:lnTo>
                  <a:lnTo>
                    <a:pt x="232" y="38"/>
                  </a:lnTo>
                  <a:lnTo>
                    <a:pt x="226" y="12"/>
                  </a:lnTo>
                  <a:lnTo>
                    <a:pt x="180" y="18"/>
                  </a:lnTo>
                  <a:lnTo>
                    <a:pt x="178" y="18"/>
                  </a:lnTo>
                  <a:lnTo>
                    <a:pt x="178" y="18"/>
                  </a:lnTo>
                  <a:lnTo>
                    <a:pt x="162" y="14"/>
                  </a:lnTo>
                  <a:lnTo>
                    <a:pt x="162" y="14"/>
                  </a:lnTo>
                  <a:lnTo>
                    <a:pt x="146" y="10"/>
                  </a:lnTo>
                  <a:lnTo>
                    <a:pt x="146" y="10"/>
                  </a:lnTo>
                  <a:lnTo>
                    <a:pt x="146" y="10"/>
                  </a:lnTo>
                  <a:lnTo>
                    <a:pt x="128" y="4"/>
                  </a:lnTo>
                  <a:lnTo>
                    <a:pt x="110" y="0"/>
                  </a:lnTo>
                  <a:lnTo>
                    <a:pt x="110" y="0"/>
                  </a:lnTo>
                  <a:lnTo>
                    <a:pt x="92" y="0"/>
                  </a:lnTo>
                  <a:lnTo>
                    <a:pt x="74" y="4"/>
                  </a:lnTo>
                  <a:lnTo>
                    <a:pt x="44" y="16"/>
                  </a:lnTo>
                  <a:lnTo>
                    <a:pt x="44" y="16"/>
                  </a:lnTo>
                  <a:lnTo>
                    <a:pt x="40" y="16"/>
                  </a:lnTo>
                  <a:lnTo>
                    <a:pt x="40" y="16"/>
                  </a:lnTo>
                  <a:lnTo>
                    <a:pt x="34" y="20"/>
                  </a:lnTo>
                  <a:lnTo>
                    <a:pt x="34" y="20"/>
                  </a:lnTo>
                  <a:lnTo>
                    <a:pt x="30" y="24"/>
                  </a:lnTo>
                  <a:lnTo>
                    <a:pt x="30" y="24"/>
                  </a:lnTo>
                  <a:lnTo>
                    <a:pt x="26" y="32"/>
                  </a:lnTo>
                  <a:lnTo>
                    <a:pt x="26" y="32"/>
                  </a:lnTo>
                  <a:lnTo>
                    <a:pt x="14" y="50"/>
                  </a:lnTo>
                  <a:lnTo>
                    <a:pt x="14" y="50"/>
                  </a:lnTo>
                  <a:lnTo>
                    <a:pt x="4" y="62"/>
                  </a:lnTo>
                  <a:lnTo>
                    <a:pt x="4" y="62"/>
                  </a:lnTo>
                  <a:lnTo>
                    <a:pt x="0" y="68"/>
                  </a:lnTo>
                  <a:lnTo>
                    <a:pt x="0" y="70"/>
                  </a:lnTo>
                  <a:lnTo>
                    <a:pt x="0" y="70"/>
                  </a:lnTo>
                  <a:lnTo>
                    <a:pt x="4" y="74"/>
                  </a:lnTo>
                  <a:lnTo>
                    <a:pt x="4" y="74"/>
                  </a:lnTo>
                  <a:lnTo>
                    <a:pt x="12" y="76"/>
                  </a:lnTo>
                  <a:lnTo>
                    <a:pt x="12" y="76"/>
                  </a:lnTo>
                  <a:lnTo>
                    <a:pt x="22" y="74"/>
                  </a:lnTo>
                  <a:lnTo>
                    <a:pt x="34" y="70"/>
                  </a:lnTo>
                  <a:lnTo>
                    <a:pt x="48" y="64"/>
                  </a:lnTo>
                  <a:lnTo>
                    <a:pt x="58" y="56"/>
                  </a:lnTo>
                  <a:lnTo>
                    <a:pt x="58" y="56"/>
                  </a:lnTo>
                  <a:lnTo>
                    <a:pt x="64" y="52"/>
                  </a:lnTo>
                  <a:lnTo>
                    <a:pt x="68" y="50"/>
                  </a:lnTo>
                  <a:lnTo>
                    <a:pt x="80" y="48"/>
                  </a:lnTo>
                  <a:lnTo>
                    <a:pt x="94" y="48"/>
                  </a:lnTo>
                  <a:lnTo>
                    <a:pt x="104" y="50"/>
                  </a:lnTo>
                  <a:lnTo>
                    <a:pt x="104"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Line 9">
              <a:extLst>
                <a:ext uri="{FF2B5EF4-FFF2-40B4-BE49-F238E27FC236}">
                  <a16:creationId xmlns:a16="http://schemas.microsoft.com/office/drawing/2014/main" id="{BBEC15C7-5974-418F-9565-4DF8FE810AF1}"/>
                </a:ext>
              </a:extLst>
            </p:cNvPr>
            <p:cNvSpPr>
              <a:spLocks noChangeShapeType="1"/>
            </p:cNvSpPr>
            <p:nvPr/>
          </p:nvSpPr>
          <p:spPr bwMode="auto">
            <a:xfrm>
              <a:off x="6150" y="4988"/>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0">
              <a:extLst>
                <a:ext uri="{FF2B5EF4-FFF2-40B4-BE49-F238E27FC236}">
                  <a16:creationId xmlns:a16="http://schemas.microsoft.com/office/drawing/2014/main" id="{144C5A8A-D305-4EB2-8B8D-D9EBC8C3B3BA}"/>
                </a:ext>
              </a:extLst>
            </p:cNvPr>
            <p:cNvSpPr>
              <a:spLocks/>
            </p:cNvSpPr>
            <p:nvPr/>
          </p:nvSpPr>
          <p:spPr bwMode="auto">
            <a:xfrm>
              <a:off x="6076" y="4984"/>
              <a:ext cx="250" cy="150"/>
            </a:xfrm>
            <a:custGeom>
              <a:avLst/>
              <a:gdLst>
                <a:gd name="T0" fmla="*/ 104 w 250"/>
                <a:gd name="T1" fmla="*/ 50 h 150"/>
                <a:gd name="T2" fmla="*/ 118 w 250"/>
                <a:gd name="T3" fmla="*/ 58 h 150"/>
                <a:gd name="T4" fmla="*/ 186 w 250"/>
                <a:gd name="T5" fmla="*/ 134 h 150"/>
                <a:gd name="T6" fmla="*/ 198 w 250"/>
                <a:gd name="T7" fmla="*/ 150 h 150"/>
                <a:gd name="T8" fmla="*/ 208 w 250"/>
                <a:gd name="T9" fmla="*/ 146 h 150"/>
                <a:gd name="T10" fmla="*/ 220 w 250"/>
                <a:gd name="T11" fmla="*/ 138 h 150"/>
                <a:gd name="T12" fmla="*/ 224 w 250"/>
                <a:gd name="T13" fmla="*/ 134 h 150"/>
                <a:gd name="T14" fmla="*/ 232 w 250"/>
                <a:gd name="T15" fmla="*/ 124 h 150"/>
                <a:gd name="T16" fmla="*/ 250 w 250"/>
                <a:gd name="T17" fmla="*/ 116 h 150"/>
                <a:gd name="T18" fmla="*/ 232 w 250"/>
                <a:gd name="T19" fmla="*/ 38 h 150"/>
                <a:gd name="T20" fmla="*/ 180 w 250"/>
                <a:gd name="T21" fmla="*/ 18 h 150"/>
                <a:gd name="T22" fmla="*/ 178 w 250"/>
                <a:gd name="T23" fmla="*/ 18 h 150"/>
                <a:gd name="T24" fmla="*/ 162 w 250"/>
                <a:gd name="T25" fmla="*/ 14 h 150"/>
                <a:gd name="T26" fmla="*/ 146 w 250"/>
                <a:gd name="T27" fmla="*/ 10 h 150"/>
                <a:gd name="T28" fmla="*/ 128 w 250"/>
                <a:gd name="T29" fmla="*/ 4 h 150"/>
                <a:gd name="T30" fmla="*/ 110 w 250"/>
                <a:gd name="T31" fmla="*/ 0 h 150"/>
                <a:gd name="T32" fmla="*/ 74 w 250"/>
                <a:gd name="T33" fmla="*/ 4 h 150"/>
                <a:gd name="T34" fmla="*/ 44 w 250"/>
                <a:gd name="T35" fmla="*/ 16 h 150"/>
                <a:gd name="T36" fmla="*/ 40 w 250"/>
                <a:gd name="T37" fmla="*/ 16 h 150"/>
                <a:gd name="T38" fmla="*/ 34 w 250"/>
                <a:gd name="T39" fmla="*/ 20 h 150"/>
                <a:gd name="T40" fmla="*/ 30 w 250"/>
                <a:gd name="T41" fmla="*/ 24 h 150"/>
                <a:gd name="T42" fmla="*/ 26 w 250"/>
                <a:gd name="T43" fmla="*/ 32 h 150"/>
                <a:gd name="T44" fmla="*/ 14 w 250"/>
                <a:gd name="T45" fmla="*/ 50 h 150"/>
                <a:gd name="T46" fmla="*/ 4 w 250"/>
                <a:gd name="T47" fmla="*/ 62 h 150"/>
                <a:gd name="T48" fmla="*/ 0 w 250"/>
                <a:gd name="T49" fmla="*/ 70 h 150"/>
                <a:gd name="T50" fmla="*/ 4 w 250"/>
                <a:gd name="T51" fmla="*/ 74 h 150"/>
                <a:gd name="T52" fmla="*/ 12 w 250"/>
                <a:gd name="T53" fmla="*/ 76 h 150"/>
                <a:gd name="T54" fmla="*/ 22 w 250"/>
                <a:gd name="T55" fmla="*/ 74 h 150"/>
                <a:gd name="T56" fmla="*/ 48 w 250"/>
                <a:gd name="T57" fmla="*/ 64 h 150"/>
                <a:gd name="T58" fmla="*/ 58 w 250"/>
                <a:gd name="T59" fmla="*/ 56 h 150"/>
                <a:gd name="T60" fmla="*/ 68 w 250"/>
                <a:gd name="T61" fmla="*/ 50 h 150"/>
                <a:gd name="T62" fmla="*/ 94 w 250"/>
                <a:gd name="T63" fmla="*/ 48 h 150"/>
                <a:gd name="T64" fmla="*/ 104 w 250"/>
                <a:gd name="T65" fmla="*/ 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0" h="150">
                  <a:moveTo>
                    <a:pt x="104" y="50"/>
                  </a:moveTo>
                  <a:lnTo>
                    <a:pt x="104" y="50"/>
                  </a:lnTo>
                  <a:lnTo>
                    <a:pt x="110" y="52"/>
                  </a:lnTo>
                  <a:lnTo>
                    <a:pt x="118" y="58"/>
                  </a:lnTo>
                  <a:lnTo>
                    <a:pt x="140" y="80"/>
                  </a:lnTo>
                  <a:lnTo>
                    <a:pt x="186" y="134"/>
                  </a:lnTo>
                  <a:lnTo>
                    <a:pt x="186" y="134"/>
                  </a:lnTo>
                  <a:lnTo>
                    <a:pt x="198" y="150"/>
                  </a:lnTo>
                  <a:lnTo>
                    <a:pt x="198" y="150"/>
                  </a:lnTo>
                  <a:lnTo>
                    <a:pt x="208" y="146"/>
                  </a:lnTo>
                  <a:lnTo>
                    <a:pt x="216" y="144"/>
                  </a:lnTo>
                  <a:lnTo>
                    <a:pt x="220" y="138"/>
                  </a:lnTo>
                  <a:lnTo>
                    <a:pt x="224" y="134"/>
                  </a:lnTo>
                  <a:lnTo>
                    <a:pt x="224" y="134"/>
                  </a:lnTo>
                  <a:lnTo>
                    <a:pt x="228" y="130"/>
                  </a:lnTo>
                  <a:lnTo>
                    <a:pt x="232" y="124"/>
                  </a:lnTo>
                  <a:lnTo>
                    <a:pt x="240" y="120"/>
                  </a:lnTo>
                  <a:lnTo>
                    <a:pt x="250" y="116"/>
                  </a:lnTo>
                  <a:lnTo>
                    <a:pt x="232" y="38"/>
                  </a:lnTo>
                  <a:lnTo>
                    <a:pt x="232" y="38"/>
                  </a:lnTo>
                  <a:lnTo>
                    <a:pt x="226" y="12"/>
                  </a:lnTo>
                  <a:lnTo>
                    <a:pt x="180" y="18"/>
                  </a:lnTo>
                  <a:lnTo>
                    <a:pt x="178" y="18"/>
                  </a:lnTo>
                  <a:lnTo>
                    <a:pt x="178" y="18"/>
                  </a:lnTo>
                  <a:lnTo>
                    <a:pt x="162" y="14"/>
                  </a:lnTo>
                  <a:lnTo>
                    <a:pt x="162" y="14"/>
                  </a:lnTo>
                  <a:lnTo>
                    <a:pt x="146" y="10"/>
                  </a:lnTo>
                  <a:lnTo>
                    <a:pt x="146" y="10"/>
                  </a:lnTo>
                  <a:lnTo>
                    <a:pt x="146" y="10"/>
                  </a:lnTo>
                  <a:lnTo>
                    <a:pt x="128" y="4"/>
                  </a:lnTo>
                  <a:lnTo>
                    <a:pt x="110" y="0"/>
                  </a:lnTo>
                  <a:lnTo>
                    <a:pt x="110" y="0"/>
                  </a:lnTo>
                  <a:lnTo>
                    <a:pt x="92" y="0"/>
                  </a:lnTo>
                  <a:lnTo>
                    <a:pt x="74" y="4"/>
                  </a:lnTo>
                  <a:lnTo>
                    <a:pt x="44" y="16"/>
                  </a:lnTo>
                  <a:lnTo>
                    <a:pt x="44" y="16"/>
                  </a:lnTo>
                  <a:lnTo>
                    <a:pt x="40" y="16"/>
                  </a:lnTo>
                  <a:lnTo>
                    <a:pt x="40" y="16"/>
                  </a:lnTo>
                  <a:lnTo>
                    <a:pt x="34" y="20"/>
                  </a:lnTo>
                  <a:lnTo>
                    <a:pt x="34" y="20"/>
                  </a:lnTo>
                  <a:lnTo>
                    <a:pt x="30" y="24"/>
                  </a:lnTo>
                  <a:lnTo>
                    <a:pt x="30" y="24"/>
                  </a:lnTo>
                  <a:lnTo>
                    <a:pt x="26" y="32"/>
                  </a:lnTo>
                  <a:lnTo>
                    <a:pt x="26" y="32"/>
                  </a:lnTo>
                  <a:lnTo>
                    <a:pt x="14" y="50"/>
                  </a:lnTo>
                  <a:lnTo>
                    <a:pt x="14" y="50"/>
                  </a:lnTo>
                  <a:lnTo>
                    <a:pt x="4" y="62"/>
                  </a:lnTo>
                  <a:lnTo>
                    <a:pt x="4" y="62"/>
                  </a:lnTo>
                  <a:lnTo>
                    <a:pt x="0" y="68"/>
                  </a:lnTo>
                  <a:lnTo>
                    <a:pt x="0" y="70"/>
                  </a:lnTo>
                  <a:lnTo>
                    <a:pt x="0" y="70"/>
                  </a:lnTo>
                  <a:lnTo>
                    <a:pt x="4" y="74"/>
                  </a:lnTo>
                  <a:lnTo>
                    <a:pt x="4" y="74"/>
                  </a:lnTo>
                  <a:lnTo>
                    <a:pt x="12" y="76"/>
                  </a:lnTo>
                  <a:lnTo>
                    <a:pt x="12" y="76"/>
                  </a:lnTo>
                  <a:lnTo>
                    <a:pt x="22" y="74"/>
                  </a:lnTo>
                  <a:lnTo>
                    <a:pt x="34" y="70"/>
                  </a:lnTo>
                  <a:lnTo>
                    <a:pt x="48" y="64"/>
                  </a:lnTo>
                  <a:lnTo>
                    <a:pt x="58" y="56"/>
                  </a:lnTo>
                  <a:lnTo>
                    <a:pt x="58" y="56"/>
                  </a:lnTo>
                  <a:lnTo>
                    <a:pt x="64" y="52"/>
                  </a:lnTo>
                  <a:lnTo>
                    <a:pt x="68" y="50"/>
                  </a:lnTo>
                  <a:lnTo>
                    <a:pt x="80" y="48"/>
                  </a:lnTo>
                  <a:lnTo>
                    <a:pt x="94" y="48"/>
                  </a:lnTo>
                  <a:lnTo>
                    <a:pt x="104" y="50"/>
                  </a:lnTo>
                  <a:lnTo>
                    <a:pt x="104" y="5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1">
              <a:extLst>
                <a:ext uri="{FF2B5EF4-FFF2-40B4-BE49-F238E27FC236}">
                  <a16:creationId xmlns:a16="http://schemas.microsoft.com/office/drawing/2014/main" id="{CFEA0A69-CE01-4459-9FA2-AD9E162A112C}"/>
                </a:ext>
              </a:extLst>
            </p:cNvPr>
            <p:cNvSpPr>
              <a:spLocks noEditPoints="1"/>
            </p:cNvSpPr>
            <p:nvPr/>
          </p:nvSpPr>
          <p:spPr bwMode="auto">
            <a:xfrm>
              <a:off x="6018" y="5130"/>
              <a:ext cx="38" cy="40"/>
            </a:xfrm>
            <a:custGeom>
              <a:avLst/>
              <a:gdLst>
                <a:gd name="T0" fmla="*/ 38 w 38"/>
                <a:gd name="T1" fmla="*/ 12 h 40"/>
                <a:gd name="T2" fmla="*/ 38 w 38"/>
                <a:gd name="T3" fmla="*/ 12 h 40"/>
                <a:gd name="T4" fmla="*/ 36 w 38"/>
                <a:gd name="T5" fmla="*/ 20 h 40"/>
                <a:gd name="T6" fmla="*/ 36 w 38"/>
                <a:gd name="T7" fmla="*/ 20 h 40"/>
                <a:gd name="T8" fmla="*/ 38 w 38"/>
                <a:gd name="T9" fmla="*/ 16 h 40"/>
                <a:gd name="T10" fmla="*/ 38 w 38"/>
                <a:gd name="T11" fmla="*/ 12 h 40"/>
                <a:gd name="T12" fmla="*/ 38 w 38"/>
                <a:gd name="T13" fmla="*/ 12 h 40"/>
                <a:gd name="T14" fmla="*/ 38 w 38"/>
                <a:gd name="T15" fmla="*/ 8 h 40"/>
                <a:gd name="T16" fmla="*/ 36 w 38"/>
                <a:gd name="T17" fmla="*/ 4 h 40"/>
                <a:gd name="T18" fmla="*/ 32 w 38"/>
                <a:gd name="T19" fmla="*/ 2 h 40"/>
                <a:gd name="T20" fmla="*/ 28 w 38"/>
                <a:gd name="T21" fmla="*/ 0 h 40"/>
                <a:gd name="T22" fmla="*/ 28 w 38"/>
                <a:gd name="T23" fmla="*/ 0 h 40"/>
                <a:gd name="T24" fmla="*/ 22 w 38"/>
                <a:gd name="T25" fmla="*/ 2 h 40"/>
                <a:gd name="T26" fmla="*/ 20 w 38"/>
                <a:gd name="T27" fmla="*/ 4 h 40"/>
                <a:gd name="T28" fmla="*/ 2 w 38"/>
                <a:gd name="T29" fmla="*/ 20 h 40"/>
                <a:gd name="T30" fmla="*/ 2 w 38"/>
                <a:gd name="T31" fmla="*/ 20 h 40"/>
                <a:gd name="T32" fmla="*/ 0 w 38"/>
                <a:gd name="T33" fmla="*/ 24 h 40"/>
                <a:gd name="T34" fmla="*/ 0 w 38"/>
                <a:gd name="T35" fmla="*/ 28 h 40"/>
                <a:gd name="T36" fmla="*/ 0 w 38"/>
                <a:gd name="T37" fmla="*/ 28 h 40"/>
                <a:gd name="T38" fmla="*/ 0 w 38"/>
                <a:gd name="T39" fmla="*/ 32 h 40"/>
                <a:gd name="T40" fmla="*/ 4 w 38"/>
                <a:gd name="T41" fmla="*/ 36 h 40"/>
                <a:gd name="T42" fmla="*/ 4 w 38"/>
                <a:gd name="T43" fmla="*/ 36 h 40"/>
                <a:gd name="T44" fmla="*/ 4 w 38"/>
                <a:gd name="T45" fmla="*/ 36 h 40"/>
                <a:gd name="T46" fmla="*/ 4 w 38"/>
                <a:gd name="T47" fmla="*/ 36 h 40"/>
                <a:gd name="T48" fmla="*/ 8 w 38"/>
                <a:gd name="T49" fmla="*/ 40 h 40"/>
                <a:gd name="T50" fmla="*/ 12 w 38"/>
                <a:gd name="T51" fmla="*/ 40 h 40"/>
                <a:gd name="T52" fmla="*/ 16 w 38"/>
                <a:gd name="T53" fmla="*/ 38 h 40"/>
                <a:gd name="T54" fmla="*/ 20 w 38"/>
                <a:gd name="T55" fmla="*/ 36 h 40"/>
                <a:gd name="T56" fmla="*/ 20 w 38"/>
                <a:gd name="T57" fmla="*/ 36 h 40"/>
                <a:gd name="T58" fmla="*/ 20 w 38"/>
                <a:gd name="T59" fmla="*/ 36 h 40"/>
                <a:gd name="T60" fmla="*/ 36 w 38"/>
                <a:gd name="T61"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 h="40">
                  <a:moveTo>
                    <a:pt x="38" y="12"/>
                  </a:moveTo>
                  <a:lnTo>
                    <a:pt x="38" y="12"/>
                  </a:lnTo>
                  <a:close/>
                  <a:moveTo>
                    <a:pt x="36" y="20"/>
                  </a:moveTo>
                  <a:lnTo>
                    <a:pt x="36" y="20"/>
                  </a:lnTo>
                  <a:lnTo>
                    <a:pt x="38" y="16"/>
                  </a:lnTo>
                  <a:lnTo>
                    <a:pt x="38" y="12"/>
                  </a:lnTo>
                  <a:lnTo>
                    <a:pt x="38" y="12"/>
                  </a:lnTo>
                  <a:lnTo>
                    <a:pt x="38" y="8"/>
                  </a:lnTo>
                  <a:lnTo>
                    <a:pt x="36" y="4"/>
                  </a:lnTo>
                  <a:lnTo>
                    <a:pt x="32" y="2"/>
                  </a:lnTo>
                  <a:lnTo>
                    <a:pt x="28" y="0"/>
                  </a:lnTo>
                  <a:lnTo>
                    <a:pt x="28" y="0"/>
                  </a:lnTo>
                  <a:lnTo>
                    <a:pt x="22" y="2"/>
                  </a:lnTo>
                  <a:lnTo>
                    <a:pt x="20" y="4"/>
                  </a:lnTo>
                  <a:lnTo>
                    <a:pt x="2" y="20"/>
                  </a:lnTo>
                  <a:lnTo>
                    <a:pt x="2" y="20"/>
                  </a:lnTo>
                  <a:lnTo>
                    <a:pt x="0" y="24"/>
                  </a:lnTo>
                  <a:lnTo>
                    <a:pt x="0" y="28"/>
                  </a:lnTo>
                  <a:lnTo>
                    <a:pt x="0" y="28"/>
                  </a:lnTo>
                  <a:lnTo>
                    <a:pt x="0" y="32"/>
                  </a:lnTo>
                  <a:lnTo>
                    <a:pt x="4" y="36"/>
                  </a:lnTo>
                  <a:lnTo>
                    <a:pt x="4" y="36"/>
                  </a:lnTo>
                  <a:lnTo>
                    <a:pt x="4" y="36"/>
                  </a:lnTo>
                  <a:lnTo>
                    <a:pt x="4" y="36"/>
                  </a:lnTo>
                  <a:lnTo>
                    <a:pt x="8" y="40"/>
                  </a:lnTo>
                  <a:lnTo>
                    <a:pt x="12" y="40"/>
                  </a:lnTo>
                  <a:lnTo>
                    <a:pt x="16" y="38"/>
                  </a:lnTo>
                  <a:lnTo>
                    <a:pt x="20" y="36"/>
                  </a:lnTo>
                  <a:lnTo>
                    <a:pt x="20" y="36"/>
                  </a:lnTo>
                  <a:lnTo>
                    <a:pt x="20" y="36"/>
                  </a:lnTo>
                  <a:lnTo>
                    <a:pt x="36"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Line 12">
              <a:extLst>
                <a:ext uri="{FF2B5EF4-FFF2-40B4-BE49-F238E27FC236}">
                  <a16:creationId xmlns:a16="http://schemas.microsoft.com/office/drawing/2014/main" id="{EFF16C36-C9EB-4337-8D13-BD26E2C2ABD0}"/>
                </a:ext>
              </a:extLst>
            </p:cNvPr>
            <p:cNvSpPr>
              <a:spLocks noChangeShapeType="1"/>
            </p:cNvSpPr>
            <p:nvPr/>
          </p:nvSpPr>
          <p:spPr bwMode="auto">
            <a:xfrm>
              <a:off x="6056" y="5142"/>
              <a:ext cx="0" cy="0"/>
            </a:xfrm>
            <a:prstGeom prst="lin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3">
              <a:extLst>
                <a:ext uri="{FF2B5EF4-FFF2-40B4-BE49-F238E27FC236}">
                  <a16:creationId xmlns:a16="http://schemas.microsoft.com/office/drawing/2014/main" id="{93424E3D-AC7E-435F-A509-3807408D8919}"/>
                </a:ext>
              </a:extLst>
            </p:cNvPr>
            <p:cNvSpPr>
              <a:spLocks/>
            </p:cNvSpPr>
            <p:nvPr/>
          </p:nvSpPr>
          <p:spPr bwMode="auto">
            <a:xfrm>
              <a:off x="6018" y="5130"/>
              <a:ext cx="38" cy="40"/>
            </a:xfrm>
            <a:custGeom>
              <a:avLst/>
              <a:gdLst>
                <a:gd name="T0" fmla="*/ 36 w 38"/>
                <a:gd name="T1" fmla="*/ 20 h 40"/>
                <a:gd name="T2" fmla="*/ 36 w 38"/>
                <a:gd name="T3" fmla="*/ 20 h 40"/>
                <a:gd name="T4" fmla="*/ 38 w 38"/>
                <a:gd name="T5" fmla="*/ 16 h 40"/>
                <a:gd name="T6" fmla="*/ 38 w 38"/>
                <a:gd name="T7" fmla="*/ 12 h 40"/>
                <a:gd name="T8" fmla="*/ 38 w 38"/>
                <a:gd name="T9" fmla="*/ 12 h 40"/>
                <a:gd name="T10" fmla="*/ 38 w 38"/>
                <a:gd name="T11" fmla="*/ 8 h 40"/>
                <a:gd name="T12" fmla="*/ 36 w 38"/>
                <a:gd name="T13" fmla="*/ 4 h 40"/>
                <a:gd name="T14" fmla="*/ 32 w 38"/>
                <a:gd name="T15" fmla="*/ 2 h 40"/>
                <a:gd name="T16" fmla="*/ 28 w 38"/>
                <a:gd name="T17" fmla="*/ 0 h 40"/>
                <a:gd name="T18" fmla="*/ 28 w 38"/>
                <a:gd name="T19" fmla="*/ 0 h 40"/>
                <a:gd name="T20" fmla="*/ 22 w 38"/>
                <a:gd name="T21" fmla="*/ 2 h 40"/>
                <a:gd name="T22" fmla="*/ 20 w 38"/>
                <a:gd name="T23" fmla="*/ 4 h 40"/>
                <a:gd name="T24" fmla="*/ 2 w 38"/>
                <a:gd name="T25" fmla="*/ 20 h 40"/>
                <a:gd name="T26" fmla="*/ 2 w 38"/>
                <a:gd name="T27" fmla="*/ 20 h 40"/>
                <a:gd name="T28" fmla="*/ 0 w 38"/>
                <a:gd name="T29" fmla="*/ 24 h 40"/>
                <a:gd name="T30" fmla="*/ 0 w 38"/>
                <a:gd name="T31" fmla="*/ 28 h 40"/>
                <a:gd name="T32" fmla="*/ 0 w 38"/>
                <a:gd name="T33" fmla="*/ 28 h 40"/>
                <a:gd name="T34" fmla="*/ 0 w 38"/>
                <a:gd name="T35" fmla="*/ 32 h 40"/>
                <a:gd name="T36" fmla="*/ 4 w 38"/>
                <a:gd name="T37" fmla="*/ 36 h 40"/>
                <a:gd name="T38" fmla="*/ 4 w 38"/>
                <a:gd name="T39" fmla="*/ 36 h 40"/>
                <a:gd name="T40" fmla="*/ 4 w 38"/>
                <a:gd name="T41" fmla="*/ 36 h 40"/>
                <a:gd name="T42" fmla="*/ 4 w 38"/>
                <a:gd name="T43" fmla="*/ 36 h 40"/>
                <a:gd name="T44" fmla="*/ 8 w 38"/>
                <a:gd name="T45" fmla="*/ 40 h 40"/>
                <a:gd name="T46" fmla="*/ 12 w 38"/>
                <a:gd name="T47" fmla="*/ 40 h 40"/>
                <a:gd name="T48" fmla="*/ 16 w 38"/>
                <a:gd name="T49" fmla="*/ 38 h 40"/>
                <a:gd name="T50" fmla="*/ 20 w 38"/>
                <a:gd name="T51" fmla="*/ 36 h 40"/>
                <a:gd name="T52" fmla="*/ 20 w 38"/>
                <a:gd name="T53" fmla="*/ 36 h 40"/>
                <a:gd name="T54" fmla="*/ 20 w 38"/>
                <a:gd name="T55" fmla="*/ 36 h 40"/>
                <a:gd name="T56" fmla="*/ 36 w 38"/>
                <a:gd name="T5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 h="40">
                  <a:moveTo>
                    <a:pt x="36" y="20"/>
                  </a:moveTo>
                  <a:lnTo>
                    <a:pt x="36" y="20"/>
                  </a:lnTo>
                  <a:lnTo>
                    <a:pt x="38" y="16"/>
                  </a:lnTo>
                  <a:lnTo>
                    <a:pt x="38" y="12"/>
                  </a:lnTo>
                  <a:lnTo>
                    <a:pt x="38" y="12"/>
                  </a:lnTo>
                  <a:lnTo>
                    <a:pt x="38" y="8"/>
                  </a:lnTo>
                  <a:lnTo>
                    <a:pt x="36" y="4"/>
                  </a:lnTo>
                  <a:lnTo>
                    <a:pt x="32" y="2"/>
                  </a:lnTo>
                  <a:lnTo>
                    <a:pt x="28" y="0"/>
                  </a:lnTo>
                  <a:lnTo>
                    <a:pt x="28" y="0"/>
                  </a:lnTo>
                  <a:lnTo>
                    <a:pt x="22" y="2"/>
                  </a:lnTo>
                  <a:lnTo>
                    <a:pt x="20" y="4"/>
                  </a:lnTo>
                  <a:lnTo>
                    <a:pt x="2" y="20"/>
                  </a:lnTo>
                  <a:lnTo>
                    <a:pt x="2" y="20"/>
                  </a:lnTo>
                  <a:lnTo>
                    <a:pt x="0" y="24"/>
                  </a:lnTo>
                  <a:lnTo>
                    <a:pt x="0" y="28"/>
                  </a:lnTo>
                  <a:lnTo>
                    <a:pt x="0" y="28"/>
                  </a:lnTo>
                  <a:lnTo>
                    <a:pt x="0" y="32"/>
                  </a:lnTo>
                  <a:lnTo>
                    <a:pt x="4" y="36"/>
                  </a:lnTo>
                  <a:lnTo>
                    <a:pt x="4" y="36"/>
                  </a:lnTo>
                  <a:lnTo>
                    <a:pt x="4" y="36"/>
                  </a:lnTo>
                  <a:lnTo>
                    <a:pt x="4" y="36"/>
                  </a:lnTo>
                  <a:lnTo>
                    <a:pt x="8" y="40"/>
                  </a:lnTo>
                  <a:lnTo>
                    <a:pt x="12" y="40"/>
                  </a:lnTo>
                  <a:lnTo>
                    <a:pt x="16" y="38"/>
                  </a:lnTo>
                  <a:lnTo>
                    <a:pt x="20" y="36"/>
                  </a:lnTo>
                  <a:lnTo>
                    <a:pt x="20" y="36"/>
                  </a:lnTo>
                  <a:lnTo>
                    <a:pt x="20" y="36"/>
                  </a:lnTo>
                  <a:lnTo>
                    <a:pt x="36" y="2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4">
              <a:extLst>
                <a:ext uri="{FF2B5EF4-FFF2-40B4-BE49-F238E27FC236}">
                  <a16:creationId xmlns:a16="http://schemas.microsoft.com/office/drawing/2014/main" id="{D07B64C7-3951-40DC-BF58-B84B2052F933}"/>
                </a:ext>
              </a:extLst>
            </p:cNvPr>
            <p:cNvSpPr>
              <a:spLocks/>
            </p:cNvSpPr>
            <p:nvPr/>
          </p:nvSpPr>
          <p:spPr bwMode="auto">
            <a:xfrm>
              <a:off x="6040" y="5140"/>
              <a:ext cx="52" cy="52"/>
            </a:xfrm>
            <a:custGeom>
              <a:avLst/>
              <a:gdLst>
                <a:gd name="T0" fmla="*/ 32 w 52"/>
                <a:gd name="T1" fmla="*/ 4 h 52"/>
                <a:gd name="T2" fmla="*/ 4 w 52"/>
                <a:gd name="T3" fmla="*/ 32 h 52"/>
                <a:gd name="T4" fmla="*/ 4 w 52"/>
                <a:gd name="T5" fmla="*/ 32 h 52"/>
                <a:gd name="T6" fmla="*/ 2 w 52"/>
                <a:gd name="T7" fmla="*/ 36 h 52"/>
                <a:gd name="T8" fmla="*/ 0 w 52"/>
                <a:gd name="T9" fmla="*/ 42 h 52"/>
                <a:gd name="T10" fmla="*/ 0 w 52"/>
                <a:gd name="T11" fmla="*/ 42 h 52"/>
                <a:gd name="T12" fmla="*/ 2 w 52"/>
                <a:gd name="T13" fmla="*/ 46 h 52"/>
                <a:gd name="T14" fmla="*/ 4 w 52"/>
                <a:gd name="T15" fmla="*/ 50 h 52"/>
                <a:gd name="T16" fmla="*/ 4 w 52"/>
                <a:gd name="T17" fmla="*/ 50 h 52"/>
                <a:gd name="T18" fmla="*/ 4 w 52"/>
                <a:gd name="T19" fmla="*/ 50 h 52"/>
                <a:gd name="T20" fmla="*/ 4 w 52"/>
                <a:gd name="T21" fmla="*/ 50 h 52"/>
                <a:gd name="T22" fmla="*/ 8 w 52"/>
                <a:gd name="T23" fmla="*/ 52 h 52"/>
                <a:gd name="T24" fmla="*/ 12 w 52"/>
                <a:gd name="T25" fmla="*/ 52 h 52"/>
                <a:gd name="T26" fmla="*/ 12 w 52"/>
                <a:gd name="T27" fmla="*/ 52 h 52"/>
                <a:gd name="T28" fmla="*/ 16 w 52"/>
                <a:gd name="T29" fmla="*/ 52 h 52"/>
                <a:gd name="T30" fmla="*/ 20 w 52"/>
                <a:gd name="T31" fmla="*/ 48 h 52"/>
                <a:gd name="T32" fmla="*/ 20 w 52"/>
                <a:gd name="T33" fmla="*/ 48 h 52"/>
                <a:gd name="T34" fmla="*/ 46 w 52"/>
                <a:gd name="T35" fmla="*/ 22 h 52"/>
                <a:gd name="T36" fmla="*/ 46 w 52"/>
                <a:gd name="T37" fmla="*/ 22 h 52"/>
                <a:gd name="T38" fmla="*/ 46 w 52"/>
                <a:gd name="T39" fmla="*/ 22 h 52"/>
                <a:gd name="T40" fmla="*/ 48 w 52"/>
                <a:gd name="T41" fmla="*/ 20 h 52"/>
                <a:gd name="T42" fmla="*/ 48 w 52"/>
                <a:gd name="T43" fmla="*/ 20 h 52"/>
                <a:gd name="T44" fmla="*/ 52 w 52"/>
                <a:gd name="T45" fmla="*/ 16 h 52"/>
                <a:gd name="T46" fmla="*/ 52 w 52"/>
                <a:gd name="T47" fmla="*/ 12 h 52"/>
                <a:gd name="T48" fmla="*/ 52 w 52"/>
                <a:gd name="T49" fmla="*/ 12 h 52"/>
                <a:gd name="T50" fmla="*/ 52 w 52"/>
                <a:gd name="T51" fmla="*/ 8 h 52"/>
                <a:gd name="T52" fmla="*/ 48 w 52"/>
                <a:gd name="T53" fmla="*/ 4 h 52"/>
                <a:gd name="T54" fmla="*/ 48 w 52"/>
                <a:gd name="T55" fmla="*/ 4 h 52"/>
                <a:gd name="T56" fmla="*/ 48 w 52"/>
                <a:gd name="T57" fmla="*/ 4 h 52"/>
                <a:gd name="T58" fmla="*/ 44 w 52"/>
                <a:gd name="T59" fmla="*/ 0 h 52"/>
                <a:gd name="T60" fmla="*/ 40 w 52"/>
                <a:gd name="T61" fmla="*/ 0 h 52"/>
                <a:gd name="T62" fmla="*/ 40 w 52"/>
                <a:gd name="T63" fmla="*/ 0 h 52"/>
                <a:gd name="T64" fmla="*/ 36 w 52"/>
                <a:gd name="T65" fmla="*/ 2 h 52"/>
                <a:gd name="T66" fmla="*/ 32 w 52"/>
                <a:gd name="T67" fmla="*/ 4 h 52"/>
                <a:gd name="T68" fmla="*/ 32 w 52"/>
                <a:gd name="T69"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 h="52">
                  <a:moveTo>
                    <a:pt x="32" y="4"/>
                  </a:moveTo>
                  <a:lnTo>
                    <a:pt x="4" y="32"/>
                  </a:lnTo>
                  <a:lnTo>
                    <a:pt x="4" y="32"/>
                  </a:lnTo>
                  <a:lnTo>
                    <a:pt x="2" y="36"/>
                  </a:lnTo>
                  <a:lnTo>
                    <a:pt x="0" y="42"/>
                  </a:lnTo>
                  <a:lnTo>
                    <a:pt x="0" y="42"/>
                  </a:lnTo>
                  <a:lnTo>
                    <a:pt x="2" y="46"/>
                  </a:lnTo>
                  <a:lnTo>
                    <a:pt x="4" y="50"/>
                  </a:lnTo>
                  <a:lnTo>
                    <a:pt x="4" y="50"/>
                  </a:lnTo>
                  <a:lnTo>
                    <a:pt x="4" y="50"/>
                  </a:lnTo>
                  <a:lnTo>
                    <a:pt x="4" y="50"/>
                  </a:lnTo>
                  <a:lnTo>
                    <a:pt x="8" y="52"/>
                  </a:lnTo>
                  <a:lnTo>
                    <a:pt x="12" y="52"/>
                  </a:lnTo>
                  <a:lnTo>
                    <a:pt x="12" y="52"/>
                  </a:lnTo>
                  <a:lnTo>
                    <a:pt x="16" y="52"/>
                  </a:lnTo>
                  <a:lnTo>
                    <a:pt x="20" y="48"/>
                  </a:lnTo>
                  <a:lnTo>
                    <a:pt x="20" y="48"/>
                  </a:lnTo>
                  <a:lnTo>
                    <a:pt x="46" y="22"/>
                  </a:lnTo>
                  <a:lnTo>
                    <a:pt x="46" y="22"/>
                  </a:lnTo>
                  <a:lnTo>
                    <a:pt x="46" y="22"/>
                  </a:lnTo>
                  <a:lnTo>
                    <a:pt x="48" y="20"/>
                  </a:lnTo>
                  <a:lnTo>
                    <a:pt x="48" y="20"/>
                  </a:lnTo>
                  <a:lnTo>
                    <a:pt x="52" y="16"/>
                  </a:lnTo>
                  <a:lnTo>
                    <a:pt x="52" y="12"/>
                  </a:lnTo>
                  <a:lnTo>
                    <a:pt x="52" y="12"/>
                  </a:lnTo>
                  <a:lnTo>
                    <a:pt x="52" y="8"/>
                  </a:lnTo>
                  <a:lnTo>
                    <a:pt x="48" y="4"/>
                  </a:lnTo>
                  <a:lnTo>
                    <a:pt x="48" y="4"/>
                  </a:lnTo>
                  <a:lnTo>
                    <a:pt x="48" y="4"/>
                  </a:lnTo>
                  <a:lnTo>
                    <a:pt x="44" y="0"/>
                  </a:lnTo>
                  <a:lnTo>
                    <a:pt x="40" y="0"/>
                  </a:lnTo>
                  <a:lnTo>
                    <a:pt x="40" y="0"/>
                  </a:lnTo>
                  <a:lnTo>
                    <a:pt x="36" y="2"/>
                  </a:lnTo>
                  <a:lnTo>
                    <a:pt x="32" y="4"/>
                  </a:lnTo>
                  <a:lnTo>
                    <a:pt x="32"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5">
              <a:extLst>
                <a:ext uri="{FF2B5EF4-FFF2-40B4-BE49-F238E27FC236}">
                  <a16:creationId xmlns:a16="http://schemas.microsoft.com/office/drawing/2014/main" id="{6FD21094-A063-4D15-9D94-40DB29E1571E}"/>
                </a:ext>
              </a:extLst>
            </p:cNvPr>
            <p:cNvSpPr>
              <a:spLocks/>
            </p:cNvSpPr>
            <p:nvPr/>
          </p:nvSpPr>
          <p:spPr bwMode="auto">
            <a:xfrm>
              <a:off x="6068" y="5164"/>
              <a:ext cx="44" cy="46"/>
            </a:xfrm>
            <a:custGeom>
              <a:avLst/>
              <a:gdLst>
                <a:gd name="T0" fmla="*/ 22 w 44"/>
                <a:gd name="T1" fmla="*/ 8 h 46"/>
                <a:gd name="T2" fmla="*/ 2 w 44"/>
                <a:gd name="T3" fmla="*/ 26 h 46"/>
                <a:gd name="T4" fmla="*/ 2 w 44"/>
                <a:gd name="T5" fmla="*/ 26 h 46"/>
                <a:gd name="T6" fmla="*/ 0 w 44"/>
                <a:gd name="T7" fmla="*/ 30 h 46"/>
                <a:gd name="T8" fmla="*/ 0 w 44"/>
                <a:gd name="T9" fmla="*/ 34 h 46"/>
                <a:gd name="T10" fmla="*/ 0 w 44"/>
                <a:gd name="T11" fmla="*/ 34 h 46"/>
                <a:gd name="T12" fmla="*/ 0 w 44"/>
                <a:gd name="T13" fmla="*/ 38 h 46"/>
                <a:gd name="T14" fmla="*/ 2 w 44"/>
                <a:gd name="T15" fmla="*/ 42 h 46"/>
                <a:gd name="T16" fmla="*/ 2 w 44"/>
                <a:gd name="T17" fmla="*/ 42 h 46"/>
                <a:gd name="T18" fmla="*/ 2 w 44"/>
                <a:gd name="T19" fmla="*/ 42 h 46"/>
                <a:gd name="T20" fmla="*/ 6 w 44"/>
                <a:gd name="T21" fmla="*/ 46 h 46"/>
                <a:gd name="T22" fmla="*/ 10 w 44"/>
                <a:gd name="T23" fmla="*/ 46 h 46"/>
                <a:gd name="T24" fmla="*/ 10 w 44"/>
                <a:gd name="T25" fmla="*/ 46 h 46"/>
                <a:gd name="T26" fmla="*/ 16 w 44"/>
                <a:gd name="T27" fmla="*/ 46 h 46"/>
                <a:gd name="T28" fmla="*/ 18 w 44"/>
                <a:gd name="T29" fmla="*/ 42 h 46"/>
                <a:gd name="T30" fmla="*/ 20 w 44"/>
                <a:gd name="T31" fmla="*/ 42 h 46"/>
                <a:gd name="T32" fmla="*/ 20 w 44"/>
                <a:gd name="T33" fmla="*/ 42 h 46"/>
                <a:gd name="T34" fmla="*/ 26 w 44"/>
                <a:gd name="T35" fmla="*/ 36 h 46"/>
                <a:gd name="T36" fmla="*/ 26 w 44"/>
                <a:gd name="T37" fmla="*/ 36 h 46"/>
                <a:gd name="T38" fmla="*/ 28 w 44"/>
                <a:gd name="T39" fmla="*/ 34 h 46"/>
                <a:gd name="T40" fmla="*/ 28 w 44"/>
                <a:gd name="T41" fmla="*/ 34 h 46"/>
                <a:gd name="T42" fmla="*/ 42 w 44"/>
                <a:gd name="T43" fmla="*/ 20 h 46"/>
                <a:gd name="T44" fmla="*/ 42 w 44"/>
                <a:gd name="T45" fmla="*/ 20 h 46"/>
                <a:gd name="T46" fmla="*/ 44 w 44"/>
                <a:gd name="T47" fmla="*/ 16 h 46"/>
                <a:gd name="T48" fmla="*/ 44 w 44"/>
                <a:gd name="T49" fmla="*/ 12 h 46"/>
                <a:gd name="T50" fmla="*/ 44 w 44"/>
                <a:gd name="T51" fmla="*/ 12 h 46"/>
                <a:gd name="T52" fmla="*/ 44 w 44"/>
                <a:gd name="T53" fmla="*/ 8 h 46"/>
                <a:gd name="T54" fmla="*/ 40 w 44"/>
                <a:gd name="T55" fmla="*/ 4 h 46"/>
                <a:gd name="T56" fmla="*/ 40 w 44"/>
                <a:gd name="T57" fmla="*/ 4 h 46"/>
                <a:gd name="T58" fmla="*/ 40 w 44"/>
                <a:gd name="T59" fmla="*/ 4 h 46"/>
                <a:gd name="T60" fmla="*/ 40 w 44"/>
                <a:gd name="T61" fmla="*/ 4 h 46"/>
                <a:gd name="T62" fmla="*/ 36 w 44"/>
                <a:gd name="T63" fmla="*/ 2 h 46"/>
                <a:gd name="T64" fmla="*/ 32 w 44"/>
                <a:gd name="T65" fmla="*/ 0 h 46"/>
                <a:gd name="T66" fmla="*/ 32 w 44"/>
                <a:gd name="T67" fmla="*/ 0 h 46"/>
                <a:gd name="T68" fmla="*/ 28 w 44"/>
                <a:gd name="T69" fmla="*/ 2 h 46"/>
                <a:gd name="T70" fmla="*/ 26 w 44"/>
                <a:gd name="T71" fmla="*/ 4 h 46"/>
                <a:gd name="T72" fmla="*/ 22 w 44"/>
                <a:gd name="T73" fmla="*/ 8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4" h="46">
                  <a:moveTo>
                    <a:pt x="22" y="8"/>
                  </a:moveTo>
                  <a:lnTo>
                    <a:pt x="2" y="26"/>
                  </a:lnTo>
                  <a:lnTo>
                    <a:pt x="2" y="26"/>
                  </a:lnTo>
                  <a:lnTo>
                    <a:pt x="0" y="30"/>
                  </a:lnTo>
                  <a:lnTo>
                    <a:pt x="0" y="34"/>
                  </a:lnTo>
                  <a:lnTo>
                    <a:pt x="0" y="34"/>
                  </a:lnTo>
                  <a:lnTo>
                    <a:pt x="0" y="38"/>
                  </a:lnTo>
                  <a:lnTo>
                    <a:pt x="2" y="42"/>
                  </a:lnTo>
                  <a:lnTo>
                    <a:pt x="2" y="42"/>
                  </a:lnTo>
                  <a:lnTo>
                    <a:pt x="2" y="42"/>
                  </a:lnTo>
                  <a:lnTo>
                    <a:pt x="6" y="46"/>
                  </a:lnTo>
                  <a:lnTo>
                    <a:pt x="10" y="46"/>
                  </a:lnTo>
                  <a:lnTo>
                    <a:pt x="10" y="46"/>
                  </a:lnTo>
                  <a:lnTo>
                    <a:pt x="16" y="46"/>
                  </a:lnTo>
                  <a:lnTo>
                    <a:pt x="18" y="42"/>
                  </a:lnTo>
                  <a:lnTo>
                    <a:pt x="20" y="42"/>
                  </a:lnTo>
                  <a:lnTo>
                    <a:pt x="20" y="42"/>
                  </a:lnTo>
                  <a:lnTo>
                    <a:pt x="26" y="36"/>
                  </a:lnTo>
                  <a:lnTo>
                    <a:pt x="26" y="36"/>
                  </a:lnTo>
                  <a:lnTo>
                    <a:pt x="28" y="34"/>
                  </a:lnTo>
                  <a:lnTo>
                    <a:pt x="28" y="34"/>
                  </a:lnTo>
                  <a:lnTo>
                    <a:pt x="42" y="20"/>
                  </a:lnTo>
                  <a:lnTo>
                    <a:pt x="42" y="20"/>
                  </a:lnTo>
                  <a:lnTo>
                    <a:pt x="44" y="16"/>
                  </a:lnTo>
                  <a:lnTo>
                    <a:pt x="44" y="12"/>
                  </a:lnTo>
                  <a:lnTo>
                    <a:pt x="44" y="12"/>
                  </a:lnTo>
                  <a:lnTo>
                    <a:pt x="44" y="8"/>
                  </a:lnTo>
                  <a:lnTo>
                    <a:pt x="40" y="4"/>
                  </a:lnTo>
                  <a:lnTo>
                    <a:pt x="40" y="4"/>
                  </a:lnTo>
                  <a:lnTo>
                    <a:pt x="40" y="4"/>
                  </a:lnTo>
                  <a:lnTo>
                    <a:pt x="40" y="4"/>
                  </a:lnTo>
                  <a:lnTo>
                    <a:pt x="36" y="2"/>
                  </a:lnTo>
                  <a:lnTo>
                    <a:pt x="32" y="0"/>
                  </a:lnTo>
                  <a:lnTo>
                    <a:pt x="32" y="0"/>
                  </a:lnTo>
                  <a:lnTo>
                    <a:pt x="28" y="2"/>
                  </a:lnTo>
                  <a:lnTo>
                    <a:pt x="26" y="4"/>
                  </a:lnTo>
                  <a:lnTo>
                    <a:pt x="22"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6">
              <a:extLst>
                <a:ext uri="{FF2B5EF4-FFF2-40B4-BE49-F238E27FC236}">
                  <a16:creationId xmlns:a16="http://schemas.microsoft.com/office/drawing/2014/main" id="{DCAE7A1F-98A3-49F9-8587-F1A28B8CE1B3}"/>
                </a:ext>
              </a:extLst>
            </p:cNvPr>
            <p:cNvSpPr>
              <a:spLocks/>
            </p:cNvSpPr>
            <p:nvPr/>
          </p:nvSpPr>
          <p:spPr bwMode="auto">
            <a:xfrm>
              <a:off x="6098" y="5184"/>
              <a:ext cx="40" cy="40"/>
            </a:xfrm>
            <a:custGeom>
              <a:avLst/>
              <a:gdLst>
                <a:gd name="T0" fmla="*/ 20 w 40"/>
                <a:gd name="T1" fmla="*/ 4 h 40"/>
                <a:gd name="T2" fmla="*/ 10 w 40"/>
                <a:gd name="T3" fmla="*/ 14 h 40"/>
                <a:gd name="T4" fmla="*/ 2 w 40"/>
                <a:gd name="T5" fmla="*/ 22 h 40"/>
                <a:gd name="T6" fmla="*/ 2 w 40"/>
                <a:gd name="T7" fmla="*/ 22 h 40"/>
                <a:gd name="T8" fmla="*/ 0 w 40"/>
                <a:gd name="T9" fmla="*/ 24 h 40"/>
                <a:gd name="T10" fmla="*/ 0 w 40"/>
                <a:gd name="T11" fmla="*/ 28 h 40"/>
                <a:gd name="T12" fmla="*/ 0 w 40"/>
                <a:gd name="T13" fmla="*/ 28 h 40"/>
                <a:gd name="T14" fmla="*/ 2 w 40"/>
                <a:gd name="T15" fmla="*/ 32 h 40"/>
                <a:gd name="T16" fmla="*/ 4 w 40"/>
                <a:gd name="T17" fmla="*/ 36 h 40"/>
                <a:gd name="T18" fmla="*/ 4 w 40"/>
                <a:gd name="T19" fmla="*/ 36 h 40"/>
                <a:gd name="T20" fmla="*/ 4 w 40"/>
                <a:gd name="T21" fmla="*/ 36 h 40"/>
                <a:gd name="T22" fmla="*/ 8 w 40"/>
                <a:gd name="T23" fmla="*/ 38 h 40"/>
                <a:gd name="T24" fmla="*/ 12 w 40"/>
                <a:gd name="T25" fmla="*/ 40 h 40"/>
                <a:gd name="T26" fmla="*/ 12 w 40"/>
                <a:gd name="T27" fmla="*/ 40 h 40"/>
                <a:gd name="T28" fmla="*/ 16 w 40"/>
                <a:gd name="T29" fmla="*/ 38 h 40"/>
                <a:gd name="T30" fmla="*/ 20 w 40"/>
                <a:gd name="T31" fmla="*/ 36 h 40"/>
                <a:gd name="T32" fmla="*/ 36 w 40"/>
                <a:gd name="T33" fmla="*/ 20 h 40"/>
                <a:gd name="T34" fmla="*/ 36 w 40"/>
                <a:gd name="T35" fmla="*/ 20 h 40"/>
                <a:gd name="T36" fmla="*/ 36 w 40"/>
                <a:gd name="T37" fmla="*/ 20 h 40"/>
                <a:gd name="T38" fmla="*/ 38 w 40"/>
                <a:gd name="T39" fmla="*/ 16 h 40"/>
                <a:gd name="T40" fmla="*/ 40 w 40"/>
                <a:gd name="T41" fmla="*/ 12 h 40"/>
                <a:gd name="T42" fmla="*/ 40 w 40"/>
                <a:gd name="T43" fmla="*/ 12 h 40"/>
                <a:gd name="T44" fmla="*/ 38 w 40"/>
                <a:gd name="T45" fmla="*/ 8 h 40"/>
                <a:gd name="T46" fmla="*/ 36 w 40"/>
                <a:gd name="T47" fmla="*/ 4 h 40"/>
                <a:gd name="T48" fmla="*/ 36 w 40"/>
                <a:gd name="T49" fmla="*/ 4 h 40"/>
                <a:gd name="T50" fmla="*/ 36 w 40"/>
                <a:gd name="T51" fmla="*/ 4 h 40"/>
                <a:gd name="T52" fmla="*/ 32 w 40"/>
                <a:gd name="T53" fmla="*/ 2 h 40"/>
                <a:gd name="T54" fmla="*/ 28 w 40"/>
                <a:gd name="T55" fmla="*/ 0 h 40"/>
                <a:gd name="T56" fmla="*/ 28 w 40"/>
                <a:gd name="T57" fmla="*/ 0 h 40"/>
                <a:gd name="T58" fmla="*/ 24 w 40"/>
                <a:gd name="T59" fmla="*/ 2 h 40"/>
                <a:gd name="T60" fmla="*/ 20 w 40"/>
                <a:gd name="T61" fmla="*/ 4 h 40"/>
                <a:gd name="T62" fmla="*/ 20 w 40"/>
                <a:gd name="T63" fmla="*/ 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 h="40">
                  <a:moveTo>
                    <a:pt x="20" y="4"/>
                  </a:moveTo>
                  <a:lnTo>
                    <a:pt x="10" y="14"/>
                  </a:lnTo>
                  <a:lnTo>
                    <a:pt x="2" y="22"/>
                  </a:lnTo>
                  <a:lnTo>
                    <a:pt x="2" y="22"/>
                  </a:lnTo>
                  <a:lnTo>
                    <a:pt x="0" y="24"/>
                  </a:lnTo>
                  <a:lnTo>
                    <a:pt x="0" y="28"/>
                  </a:lnTo>
                  <a:lnTo>
                    <a:pt x="0" y="28"/>
                  </a:lnTo>
                  <a:lnTo>
                    <a:pt x="2" y="32"/>
                  </a:lnTo>
                  <a:lnTo>
                    <a:pt x="4" y="36"/>
                  </a:lnTo>
                  <a:lnTo>
                    <a:pt x="4" y="36"/>
                  </a:lnTo>
                  <a:lnTo>
                    <a:pt x="4" y="36"/>
                  </a:lnTo>
                  <a:lnTo>
                    <a:pt x="8" y="38"/>
                  </a:lnTo>
                  <a:lnTo>
                    <a:pt x="12" y="40"/>
                  </a:lnTo>
                  <a:lnTo>
                    <a:pt x="12" y="40"/>
                  </a:lnTo>
                  <a:lnTo>
                    <a:pt x="16" y="38"/>
                  </a:lnTo>
                  <a:lnTo>
                    <a:pt x="20" y="36"/>
                  </a:lnTo>
                  <a:lnTo>
                    <a:pt x="36" y="20"/>
                  </a:lnTo>
                  <a:lnTo>
                    <a:pt x="36" y="20"/>
                  </a:lnTo>
                  <a:lnTo>
                    <a:pt x="36" y="20"/>
                  </a:lnTo>
                  <a:lnTo>
                    <a:pt x="38" y="16"/>
                  </a:lnTo>
                  <a:lnTo>
                    <a:pt x="40" y="12"/>
                  </a:lnTo>
                  <a:lnTo>
                    <a:pt x="40" y="12"/>
                  </a:lnTo>
                  <a:lnTo>
                    <a:pt x="38" y="8"/>
                  </a:lnTo>
                  <a:lnTo>
                    <a:pt x="36" y="4"/>
                  </a:lnTo>
                  <a:lnTo>
                    <a:pt x="36" y="4"/>
                  </a:lnTo>
                  <a:lnTo>
                    <a:pt x="36" y="4"/>
                  </a:lnTo>
                  <a:lnTo>
                    <a:pt x="32" y="2"/>
                  </a:lnTo>
                  <a:lnTo>
                    <a:pt x="28" y="0"/>
                  </a:lnTo>
                  <a:lnTo>
                    <a:pt x="28" y="0"/>
                  </a:lnTo>
                  <a:lnTo>
                    <a:pt x="24" y="2"/>
                  </a:lnTo>
                  <a:lnTo>
                    <a:pt x="20" y="4"/>
                  </a:lnTo>
                  <a:lnTo>
                    <a:pt x="20"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 name="Rectangle 3">
            <a:extLst>
              <a:ext uri="{FF2B5EF4-FFF2-40B4-BE49-F238E27FC236}">
                <a16:creationId xmlns:a16="http://schemas.microsoft.com/office/drawing/2014/main" id="{BFFE8225-56D8-4C6D-9069-F6E84F64647A}"/>
              </a:ext>
            </a:extLst>
          </p:cNvPr>
          <p:cNvSpPr/>
          <p:nvPr/>
        </p:nvSpPr>
        <p:spPr>
          <a:xfrm>
            <a:off x="3342175" y="1006202"/>
            <a:ext cx="2433680" cy="1354217"/>
          </a:xfrm>
          <a:prstGeom prst="rect">
            <a:avLst/>
          </a:prstGeom>
        </p:spPr>
        <p:txBody>
          <a:bodyPr wrap="none">
            <a:spAutoFit/>
          </a:bodyPr>
          <a:lstStyle/>
          <a:p>
            <a:r>
              <a:rPr lang="en-US" altLang="en-US" sz="1600" b="1">
                <a:ea typeface="ＭＳ Ｐゴシック"/>
                <a:cs typeface="Arial"/>
              </a:rPr>
              <a:t>Council Chair for:</a:t>
            </a:r>
          </a:p>
          <a:p>
            <a:r>
              <a:rPr lang="en-US" altLang="en-US" sz="1600">
                <a:ea typeface="ＭＳ Ｐゴシック"/>
                <a:cs typeface="Arial"/>
              </a:rPr>
              <a:t>Upper Flint</a:t>
            </a:r>
          </a:p>
          <a:p>
            <a:r>
              <a:rPr lang="en-US" sz="1600" u="sng">
                <a:hlinkClick r:id="rId3"/>
              </a:rPr>
              <a:t>dgmkchase@gmail.com</a:t>
            </a:r>
            <a:r>
              <a:rPr lang="en-US" sz="1600"/>
              <a:t> </a:t>
            </a:r>
          </a:p>
          <a:p>
            <a:r>
              <a:rPr lang="en-US" altLang="en-US" sz="1600"/>
              <a:t>(</a:t>
            </a:r>
            <a:r>
              <a:rPr lang="en-US" sz="1600"/>
              <a:t>478) 472-7726 </a:t>
            </a:r>
            <a:endParaRPr lang="en-US" altLang="en-US" sz="1600"/>
          </a:p>
          <a:p>
            <a:endParaRPr lang="en-US"/>
          </a:p>
        </p:txBody>
      </p:sp>
      <p:sp>
        <p:nvSpPr>
          <p:cNvPr id="6" name="Rectangle 5">
            <a:extLst>
              <a:ext uri="{FF2B5EF4-FFF2-40B4-BE49-F238E27FC236}">
                <a16:creationId xmlns:a16="http://schemas.microsoft.com/office/drawing/2014/main" id="{448E06C1-6FB2-493B-AB4F-FA2B46B0A9CB}"/>
              </a:ext>
            </a:extLst>
          </p:cNvPr>
          <p:cNvSpPr/>
          <p:nvPr/>
        </p:nvSpPr>
        <p:spPr>
          <a:xfrm>
            <a:off x="9106638" y="987695"/>
            <a:ext cx="3057247" cy="1077218"/>
          </a:xfrm>
          <a:prstGeom prst="rect">
            <a:avLst/>
          </a:prstGeom>
        </p:spPr>
        <p:txBody>
          <a:bodyPr wrap="square">
            <a:spAutoFit/>
          </a:bodyPr>
          <a:lstStyle/>
          <a:p>
            <a:r>
              <a:rPr lang="en-US" altLang="en-US" sz="1600" b="1">
                <a:ea typeface="ＭＳ Ｐゴシック"/>
                <a:cs typeface="Arial"/>
              </a:rPr>
              <a:t>Council Lead for:</a:t>
            </a:r>
            <a:endParaRPr lang="en-US" sz="1600">
              <a:cs typeface="Arial" panose="020B0604020202020204" pitchFamily="34" charset="0"/>
            </a:endParaRPr>
          </a:p>
          <a:p>
            <a:r>
              <a:rPr lang="en-US" altLang="en-US" sz="1600"/>
              <a:t>Upper Flint</a:t>
            </a:r>
          </a:p>
          <a:p>
            <a:r>
              <a:rPr lang="en-US" sz="1600">
                <a:ea typeface="ＭＳ Ｐゴシック"/>
                <a:cs typeface="Arial"/>
                <a:hlinkClick r:id="rId4"/>
              </a:rPr>
              <a:t>krowles@h2opolicycenter.org</a:t>
            </a:r>
            <a:endParaRPr lang="en-US" altLang="en-US" sz="1600">
              <a:ea typeface="ＭＳ Ｐゴシック"/>
              <a:cs typeface="Arial"/>
            </a:endParaRPr>
          </a:p>
          <a:p>
            <a:r>
              <a:rPr lang="en-US" sz="1600">
                <a:ea typeface="ＭＳ Ｐゴシック"/>
                <a:cs typeface="Arial"/>
              </a:rPr>
              <a:t>(404) 822-2395</a:t>
            </a:r>
            <a:endParaRPr lang="en-US"/>
          </a:p>
        </p:txBody>
      </p:sp>
      <p:sp>
        <p:nvSpPr>
          <p:cNvPr id="7" name="Rectangle 6">
            <a:extLst>
              <a:ext uri="{FF2B5EF4-FFF2-40B4-BE49-F238E27FC236}">
                <a16:creationId xmlns:a16="http://schemas.microsoft.com/office/drawing/2014/main" id="{B83D2B40-3D30-4B10-9B59-66CDDA35918F}"/>
              </a:ext>
            </a:extLst>
          </p:cNvPr>
          <p:cNvSpPr/>
          <p:nvPr/>
        </p:nvSpPr>
        <p:spPr>
          <a:xfrm>
            <a:off x="3342175" y="3175778"/>
            <a:ext cx="2964371" cy="1077218"/>
          </a:xfrm>
          <a:prstGeom prst="rect">
            <a:avLst/>
          </a:prstGeom>
        </p:spPr>
        <p:txBody>
          <a:bodyPr wrap="square">
            <a:spAutoFit/>
          </a:bodyPr>
          <a:lstStyle/>
          <a:p>
            <a:r>
              <a:rPr lang="en-US" altLang="en-US" sz="1600" b="1">
                <a:ea typeface="ＭＳ Ｐゴシック"/>
                <a:cs typeface="Arial"/>
              </a:rPr>
              <a:t>Council Advisor for:</a:t>
            </a:r>
          </a:p>
          <a:p>
            <a:r>
              <a:rPr lang="en-US" altLang="en-US" sz="1600"/>
              <a:t>Upper Flint</a:t>
            </a:r>
          </a:p>
          <a:p>
            <a:r>
              <a:rPr lang="en-US" altLang="en-US" sz="1600">
                <a:ea typeface="ＭＳ Ｐゴシック"/>
                <a:cs typeface="Arial"/>
                <a:hlinkClick r:id="rId5"/>
              </a:rPr>
              <a:t>simpsonsl@bv.com</a:t>
            </a:r>
            <a:endParaRPr lang="en-US" altLang="en-US" sz="1600">
              <a:ea typeface="ＭＳ Ｐゴシック"/>
              <a:cs typeface="Arial"/>
            </a:endParaRPr>
          </a:p>
          <a:p>
            <a:r>
              <a:rPr lang="en-US" altLang="en-US" sz="1600">
                <a:ea typeface="ＭＳ Ｐゴシック"/>
                <a:cs typeface="Arial"/>
              </a:rPr>
              <a:t>(770) 521-8105</a:t>
            </a:r>
          </a:p>
        </p:txBody>
      </p:sp>
      <p:sp>
        <p:nvSpPr>
          <p:cNvPr id="30" name="TextBox 1">
            <a:extLst>
              <a:ext uri="{FF2B5EF4-FFF2-40B4-BE49-F238E27FC236}">
                <a16:creationId xmlns:a16="http://schemas.microsoft.com/office/drawing/2014/main" id="{798A995B-9002-4DBD-962A-B72BBC7A7ACF}"/>
              </a:ext>
            </a:extLst>
          </p:cNvPr>
          <p:cNvSpPr txBox="1">
            <a:spLocks noChangeArrowheads="1"/>
          </p:cNvSpPr>
          <p:nvPr/>
        </p:nvSpPr>
        <p:spPr bwMode="auto">
          <a:xfrm>
            <a:off x="6295502" y="2047330"/>
            <a:ext cx="31224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3296C8"/>
                </a:solidFill>
                <a:latin typeface="Arial"/>
                <a:ea typeface="ＭＳ Ｐゴシック"/>
                <a:cs typeface="Arial"/>
              </a:rPr>
              <a:t>MARK MASTERS</a:t>
            </a:r>
          </a:p>
          <a:p>
            <a:r>
              <a:rPr lang="en-US" altLang="en-US" sz="1600">
                <a:latin typeface="Arial"/>
                <a:ea typeface="ＭＳ Ｐゴシック"/>
                <a:cs typeface="Arial"/>
              </a:rPr>
              <a:t>GWPPC   	</a:t>
            </a:r>
          </a:p>
        </p:txBody>
      </p:sp>
      <p:sp>
        <p:nvSpPr>
          <p:cNvPr id="31" name="Rectangle 30">
            <a:extLst>
              <a:ext uri="{FF2B5EF4-FFF2-40B4-BE49-F238E27FC236}">
                <a16:creationId xmlns:a16="http://schemas.microsoft.com/office/drawing/2014/main" id="{8F5D2D33-ED1D-45BD-8047-B4AD28EAE502}"/>
              </a:ext>
            </a:extLst>
          </p:cNvPr>
          <p:cNvSpPr/>
          <p:nvPr/>
        </p:nvSpPr>
        <p:spPr>
          <a:xfrm>
            <a:off x="9106638" y="2079619"/>
            <a:ext cx="3201572" cy="1077218"/>
          </a:xfrm>
          <a:prstGeom prst="rect">
            <a:avLst/>
          </a:prstGeom>
        </p:spPr>
        <p:txBody>
          <a:bodyPr wrap="square">
            <a:spAutoFit/>
          </a:bodyPr>
          <a:lstStyle/>
          <a:p>
            <a:r>
              <a:rPr lang="en-US" altLang="en-US" sz="1600" b="1">
                <a:ea typeface="ＭＳ Ｐゴシック"/>
                <a:cs typeface="Arial"/>
              </a:rPr>
              <a:t>Council Advisor for:</a:t>
            </a:r>
          </a:p>
          <a:p>
            <a:r>
              <a:rPr lang="en-US" altLang="en-US" sz="1600"/>
              <a:t>Upper Flint</a:t>
            </a:r>
          </a:p>
          <a:p>
            <a:r>
              <a:rPr lang="en-US" altLang="en-US" sz="1600" u="sng">
                <a:solidFill>
                  <a:srgbClr val="F3901F"/>
                </a:solidFill>
                <a:hlinkClick r:id="rId6"/>
              </a:rPr>
              <a:t>mmasters@h2opolicycenter.org</a:t>
            </a:r>
            <a:endParaRPr lang="en-US" altLang="en-US" sz="1600" u="sng">
              <a:solidFill>
                <a:srgbClr val="F3901F"/>
              </a:solidFill>
            </a:endParaRPr>
          </a:p>
          <a:p>
            <a:endParaRPr lang="en-US" altLang="en-US" sz="1600"/>
          </a:p>
        </p:txBody>
      </p:sp>
      <p:cxnSp>
        <p:nvCxnSpPr>
          <p:cNvPr id="32" name="Straight Connector 31">
            <a:extLst>
              <a:ext uri="{FF2B5EF4-FFF2-40B4-BE49-F238E27FC236}">
                <a16:creationId xmlns:a16="http://schemas.microsoft.com/office/drawing/2014/main" id="{D7FCAA5A-FA83-4EED-8946-C721D105F0A2}"/>
              </a:ext>
            </a:extLst>
          </p:cNvPr>
          <p:cNvCxnSpPr>
            <a:cxnSpLocks/>
          </p:cNvCxnSpPr>
          <p:nvPr/>
        </p:nvCxnSpPr>
        <p:spPr>
          <a:xfrm flipV="1">
            <a:off x="6120733" y="1006202"/>
            <a:ext cx="0" cy="4844182"/>
          </a:xfrm>
          <a:prstGeom prst="line">
            <a:avLst/>
          </a:prstGeom>
          <a:ln>
            <a:solidFill>
              <a:srgbClr val="F0B41E"/>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D476EAE2-BC0D-41F2-9EE0-029F5B6735CC}"/>
              </a:ext>
            </a:extLst>
          </p:cNvPr>
          <p:cNvSpPr>
            <a:spLocks noGrp="1"/>
          </p:cNvSpPr>
          <p:nvPr>
            <p:ph type="sldNum" sz="quarter" idx="4"/>
          </p:nvPr>
        </p:nvSpPr>
        <p:spPr/>
        <p:txBody>
          <a:bodyPr/>
          <a:lstStyle/>
          <a:p>
            <a:fld id="{9639ED2B-37ED-4527-B698-007C17A6D46F}" type="slidenum">
              <a:rPr lang="en-US" smtClean="0"/>
              <a:t>2</a:t>
            </a:fld>
            <a:endParaRPr lang="en-US"/>
          </a:p>
        </p:txBody>
      </p:sp>
      <p:sp>
        <p:nvSpPr>
          <p:cNvPr id="33" name="Rectangle 32">
            <a:extLst>
              <a:ext uri="{FF2B5EF4-FFF2-40B4-BE49-F238E27FC236}">
                <a16:creationId xmlns:a16="http://schemas.microsoft.com/office/drawing/2014/main" id="{1AE906DC-CCF4-459B-B68C-4893D93B4B23}"/>
              </a:ext>
            </a:extLst>
          </p:cNvPr>
          <p:cNvSpPr/>
          <p:nvPr/>
        </p:nvSpPr>
        <p:spPr>
          <a:xfrm>
            <a:off x="3342175" y="2097201"/>
            <a:ext cx="3057247" cy="1077218"/>
          </a:xfrm>
          <a:prstGeom prst="rect">
            <a:avLst/>
          </a:prstGeom>
        </p:spPr>
        <p:txBody>
          <a:bodyPr wrap="square">
            <a:spAutoFit/>
          </a:bodyPr>
          <a:lstStyle/>
          <a:p>
            <a:r>
              <a:rPr lang="en-US" altLang="en-US" sz="1600" b="1"/>
              <a:t>Liaison for:</a:t>
            </a:r>
          </a:p>
          <a:p>
            <a:r>
              <a:rPr lang="en-US" altLang="en-US" sz="1600"/>
              <a:t>Upper Flint</a:t>
            </a:r>
          </a:p>
          <a:p>
            <a:r>
              <a:rPr lang="en-US" altLang="en-US" sz="1600" u="sng">
                <a:solidFill>
                  <a:srgbClr val="D3740B"/>
                </a:solidFill>
                <a:latin typeface="Arial"/>
                <a:ea typeface="ＭＳ Ｐゴシック"/>
                <a:cs typeface="Arial"/>
              </a:rPr>
              <a:t>Johanna.Smith@dnr.ga.gov</a:t>
            </a:r>
          </a:p>
          <a:p>
            <a:r>
              <a:rPr lang="en-US" altLang="en-US" sz="1600"/>
              <a:t>(470) 632-3158</a:t>
            </a:r>
          </a:p>
        </p:txBody>
      </p:sp>
      <p:sp>
        <p:nvSpPr>
          <p:cNvPr id="38" name="TextBox 1">
            <a:extLst>
              <a:ext uri="{FF2B5EF4-FFF2-40B4-BE49-F238E27FC236}">
                <a16:creationId xmlns:a16="http://schemas.microsoft.com/office/drawing/2014/main" id="{E0142A77-9CEF-444D-9F1D-FC08C84D3E4D}"/>
              </a:ext>
            </a:extLst>
          </p:cNvPr>
          <p:cNvSpPr txBox="1">
            <a:spLocks noChangeArrowheads="1"/>
          </p:cNvSpPr>
          <p:nvPr/>
        </p:nvSpPr>
        <p:spPr bwMode="auto">
          <a:xfrm>
            <a:off x="6241860" y="3139254"/>
            <a:ext cx="312240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3296C8"/>
                </a:solidFill>
                <a:latin typeface="Arial"/>
                <a:ea typeface="ＭＳ Ｐゴシック"/>
                <a:cs typeface="Arial"/>
              </a:rPr>
              <a:t>MEAGAN SZYDZIK</a:t>
            </a:r>
          </a:p>
          <a:p>
            <a:r>
              <a:rPr lang="en-US" altLang="en-US" sz="1600">
                <a:latin typeface="Arial"/>
                <a:ea typeface="ＭＳ Ｐゴシック"/>
                <a:cs typeface="Arial"/>
              </a:rPr>
              <a:t>GWPPC   	</a:t>
            </a:r>
          </a:p>
        </p:txBody>
      </p:sp>
      <p:sp>
        <p:nvSpPr>
          <p:cNvPr id="39" name="Rectangle 38">
            <a:extLst>
              <a:ext uri="{FF2B5EF4-FFF2-40B4-BE49-F238E27FC236}">
                <a16:creationId xmlns:a16="http://schemas.microsoft.com/office/drawing/2014/main" id="{80C6A09E-C75D-4EE7-B360-25BB43A3CBC5}"/>
              </a:ext>
            </a:extLst>
          </p:cNvPr>
          <p:cNvSpPr/>
          <p:nvPr/>
        </p:nvSpPr>
        <p:spPr>
          <a:xfrm>
            <a:off x="9058754" y="3013935"/>
            <a:ext cx="3201572" cy="1077218"/>
          </a:xfrm>
          <a:prstGeom prst="rect">
            <a:avLst/>
          </a:prstGeom>
        </p:spPr>
        <p:txBody>
          <a:bodyPr wrap="square">
            <a:spAutoFit/>
          </a:bodyPr>
          <a:lstStyle/>
          <a:p>
            <a:r>
              <a:rPr lang="en-US" altLang="en-US" sz="1600" b="1">
                <a:ea typeface="ＭＳ Ｐゴシック"/>
                <a:cs typeface="Arial"/>
              </a:rPr>
              <a:t>Council Advisor for:</a:t>
            </a:r>
          </a:p>
          <a:p>
            <a:r>
              <a:rPr lang="en-US" altLang="en-US" sz="1600"/>
              <a:t>Upper Flint</a:t>
            </a:r>
          </a:p>
          <a:p>
            <a:r>
              <a:rPr lang="en-US" sz="1600">
                <a:effectLst/>
                <a:latin typeface="Segoe UI" panose="020B0502040204020203" pitchFamily="34" charset="0"/>
                <a:hlinkClick r:id="rId7"/>
              </a:rPr>
              <a:t>mszydzik@h2opolicycenter.org</a:t>
            </a:r>
            <a:endParaRPr lang="en-US" sz="1600">
              <a:effectLst/>
              <a:latin typeface="Segoe UI" panose="020B0502040204020203" pitchFamily="34" charset="0"/>
            </a:endParaRPr>
          </a:p>
          <a:p>
            <a:r>
              <a:rPr lang="en-US" altLang="en-US" sz="1600">
                <a:latin typeface="Segoe UI" panose="020B0502040204020203" pitchFamily="34" charset="0"/>
              </a:rPr>
              <a:t>(770) 543-8497</a:t>
            </a:r>
            <a:endParaRPr lang="en-US" altLang="en-US" sz="1600"/>
          </a:p>
        </p:txBody>
      </p:sp>
      <p:sp>
        <p:nvSpPr>
          <p:cNvPr id="34" name="TextBox 1">
            <a:extLst>
              <a:ext uri="{FF2B5EF4-FFF2-40B4-BE49-F238E27FC236}">
                <a16:creationId xmlns:a16="http://schemas.microsoft.com/office/drawing/2014/main" id="{3C79348B-FA19-4648-8A90-584B940B845B}"/>
              </a:ext>
            </a:extLst>
          </p:cNvPr>
          <p:cNvSpPr txBox="1">
            <a:spLocks noChangeArrowheads="1"/>
          </p:cNvSpPr>
          <p:nvPr/>
        </p:nvSpPr>
        <p:spPr bwMode="auto">
          <a:xfrm>
            <a:off x="459780" y="4242318"/>
            <a:ext cx="312240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3296C8"/>
                </a:solidFill>
                <a:latin typeface="Arial"/>
                <a:ea typeface="ＭＳ Ｐゴシック"/>
                <a:cs typeface="Arial"/>
              </a:rPr>
              <a:t>CORINNE VALENTINE</a:t>
            </a:r>
          </a:p>
          <a:p>
            <a:r>
              <a:rPr lang="en-US" altLang="en-US" sz="1600">
                <a:latin typeface="Arial"/>
                <a:ea typeface="ＭＳ Ｐゴシック"/>
                <a:cs typeface="Arial"/>
              </a:rPr>
              <a:t>Black &amp; Veatch					</a:t>
            </a:r>
          </a:p>
        </p:txBody>
      </p:sp>
      <p:sp>
        <p:nvSpPr>
          <p:cNvPr id="35" name="Rectangle 34">
            <a:extLst>
              <a:ext uri="{FF2B5EF4-FFF2-40B4-BE49-F238E27FC236}">
                <a16:creationId xmlns:a16="http://schemas.microsoft.com/office/drawing/2014/main" id="{F97EFFF9-3C18-46AA-8889-8EC5018A1C82}"/>
              </a:ext>
            </a:extLst>
          </p:cNvPr>
          <p:cNvSpPr/>
          <p:nvPr/>
        </p:nvSpPr>
        <p:spPr>
          <a:xfrm>
            <a:off x="3342174" y="4291561"/>
            <a:ext cx="2964371" cy="1077218"/>
          </a:xfrm>
          <a:prstGeom prst="rect">
            <a:avLst/>
          </a:prstGeom>
        </p:spPr>
        <p:txBody>
          <a:bodyPr wrap="square">
            <a:spAutoFit/>
          </a:bodyPr>
          <a:lstStyle/>
          <a:p>
            <a:r>
              <a:rPr lang="en-US" altLang="en-US" sz="1600" b="1">
                <a:ea typeface="ＭＳ Ｐゴシック"/>
                <a:cs typeface="Arial"/>
              </a:rPr>
              <a:t>Council Advisor for:</a:t>
            </a:r>
          </a:p>
          <a:p>
            <a:r>
              <a:rPr lang="en-US" altLang="en-US" sz="1600"/>
              <a:t>Upper Flint</a:t>
            </a:r>
          </a:p>
          <a:p>
            <a:r>
              <a:rPr lang="en-US" altLang="en-US" sz="1600">
                <a:ea typeface="ＭＳ Ｐゴシック"/>
                <a:cs typeface="Arial"/>
                <a:hlinkClick r:id="rId8"/>
              </a:rPr>
              <a:t>valentinec@bv.com</a:t>
            </a:r>
            <a:endParaRPr lang="en-US" altLang="en-US" sz="1600">
              <a:ea typeface="ＭＳ Ｐゴシック"/>
              <a:cs typeface="Arial"/>
            </a:endParaRPr>
          </a:p>
          <a:p>
            <a:r>
              <a:rPr lang="en-US" altLang="en-US" sz="1600">
                <a:ea typeface="ＭＳ Ｐゴシック"/>
                <a:cs typeface="Arial"/>
              </a:rPr>
              <a:t>(770) 752-5256</a:t>
            </a:r>
          </a:p>
        </p:txBody>
      </p:sp>
      <p:sp>
        <p:nvSpPr>
          <p:cNvPr id="36" name="TextBox 35">
            <a:extLst>
              <a:ext uri="{FF2B5EF4-FFF2-40B4-BE49-F238E27FC236}">
                <a16:creationId xmlns:a16="http://schemas.microsoft.com/office/drawing/2014/main" id="{29E0EC97-338D-4163-973F-AC1DFDA7E1AE}"/>
              </a:ext>
            </a:extLst>
          </p:cNvPr>
          <p:cNvSpPr txBox="1">
            <a:spLocks noChangeArrowheads="1"/>
          </p:cNvSpPr>
          <p:nvPr/>
        </p:nvSpPr>
        <p:spPr bwMode="auto">
          <a:xfrm>
            <a:off x="525280" y="5418022"/>
            <a:ext cx="37504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3296C8"/>
                </a:solidFill>
                <a:latin typeface="Arial"/>
                <a:ea typeface="ＭＳ Ｐゴシック"/>
                <a:cs typeface="Arial"/>
              </a:rPr>
              <a:t>JASON HOWARD</a:t>
            </a:r>
          </a:p>
          <a:p>
            <a:r>
              <a:rPr lang="en-US" altLang="en-US" sz="1600">
                <a:ea typeface="ＭＳ Ｐゴシック"/>
                <a:cs typeface="Arial"/>
              </a:rPr>
              <a:t>Black &amp; Veatch</a:t>
            </a:r>
            <a:endParaRPr lang="en-US" altLang="en-US" sz="1200">
              <a:latin typeface="Arial"/>
              <a:ea typeface="ＭＳ Ｐゴシック"/>
              <a:cs typeface="Arial"/>
            </a:endParaRPr>
          </a:p>
        </p:txBody>
      </p:sp>
      <p:sp>
        <p:nvSpPr>
          <p:cNvPr id="37" name="Rectangle 36">
            <a:extLst>
              <a:ext uri="{FF2B5EF4-FFF2-40B4-BE49-F238E27FC236}">
                <a16:creationId xmlns:a16="http://schemas.microsoft.com/office/drawing/2014/main" id="{0D8CA5D7-0FFE-474E-8ECC-0D4319FB28F3}"/>
              </a:ext>
            </a:extLst>
          </p:cNvPr>
          <p:cNvSpPr/>
          <p:nvPr/>
        </p:nvSpPr>
        <p:spPr>
          <a:xfrm>
            <a:off x="3336501" y="5368779"/>
            <a:ext cx="2234907" cy="1354217"/>
          </a:xfrm>
          <a:prstGeom prst="rect">
            <a:avLst/>
          </a:prstGeom>
        </p:spPr>
        <p:txBody>
          <a:bodyPr wrap="none">
            <a:spAutoFit/>
          </a:bodyPr>
          <a:lstStyle/>
          <a:p>
            <a:r>
              <a:rPr lang="en-US" altLang="en-US" sz="1600" b="1">
                <a:ea typeface="ＭＳ Ｐゴシック"/>
                <a:cs typeface="Arial"/>
              </a:rPr>
              <a:t>Council Advisor for:</a:t>
            </a:r>
          </a:p>
          <a:p>
            <a:r>
              <a:rPr lang="en-US" altLang="en-US" sz="1600"/>
              <a:t>Upper Flint</a:t>
            </a:r>
          </a:p>
          <a:p>
            <a:r>
              <a:rPr lang="en-US" altLang="en-US" sz="1600" u="sng">
                <a:solidFill>
                  <a:srgbClr val="D3740B"/>
                </a:solidFill>
                <a:ea typeface="ＭＳ Ｐゴシック"/>
                <a:cs typeface="Arial"/>
              </a:rPr>
              <a:t>howardje@bv.com</a:t>
            </a:r>
          </a:p>
          <a:p>
            <a:r>
              <a:rPr lang="en-US" altLang="en-US" sz="1600">
                <a:ea typeface="ＭＳ Ｐゴシック"/>
                <a:cs typeface="Arial"/>
              </a:rPr>
              <a:t>(770) 521-8133</a:t>
            </a:r>
          </a:p>
          <a:p>
            <a:endParaRPr lang="en-US"/>
          </a:p>
        </p:txBody>
      </p:sp>
      <p:sp>
        <p:nvSpPr>
          <p:cNvPr id="12" name="TextBox 1">
            <a:extLst>
              <a:ext uri="{FF2B5EF4-FFF2-40B4-BE49-F238E27FC236}">
                <a16:creationId xmlns:a16="http://schemas.microsoft.com/office/drawing/2014/main" id="{3E96FCC1-1B22-A2A4-BF73-3280849FFBB7}"/>
              </a:ext>
            </a:extLst>
          </p:cNvPr>
          <p:cNvSpPr txBox="1">
            <a:spLocks noChangeArrowheads="1"/>
          </p:cNvSpPr>
          <p:nvPr/>
        </p:nvSpPr>
        <p:spPr bwMode="auto">
          <a:xfrm>
            <a:off x="6194394" y="4247652"/>
            <a:ext cx="283858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56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3296C8"/>
                </a:solidFill>
                <a:latin typeface="Arial"/>
                <a:ea typeface="ＭＳ Ｐゴシック"/>
                <a:cs typeface="Arial"/>
              </a:rPr>
              <a:t>COURTNEY COOPER</a:t>
            </a:r>
          </a:p>
          <a:p>
            <a:r>
              <a:rPr lang="en-US" altLang="en-US" sz="1600">
                <a:latin typeface="Arial"/>
                <a:ea typeface="ＭＳ Ｐゴシック"/>
                <a:cs typeface="Arial"/>
              </a:rPr>
              <a:t>GWPPC   	</a:t>
            </a:r>
          </a:p>
        </p:txBody>
      </p:sp>
      <p:sp>
        <p:nvSpPr>
          <p:cNvPr id="13" name="Rectangle 12">
            <a:extLst>
              <a:ext uri="{FF2B5EF4-FFF2-40B4-BE49-F238E27FC236}">
                <a16:creationId xmlns:a16="http://schemas.microsoft.com/office/drawing/2014/main" id="{D402C9D9-611A-0740-F187-4F16D996973A}"/>
              </a:ext>
            </a:extLst>
          </p:cNvPr>
          <p:cNvSpPr/>
          <p:nvPr/>
        </p:nvSpPr>
        <p:spPr>
          <a:xfrm>
            <a:off x="9066500" y="4260494"/>
            <a:ext cx="3201572" cy="1077218"/>
          </a:xfrm>
          <a:prstGeom prst="rect">
            <a:avLst/>
          </a:prstGeom>
        </p:spPr>
        <p:txBody>
          <a:bodyPr wrap="square" lIns="91440" tIns="45720" rIns="91440" bIns="45720" anchor="t">
            <a:spAutoFit/>
          </a:bodyPr>
          <a:lstStyle/>
          <a:p>
            <a:r>
              <a:rPr lang="en-US" altLang="en-US" sz="1600" b="1">
                <a:ea typeface="ＭＳ Ｐゴシック"/>
                <a:cs typeface="Arial"/>
              </a:rPr>
              <a:t>Council Advisor for:</a:t>
            </a:r>
          </a:p>
          <a:p>
            <a:r>
              <a:rPr lang="en-US" altLang="en-US" sz="1600"/>
              <a:t>Lower Flint-</a:t>
            </a:r>
            <a:r>
              <a:rPr lang="en-US" altLang="en-US" sz="1600" err="1"/>
              <a:t>Ochlockonee</a:t>
            </a:r>
            <a:endParaRPr lang="en-US" altLang="en-US" sz="1600"/>
          </a:p>
          <a:p>
            <a:r>
              <a:rPr lang="en-US" sz="1600">
                <a:effectLst/>
                <a:latin typeface="Segoe UI" panose="020B0502040204020203" pitchFamily="34" charset="0"/>
                <a:hlinkClick r:id="rId9"/>
              </a:rPr>
              <a:t>ccooper@h2opolicycenter.org</a:t>
            </a:r>
            <a:endParaRPr lang="en-US" sz="1600">
              <a:effectLst/>
              <a:latin typeface="Segoe UI" panose="020B0502040204020203" pitchFamily="34" charset="0"/>
            </a:endParaRPr>
          </a:p>
          <a:p>
            <a:endParaRPr lang="en-US" altLang="en-US" sz="1600"/>
          </a:p>
        </p:txBody>
      </p:sp>
    </p:spTree>
    <p:extLst>
      <p:ext uri="{BB962C8B-B14F-4D97-AF65-F5344CB8AC3E}">
        <p14:creationId xmlns:p14="http://schemas.microsoft.com/office/powerpoint/2010/main" val="12675633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p:nvPr/>
        </p:nvPicPr>
        <p:blipFill>
          <a:blip r:embed="rId2">
            <a:extLst>
              <a:ext uri="{28A0092B-C50C-407E-A947-70E740481C1C}">
                <a14:useLocalDpi xmlns:a14="http://schemas.microsoft.com/office/drawing/2010/main" val="0"/>
              </a:ext>
            </a:extLst>
          </a:blip>
          <a:stretch>
            <a:fillRect/>
          </a:stretch>
        </p:blipFill>
        <p:spPr>
          <a:xfrm>
            <a:off x="6553200" y="1577182"/>
            <a:ext cx="3886200" cy="5151437"/>
          </a:xfrm>
          <a:prstGeom prst="rect">
            <a:avLst/>
          </a:prstGeom>
        </p:spPr>
      </p:pic>
      <p:pic>
        <p:nvPicPr>
          <p:cNvPr id="11" name="Picture 10" descr="Summer Sun Clip Art | Clipart Panda - Free Clipart Image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12954" y="1225869"/>
            <a:ext cx="606212" cy="608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p:nvPr/>
        </p:nvPicPr>
        <p:blipFill>
          <a:blip r:embed="rId4">
            <a:extLst>
              <a:ext uri="{28A0092B-C50C-407E-A947-70E740481C1C}">
                <a14:useLocalDpi xmlns:a14="http://schemas.microsoft.com/office/drawing/2010/main" val="0"/>
              </a:ext>
            </a:extLst>
          </a:blip>
          <a:stretch>
            <a:fillRect/>
          </a:stretch>
        </p:blipFill>
        <p:spPr>
          <a:xfrm>
            <a:off x="1909119" y="1096964"/>
            <a:ext cx="3952114" cy="5151437"/>
          </a:xfrm>
          <a:prstGeom prst="rect">
            <a:avLst/>
          </a:prstGeom>
        </p:spPr>
      </p:pic>
      <p:sp>
        <p:nvSpPr>
          <p:cNvPr id="4" name="Rectangle 3"/>
          <p:cNvSpPr>
            <a:spLocks noChangeArrowheads="1"/>
          </p:cNvSpPr>
          <p:nvPr/>
        </p:nvSpPr>
        <p:spPr bwMode="auto">
          <a:xfrm>
            <a:off x="1524000" y="6248400"/>
            <a:ext cx="9144000" cy="609600"/>
          </a:xfrm>
          <a:prstGeom prst="rect">
            <a:avLst/>
          </a:prstGeom>
          <a:solidFill>
            <a:srgbClr val="B1C594"/>
          </a:solidFill>
          <a:ln>
            <a:noFill/>
          </a:ln>
        </p:spPr>
        <p:txBody>
          <a:bodyPr wrap="none" anchor="ctr"/>
          <a:lstStyle/>
          <a:p>
            <a:endParaRPr lang="en-US"/>
          </a:p>
        </p:txBody>
      </p:sp>
      <p:sp>
        <p:nvSpPr>
          <p:cNvPr id="5" name="Rectangle 4"/>
          <p:cNvSpPr>
            <a:spLocks noChangeArrowheads="1"/>
          </p:cNvSpPr>
          <p:nvPr/>
        </p:nvSpPr>
        <p:spPr bwMode="auto">
          <a:xfrm>
            <a:off x="1524000" y="1"/>
            <a:ext cx="9144000" cy="1096963"/>
          </a:xfrm>
          <a:prstGeom prst="rect">
            <a:avLst/>
          </a:prstGeom>
          <a:solidFill>
            <a:srgbClr val="B1C594"/>
          </a:solidFill>
          <a:ln>
            <a:noFill/>
          </a:ln>
        </p:spPr>
        <p:txBody>
          <a:bodyPr wrap="none" anchor="ctr"/>
          <a:lstStyle/>
          <a:p>
            <a:endParaRPr lang="en-US"/>
          </a:p>
        </p:txBody>
      </p:sp>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961" r="77451" b="30556"/>
          <a:stretch/>
        </p:blipFill>
        <p:spPr>
          <a:xfrm>
            <a:off x="1686687" y="129380"/>
            <a:ext cx="704089" cy="838203"/>
          </a:xfrm>
          <a:prstGeom prst="rect">
            <a:avLst/>
          </a:prstGeom>
        </p:spPr>
      </p:pic>
      <p:sp>
        <p:nvSpPr>
          <p:cNvPr id="9" name="TextBox 8"/>
          <p:cNvSpPr txBox="1"/>
          <p:nvPr/>
        </p:nvSpPr>
        <p:spPr>
          <a:xfrm>
            <a:off x="1524000" y="6412468"/>
            <a:ext cx="9142413" cy="369332"/>
          </a:xfrm>
          <a:prstGeom prst="rect">
            <a:avLst/>
          </a:prstGeom>
          <a:noFill/>
        </p:spPr>
        <p:txBody>
          <a:bodyPr wrap="square" rtlCol="0">
            <a:spAutoFit/>
          </a:bodyPr>
          <a:lstStyle/>
          <a:p>
            <a:pPr algn="ctr"/>
            <a:r>
              <a:rPr lang="en-US">
                <a:solidFill>
                  <a:schemeClr val="bg1"/>
                </a:solidFill>
                <a:latin typeface="Trajan Pro" pitchFamily="18" charset="0"/>
              </a:rPr>
              <a:t>DEPARTMENT OF NATURAL RESOURCES</a:t>
            </a:r>
          </a:p>
        </p:txBody>
      </p:sp>
      <p:sp>
        <p:nvSpPr>
          <p:cNvPr id="10" name="Title 1"/>
          <p:cNvSpPr txBox="1">
            <a:spLocks/>
          </p:cNvSpPr>
          <p:nvPr/>
        </p:nvSpPr>
        <p:spPr>
          <a:xfrm>
            <a:off x="2346960" y="129382"/>
            <a:ext cx="8168640" cy="838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400">
                <a:solidFill>
                  <a:schemeClr val="bg1"/>
                </a:solidFill>
                <a:latin typeface="Franklin Gothic Medium" panose="020B0603020102020204" pitchFamily="34" charset="0"/>
              </a:rPr>
              <a:t>COMPARISON OF CURRENT AND FUTURE</a:t>
            </a:r>
          </a:p>
          <a:p>
            <a:pPr algn="l"/>
            <a:r>
              <a:rPr lang="en-US" sz="3400">
                <a:solidFill>
                  <a:schemeClr val="bg1"/>
                </a:solidFill>
                <a:latin typeface="Franklin Gothic Medium" panose="020B0603020102020204" pitchFamily="34" charset="0"/>
              </a:rPr>
              <a:t>WATERSHED MODEL HEAT LOADS</a:t>
            </a:r>
          </a:p>
        </p:txBody>
      </p:sp>
      <p:pic>
        <p:nvPicPr>
          <p:cNvPr id="16" name="Picture 15" descr="Summer Sun Clip Art | Clipart Panda - Free Clipart Images"/>
          <p:cNvPicPr/>
          <p:nvPr/>
        </p:nvPicPr>
        <p:blipFill>
          <a:blip r:embed="rId3">
            <a:extLst>
              <a:ext uri="{28A0092B-C50C-407E-A947-70E740481C1C}">
                <a14:useLocalDpi xmlns:a14="http://schemas.microsoft.com/office/drawing/2010/main" val="0"/>
              </a:ext>
            </a:extLst>
          </a:blip>
          <a:srcRect/>
          <a:stretch>
            <a:fillRect/>
          </a:stretch>
        </p:blipFill>
        <p:spPr bwMode="auto">
          <a:xfrm>
            <a:off x="2153320" y="1225869"/>
            <a:ext cx="639445" cy="639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Summer Sun Clip Art | Clipart Panda - Free Clipart Images"/>
          <p:cNvPicPr/>
          <p:nvPr/>
        </p:nvPicPr>
        <p:blipFill>
          <a:blip r:embed="rId3">
            <a:extLst>
              <a:ext uri="{28A0092B-C50C-407E-A947-70E740481C1C}">
                <a14:useLocalDpi xmlns:a14="http://schemas.microsoft.com/office/drawing/2010/main" val="0"/>
              </a:ext>
            </a:extLst>
          </a:blip>
          <a:srcRect/>
          <a:stretch>
            <a:fillRect/>
          </a:stretch>
        </p:blipFill>
        <p:spPr bwMode="auto">
          <a:xfrm>
            <a:off x="6553201" y="1219200"/>
            <a:ext cx="639445" cy="639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90932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p:nvPr/>
        </p:nvPicPr>
        <p:blipFill>
          <a:blip r:embed="rId2">
            <a:extLst>
              <a:ext uri="{28A0092B-C50C-407E-A947-70E740481C1C}">
                <a14:useLocalDpi xmlns:a14="http://schemas.microsoft.com/office/drawing/2010/main" val="0"/>
              </a:ext>
            </a:extLst>
          </a:blip>
          <a:stretch>
            <a:fillRect/>
          </a:stretch>
        </p:blipFill>
        <p:spPr>
          <a:xfrm>
            <a:off x="6248401" y="1096962"/>
            <a:ext cx="4016375" cy="5151437"/>
          </a:xfrm>
          <a:prstGeom prst="rect">
            <a:avLst/>
          </a:prstGeom>
        </p:spPr>
      </p:pic>
      <p:pic>
        <p:nvPicPr>
          <p:cNvPr id="16" name="Picture 15"/>
          <p:cNvPicPr/>
          <p:nvPr/>
        </p:nvPicPr>
        <p:blipFill>
          <a:blip r:embed="rId3">
            <a:extLst>
              <a:ext uri="{28A0092B-C50C-407E-A947-70E740481C1C}">
                <a14:useLocalDpi xmlns:a14="http://schemas.microsoft.com/office/drawing/2010/main" val="0"/>
              </a:ext>
            </a:extLst>
          </a:blip>
          <a:stretch>
            <a:fillRect/>
          </a:stretch>
        </p:blipFill>
        <p:spPr>
          <a:xfrm>
            <a:off x="1828801" y="1096964"/>
            <a:ext cx="4038600" cy="5156475"/>
          </a:xfrm>
          <a:prstGeom prst="rect">
            <a:avLst/>
          </a:prstGeom>
        </p:spPr>
      </p:pic>
      <p:sp>
        <p:nvSpPr>
          <p:cNvPr id="4" name="Rectangle 3"/>
          <p:cNvSpPr>
            <a:spLocks noChangeArrowheads="1"/>
          </p:cNvSpPr>
          <p:nvPr/>
        </p:nvSpPr>
        <p:spPr bwMode="auto">
          <a:xfrm>
            <a:off x="1524000" y="6248400"/>
            <a:ext cx="9144000" cy="609600"/>
          </a:xfrm>
          <a:prstGeom prst="rect">
            <a:avLst/>
          </a:prstGeom>
          <a:solidFill>
            <a:srgbClr val="B1C594"/>
          </a:solidFill>
          <a:ln>
            <a:noFill/>
          </a:ln>
        </p:spPr>
        <p:txBody>
          <a:bodyPr wrap="none" anchor="ctr"/>
          <a:lstStyle/>
          <a:p>
            <a:endParaRPr lang="en-US"/>
          </a:p>
        </p:txBody>
      </p:sp>
      <p:sp>
        <p:nvSpPr>
          <p:cNvPr id="5" name="Rectangle 4"/>
          <p:cNvSpPr>
            <a:spLocks noChangeArrowheads="1"/>
          </p:cNvSpPr>
          <p:nvPr/>
        </p:nvSpPr>
        <p:spPr bwMode="auto">
          <a:xfrm>
            <a:off x="1524000" y="1"/>
            <a:ext cx="9144000" cy="1096963"/>
          </a:xfrm>
          <a:prstGeom prst="rect">
            <a:avLst/>
          </a:prstGeom>
          <a:solidFill>
            <a:srgbClr val="B1C594"/>
          </a:solidFill>
          <a:ln>
            <a:noFill/>
          </a:ln>
        </p:spPr>
        <p:txBody>
          <a:bodyPr wrap="none" anchor="ctr"/>
          <a:lstStyle/>
          <a:p>
            <a:endParaRPr lang="en-US"/>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961" r="77451" b="30556"/>
          <a:stretch/>
        </p:blipFill>
        <p:spPr>
          <a:xfrm>
            <a:off x="1686687" y="129380"/>
            <a:ext cx="704089" cy="838203"/>
          </a:xfrm>
          <a:prstGeom prst="rect">
            <a:avLst/>
          </a:prstGeom>
        </p:spPr>
      </p:pic>
      <p:sp>
        <p:nvSpPr>
          <p:cNvPr id="9" name="TextBox 8"/>
          <p:cNvSpPr txBox="1"/>
          <p:nvPr/>
        </p:nvSpPr>
        <p:spPr>
          <a:xfrm>
            <a:off x="1524000" y="6412468"/>
            <a:ext cx="9142413" cy="369332"/>
          </a:xfrm>
          <a:prstGeom prst="rect">
            <a:avLst/>
          </a:prstGeom>
          <a:noFill/>
        </p:spPr>
        <p:txBody>
          <a:bodyPr wrap="square" rtlCol="0">
            <a:spAutoFit/>
          </a:bodyPr>
          <a:lstStyle/>
          <a:p>
            <a:pPr algn="ctr"/>
            <a:r>
              <a:rPr lang="en-US">
                <a:solidFill>
                  <a:schemeClr val="bg1"/>
                </a:solidFill>
                <a:latin typeface="Trajan Pro" pitchFamily="18" charset="0"/>
              </a:rPr>
              <a:t>DEPARTMENT OF NATURAL RESOURCES</a:t>
            </a:r>
          </a:p>
        </p:txBody>
      </p:sp>
      <p:sp>
        <p:nvSpPr>
          <p:cNvPr id="10" name="Title 1"/>
          <p:cNvSpPr txBox="1">
            <a:spLocks/>
          </p:cNvSpPr>
          <p:nvPr/>
        </p:nvSpPr>
        <p:spPr>
          <a:xfrm>
            <a:off x="2346960" y="129382"/>
            <a:ext cx="8168640" cy="838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400">
                <a:solidFill>
                  <a:schemeClr val="bg1"/>
                </a:solidFill>
                <a:latin typeface="Franklin Gothic Medium" panose="020B0603020102020204" pitchFamily="34" charset="0"/>
              </a:rPr>
              <a:t>COMPARISON OF CURRENT AND FUTURE</a:t>
            </a:r>
          </a:p>
          <a:p>
            <a:pPr algn="l"/>
            <a:r>
              <a:rPr lang="en-US" sz="3400">
                <a:solidFill>
                  <a:schemeClr val="bg1"/>
                </a:solidFill>
                <a:latin typeface="Franklin Gothic Medium" panose="020B0603020102020204" pitchFamily="34" charset="0"/>
              </a:rPr>
              <a:t>WATERSHED MODEL HEAT LOADS</a:t>
            </a:r>
          </a:p>
        </p:txBody>
      </p:sp>
      <p:pic>
        <p:nvPicPr>
          <p:cNvPr id="13" name="Picture 12" descr="Free to Use &amp; Public Domain Rain Clip Art"/>
          <p:cNvPicPr/>
          <p:nvPr/>
        </p:nvPicPr>
        <p:blipFill>
          <a:blip r:embed="rId5">
            <a:extLst>
              <a:ext uri="{28A0092B-C50C-407E-A947-70E740481C1C}">
                <a14:useLocalDpi xmlns:a14="http://schemas.microsoft.com/office/drawing/2010/main" val="0"/>
              </a:ext>
            </a:extLst>
          </a:blip>
          <a:srcRect/>
          <a:stretch>
            <a:fillRect/>
          </a:stretch>
        </p:blipFill>
        <p:spPr bwMode="auto">
          <a:xfrm>
            <a:off x="2004060" y="12192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Free to Use &amp; Public Domain Rain Clip Art"/>
          <p:cNvPicPr/>
          <p:nvPr/>
        </p:nvPicPr>
        <p:blipFill>
          <a:blip r:embed="rId5">
            <a:extLst>
              <a:ext uri="{28A0092B-C50C-407E-A947-70E740481C1C}">
                <a14:useLocalDpi xmlns:a14="http://schemas.microsoft.com/office/drawing/2010/main" val="0"/>
              </a:ext>
            </a:extLst>
          </a:blip>
          <a:srcRect/>
          <a:stretch>
            <a:fillRect/>
          </a:stretch>
        </p:blipFill>
        <p:spPr bwMode="auto">
          <a:xfrm>
            <a:off x="6477000" y="12192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8256588" y="2895600"/>
            <a:ext cx="430213"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7832553" y="1586814"/>
            <a:ext cx="415797" cy="2667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957966" y="2057400"/>
            <a:ext cx="430213"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947669" y="2362200"/>
            <a:ext cx="430213"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8686801" y="3583040"/>
            <a:ext cx="415797" cy="2667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8344717" y="4267200"/>
            <a:ext cx="415797" cy="2667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840791" y="4004619"/>
            <a:ext cx="415797" cy="2667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526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animBg="1"/>
      <p:bldP spid="19" grpId="0" animBg="1"/>
      <p:bldP spid="20" grpId="0" animBg="1"/>
      <p:bldP spid="21" grpId="0" animBg="1"/>
      <p:bldP spid="22"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FBE89E-7ADC-4F94-B05F-62C9E4931E86}"/>
              </a:ext>
            </a:extLst>
          </p:cNvPr>
          <p:cNvSpPr>
            <a:spLocks noGrp="1"/>
          </p:cNvSpPr>
          <p:nvPr>
            <p:ph type="title"/>
          </p:nvPr>
        </p:nvSpPr>
        <p:spPr>
          <a:xfrm>
            <a:off x="533400" y="0"/>
            <a:ext cx="11658600" cy="1600200"/>
          </a:xfrm>
        </p:spPr>
        <p:txBody>
          <a:bodyPr/>
          <a:lstStyle/>
          <a:p>
            <a:r>
              <a:rPr lang="en-US"/>
              <a:t>Lake Modeling: Chlorophyll a</a:t>
            </a:r>
          </a:p>
        </p:txBody>
      </p:sp>
      <p:sp>
        <p:nvSpPr>
          <p:cNvPr id="7" name="Content Placeholder 6">
            <a:extLst>
              <a:ext uri="{FF2B5EF4-FFF2-40B4-BE49-F238E27FC236}">
                <a16:creationId xmlns:a16="http://schemas.microsoft.com/office/drawing/2014/main" id="{63C8D2DD-8FB6-40EA-BEE3-71D10B48DEFB}"/>
              </a:ext>
            </a:extLst>
          </p:cNvPr>
          <p:cNvSpPr>
            <a:spLocks noGrp="1"/>
          </p:cNvSpPr>
          <p:nvPr>
            <p:ph type="body" sz="quarter" idx="10"/>
          </p:nvPr>
        </p:nvSpPr>
        <p:spPr>
          <a:xfrm>
            <a:off x="621792" y="1422570"/>
            <a:ext cx="3886200" cy="4876800"/>
          </a:xfrm>
        </p:spPr>
        <p:txBody>
          <a:bodyPr/>
          <a:lstStyle/>
          <a:p>
            <a:r>
              <a:rPr lang="en-US" b="1"/>
              <a:t>Plan Sections 3.2.3 and 5.3</a:t>
            </a:r>
          </a:p>
          <a:p>
            <a:r>
              <a:rPr lang="en-US" b="1"/>
              <a:t>Lake models predict the algal response (chlorophyll a) to nutrient loads from the watershed models</a:t>
            </a:r>
          </a:p>
          <a:p>
            <a:r>
              <a:rPr lang="en-US" b="1"/>
              <a:t>There are currently no applicable chlorophyll a lake standards</a:t>
            </a:r>
          </a:p>
          <a:p>
            <a:endParaRPr lang="en-US" sz="2000" b="1"/>
          </a:p>
          <a:p>
            <a:endParaRPr lang="en-US" b="1"/>
          </a:p>
          <a:p>
            <a:endParaRPr lang="en-US" b="1"/>
          </a:p>
          <a:p>
            <a:endParaRPr lang="en-US" b="1"/>
          </a:p>
          <a:p>
            <a:endParaRPr lang="en-US" b="1"/>
          </a:p>
          <a:p>
            <a:pPr>
              <a:spcAft>
                <a:spcPts val="1200"/>
              </a:spcAft>
            </a:pPr>
            <a:endParaRPr lang="en-US" b="1"/>
          </a:p>
          <a:p>
            <a:pPr marL="0" indent="0">
              <a:buNone/>
            </a:pPr>
            <a:endParaRPr lang="en-US" b="1"/>
          </a:p>
        </p:txBody>
      </p:sp>
      <p:pic>
        <p:nvPicPr>
          <p:cNvPr id="3" name="Picture 2">
            <a:extLst>
              <a:ext uri="{FF2B5EF4-FFF2-40B4-BE49-F238E27FC236}">
                <a16:creationId xmlns:a16="http://schemas.microsoft.com/office/drawing/2014/main" id="{8F571390-59DD-43A1-B931-4C7CC7A24F24}"/>
              </a:ext>
            </a:extLst>
          </p:cNvPr>
          <p:cNvPicPr>
            <a:picLocks noChangeAspect="1"/>
          </p:cNvPicPr>
          <p:nvPr/>
        </p:nvPicPr>
        <p:blipFill>
          <a:blip r:embed="rId3"/>
          <a:stretch>
            <a:fillRect/>
          </a:stretch>
        </p:blipFill>
        <p:spPr>
          <a:xfrm>
            <a:off x="5257800" y="1175864"/>
            <a:ext cx="6324600" cy="5370213"/>
          </a:xfrm>
          <a:prstGeom prst="rect">
            <a:avLst/>
          </a:prstGeom>
          <a:ln>
            <a:solidFill>
              <a:schemeClr val="bg1">
                <a:lumMod val="50000"/>
              </a:schemeClr>
            </a:solidFill>
          </a:ln>
        </p:spPr>
      </p:pic>
    </p:spTree>
    <p:extLst>
      <p:ext uri="{BB962C8B-B14F-4D97-AF65-F5344CB8AC3E}">
        <p14:creationId xmlns:p14="http://schemas.microsoft.com/office/powerpoint/2010/main" val="4108446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524000" y="6248400"/>
            <a:ext cx="9144000" cy="609600"/>
          </a:xfrm>
          <a:prstGeom prst="rect">
            <a:avLst/>
          </a:prstGeom>
          <a:solidFill>
            <a:srgbClr val="B1C594"/>
          </a:solidFill>
          <a:ln>
            <a:noFill/>
          </a:ln>
        </p:spPr>
        <p:txBody>
          <a:bodyPr wrap="none" anchor="ctr"/>
          <a:lstStyle/>
          <a:p>
            <a:endParaRPr lang="en-US"/>
          </a:p>
        </p:txBody>
      </p:sp>
      <p:sp>
        <p:nvSpPr>
          <p:cNvPr id="5" name="Rectangle 4"/>
          <p:cNvSpPr>
            <a:spLocks noChangeArrowheads="1"/>
          </p:cNvSpPr>
          <p:nvPr/>
        </p:nvSpPr>
        <p:spPr bwMode="auto">
          <a:xfrm>
            <a:off x="1524000" y="1"/>
            <a:ext cx="9144000" cy="1096963"/>
          </a:xfrm>
          <a:prstGeom prst="rect">
            <a:avLst/>
          </a:prstGeom>
          <a:solidFill>
            <a:srgbClr val="B1C594"/>
          </a:solidFill>
          <a:ln>
            <a:noFill/>
          </a:ln>
        </p:spPr>
        <p:txBody>
          <a:bodyPr wrap="none" anchor="ctr"/>
          <a:lstStyle/>
          <a:p>
            <a:endParaRPr lang="en-US"/>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1961" r="77451" b="30556"/>
          <a:stretch/>
        </p:blipFill>
        <p:spPr>
          <a:xfrm>
            <a:off x="1686687" y="129380"/>
            <a:ext cx="704089" cy="838203"/>
          </a:xfrm>
          <a:prstGeom prst="rect">
            <a:avLst/>
          </a:prstGeom>
        </p:spPr>
      </p:pic>
      <p:sp>
        <p:nvSpPr>
          <p:cNvPr id="9" name="TextBox 8"/>
          <p:cNvSpPr txBox="1"/>
          <p:nvPr/>
        </p:nvSpPr>
        <p:spPr>
          <a:xfrm>
            <a:off x="1524000" y="6412468"/>
            <a:ext cx="9142413" cy="369332"/>
          </a:xfrm>
          <a:prstGeom prst="rect">
            <a:avLst/>
          </a:prstGeom>
          <a:noFill/>
        </p:spPr>
        <p:txBody>
          <a:bodyPr wrap="square" rtlCol="0">
            <a:spAutoFit/>
          </a:bodyPr>
          <a:lstStyle/>
          <a:p>
            <a:pPr algn="ctr"/>
            <a:r>
              <a:rPr lang="en-US">
                <a:solidFill>
                  <a:schemeClr val="bg1"/>
                </a:solidFill>
                <a:latin typeface="Trajan Pro" pitchFamily="18" charset="0"/>
              </a:rPr>
              <a:t>DEPARTMENT OF NATURAL RESOURCES</a:t>
            </a:r>
          </a:p>
        </p:txBody>
      </p:sp>
      <p:sp>
        <p:nvSpPr>
          <p:cNvPr id="10" name="Title 1"/>
          <p:cNvSpPr txBox="1">
            <a:spLocks/>
          </p:cNvSpPr>
          <p:nvPr/>
        </p:nvSpPr>
        <p:spPr>
          <a:xfrm>
            <a:off x="2346960" y="129382"/>
            <a:ext cx="8321040" cy="838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100">
                <a:solidFill>
                  <a:schemeClr val="bg1"/>
                </a:solidFill>
                <a:latin typeface="Franklin Gothic Medium" panose="020B0603020102020204" pitchFamily="34" charset="0"/>
              </a:rPr>
              <a:t>COMPARISON OF CURRENT AND FUTURE LAKE</a:t>
            </a:r>
          </a:p>
          <a:p>
            <a:pPr algn="l"/>
            <a:r>
              <a:rPr lang="en-US" sz="3100">
                <a:solidFill>
                  <a:schemeClr val="bg1"/>
                </a:solidFill>
                <a:latin typeface="Franklin Gothic Medium" panose="020B0603020102020204" pitchFamily="34" charset="0"/>
              </a:rPr>
              <a:t>GROWING SEASON AVERAGE NUTRIENT LEVELS</a:t>
            </a:r>
          </a:p>
        </p:txBody>
      </p:sp>
      <p:graphicFrame>
        <p:nvGraphicFramePr>
          <p:cNvPr id="6" name="Content Placeholder 5"/>
          <p:cNvGraphicFramePr>
            <a:graphicFrameLocks noGrp="1"/>
          </p:cNvGraphicFramePr>
          <p:nvPr>
            <p:ph idx="1"/>
          </p:nvPr>
        </p:nvGraphicFramePr>
        <p:xfrm>
          <a:off x="2971800" y="1219201"/>
          <a:ext cx="6019800" cy="2826823"/>
        </p:xfrm>
        <a:graphic>
          <a:graphicData uri="http://schemas.openxmlformats.org/drawingml/2006/table">
            <a:tbl>
              <a:tblPr firstRow="1" bandRow="1">
                <a:tableStyleId>{5C22544A-7EE6-4342-B048-85BDC9FD1C3A}</a:tableStyleId>
              </a:tblPr>
              <a:tblGrid>
                <a:gridCol w="1685865">
                  <a:extLst>
                    <a:ext uri="{9D8B030D-6E8A-4147-A177-3AD203B41FA5}">
                      <a16:colId xmlns:a16="http://schemas.microsoft.com/office/drawing/2014/main" val="20000"/>
                    </a:ext>
                  </a:extLst>
                </a:gridCol>
                <a:gridCol w="1685865">
                  <a:extLst>
                    <a:ext uri="{9D8B030D-6E8A-4147-A177-3AD203B41FA5}">
                      <a16:colId xmlns:a16="http://schemas.microsoft.com/office/drawing/2014/main" val="20001"/>
                    </a:ext>
                  </a:extLst>
                </a:gridCol>
                <a:gridCol w="1446992">
                  <a:extLst>
                    <a:ext uri="{9D8B030D-6E8A-4147-A177-3AD203B41FA5}">
                      <a16:colId xmlns:a16="http://schemas.microsoft.com/office/drawing/2014/main" val="20002"/>
                    </a:ext>
                  </a:extLst>
                </a:gridCol>
                <a:gridCol w="1201078">
                  <a:extLst>
                    <a:ext uri="{9D8B030D-6E8A-4147-A177-3AD203B41FA5}">
                      <a16:colId xmlns:a16="http://schemas.microsoft.com/office/drawing/2014/main" val="20003"/>
                    </a:ext>
                  </a:extLst>
                </a:gridCol>
              </a:tblGrid>
              <a:tr h="461536">
                <a:tc>
                  <a:txBody>
                    <a:bodyPr/>
                    <a:lstStyle/>
                    <a:p>
                      <a:pPr marL="0" marR="0" algn="l">
                        <a:lnSpc>
                          <a:spcPct val="115000"/>
                        </a:lnSpc>
                        <a:spcBef>
                          <a:spcPts val="0"/>
                        </a:spcBef>
                        <a:spcAft>
                          <a:spcPts val="0"/>
                        </a:spcAft>
                      </a:pPr>
                      <a:endParaRPr lang="en-US" sz="1100">
                        <a:effectLst/>
                        <a:latin typeface="Calibri"/>
                        <a:ea typeface="Calibri"/>
                        <a:cs typeface="Times New Roman"/>
                      </a:endParaRPr>
                    </a:p>
                  </a:txBody>
                  <a:tcPr marL="68580" marR="68580" marT="0" marB="0" anchor="ctr"/>
                </a:tc>
                <a:tc>
                  <a:txBody>
                    <a:bodyPr/>
                    <a:lstStyle/>
                    <a:p>
                      <a:pPr marL="0" marR="0" algn="l">
                        <a:lnSpc>
                          <a:spcPct val="115000"/>
                        </a:lnSpc>
                        <a:spcBef>
                          <a:spcPts val="0"/>
                        </a:spcBef>
                        <a:spcAft>
                          <a:spcPts val="0"/>
                        </a:spcAft>
                      </a:pPr>
                      <a:r>
                        <a:rPr lang="en-US" sz="1400" b="1">
                          <a:effectLst/>
                          <a:latin typeface="Calibri"/>
                          <a:ea typeface="Calibri"/>
                          <a:cs typeface="Times New Roman"/>
                        </a:rPr>
                        <a:t>Scenario</a:t>
                      </a:r>
                      <a:endParaRPr lang="en-US" sz="140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400" b="1">
                          <a:effectLst/>
                          <a:latin typeface="Calibri"/>
                          <a:ea typeface="Calibri"/>
                          <a:cs typeface="Times New Roman"/>
                        </a:rPr>
                        <a:t>Lake </a:t>
                      </a:r>
                    </a:p>
                    <a:p>
                      <a:pPr marL="0" marR="0" algn="ctr">
                        <a:lnSpc>
                          <a:spcPct val="115000"/>
                        </a:lnSpc>
                        <a:spcBef>
                          <a:spcPts val="0"/>
                        </a:spcBef>
                        <a:spcAft>
                          <a:spcPts val="0"/>
                        </a:spcAft>
                      </a:pPr>
                      <a:r>
                        <a:rPr lang="en-US" sz="1400" b="1" err="1">
                          <a:effectLst/>
                          <a:latin typeface="Calibri"/>
                          <a:ea typeface="Calibri"/>
                          <a:cs typeface="Times New Roman"/>
                        </a:rPr>
                        <a:t>Chehaw</a:t>
                      </a:r>
                      <a:r>
                        <a:rPr lang="en-US" sz="1400" b="1">
                          <a:effectLst/>
                          <a:latin typeface="Calibri"/>
                          <a:ea typeface="Calibri"/>
                          <a:cs typeface="Times New Roman"/>
                        </a:rPr>
                        <a:t>/Worth</a:t>
                      </a:r>
                    </a:p>
                  </a:txBody>
                  <a:tcPr marL="68580" marR="68580" marT="0" marB="0" anchor="ctr"/>
                </a:tc>
                <a:tc>
                  <a:txBody>
                    <a:bodyPr/>
                    <a:lstStyle/>
                    <a:p>
                      <a:pPr marL="0" marR="0" algn="ctr">
                        <a:lnSpc>
                          <a:spcPct val="115000"/>
                        </a:lnSpc>
                        <a:spcBef>
                          <a:spcPts val="0"/>
                        </a:spcBef>
                        <a:spcAft>
                          <a:spcPts val="0"/>
                        </a:spcAft>
                      </a:pPr>
                      <a:r>
                        <a:rPr lang="en-US" sz="1400" b="1">
                          <a:effectLst/>
                          <a:latin typeface="Calibri"/>
                          <a:ea typeface="Calibri"/>
                          <a:cs typeface="Times New Roman"/>
                        </a:rPr>
                        <a:t>Lake Seminole</a:t>
                      </a:r>
                    </a:p>
                  </a:txBody>
                  <a:tcPr marL="68580" marR="68580" marT="0" marB="0" anchor="ctr"/>
                </a:tc>
                <a:extLst>
                  <a:ext uri="{0D108BD9-81ED-4DB2-BD59-A6C34878D82A}">
                    <a16:rowId xmlns:a16="http://schemas.microsoft.com/office/drawing/2014/main" val="10000"/>
                  </a:ext>
                </a:extLst>
              </a:tr>
              <a:tr h="294204">
                <a:tc rowSpan="4">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a:effectLst/>
                          <a:latin typeface="+mn-lt"/>
                          <a:ea typeface="Calibri"/>
                          <a:cs typeface="Times New Roman"/>
                        </a:rPr>
                        <a:t>Total N (mg/L)</a:t>
                      </a:r>
                      <a:endParaRPr lang="en-US" sz="1600">
                        <a:effectLst/>
                        <a:latin typeface="+mn-lt"/>
                        <a:ea typeface="Calibri"/>
                        <a:cs typeface="Times New Roman"/>
                      </a:endParaRPr>
                    </a:p>
                  </a:txBody>
                  <a:tcPr marL="68580" marR="68580" marT="0" marB="0" anchor="ctr"/>
                </a:tc>
                <a:tc>
                  <a:txBody>
                    <a:bodyPr/>
                    <a:lstStyle/>
                    <a:p>
                      <a:pPr marL="0" marR="0" algn="l">
                        <a:lnSpc>
                          <a:spcPct val="115000"/>
                        </a:lnSpc>
                        <a:spcBef>
                          <a:spcPts val="0"/>
                        </a:spcBef>
                        <a:spcAft>
                          <a:spcPts val="0"/>
                        </a:spcAft>
                      </a:pPr>
                      <a:r>
                        <a:rPr lang="en-US" sz="1450" b="1">
                          <a:effectLst/>
                          <a:latin typeface="Calibri"/>
                          <a:ea typeface="Calibri"/>
                          <a:cs typeface="Times New Roman"/>
                        </a:rPr>
                        <a:t>Current NPS</a:t>
                      </a:r>
                      <a:endParaRPr lang="en-US" sz="110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400" b="0">
                          <a:solidFill>
                            <a:schemeClr val="tx1"/>
                          </a:solidFill>
                          <a:effectLst/>
                          <a:latin typeface="Calibri"/>
                          <a:ea typeface="Calibri"/>
                          <a:cs typeface="Times New Roman"/>
                        </a:rPr>
                        <a:t>1.08</a:t>
                      </a:r>
                    </a:p>
                  </a:txBody>
                  <a:tcPr marL="68580" marR="68580" marT="0" marB="0"/>
                </a:tc>
                <a:tc>
                  <a:txBody>
                    <a:bodyPr/>
                    <a:lstStyle/>
                    <a:p>
                      <a:pPr marL="0" marR="0" algn="ctr">
                        <a:lnSpc>
                          <a:spcPct val="115000"/>
                        </a:lnSpc>
                        <a:spcBef>
                          <a:spcPts val="0"/>
                        </a:spcBef>
                        <a:spcAft>
                          <a:spcPts val="0"/>
                        </a:spcAft>
                      </a:pPr>
                      <a:r>
                        <a:rPr lang="en-US" sz="1400" b="0">
                          <a:solidFill>
                            <a:schemeClr val="tx1"/>
                          </a:solidFill>
                          <a:effectLst/>
                          <a:latin typeface="Calibri"/>
                          <a:ea typeface="Calibri"/>
                          <a:cs typeface="Times New Roman"/>
                        </a:rPr>
                        <a:t>0.82</a:t>
                      </a:r>
                    </a:p>
                  </a:txBody>
                  <a:tcPr marL="68580" marR="68580" marT="0" marB="0" anchor="ctr"/>
                </a:tc>
                <a:extLst>
                  <a:ext uri="{0D108BD9-81ED-4DB2-BD59-A6C34878D82A}">
                    <a16:rowId xmlns:a16="http://schemas.microsoft.com/office/drawing/2014/main" val="10001"/>
                  </a:ext>
                </a:extLst>
              </a:tr>
              <a:tr h="294204">
                <a:tc vMerge="1">
                  <a:txBody>
                    <a:bodyPr/>
                    <a:lstStyle/>
                    <a:p>
                      <a:pPr marL="0" marR="0" algn="l">
                        <a:lnSpc>
                          <a:spcPct val="115000"/>
                        </a:lnSpc>
                        <a:spcBef>
                          <a:spcPts val="0"/>
                        </a:spcBef>
                        <a:spcAft>
                          <a:spcPts val="0"/>
                        </a:spcAft>
                      </a:pPr>
                      <a:endParaRPr lang="en-US" sz="1100">
                        <a:effectLst/>
                        <a:latin typeface="Calibri"/>
                        <a:ea typeface="Calibri"/>
                        <a:cs typeface="Times New Roman"/>
                      </a:endParaRPr>
                    </a:p>
                  </a:txBody>
                  <a:tcPr marL="68580" marR="68580" marT="0" marB="0" anchor="ctr"/>
                </a:tc>
                <a:tc>
                  <a:txBody>
                    <a:bodyPr/>
                    <a:lstStyle/>
                    <a:p>
                      <a:pPr marL="0" marR="0" algn="l">
                        <a:lnSpc>
                          <a:spcPct val="115000"/>
                        </a:lnSpc>
                        <a:spcBef>
                          <a:spcPts val="0"/>
                        </a:spcBef>
                        <a:spcAft>
                          <a:spcPts val="0"/>
                        </a:spcAft>
                      </a:pPr>
                      <a:r>
                        <a:rPr lang="en-US" sz="1450" b="1">
                          <a:effectLst/>
                          <a:latin typeface="Calibri"/>
                          <a:ea typeface="Calibri"/>
                          <a:cs typeface="Times New Roman"/>
                        </a:rPr>
                        <a:t>Current PS + NPS</a:t>
                      </a:r>
                      <a:endParaRPr lang="en-US" sz="110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400" b="0">
                          <a:solidFill>
                            <a:schemeClr val="tx1"/>
                          </a:solidFill>
                          <a:effectLst/>
                          <a:latin typeface="Calibri"/>
                          <a:ea typeface="Calibri"/>
                          <a:cs typeface="Times New Roman"/>
                        </a:rPr>
                        <a:t>2.05</a:t>
                      </a:r>
                    </a:p>
                  </a:txBody>
                  <a:tcPr marL="68580" marR="68580" marT="0" marB="0"/>
                </a:tc>
                <a:tc>
                  <a:txBody>
                    <a:bodyPr/>
                    <a:lstStyle/>
                    <a:p>
                      <a:pPr marL="0" marR="0" algn="ctr">
                        <a:lnSpc>
                          <a:spcPct val="115000"/>
                        </a:lnSpc>
                        <a:spcBef>
                          <a:spcPts val="0"/>
                        </a:spcBef>
                        <a:spcAft>
                          <a:spcPts val="0"/>
                        </a:spcAft>
                      </a:pPr>
                      <a:r>
                        <a:rPr lang="en-US" sz="1400" b="0">
                          <a:solidFill>
                            <a:schemeClr val="tx1"/>
                          </a:solidFill>
                          <a:effectLst/>
                          <a:latin typeface="Calibri"/>
                          <a:ea typeface="Calibri"/>
                          <a:cs typeface="Times New Roman"/>
                        </a:rPr>
                        <a:t>1.42</a:t>
                      </a:r>
                    </a:p>
                  </a:txBody>
                  <a:tcPr marL="68580" marR="68580" marT="0" marB="0" anchor="ctr"/>
                </a:tc>
                <a:extLst>
                  <a:ext uri="{0D108BD9-81ED-4DB2-BD59-A6C34878D82A}">
                    <a16:rowId xmlns:a16="http://schemas.microsoft.com/office/drawing/2014/main" val="10002"/>
                  </a:ext>
                </a:extLst>
              </a:tr>
              <a:tr h="291081">
                <a:tc vMerge="1">
                  <a:txBody>
                    <a:bodyPr/>
                    <a:lstStyle/>
                    <a:p>
                      <a:pPr marL="0" marR="0" algn="l">
                        <a:lnSpc>
                          <a:spcPct val="115000"/>
                        </a:lnSpc>
                        <a:spcBef>
                          <a:spcPts val="0"/>
                        </a:spcBef>
                        <a:spcAft>
                          <a:spcPts val="0"/>
                        </a:spcAft>
                      </a:pPr>
                      <a:endParaRPr lang="en-US" sz="1100">
                        <a:effectLst/>
                        <a:latin typeface="Calibri"/>
                        <a:ea typeface="Calibri"/>
                        <a:cs typeface="Times New Roman"/>
                      </a:endParaRPr>
                    </a:p>
                  </a:txBody>
                  <a:tcPr marL="68580" marR="68580" marT="0" marB="0" anchor="ctr"/>
                </a:tc>
                <a:tc>
                  <a:txBody>
                    <a:bodyPr/>
                    <a:lstStyle/>
                    <a:p>
                      <a:pPr marL="0" marR="0" algn="l">
                        <a:lnSpc>
                          <a:spcPct val="115000"/>
                        </a:lnSpc>
                        <a:spcBef>
                          <a:spcPts val="0"/>
                        </a:spcBef>
                        <a:spcAft>
                          <a:spcPts val="0"/>
                        </a:spcAft>
                      </a:pPr>
                      <a:r>
                        <a:rPr lang="en-US" sz="1450" b="1">
                          <a:effectLst/>
                          <a:latin typeface="Calibri"/>
                          <a:ea typeface="Calibri"/>
                          <a:cs typeface="Times New Roman"/>
                        </a:rPr>
                        <a:t>2050 NPS</a:t>
                      </a:r>
                      <a:endParaRPr lang="en-US" sz="110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400" b="0">
                          <a:solidFill>
                            <a:schemeClr val="tx1"/>
                          </a:solidFill>
                          <a:effectLst/>
                          <a:latin typeface="Calibri"/>
                          <a:ea typeface="Calibri"/>
                          <a:cs typeface="Times New Roman"/>
                        </a:rPr>
                        <a:t>1.10</a:t>
                      </a:r>
                    </a:p>
                  </a:txBody>
                  <a:tcPr marL="68580" marR="68580" marT="0" marB="0"/>
                </a:tc>
                <a:tc>
                  <a:txBody>
                    <a:bodyPr/>
                    <a:lstStyle/>
                    <a:p>
                      <a:pPr marL="0" marR="0" algn="ctr">
                        <a:lnSpc>
                          <a:spcPct val="115000"/>
                        </a:lnSpc>
                        <a:spcBef>
                          <a:spcPts val="0"/>
                        </a:spcBef>
                        <a:spcAft>
                          <a:spcPts val="0"/>
                        </a:spcAft>
                      </a:pPr>
                      <a:r>
                        <a:rPr lang="en-US" sz="1400" b="0">
                          <a:solidFill>
                            <a:schemeClr val="tx1"/>
                          </a:solidFill>
                          <a:effectLst/>
                          <a:latin typeface="Calibri"/>
                          <a:ea typeface="Calibri"/>
                          <a:cs typeface="Times New Roman"/>
                        </a:rPr>
                        <a:t>0.89</a:t>
                      </a:r>
                    </a:p>
                  </a:txBody>
                  <a:tcPr marL="68580" marR="68580" marT="0" marB="0" anchor="ctr"/>
                </a:tc>
                <a:extLst>
                  <a:ext uri="{0D108BD9-81ED-4DB2-BD59-A6C34878D82A}">
                    <a16:rowId xmlns:a16="http://schemas.microsoft.com/office/drawing/2014/main" val="10003"/>
                  </a:ext>
                </a:extLst>
              </a:tr>
              <a:tr h="294204">
                <a:tc vMerge="1">
                  <a:txBody>
                    <a:bodyPr/>
                    <a:lstStyle/>
                    <a:p>
                      <a:pPr marL="0" marR="0" algn="l">
                        <a:lnSpc>
                          <a:spcPct val="115000"/>
                        </a:lnSpc>
                        <a:spcBef>
                          <a:spcPts val="0"/>
                        </a:spcBef>
                        <a:spcAft>
                          <a:spcPts val="0"/>
                        </a:spcAft>
                      </a:pPr>
                      <a:endParaRPr lang="en-US" sz="1100">
                        <a:effectLst/>
                        <a:latin typeface="Calibri"/>
                        <a:ea typeface="Calibri"/>
                        <a:cs typeface="Times New Roman"/>
                      </a:endParaRPr>
                    </a:p>
                  </a:txBody>
                  <a:tcPr marL="68580" marR="68580" marT="0" marB="0" anchor="ct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50" b="1">
                          <a:effectLst/>
                          <a:latin typeface="Calibri"/>
                          <a:ea typeface="Calibri"/>
                          <a:cs typeface="Times New Roman"/>
                        </a:rPr>
                        <a:t>2050 PS +NPS</a:t>
                      </a:r>
                      <a:endParaRPr lang="en-US" sz="110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400" b="0">
                          <a:solidFill>
                            <a:schemeClr val="tx1"/>
                          </a:solidFill>
                          <a:effectLst/>
                          <a:latin typeface="Calibri"/>
                          <a:ea typeface="Calibri"/>
                          <a:cs typeface="Times New Roman"/>
                        </a:rPr>
                        <a:t>2.20</a:t>
                      </a:r>
                    </a:p>
                  </a:txBody>
                  <a:tcPr marL="68580" marR="68580" marT="0" marB="0"/>
                </a:tc>
                <a:tc>
                  <a:txBody>
                    <a:bodyPr/>
                    <a:lstStyle/>
                    <a:p>
                      <a:pPr marL="0" marR="0" algn="ctr">
                        <a:lnSpc>
                          <a:spcPct val="115000"/>
                        </a:lnSpc>
                        <a:spcBef>
                          <a:spcPts val="0"/>
                        </a:spcBef>
                        <a:spcAft>
                          <a:spcPts val="0"/>
                        </a:spcAft>
                      </a:pPr>
                      <a:r>
                        <a:rPr lang="en-US" sz="1400" b="0">
                          <a:solidFill>
                            <a:schemeClr val="tx1"/>
                          </a:solidFill>
                          <a:effectLst/>
                          <a:latin typeface="Calibri"/>
                          <a:ea typeface="Calibri"/>
                          <a:cs typeface="Times New Roman"/>
                        </a:rPr>
                        <a:t>2.21</a:t>
                      </a:r>
                    </a:p>
                  </a:txBody>
                  <a:tcPr marL="68580" marR="68580" marT="0" marB="0" anchor="ctr"/>
                </a:tc>
                <a:extLst>
                  <a:ext uri="{0D108BD9-81ED-4DB2-BD59-A6C34878D82A}">
                    <a16:rowId xmlns:a16="http://schemas.microsoft.com/office/drawing/2014/main" val="10004"/>
                  </a:ext>
                </a:extLst>
              </a:tr>
              <a:tr h="294204">
                <a:tc rowSpan="4">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600" b="1">
                          <a:effectLst/>
                          <a:latin typeface="+mn-lt"/>
                          <a:ea typeface="Calibri"/>
                          <a:cs typeface="Times New Roman"/>
                        </a:rPr>
                        <a:t>Total P (mg/L)</a:t>
                      </a:r>
                      <a:endParaRPr lang="en-US" sz="1600">
                        <a:effectLst/>
                        <a:latin typeface="+mn-lt"/>
                        <a:ea typeface="Calibri"/>
                        <a:cs typeface="Times New Roman"/>
                      </a:endParaRPr>
                    </a:p>
                    <a:p>
                      <a:pPr marL="0" marR="0" algn="l">
                        <a:lnSpc>
                          <a:spcPct val="115000"/>
                        </a:lnSpc>
                        <a:spcBef>
                          <a:spcPts val="0"/>
                        </a:spcBef>
                        <a:spcAft>
                          <a:spcPts val="0"/>
                        </a:spcAft>
                      </a:pPr>
                      <a:endParaRPr lang="en-US" sz="1100">
                        <a:effectLst/>
                        <a:latin typeface="Calibri"/>
                        <a:ea typeface="Calibri"/>
                        <a:cs typeface="Times New Roman"/>
                      </a:endParaRPr>
                    </a:p>
                  </a:txBody>
                  <a:tcPr marL="68580" marR="68580" marT="0" marB="0" anchor="ctr"/>
                </a:tc>
                <a:tc>
                  <a:txBody>
                    <a:bodyPr/>
                    <a:lstStyle/>
                    <a:p>
                      <a:pPr marL="0" marR="0" algn="l">
                        <a:lnSpc>
                          <a:spcPct val="115000"/>
                        </a:lnSpc>
                        <a:spcBef>
                          <a:spcPts val="0"/>
                        </a:spcBef>
                        <a:spcAft>
                          <a:spcPts val="0"/>
                        </a:spcAft>
                      </a:pPr>
                      <a:r>
                        <a:rPr lang="en-US" sz="1450" b="1">
                          <a:effectLst/>
                          <a:latin typeface="Calibri"/>
                          <a:ea typeface="Calibri"/>
                          <a:cs typeface="Times New Roman"/>
                        </a:rPr>
                        <a:t>Current NPS</a:t>
                      </a:r>
                      <a:endParaRPr lang="en-US" sz="110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400" b="0">
                          <a:solidFill>
                            <a:schemeClr val="tx1"/>
                          </a:solidFill>
                          <a:effectLst/>
                          <a:latin typeface="Calibri"/>
                          <a:ea typeface="Calibri"/>
                          <a:cs typeface="Times New Roman"/>
                        </a:rPr>
                        <a:t>0.058</a:t>
                      </a:r>
                    </a:p>
                  </a:txBody>
                  <a:tcPr marL="68580" marR="68580" marT="0" marB="0"/>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0">
                          <a:solidFill>
                            <a:schemeClr val="tx1"/>
                          </a:solidFill>
                          <a:effectLst/>
                          <a:latin typeface="+mn-lt"/>
                          <a:ea typeface="Calibri"/>
                          <a:cs typeface="Times New Roman"/>
                        </a:rPr>
                        <a:t>0.046</a:t>
                      </a:r>
                    </a:p>
                  </a:txBody>
                  <a:tcPr marL="68580" marR="68580" marT="0" marB="0" anchor="ctr"/>
                </a:tc>
                <a:extLst>
                  <a:ext uri="{0D108BD9-81ED-4DB2-BD59-A6C34878D82A}">
                    <a16:rowId xmlns:a16="http://schemas.microsoft.com/office/drawing/2014/main" val="10005"/>
                  </a:ext>
                </a:extLst>
              </a:tr>
              <a:tr h="294204">
                <a:tc vMerge="1">
                  <a:txBody>
                    <a:bodyPr/>
                    <a:lstStyle/>
                    <a:p>
                      <a:pPr marL="0" marR="0" algn="l">
                        <a:lnSpc>
                          <a:spcPct val="115000"/>
                        </a:lnSpc>
                        <a:spcBef>
                          <a:spcPts val="0"/>
                        </a:spcBef>
                        <a:spcAft>
                          <a:spcPts val="0"/>
                        </a:spcAft>
                      </a:pPr>
                      <a:endParaRPr lang="en-US" sz="1100">
                        <a:effectLst/>
                        <a:latin typeface="Calibri"/>
                        <a:ea typeface="Calibri"/>
                        <a:cs typeface="Times New Roman"/>
                      </a:endParaRPr>
                    </a:p>
                  </a:txBody>
                  <a:tcPr marL="68580" marR="68580" marT="0" marB="0" anchor="ctr"/>
                </a:tc>
                <a:tc>
                  <a:txBody>
                    <a:bodyPr/>
                    <a:lstStyle/>
                    <a:p>
                      <a:pPr marL="0" marR="0" algn="l">
                        <a:lnSpc>
                          <a:spcPct val="115000"/>
                        </a:lnSpc>
                        <a:spcBef>
                          <a:spcPts val="0"/>
                        </a:spcBef>
                        <a:spcAft>
                          <a:spcPts val="0"/>
                        </a:spcAft>
                      </a:pPr>
                      <a:r>
                        <a:rPr lang="en-US" sz="1450" b="1">
                          <a:effectLst/>
                          <a:latin typeface="Calibri"/>
                          <a:ea typeface="Calibri"/>
                          <a:cs typeface="Times New Roman"/>
                        </a:rPr>
                        <a:t>Current PS + NPS</a:t>
                      </a:r>
                      <a:endParaRPr lang="en-US" sz="110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400" b="0">
                          <a:solidFill>
                            <a:schemeClr val="tx1"/>
                          </a:solidFill>
                          <a:effectLst/>
                          <a:latin typeface="Calibri"/>
                          <a:ea typeface="Calibri"/>
                          <a:cs typeface="Times New Roman"/>
                        </a:rPr>
                        <a:t>0.173</a:t>
                      </a:r>
                    </a:p>
                  </a:txBody>
                  <a:tcPr marL="68580" marR="68580" marT="0" marB="0"/>
                </a:tc>
                <a:tc>
                  <a:txBody>
                    <a:bodyPr/>
                    <a:lstStyle/>
                    <a:p>
                      <a:pPr marL="0" marR="0" algn="ctr">
                        <a:lnSpc>
                          <a:spcPct val="115000"/>
                        </a:lnSpc>
                        <a:spcBef>
                          <a:spcPts val="0"/>
                        </a:spcBef>
                        <a:spcAft>
                          <a:spcPts val="0"/>
                        </a:spcAft>
                      </a:pPr>
                      <a:r>
                        <a:rPr lang="en-US" sz="1400" b="0">
                          <a:solidFill>
                            <a:schemeClr val="tx1"/>
                          </a:solidFill>
                          <a:effectLst/>
                          <a:latin typeface="Calibri"/>
                          <a:ea typeface="Calibri"/>
                          <a:cs typeface="Times New Roman"/>
                        </a:rPr>
                        <a:t>0.079</a:t>
                      </a:r>
                    </a:p>
                  </a:txBody>
                  <a:tcPr marL="68580" marR="68580" marT="0" marB="0" anchor="ctr"/>
                </a:tc>
                <a:extLst>
                  <a:ext uri="{0D108BD9-81ED-4DB2-BD59-A6C34878D82A}">
                    <a16:rowId xmlns:a16="http://schemas.microsoft.com/office/drawing/2014/main" val="10006"/>
                  </a:ext>
                </a:extLst>
              </a:tr>
              <a:tr h="294204">
                <a:tc vMerge="1">
                  <a:txBody>
                    <a:bodyPr/>
                    <a:lstStyle/>
                    <a:p>
                      <a:pPr marL="0" marR="0" algn="l">
                        <a:lnSpc>
                          <a:spcPct val="115000"/>
                        </a:lnSpc>
                        <a:spcBef>
                          <a:spcPts val="0"/>
                        </a:spcBef>
                        <a:spcAft>
                          <a:spcPts val="0"/>
                        </a:spcAft>
                      </a:pPr>
                      <a:endParaRPr lang="en-US" sz="1100">
                        <a:effectLst/>
                        <a:latin typeface="Calibri"/>
                        <a:ea typeface="Calibri"/>
                        <a:cs typeface="Times New Roman"/>
                      </a:endParaRPr>
                    </a:p>
                  </a:txBody>
                  <a:tcPr marL="68580" marR="68580" marT="0" marB="0" anchor="ctr"/>
                </a:tc>
                <a:tc>
                  <a:txBody>
                    <a:bodyPr/>
                    <a:lstStyle/>
                    <a:p>
                      <a:pPr marL="0" marR="0" algn="l">
                        <a:lnSpc>
                          <a:spcPct val="115000"/>
                        </a:lnSpc>
                        <a:spcBef>
                          <a:spcPts val="0"/>
                        </a:spcBef>
                        <a:spcAft>
                          <a:spcPts val="0"/>
                        </a:spcAft>
                      </a:pPr>
                      <a:r>
                        <a:rPr lang="en-US" sz="1450" b="1">
                          <a:effectLst/>
                          <a:latin typeface="Calibri"/>
                          <a:ea typeface="Calibri"/>
                          <a:cs typeface="Times New Roman"/>
                        </a:rPr>
                        <a:t>2050 NPS</a:t>
                      </a:r>
                      <a:endParaRPr lang="en-US" sz="110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400" b="0">
                          <a:solidFill>
                            <a:schemeClr val="tx1"/>
                          </a:solidFill>
                          <a:effectLst/>
                          <a:latin typeface="Calibri"/>
                          <a:ea typeface="Calibri"/>
                          <a:cs typeface="Times New Roman"/>
                        </a:rPr>
                        <a:t>0.060</a:t>
                      </a:r>
                    </a:p>
                  </a:txBody>
                  <a:tcPr marL="68580" marR="68580" marT="0" marB="0"/>
                </a:tc>
                <a:tc>
                  <a:txBody>
                    <a:bodyPr/>
                    <a:lstStyle/>
                    <a:p>
                      <a:pPr marL="0" marR="0" algn="ctr">
                        <a:lnSpc>
                          <a:spcPct val="115000"/>
                        </a:lnSpc>
                        <a:spcBef>
                          <a:spcPts val="0"/>
                        </a:spcBef>
                        <a:spcAft>
                          <a:spcPts val="0"/>
                        </a:spcAft>
                      </a:pPr>
                      <a:r>
                        <a:rPr lang="en-US" sz="1400" b="0">
                          <a:solidFill>
                            <a:schemeClr val="tx1"/>
                          </a:solidFill>
                          <a:effectLst/>
                          <a:latin typeface="Calibri"/>
                          <a:ea typeface="Calibri"/>
                          <a:cs typeface="Times New Roman"/>
                        </a:rPr>
                        <a:t>0.048</a:t>
                      </a:r>
                    </a:p>
                  </a:txBody>
                  <a:tcPr marL="68580" marR="68580" marT="0" marB="0" anchor="ctr"/>
                </a:tc>
                <a:extLst>
                  <a:ext uri="{0D108BD9-81ED-4DB2-BD59-A6C34878D82A}">
                    <a16:rowId xmlns:a16="http://schemas.microsoft.com/office/drawing/2014/main" val="10007"/>
                  </a:ext>
                </a:extLst>
              </a:tr>
              <a:tr h="294204">
                <a:tc vMerge="1">
                  <a:txBody>
                    <a:bodyPr/>
                    <a:lstStyle/>
                    <a:p>
                      <a:pPr marL="0" marR="0" algn="l">
                        <a:lnSpc>
                          <a:spcPct val="115000"/>
                        </a:lnSpc>
                        <a:spcBef>
                          <a:spcPts val="0"/>
                        </a:spcBef>
                        <a:spcAft>
                          <a:spcPts val="0"/>
                        </a:spcAft>
                      </a:pPr>
                      <a:endParaRPr lang="en-US" sz="1100">
                        <a:effectLst/>
                        <a:latin typeface="Calibri"/>
                        <a:ea typeface="Calibri"/>
                        <a:cs typeface="Times New Roman"/>
                      </a:endParaRPr>
                    </a:p>
                  </a:txBody>
                  <a:tcPr marL="68580" marR="68580" marT="0" marB="0" anchor="ctr"/>
                </a:tc>
                <a:tc>
                  <a:txBody>
                    <a:bodyPr/>
                    <a:lstStyle/>
                    <a:p>
                      <a:pPr marL="0" marR="0" algn="l">
                        <a:lnSpc>
                          <a:spcPct val="115000"/>
                        </a:lnSpc>
                        <a:spcBef>
                          <a:spcPts val="0"/>
                        </a:spcBef>
                        <a:spcAft>
                          <a:spcPts val="0"/>
                        </a:spcAft>
                      </a:pPr>
                      <a:r>
                        <a:rPr lang="en-US" sz="1450" b="1">
                          <a:effectLst/>
                          <a:latin typeface="Calibri"/>
                          <a:ea typeface="Calibri"/>
                          <a:cs typeface="Times New Roman"/>
                        </a:rPr>
                        <a:t>2050 PS + NPS</a:t>
                      </a:r>
                      <a:endParaRPr lang="en-US" sz="1100">
                        <a:effectLst/>
                        <a:latin typeface="Calibri"/>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1400" b="0">
                          <a:solidFill>
                            <a:schemeClr val="tx1"/>
                          </a:solidFill>
                          <a:effectLst/>
                          <a:latin typeface="Calibri"/>
                          <a:ea typeface="Calibri"/>
                          <a:cs typeface="Times New Roman"/>
                        </a:rPr>
                        <a:t>0.195</a:t>
                      </a:r>
                    </a:p>
                  </a:txBody>
                  <a:tcPr marL="68580" marR="68580" marT="0" marB="0"/>
                </a:tc>
                <a:tc>
                  <a:txBody>
                    <a:bodyPr/>
                    <a:lstStyle/>
                    <a:p>
                      <a:pPr marL="0" marR="0" algn="ctr">
                        <a:lnSpc>
                          <a:spcPct val="115000"/>
                        </a:lnSpc>
                        <a:spcBef>
                          <a:spcPts val="0"/>
                        </a:spcBef>
                        <a:spcAft>
                          <a:spcPts val="0"/>
                        </a:spcAft>
                      </a:pPr>
                      <a:r>
                        <a:rPr lang="en-US" sz="1400" b="0">
                          <a:solidFill>
                            <a:schemeClr val="tx1"/>
                          </a:solidFill>
                          <a:effectLst/>
                          <a:latin typeface="Calibri"/>
                          <a:ea typeface="Calibri"/>
                          <a:cs typeface="Times New Roman"/>
                        </a:rPr>
                        <a:t>0.088</a:t>
                      </a:r>
                    </a:p>
                  </a:txBody>
                  <a:tcPr marL="68580" marR="68580" marT="0" marB="0" anchor="ctr"/>
                </a:tc>
                <a:extLst>
                  <a:ext uri="{0D108BD9-81ED-4DB2-BD59-A6C34878D82A}">
                    <a16:rowId xmlns:a16="http://schemas.microsoft.com/office/drawing/2014/main" val="10008"/>
                  </a:ext>
                </a:extLst>
              </a:tr>
            </a:tbl>
          </a:graphicData>
        </a:graphic>
      </p:graphicFrame>
      <p:sp>
        <p:nvSpPr>
          <p:cNvPr id="2" name="TextBox 1"/>
          <p:cNvSpPr txBox="1"/>
          <p:nvPr/>
        </p:nvSpPr>
        <p:spPr>
          <a:xfrm>
            <a:off x="1936707" y="4267201"/>
            <a:ext cx="8502693" cy="2554545"/>
          </a:xfrm>
          <a:prstGeom prst="rect">
            <a:avLst/>
          </a:prstGeom>
          <a:noFill/>
        </p:spPr>
        <p:txBody>
          <a:bodyPr wrap="square" rtlCol="0">
            <a:spAutoFit/>
          </a:bodyPr>
          <a:lstStyle/>
          <a:p>
            <a:pPr marL="285750" indent="-285750">
              <a:buFont typeface="Wingdings" panose="05000000000000000000" pitchFamily="2" charset="2"/>
              <a:buChar char="v"/>
            </a:pPr>
            <a:r>
              <a:rPr lang="en-US" sz="1600"/>
              <a:t>No numeric nutrient criteria for Lakes Blackshear, </a:t>
            </a:r>
            <a:r>
              <a:rPr lang="en-US" sz="1600" err="1"/>
              <a:t>Chehaw</a:t>
            </a:r>
            <a:r>
              <a:rPr lang="en-US" sz="1600"/>
              <a:t>/Worth, and Seminole, but lake standards will be developed in the future</a:t>
            </a:r>
          </a:p>
          <a:p>
            <a:pPr marL="285750" indent="-285750">
              <a:buFont typeface="Wingdings" panose="05000000000000000000" pitchFamily="2" charset="2"/>
              <a:buChar char="v"/>
            </a:pPr>
            <a:r>
              <a:rPr lang="en-US" sz="1600"/>
              <a:t>Lake Blackshear Max Total N (under Current and Future Permit conditions) did not exceed 4 mg/L  </a:t>
            </a:r>
          </a:p>
          <a:p>
            <a:pPr marL="285750" indent="-285750">
              <a:buFont typeface="Wingdings" panose="05000000000000000000" pitchFamily="2" charset="2"/>
              <a:buChar char="v"/>
            </a:pPr>
            <a:r>
              <a:rPr lang="en-US" sz="1600"/>
              <a:t>Lake </a:t>
            </a:r>
            <a:r>
              <a:rPr lang="en-US" sz="1600" err="1"/>
              <a:t>Chehaw</a:t>
            </a:r>
            <a:r>
              <a:rPr lang="en-US" sz="1600"/>
              <a:t>/Worth Max Total N (under Current Permit conditions) 4.6 mg/L</a:t>
            </a:r>
          </a:p>
          <a:p>
            <a:pPr marL="285750" indent="-285750">
              <a:buFont typeface="Wingdings" panose="05000000000000000000" pitchFamily="2" charset="2"/>
              <a:buChar char="v"/>
            </a:pPr>
            <a:r>
              <a:rPr lang="en-US" sz="1600"/>
              <a:t>Florida Lake Seminole Criteria  - 1.27-2.23 mg/L Total N and 0.05-0.16 mg/L Total P</a:t>
            </a:r>
          </a:p>
          <a:p>
            <a:pPr marL="742950" lvl="1" indent="-285750">
              <a:buFont typeface="Arial" panose="020B0604020202020204" pitchFamily="34" charset="0"/>
              <a:buChar char="•"/>
            </a:pPr>
            <a:r>
              <a:rPr lang="en-US" sz="1600"/>
              <a:t>Max Total N at Dam Pool current conditions  1.06  mg/L , future conditions 2.80 mg/L</a:t>
            </a:r>
          </a:p>
          <a:p>
            <a:pPr marL="742950" lvl="1" indent="-285750">
              <a:buFont typeface="Arial" panose="020B0604020202020204" pitchFamily="34" charset="0"/>
              <a:buChar char="•"/>
            </a:pPr>
            <a:r>
              <a:rPr lang="en-US" sz="1600"/>
              <a:t>Max Total P at Dam Pool current conditions  0.126 mg/L,  future conditions 0.111 mg/L     </a:t>
            </a:r>
          </a:p>
        </p:txBody>
      </p:sp>
    </p:spTree>
    <p:extLst>
      <p:ext uri="{BB962C8B-B14F-4D97-AF65-F5344CB8AC3E}">
        <p14:creationId xmlns:p14="http://schemas.microsoft.com/office/powerpoint/2010/main" val="47837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FBE89E-7ADC-4F94-B05F-62C9E4931E86}"/>
              </a:ext>
            </a:extLst>
          </p:cNvPr>
          <p:cNvSpPr>
            <a:spLocks noGrp="1"/>
          </p:cNvSpPr>
          <p:nvPr>
            <p:ph type="title"/>
          </p:nvPr>
        </p:nvSpPr>
        <p:spPr>
          <a:xfrm>
            <a:off x="533400" y="-64008"/>
            <a:ext cx="11658600" cy="1600200"/>
          </a:xfrm>
        </p:spPr>
        <p:txBody>
          <a:bodyPr/>
          <a:lstStyle/>
          <a:p>
            <a:r>
              <a:rPr lang="en-US"/>
              <a:t>Watershed Modeling: Nutrients</a:t>
            </a:r>
          </a:p>
        </p:txBody>
      </p:sp>
      <p:sp>
        <p:nvSpPr>
          <p:cNvPr id="7" name="Content Placeholder 6">
            <a:extLst>
              <a:ext uri="{FF2B5EF4-FFF2-40B4-BE49-F238E27FC236}">
                <a16:creationId xmlns:a16="http://schemas.microsoft.com/office/drawing/2014/main" id="{63C8D2DD-8FB6-40EA-BEE3-71D10B48DEFB}"/>
              </a:ext>
            </a:extLst>
          </p:cNvPr>
          <p:cNvSpPr>
            <a:spLocks noGrp="1"/>
          </p:cNvSpPr>
          <p:nvPr>
            <p:ph type="body" sz="quarter" idx="10"/>
          </p:nvPr>
        </p:nvSpPr>
        <p:spPr>
          <a:xfrm>
            <a:off x="533400" y="1371600"/>
            <a:ext cx="11353800" cy="4419600"/>
          </a:xfrm>
        </p:spPr>
        <p:txBody>
          <a:bodyPr/>
          <a:lstStyle/>
          <a:p>
            <a:r>
              <a:rPr lang="en-US" sz="2800" b="1"/>
              <a:t>Current Conditions addressed in Plan Section 3.2.3</a:t>
            </a:r>
          </a:p>
          <a:p>
            <a:endParaRPr lang="en-US" sz="2400" b="1"/>
          </a:p>
          <a:p>
            <a:endParaRPr lang="en-US" sz="2800" b="1"/>
          </a:p>
          <a:p>
            <a:endParaRPr lang="en-US" sz="2800" b="1"/>
          </a:p>
          <a:p>
            <a:endParaRPr lang="en-US" sz="2800" b="1"/>
          </a:p>
          <a:p>
            <a:endParaRPr lang="en-US" sz="2800" b="1"/>
          </a:p>
          <a:p>
            <a:pPr>
              <a:spcAft>
                <a:spcPts val="1200"/>
              </a:spcAft>
            </a:pPr>
            <a:endParaRPr lang="en-US" sz="2800" b="1"/>
          </a:p>
          <a:p>
            <a:pPr marL="0" indent="0">
              <a:buNone/>
            </a:pPr>
            <a:endParaRPr lang="en-US" sz="2800" b="1"/>
          </a:p>
        </p:txBody>
      </p:sp>
      <p:sp>
        <p:nvSpPr>
          <p:cNvPr id="12" name="TextBox 11">
            <a:extLst>
              <a:ext uri="{FF2B5EF4-FFF2-40B4-BE49-F238E27FC236}">
                <a16:creationId xmlns:a16="http://schemas.microsoft.com/office/drawing/2014/main" id="{35DFEBDF-6BDC-4BD3-98E6-065E97EEEC8F}"/>
              </a:ext>
            </a:extLst>
          </p:cNvPr>
          <p:cNvSpPr txBox="1"/>
          <p:nvPr/>
        </p:nvSpPr>
        <p:spPr>
          <a:xfrm>
            <a:off x="1301496" y="2057400"/>
            <a:ext cx="9220199" cy="4247317"/>
          </a:xfrm>
          <a:prstGeom prst="rect">
            <a:avLst/>
          </a:prstGeom>
          <a:noFill/>
        </p:spPr>
        <p:txBody>
          <a:bodyPr wrap="square" rtlCol="0">
            <a:spAutoFit/>
          </a:bodyPr>
          <a:lstStyle/>
          <a:p>
            <a:r>
              <a:rPr lang="en-US" b="1"/>
              <a:t>Nutrients</a:t>
            </a:r>
          </a:p>
          <a:p>
            <a:endParaRPr lang="en-US"/>
          </a:p>
          <a:p>
            <a:r>
              <a:rPr lang="en-US"/>
              <a:t>“Watershed and lake models were run assuming current levels of water use and wastewater disposal and current land use profiles as inputs. These inputs accounted for nutrient loading from the contributing watershed over twelve years of recently observed hydrology. The model results indicated that </a:t>
            </a:r>
            <a:r>
              <a:rPr lang="en-US" u="sng"/>
              <a:t>in the Flint River Basin, nonpoint sources currently contribute, in general, more total nitrogen than point sources, whereas point sources contribute more total phosphorus than nonpoint sources</a:t>
            </a:r>
            <a:r>
              <a:rPr lang="en-US"/>
              <a:t>.</a:t>
            </a:r>
          </a:p>
          <a:p>
            <a:r>
              <a:rPr lang="en-US"/>
              <a:t>. . .</a:t>
            </a:r>
          </a:p>
          <a:p>
            <a:r>
              <a:rPr lang="en-US"/>
              <a:t>One lake in the Upper Flint Water Planning Region was modeled: Lake Blackshear. The</a:t>
            </a:r>
          </a:p>
          <a:p>
            <a:r>
              <a:rPr lang="en-US"/>
              <a:t>results indicated </a:t>
            </a:r>
            <a:r>
              <a:rPr lang="en-US" u="sng"/>
              <a:t>that in Lake Blackshear, current total phosphorus loading is primarily from point sources</a:t>
            </a:r>
            <a:r>
              <a:rPr lang="en-US"/>
              <a:t>. At this time, nutrient standards have not been established for Lake Blackshear, and therefore, these results cannot be compared against nutrient standards. However, the results indicate how nutrient control efforts should be directed to manage current and future nutrient loading.”</a:t>
            </a:r>
          </a:p>
        </p:txBody>
      </p:sp>
    </p:spTree>
    <p:extLst>
      <p:ext uri="{BB962C8B-B14F-4D97-AF65-F5344CB8AC3E}">
        <p14:creationId xmlns:p14="http://schemas.microsoft.com/office/powerpoint/2010/main" val="3742434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FBE89E-7ADC-4F94-B05F-62C9E4931E86}"/>
              </a:ext>
            </a:extLst>
          </p:cNvPr>
          <p:cNvSpPr>
            <a:spLocks noGrp="1"/>
          </p:cNvSpPr>
          <p:nvPr>
            <p:ph type="title"/>
          </p:nvPr>
        </p:nvSpPr>
        <p:spPr>
          <a:xfrm>
            <a:off x="533400" y="-64008"/>
            <a:ext cx="11658600" cy="1600200"/>
          </a:xfrm>
        </p:spPr>
        <p:txBody>
          <a:bodyPr/>
          <a:lstStyle/>
          <a:p>
            <a:r>
              <a:rPr lang="en-US"/>
              <a:t>Watershed Modeling: Nutrients</a:t>
            </a:r>
          </a:p>
        </p:txBody>
      </p:sp>
      <p:sp>
        <p:nvSpPr>
          <p:cNvPr id="7" name="Content Placeholder 6">
            <a:extLst>
              <a:ext uri="{FF2B5EF4-FFF2-40B4-BE49-F238E27FC236}">
                <a16:creationId xmlns:a16="http://schemas.microsoft.com/office/drawing/2014/main" id="{63C8D2DD-8FB6-40EA-BEE3-71D10B48DEFB}"/>
              </a:ext>
            </a:extLst>
          </p:cNvPr>
          <p:cNvSpPr>
            <a:spLocks noGrp="1"/>
          </p:cNvSpPr>
          <p:nvPr>
            <p:ph type="body" sz="quarter" idx="10"/>
          </p:nvPr>
        </p:nvSpPr>
        <p:spPr>
          <a:xfrm>
            <a:off x="533400" y="1371600"/>
            <a:ext cx="11353800" cy="4419600"/>
          </a:xfrm>
        </p:spPr>
        <p:txBody>
          <a:bodyPr/>
          <a:lstStyle/>
          <a:p>
            <a:r>
              <a:rPr lang="en-US" sz="2800" b="1"/>
              <a:t>Future Conditions addressed in Plan Section 5.3</a:t>
            </a:r>
            <a:endParaRPr lang="en-US" sz="2400" b="1"/>
          </a:p>
          <a:p>
            <a:pPr marL="0" indent="0">
              <a:buNone/>
            </a:pPr>
            <a:endParaRPr lang="en-US" sz="2800" b="1"/>
          </a:p>
          <a:p>
            <a:endParaRPr lang="en-US" sz="2400" b="1"/>
          </a:p>
          <a:p>
            <a:endParaRPr lang="en-US" sz="2800" b="1"/>
          </a:p>
          <a:p>
            <a:pPr marL="0" indent="0">
              <a:buNone/>
            </a:pPr>
            <a:endParaRPr lang="en-US" sz="2800" b="1"/>
          </a:p>
          <a:p>
            <a:endParaRPr lang="en-US" sz="2800" b="1"/>
          </a:p>
          <a:p>
            <a:pPr>
              <a:spcAft>
                <a:spcPts val="1200"/>
              </a:spcAft>
            </a:pPr>
            <a:endParaRPr lang="en-US" sz="2800" b="1"/>
          </a:p>
          <a:p>
            <a:pPr marL="0" indent="0">
              <a:buNone/>
            </a:pPr>
            <a:endParaRPr lang="en-US" sz="2800" b="1"/>
          </a:p>
        </p:txBody>
      </p:sp>
      <p:sp>
        <p:nvSpPr>
          <p:cNvPr id="12" name="TextBox 11">
            <a:extLst>
              <a:ext uri="{FF2B5EF4-FFF2-40B4-BE49-F238E27FC236}">
                <a16:creationId xmlns:a16="http://schemas.microsoft.com/office/drawing/2014/main" id="{35DFEBDF-6BDC-4BD3-98E6-065E97EEEC8F}"/>
              </a:ext>
            </a:extLst>
          </p:cNvPr>
          <p:cNvSpPr txBox="1"/>
          <p:nvPr/>
        </p:nvSpPr>
        <p:spPr>
          <a:xfrm>
            <a:off x="1023796" y="2094035"/>
            <a:ext cx="10144408" cy="3477875"/>
          </a:xfrm>
          <a:prstGeom prst="rect">
            <a:avLst/>
          </a:prstGeom>
          <a:noFill/>
        </p:spPr>
        <p:txBody>
          <a:bodyPr wrap="square" rtlCol="0">
            <a:spAutoFit/>
          </a:bodyPr>
          <a:lstStyle/>
          <a:p>
            <a:r>
              <a:rPr lang="en-US" sz="2000"/>
              <a:t>“Watershed and lake models were also run at future (2050) conditions. The model results indicated that in the Flint River Basin, while nonpoint sources currently contribute more total nitrogen than point sources, future increases in total nitrogen loading will come more from point sources than nonpoint sources. The lake model results indicated that </a:t>
            </a:r>
            <a:r>
              <a:rPr lang="en-US" sz="2000" u="sng"/>
              <a:t>in Lake Blackshear, total phosphorus loading in the future will be primarily from point sources, as it is under current conditions</a:t>
            </a:r>
            <a:r>
              <a:rPr lang="en-US" sz="2000"/>
              <a:t>.</a:t>
            </a:r>
          </a:p>
          <a:p>
            <a:r>
              <a:rPr lang="en-US" sz="2000"/>
              <a:t>. . .</a:t>
            </a:r>
          </a:p>
          <a:p>
            <a:r>
              <a:rPr lang="en-US" sz="2000"/>
              <a:t>As noted in Section 3.3, these lakes do not have established nutrient standards, and so, the lake model results cannot be compared against standards for these lakes. However, the model results are an indication of where management practices should be directed in order to control nutrient loading.”</a:t>
            </a:r>
          </a:p>
        </p:txBody>
      </p:sp>
    </p:spTree>
    <p:extLst>
      <p:ext uri="{BB962C8B-B14F-4D97-AF65-F5344CB8AC3E}">
        <p14:creationId xmlns:p14="http://schemas.microsoft.com/office/powerpoint/2010/main" val="1472632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CB03B5-413A-4199-9FC9-AB7EF0A737A9}"/>
              </a:ext>
            </a:extLst>
          </p:cNvPr>
          <p:cNvSpPr>
            <a:spLocks noGrp="1"/>
          </p:cNvSpPr>
          <p:nvPr>
            <p:ph type="title"/>
          </p:nvPr>
        </p:nvSpPr>
        <p:spPr/>
        <p:txBody>
          <a:bodyPr/>
          <a:lstStyle/>
          <a:p>
            <a:r>
              <a:rPr lang="en-US">
                <a:cs typeface="Arial"/>
              </a:rPr>
              <a:t>Water Quality Committee Report</a:t>
            </a:r>
          </a:p>
        </p:txBody>
      </p:sp>
      <p:grpSp>
        <p:nvGrpSpPr>
          <p:cNvPr id="11" name="Group 4">
            <a:extLst>
              <a:ext uri="{FF2B5EF4-FFF2-40B4-BE49-F238E27FC236}">
                <a16:creationId xmlns:a16="http://schemas.microsoft.com/office/drawing/2014/main" id="{352638D9-EBBE-467F-95B4-9F6F79F44BAF}"/>
              </a:ext>
            </a:extLst>
          </p:cNvPr>
          <p:cNvGrpSpPr>
            <a:grpSpLocks noChangeAspect="1"/>
          </p:cNvGrpSpPr>
          <p:nvPr/>
        </p:nvGrpSpPr>
        <p:grpSpPr bwMode="auto">
          <a:xfrm>
            <a:off x="10176930" y="2145864"/>
            <a:ext cx="1268942" cy="1046950"/>
            <a:chOff x="1222" y="0"/>
            <a:chExt cx="5236" cy="4320"/>
          </a:xfrm>
          <a:solidFill>
            <a:schemeClr val="bg1"/>
          </a:solidFill>
        </p:grpSpPr>
        <p:sp>
          <p:nvSpPr>
            <p:cNvPr id="12" name="Freeform 5">
              <a:extLst>
                <a:ext uri="{FF2B5EF4-FFF2-40B4-BE49-F238E27FC236}">
                  <a16:creationId xmlns:a16="http://schemas.microsoft.com/office/drawing/2014/main" id="{5CABBD93-84E3-40A2-B9F9-B1C6BDE2EBDE}"/>
                </a:ext>
              </a:extLst>
            </p:cNvPr>
            <p:cNvSpPr>
              <a:spLocks/>
            </p:cNvSpPr>
            <p:nvPr/>
          </p:nvSpPr>
          <p:spPr bwMode="auto">
            <a:xfrm>
              <a:off x="1222" y="903"/>
              <a:ext cx="3278" cy="3417"/>
            </a:xfrm>
            <a:custGeom>
              <a:avLst/>
              <a:gdLst>
                <a:gd name="T0" fmla="*/ 7334 w 16392"/>
                <a:gd name="T1" fmla="*/ 72 h 17085"/>
                <a:gd name="T2" fmla="*/ 6287 w 16392"/>
                <a:gd name="T3" fmla="*/ 256 h 17085"/>
                <a:gd name="T4" fmla="*/ 5267 w 16392"/>
                <a:gd name="T5" fmla="*/ 542 h 17085"/>
                <a:gd name="T6" fmla="*/ 4289 w 16392"/>
                <a:gd name="T7" fmla="*/ 928 h 17085"/>
                <a:gd name="T8" fmla="*/ 3369 w 16392"/>
                <a:gd name="T9" fmla="*/ 1415 h 17085"/>
                <a:gd name="T10" fmla="*/ 2522 w 16392"/>
                <a:gd name="T11" fmla="*/ 2002 h 17085"/>
                <a:gd name="T12" fmla="*/ 1761 w 16392"/>
                <a:gd name="T13" fmla="*/ 2689 h 17085"/>
                <a:gd name="T14" fmla="*/ 1259 w 16392"/>
                <a:gd name="T15" fmla="*/ 3267 h 17085"/>
                <a:gd name="T16" fmla="*/ 839 w 16392"/>
                <a:gd name="T17" fmla="*/ 3877 h 17085"/>
                <a:gd name="T18" fmla="*/ 503 w 16392"/>
                <a:gd name="T19" fmla="*/ 4512 h 17085"/>
                <a:gd name="T20" fmla="*/ 253 w 16392"/>
                <a:gd name="T21" fmla="*/ 5163 h 17085"/>
                <a:gd name="T22" fmla="*/ 89 w 16392"/>
                <a:gd name="T23" fmla="*/ 5827 h 17085"/>
                <a:gd name="T24" fmla="*/ 9 w 16392"/>
                <a:gd name="T25" fmla="*/ 6499 h 17085"/>
                <a:gd name="T26" fmla="*/ 13 w 16392"/>
                <a:gd name="T27" fmla="*/ 7172 h 17085"/>
                <a:gd name="T28" fmla="*/ 102 w 16392"/>
                <a:gd name="T29" fmla="*/ 7843 h 17085"/>
                <a:gd name="T30" fmla="*/ 275 w 16392"/>
                <a:gd name="T31" fmla="*/ 8505 h 17085"/>
                <a:gd name="T32" fmla="*/ 532 w 16392"/>
                <a:gd name="T33" fmla="*/ 9152 h 17085"/>
                <a:gd name="T34" fmla="*/ 873 w 16392"/>
                <a:gd name="T35" fmla="*/ 9781 h 17085"/>
                <a:gd name="T36" fmla="*/ 1298 w 16392"/>
                <a:gd name="T37" fmla="*/ 10385 h 17085"/>
                <a:gd name="T38" fmla="*/ 1807 w 16392"/>
                <a:gd name="T39" fmla="*/ 10959 h 17085"/>
                <a:gd name="T40" fmla="*/ 2399 w 16392"/>
                <a:gd name="T41" fmla="*/ 11498 h 17085"/>
                <a:gd name="T42" fmla="*/ 2829 w 16392"/>
                <a:gd name="T43" fmla="*/ 12018 h 17085"/>
                <a:gd name="T44" fmla="*/ 2723 w 16392"/>
                <a:gd name="T45" fmla="*/ 12986 h 17085"/>
                <a:gd name="T46" fmla="*/ 2488 w 16392"/>
                <a:gd name="T47" fmla="*/ 14210 h 17085"/>
                <a:gd name="T48" fmla="*/ 2067 w 16392"/>
                <a:gd name="T49" fmla="*/ 15709 h 17085"/>
                <a:gd name="T50" fmla="*/ 1840 w 16392"/>
                <a:gd name="T51" fmla="*/ 16463 h 17085"/>
                <a:gd name="T52" fmla="*/ 1917 w 16392"/>
                <a:gd name="T53" fmla="*/ 16772 h 17085"/>
                <a:gd name="T54" fmla="*/ 2135 w 16392"/>
                <a:gd name="T55" fmla="*/ 16997 h 17085"/>
                <a:gd name="T56" fmla="*/ 2449 w 16392"/>
                <a:gd name="T57" fmla="*/ 17085 h 17085"/>
                <a:gd name="T58" fmla="*/ 2640 w 16392"/>
                <a:gd name="T59" fmla="*/ 17053 h 17085"/>
                <a:gd name="T60" fmla="*/ 2817 w 16392"/>
                <a:gd name="T61" fmla="*/ 16960 h 17085"/>
                <a:gd name="T62" fmla="*/ 4581 w 16392"/>
                <a:gd name="T63" fmla="*/ 15687 h 17085"/>
                <a:gd name="T64" fmla="*/ 6651 w 16392"/>
                <a:gd name="T65" fmla="*/ 14209 h 17085"/>
                <a:gd name="T66" fmla="*/ 7826 w 16392"/>
                <a:gd name="T67" fmla="*/ 13579 h 17085"/>
                <a:gd name="T68" fmla="*/ 9318 w 16392"/>
                <a:gd name="T69" fmla="*/ 13599 h 17085"/>
                <a:gd name="T70" fmla="*/ 10774 w 16392"/>
                <a:gd name="T71" fmla="*/ 13425 h 17085"/>
                <a:gd name="T72" fmla="*/ 12166 w 16392"/>
                <a:gd name="T73" fmla="*/ 13066 h 17085"/>
                <a:gd name="T74" fmla="*/ 13462 w 16392"/>
                <a:gd name="T75" fmla="*/ 12530 h 17085"/>
                <a:gd name="T76" fmla="*/ 14129 w 16392"/>
                <a:gd name="T77" fmla="*/ 12159 h 17085"/>
                <a:gd name="T78" fmla="*/ 14692 w 16392"/>
                <a:gd name="T79" fmla="*/ 11782 h 17085"/>
                <a:gd name="T80" fmla="*/ 15216 w 16392"/>
                <a:gd name="T81" fmla="*/ 11364 h 17085"/>
                <a:gd name="T82" fmla="*/ 15697 w 16392"/>
                <a:gd name="T83" fmla="*/ 10908 h 17085"/>
                <a:gd name="T84" fmla="*/ 16131 w 16392"/>
                <a:gd name="T85" fmla="*/ 10414 h 17085"/>
                <a:gd name="T86" fmla="*/ 16057 w 16392"/>
                <a:gd name="T87" fmla="*/ 10031 h 17085"/>
                <a:gd name="T88" fmla="*/ 14583 w 16392"/>
                <a:gd name="T89" fmla="*/ 9767 h 17085"/>
                <a:gd name="T90" fmla="*/ 13455 w 16392"/>
                <a:gd name="T91" fmla="*/ 9426 h 17085"/>
                <a:gd name="T92" fmla="*/ 12508 w 16392"/>
                <a:gd name="T93" fmla="*/ 9035 h 17085"/>
                <a:gd name="T94" fmla="*/ 11637 w 16392"/>
                <a:gd name="T95" fmla="*/ 8574 h 17085"/>
                <a:gd name="T96" fmla="*/ 10847 w 16392"/>
                <a:gd name="T97" fmla="*/ 8049 h 17085"/>
                <a:gd name="T98" fmla="*/ 10141 w 16392"/>
                <a:gd name="T99" fmla="*/ 7467 h 17085"/>
                <a:gd name="T100" fmla="*/ 9520 w 16392"/>
                <a:gd name="T101" fmla="*/ 6835 h 17085"/>
                <a:gd name="T102" fmla="*/ 8988 w 16392"/>
                <a:gd name="T103" fmla="*/ 6157 h 17085"/>
                <a:gd name="T104" fmla="*/ 8545 w 16392"/>
                <a:gd name="T105" fmla="*/ 5443 h 17085"/>
                <a:gd name="T106" fmla="*/ 8196 w 16392"/>
                <a:gd name="T107" fmla="*/ 4696 h 17085"/>
                <a:gd name="T108" fmla="*/ 7942 w 16392"/>
                <a:gd name="T109" fmla="*/ 3924 h 17085"/>
                <a:gd name="T110" fmla="*/ 7787 w 16392"/>
                <a:gd name="T111" fmla="*/ 3133 h 17085"/>
                <a:gd name="T112" fmla="*/ 7731 w 16392"/>
                <a:gd name="T113" fmla="*/ 2330 h 17085"/>
                <a:gd name="T114" fmla="*/ 7778 w 16392"/>
                <a:gd name="T115" fmla="*/ 1522 h 17085"/>
                <a:gd name="T116" fmla="*/ 7931 w 16392"/>
                <a:gd name="T117" fmla="*/ 714 h 17085"/>
                <a:gd name="T118" fmla="*/ 8157 w 16392"/>
                <a:gd name="T119" fmla="*/ 0 h 17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92" h="17085">
                  <a:moveTo>
                    <a:pt x="8157" y="0"/>
                  </a:moveTo>
                  <a:lnTo>
                    <a:pt x="8157" y="0"/>
                  </a:lnTo>
                  <a:lnTo>
                    <a:pt x="8040" y="7"/>
                  </a:lnTo>
                  <a:lnTo>
                    <a:pt x="7921" y="14"/>
                  </a:lnTo>
                  <a:lnTo>
                    <a:pt x="7804" y="23"/>
                  </a:lnTo>
                  <a:lnTo>
                    <a:pt x="7686" y="33"/>
                  </a:lnTo>
                  <a:lnTo>
                    <a:pt x="7569" y="45"/>
                  </a:lnTo>
                  <a:lnTo>
                    <a:pt x="7451" y="58"/>
                  </a:lnTo>
                  <a:lnTo>
                    <a:pt x="7334" y="72"/>
                  </a:lnTo>
                  <a:lnTo>
                    <a:pt x="7217" y="88"/>
                  </a:lnTo>
                  <a:lnTo>
                    <a:pt x="7100" y="104"/>
                  </a:lnTo>
                  <a:lnTo>
                    <a:pt x="6983" y="122"/>
                  </a:lnTo>
                  <a:lnTo>
                    <a:pt x="6867" y="141"/>
                  </a:lnTo>
                  <a:lnTo>
                    <a:pt x="6750" y="162"/>
                  </a:lnTo>
                  <a:lnTo>
                    <a:pt x="6634" y="183"/>
                  </a:lnTo>
                  <a:lnTo>
                    <a:pt x="6518" y="206"/>
                  </a:lnTo>
                  <a:lnTo>
                    <a:pt x="6403" y="231"/>
                  </a:lnTo>
                  <a:lnTo>
                    <a:pt x="6287" y="256"/>
                  </a:lnTo>
                  <a:lnTo>
                    <a:pt x="6172" y="282"/>
                  </a:lnTo>
                  <a:lnTo>
                    <a:pt x="6058" y="311"/>
                  </a:lnTo>
                  <a:lnTo>
                    <a:pt x="5943" y="340"/>
                  </a:lnTo>
                  <a:lnTo>
                    <a:pt x="5830" y="371"/>
                  </a:lnTo>
                  <a:lnTo>
                    <a:pt x="5716" y="402"/>
                  </a:lnTo>
                  <a:lnTo>
                    <a:pt x="5604" y="435"/>
                  </a:lnTo>
                  <a:lnTo>
                    <a:pt x="5491" y="469"/>
                  </a:lnTo>
                  <a:lnTo>
                    <a:pt x="5379" y="504"/>
                  </a:lnTo>
                  <a:lnTo>
                    <a:pt x="5267" y="542"/>
                  </a:lnTo>
                  <a:lnTo>
                    <a:pt x="5156" y="579"/>
                  </a:lnTo>
                  <a:lnTo>
                    <a:pt x="5046" y="619"/>
                  </a:lnTo>
                  <a:lnTo>
                    <a:pt x="4936" y="659"/>
                  </a:lnTo>
                  <a:lnTo>
                    <a:pt x="4827" y="701"/>
                  </a:lnTo>
                  <a:lnTo>
                    <a:pt x="4718" y="744"/>
                  </a:lnTo>
                  <a:lnTo>
                    <a:pt x="4610" y="788"/>
                  </a:lnTo>
                  <a:lnTo>
                    <a:pt x="4503" y="833"/>
                  </a:lnTo>
                  <a:lnTo>
                    <a:pt x="4396" y="880"/>
                  </a:lnTo>
                  <a:lnTo>
                    <a:pt x="4289" y="928"/>
                  </a:lnTo>
                  <a:lnTo>
                    <a:pt x="4185" y="977"/>
                  </a:lnTo>
                  <a:lnTo>
                    <a:pt x="4080" y="1028"/>
                  </a:lnTo>
                  <a:lnTo>
                    <a:pt x="3976" y="1080"/>
                  </a:lnTo>
                  <a:lnTo>
                    <a:pt x="3873" y="1132"/>
                  </a:lnTo>
                  <a:lnTo>
                    <a:pt x="3770" y="1187"/>
                  </a:lnTo>
                  <a:lnTo>
                    <a:pt x="3668" y="1242"/>
                  </a:lnTo>
                  <a:lnTo>
                    <a:pt x="3568" y="1299"/>
                  </a:lnTo>
                  <a:lnTo>
                    <a:pt x="3469" y="1356"/>
                  </a:lnTo>
                  <a:lnTo>
                    <a:pt x="3369" y="1415"/>
                  </a:lnTo>
                  <a:lnTo>
                    <a:pt x="3271" y="1476"/>
                  </a:lnTo>
                  <a:lnTo>
                    <a:pt x="3174" y="1538"/>
                  </a:lnTo>
                  <a:lnTo>
                    <a:pt x="3077" y="1600"/>
                  </a:lnTo>
                  <a:lnTo>
                    <a:pt x="2982" y="1664"/>
                  </a:lnTo>
                  <a:lnTo>
                    <a:pt x="2888" y="1729"/>
                  </a:lnTo>
                  <a:lnTo>
                    <a:pt x="2795" y="1796"/>
                  </a:lnTo>
                  <a:lnTo>
                    <a:pt x="2702" y="1864"/>
                  </a:lnTo>
                  <a:lnTo>
                    <a:pt x="2612" y="1933"/>
                  </a:lnTo>
                  <a:lnTo>
                    <a:pt x="2522" y="2002"/>
                  </a:lnTo>
                  <a:lnTo>
                    <a:pt x="2432" y="2074"/>
                  </a:lnTo>
                  <a:lnTo>
                    <a:pt x="2344" y="2147"/>
                  </a:lnTo>
                  <a:lnTo>
                    <a:pt x="2258" y="2220"/>
                  </a:lnTo>
                  <a:lnTo>
                    <a:pt x="2171" y="2296"/>
                  </a:lnTo>
                  <a:lnTo>
                    <a:pt x="2087" y="2372"/>
                  </a:lnTo>
                  <a:lnTo>
                    <a:pt x="2004" y="2450"/>
                  </a:lnTo>
                  <a:lnTo>
                    <a:pt x="1921" y="2528"/>
                  </a:lnTo>
                  <a:lnTo>
                    <a:pt x="1841" y="2608"/>
                  </a:lnTo>
                  <a:lnTo>
                    <a:pt x="1761" y="2689"/>
                  </a:lnTo>
                  <a:lnTo>
                    <a:pt x="1683" y="2771"/>
                  </a:lnTo>
                  <a:lnTo>
                    <a:pt x="1606" y="2855"/>
                  </a:lnTo>
                  <a:lnTo>
                    <a:pt x="1530" y="2940"/>
                  </a:lnTo>
                  <a:lnTo>
                    <a:pt x="1530" y="2940"/>
                  </a:lnTo>
                  <a:lnTo>
                    <a:pt x="1474" y="3005"/>
                  </a:lnTo>
                  <a:lnTo>
                    <a:pt x="1418" y="3070"/>
                  </a:lnTo>
                  <a:lnTo>
                    <a:pt x="1365" y="3135"/>
                  </a:lnTo>
                  <a:lnTo>
                    <a:pt x="1311" y="3200"/>
                  </a:lnTo>
                  <a:lnTo>
                    <a:pt x="1259" y="3267"/>
                  </a:lnTo>
                  <a:lnTo>
                    <a:pt x="1209" y="3334"/>
                  </a:lnTo>
                  <a:lnTo>
                    <a:pt x="1158" y="3400"/>
                  </a:lnTo>
                  <a:lnTo>
                    <a:pt x="1109" y="3467"/>
                  </a:lnTo>
                  <a:lnTo>
                    <a:pt x="1062" y="3535"/>
                  </a:lnTo>
                  <a:lnTo>
                    <a:pt x="1015" y="3603"/>
                  </a:lnTo>
                  <a:lnTo>
                    <a:pt x="969" y="3671"/>
                  </a:lnTo>
                  <a:lnTo>
                    <a:pt x="925" y="3740"/>
                  </a:lnTo>
                  <a:lnTo>
                    <a:pt x="882" y="3808"/>
                  </a:lnTo>
                  <a:lnTo>
                    <a:pt x="839" y="3877"/>
                  </a:lnTo>
                  <a:lnTo>
                    <a:pt x="797" y="3947"/>
                  </a:lnTo>
                  <a:lnTo>
                    <a:pt x="757" y="4016"/>
                  </a:lnTo>
                  <a:lnTo>
                    <a:pt x="718" y="4087"/>
                  </a:lnTo>
                  <a:lnTo>
                    <a:pt x="680" y="4156"/>
                  </a:lnTo>
                  <a:lnTo>
                    <a:pt x="642" y="4226"/>
                  </a:lnTo>
                  <a:lnTo>
                    <a:pt x="606" y="4298"/>
                  </a:lnTo>
                  <a:lnTo>
                    <a:pt x="571" y="4368"/>
                  </a:lnTo>
                  <a:lnTo>
                    <a:pt x="536" y="4440"/>
                  </a:lnTo>
                  <a:lnTo>
                    <a:pt x="503" y="4512"/>
                  </a:lnTo>
                  <a:lnTo>
                    <a:pt x="472" y="4583"/>
                  </a:lnTo>
                  <a:lnTo>
                    <a:pt x="441" y="4655"/>
                  </a:lnTo>
                  <a:lnTo>
                    <a:pt x="411" y="4726"/>
                  </a:lnTo>
                  <a:lnTo>
                    <a:pt x="383" y="4799"/>
                  </a:lnTo>
                  <a:lnTo>
                    <a:pt x="355" y="4871"/>
                  </a:lnTo>
                  <a:lnTo>
                    <a:pt x="328" y="4944"/>
                  </a:lnTo>
                  <a:lnTo>
                    <a:pt x="302" y="5017"/>
                  </a:lnTo>
                  <a:lnTo>
                    <a:pt x="278" y="5089"/>
                  </a:lnTo>
                  <a:lnTo>
                    <a:pt x="253" y="5163"/>
                  </a:lnTo>
                  <a:lnTo>
                    <a:pt x="231" y="5236"/>
                  </a:lnTo>
                  <a:lnTo>
                    <a:pt x="209" y="5309"/>
                  </a:lnTo>
                  <a:lnTo>
                    <a:pt x="189" y="5383"/>
                  </a:lnTo>
                  <a:lnTo>
                    <a:pt x="170" y="5456"/>
                  </a:lnTo>
                  <a:lnTo>
                    <a:pt x="152" y="5530"/>
                  </a:lnTo>
                  <a:lnTo>
                    <a:pt x="135" y="5605"/>
                  </a:lnTo>
                  <a:lnTo>
                    <a:pt x="119" y="5679"/>
                  </a:lnTo>
                  <a:lnTo>
                    <a:pt x="103" y="5753"/>
                  </a:lnTo>
                  <a:lnTo>
                    <a:pt x="89" y="5827"/>
                  </a:lnTo>
                  <a:lnTo>
                    <a:pt x="76" y="5902"/>
                  </a:lnTo>
                  <a:lnTo>
                    <a:pt x="64" y="5975"/>
                  </a:lnTo>
                  <a:lnTo>
                    <a:pt x="52" y="6050"/>
                  </a:lnTo>
                  <a:lnTo>
                    <a:pt x="43" y="6125"/>
                  </a:lnTo>
                  <a:lnTo>
                    <a:pt x="34" y="6200"/>
                  </a:lnTo>
                  <a:lnTo>
                    <a:pt x="26" y="6274"/>
                  </a:lnTo>
                  <a:lnTo>
                    <a:pt x="19" y="6349"/>
                  </a:lnTo>
                  <a:lnTo>
                    <a:pt x="13" y="6424"/>
                  </a:lnTo>
                  <a:lnTo>
                    <a:pt x="9" y="6499"/>
                  </a:lnTo>
                  <a:lnTo>
                    <a:pt x="5" y="6573"/>
                  </a:lnTo>
                  <a:lnTo>
                    <a:pt x="2" y="6648"/>
                  </a:lnTo>
                  <a:lnTo>
                    <a:pt x="1" y="6723"/>
                  </a:lnTo>
                  <a:lnTo>
                    <a:pt x="0" y="6799"/>
                  </a:lnTo>
                  <a:lnTo>
                    <a:pt x="1" y="6873"/>
                  </a:lnTo>
                  <a:lnTo>
                    <a:pt x="2" y="6948"/>
                  </a:lnTo>
                  <a:lnTo>
                    <a:pt x="4" y="7023"/>
                  </a:lnTo>
                  <a:lnTo>
                    <a:pt x="9" y="7098"/>
                  </a:lnTo>
                  <a:lnTo>
                    <a:pt x="13" y="7172"/>
                  </a:lnTo>
                  <a:lnTo>
                    <a:pt x="18" y="7247"/>
                  </a:lnTo>
                  <a:lnTo>
                    <a:pt x="26" y="7322"/>
                  </a:lnTo>
                  <a:lnTo>
                    <a:pt x="33" y="7396"/>
                  </a:lnTo>
                  <a:lnTo>
                    <a:pt x="42" y="7471"/>
                  </a:lnTo>
                  <a:lnTo>
                    <a:pt x="52" y="7546"/>
                  </a:lnTo>
                  <a:lnTo>
                    <a:pt x="63" y="7620"/>
                  </a:lnTo>
                  <a:lnTo>
                    <a:pt x="75" y="7694"/>
                  </a:lnTo>
                  <a:lnTo>
                    <a:pt x="88" y="7768"/>
                  </a:lnTo>
                  <a:lnTo>
                    <a:pt x="102" y="7843"/>
                  </a:lnTo>
                  <a:lnTo>
                    <a:pt x="116" y="7916"/>
                  </a:lnTo>
                  <a:lnTo>
                    <a:pt x="134" y="7990"/>
                  </a:lnTo>
                  <a:lnTo>
                    <a:pt x="151" y="8065"/>
                  </a:lnTo>
                  <a:lnTo>
                    <a:pt x="169" y="8139"/>
                  </a:lnTo>
                  <a:lnTo>
                    <a:pt x="188" y="8212"/>
                  </a:lnTo>
                  <a:lnTo>
                    <a:pt x="208" y="8285"/>
                  </a:lnTo>
                  <a:lnTo>
                    <a:pt x="230" y="8359"/>
                  </a:lnTo>
                  <a:lnTo>
                    <a:pt x="251" y="8431"/>
                  </a:lnTo>
                  <a:lnTo>
                    <a:pt x="275" y="8505"/>
                  </a:lnTo>
                  <a:lnTo>
                    <a:pt x="299" y="8577"/>
                  </a:lnTo>
                  <a:lnTo>
                    <a:pt x="325" y="8650"/>
                  </a:lnTo>
                  <a:lnTo>
                    <a:pt x="352" y="8723"/>
                  </a:lnTo>
                  <a:lnTo>
                    <a:pt x="379" y="8794"/>
                  </a:lnTo>
                  <a:lnTo>
                    <a:pt x="407" y="8867"/>
                  </a:lnTo>
                  <a:lnTo>
                    <a:pt x="437" y="8938"/>
                  </a:lnTo>
                  <a:lnTo>
                    <a:pt x="468" y="9010"/>
                  </a:lnTo>
                  <a:lnTo>
                    <a:pt x="499" y="9081"/>
                  </a:lnTo>
                  <a:lnTo>
                    <a:pt x="532" y="9152"/>
                  </a:lnTo>
                  <a:lnTo>
                    <a:pt x="566" y="9223"/>
                  </a:lnTo>
                  <a:lnTo>
                    <a:pt x="601" y="9294"/>
                  </a:lnTo>
                  <a:lnTo>
                    <a:pt x="637" y="9364"/>
                  </a:lnTo>
                  <a:lnTo>
                    <a:pt x="673" y="9435"/>
                  </a:lnTo>
                  <a:lnTo>
                    <a:pt x="712" y="9504"/>
                  </a:lnTo>
                  <a:lnTo>
                    <a:pt x="750" y="9574"/>
                  </a:lnTo>
                  <a:lnTo>
                    <a:pt x="791" y="9643"/>
                  </a:lnTo>
                  <a:lnTo>
                    <a:pt x="831" y="9712"/>
                  </a:lnTo>
                  <a:lnTo>
                    <a:pt x="873" y="9781"/>
                  </a:lnTo>
                  <a:lnTo>
                    <a:pt x="917" y="9849"/>
                  </a:lnTo>
                  <a:lnTo>
                    <a:pt x="961" y="9917"/>
                  </a:lnTo>
                  <a:lnTo>
                    <a:pt x="1006" y="9986"/>
                  </a:lnTo>
                  <a:lnTo>
                    <a:pt x="1053" y="10053"/>
                  </a:lnTo>
                  <a:lnTo>
                    <a:pt x="1100" y="10120"/>
                  </a:lnTo>
                  <a:lnTo>
                    <a:pt x="1148" y="10186"/>
                  </a:lnTo>
                  <a:lnTo>
                    <a:pt x="1197" y="10253"/>
                  </a:lnTo>
                  <a:lnTo>
                    <a:pt x="1247" y="10319"/>
                  </a:lnTo>
                  <a:lnTo>
                    <a:pt x="1298" y="10385"/>
                  </a:lnTo>
                  <a:lnTo>
                    <a:pt x="1351" y="10450"/>
                  </a:lnTo>
                  <a:lnTo>
                    <a:pt x="1404" y="10515"/>
                  </a:lnTo>
                  <a:lnTo>
                    <a:pt x="1459" y="10579"/>
                  </a:lnTo>
                  <a:lnTo>
                    <a:pt x="1514" y="10645"/>
                  </a:lnTo>
                  <a:lnTo>
                    <a:pt x="1571" y="10708"/>
                  </a:lnTo>
                  <a:lnTo>
                    <a:pt x="1629" y="10772"/>
                  </a:lnTo>
                  <a:lnTo>
                    <a:pt x="1687" y="10835"/>
                  </a:lnTo>
                  <a:lnTo>
                    <a:pt x="1746" y="10896"/>
                  </a:lnTo>
                  <a:lnTo>
                    <a:pt x="1807" y="10959"/>
                  </a:lnTo>
                  <a:lnTo>
                    <a:pt x="1869" y="11020"/>
                  </a:lnTo>
                  <a:lnTo>
                    <a:pt x="1931" y="11082"/>
                  </a:lnTo>
                  <a:lnTo>
                    <a:pt x="1995" y="11143"/>
                  </a:lnTo>
                  <a:lnTo>
                    <a:pt x="2060" y="11203"/>
                  </a:lnTo>
                  <a:lnTo>
                    <a:pt x="2125" y="11263"/>
                  </a:lnTo>
                  <a:lnTo>
                    <a:pt x="2193" y="11323"/>
                  </a:lnTo>
                  <a:lnTo>
                    <a:pt x="2260" y="11381"/>
                  </a:lnTo>
                  <a:lnTo>
                    <a:pt x="2329" y="11440"/>
                  </a:lnTo>
                  <a:lnTo>
                    <a:pt x="2399" y="11498"/>
                  </a:lnTo>
                  <a:lnTo>
                    <a:pt x="2469" y="11555"/>
                  </a:lnTo>
                  <a:lnTo>
                    <a:pt x="2542" y="11613"/>
                  </a:lnTo>
                  <a:lnTo>
                    <a:pt x="2615" y="11668"/>
                  </a:lnTo>
                  <a:lnTo>
                    <a:pt x="2689" y="11725"/>
                  </a:lnTo>
                  <a:lnTo>
                    <a:pt x="2764" y="11781"/>
                  </a:lnTo>
                  <a:lnTo>
                    <a:pt x="2840" y="11835"/>
                  </a:lnTo>
                  <a:lnTo>
                    <a:pt x="2840" y="11835"/>
                  </a:lnTo>
                  <a:lnTo>
                    <a:pt x="2835" y="11925"/>
                  </a:lnTo>
                  <a:lnTo>
                    <a:pt x="2829" y="12018"/>
                  </a:lnTo>
                  <a:lnTo>
                    <a:pt x="2821" y="12114"/>
                  </a:lnTo>
                  <a:lnTo>
                    <a:pt x="2814" y="12212"/>
                  </a:lnTo>
                  <a:lnTo>
                    <a:pt x="2804" y="12313"/>
                  </a:lnTo>
                  <a:lnTo>
                    <a:pt x="2794" y="12418"/>
                  </a:lnTo>
                  <a:lnTo>
                    <a:pt x="2783" y="12525"/>
                  </a:lnTo>
                  <a:lnTo>
                    <a:pt x="2770" y="12636"/>
                  </a:lnTo>
                  <a:lnTo>
                    <a:pt x="2756" y="12749"/>
                  </a:lnTo>
                  <a:lnTo>
                    <a:pt x="2740" y="12866"/>
                  </a:lnTo>
                  <a:lnTo>
                    <a:pt x="2723" y="12986"/>
                  </a:lnTo>
                  <a:lnTo>
                    <a:pt x="2705" y="13109"/>
                  </a:lnTo>
                  <a:lnTo>
                    <a:pt x="2684" y="13235"/>
                  </a:lnTo>
                  <a:lnTo>
                    <a:pt x="2662" y="13364"/>
                  </a:lnTo>
                  <a:lnTo>
                    <a:pt x="2637" y="13496"/>
                  </a:lnTo>
                  <a:lnTo>
                    <a:pt x="2612" y="13633"/>
                  </a:lnTo>
                  <a:lnTo>
                    <a:pt x="2584" y="13772"/>
                  </a:lnTo>
                  <a:lnTo>
                    <a:pt x="2554" y="13914"/>
                  </a:lnTo>
                  <a:lnTo>
                    <a:pt x="2522" y="14060"/>
                  </a:lnTo>
                  <a:lnTo>
                    <a:pt x="2488" y="14210"/>
                  </a:lnTo>
                  <a:lnTo>
                    <a:pt x="2451" y="14362"/>
                  </a:lnTo>
                  <a:lnTo>
                    <a:pt x="2412" y="14518"/>
                  </a:lnTo>
                  <a:lnTo>
                    <a:pt x="2371" y="14677"/>
                  </a:lnTo>
                  <a:lnTo>
                    <a:pt x="2326" y="14841"/>
                  </a:lnTo>
                  <a:lnTo>
                    <a:pt x="2280" y="15007"/>
                  </a:lnTo>
                  <a:lnTo>
                    <a:pt x="2231" y="15177"/>
                  </a:lnTo>
                  <a:lnTo>
                    <a:pt x="2179" y="15351"/>
                  </a:lnTo>
                  <a:lnTo>
                    <a:pt x="2124" y="15528"/>
                  </a:lnTo>
                  <a:lnTo>
                    <a:pt x="2067" y="15709"/>
                  </a:lnTo>
                  <a:lnTo>
                    <a:pt x="2006" y="15893"/>
                  </a:lnTo>
                  <a:lnTo>
                    <a:pt x="1943" y="16081"/>
                  </a:lnTo>
                  <a:lnTo>
                    <a:pt x="1875" y="16274"/>
                  </a:lnTo>
                  <a:lnTo>
                    <a:pt x="1875" y="16274"/>
                  </a:lnTo>
                  <a:lnTo>
                    <a:pt x="1864" y="16312"/>
                  </a:lnTo>
                  <a:lnTo>
                    <a:pt x="1854" y="16349"/>
                  </a:lnTo>
                  <a:lnTo>
                    <a:pt x="1846" y="16388"/>
                  </a:lnTo>
                  <a:lnTo>
                    <a:pt x="1842" y="16425"/>
                  </a:lnTo>
                  <a:lnTo>
                    <a:pt x="1840" y="16463"/>
                  </a:lnTo>
                  <a:lnTo>
                    <a:pt x="1840" y="16499"/>
                  </a:lnTo>
                  <a:lnTo>
                    <a:pt x="1842" y="16535"/>
                  </a:lnTo>
                  <a:lnTo>
                    <a:pt x="1846" y="16571"/>
                  </a:lnTo>
                  <a:lnTo>
                    <a:pt x="1854" y="16607"/>
                  </a:lnTo>
                  <a:lnTo>
                    <a:pt x="1863" y="16642"/>
                  </a:lnTo>
                  <a:lnTo>
                    <a:pt x="1873" y="16675"/>
                  </a:lnTo>
                  <a:lnTo>
                    <a:pt x="1886" y="16708"/>
                  </a:lnTo>
                  <a:lnTo>
                    <a:pt x="1901" y="16741"/>
                  </a:lnTo>
                  <a:lnTo>
                    <a:pt x="1917" y="16772"/>
                  </a:lnTo>
                  <a:lnTo>
                    <a:pt x="1935" y="16802"/>
                  </a:lnTo>
                  <a:lnTo>
                    <a:pt x="1955" y="16831"/>
                  </a:lnTo>
                  <a:lnTo>
                    <a:pt x="1977" y="16860"/>
                  </a:lnTo>
                  <a:lnTo>
                    <a:pt x="1999" y="16885"/>
                  </a:lnTo>
                  <a:lnTo>
                    <a:pt x="2024" y="16911"/>
                  </a:lnTo>
                  <a:lnTo>
                    <a:pt x="2050" y="16936"/>
                  </a:lnTo>
                  <a:lnTo>
                    <a:pt x="2077" y="16958"/>
                  </a:lnTo>
                  <a:lnTo>
                    <a:pt x="2106" y="16978"/>
                  </a:lnTo>
                  <a:lnTo>
                    <a:pt x="2135" y="16997"/>
                  </a:lnTo>
                  <a:lnTo>
                    <a:pt x="2166" y="17015"/>
                  </a:lnTo>
                  <a:lnTo>
                    <a:pt x="2198" y="17031"/>
                  </a:lnTo>
                  <a:lnTo>
                    <a:pt x="2231" y="17044"/>
                  </a:lnTo>
                  <a:lnTo>
                    <a:pt x="2265" y="17056"/>
                  </a:lnTo>
                  <a:lnTo>
                    <a:pt x="2301" y="17067"/>
                  </a:lnTo>
                  <a:lnTo>
                    <a:pt x="2337" y="17074"/>
                  </a:lnTo>
                  <a:lnTo>
                    <a:pt x="2373" y="17080"/>
                  </a:lnTo>
                  <a:lnTo>
                    <a:pt x="2411" y="17084"/>
                  </a:lnTo>
                  <a:lnTo>
                    <a:pt x="2449" y="17085"/>
                  </a:lnTo>
                  <a:lnTo>
                    <a:pt x="2449" y="17085"/>
                  </a:lnTo>
                  <a:lnTo>
                    <a:pt x="2473" y="17084"/>
                  </a:lnTo>
                  <a:lnTo>
                    <a:pt x="2497" y="17083"/>
                  </a:lnTo>
                  <a:lnTo>
                    <a:pt x="2522" y="17081"/>
                  </a:lnTo>
                  <a:lnTo>
                    <a:pt x="2545" y="17076"/>
                  </a:lnTo>
                  <a:lnTo>
                    <a:pt x="2570" y="17072"/>
                  </a:lnTo>
                  <a:lnTo>
                    <a:pt x="2593" y="17067"/>
                  </a:lnTo>
                  <a:lnTo>
                    <a:pt x="2617" y="17060"/>
                  </a:lnTo>
                  <a:lnTo>
                    <a:pt x="2640" y="17053"/>
                  </a:lnTo>
                  <a:lnTo>
                    <a:pt x="2664" y="17045"/>
                  </a:lnTo>
                  <a:lnTo>
                    <a:pt x="2686" y="17036"/>
                  </a:lnTo>
                  <a:lnTo>
                    <a:pt x="2709" y="17025"/>
                  </a:lnTo>
                  <a:lnTo>
                    <a:pt x="2731" y="17015"/>
                  </a:lnTo>
                  <a:lnTo>
                    <a:pt x="2754" y="17002"/>
                  </a:lnTo>
                  <a:lnTo>
                    <a:pt x="2775" y="16989"/>
                  </a:lnTo>
                  <a:lnTo>
                    <a:pt x="2796" y="16975"/>
                  </a:lnTo>
                  <a:lnTo>
                    <a:pt x="2817" y="16960"/>
                  </a:lnTo>
                  <a:lnTo>
                    <a:pt x="2817" y="16960"/>
                  </a:lnTo>
                  <a:lnTo>
                    <a:pt x="2960" y="16851"/>
                  </a:lnTo>
                  <a:lnTo>
                    <a:pt x="3104" y="16743"/>
                  </a:lnTo>
                  <a:lnTo>
                    <a:pt x="3250" y="16637"/>
                  </a:lnTo>
                  <a:lnTo>
                    <a:pt x="3395" y="16530"/>
                  </a:lnTo>
                  <a:lnTo>
                    <a:pt x="3541" y="16423"/>
                  </a:lnTo>
                  <a:lnTo>
                    <a:pt x="3689" y="16317"/>
                  </a:lnTo>
                  <a:lnTo>
                    <a:pt x="3985" y="16107"/>
                  </a:lnTo>
                  <a:lnTo>
                    <a:pt x="4283" y="15897"/>
                  </a:lnTo>
                  <a:lnTo>
                    <a:pt x="4581" y="15687"/>
                  </a:lnTo>
                  <a:lnTo>
                    <a:pt x="5179" y="15270"/>
                  </a:lnTo>
                  <a:lnTo>
                    <a:pt x="5477" y="15060"/>
                  </a:lnTo>
                  <a:lnTo>
                    <a:pt x="5775" y="14849"/>
                  </a:lnTo>
                  <a:lnTo>
                    <a:pt x="5922" y="14743"/>
                  </a:lnTo>
                  <a:lnTo>
                    <a:pt x="6069" y="14638"/>
                  </a:lnTo>
                  <a:lnTo>
                    <a:pt x="6216" y="14531"/>
                  </a:lnTo>
                  <a:lnTo>
                    <a:pt x="6361" y="14424"/>
                  </a:lnTo>
                  <a:lnTo>
                    <a:pt x="6507" y="14317"/>
                  </a:lnTo>
                  <a:lnTo>
                    <a:pt x="6651" y="14209"/>
                  </a:lnTo>
                  <a:lnTo>
                    <a:pt x="6794" y="14101"/>
                  </a:lnTo>
                  <a:lnTo>
                    <a:pt x="6936" y="13991"/>
                  </a:lnTo>
                  <a:lnTo>
                    <a:pt x="7077" y="13882"/>
                  </a:lnTo>
                  <a:lnTo>
                    <a:pt x="7217" y="13771"/>
                  </a:lnTo>
                  <a:lnTo>
                    <a:pt x="7356" y="13660"/>
                  </a:lnTo>
                  <a:lnTo>
                    <a:pt x="7493" y="13548"/>
                  </a:lnTo>
                  <a:lnTo>
                    <a:pt x="7493" y="13548"/>
                  </a:lnTo>
                  <a:lnTo>
                    <a:pt x="7660" y="13565"/>
                  </a:lnTo>
                  <a:lnTo>
                    <a:pt x="7826" y="13579"/>
                  </a:lnTo>
                  <a:lnTo>
                    <a:pt x="7993" y="13591"/>
                  </a:lnTo>
                  <a:lnTo>
                    <a:pt x="8160" y="13600"/>
                  </a:lnTo>
                  <a:lnTo>
                    <a:pt x="8325" y="13607"/>
                  </a:lnTo>
                  <a:lnTo>
                    <a:pt x="8492" y="13612"/>
                  </a:lnTo>
                  <a:lnTo>
                    <a:pt x="8658" y="13615"/>
                  </a:lnTo>
                  <a:lnTo>
                    <a:pt x="8823" y="13614"/>
                  </a:lnTo>
                  <a:lnTo>
                    <a:pt x="8989" y="13612"/>
                  </a:lnTo>
                  <a:lnTo>
                    <a:pt x="9153" y="13606"/>
                  </a:lnTo>
                  <a:lnTo>
                    <a:pt x="9318" y="13599"/>
                  </a:lnTo>
                  <a:lnTo>
                    <a:pt x="9483" y="13589"/>
                  </a:lnTo>
                  <a:lnTo>
                    <a:pt x="9646" y="13576"/>
                  </a:lnTo>
                  <a:lnTo>
                    <a:pt x="9808" y="13562"/>
                  </a:lnTo>
                  <a:lnTo>
                    <a:pt x="9972" y="13546"/>
                  </a:lnTo>
                  <a:lnTo>
                    <a:pt x="10133" y="13525"/>
                  </a:lnTo>
                  <a:lnTo>
                    <a:pt x="10295" y="13504"/>
                  </a:lnTo>
                  <a:lnTo>
                    <a:pt x="10455" y="13480"/>
                  </a:lnTo>
                  <a:lnTo>
                    <a:pt x="10615" y="13454"/>
                  </a:lnTo>
                  <a:lnTo>
                    <a:pt x="10774" y="13425"/>
                  </a:lnTo>
                  <a:lnTo>
                    <a:pt x="10933" y="13394"/>
                  </a:lnTo>
                  <a:lnTo>
                    <a:pt x="11091" y="13361"/>
                  </a:lnTo>
                  <a:lnTo>
                    <a:pt x="11247" y="13326"/>
                  </a:lnTo>
                  <a:lnTo>
                    <a:pt x="11403" y="13288"/>
                  </a:lnTo>
                  <a:lnTo>
                    <a:pt x="11558" y="13248"/>
                  </a:lnTo>
                  <a:lnTo>
                    <a:pt x="11712" y="13206"/>
                  </a:lnTo>
                  <a:lnTo>
                    <a:pt x="11863" y="13161"/>
                  </a:lnTo>
                  <a:lnTo>
                    <a:pt x="12015" y="13114"/>
                  </a:lnTo>
                  <a:lnTo>
                    <a:pt x="12166" y="13066"/>
                  </a:lnTo>
                  <a:lnTo>
                    <a:pt x="12315" y="13015"/>
                  </a:lnTo>
                  <a:lnTo>
                    <a:pt x="12463" y="12961"/>
                  </a:lnTo>
                  <a:lnTo>
                    <a:pt x="12610" y="12906"/>
                  </a:lnTo>
                  <a:lnTo>
                    <a:pt x="12756" y="12849"/>
                  </a:lnTo>
                  <a:lnTo>
                    <a:pt x="12899" y="12790"/>
                  </a:lnTo>
                  <a:lnTo>
                    <a:pt x="13042" y="12728"/>
                  </a:lnTo>
                  <a:lnTo>
                    <a:pt x="13183" y="12664"/>
                  </a:lnTo>
                  <a:lnTo>
                    <a:pt x="13323" y="12597"/>
                  </a:lnTo>
                  <a:lnTo>
                    <a:pt x="13462" y="12530"/>
                  </a:lnTo>
                  <a:lnTo>
                    <a:pt x="13599" y="12460"/>
                  </a:lnTo>
                  <a:lnTo>
                    <a:pt x="13666" y="12423"/>
                  </a:lnTo>
                  <a:lnTo>
                    <a:pt x="13733" y="12387"/>
                  </a:lnTo>
                  <a:lnTo>
                    <a:pt x="13801" y="12351"/>
                  </a:lnTo>
                  <a:lnTo>
                    <a:pt x="13867" y="12313"/>
                  </a:lnTo>
                  <a:lnTo>
                    <a:pt x="13933" y="12275"/>
                  </a:lnTo>
                  <a:lnTo>
                    <a:pt x="13998" y="12236"/>
                  </a:lnTo>
                  <a:lnTo>
                    <a:pt x="14065" y="12198"/>
                  </a:lnTo>
                  <a:lnTo>
                    <a:pt x="14129" y="12159"/>
                  </a:lnTo>
                  <a:lnTo>
                    <a:pt x="14194" y="12119"/>
                  </a:lnTo>
                  <a:lnTo>
                    <a:pt x="14257" y="12078"/>
                  </a:lnTo>
                  <a:lnTo>
                    <a:pt x="14321" y="12037"/>
                  </a:lnTo>
                  <a:lnTo>
                    <a:pt x="14384" y="11996"/>
                  </a:lnTo>
                  <a:lnTo>
                    <a:pt x="14447" y="11954"/>
                  </a:lnTo>
                  <a:lnTo>
                    <a:pt x="14509" y="11912"/>
                  </a:lnTo>
                  <a:lnTo>
                    <a:pt x="14570" y="11868"/>
                  </a:lnTo>
                  <a:lnTo>
                    <a:pt x="14632" y="11825"/>
                  </a:lnTo>
                  <a:lnTo>
                    <a:pt x="14692" y="11782"/>
                  </a:lnTo>
                  <a:lnTo>
                    <a:pt x="14753" y="11737"/>
                  </a:lnTo>
                  <a:lnTo>
                    <a:pt x="14813" y="11692"/>
                  </a:lnTo>
                  <a:lnTo>
                    <a:pt x="14871" y="11646"/>
                  </a:lnTo>
                  <a:lnTo>
                    <a:pt x="14930" y="11600"/>
                  </a:lnTo>
                  <a:lnTo>
                    <a:pt x="14989" y="11554"/>
                  </a:lnTo>
                  <a:lnTo>
                    <a:pt x="15047" y="11507"/>
                  </a:lnTo>
                  <a:lnTo>
                    <a:pt x="15103" y="11460"/>
                  </a:lnTo>
                  <a:lnTo>
                    <a:pt x="15160" y="11412"/>
                  </a:lnTo>
                  <a:lnTo>
                    <a:pt x="15216" y="11364"/>
                  </a:lnTo>
                  <a:lnTo>
                    <a:pt x="15272" y="11315"/>
                  </a:lnTo>
                  <a:lnTo>
                    <a:pt x="15327" y="11266"/>
                  </a:lnTo>
                  <a:lnTo>
                    <a:pt x="15382" y="11216"/>
                  </a:lnTo>
                  <a:lnTo>
                    <a:pt x="15436" y="11166"/>
                  </a:lnTo>
                  <a:lnTo>
                    <a:pt x="15489" y="11115"/>
                  </a:lnTo>
                  <a:lnTo>
                    <a:pt x="15542" y="11064"/>
                  </a:lnTo>
                  <a:lnTo>
                    <a:pt x="15595" y="11013"/>
                  </a:lnTo>
                  <a:lnTo>
                    <a:pt x="15646" y="10961"/>
                  </a:lnTo>
                  <a:lnTo>
                    <a:pt x="15697" y="10908"/>
                  </a:lnTo>
                  <a:lnTo>
                    <a:pt x="15748" y="10855"/>
                  </a:lnTo>
                  <a:lnTo>
                    <a:pt x="15798" y="10801"/>
                  </a:lnTo>
                  <a:lnTo>
                    <a:pt x="15847" y="10747"/>
                  </a:lnTo>
                  <a:lnTo>
                    <a:pt x="15896" y="10694"/>
                  </a:lnTo>
                  <a:lnTo>
                    <a:pt x="15944" y="10638"/>
                  </a:lnTo>
                  <a:lnTo>
                    <a:pt x="15992" y="10583"/>
                  </a:lnTo>
                  <a:lnTo>
                    <a:pt x="16039" y="10527"/>
                  </a:lnTo>
                  <a:lnTo>
                    <a:pt x="16085" y="10470"/>
                  </a:lnTo>
                  <a:lnTo>
                    <a:pt x="16131" y="10414"/>
                  </a:lnTo>
                  <a:lnTo>
                    <a:pt x="16176" y="10357"/>
                  </a:lnTo>
                  <a:lnTo>
                    <a:pt x="16221" y="10300"/>
                  </a:lnTo>
                  <a:lnTo>
                    <a:pt x="16265" y="10241"/>
                  </a:lnTo>
                  <a:lnTo>
                    <a:pt x="16307" y="10183"/>
                  </a:lnTo>
                  <a:lnTo>
                    <a:pt x="16350" y="10123"/>
                  </a:lnTo>
                  <a:lnTo>
                    <a:pt x="16392" y="10065"/>
                  </a:lnTo>
                  <a:lnTo>
                    <a:pt x="16392" y="10065"/>
                  </a:lnTo>
                  <a:lnTo>
                    <a:pt x="16225" y="10049"/>
                  </a:lnTo>
                  <a:lnTo>
                    <a:pt x="16057" y="10031"/>
                  </a:lnTo>
                  <a:lnTo>
                    <a:pt x="15892" y="10011"/>
                  </a:lnTo>
                  <a:lnTo>
                    <a:pt x="15726" y="9988"/>
                  </a:lnTo>
                  <a:lnTo>
                    <a:pt x="15561" y="9963"/>
                  </a:lnTo>
                  <a:lnTo>
                    <a:pt x="15396" y="9937"/>
                  </a:lnTo>
                  <a:lnTo>
                    <a:pt x="15232" y="9907"/>
                  </a:lnTo>
                  <a:lnTo>
                    <a:pt x="15069" y="9876"/>
                  </a:lnTo>
                  <a:lnTo>
                    <a:pt x="14907" y="9842"/>
                  </a:lnTo>
                  <a:lnTo>
                    <a:pt x="14744" y="9805"/>
                  </a:lnTo>
                  <a:lnTo>
                    <a:pt x="14583" y="9767"/>
                  </a:lnTo>
                  <a:lnTo>
                    <a:pt x="14423" y="9726"/>
                  </a:lnTo>
                  <a:lnTo>
                    <a:pt x="14263" y="9684"/>
                  </a:lnTo>
                  <a:lnTo>
                    <a:pt x="14104" y="9638"/>
                  </a:lnTo>
                  <a:lnTo>
                    <a:pt x="13946" y="9591"/>
                  </a:lnTo>
                  <a:lnTo>
                    <a:pt x="13789" y="9540"/>
                  </a:lnTo>
                  <a:lnTo>
                    <a:pt x="13789" y="9540"/>
                  </a:lnTo>
                  <a:lnTo>
                    <a:pt x="13677" y="9503"/>
                  </a:lnTo>
                  <a:lnTo>
                    <a:pt x="13567" y="9466"/>
                  </a:lnTo>
                  <a:lnTo>
                    <a:pt x="13455" y="9426"/>
                  </a:lnTo>
                  <a:lnTo>
                    <a:pt x="13346" y="9387"/>
                  </a:lnTo>
                  <a:lnTo>
                    <a:pt x="13239" y="9346"/>
                  </a:lnTo>
                  <a:lnTo>
                    <a:pt x="13132" y="9305"/>
                  </a:lnTo>
                  <a:lnTo>
                    <a:pt x="13025" y="9262"/>
                  </a:lnTo>
                  <a:lnTo>
                    <a:pt x="12919" y="9218"/>
                  </a:lnTo>
                  <a:lnTo>
                    <a:pt x="12815" y="9174"/>
                  </a:lnTo>
                  <a:lnTo>
                    <a:pt x="12712" y="9128"/>
                  </a:lnTo>
                  <a:lnTo>
                    <a:pt x="12609" y="9082"/>
                  </a:lnTo>
                  <a:lnTo>
                    <a:pt x="12508" y="9035"/>
                  </a:lnTo>
                  <a:lnTo>
                    <a:pt x="12407" y="8987"/>
                  </a:lnTo>
                  <a:lnTo>
                    <a:pt x="12307" y="8938"/>
                  </a:lnTo>
                  <a:lnTo>
                    <a:pt x="12208" y="8889"/>
                  </a:lnTo>
                  <a:lnTo>
                    <a:pt x="12111" y="8839"/>
                  </a:lnTo>
                  <a:lnTo>
                    <a:pt x="12014" y="8787"/>
                  </a:lnTo>
                  <a:lnTo>
                    <a:pt x="11919" y="8735"/>
                  </a:lnTo>
                  <a:lnTo>
                    <a:pt x="11824" y="8682"/>
                  </a:lnTo>
                  <a:lnTo>
                    <a:pt x="11730" y="8629"/>
                  </a:lnTo>
                  <a:lnTo>
                    <a:pt x="11637" y="8574"/>
                  </a:lnTo>
                  <a:lnTo>
                    <a:pt x="11546" y="8519"/>
                  </a:lnTo>
                  <a:lnTo>
                    <a:pt x="11455" y="8462"/>
                  </a:lnTo>
                  <a:lnTo>
                    <a:pt x="11365" y="8405"/>
                  </a:lnTo>
                  <a:lnTo>
                    <a:pt x="11277" y="8348"/>
                  </a:lnTo>
                  <a:lnTo>
                    <a:pt x="11188" y="8290"/>
                  </a:lnTo>
                  <a:lnTo>
                    <a:pt x="11101" y="8230"/>
                  </a:lnTo>
                  <a:lnTo>
                    <a:pt x="11016" y="8171"/>
                  </a:lnTo>
                  <a:lnTo>
                    <a:pt x="10931" y="8111"/>
                  </a:lnTo>
                  <a:lnTo>
                    <a:pt x="10847" y="8049"/>
                  </a:lnTo>
                  <a:lnTo>
                    <a:pt x="10765" y="7987"/>
                  </a:lnTo>
                  <a:lnTo>
                    <a:pt x="10684" y="7924"/>
                  </a:lnTo>
                  <a:lnTo>
                    <a:pt x="10602" y="7861"/>
                  </a:lnTo>
                  <a:lnTo>
                    <a:pt x="10523" y="7797"/>
                  </a:lnTo>
                  <a:lnTo>
                    <a:pt x="10444" y="7733"/>
                  </a:lnTo>
                  <a:lnTo>
                    <a:pt x="10367" y="7667"/>
                  </a:lnTo>
                  <a:lnTo>
                    <a:pt x="10290" y="7602"/>
                  </a:lnTo>
                  <a:lnTo>
                    <a:pt x="10216" y="7534"/>
                  </a:lnTo>
                  <a:lnTo>
                    <a:pt x="10141" y="7467"/>
                  </a:lnTo>
                  <a:lnTo>
                    <a:pt x="10068" y="7400"/>
                  </a:lnTo>
                  <a:lnTo>
                    <a:pt x="9995" y="7330"/>
                  </a:lnTo>
                  <a:lnTo>
                    <a:pt x="9925" y="7262"/>
                  </a:lnTo>
                  <a:lnTo>
                    <a:pt x="9854" y="7191"/>
                  </a:lnTo>
                  <a:lnTo>
                    <a:pt x="9785" y="7121"/>
                  </a:lnTo>
                  <a:lnTo>
                    <a:pt x="9718" y="7051"/>
                  </a:lnTo>
                  <a:lnTo>
                    <a:pt x="9650" y="6979"/>
                  </a:lnTo>
                  <a:lnTo>
                    <a:pt x="9585" y="6907"/>
                  </a:lnTo>
                  <a:lnTo>
                    <a:pt x="9520" y="6835"/>
                  </a:lnTo>
                  <a:lnTo>
                    <a:pt x="9457" y="6761"/>
                  </a:lnTo>
                  <a:lnTo>
                    <a:pt x="9394" y="6688"/>
                  </a:lnTo>
                  <a:lnTo>
                    <a:pt x="9333" y="6614"/>
                  </a:lnTo>
                  <a:lnTo>
                    <a:pt x="9272" y="6539"/>
                  </a:lnTo>
                  <a:lnTo>
                    <a:pt x="9213" y="6463"/>
                  </a:lnTo>
                  <a:lnTo>
                    <a:pt x="9156" y="6388"/>
                  </a:lnTo>
                  <a:lnTo>
                    <a:pt x="9098" y="6312"/>
                  </a:lnTo>
                  <a:lnTo>
                    <a:pt x="9042" y="6235"/>
                  </a:lnTo>
                  <a:lnTo>
                    <a:pt x="8988" y="6157"/>
                  </a:lnTo>
                  <a:lnTo>
                    <a:pt x="8933" y="6080"/>
                  </a:lnTo>
                  <a:lnTo>
                    <a:pt x="8881" y="6001"/>
                  </a:lnTo>
                  <a:lnTo>
                    <a:pt x="8830" y="5923"/>
                  </a:lnTo>
                  <a:lnTo>
                    <a:pt x="8779" y="5844"/>
                  </a:lnTo>
                  <a:lnTo>
                    <a:pt x="8730" y="5764"/>
                  </a:lnTo>
                  <a:lnTo>
                    <a:pt x="8682" y="5685"/>
                  </a:lnTo>
                  <a:lnTo>
                    <a:pt x="8635" y="5604"/>
                  </a:lnTo>
                  <a:lnTo>
                    <a:pt x="8589" y="5524"/>
                  </a:lnTo>
                  <a:lnTo>
                    <a:pt x="8545" y="5443"/>
                  </a:lnTo>
                  <a:lnTo>
                    <a:pt x="8502" y="5360"/>
                  </a:lnTo>
                  <a:lnTo>
                    <a:pt x="8460" y="5279"/>
                  </a:lnTo>
                  <a:lnTo>
                    <a:pt x="8418" y="5197"/>
                  </a:lnTo>
                  <a:lnTo>
                    <a:pt x="8379" y="5114"/>
                  </a:lnTo>
                  <a:lnTo>
                    <a:pt x="8339" y="5031"/>
                  </a:lnTo>
                  <a:lnTo>
                    <a:pt x="8302" y="4948"/>
                  </a:lnTo>
                  <a:lnTo>
                    <a:pt x="8265" y="4864"/>
                  </a:lnTo>
                  <a:lnTo>
                    <a:pt x="8230" y="4781"/>
                  </a:lnTo>
                  <a:lnTo>
                    <a:pt x="8196" y="4696"/>
                  </a:lnTo>
                  <a:lnTo>
                    <a:pt x="8163" y="4611"/>
                  </a:lnTo>
                  <a:lnTo>
                    <a:pt x="8131" y="4526"/>
                  </a:lnTo>
                  <a:lnTo>
                    <a:pt x="8101" y="4441"/>
                  </a:lnTo>
                  <a:lnTo>
                    <a:pt x="8071" y="4356"/>
                  </a:lnTo>
                  <a:lnTo>
                    <a:pt x="8043" y="4270"/>
                  </a:lnTo>
                  <a:lnTo>
                    <a:pt x="8016" y="4184"/>
                  </a:lnTo>
                  <a:lnTo>
                    <a:pt x="7990" y="4097"/>
                  </a:lnTo>
                  <a:lnTo>
                    <a:pt x="7965" y="4011"/>
                  </a:lnTo>
                  <a:lnTo>
                    <a:pt x="7942" y="3924"/>
                  </a:lnTo>
                  <a:lnTo>
                    <a:pt x="7920" y="3837"/>
                  </a:lnTo>
                  <a:lnTo>
                    <a:pt x="7899" y="3750"/>
                  </a:lnTo>
                  <a:lnTo>
                    <a:pt x="7880" y="3663"/>
                  </a:lnTo>
                  <a:lnTo>
                    <a:pt x="7860" y="3575"/>
                  </a:lnTo>
                  <a:lnTo>
                    <a:pt x="7843" y="3487"/>
                  </a:lnTo>
                  <a:lnTo>
                    <a:pt x="7827" y="3399"/>
                  </a:lnTo>
                  <a:lnTo>
                    <a:pt x="7812" y="3310"/>
                  </a:lnTo>
                  <a:lnTo>
                    <a:pt x="7798" y="3222"/>
                  </a:lnTo>
                  <a:lnTo>
                    <a:pt x="7787" y="3133"/>
                  </a:lnTo>
                  <a:lnTo>
                    <a:pt x="7775" y="3044"/>
                  </a:lnTo>
                  <a:lnTo>
                    <a:pt x="7765" y="2956"/>
                  </a:lnTo>
                  <a:lnTo>
                    <a:pt x="7757" y="2867"/>
                  </a:lnTo>
                  <a:lnTo>
                    <a:pt x="7749" y="2778"/>
                  </a:lnTo>
                  <a:lnTo>
                    <a:pt x="7743" y="2689"/>
                  </a:lnTo>
                  <a:lnTo>
                    <a:pt x="7738" y="2599"/>
                  </a:lnTo>
                  <a:lnTo>
                    <a:pt x="7734" y="2510"/>
                  </a:lnTo>
                  <a:lnTo>
                    <a:pt x="7732" y="2420"/>
                  </a:lnTo>
                  <a:lnTo>
                    <a:pt x="7731" y="2330"/>
                  </a:lnTo>
                  <a:lnTo>
                    <a:pt x="7731" y="2240"/>
                  </a:lnTo>
                  <a:lnTo>
                    <a:pt x="7732" y="2151"/>
                  </a:lnTo>
                  <a:lnTo>
                    <a:pt x="7735" y="2061"/>
                  </a:lnTo>
                  <a:lnTo>
                    <a:pt x="7739" y="1971"/>
                  </a:lnTo>
                  <a:lnTo>
                    <a:pt x="7744" y="1882"/>
                  </a:lnTo>
                  <a:lnTo>
                    <a:pt x="7751" y="1792"/>
                  </a:lnTo>
                  <a:lnTo>
                    <a:pt x="7759" y="1701"/>
                  </a:lnTo>
                  <a:lnTo>
                    <a:pt x="7767" y="1612"/>
                  </a:lnTo>
                  <a:lnTo>
                    <a:pt x="7778" y="1522"/>
                  </a:lnTo>
                  <a:lnTo>
                    <a:pt x="7790" y="1432"/>
                  </a:lnTo>
                  <a:lnTo>
                    <a:pt x="7803" y="1341"/>
                  </a:lnTo>
                  <a:lnTo>
                    <a:pt x="7818" y="1252"/>
                  </a:lnTo>
                  <a:lnTo>
                    <a:pt x="7833" y="1162"/>
                  </a:lnTo>
                  <a:lnTo>
                    <a:pt x="7850" y="1072"/>
                  </a:lnTo>
                  <a:lnTo>
                    <a:pt x="7868" y="983"/>
                  </a:lnTo>
                  <a:lnTo>
                    <a:pt x="7888" y="893"/>
                  </a:lnTo>
                  <a:lnTo>
                    <a:pt x="7908" y="803"/>
                  </a:lnTo>
                  <a:lnTo>
                    <a:pt x="7931" y="714"/>
                  </a:lnTo>
                  <a:lnTo>
                    <a:pt x="7954" y="624"/>
                  </a:lnTo>
                  <a:lnTo>
                    <a:pt x="7980" y="534"/>
                  </a:lnTo>
                  <a:lnTo>
                    <a:pt x="8006" y="445"/>
                  </a:lnTo>
                  <a:lnTo>
                    <a:pt x="8034" y="356"/>
                  </a:lnTo>
                  <a:lnTo>
                    <a:pt x="8062" y="266"/>
                  </a:lnTo>
                  <a:lnTo>
                    <a:pt x="8092" y="178"/>
                  </a:lnTo>
                  <a:lnTo>
                    <a:pt x="8124" y="89"/>
                  </a:lnTo>
                  <a:lnTo>
                    <a:pt x="8157" y="0"/>
                  </a:lnTo>
                  <a:lnTo>
                    <a:pt x="81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44678930-4252-4CB3-99F3-1DABABF636A6}"/>
                </a:ext>
              </a:extLst>
            </p:cNvPr>
            <p:cNvSpPr>
              <a:spLocks noEditPoints="1"/>
            </p:cNvSpPr>
            <p:nvPr/>
          </p:nvSpPr>
          <p:spPr bwMode="auto">
            <a:xfrm>
              <a:off x="2967" y="0"/>
              <a:ext cx="3491" cy="3420"/>
            </a:xfrm>
            <a:custGeom>
              <a:avLst/>
              <a:gdLst>
                <a:gd name="T0" fmla="*/ 16646 w 17456"/>
                <a:gd name="T1" fmla="*/ 3936 h 17101"/>
                <a:gd name="T2" fmla="*/ 15501 w 17456"/>
                <a:gd name="T3" fmla="*/ 2511 h 17101"/>
                <a:gd name="T4" fmla="*/ 14014 w 17456"/>
                <a:gd name="T5" fmla="*/ 1391 h 17101"/>
                <a:gd name="T6" fmla="*/ 12309 w 17456"/>
                <a:gd name="T7" fmla="*/ 598 h 17101"/>
                <a:gd name="T8" fmla="*/ 10679 w 17456"/>
                <a:gd name="T9" fmla="*/ 171 h 17101"/>
                <a:gd name="T10" fmla="*/ 8923 w 17456"/>
                <a:gd name="T11" fmla="*/ 2 h 17101"/>
                <a:gd name="T12" fmla="*/ 7188 w 17456"/>
                <a:gd name="T13" fmla="*/ 109 h 17101"/>
                <a:gd name="T14" fmla="*/ 5526 w 17456"/>
                <a:gd name="T15" fmla="*/ 477 h 17101"/>
                <a:gd name="T16" fmla="*/ 3989 w 17456"/>
                <a:gd name="T17" fmla="*/ 1091 h 17101"/>
                <a:gd name="T18" fmla="*/ 2627 w 17456"/>
                <a:gd name="T19" fmla="*/ 1936 h 17101"/>
                <a:gd name="T20" fmla="*/ 1494 w 17456"/>
                <a:gd name="T21" fmla="*/ 2995 h 17101"/>
                <a:gd name="T22" fmla="*/ 638 w 17456"/>
                <a:gd name="T23" fmla="*/ 4255 h 17101"/>
                <a:gd name="T24" fmla="*/ 169 w 17456"/>
                <a:gd name="T25" fmla="*/ 5478 h 17101"/>
                <a:gd name="T26" fmla="*/ 0 w 17456"/>
                <a:gd name="T27" fmla="*/ 6776 h 17101"/>
                <a:gd name="T28" fmla="*/ 145 w 17456"/>
                <a:gd name="T29" fmla="*/ 8051 h 17101"/>
                <a:gd name="T30" fmla="*/ 586 w 17456"/>
                <a:gd name="T31" fmla="*/ 9272 h 17101"/>
                <a:gd name="T32" fmla="*/ 1308 w 17456"/>
                <a:gd name="T33" fmla="*/ 10407 h 17101"/>
                <a:gd name="T34" fmla="*/ 2291 w 17456"/>
                <a:gd name="T35" fmla="*/ 11424 h 17101"/>
                <a:gd name="T36" fmla="*/ 3520 w 17456"/>
                <a:gd name="T37" fmla="*/ 12289 h 17101"/>
                <a:gd name="T38" fmla="*/ 4975 w 17456"/>
                <a:gd name="T39" fmla="*/ 12972 h 17101"/>
                <a:gd name="T40" fmla="*/ 6951 w 17456"/>
                <a:gd name="T41" fmla="*/ 13490 h 17101"/>
                <a:gd name="T42" fmla="*/ 9258 w 17456"/>
                <a:gd name="T43" fmla="*/ 13619 h 17101"/>
                <a:gd name="T44" fmla="*/ 11387 w 17456"/>
                <a:gd name="T45" fmla="*/ 14653 h 17101"/>
                <a:gd name="T46" fmla="*/ 14660 w 17456"/>
                <a:gd name="T47" fmla="*/ 16991 h 17101"/>
                <a:gd name="T48" fmla="*/ 15008 w 17456"/>
                <a:gd name="T49" fmla="*/ 17101 h 17101"/>
                <a:gd name="T50" fmla="*/ 15502 w 17456"/>
                <a:gd name="T51" fmla="*/ 16848 h 17101"/>
                <a:gd name="T52" fmla="*/ 15581 w 17456"/>
                <a:gd name="T53" fmla="*/ 16290 h 17101"/>
                <a:gd name="T54" fmla="*/ 14872 w 17456"/>
                <a:gd name="T55" fmla="*/ 13789 h 17101"/>
                <a:gd name="T56" fmla="*/ 14622 w 17456"/>
                <a:gd name="T57" fmla="*/ 11941 h 17101"/>
                <a:gd name="T58" fmla="*/ 15974 w 17456"/>
                <a:gd name="T59" fmla="*/ 10625 h 17101"/>
                <a:gd name="T60" fmla="*/ 16985 w 17456"/>
                <a:gd name="T61" fmla="*/ 9036 h 17101"/>
                <a:gd name="T62" fmla="*/ 17430 w 17456"/>
                <a:gd name="T63" fmla="*/ 7337 h 17101"/>
                <a:gd name="T64" fmla="*/ 17323 w 17456"/>
                <a:gd name="T65" fmla="*/ 5626 h 17101"/>
                <a:gd name="T66" fmla="*/ 13703 w 17456"/>
                <a:gd name="T67" fmla="*/ 12807 h 17101"/>
                <a:gd name="T68" fmla="*/ 13991 w 17456"/>
                <a:gd name="T69" fmla="*/ 14416 h 17101"/>
                <a:gd name="T70" fmla="*/ 11984 w 17456"/>
                <a:gd name="T71" fmla="*/ 13859 h 17101"/>
                <a:gd name="T72" fmla="*/ 10003 w 17456"/>
                <a:gd name="T73" fmla="*/ 12557 h 17101"/>
                <a:gd name="T74" fmla="*/ 8359 w 17456"/>
                <a:gd name="T75" fmla="*/ 12630 h 17101"/>
                <a:gd name="T76" fmla="*/ 6887 w 17456"/>
                <a:gd name="T77" fmla="*/ 12470 h 17101"/>
                <a:gd name="T78" fmla="*/ 5462 w 17456"/>
                <a:gd name="T79" fmla="*/ 12093 h 17101"/>
                <a:gd name="T80" fmla="*/ 4128 w 17456"/>
                <a:gd name="T81" fmla="*/ 11491 h 17101"/>
                <a:gd name="T82" fmla="*/ 2903 w 17456"/>
                <a:gd name="T83" fmla="*/ 10637 h 17101"/>
                <a:gd name="T84" fmla="*/ 1651 w 17456"/>
                <a:gd name="T85" fmla="*/ 9159 h 17101"/>
                <a:gd name="T86" fmla="*/ 1058 w 17456"/>
                <a:gd name="T87" fmla="*/ 7539 h 17101"/>
                <a:gd name="T88" fmla="*/ 1096 w 17456"/>
                <a:gd name="T89" fmla="*/ 5892 h 17101"/>
                <a:gd name="T90" fmla="*/ 1687 w 17456"/>
                <a:gd name="T91" fmla="*/ 4414 h 17101"/>
                <a:gd name="T92" fmla="*/ 2906 w 17456"/>
                <a:gd name="T93" fmla="*/ 2992 h 17101"/>
                <a:gd name="T94" fmla="*/ 4610 w 17456"/>
                <a:gd name="T95" fmla="*/ 1893 h 17101"/>
                <a:gd name="T96" fmla="*/ 6688 w 17456"/>
                <a:gd name="T97" fmla="*/ 1202 h 17101"/>
                <a:gd name="T98" fmla="*/ 8827 w 17456"/>
                <a:gd name="T99" fmla="*/ 996 h 17101"/>
                <a:gd name="T100" fmla="*/ 10360 w 17456"/>
                <a:gd name="T101" fmla="*/ 1125 h 17101"/>
                <a:gd name="T102" fmla="*/ 11808 w 17456"/>
                <a:gd name="T103" fmla="*/ 1476 h 17101"/>
                <a:gd name="T104" fmla="*/ 13137 w 17456"/>
                <a:gd name="T105" fmla="*/ 2036 h 17101"/>
                <a:gd name="T106" fmla="*/ 14245 w 17456"/>
                <a:gd name="T107" fmla="*/ 2744 h 17101"/>
                <a:gd name="T108" fmla="*/ 15264 w 17456"/>
                <a:gd name="T109" fmla="*/ 3708 h 17101"/>
                <a:gd name="T110" fmla="*/ 15970 w 17456"/>
                <a:gd name="T111" fmla="*/ 4772 h 17101"/>
                <a:gd name="T112" fmla="*/ 16365 w 17456"/>
                <a:gd name="T113" fmla="*/ 5896 h 17101"/>
                <a:gd name="T114" fmla="*/ 16454 w 17456"/>
                <a:gd name="T115" fmla="*/ 7047 h 17101"/>
                <a:gd name="T116" fmla="*/ 16241 w 17456"/>
                <a:gd name="T117" fmla="*/ 8186 h 17101"/>
                <a:gd name="T118" fmla="*/ 15730 w 17456"/>
                <a:gd name="T119" fmla="*/ 9281 h 17101"/>
                <a:gd name="T120" fmla="*/ 14926 w 17456"/>
                <a:gd name="T121" fmla="*/ 10292 h 17101"/>
                <a:gd name="T122" fmla="*/ 13831 w 17456"/>
                <a:gd name="T123" fmla="*/ 11184 h 17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56" h="17101">
                  <a:moveTo>
                    <a:pt x="17272" y="5415"/>
                  </a:moveTo>
                  <a:lnTo>
                    <a:pt x="17272" y="5415"/>
                  </a:lnTo>
                  <a:lnTo>
                    <a:pt x="17241" y="5302"/>
                  </a:lnTo>
                  <a:lnTo>
                    <a:pt x="17207" y="5191"/>
                  </a:lnTo>
                  <a:lnTo>
                    <a:pt x="17172" y="5080"/>
                  </a:lnTo>
                  <a:lnTo>
                    <a:pt x="17134" y="4971"/>
                  </a:lnTo>
                  <a:lnTo>
                    <a:pt x="17094" y="4863"/>
                  </a:lnTo>
                  <a:lnTo>
                    <a:pt x="17052" y="4756"/>
                  </a:lnTo>
                  <a:lnTo>
                    <a:pt x="17008" y="4650"/>
                  </a:lnTo>
                  <a:lnTo>
                    <a:pt x="16962" y="4544"/>
                  </a:lnTo>
                  <a:lnTo>
                    <a:pt x="16914" y="4441"/>
                  </a:lnTo>
                  <a:lnTo>
                    <a:pt x="16864" y="4337"/>
                  </a:lnTo>
                  <a:lnTo>
                    <a:pt x="16813" y="4236"/>
                  </a:lnTo>
                  <a:lnTo>
                    <a:pt x="16758" y="4134"/>
                  </a:lnTo>
                  <a:lnTo>
                    <a:pt x="16703" y="4035"/>
                  </a:lnTo>
                  <a:lnTo>
                    <a:pt x="16646" y="3936"/>
                  </a:lnTo>
                  <a:lnTo>
                    <a:pt x="16586" y="3838"/>
                  </a:lnTo>
                  <a:lnTo>
                    <a:pt x="16525" y="3742"/>
                  </a:lnTo>
                  <a:lnTo>
                    <a:pt x="16462" y="3646"/>
                  </a:lnTo>
                  <a:lnTo>
                    <a:pt x="16398" y="3552"/>
                  </a:lnTo>
                  <a:lnTo>
                    <a:pt x="16332" y="3459"/>
                  </a:lnTo>
                  <a:lnTo>
                    <a:pt x="16263" y="3368"/>
                  </a:lnTo>
                  <a:lnTo>
                    <a:pt x="16194" y="3277"/>
                  </a:lnTo>
                  <a:lnTo>
                    <a:pt x="16123" y="3187"/>
                  </a:lnTo>
                  <a:lnTo>
                    <a:pt x="16051" y="3099"/>
                  </a:lnTo>
                  <a:lnTo>
                    <a:pt x="15976" y="3011"/>
                  </a:lnTo>
                  <a:lnTo>
                    <a:pt x="15900" y="2924"/>
                  </a:lnTo>
                  <a:lnTo>
                    <a:pt x="15823" y="2840"/>
                  </a:lnTo>
                  <a:lnTo>
                    <a:pt x="15745" y="2756"/>
                  </a:lnTo>
                  <a:lnTo>
                    <a:pt x="15665" y="2674"/>
                  </a:lnTo>
                  <a:lnTo>
                    <a:pt x="15583" y="2591"/>
                  </a:lnTo>
                  <a:lnTo>
                    <a:pt x="15501" y="2511"/>
                  </a:lnTo>
                  <a:lnTo>
                    <a:pt x="15416" y="2432"/>
                  </a:lnTo>
                  <a:lnTo>
                    <a:pt x="15331" y="2354"/>
                  </a:lnTo>
                  <a:lnTo>
                    <a:pt x="15244" y="2277"/>
                  </a:lnTo>
                  <a:lnTo>
                    <a:pt x="15156" y="2202"/>
                  </a:lnTo>
                  <a:lnTo>
                    <a:pt x="15067" y="2128"/>
                  </a:lnTo>
                  <a:lnTo>
                    <a:pt x="14976" y="2054"/>
                  </a:lnTo>
                  <a:lnTo>
                    <a:pt x="14885" y="1983"/>
                  </a:lnTo>
                  <a:lnTo>
                    <a:pt x="14792" y="1912"/>
                  </a:lnTo>
                  <a:lnTo>
                    <a:pt x="14698" y="1843"/>
                  </a:lnTo>
                  <a:lnTo>
                    <a:pt x="14604" y="1775"/>
                  </a:lnTo>
                  <a:lnTo>
                    <a:pt x="14508" y="1707"/>
                  </a:lnTo>
                  <a:lnTo>
                    <a:pt x="14411" y="1642"/>
                  </a:lnTo>
                  <a:lnTo>
                    <a:pt x="14313" y="1577"/>
                  </a:lnTo>
                  <a:lnTo>
                    <a:pt x="14214" y="1514"/>
                  </a:lnTo>
                  <a:lnTo>
                    <a:pt x="14115" y="1452"/>
                  </a:lnTo>
                  <a:lnTo>
                    <a:pt x="14014" y="1391"/>
                  </a:lnTo>
                  <a:lnTo>
                    <a:pt x="13913" y="1333"/>
                  </a:lnTo>
                  <a:lnTo>
                    <a:pt x="13810" y="1274"/>
                  </a:lnTo>
                  <a:lnTo>
                    <a:pt x="13707" y="1217"/>
                  </a:lnTo>
                  <a:lnTo>
                    <a:pt x="13604" y="1162"/>
                  </a:lnTo>
                  <a:lnTo>
                    <a:pt x="13499" y="1107"/>
                  </a:lnTo>
                  <a:lnTo>
                    <a:pt x="13393" y="1055"/>
                  </a:lnTo>
                  <a:lnTo>
                    <a:pt x="13288" y="1003"/>
                  </a:lnTo>
                  <a:lnTo>
                    <a:pt x="13181" y="952"/>
                  </a:lnTo>
                  <a:lnTo>
                    <a:pt x="13074" y="903"/>
                  </a:lnTo>
                  <a:lnTo>
                    <a:pt x="12966" y="856"/>
                  </a:lnTo>
                  <a:lnTo>
                    <a:pt x="12858" y="809"/>
                  </a:lnTo>
                  <a:lnTo>
                    <a:pt x="12749" y="764"/>
                  </a:lnTo>
                  <a:lnTo>
                    <a:pt x="12640" y="721"/>
                  </a:lnTo>
                  <a:lnTo>
                    <a:pt x="12530" y="678"/>
                  </a:lnTo>
                  <a:lnTo>
                    <a:pt x="12420" y="637"/>
                  </a:lnTo>
                  <a:lnTo>
                    <a:pt x="12309" y="598"/>
                  </a:lnTo>
                  <a:lnTo>
                    <a:pt x="12198" y="559"/>
                  </a:lnTo>
                  <a:lnTo>
                    <a:pt x="12086" y="523"/>
                  </a:lnTo>
                  <a:lnTo>
                    <a:pt x="12086" y="523"/>
                  </a:lnTo>
                  <a:lnTo>
                    <a:pt x="11980" y="489"/>
                  </a:lnTo>
                  <a:lnTo>
                    <a:pt x="11873" y="456"/>
                  </a:lnTo>
                  <a:lnTo>
                    <a:pt x="11765" y="424"/>
                  </a:lnTo>
                  <a:lnTo>
                    <a:pt x="11657" y="394"/>
                  </a:lnTo>
                  <a:lnTo>
                    <a:pt x="11549" y="364"/>
                  </a:lnTo>
                  <a:lnTo>
                    <a:pt x="11441" y="336"/>
                  </a:lnTo>
                  <a:lnTo>
                    <a:pt x="11333" y="309"/>
                  </a:lnTo>
                  <a:lnTo>
                    <a:pt x="11224" y="283"/>
                  </a:lnTo>
                  <a:lnTo>
                    <a:pt x="11115" y="258"/>
                  </a:lnTo>
                  <a:lnTo>
                    <a:pt x="11007" y="235"/>
                  </a:lnTo>
                  <a:lnTo>
                    <a:pt x="10898" y="212"/>
                  </a:lnTo>
                  <a:lnTo>
                    <a:pt x="10788" y="191"/>
                  </a:lnTo>
                  <a:lnTo>
                    <a:pt x="10679" y="171"/>
                  </a:lnTo>
                  <a:lnTo>
                    <a:pt x="10570" y="152"/>
                  </a:lnTo>
                  <a:lnTo>
                    <a:pt x="10460" y="135"/>
                  </a:lnTo>
                  <a:lnTo>
                    <a:pt x="10351" y="117"/>
                  </a:lnTo>
                  <a:lnTo>
                    <a:pt x="10241" y="101"/>
                  </a:lnTo>
                  <a:lnTo>
                    <a:pt x="10131" y="88"/>
                  </a:lnTo>
                  <a:lnTo>
                    <a:pt x="10021" y="74"/>
                  </a:lnTo>
                  <a:lnTo>
                    <a:pt x="9912" y="62"/>
                  </a:lnTo>
                  <a:lnTo>
                    <a:pt x="9802" y="51"/>
                  </a:lnTo>
                  <a:lnTo>
                    <a:pt x="9692" y="41"/>
                  </a:lnTo>
                  <a:lnTo>
                    <a:pt x="9582" y="32"/>
                  </a:lnTo>
                  <a:lnTo>
                    <a:pt x="9472" y="25"/>
                  </a:lnTo>
                  <a:lnTo>
                    <a:pt x="9363" y="17"/>
                  </a:lnTo>
                  <a:lnTo>
                    <a:pt x="9253" y="12"/>
                  </a:lnTo>
                  <a:lnTo>
                    <a:pt x="9143" y="7"/>
                  </a:lnTo>
                  <a:lnTo>
                    <a:pt x="9032" y="4"/>
                  </a:lnTo>
                  <a:lnTo>
                    <a:pt x="8923" y="2"/>
                  </a:lnTo>
                  <a:lnTo>
                    <a:pt x="8813" y="0"/>
                  </a:lnTo>
                  <a:lnTo>
                    <a:pt x="8704" y="0"/>
                  </a:lnTo>
                  <a:lnTo>
                    <a:pt x="8594" y="1"/>
                  </a:lnTo>
                  <a:lnTo>
                    <a:pt x="8485" y="3"/>
                  </a:lnTo>
                  <a:lnTo>
                    <a:pt x="8376" y="6"/>
                  </a:lnTo>
                  <a:lnTo>
                    <a:pt x="8267" y="11"/>
                  </a:lnTo>
                  <a:lnTo>
                    <a:pt x="8158" y="15"/>
                  </a:lnTo>
                  <a:lnTo>
                    <a:pt x="8049" y="21"/>
                  </a:lnTo>
                  <a:lnTo>
                    <a:pt x="7941" y="29"/>
                  </a:lnTo>
                  <a:lnTo>
                    <a:pt x="7834" y="37"/>
                  </a:lnTo>
                  <a:lnTo>
                    <a:pt x="7726" y="47"/>
                  </a:lnTo>
                  <a:lnTo>
                    <a:pt x="7618" y="57"/>
                  </a:lnTo>
                  <a:lnTo>
                    <a:pt x="7510" y="68"/>
                  </a:lnTo>
                  <a:lnTo>
                    <a:pt x="7402" y="81"/>
                  </a:lnTo>
                  <a:lnTo>
                    <a:pt x="7295" y="94"/>
                  </a:lnTo>
                  <a:lnTo>
                    <a:pt x="7188" y="109"/>
                  </a:lnTo>
                  <a:lnTo>
                    <a:pt x="7082" y="124"/>
                  </a:lnTo>
                  <a:lnTo>
                    <a:pt x="6975" y="141"/>
                  </a:lnTo>
                  <a:lnTo>
                    <a:pt x="6870" y="158"/>
                  </a:lnTo>
                  <a:lnTo>
                    <a:pt x="6764" y="177"/>
                  </a:lnTo>
                  <a:lnTo>
                    <a:pt x="6659" y="196"/>
                  </a:lnTo>
                  <a:lnTo>
                    <a:pt x="6554" y="217"/>
                  </a:lnTo>
                  <a:lnTo>
                    <a:pt x="6450" y="239"/>
                  </a:lnTo>
                  <a:lnTo>
                    <a:pt x="6345" y="262"/>
                  </a:lnTo>
                  <a:lnTo>
                    <a:pt x="6241" y="285"/>
                  </a:lnTo>
                  <a:lnTo>
                    <a:pt x="6138" y="310"/>
                  </a:lnTo>
                  <a:lnTo>
                    <a:pt x="6035" y="335"/>
                  </a:lnTo>
                  <a:lnTo>
                    <a:pt x="5933" y="361"/>
                  </a:lnTo>
                  <a:lnTo>
                    <a:pt x="5830" y="389"/>
                  </a:lnTo>
                  <a:lnTo>
                    <a:pt x="5728" y="417"/>
                  </a:lnTo>
                  <a:lnTo>
                    <a:pt x="5627" y="446"/>
                  </a:lnTo>
                  <a:lnTo>
                    <a:pt x="5526" y="477"/>
                  </a:lnTo>
                  <a:lnTo>
                    <a:pt x="5426" y="508"/>
                  </a:lnTo>
                  <a:lnTo>
                    <a:pt x="5327" y="540"/>
                  </a:lnTo>
                  <a:lnTo>
                    <a:pt x="5227" y="573"/>
                  </a:lnTo>
                  <a:lnTo>
                    <a:pt x="5129" y="608"/>
                  </a:lnTo>
                  <a:lnTo>
                    <a:pt x="5031" y="643"/>
                  </a:lnTo>
                  <a:lnTo>
                    <a:pt x="4932" y="679"/>
                  </a:lnTo>
                  <a:lnTo>
                    <a:pt x="4836" y="716"/>
                  </a:lnTo>
                  <a:lnTo>
                    <a:pt x="4739" y="754"/>
                  </a:lnTo>
                  <a:lnTo>
                    <a:pt x="4643" y="793"/>
                  </a:lnTo>
                  <a:lnTo>
                    <a:pt x="4548" y="833"/>
                  </a:lnTo>
                  <a:lnTo>
                    <a:pt x="4454" y="873"/>
                  </a:lnTo>
                  <a:lnTo>
                    <a:pt x="4360" y="915"/>
                  </a:lnTo>
                  <a:lnTo>
                    <a:pt x="4266" y="958"/>
                  </a:lnTo>
                  <a:lnTo>
                    <a:pt x="4173" y="1002"/>
                  </a:lnTo>
                  <a:lnTo>
                    <a:pt x="4081" y="1045"/>
                  </a:lnTo>
                  <a:lnTo>
                    <a:pt x="3989" y="1091"/>
                  </a:lnTo>
                  <a:lnTo>
                    <a:pt x="3898" y="1137"/>
                  </a:lnTo>
                  <a:lnTo>
                    <a:pt x="3808" y="1184"/>
                  </a:lnTo>
                  <a:lnTo>
                    <a:pt x="3718" y="1232"/>
                  </a:lnTo>
                  <a:lnTo>
                    <a:pt x="3631" y="1281"/>
                  </a:lnTo>
                  <a:lnTo>
                    <a:pt x="3542" y="1330"/>
                  </a:lnTo>
                  <a:lnTo>
                    <a:pt x="3456" y="1382"/>
                  </a:lnTo>
                  <a:lnTo>
                    <a:pt x="3369" y="1433"/>
                  </a:lnTo>
                  <a:lnTo>
                    <a:pt x="3284" y="1485"/>
                  </a:lnTo>
                  <a:lnTo>
                    <a:pt x="3198" y="1539"/>
                  </a:lnTo>
                  <a:lnTo>
                    <a:pt x="3115" y="1593"/>
                  </a:lnTo>
                  <a:lnTo>
                    <a:pt x="3031" y="1647"/>
                  </a:lnTo>
                  <a:lnTo>
                    <a:pt x="2949" y="1704"/>
                  </a:lnTo>
                  <a:lnTo>
                    <a:pt x="2867" y="1761"/>
                  </a:lnTo>
                  <a:lnTo>
                    <a:pt x="2787" y="1818"/>
                  </a:lnTo>
                  <a:lnTo>
                    <a:pt x="2707" y="1876"/>
                  </a:lnTo>
                  <a:lnTo>
                    <a:pt x="2627" y="1936"/>
                  </a:lnTo>
                  <a:lnTo>
                    <a:pt x="2549" y="1996"/>
                  </a:lnTo>
                  <a:lnTo>
                    <a:pt x="2472" y="2056"/>
                  </a:lnTo>
                  <a:lnTo>
                    <a:pt x="2396" y="2118"/>
                  </a:lnTo>
                  <a:lnTo>
                    <a:pt x="2321" y="2181"/>
                  </a:lnTo>
                  <a:lnTo>
                    <a:pt x="2246" y="2244"/>
                  </a:lnTo>
                  <a:lnTo>
                    <a:pt x="2173" y="2308"/>
                  </a:lnTo>
                  <a:lnTo>
                    <a:pt x="2101" y="2374"/>
                  </a:lnTo>
                  <a:lnTo>
                    <a:pt x="2029" y="2440"/>
                  </a:lnTo>
                  <a:lnTo>
                    <a:pt x="1959" y="2506"/>
                  </a:lnTo>
                  <a:lnTo>
                    <a:pt x="1889" y="2573"/>
                  </a:lnTo>
                  <a:lnTo>
                    <a:pt x="1821" y="2642"/>
                  </a:lnTo>
                  <a:lnTo>
                    <a:pt x="1752" y="2711"/>
                  </a:lnTo>
                  <a:lnTo>
                    <a:pt x="1686" y="2780"/>
                  </a:lnTo>
                  <a:lnTo>
                    <a:pt x="1621" y="2852"/>
                  </a:lnTo>
                  <a:lnTo>
                    <a:pt x="1557" y="2923"/>
                  </a:lnTo>
                  <a:lnTo>
                    <a:pt x="1494" y="2995"/>
                  </a:lnTo>
                  <a:lnTo>
                    <a:pt x="1431" y="3069"/>
                  </a:lnTo>
                  <a:lnTo>
                    <a:pt x="1370" y="3142"/>
                  </a:lnTo>
                  <a:lnTo>
                    <a:pt x="1310" y="3217"/>
                  </a:lnTo>
                  <a:lnTo>
                    <a:pt x="1251" y="3292"/>
                  </a:lnTo>
                  <a:lnTo>
                    <a:pt x="1193" y="3369"/>
                  </a:lnTo>
                  <a:lnTo>
                    <a:pt x="1137" y="3446"/>
                  </a:lnTo>
                  <a:lnTo>
                    <a:pt x="1081" y="3522"/>
                  </a:lnTo>
                  <a:lnTo>
                    <a:pt x="1028" y="3601"/>
                  </a:lnTo>
                  <a:lnTo>
                    <a:pt x="974" y="3680"/>
                  </a:lnTo>
                  <a:lnTo>
                    <a:pt x="923" y="3761"/>
                  </a:lnTo>
                  <a:lnTo>
                    <a:pt x="872" y="3841"/>
                  </a:lnTo>
                  <a:lnTo>
                    <a:pt x="823" y="3922"/>
                  </a:lnTo>
                  <a:lnTo>
                    <a:pt x="775" y="4004"/>
                  </a:lnTo>
                  <a:lnTo>
                    <a:pt x="728" y="4087"/>
                  </a:lnTo>
                  <a:lnTo>
                    <a:pt x="682" y="4171"/>
                  </a:lnTo>
                  <a:lnTo>
                    <a:pt x="638" y="4255"/>
                  </a:lnTo>
                  <a:lnTo>
                    <a:pt x="595" y="4340"/>
                  </a:lnTo>
                  <a:lnTo>
                    <a:pt x="553" y="4426"/>
                  </a:lnTo>
                  <a:lnTo>
                    <a:pt x="513" y="4512"/>
                  </a:lnTo>
                  <a:lnTo>
                    <a:pt x="513" y="4512"/>
                  </a:lnTo>
                  <a:lnTo>
                    <a:pt x="476" y="4592"/>
                  </a:lnTo>
                  <a:lnTo>
                    <a:pt x="442" y="4672"/>
                  </a:lnTo>
                  <a:lnTo>
                    <a:pt x="409" y="4752"/>
                  </a:lnTo>
                  <a:lnTo>
                    <a:pt x="377" y="4833"/>
                  </a:lnTo>
                  <a:lnTo>
                    <a:pt x="346" y="4914"/>
                  </a:lnTo>
                  <a:lnTo>
                    <a:pt x="317" y="4994"/>
                  </a:lnTo>
                  <a:lnTo>
                    <a:pt x="289" y="5075"/>
                  </a:lnTo>
                  <a:lnTo>
                    <a:pt x="263" y="5155"/>
                  </a:lnTo>
                  <a:lnTo>
                    <a:pt x="237" y="5236"/>
                  </a:lnTo>
                  <a:lnTo>
                    <a:pt x="214" y="5317"/>
                  </a:lnTo>
                  <a:lnTo>
                    <a:pt x="190" y="5398"/>
                  </a:lnTo>
                  <a:lnTo>
                    <a:pt x="169" y="5478"/>
                  </a:lnTo>
                  <a:lnTo>
                    <a:pt x="148" y="5560"/>
                  </a:lnTo>
                  <a:lnTo>
                    <a:pt x="130" y="5641"/>
                  </a:lnTo>
                  <a:lnTo>
                    <a:pt x="112" y="5722"/>
                  </a:lnTo>
                  <a:lnTo>
                    <a:pt x="96" y="5803"/>
                  </a:lnTo>
                  <a:lnTo>
                    <a:pt x="81" y="5884"/>
                  </a:lnTo>
                  <a:lnTo>
                    <a:pt x="67" y="5965"/>
                  </a:lnTo>
                  <a:lnTo>
                    <a:pt x="55" y="6047"/>
                  </a:lnTo>
                  <a:lnTo>
                    <a:pt x="44" y="6128"/>
                  </a:lnTo>
                  <a:lnTo>
                    <a:pt x="34" y="6209"/>
                  </a:lnTo>
                  <a:lnTo>
                    <a:pt x="25" y="6290"/>
                  </a:lnTo>
                  <a:lnTo>
                    <a:pt x="18" y="6371"/>
                  </a:lnTo>
                  <a:lnTo>
                    <a:pt x="12" y="6452"/>
                  </a:lnTo>
                  <a:lnTo>
                    <a:pt x="7" y="6533"/>
                  </a:lnTo>
                  <a:lnTo>
                    <a:pt x="3" y="6613"/>
                  </a:lnTo>
                  <a:lnTo>
                    <a:pt x="1" y="6695"/>
                  </a:lnTo>
                  <a:lnTo>
                    <a:pt x="0" y="6776"/>
                  </a:lnTo>
                  <a:lnTo>
                    <a:pt x="0" y="6856"/>
                  </a:lnTo>
                  <a:lnTo>
                    <a:pt x="1" y="6937"/>
                  </a:lnTo>
                  <a:lnTo>
                    <a:pt x="3" y="7017"/>
                  </a:lnTo>
                  <a:lnTo>
                    <a:pt x="7" y="7097"/>
                  </a:lnTo>
                  <a:lnTo>
                    <a:pt x="12" y="7177"/>
                  </a:lnTo>
                  <a:lnTo>
                    <a:pt x="18" y="7257"/>
                  </a:lnTo>
                  <a:lnTo>
                    <a:pt x="25" y="7337"/>
                  </a:lnTo>
                  <a:lnTo>
                    <a:pt x="34" y="7417"/>
                  </a:lnTo>
                  <a:lnTo>
                    <a:pt x="44" y="7498"/>
                  </a:lnTo>
                  <a:lnTo>
                    <a:pt x="54" y="7577"/>
                  </a:lnTo>
                  <a:lnTo>
                    <a:pt x="67" y="7657"/>
                  </a:lnTo>
                  <a:lnTo>
                    <a:pt x="80" y="7736"/>
                  </a:lnTo>
                  <a:lnTo>
                    <a:pt x="94" y="7815"/>
                  </a:lnTo>
                  <a:lnTo>
                    <a:pt x="110" y="7894"/>
                  </a:lnTo>
                  <a:lnTo>
                    <a:pt x="127" y="7972"/>
                  </a:lnTo>
                  <a:lnTo>
                    <a:pt x="145" y="8051"/>
                  </a:lnTo>
                  <a:lnTo>
                    <a:pt x="163" y="8129"/>
                  </a:lnTo>
                  <a:lnTo>
                    <a:pt x="184" y="8207"/>
                  </a:lnTo>
                  <a:lnTo>
                    <a:pt x="205" y="8284"/>
                  </a:lnTo>
                  <a:lnTo>
                    <a:pt x="227" y="8362"/>
                  </a:lnTo>
                  <a:lnTo>
                    <a:pt x="252" y="8439"/>
                  </a:lnTo>
                  <a:lnTo>
                    <a:pt x="277" y="8516"/>
                  </a:lnTo>
                  <a:lnTo>
                    <a:pt x="302" y="8593"/>
                  </a:lnTo>
                  <a:lnTo>
                    <a:pt x="330" y="8670"/>
                  </a:lnTo>
                  <a:lnTo>
                    <a:pt x="358" y="8747"/>
                  </a:lnTo>
                  <a:lnTo>
                    <a:pt x="387" y="8823"/>
                  </a:lnTo>
                  <a:lnTo>
                    <a:pt x="418" y="8898"/>
                  </a:lnTo>
                  <a:lnTo>
                    <a:pt x="449" y="8973"/>
                  </a:lnTo>
                  <a:lnTo>
                    <a:pt x="482" y="9049"/>
                  </a:lnTo>
                  <a:lnTo>
                    <a:pt x="516" y="9124"/>
                  </a:lnTo>
                  <a:lnTo>
                    <a:pt x="550" y="9197"/>
                  </a:lnTo>
                  <a:lnTo>
                    <a:pt x="586" y="9272"/>
                  </a:lnTo>
                  <a:lnTo>
                    <a:pt x="624" y="9346"/>
                  </a:lnTo>
                  <a:lnTo>
                    <a:pt x="661" y="9419"/>
                  </a:lnTo>
                  <a:lnTo>
                    <a:pt x="701" y="9492"/>
                  </a:lnTo>
                  <a:lnTo>
                    <a:pt x="741" y="9565"/>
                  </a:lnTo>
                  <a:lnTo>
                    <a:pt x="783" y="9637"/>
                  </a:lnTo>
                  <a:lnTo>
                    <a:pt x="825" y="9710"/>
                  </a:lnTo>
                  <a:lnTo>
                    <a:pt x="869" y="9781"/>
                  </a:lnTo>
                  <a:lnTo>
                    <a:pt x="913" y="9853"/>
                  </a:lnTo>
                  <a:lnTo>
                    <a:pt x="959" y="9923"/>
                  </a:lnTo>
                  <a:lnTo>
                    <a:pt x="1005" y="9994"/>
                  </a:lnTo>
                  <a:lnTo>
                    <a:pt x="1053" y="10063"/>
                  </a:lnTo>
                  <a:lnTo>
                    <a:pt x="1103" y="10134"/>
                  </a:lnTo>
                  <a:lnTo>
                    <a:pt x="1152" y="10202"/>
                  </a:lnTo>
                  <a:lnTo>
                    <a:pt x="1203" y="10271"/>
                  </a:lnTo>
                  <a:lnTo>
                    <a:pt x="1254" y="10340"/>
                  </a:lnTo>
                  <a:lnTo>
                    <a:pt x="1308" y="10407"/>
                  </a:lnTo>
                  <a:lnTo>
                    <a:pt x="1362" y="10474"/>
                  </a:lnTo>
                  <a:lnTo>
                    <a:pt x="1417" y="10542"/>
                  </a:lnTo>
                  <a:lnTo>
                    <a:pt x="1472" y="10608"/>
                  </a:lnTo>
                  <a:lnTo>
                    <a:pt x="1530" y="10674"/>
                  </a:lnTo>
                  <a:lnTo>
                    <a:pt x="1588" y="10739"/>
                  </a:lnTo>
                  <a:lnTo>
                    <a:pt x="1646" y="10804"/>
                  </a:lnTo>
                  <a:lnTo>
                    <a:pt x="1706" y="10868"/>
                  </a:lnTo>
                  <a:lnTo>
                    <a:pt x="1768" y="10932"/>
                  </a:lnTo>
                  <a:lnTo>
                    <a:pt x="1830" y="10995"/>
                  </a:lnTo>
                  <a:lnTo>
                    <a:pt x="1893" y="11058"/>
                  </a:lnTo>
                  <a:lnTo>
                    <a:pt x="1956" y="11121"/>
                  </a:lnTo>
                  <a:lnTo>
                    <a:pt x="2022" y="11182"/>
                  </a:lnTo>
                  <a:lnTo>
                    <a:pt x="2088" y="11244"/>
                  </a:lnTo>
                  <a:lnTo>
                    <a:pt x="2154" y="11305"/>
                  </a:lnTo>
                  <a:lnTo>
                    <a:pt x="2222" y="11365"/>
                  </a:lnTo>
                  <a:lnTo>
                    <a:pt x="2291" y="11424"/>
                  </a:lnTo>
                  <a:lnTo>
                    <a:pt x="2361" y="11483"/>
                  </a:lnTo>
                  <a:lnTo>
                    <a:pt x="2432" y="11541"/>
                  </a:lnTo>
                  <a:lnTo>
                    <a:pt x="2503" y="11599"/>
                  </a:lnTo>
                  <a:lnTo>
                    <a:pt x="2576" y="11656"/>
                  </a:lnTo>
                  <a:lnTo>
                    <a:pt x="2650" y="11712"/>
                  </a:lnTo>
                  <a:lnTo>
                    <a:pt x="2724" y="11768"/>
                  </a:lnTo>
                  <a:lnTo>
                    <a:pt x="2799" y="11823"/>
                  </a:lnTo>
                  <a:lnTo>
                    <a:pt x="2875" y="11877"/>
                  </a:lnTo>
                  <a:lnTo>
                    <a:pt x="2953" y="11932"/>
                  </a:lnTo>
                  <a:lnTo>
                    <a:pt x="3031" y="11985"/>
                  </a:lnTo>
                  <a:lnTo>
                    <a:pt x="3110" y="12037"/>
                  </a:lnTo>
                  <a:lnTo>
                    <a:pt x="3191" y="12089"/>
                  </a:lnTo>
                  <a:lnTo>
                    <a:pt x="3272" y="12140"/>
                  </a:lnTo>
                  <a:lnTo>
                    <a:pt x="3353" y="12191"/>
                  </a:lnTo>
                  <a:lnTo>
                    <a:pt x="3436" y="12240"/>
                  </a:lnTo>
                  <a:lnTo>
                    <a:pt x="3520" y="12289"/>
                  </a:lnTo>
                  <a:lnTo>
                    <a:pt x="3604" y="12339"/>
                  </a:lnTo>
                  <a:lnTo>
                    <a:pt x="3690" y="12386"/>
                  </a:lnTo>
                  <a:lnTo>
                    <a:pt x="3775" y="12433"/>
                  </a:lnTo>
                  <a:lnTo>
                    <a:pt x="3863" y="12478"/>
                  </a:lnTo>
                  <a:lnTo>
                    <a:pt x="3950" y="12524"/>
                  </a:lnTo>
                  <a:lnTo>
                    <a:pt x="4040" y="12569"/>
                  </a:lnTo>
                  <a:lnTo>
                    <a:pt x="4130" y="12613"/>
                  </a:lnTo>
                  <a:lnTo>
                    <a:pt x="4220" y="12656"/>
                  </a:lnTo>
                  <a:lnTo>
                    <a:pt x="4312" y="12698"/>
                  </a:lnTo>
                  <a:lnTo>
                    <a:pt x="4403" y="12740"/>
                  </a:lnTo>
                  <a:lnTo>
                    <a:pt x="4496" y="12781"/>
                  </a:lnTo>
                  <a:lnTo>
                    <a:pt x="4590" y="12820"/>
                  </a:lnTo>
                  <a:lnTo>
                    <a:pt x="4686" y="12860"/>
                  </a:lnTo>
                  <a:lnTo>
                    <a:pt x="4782" y="12898"/>
                  </a:lnTo>
                  <a:lnTo>
                    <a:pt x="4878" y="12935"/>
                  </a:lnTo>
                  <a:lnTo>
                    <a:pt x="4975" y="12972"/>
                  </a:lnTo>
                  <a:lnTo>
                    <a:pt x="5073" y="13008"/>
                  </a:lnTo>
                  <a:lnTo>
                    <a:pt x="5173" y="13042"/>
                  </a:lnTo>
                  <a:lnTo>
                    <a:pt x="5272" y="13076"/>
                  </a:lnTo>
                  <a:lnTo>
                    <a:pt x="5373" y="13109"/>
                  </a:lnTo>
                  <a:lnTo>
                    <a:pt x="5373" y="13109"/>
                  </a:lnTo>
                  <a:lnTo>
                    <a:pt x="5515" y="13154"/>
                  </a:lnTo>
                  <a:lnTo>
                    <a:pt x="5657" y="13198"/>
                  </a:lnTo>
                  <a:lnTo>
                    <a:pt x="5799" y="13239"/>
                  </a:lnTo>
                  <a:lnTo>
                    <a:pt x="5942" y="13277"/>
                  </a:lnTo>
                  <a:lnTo>
                    <a:pt x="6085" y="13313"/>
                  </a:lnTo>
                  <a:lnTo>
                    <a:pt x="6229" y="13348"/>
                  </a:lnTo>
                  <a:lnTo>
                    <a:pt x="6373" y="13381"/>
                  </a:lnTo>
                  <a:lnTo>
                    <a:pt x="6517" y="13411"/>
                  </a:lnTo>
                  <a:lnTo>
                    <a:pt x="6661" y="13439"/>
                  </a:lnTo>
                  <a:lnTo>
                    <a:pt x="6806" y="13465"/>
                  </a:lnTo>
                  <a:lnTo>
                    <a:pt x="6951" y="13490"/>
                  </a:lnTo>
                  <a:lnTo>
                    <a:pt x="7095" y="13512"/>
                  </a:lnTo>
                  <a:lnTo>
                    <a:pt x="7240" y="13532"/>
                  </a:lnTo>
                  <a:lnTo>
                    <a:pt x="7386" y="13550"/>
                  </a:lnTo>
                  <a:lnTo>
                    <a:pt x="7530" y="13568"/>
                  </a:lnTo>
                  <a:lnTo>
                    <a:pt x="7675" y="13581"/>
                  </a:lnTo>
                  <a:lnTo>
                    <a:pt x="7821" y="13594"/>
                  </a:lnTo>
                  <a:lnTo>
                    <a:pt x="7965" y="13605"/>
                  </a:lnTo>
                  <a:lnTo>
                    <a:pt x="8109" y="13615"/>
                  </a:lnTo>
                  <a:lnTo>
                    <a:pt x="8255" y="13621"/>
                  </a:lnTo>
                  <a:lnTo>
                    <a:pt x="8399" y="13626"/>
                  </a:lnTo>
                  <a:lnTo>
                    <a:pt x="8542" y="13629"/>
                  </a:lnTo>
                  <a:lnTo>
                    <a:pt x="8686" y="13631"/>
                  </a:lnTo>
                  <a:lnTo>
                    <a:pt x="8829" y="13631"/>
                  </a:lnTo>
                  <a:lnTo>
                    <a:pt x="8973" y="13628"/>
                  </a:lnTo>
                  <a:lnTo>
                    <a:pt x="9116" y="13624"/>
                  </a:lnTo>
                  <a:lnTo>
                    <a:pt x="9258" y="13619"/>
                  </a:lnTo>
                  <a:lnTo>
                    <a:pt x="9400" y="13611"/>
                  </a:lnTo>
                  <a:lnTo>
                    <a:pt x="9542" y="13602"/>
                  </a:lnTo>
                  <a:lnTo>
                    <a:pt x="9683" y="13591"/>
                  </a:lnTo>
                  <a:lnTo>
                    <a:pt x="9823" y="13578"/>
                  </a:lnTo>
                  <a:lnTo>
                    <a:pt x="9963" y="13563"/>
                  </a:lnTo>
                  <a:lnTo>
                    <a:pt x="9963" y="13563"/>
                  </a:lnTo>
                  <a:lnTo>
                    <a:pt x="10101" y="13675"/>
                  </a:lnTo>
                  <a:lnTo>
                    <a:pt x="10239" y="13786"/>
                  </a:lnTo>
                  <a:lnTo>
                    <a:pt x="10379" y="13897"/>
                  </a:lnTo>
                  <a:lnTo>
                    <a:pt x="10520" y="14007"/>
                  </a:lnTo>
                  <a:lnTo>
                    <a:pt x="10662" y="14116"/>
                  </a:lnTo>
                  <a:lnTo>
                    <a:pt x="10805" y="14225"/>
                  </a:lnTo>
                  <a:lnTo>
                    <a:pt x="10949" y="14333"/>
                  </a:lnTo>
                  <a:lnTo>
                    <a:pt x="11095" y="14441"/>
                  </a:lnTo>
                  <a:lnTo>
                    <a:pt x="11240" y="14548"/>
                  </a:lnTo>
                  <a:lnTo>
                    <a:pt x="11387" y="14653"/>
                  </a:lnTo>
                  <a:lnTo>
                    <a:pt x="11534" y="14760"/>
                  </a:lnTo>
                  <a:lnTo>
                    <a:pt x="11681" y="14866"/>
                  </a:lnTo>
                  <a:lnTo>
                    <a:pt x="11979" y="15076"/>
                  </a:lnTo>
                  <a:lnTo>
                    <a:pt x="12277" y="15285"/>
                  </a:lnTo>
                  <a:lnTo>
                    <a:pt x="12875" y="15704"/>
                  </a:lnTo>
                  <a:lnTo>
                    <a:pt x="13174" y="15913"/>
                  </a:lnTo>
                  <a:lnTo>
                    <a:pt x="13471" y="16123"/>
                  </a:lnTo>
                  <a:lnTo>
                    <a:pt x="13767" y="16334"/>
                  </a:lnTo>
                  <a:lnTo>
                    <a:pt x="13915" y="16440"/>
                  </a:lnTo>
                  <a:lnTo>
                    <a:pt x="14061" y="16545"/>
                  </a:lnTo>
                  <a:lnTo>
                    <a:pt x="14206" y="16652"/>
                  </a:lnTo>
                  <a:lnTo>
                    <a:pt x="14352" y="16760"/>
                  </a:lnTo>
                  <a:lnTo>
                    <a:pt x="14496" y="16868"/>
                  </a:lnTo>
                  <a:lnTo>
                    <a:pt x="14639" y="16976"/>
                  </a:lnTo>
                  <a:lnTo>
                    <a:pt x="14639" y="16976"/>
                  </a:lnTo>
                  <a:lnTo>
                    <a:pt x="14660" y="16991"/>
                  </a:lnTo>
                  <a:lnTo>
                    <a:pt x="14681" y="17005"/>
                  </a:lnTo>
                  <a:lnTo>
                    <a:pt x="14703" y="17018"/>
                  </a:lnTo>
                  <a:lnTo>
                    <a:pt x="14725" y="17030"/>
                  </a:lnTo>
                  <a:lnTo>
                    <a:pt x="14747" y="17042"/>
                  </a:lnTo>
                  <a:lnTo>
                    <a:pt x="14770" y="17052"/>
                  </a:lnTo>
                  <a:lnTo>
                    <a:pt x="14793" y="17061"/>
                  </a:lnTo>
                  <a:lnTo>
                    <a:pt x="14816" y="17070"/>
                  </a:lnTo>
                  <a:lnTo>
                    <a:pt x="14839" y="17077"/>
                  </a:lnTo>
                  <a:lnTo>
                    <a:pt x="14864" y="17084"/>
                  </a:lnTo>
                  <a:lnTo>
                    <a:pt x="14887" y="17089"/>
                  </a:lnTo>
                  <a:lnTo>
                    <a:pt x="14911" y="17093"/>
                  </a:lnTo>
                  <a:lnTo>
                    <a:pt x="14935" y="17096"/>
                  </a:lnTo>
                  <a:lnTo>
                    <a:pt x="14959" y="17098"/>
                  </a:lnTo>
                  <a:lnTo>
                    <a:pt x="14983" y="17101"/>
                  </a:lnTo>
                  <a:lnTo>
                    <a:pt x="15008" y="17101"/>
                  </a:lnTo>
                  <a:lnTo>
                    <a:pt x="15008" y="17101"/>
                  </a:lnTo>
                  <a:lnTo>
                    <a:pt x="15045" y="17100"/>
                  </a:lnTo>
                  <a:lnTo>
                    <a:pt x="15083" y="17096"/>
                  </a:lnTo>
                  <a:lnTo>
                    <a:pt x="15120" y="17091"/>
                  </a:lnTo>
                  <a:lnTo>
                    <a:pt x="15155" y="17082"/>
                  </a:lnTo>
                  <a:lnTo>
                    <a:pt x="15191" y="17073"/>
                  </a:lnTo>
                  <a:lnTo>
                    <a:pt x="15225" y="17061"/>
                  </a:lnTo>
                  <a:lnTo>
                    <a:pt x="15258" y="17047"/>
                  </a:lnTo>
                  <a:lnTo>
                    <a:pt x="15290" y="17031"/>
                  </a:lnTo>
                  <a:lnTo>
                    <a:pt x="15321" y="17014"/>
                  </a:lnTo>
                  <a:lnTo>
                    <a:pt x="15351" y="16995"/>
                  </a:lnTo>
                  <a:lnTo>
                    <a:pt x="15380" y="16974"/>
                  </a:lnTo>
                  <a:lnTo>
                    <a:pt x="15406" y="16951"/>
                  </a:lnTo>
                  <a:lnTo>
                    <a:pt x="15432" y="16928"/>
                  </a:lnTo>
                  <a:lnTo>
                    <a:pt x="15457" y="16902"/>
                  </a:lnTo>
                  <a:lnTo>
                    <a:pt x="15480" y="16875"/>
                  </a:lnTo>
                  <a:lnTo>
                    <a:pt x="15502" y="16848"/>
                  </a:lnTo>
                  <a:lnTo>
                    <a:pt x="15521" y="16819"/>
                  </a:lnTo>
                  <a:lnTo>
                    <a:pt x="15539" y="16788"/>
                  </a:lnTo>
                  <a:lnTo>
                    <a:pt x="15556" y="16757"/>
                  </a:lnTo>
                  <a:lnTo>
                    <a:pt x="15570" y="16725"/>
                  </a:lnTo>
                  <a:lnTo>
                    <a:pt x="15583" y="16692"/>
                  </a:lnTo>
                  <a:lnTo>
                    <a:pt x="15593" y="16658"/>
                  </a:lnTo>
                  <a:lnTo>
                    <a:pt x="15603" y="16623"/>
                  </a:lnTo>
                  <a:lnTo>
                    <a:pt x="15610" y="16588"/>
                  </a:lnTo>
                  <a:lnTo>
                    <a:pt x="15614" y="16552"/>
                  </a:lnTo>
                  <a:lnTo>
                    <a:pt x="15616" y="16516"/>
                  </a:lnTo>
                  <a:lnTo>
                    <a:pt x="15617" y="16478"/>
                  </a:lnTo>
                  <a:lnTo>
                    <a:pt x="15615" y="16441"/>
                  </a:lnTo>
                  <a:lnTo>
                    <a:pt x="15610" y="16403"/>
                  </a:lnTo>
                  <a:lnTo>
                    <a:pt x="15603" y="16366"/>
                  </a:lnTo>
                  <a:lnTo>
                    <a:pt x="15593" y="16328"/>
                  </a:lnTo>
                  <a:lnTo>
                    <a:pt x="15581" y="16290"/>
                  </a:lnTo>
                  <a:lnTo>
                    <a:pt x="15581" y="16290"/>
                  </a:lnTo>
                  <a:lnTo>
                    <a:pt x="15514" y="16098"/>
                  </a:lnTo>
                  <a:lnTo>
                    <a:pt x="15450" y="15910"/>
                  </a:lnTo>
                  <a:lnTo>
                    <a:pt x="15389" y="15725"/>
                  </a:lnTo>
                  <a:lnTo>
                    <a:pt x="15332" y="15544"/>
                  </a:lnTo>
                  <a:lnTo>
                    <a:pt x="15277" y="15367"/>
                  </a:lnTo>
                  <a:lnTo>
                    <a:pt x="15226" y="15194"/>
                  </a:lnTo>
                  <a:lnTo>
                    <a:pt x="15176" y="15023"/>
                  </a:lnTo>
                  <a:lnTo>
                    <a:pt x="15130" y="14856"/>
                  </a:lnTo>
                  <a:lnTo>
                    <a:pt x="15086" y="14694"/>
                  </a:lnTo>
                  <a:lnTo>
                    <a:pt x="15044" y="14534"/>
                  </a:lnTo>
                  <a:lnTo>
                    <a:pt x="15006" y="14378"/>
                  </a:lnTo>
                  <a:lnTo>
                    <a:pt x="14968" y="14225"/>
                  </a:lnTo>
                  <a:lnTo>
                    <a:pt x="14934" y="14077"/>
                  </a:lnTo>
                  <a:lnTo>
                    <a:pt x="14902" y="13931"/>
                  </a:lnTo>
                  <a:lnTo>
                    <a:pt x="14872" y="13789"/>
                  </a:lnTo>
                  <a:lnTo>
                    <a:pt x="14844" y="13649"/>
                  </a:lnTo>
                  <a:lnTo>
                    <a:pt x="14819" y="13513"/>
                  </a:lnTo>
                  <a:lnTo>
                    <a:pt x="14795" y="13381"/>
                  </a:lnTo>
                  <a:lnTo>
                    <a:pt x="14773" y="13251"/>
                  </a:lnTo>
                  <a:lnTo>
                    <a:pt x="14753" y="13124"/>
                  </a:lnTo>
                  <a:lnTo>
                    <a:pt x="14733" y="13002"/>
                  </a:lnTo>
                  <a:lnTo>
                    <a:pt x="14716" y="12882"/>
                  </a:lnTo>
                  <a:lnTo>
                    <a:pt x="14701" y="12766"/>
                  </a:lnTo>
                  <a:lnTo>
                    <a:pt x="14686" y="12651"/>
                  </a:lnTo>
                  <a:lnTo>
                    <a:pt x="14673" y="12541"/>
                  </a:lnTo>
                  <a:lnTo>
                    <a:pt x="14663" y="12434"/>
                  </a:lnTo>
                  <a:lnTo>
                    <a:pt x="14652" y="12329"/>
                  </a:lnTo>
                  <a:lnTo>
                    <a:pt x="14644" y="12228"/>
                  </a:lnTo>
                  <a:lnTo>
                    <a:pt x="14635" y="12129"/>
                  </a:lnTo>
                  <a:lnTo>
                    <a:pt x="14627" y="12033"/>
                  </a:lnTo>
                  <a:lnTo>
                    <a:pt x="14622" y="11941"/>
                  </a:lnTo>
                  <a:lnTo>
                    <a:pt x="14617" y="11852"/>
                  </a:lnTo>
                  <a:lnTo>
                    <a:pt x="14617" y="11852"/>
                  </a:lnTo>
                  <a:lnTo>
                    <a:pt x="14728" y="11771"/>
                  </a:lnTo>
                  <a:lnTo>
                    <a:pt x="14838" y="11688"/>
                  </a:lnTo>
                  <a:lnTo>
                    <a:pt x="14945" y="11605"/>
                  </a:lnTo>
                  <a:lnTo>
                    <a:pt x="15050" y="11521"/>
                  </a:lnTo>
                  <a:lnTo>
                    <a:pt x="15152" y="11435"/>
                  </a:lnTo>
                  <a:lnTo>
                    <a:pt x="15253" y="11349"/>
                  </a:lnTo>
                  <a:lnTo>
                    <a:pt x="15351" y="11261"/>
                  </a:lnTo>
                  <a:lnTo>
                    <a:pt x="15446" y="11174"/>
                  </a:lnTo>
                  <a:lnTo>
                    <a:pt x="15540" y="11084"/>
                  </a:lnTo>
                  <a:lnTo>
                    <a:pt x="15631" y="10994"/>
                  </a:lnTo>
                  <a:lnTo>
                    <a:pt x="15721" y="10903"/>
                  </a:lnTo>
                  <a:lnTo>
                    <a:pt x="15807" y="10811"/>
                  </a:lnTo>
                  <a:lnTo>
                    <a:pt x="15892" y="10719"/>
                  </a:lnTo>
                  <a:lnTo>
                    <a:pt x="15974" y="10625"/>
                  </a:lnTo>
                  <a:lnTo>
                    <a:pt x="16054" y="10531"/>
                  </a:lnTo>
                  <a:lnTo>
                    <a:pt x="16131" y="10435"/>
                  </a:lnTo>
                  <a:lnTo>
                    <a:pt x="16207" y="10340"/>
                  </a:lnTo>
                  <a:lnTo>
                    <a:pt x="16280" y="10243"/>
                  </a:lnTo>
                  <a:lnTo>
                    <a:pt x="16351" y="10145"/>
                  </a:lnTo>
                  <a:lnTo>
                    <a:pt x="16419" y="10047"/>
                  </a:lnTo>
                  <a:lnTo>
                    <a:pt x="16486" y="9949"/>
                  </a:lnTo>
                  <a:lnTo>
                    <a:pt x="16551" y="9850"/>
                  </a:lnTo>
                  <a:lnTo>
                    <a:pt x="16613" y="9750"/>
                  </a:lnTo>
                  <a:lnTo>
                    <a:pt x="16673" y="9649"/>
                  </a:lnTo>
                  <a:lnTo>
                    <a:pt x="16729" y="9549"/>
                  </a:lnTo>
                  <a:lnTo>
                    <a:pt x="16785" y="9447"/>
                  </a:lnTo>
                  <a:lnTo>
                    <a:pt x="16838" y="9345"/>
                  </a:lnTo>
                  <a:lnTo>
                    <a:pt x="16890" y="9242"/>
                  </a:lnTo>
                  <a:lnTo>
                    <a:pt x="16938" y="9139"/>
                  </a:lnTo>
                  <a:lnTo>
                    <a:pt x="16985" y="9036"/>
                  </a:lnTo>
                  <a:lnTo>
                    <a:pt x="17029" y="8931"/>
                  </a:lnTo>
                  <a:lnTo>
                    <a:pt x="17071" y="8828"/>
                  </a:lnTo>
                  <a:lnTo>
                    <a:pt x="17111" y="8722"/>
                  </a:lnTo>
                  <a:lnTo>
                    <a:pt x="17148" y="8618"/>
                  </a:lnTo>
                  <a:lnTo>
                    <a:pt x="17184" y="8512"/>
                  </a:lnTo>
                  <a:lnTo>
                    <a:pt x="17218" y="8406"/>
                  </a:lnTo>
                  <a:lnTo>
                    <a:pt x="17249" y="8300"/>
                  </a:lnTo>
                  <a:lnTo>
                    <a:pt x="17278" y="8195"/>
                  </a:lnTo>
                  <a:lnTo>
                    <a:pt x="17304" y="8088"/>
                  </a:lnTo>
                  <a:lnTo>
                    <a:pt x="17329" y="7981"/>
                  </a:lnTo>
                  <a:lnTo>
                    <a:pt x="17351" y="7874"/>
                  </a:lnTo>
                  <a:lnTo>
                    <a:pt x="17372" y="7767"/>
                  </a:lnTo>
                  <a:lnTo>
                    <a:pt x="17390" y="7660"/>
                  </a:lnTo>
                  <a:lnTo>
                    <a:pt x="17405" y="7552"/>
                  </a:lnTo>
                  <a:lnTo>
                    <a:pt x="17419" y="7445"/>
                  </a:lnTo>
                  <a:lnTo>
                    <a:pt x="17430" y="7337"/>
                  </a:lnTo>
                  <a:lnTo>
                    <a:pt x="17440" y="7230"/>
                  </a:lnTo>
                  <a:lnTo>
                    <a:pt x="17447" y="7123"/>
                  </a:lnTo>
                  <a:lnTo>
                    <a:pt x="17452" y="7015"/>
                  </a:lnTo>
                  <a:lnTo>
                    <a:pt x="17455" y="6907"/>
                  </a:lnTo>
                  <a:lnTo>
                    <a:pt x="17456" y="6799"/>
                  </a:lnTo>
                  <a:lnTo>
                    <a:pt x="17455" y="6692"/>
                  </a:lnTo>
                  <a:lnTo>
                    <a:pt x="17451" y="6585"/>
                  </a:lnTo>
                  <a:lnTo>
                    <a:pt x="17445" y="6477"/>
                  </a:lnTo>
                  <a:lnTo>
                    <a:pt x="17438" y="6370"/>
                  </a:lnTo>
                  <a:lnTo>
                    <a:pt x="17428" y="6263"/>
                  </a:lnTo>
                  <a:lnTo>
                    <a:pt x="17415" y="6156"/>
                  </a:lnTo>
                  <a:lnTo>
                    <a:pt x="17402" y="6050"/>
                  </a:lnTo>
                  <a:lnTo>
                    <a:pt x="17385" y="5943"/>
                  </a:lnTo>
                  <a:lnTo>
                    <a:pt x="17366" y="5837"/>
                  </a:lnTo>
                  <a:lnTo>
                    <a:pt x="17346" y="5732"/>
                  </a:lnTo>
                  <a:lnTo>
                    <a:pt x="17323" y="5626"/>
                  </a:lnTo>
                  <a:lnTo>
                    <a:pt x="17299" y="5520"/>
                  </a:lnTo>
                  <a:lnTo>
                    <a:pt x="17272" y="5415"/>
                  </a:lnTo>
                  <a:lnTo>
                    <a:pt x="17272" y="5415"/>
                  </a:lnTo>
                  <a:close/>
                  <a:moveTo>
                    <a:pt x="13831" y="11184"/>
                  </a:moveTo>
                  <a:lnTo>
                    <a:pt x="13600" y="11338"/>
                  </a:lnTo>
                  <a:lnTo>
                    <a:pt x="13600" y="11338"/>
                  </a:lnTo>
                  <a:lnTo>
                    <a:pt x="13606" y="11530"/>
                  </a:lnTo>
                  <a:lnTo>
                    <a:pt x="13610" y="11639"/>
                  </a:lnTo>
                  <a:lnTo>
                    <a:pt x="13616" y="11757"/>
                  </a:lnTo>
                  <a:lnTo>
                    <a:pt x="13622" y="11882"/>
                  </a:lnTo>
                  <a:lnTo>
                    <a:pt x="13631" y="12015"/>
                  </a:lnTo>
                  <a:lnTo>
                    <a:pt x="13640" y="12157"/>
                  </a:lnTo>
                  <a:lnTo>
                    <a:pt x="13652" y="12308"/>
                  </a:lnTo>
                  <a:lnTo>
                    <a:pt x="13666" y="12466"/>
                  </a:lnTo>
                  <a:lnTo>
                    <a:pt x="13683" y="12632"/>
                  </a:lnTo>
                  <a:lnTo>
                    <a:pt x="13703" y="12807"/>
                  </a:lnTo>
                  <a:lnTo>
                    <a:pt x="13727" y="12991"/>
                  </a:lnTo>
                  <a:lnTo>
                    <a:pt x="13740" y="13085"/>
                  </a:lnTo>
                  <a:lnTo>
                    <a:pt x="13754" y="13182"/>
                  </a:lnTo>
                  <a:lnTo>
                    <a:pt x="13769" y="13280"/>
                  </a:lnTo>
                  <a:lnTo>
                    <a:pt x="13785" y="13382"/>
                  </a:lnTo>
                  <a:lnTo>
                    <a:pt x="13803" y="13484"/>
                  </a:lnTo>
                  <a:lnTo>
                    <a:pt x="13821" y="13589"/>
                  </a:lnTo>
                  <a:lnTo>
                    <a:pt x="13840" y="13697"/>
                  </a:lnTo>
                  <a:lnTo>
                    <a:pt x="13860" y="13806"/>
                  </a:lnTo>
                  <a:lnTo>
                    <a:pt x="13860" y="13806"/>
                  </a:lnTo>
                  <a:lnTo>
                    <a:pt x="13881" y="13906"/>
                  </a:lnTo>
                  <a:lnTo>
                    <a:pt x="13901" y="14007"/>
                  </a:lnTo>
                  <a:lnTo>
                    <a:pt x="13922" y="14110"/>
                  </a:lnTo>
                  <a:lnTo>
                    <a:pt x="13944" y="14211"/>
                  </a:lnTo>
                  <a:lnTo>
                    <a:pt x="13967" y="14314"/>
                  </a:lnTo>
                  <a:lnTo>
                    <a:pt x="13991" y="14416"/>
                  </a:lnTo>
                  <a:lnTo>
                    <a:pt x="14014" y="14520"/>
                  </a:lnTo>
                  <a:lnTo>
                    <a:pt x="14040" y="14624"/>
                  </a:lnTo>
                  <a:lnTo>
                    <a:pt x="14065" y="14728"/>
                  </a:lnTo>
                  <a:lnTo>
                    <a:pt x="14092" y="14832"/>
                  </a:lnTo>
                  <a:lnTo>
                    <a:pt x="14148" y="15042"/>
                  </a:lnTo>
                  <a:lnTo>
                    <a:pt x="14206" y="15255"/>
                  </a:lnTo>
                  <a:lnTo>
                    <a:pt x="14268" y="15469"/>
                  </a:lnTo>
                  <a:lnTo>
                    <a:pt x="14268" y="15469"/>
                  </a:lnTo>
                  <a:lnTo>
                    <a:pt x="13986" y="15268"/>
                  </a:lnTo>
                  <a:lnTo>
                    <a:pt x="13714" y="15076"/>
                  </a:lnTo>
                  <a:lnTo>
                    <a:pt x="13450" y="14892"/>
                  </a:lnTo>
                  <a:lnTo>
                    <a:pt x="13193" y="14713"/>
                  </a:lnTo>
                  <a:lnTo>
                    <a:pt x="12700" y="14367"/>
                  </a:lnTo>
                  <a:lnTo>
                    <a:pt x="12458" y="14199"/>
                  </a:lnTo>
                  <a:lnTo>
                    <a:pt x="12221" y="14030"/>
                  </a:lnTo>
                  <a:lnTo>
                    <a:pt x="11984" y="13859"/>
                  </a:lnTo>
                  <a:lnTo>
                    <a:pt x="11748" y="13687"/>
                  </a:lnTo>
                  <a:lnTo>
                    <a:pt x="11630" y="13600"/>
                  </a:lnTo>
                  <a:lnTo>
                    <a:pt x="11512" y="13511"/>
                  </a:lnTo>
                  <a:lnTo>
                    <a:pt x="11392" y="13420"/>
                  </a:lnTo>
                  <a:lnTo>
                    <a:pt x="11272" y="13329"/>
                  </a:lnTo>
                  <a:lnTo>
                    <a:pt x="11151" y="13235"/>
                  </a:lnTo>
                  <a:lnTo>
                    <a:pt x="11030" y="13140"/>
                  </a:lnTo>
                  <a:lnTo>
                    <a:pt x="10907" y="13044"/>
                  </a:lnTo>
                  <a:lnTo>
                    <a:pt x="10783" y="12945"/>
                  </a:lnTo>
                  <a:lnTo>
                    <a:pt x="10657" y="12844"/>
                  </a:lnTo>
                  <a:lnTo>
                    <a:pt x="10530" y="12739"/>
                  </a:lnTo>
                  <a:lnTo>
                    <a:pt x="10401" y="12632"/>
                  </a:lnTo>
                  <a:lnTo>
                    <a:pt x="10271" y="12523"/>
                  </a:lnTo>
                  <a:lnTo>
                    <a:pt x="10271" y="12523"/>
                  </a:lnTo>
                  <a:lnTo>
                    <a:pt x="10146" y="12539"/>
                  </a:lnTo>
                  <a:lnTo>
                    <a:pt x="10003" y="12557"/>
                  </a:lnTo>
                  <a:lnTo>
                    <a:pt x="9839" y="12577"/>
                  </a:lnTo>
                  <a:lnTo>
                    <a:pt x="9751" y="12585"/>
                  </a:lnTo>
                  <a:lnTo>
                    <a:pt x="9656" y="12595"/>
                  </a:lnTo>
                  <a:lnTo>
                    <a:pt x="9558" y="12603"/>
                  </a:lnTo>
                  <a:lnTo>
                    <a:pt x="9455" y="12611"/>
                  </a:lnTo>
                  <a:lnTo>
                    <a:pt x="9347" y="12618"/>
                  </a:lnTo>
                  <a:lnTo>
                    <a:pt x="9233" y="12625"/>
                  </a:lnTo>
                  <a:lnTo>
                    <a:pt x="9115" y="12629"/>
                  </a:lnTo>
                  <a:lnTo>
                    <a:pt x="8991" y="12633"/>
                  </a:lnTo>
                  <a:lnTo>
                    <a:pt x="8863" y="12635"/>
                  </a:lnTo>
                  <a:lnTo>
                    <a:pt x="8729" y="12636"/>
                  </a:lnTo>
                  <a:lnTo>
                    <a:pt x="8729" y="12636"/>
                  </a:lnTo>
                  <a:lnTo>
                    <a:pt x="8637" y="12636"/>
                  </a:lnTo>
                  <a:lnTo>
                    <a:pt x="8544" y="12634"/>
                  </a:lnTo>
                  <a:lnTo>
                    <a:pt x="8452" y="12633"/>
                  </a:lnTo>
                  <a:lnTo>
                    <a:pt x="8359" y="12630"/>
                  </a:lnTo>
                  <a:lnTo>
                    <a:pt x="8266" y="12626"/>
                  </a:lnTo>
                  <a:lnTo>
                    <a:pt x="8174" y="12622"/>
                  </a:lnTo>
                  <a:lnTo>
                    <a:pt x="8081" y="12616"/>
                  </a:lnTo>
                  <a:lnTo>
                    <a:pt x="7990" y="12610"/>
                  </a:lnTo>
                  <a:lnTo>
                    <a:pt x="7897" y="12603"/>
                  </a:lnTo>
                  <a:lnTo>
                    <a:pt x="7805" y="12595"/>
                  </a:lnTo>
                  <a:lnTo>
                    <a:pt x="7712" y="12586"/>
                  </a:lnTo>
                  <a:lnTo>
                    <a:pt x="7620" y="12577"/>
                  </a:lnTo>
                  <a:lnTo>
                    <a:pt x="7528" y="12567"/>
                  </a:lnTo>
                  <a:lnTo>
                    <a:pt x="7436" y="12555"/>
                  </a:lnTo>
                  <a:lnTo>
                    <a:pt x="7344" y="12544"/>
                  </a:lnTo>
                  <a:lnTo>
                    <a:pt x="7252" y="12531"/>
                  </a:lnTo>
                  <a:lnTo>
                    <a:pt x="7160" y="12517"/>
                  </a:lnTo>
                  <a:lnTo>
                    <a:pt x="7069" y="12502"/>
                  </a:lnTo>
                  <a:lnTo>
                    <a:pt x="6978" y="12487"/>
                  </a:lnTo>
                  <a:lnTo>
                    <a:pt x="6887" y="12470"/>
                  </a:lnTo>
                  <a:lnTo>
                    <a:pt x="6796" y="12453"/>
                  </a:lnTo>
                  <a:lnTo>
                    <a:pt x="6705" y="12435"/>
                  </a:lnTo>
                  <a:lnTo>
                    <a:pt x="6615" y="12417"/>
                  </a:lnTo>
                  <a:lnTo>
                    <a:pt x="6525" y="12396"/>
                  </a:lnTo>
                  <a:lnTo>
                    <a:pt x="6435" y="12376"/>
                  </a:lnTo>
                  <a:lnTo>
                    <a:pt x="6345" y="12355"/>
                  </a:lnTo>
                  <a:lnTo>
                    <a:pt x="6255" y="12332"/>
                  </a:lnTo>
                  <a:lnTo>
                    <a:pt x="6165" y="12309"/>
                  </a:lnTo>
                  <a:lnTo>
                    <a:pt x="6077" y="12285"/>
                  </a:lnTo>
                  <a:lnTo>
                    <a:pt x="5988" y="12261"/>
                  </a:lnTo>
                  <a:lnTo>
                    <a:pt x="5899" y="12235"/>
                  </a:lnTo>
                  <a:lnTo>
                    <a:pt x="5812" y="12208"/>
                  </a:lnTo>
                  <a:lnTo>
                    <a:pt x="5723" y="12181"/>
                  </a:lnTo>
                  <a:lnTo>
                    <a:pt x="5635" y="12152"/>
                  </a:lnTo>
                  <a:lnTo>
                    <a:pt x="5549" y="12123"/>
                  </a:lnTo>
                  <a:lnTo>
                    <a:pt x="5462" y="12093"/>
                  </a:lnTo>
                  <a:lnTo>
                    <a:pt x="5376" y="12062"/>
                  </a:lnTo>
                  <a:lnTo>
                    <a:pt x="5289" y="12030"/>
                  </a:lnTo>
                  <a:lnTo>
                    <a:pt x="5204" y="11997"/>
                  </a:lnTo>
                  <a:lnTo>
                    <a:pt x="5118" y="11964"/>
                  </a:lnTo>
                  <a:lnTo>
                    <a:pt x="5033" y="11930"/>
                  </a:lnTo>
                  <a:lnTo>
                    <a:pt x="4948" y="11893"/>
                  </a:lnTo>
                  <a:lnTo>
                    <a:pt x="4864" y="11857"/>
                  </a:lnTo>
                  <a:lnTo>
                    <a:pt x="4781" y="11821"/>
                  </a:lnTo>
                  <a:lnTo>
                    <a:pt x="4697" y="11782"/>
                  </a:lnTo>
                  <a:lnTo>
                    <a:pt x="4615" y="11744"/>
                  </a:lnTo>
                  <a:lnTo>
                    <a:pt x="4533" y="11703"/>
                  </a:lnTo>
                  <a:lnTo>
                    <a:pt x="4450" y="11663"/>
                  </a:lnTo>
                  <a:lnTo>
                    <a:pt x="4369" y="11621"/>
                  </a:lnTo>
                  <a:lnTo>
                    <a:pt x="4288" y="11578"/>
                  </a:lnTo>
                  <a:lnTo>
                    <a:pt x="4208" y="11536"/>
                  </a:lnTo>
                  <a:lnTo>
                    <a:pt x="4128" y="11491"/>
                  </a:lnTo>
                  <a:lnTo>
                    <a:pt x="4049" y="11446"/>
                  </a:lnTo>
                  <a:lnTo>
                    <a:pt x="3970" y="11400"/>
                  </a:lnTo>
                  <a:lnTo>
                    <a:pt x="3892" y="11353"/>
                  </a:lnTo>
                  <a:lnTo>
                    <a:pt x="3814" y="11305"/>
                  </a:lnTo>
                  <a:lnTo>
                    <a:pt x="3737" y="11256"/>
                  </a:lnTo>
                  <a:lnTo>
                    <a:pt x="3660" y="11207"/>
                  </a:lnTo>
                  <a:lnTo>
                    <a:pt x="3584" y="11156"/>
                  </a:lnTo>
                  <a:lnTo>
                    <a:pt x="3509" y="11104"/>
                  </a:lnTo>
                  <a:lnTo>
                    <a:pt x="3434" y="11052"/>
                  </a:lnTo>
                  <a:lnTo>
                    <a:pt x="3360" y="10999"/>
                  </a:lnTo>
                  <a:lnTo>
                    <a:pt x="3287" y="10944"/>
                  </a:lnTo>
                  <a:lnTo>
                    <a:pt x="3214" y="10889"/>
                  </a:lnTo>
                  <a:lnTo>
                    <a:pt x="3214" y="10889"/>
                  </a:lnTo>
                  <a:lnTo>
                    <a:pt x="3107" y="10806"/>
                  </a:lnTo>
                  <a:lnTo>
                    <a:pt x="3005" y="10722"/>
                  </a:lnTo>
                  <a:lnTo>
                    <a:pt x="2903" y="10637"/>
                  </a:lnTo>
                  <a:lnTo>
                    <a:pt x="2806" y="10551"/>
                  </a:lnTo>
                  <a:lnTo>
                    <a:pt x="2710" y="10464"/>
                  </a:lnTo>
                  <a:lnTo>
                    <a:pt x="2617" y="10376"/>
                  </a:lnTo>
                  <a:lnTo>
                    <a:pt x="2527" y="10286"/>
                  </a:lnTo>
                  <a:lnTo>
                    <a:pt x="2439" y="10197"/>
                  </a:lnTo>
                  <a:lnTo>
                    <a:pt x="2355" y="10106"/>
                  </a:lnTo>
                  <a:lnTo>
                    <a:pt x="2273" y="10015"/>
                  </a:lnTo>
                  <a:lnTo>
                    <a:pt x="2194" y="9922"/>
                  </a:lnTo>
                  <a:lnTo>
                    <a:pt x="2117" y="9829"/>
                  </a:lnTo>
                  <a:lnTo>
                    <a:pt x="2042" y="9735"/>
                  </a:lnTo>
                  <a:lnTo>
                    <a:pt x="1970" y="9642"/>
                  </a:lnTo>
                  <a:lnTo>
                    <a:pt x="1902" y="9545"/>
                  </a:lnTo>
                  <a:lnTo>
                    <a:pt x="1835" y="9450"/>
                  </a:lnTo>
                  <a:lnTo>
                    <a:pt x="1772" y="9353"/>
                  </a:lnTo>
                  <a:lnTo>
                    <a:pt x="1710" y="9256"/>
                  </a:lnTo>
                  <a:lnTo>
                    <a:pt x="1651" y="9159"/>
                  </a:lnTo>
                  <a:lnTo>
                    <a:pt x="1595" y="9061"/>
                  </a:lnTo>
                  <a:lnTo>
                    <a:pt x="1542" y="8961"/>
                  </a:lnTo>
                  <a:lnTo>
                    <a:pt x="1490" y="8862"/>
                  </a:lnTo>
                  <a:lnTo>
                    <a:pt x="1442" y="8763"/>
                  </a:lnTo>
                  <a:lnTo>
                    <a:pt x="1396" y="8662"/>
                  </a:lnTo>
                  <a:lnTo>
                    <a:pt x="1353" y="8562"/>
                  </a:lnTo>
                  <a:lnTo>
                    <a:pt x="1312" y="8461"/>
                  </a:lnTo>
                  <a:lnTo>
                    <a:pt x="1274" y="8359"/>
                  </a:lnTo>
                  <a:lnTo>
                    <a:pt x="1237" y="8258"/>
                  </a:lnTo>
                  <a:lnTo>
                    <a:pt x="1204" y="8156"/>
                  </a:lnTo>
                  <a:lnTo>
                    <a:pt x="1174" y="8054"/>
                  </a:lnTo>
                  <a:lnTo>
                    <a:pt x="1145" y="7951"/>
                  </a:lnTo>
                  <a:lnTo>
                    <a:pt x="1120" y="7849"/>
                  </a:lnTo>
                  <a:lnTo>
                    <a:pt x="1096" y="7745"/>
                  </a:lnTo>
                  <a:lnTo>
                    <a:pt x="1076" y="7643"/>
                  </a:lnTo>
                  <a:lnTo>
                    <a:pt x="1058" y="7539"/>
                  </a:lnTo>
                  <a:lnTo>
                    <a:pt x="1042" y="7436"/>
                  </a:lnTo>
                  <a:lnTo>
                    <a:pt x="1028" y="7333"/>
                  </a:lnTo>
                  <a:lnTo>
                    <a:pt x="1017" y="7230"/>
                  </a:lnTo>
                  <a:lnTo>
                    <a:pt x="1009" y="7126"/>
                  </a:lnTo>
                  <a:lnTo>
                    <a:pt x="1002" y="7022"/>
                  </a:lnTo>
                  <a:lnTo>
                    <a:pt x="999" y="6919"/>
                  </a:lnTo>
                  <a:lnTo>
                    <a:pt x="998" y="6815"/>
                  </a:lnTo>
                  <a:lnTo>
                    <a:pt x="999" y="6712"/>
                  </a:lnTo>
                  <a:lnTo>
                    <a:pt x="1003" y="6609"/>
                  </a:lnTo>
                  <a:lnTo>
                    <a:pt x="1009" y="6506"/>
                  </a:lnTo>
                  <a:lnTo>
                    <a:pt x="1017" y="6403"/>
                  </a:lnTo>
                  <a:lnTo>
                    <a:pt x="1029" y="6301"/>
                  </a:lnTo>
                  <a:lnTo>
                    <a:pt x="1042" y="6198"/>
                  </a:lnTo>
                  <a:lnTo>
                    <a:pt x="1058" y="6096"/>
                  </a:lnTo>
                  <a:lnTo>
                    <a:pt x="1076" y="5993"/>
                  </a:lnTo>
                  <a:lnTo>
                    <a:pt x="1096" y="5892"/>
                  </a:lnTo>
                  <a:lnTo>
                    <a:pt x="1119" y="5790"/>
                  </a:lnTo>
                  <a:lnTo>
                    <a:pt x="1143" y="5690"/>
                  </a:lnTo>
                  <a:lnTo>
                    <a:pt x="1171" y="5588"/>
                  </a:lnTo>
                  <a:lnTo>
                    <a:pt x="1201" y="5489"/>
                  </a:lnTo>
                  <a:lnTo>
                    <a:pt x="1233" y="5389"/>
                  </a:lnTo>
                  <a:lnTo>
                    <a:pt x="1268" y="5289"/>
                  </a:lnTo>
                  <a:lnTo>
                    <a:pt x="1305" y="5191"/>
                  </a:lnTo>
                  <a:lnTo>
                    <a:pt x="1344" y="5093"/>
                  </a:lnTo>
                  <a:lnTo>
                    <a:pt x="1386" y="4995"/>
                  </a:lnTo>
                  <a:lnTo>
                    <a:pt x="1430" y="4898"/>
                  </a:lnTo>
                  <a:lnTo>
                    <a:pt x="1476" y="4802"/>
                  </a:lnTo>
                  <a:lnTo>
                    <a:pt x="1524" y="4705"/>
                  </a:lnTo>
                  <a:lnTo>
                    <a:pt x="1574" y="4610"/>
                  </a:lnTo>
                  <a:lnTo>
                    <a:pt x="1574" y="4610"/>
                  </a:lnTo>
                  <a:lnTo>
                    <a:pt x="1629" y="4511"/>
                  </a:lnTo>
                  <a:lnTo>
                    <a:pt x="1687" y="4414"/>
                  </a:lnTo>
                  <a:lnTo>
                    <a:pt x="1747" y="4317"/>
                  </a:lnTo>
                  <a:lnTo>
                    <a:pt x="1810" y="4221"/>
                  </a:lnTo>
                  <a:lnTo>
                    <a:pt x="1874" y="4126"/>
                  </a:lnTo>
                  <a:lnTo>
                    <a:pt x="1940" y="4033"/>
                  </a:lnTo>
                  <a:lnTo>
                    <a:pt x="2010" y="3940"/>
                  </a:lnTo>
                  <a:lnTo>
                    <a:pt x="2081" y="3848"/>
                  </a:lnTo>
                  <a:lnTo>
                    <a:pt x="2154" y="3757"/>
                  </a:lnTo>
                  <a:lnTo>
                    <a:pt x="2230" y="3668"/>
                  </a:lnTo>
                  <a:lnTo>
                    <a:pt x="2307" y="3579"/>
                  </a:lnTo>
                  <a:lnTo>
                    <a:pt x="2387" y="3491"/>
                  </a:lnTo>
                  <a:lnTo>
                    <a:pt x="2468" y="3405"/>
                  </a:lnTo>
                  <a:lnTo>
                    <a:pt x="2553" y="3320"/>
                  </a:lnTo>
                  <a:lnTo>
                    <a:pt x="2638" y="3236"/>
                  </a:lnTo>
                  <a:lnTo>
                    <a:pt x="2726" y="3153"/>
                  </a:lnTo>
                  <a:lnTo>
                    <a:pt x="2816" y="3072"/>
                  </a:lnTo>
                  <a:lnTo>
                    <a:pt x="2906" y="2992"/>
                  </a:lnTo>
                  <a:lnTo>
                    <a:pt x="3000" y="2913"/>
                  </a:lnTo>
                  <a:lnTo>
                    <a:pt x="3095" y="2835"/>
                  </a:lnTo>
                  <a:lnTo>
                    <a:pt x="3193" y="2758"/>
                  </a:lnTo>
                  <a:lnTo>
                    <a:pt x="3291" y="2683"/>
                  </a:lnTo>
                  <a:lnTo>
                    <a:pt x="3391" y="2610"/>
                  </a:lnTo>
                  <a:lnTo>
                    <a:pt x="3494" y="2537"/>
                  </a:lnTo>
                  <a:lnTo>
                    <a:pt x="3599" y="2466"/>
                  </a:lnTo>
                  <a:lnTo>
                    <a:pt x="3705" y="2396"/>
                  </a:lnTo>
                  <a:lnTo>
                    <a:pt x="3811" y="2329"/>
                  </a:lnTo>
                  <a:lnTo>
                    <a:pt x="3921" y="2261"/>
                  </a:lnTo>
                  <a:lnTo>
                    <a:pt x="4032" y="2196"/>
                  </a:lnTo>
                  <a:lnTo>
                    <a:pt x="4144" y="2132"/>
                  </a:lnTo>
                  <a:lnTo>
                    <a:pt x="4258" y="2070"/>
                  </a:lnTo>
                  <a:lnTo>
                    <a:pt x="4373" y="2009"/>
                  </a:lnTo>
                  <a:lnTo>
                    <a:pt x="4491" y="1951"/>
                  </a:lnTo>
                  <a:lnTo>
                    <a:pt x="4610" y="1893"/>
                  </a:lnTo>
                  <a:lnTo>
                    <a:pt x="4729" y="1838"/>
                  </a:lnTo>
                  <a:lnTo>
                    <a:pt x="4851" y="1783"/>
                  </a:lnTo>
                  <a:lnTo>
                    <a:pt x="4974" y="1730"/>
                  </a:lnTo>
                  <a:lnTo>
                    <a:pt x="5098" y="1678"/>
                  </a:lnTo>
                  <a:lnTo>
                    <a:pt x="5224" y="1629"/>
                  </a:lnTo>
                  <a:lnTo>
                    <a:pt x="5350" y="1582"/>
                  </a:lnTo>
                  <a:lnTo>
                    <a:pt x="5478" y="1535"/>
                  </a:lnTo>
                  <a:lnTo>
                    <a:pt x="5609" y="1492"/>
                  </a:lnTo>
                  <a:lnTo>
                    <a:pt x="5739" y="1449"/>
                  </a:lnTo>
                  <a:lnTo>
                    <a:pt x="5872" y="1408"/>
                  </a:lnTo>
                  <a:lnTo>
                    <a:pt x="6004" y="1369"/>
                  </a:lnTo>
                  <a:lnTo>
                    <a:pt x="6139" y="1333"/>
                  </a:lnTo>
                  <a:lnTo>
                    <a:pt x="6274" y="1297"/>
                  </a:lnTo>
                  <a:lnTo>
                    <a:pt x="6411" y="1263"/>
                  </a:lnTo>
                  <a:lnTo>
                    <a:pt x="6549" y="1232"/>
                  </a:lnTo>
                  <a:lnTo>
                    <a:pt x="6688" y="1202"/>
                  </a:lnTo>
                  <a:lnTo>
                    <a:pt x="6828" y="1174"/>
                  </a:lnTo>
                  <a:lnTo>
                    <a:pt x="6969" y="1149"/>
                  </a:lnTo>
                  <a:lnTo>
                    <a:pt x="7110" y="1124"/>
                  </a:lnTo>
                  <a:lnTo>
                    <a:pt x="7253" y="1103"/>
                  </a:lnTo>
                  <a:lnTo>
                    <a:pt x="7398" y="1083"/>
                  </a:lnTo>
                  <a:lnTo>
                    <a:pt x="7542" y="1065"/>
                  </a:lnTo>
                  <a:lnTo>
                    <a:pt x="7687" y="1049"/>
                  </a:lnTo>
                  <a:lnTo>
                    <a:pt x="7834" y="1035"/>
                  </a:lnTo>
                  <a:lnTo>
                    <a:pt x="7981" y="1023"/>
                  </a:lnTo>
                  <a:lnTo>
                    <a:pt x="8130" y="1013"/>
                  </a:lnTo>
                  <a:lnTo>
                    <a:pt x="8278" y="1006"/>
                  </a:lnTo>
                  <a:lnTo>
                    <a:pt x="8428" y="1000"/>
                  </a:lnTo>
                  <a:lnTo>
                    <a:pt x="8578" y="997"/>
                  </a:lnTo>
                  <a:lnTo>
                    <a:pt x="8729" y="996"/>
                  </a:lnTo>
                  <a:lnTo>
                    <a:pt x="8729" y="996"/>
                  </a:lnTo>
                  <a:lnTo>
                    <a:pt x="8827" y="996"/>
                  </a:lnTo>
                  <a:lnTo>
                    <a:pt x="8925" y="998"/>
                  </a:lnTo>
                  <a:lnTo>
                    <a:pt x="9022" y="1000"/>
                  </a:lnTo>
                  <a:lnTo>
                    <a:pt x="9119" y="1004"/>
                  </a:lnTo>
                  <a:lnTo>
                    <a:pt x="9216" y="1008"/>
                  </a:lnTo>
                  <a:lnTo>
                    <a:pt x="9313" y="1012"/>
                  </a:lnTo>
                  <a:lnTo>
                    <a:pt x="9410" y="1019"/>
                  </a:lnTo>
                  <a:lnTo>
                    <a:pt x="9506" y="1025"/>
                  </a:lnTo>
                  <a:lnTo>
                    <a:pt x="9602" y="1032"/>
                  </a:lnTo>
                  <a:lnTo>
                    <a:pt x="9698" y="1041"/>
                  </a:lnTo>
                  <a:lnTo>
                    <a:pt x="9793" y="1051"/>
                  </a:lnTo>
                  <a:lnTo>
                    <a:pt x="9888" y="1061"/>
                  </a:lnTo>
                  <a:lnTo>
                    <a:pt x="9983" y="1072"/>
                  </a:lnTo>
                  <a:lnTo>
                    <a:pt x="10078" y="1084"/>
                  </a:lnTo>
                  <a:lnTo>
                    <a:pt x="10173" y="1097"/>
                  </a:lnTo>
                  <a:lnTo>
                    <a:pt x="10267" y="1110"/>
                  </a:lnTo>
                  <a:lnTo>
                    <a:pt x="10360" y="1125"/>
                  </a:lnTo>
                  <a:lnTo>
                    <a:pt x="10453" y="1141"/>
                  </a:lnTo>
                  <a:lnTo>
                    <a:pt x="10547" y="1157"/>
                  </a:lnTo>
                  <a:lnTo>
                    <a:pt x="10639" y="1174"/>
                  </a:lnTo>
                  <a:lnTo>
                    <a:pt x="10731" y="1193"/>
                  </a:lnTo>
                  <a:lnTo>
                    <a:pt x="10823" y="1212"/>
                  </a:lnTo>
                  <a:lnTo>
                    <a:pt x="10914" y="1231"/>
                  </a:lnTo>
                  <a:lnTo>
                    <a:pt x="11006" y="1252"/>
                  </a:lnTo>
                  <a:lnTo>
                    <a:pt x="11096" y="1274"/>
                  </a:lnTo>
                  <a:lnTo>
                    <a:pt x="11187" y="1296"/>
                  </a:lnTo>
                  <a:lnTo>
                    <a:pt x="11276" y="1319"/>
                  </a:lnTo>
                  <a:lnTo>
                    <a:pt x="11366" y="1343"/>
                  </a:lnTo>
                  <a:lnTo>
                    <a:pt x="11455" y="1368"/>
                  </a:lnTo>
                  <a:lnTo>
                    <a:pt x="11544" y="1393"/>
                  </a:lnTo>
                  <a:lnTo>
                    <a:pt x="11632" y="1420"/>
                  </a:lnTo>
                  <a:lnTo>
                    <a:pt x="11720" y="1447"/>
                  </a:lnTo>
                  <a:lnTo>
                    <a:pt x="11808" y="1476"/>
                  </a:lnTo>
                  <a:lnTo>
                    <a:pt x="11894" y="1504"/>
                  </a:lnTo>
                  <a:lnTo>
                    <a:pt x="11981" y="1534"/>
                  </a:lnTo>
                  <a:lnTo>
                    <a:pt x="12067" y="1565"/>
                  </a:lnTo>
                  <a:lnTo>
                    <a:pt x="12153" y="1596"/>
                  </a:lnTo>
                  <a:lnTo>
                    <a:pt x="12237" y="1628"/>
                  </a:lnTo>
                  <a:lnTo>
                    <a:pt x="12322" y="1661"/>
                  </a:lnTo>
                  <a:lnTo>
                    <a:pt x="12406" y="1696"/>
                  </a:lnTo>
                  <a:lnTo>
                    <a:pt x="12489" y="1730"/>
                  </a:lnTo>
                  <a:lnTo>
                    <a:pt x="12572" y="1766"/>
                  </a:lnTo>
                  <a:lnTo>
                    <a:pt x="12654" y="1802"/>
                  </a:lnTo>
                  <a:lnTo>
                    <a:pt x="12736" y="1839"/>
                  </a:lnTo>
                  <a:lnTo>
                    <a:pt x="12817" y="1877"/>
                  </a:lnTo>
                  <a:lnTo>
                    <a:pt x="12899" y="1915"/>
                  </a:lnTo>
                  <a:lnTo>
                    <a:pt x="12979" y="1955"/>
                  </a:lnTo>
                  <a:lnTo>
                    <a:pt x="13058" y="1996"/>
                  </a:lnTo>
                  <a:lnTo>
                    <a:pt x="13137" y="2036"/>
                  </a:lnTo>
                  <a:lnTo>
                    <a:pt x="13215" y="2078"/>
                  </a:lnTo>
                  <a:lnTo>
                    <a:pt x="13293" y="2120"/>
                  </a:lnTo>
                  <a:lnTo>
                    <a:pt x="13370" y="2164"/>
                  </a:lnTo>
                  <a:lnTo>
                    <a:pt x="13447" y="2208"/>
                  </a:lnTo>
                  <a:lnTo>
                    <a:pt x="13523" y="2253"/>
                  </a:lnTo>
                  <a:lnTo>
                    <a:pt x="13597" y="2299"/>
                  </a:lnTo>
                  <a:lnTo>
                    <a:pt x="13672" y="2345"/>
                  </a:lnTo>
                  <a:lnTo>
                    <a:pt x="13746" y="2392"/>
                  </a:lnTo>
                  <a:lnTo>
                    <a:pt x="13820" y="2440"/>
                  </a:lnTo>
                  <a:lnTo>
                    <a:pt x="13892" y="2489"/>
                  </a:lnTo>
                  <a:lnTo>
                    <a:pt x="13964" y="2538"/>
                  </a:lnTo>
                  <a:lnTo>
                    <a:pt x="14036" y="2588"/>
                  </a:lnTo>
                  <a:lnTo>
                    <a:pt x="14106" y="2639"/>
                  </a:lnTo>
                  <a:lnTo>
                    <a:pt x="14175" y="2691"/>
                  </a:lnTo>
                  <a:lnTo>
                    <a:pt x="14245" y="2744"/>
                  </a:lnTo>
                  <a:lnTo>
                    <a:pt x="14245" y="2744"/>
                  </a:lnTo>
                  <a:lnTo>
                    <a:pt x="14318" y="2801"/>
                  </a:lnTo>
                  <a:lnTo>
                    <a:pt x="14390" y="2857"/>
                  </a:lnTo>
                  <a:lnTo>
                    <a:pt x="14460" y="2915"/>
                  </a:lnTo>
                  <a:lnTo>
                    <a:pt x="14529" y="2974"/>
                  </a:lnTo>
                  <a:lnTo>
                    <a:pt x="14598" y="3032"/>
                  </a:lnTo>
                  <a:lnTo>
                    <a:pt x="14664" y="3092"/>
                  </a:lnTo>
                  <a:lnTo>
                    <a:pt x="14730" y="3151"/>
                  </a:lnTo>
                  <a:lnTo>
                    <a:pt x="14794" y="3212"/>
                  </a:lnTo>
                  <a:lnTo>
                    <a:pt x="14857" y="3273"/>
                  </a:lnTo>
                  <a:lnTo>
                    <a:pt x="14919" y="3333"/>
                  </a:lnTo>
                  <a:lnTo>
                    <a:pt x="14980" y="3394"/>
                  </a:lnTo>
                  <a:lnTo>
                    <a:pt x="15039" y="3456"/>
                  </a:lnTo>
                  <a:lnTo>
                    <a:pt x="15098" y="3519"/>
                  </a:lnTo>
                  <a:lnTo>
                    <a:pt x="15154" y="3582"/>
                  </a:lnTo>
                  <a:lnTo>
                    <a:pt x="15210" y="3645"/>
                  </a:lnTo>
                  <a:lnTo>
                    <a:pt x="15264" y="3708"/>
                  </a:lnTo>
                  <a:lnTo>
                    <a:pt x="15318" y="3772"/>
                  </a:lnTo>
                  <a:lnTo>
                    <a:pt x="15369" y="3836"/>
                  </a:lnTo>
                  <a:lnTo>
                    <a:pt x="15420" y="3901"/>
                  </a:lnTo>
                  <a:lnTo>
                    <a:pt x="15470" y="3967"/>
                  </a:lnTo>
                  <a:lnTo>
                    <a:pt x="15518" y="4032"/>
                  </a:lnTo>
                  <a:lnTo>
                    <a:pt x="15566" y="4098"/>
                  </a:lnTo>
                  <a:lnTo>
                    <a:pt x="15611" y="4163"/>
                  </a:lnTo>
                  <a:lnTo>
                    <a:pt x="15655" y="4230"/>
                  </a:lnTo>
                  <a:lnTo>
                    <a:pt x="15699" y="4297"/>
                  </a:lnTo>
                  <a:lnTo>
                    <a:pt x="15741" y="4364"/>
                  </a:lnTo>
                  <a:lnTo>
                    <a:pt x="15783" y="4431"/>
                  </a:lnTo>
                  <a:lnTo>
                    <a:pt x="15822" y="4498"/>
                  </a:lnTo>
                  <a:lnTo>
                    <a:pt x="15861" y="4567"/>
                  </a:lnTo>
                  <a:lnTo>
                    <a:pt x="15898" y="4634"/>
                  </a:lnTo>
                  <a:lnTo>
                    <a:pt x="15934" y="4702"/>
                  </a:lnTo>
                  <a:lnTo>
                    <a:pt x="15970" y="4772"/>
                  </a:lnTo>
                  <a:lnTo>
                    <a:pt x="16003" y="4840"/>
                  </a:lnTo>
                  <a:lnTo>
                    <a:pt x="16036" y="4909"/>
                  </a:lnTo>
                  <a:lnTo>
                    <a:pt x="16067" y="4979"/>
                  </a:lnTo>
                  <a:lnTo>
                    <a:pt x="16097" y="5048"/>
                  </a:lnTo>
                  <a:lnTo>
                    <a:pt x="16126" y="5118"/>
                  </a:lnTo>
                  <a:lnTo>
                    <a:pt x="16153" y="5188"/>
                  </a:lnTo>
                  <a:lnTo>
                    <a:pt x="16180" y="5257"/>
                  </a:lnTo>
                  <a:lnTo>
                    <a:pt x="16206" y="5328"/>
                  </a:lnTo>
                  <a:lnTo>
                    <a:pt x="16229" y="5398"/>
                  </a:lnTo>
                  <a:lnTo>
                    <a:pt x="16253" y="5469"/>
                  </a:lnTo>
                  <a:lnTo>
                    <a:pt x="16274" y="5540"/>
                  </a:lnTo>
                  <a:lnTo>
                    <a:pt x="16294" y="5611"/>
                  </a:lnTo>
                  <a:lnTo>
                    <a:pt x="16314" y="5682"/>
                  </a:lnTo>
                  <a:lnTo>
                    <a:pt x="16332" y="5753"/>
                  </a:lnTo>
                  <a:lnTo>
                    <a:pt x="16349" y="5824"/>
                  </a:lnTo>
                  <a:lnTo>
                    <a:pt x="16365" y="5896"/>
                  </a:lnTo>
                  <a:lnTo>
                    <a:pt x="16379" y="5967"/>
                  </a:lnTo>
                  <a:lnTo>
                    <a:pt x="16393" y="6039"/>
                  </a:lnTo>
                  <a:lnTo>
                    <a:pt x="16405" y="6111"/>
                  </a:lnTo>
                  <a:lnTo>
                    <a:pt x="16415" y="6183"/>
                  </a:lnTo>
                  <a:lnTo>
                    <a:pt x="16425" y="6255"/>
                  </a:lnTo>
                  <a:lnTo>
                    <a:pt x="16433" y="6326"/>
                  </a:lnTo>
                  <a:lnTo>
                    <a:pt x="16441" y="6399"/>
                  </a:lnTo>
                  <a:lnTo>
                    <a:pt x="16447" y="6470"/>
                  </a:lnTo>
                  <a:lnTo>
                    <a:pt x="16453" y="6542"/>
                  </a:lnTo>
                  <a:lnTo>
                    <a:pt x="16456" y="6615"/>
                  </a:lnTo>
                  <a:lnTo>
                    <a:pt x="16459" y="6686"/>
                  </a:lnTo>
                  <a:lnTo>
                    <a:pt x="16460" y="6759"/>
                  </a:lnTo>
                  <a:lnTo>
                    <a:pt x="16460" y="6830"/>
                  </a:lnTo>
                  <a:lnTo>
                    <a:pt x="16459" y="6903"/>
                  </a:lnTo>
                  <a:lnTo>
                    <a:pt x="16457" y="6974"/>
                  </a:lnTo>
                  <a:lnTo>
                    <a:pt x="16454" y="7047"/>
                  </a:lnTo>
                  <a:lnTo>
                    <a:pt x="16449" y="7118"/>
                  </a:lnTo>
                  <a:lnTo>
                    <a:pt x="16444" y="7190"/>
                  </a:lnTo>
                  <a:lnTo>
                    <a:pt x="16437" y="7263"/>
                  </a:lnTo>
                  <a:lnTo>
                    <a:pt x="16429" y="7334"/>
                  </a:lnTo>
                  <a:lnTo>
                    <a:pt x="16419" y="7406"/>
                  </a:lnTo>
                  <a:lnTo>
                    <a:pt x="16409" y="7477"/>
                  </a:lnTo>
                  <a:lnTo>
                    <a:pt x="16398" y="7549"/>
                  </a:lnTo>
                  <a:lnTo>
                    <a:pt x="16385" y="7620"/>
                  </a:lnTo>
                  <a:lnTo>
                    <a:pt x="16371" y="7692"/>
                  </a:lnTo>
                  <a:lnTo>
                    <a:pt x="16356" y="7762"/>
                  </a:lnTo>
                  <a:lnTo>
                    <a:pt x="16339" y="7834"/>
                  </a:lnTo>
                  <a:lnTo>
                    <a:pt x="16322" y="7904"/>
                  </a:lnTo>
                  <a:lnTo>
                    <a:pt x="16304" y="7976"/>
                  </a:lnTo>
                  <a:lnTo>
                    <a:pt x="16284" y="8046"/>
                  </a:lnTo>
                  <a:lnTo>
                    <a:pt x="16263" y="8117"/>
                  </a:lnTo>
                  <a:lnTo>
                    <a:pt x="16241" y="8186"/>
                  </a:lnTo>
                  <a:lnTo>
                    <a:pt x="16218" y="8257"/>
                  </a:lnTo>
                  <a:lnTo>
                    <a:pt x="16194" y="8327"/>
                  </a:lnTo>
                  <a:lnTo>
                    <a:pt x="16168" y="8397"/>
                  </a:lnTo>
                  <a:lnTo>
                    <a:pt x="16142" y="8466"/>
                  </a:lnTo>
                  <a:lnTo>
                    <a:pt x="16114" y="8535"/>
                  </a:lnTo>
                  <a:lnTo>
                    <a:pt x="16084" y="8605"/>
                  </a:lnTo>
                  <a:lnTo>
                    <a:pt x="16054" y="8673"/>
                  </a:lnTo>
                  <a:lnTo>
                    <a:pt x="16023" y="8741"/>
                  </a:lnTo>
                  <a:lnTo>
                    <a:pt x="15990" y="8810"/>
                  </a:lnTo>
                  <a:lnTo>
                    <a:pt x="15957" y="8878"/>
                  </a:lnTo>
                  <a:lnTo>
                    <a:pt x="15922" y="8945"/>
                  </a:lnTo>
                  <a:lnTo>
                    <a:pt x="15886" y="9014"/>
                  </a:lnTo>
                  <a:lnTo>
                    <a:pt x="15849" y="9081"/>
                  </a:lnTo>
                  <a:lnTo>
                    <a:pt x="15810" y="9147"/>
                  </a:lnTo>
                  <a:lnTo>
                    <a:pt x="15771" y="9214"/>
                  </a:lnTo>
                  <a:lnTo>
                    <a:pt x="15730" y="9281"/>
                  </a:lnTo>
                  <a:lnTo>
                    <a:pt x="15689" y="9347"/>
                  </a:lnTo>
                  <a:lnTo>
                    <a:pt x="15646" y="9412"/>
                  </a:lnTo>
                  <a:lnTo>
                    <a:pt x="15602" y="9477"/>
                  </a:lnTo>
                  <a:lnTo>
                    <a:pt x="15557" y="9542"/>
                  </a:lnTo>
                  <a:lnTo>
                    <a:pt x="15510" y="9607"/>
                  </a:lnTo>
                  <a:lnTo>
                    <a:pt x="15463" y="9671"/>
                  </a:lnTo>
                  <a:lnTo>
                    <a:pt x="15414" y="9735"/>
                  </a:lnTo>
                  <a:lnTo>
                    <a:pt x="15365" y="9798"/>
                  </a:lnTo>
                  <a:lnTo>
                    <a:pt x="15314" y="9861"/>
                  </a:lnTo>
                  <a:lnTo>
                    <a:pt x="15262" y="9924"/>
                  </a:lnTo>
                  <a:lnTo>
                    <a:pt x="15209" y="9986"/>
                  </a:lnTo>
                  <a:lnTo>
                    <a:pt x="15154" y="10048"/>
                  </a:lnTo>
                  <a:lnTo>
                    <a:pt x="15099" y="10110"/>
                  </a:lnTo>
                  <a:lnTo>
                    <a:pt x="15042" y="10171"/>
                  </a:lnTo>
                  <a:lnTo>
                    <a:pt x="14984" y="10232"/>
                  </a:lnTo>
                  <a:lnTo>
                    <a:pt x="14926" y="10292"/>
                  </a:lnTo>
                  <a:lnTo>
                    <a:pt x="14866" y="10352"/>
                  </a:lnTo>
                  <a:lnTo>
                    <a:pt x="14805" y="10410"/>
                  </a:lnTo>
                  <a:lnTo>
                    <a:pt x="14743" y="10469"/>
                  </a:lnTo>
                  <a:lnTo>
                    <a:pt x="14680" y="10528"/>
                  </a:lnTo>
                  <a:lnTo>
                    <a:pt x="14615" y="10585"/>
                  </a:lnTo>
                  <a:lnTo>
                    <a:pt x="14549" y="10642"/>
                  </a:lnTo>
                  <a:lnTo>
                    <a:pt x="14482" y="10699"/>
                  </a:lnTo>
                  <a:lnTo>
                    <a:pt x="14415" y="10755"/>
                  </a:lnTo>
                  <a:lnTo>
                    <a:pt x="14345" y="10811"/>
                  </a:lnTo>
                  <a:lnTo>
                    <a:pt x="14276" y="10866"/>
                  </a:lnTo>
                  <a:lnTo>
                    <a:pt x="14204" y="10921"/>
                  </a:lnTo>
                  <a:lnTo>
                    <a:pt x="14132" y="10974"/>
                  </a:lnTo>
                  <a:lnTo>
                    <a:pt x="14059" y="11027"/>
                  </a:lnTo>
                  <a:lnTo>
                    <a:pt x="13984" y="11081"/>
                  </a:lnTo>
                  <a:lnTo>
                    <a:pt x="13908" y="11132"/>
                  </a:lnTo>
                  <a:lnTo>
                    <a:pt x="13831" y="11184"/>
                  </a:lnTo>
                  <a:lnTo>
                    <a:pt x="13831" y="111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E2FBA907-1D26-4767-94B9-DD9632A0F07B}"/>
                </a:ext>
              </a:extLst>
            </p:cNvPr>
            <p:cNvSpPr>
              <a:spLocks/>
            </p:cNvSpPr>
            <p:nvPr/>
          </p:nvSpPr>
          <p:spPr bwMode="auto">
            <a:xfrm>
              <a:off x="3746" y="1186"/>
              <a:ext cx="467" cy="467"/>
            </a:xfrm>
            <a:custGeom>
              <a:avLst/>
              <a:gdLst>
                <a:gd name="T0" fmla="*/ 2330 w 2335"/>
                <a:gd name="T1" fmla="*/ 1256 h 2332"/>
                <a:gd name="T2" fmla="*/ 2310 w 2335"/>
                <a:gd name="T3" fmla="*/ 1401 h 2332"/>
                <a:gd name="T4" fmla="*/ 2273 w 2335"/>
                <a:gd name="T5" fmla="*/ 1540 h 2332"/>
                <a:gd name="T6" fmla="*/ 2219 w 2335"/>
                <a:gd name="T7" fmla="*/ 1672 h 2332"/>
                <a:gd name="T8" fmla="*/ 2151 w 2335"/>
                <a:gd name="T9" fmla="*/ 1795 h 2332"/>
                <a:gd name="T10" fmla="*/ 2067 w 2335"/>
                <a:gd name="T11" fmla="*/ 1908 h 2332"/>
                <a:gd name="T12" fmla="*/ 1972 w 2335"/>
                <a:gd name="T13" fmla="*/ 2011 h 2332"/>
                <a:gd name="T14" fmla="*/ 1865 w 2335"/>
                <a:gd name="T15" fmla="*/ 2100 h 2332"/>
                <a:gd name="T16" fmla="*/ 1748 w 2335"/>
                <a:gd name="T17" fmla="*/ 2178 h 2332"/>
                <a:gd name="T18" fmla="*/ 1622 w 2335"/>
                <a:gd name="T19" fmla="*/ 2240 h 2332"/>
                <a:gd name="T20" fmla="*/ 1486 w 2335"/>
                <a:gd name="T21" fmla="*/ 2288 h 2332"/>
                <a:gd name="T22" fmla="*/ 1345 w 2335"/>
                <a:gd name="T23" fmla="*/ 2319 h 2332"/>
                <a:gd name="T24" fmla="*/ 1198 w 2335"/>
                <a:gd name="T25" fmla="*/ 2332 h 2332"/>
                <a:gd name="T26" fmla="*/ 1077 w 2335"/>
                <a:gd name="T27" fmla="*/ 2329 h 2332"/>
                <a:gd name="T28" fmla="*/ 932 w 2335"/>
                <a:gd name="T29" fmla="*/ 2309 h 2332"/>
                <a:gd name="T30" fmla="*/ 793 w 2335"/>
                <a:gd name="T31" fmla="*/ 2271 h 2332"/>
                <a:gd name="T32" fmla="*/ 661 w 2335"/>
                <a:gd name="T33" fmla="*/ 2218 h 2332"/>
                <a:gd name="T34" fmla="*/ 538 w 2335"/>
                <a:gd name="T35" fmla="*/ 2148 h 2332"/>
                <a:gd name="T36" fmla="*/ 425 w 2335"/>
                <a:gd name="T37" fmla="*/ 2066 h 2332"/>
                <a:gd name="T38" fmla="*/ 322 w 2335"/>
                <a:gd name="T39" fmla="*/ 1971 h 2332"/>
                <a:gd name="T40" fmla="*/ 232 w 2335"/>
                <a:gd name="T41" fmla="*/ 1864 h 2332"/>
                <a:gd name="T42" fmla="*/ 155 w 2335"/>
                <a:gd name="T43" fmla="*/ 1747 h 2332"/>
                <a:gd name="T44" fmla="*/ 92 w 2335"/>
                <a:gd name="T45" fmla="*/ 1620 h 2332"/>
                <a:gd name="T46" fmla="*/ 45 w 2335"/>
                <a:gd name="T47" fmla="*/ 1485 h 2332"/>
                <a:gd name="T48" fmla="*/ 14 w 2335"/>
                <a:gd name="T49" fmla="*/ 1343 h 2332"/>
                <a:gd name="T50" fmla="*/ 0 w 2335"/>
                <a:gd name="T51" fmla="*/ 1196 h 2332"/>
                <a:gd name="T52" fmla="*/ 3 w 2335"/>
                <a:gd name="T53" fmla="*/ 1076 h 2332"/>
                <a:gd name="T54" fmla="*/ 23 w 2335"/>
                <a:gd name="T55" fmla="*/ 931 h 2332"/>
                <a:gd name="T56" fmla="*/ 61 w 2335"/>
                <a:gd name="T57" fmla="*/ 792 h 2332"/>
                <a:gd name="T58" fmla="*/ 115 w 2335"/>
                <a:gd name="T59" fmla="*/ 660 h 2332"/>
                <a:gd name="T60" fmla="*/ 184 w 2335"/>
                <a:gd name="T61" fmla="*/ 537 h 2332"/>
                <a:gd name="T62" fmla="*/ 267 w 2335"/>
                <a:gd name="T63" fmla="*/ 424 h 2332"/>
                <a:gd name="T64" fmla="*/ 362 w 2335"/>
                <a:gd name="T65" fmla="*/ 322 h 2332"/>
                <a:gd name="T66" fmla="*/ 469 w 2335"/>
                <a:gd name="T67" fmla="*/ 232 h 2332"/>
                <a:gd name="T68" fmla="*/ 586 w 2335"/>
                <a:gd name="T69" fmla="*/ 154 h 2332"/>
                <a:gd name="T70" fmla="*/ 712 w 2335"/>
                <a:gd name="T71" fmla="*/ 92 h 2332"/>
                <a:gd name="T72" fmla="*/ 847 w 2335"/>
                <a:gd name="T73" fmla="*/ 44 h 2332"/>
                <a:gd name="T74" fmla="*/ 989 w 2335"/>
                <a:gd name="T75" fmla="*/ 13 h 2332"/>
                <a:gd name="T76" fmla="*/ 1137 w 2335"/>
                <a:gd name="T77" fmla="*/ 0 h 2332"/>
                <a:gd name="T78" fmla="*/ 1256 w 2335"/>
                <a:gd name="T79" fmla="*/ 3 h 2332"/>
                <a:gd name="T80" fmla="*/ 1403 w 2335"/>
                <a:gd name="T81" fmla="*/ 24 h 2332"/>
                <a:gd name="T82" fmla="*/ 1542 w 2335"/>
                <a:gd name="T83" fmla="*/ 61 h 2332"/>
                <a:gd name="T84" fmla="*/ 1673 w 2335"/>
                <a:gd name="T85" fmla="*/ 114 h 2332"/>
                <a:gd name="T86" fmla="*/ 1796 w 2335"/>
                <a:gd name="T87" fmla="*/ 184 h 2332"/>
                <a:gd name="T88" fmla="*/ 1909 w 2335"/>
                <a:gd name="T89" fmla="*/ 266 h 2332"/>
                <a:gd name="T90" fmla="*/ 2012 w 2335"/>
                <a:gd name="T91" fmla="*/ 361 h 2332"/>
                <a:gd name="T92" fmla="*/ 2103 w 2335"/>
                <a:gd name="T93" fmla="*/ 468 h 2332"/>
                <a:gd name="T94" fmla="*/ 2180 w 2335"/>
                <a:gd name="T95" fmla="*/ 585 h 2332"/>
                <a:gd name="T96" fmla="*/ 2243 w 2335"/>
                <a:gd name="T97" fmla="*/ 712 h 2332"/>
                <a:gd name="T98" fmla="*/ 2290 w 2335"/>
                <a:gd name="T99" fmla="*/ 847 h 2332"/>
                <a:gd name="T100" fmla="*/ 2321 w 2335"/>
                <a:gd name="T101" fmla="*/ 989 h 2332"/>
                <a:gd name="T102" fmla="*/ 2334 w 2335"/>
                <a:gd name="T103" fmla="*/ 1136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2">
                  <a:moveTo>
                    <a:pt x="2335" y="1166"/>
                  </a:moveTo>
                  <a:lnTo>
                    <a:pt x="2335" y="1166"/>
                  </a:lnTo>
                  <a:lnTo>
                    <a:pt x="2334" y="1196"/>
                  </a:lnTo>
                  <a:lnTo>
                    <a:pt x="2332" y="1226"/>
                  </a:lnTo>
                  <a:lnTo>
                    <a:pt x="2330" y="1256"/>
                  </a:lnTo>
                  <a:lnTo>
                    <a:pt x="2328" y="1286"/>
                  </a:lnTo>
                  <a:lnTo>
                    <a:pt x="2325" y="1315"/>
                  </a:lnTo>
                  <a:lnTo>
                    <a:pt x="2321" y="1343"/>
                  </a:lnTo>
                  <a:lnTo>
                    <a:pt x="2316" y="1372"/>
                  </a:lnTo>
                  <a:lnTo>
                    <a:pt x="2310" y="1401"/>
                  </a:lnTo>
                  <a:lnTo>
                    <a:pt x="2305" y="1430"/>
                  </a:lnTo>
                  <a:lnTo>
                    <a:pt x="2297" y="1458"/>
                  </a:lnTo>
                  <a:lnTo>
                    <a:pt x="2290" y="1485"/>
                  </a:lnTo>
                  <a:lnTo>
                    <a:pt x="2282" y="1513"/>
                  </a:lnTo>
                  <a:lnTo>
                    <a:pt x="2273" y="1540"/>
                  </a:lnTo>
                  <a:lnTo>
                    <a:pt x="2263" y="1568"/>
                  </a:lnTo>
                  <a:lnTo>
                    <a:pt x="2253" y="1594"/>
                  </a:lnTo>
                  <a:lnTo>
                    <a:pt x="2243" y="1620"/>
                  </a:lnTo>
                  <a:lnTo>
                    <a:pt x="2231" y="1647"/>
                  </a:lnTo>
                  <a:lnTo>
                    <a:pt x="2219" y="1672"/>
                  </a:lnTo>
                  <a:lnTo>
                    <a:pt x="2206" y="1697"/>
                  </a:lnTo>
                  <a:lnTo>
                    <a:pt x="2194" y="1722"/>
                  </a:lnTo>
                  <a:lnTo>
                    <a:pt x="2180" y="1747"/>
                  </a:lnTo>
                  <a:lnTo>
                    <a:pt x="2166" y="1770"/>
                  </a:lnTo>
                  <a:lnTo>
                    <a:pt x="2151" y="1795"/>
                  </a:lnTo>
                  <a:lnTo>
                    <a:pt x="2135" y="1819"/>
                  </a:lnTo>
                  <a:lnTo>
                    <a:pt x="2119" y="1841"/>
                  </a:lnTo>
                  <a:lnTo>
                    <a:pt x="2103" y="1864"/>
                  </a:lnTo>
                  <a:lnTo>
                    <a:pt x="2086" y="1886"/>
                  </a:lnTo>
                  <a:lnTo>
                    <a:pt x="2067" y="1908"/>
                  </a:lnTo>
                  <a:lnTo>
                    <a:pt x="2049" y="1930"/>
                  </a:lnTo>
                  <a:lnTo>
                    <a:pt x="2031" y="1950"/>
                  </a:lnTo>
                  <a:lnTo>
                    <a:pt x="2012" y="1971"/>
                  </a:lnTo>
                  <a:lnTo>
                    <a:pt x="1993" y="1990"/>
                  </a:lnTo>
                  <a:lnTo>
                    <a:pt x="1972" y="2011"/>
                  </a:lnTo>
                  <a:lnTo>
                    <a:pt x="1952" y="2030"/>
                  </a:lnTo>
                  <a:lnTo>
                    <a:pt x="1931" y="2048"/>
                  </a:lnTo>
                  <a:lnTo>
                    <a:pt x="1909" y="2066"/>
                  </a:lnTo>
                  <a:lnTo>
                    <a:pt x="1888" y="2083"/>
                  </a:lnTo>
                  <a:lnTo>
                    <a:pt x="1865" y="2100"/>
                  </a:lnTo>
                  <a:lnTo>
                    <a:pt x="1843" y="2117"/>
                  </a:lnTo>
                  <a:lnTo>
                    <a:pt x="1820" y="2133"/>
                  </a:lnTo>
                  <a:lnTo>
                    <a:pt x="1796" y="2148"/>
                  </a:lnTo>
                  <a:lnTo>
                    <a:pt x="1773" y="2163"/>
                  </a:lnTo>
                  <a:lnTo>
                    <a:pt x="1748" y="2178"/>
                  </a:lnTo>
                  <a:lnTo>
                    <a:pt x="1723" y="2191"/>
                  </a:lnTo>
                  <a:lnTo>
                    <a:pt x="1699" y="2205"/>
                  </a:lnTo>
                  <a:lnTo>
                    <a:pt x="1673" y="2218"/>
                  </a:lnTo>
                  <a:lnTo>
                    <a:pt x="1647" y="2230"/>
                  </a:lnTo>
                  <a:lnTo>
                    <a:pt x="1622" y="2240"/>
                  </a:lnTo>
                  <a:lnTo>
                    <a:pt x="1595" y="2252"/>
                  </a:lnTo>
                  <a:lnTo>
                    <a:pt x="1568" y="2262"/>
                  </a:lnTo>
                  <a:lnTo>
                    <a:pt x="1542" y="2271"/>
                  </a:lnTo>
                  <a:lnTo>
                    <a:pt x="1514" y="2280"/>
                  </a:lnTo>
                  <a:lnTo>
                    <a:pt x="1486" y="2288"/>
                  </a:lnTo>
                  <a:lnTo>
                    <a:pt x="1458" y="2296"/>
                  </a:lnTo>
                  <a:lnTo>
                    <a:pt x="1431" y="2302"/>
                  </a:lnTo>
                  <a:lnTo>
                    <a:pt x="1403" y="2309"/>
                  </a:lnTo>
                  <a:lnTo>
                    <a:pt x="1374" y="2314"/>
                  </a:lnTo>
                  <a:lnTo>
                    <a:pt x="1345" y="2319"/>
                  </a:lnTo>
                  <a:lnTo>
                    <a:pt x="1315" y="2324"/>
                  </a:lnTo>
                  <a:lnTo>
                    <a:pt x="1286" y="2327"/>
                  </a:lnTo>
                  <a:lnTo>
                    <a:pt x="1256" y="2329"/>
                  </a:lnTo>
                  <a:lnTo>
                    <a:pt x="1228" y="2331"/>
                  </a:lnTo>
                  <a:lnTo>
                    <a:pt x="1198" y="2332"/>
                  </a:lnTo>
                  <a:lnTo>
                    <a:pt x="1167" y="2332"/>
                  </a:lnTo>
                  <a:lnTo>
                    <a:pt x="1167" y="2332"/>
                  </a:lnTo>
                  <a:lnTo>
                    <a:pt x="1137" y="2332"/>
                  </a:lnTo>
                  <a:lnTo>
                    <a:pt x="1107" y="2331"/>
                  </a:lnTo>
                  <a:lnTo>
                    <a:pt x="1077" y="2329"/>
                  </a:lnTo>
                  <a:lnTo>
                    <a:pt x="1048" y="2327"/>
                  </a:lnTo>
                  <a:lnTo>
                    <a:pt x="1018" y="2324"/>
                  </a:lnTo>
                  <a:lnTo>
                    <a:pt x="989" y="2319"/>
                  </a:lnTo>
                  <a:lnTo>
                    <a:pt x="960" y="2314"/>
                  </a:lnTo>
                  <a:lnTo>
                    <a:pt x="932" y="2309"/>
                  </a:lnTo>
                  <a:lnTo>
                    <a:pt x="904" y="2302"/>
                  </a:lnTo>
                  <a:lnTo>
                    <a:pt x="875" y="2296"/>
                  </a:lnTo>
                  <a:lnTo>
                    <a:pt x="847" y="2288"/>
                  </a:lnTo>
                  <a:lnTo>
                    <a:pt x="820" y="2280"/>
                  </a:lnTo>
                  <a:lnTo>
                    <a:pt x="793" y="2271"/>
                  </a:lnTo>
                  <a:lnTo>
                    <a:pt x="766" y="2262"/>
                  </a:lnTo>
                  <a:lnTo>
                    <a:pt x="739" y="2252"/>
                  </a:lnTo>
                  <a:lnTo>
                    <a:pt x="712" y="2240"/>
                  </a:lnTo>
                  <a:lnTo>
                    <a:pt x="687" y="2230"/>
                  </a:lnTo>
                  <a:lnTo>
                    <a:pt x="661" y="2218"/>
                  </a:lnTo>
                  <a:lnTo>
                    <a:pt x="636" y="2205"/>
                  </a:lnTo>
                  <a:lnTo>
                    <a:pt x="611" y="2191"/>
                  </a:lnTo>
                  <a:lnTo>
                    <a:pt x="586" y="2178"/>
                  </a:lnTo>
                  <a:lnTo>
                    <a:pt x="562" y="2163"/>
                  </a:lnTo>
                  <a:lnTo>
                    <a:pt x="538" y="2148"/>
                  </a:lnTo>
                  <a:lnTo>
                    <a:pt x="515" y="2133"/>
                  </a:lnTo>
                  <a:lnTo>
                    <a:pt x="491" y="2117"/>
                  </a:lnTo>
                  <a:lnTo>
                    <a:pt x="469" y="2100"/>
                  </a:lnTo>
                  <a:lnTo>
                    <a:pt x="446" y="2083"/>
                  </a:lnTo>
                  <a:lnTo>
                    <a:pt x="425" y="2066"/>
                  </a:lnTo>
                  <a:lnTo>
                    <a:pt x="404" y="2048"/>
                  </a:lnTo>
                  <a:lnTo>
                    <a:pt x="382" y="2030"/>
                  </a:lnTo>
                  <a:lnTo>
                    <a:pt x="362" y="2011"/>
                  </a:lnTo>
                  <a:lnTo>
                    <a:pt x="342" y="1990"/>
                  </a:lnTo>
                  <a:lnTo>
                    <a:pt x="322" y="1971"/>
                  </a:lnTo>
                  <a:lnTo>
                    <a:pt x="303" y="1950"/>
                  </a:lnTo>
                  <a:lnTo>
                    <a:pt x="284" y="1930"/>
                  </a:lnTo>
                  <a:lnTo>
                    <a:pt x="267" y="1908"/>
                  </a:lnTo>
                  <a:lnTo>
                    <a:pt x="249" y="1886"/>
                  </a:lnTo>
                  <a:lnTo>
                    <a:pt x="232" y="1864"/>
                  </a:lnTo>
                  <a:lnTo>
                    <a:pt x="216" y="1841"/>
                  </a:lnTo>
                  <a:lnTo>
                    <a:pt x="200" y="1819"/>
                  </a:lnTo>
                  <a:lnTo>
                    <a:pt x="184" y="1795"/>
                  </a:lnTo>
                  <a:lnTo>
                    <a:pt x="169" y="1770"/>
                  </a:lnTo>
                  <a:lnTo>
                    <a:pt x="155" y="1747"/>
                  </a:lnTo>
                  <a:lnTo>
                    <a:pt x="141" y="1722"/>
                  </a:lnTo>
                  <a:lnTo>
                    <a:pt x="128" y="1697"/>
                  </a:lnTo>
                  <a:lnTo>
                    <a:pt x="115" y="1672"/>
                  </a:lnTo>
                  <a:lnTo>
                    <a:pt x="103" y="1647"/>
                  </a:lnTo>
                  <a:lnTo>
                    <a:pt x="92" y="1620"/>
                  </a:lnTo>
                  <a:lnTo>
                    <a:pt x="81" y="1594"/>
                  </a:lnTo>
                  <a:lnTo>
                    <a:pt x="70" y="1568"/>
                  </a:lnTo>
                  <a:lnTo>
                    <a:pt x="61" y="1540"/>
                  </a:lnTo>
                  <a:lnTo>
                    <a:pt x="52" y="1513"/>
                  </a:lnTo>
                  <a:lnTo>
                    <a:pt x="45" y="1485"/>
                  </a:lnTo>
                  <a:lnTo>
                    <a:pt x="36" y="1458"/>
                  </a:lnTo>
                  <a:lnTo>
                    <a:pt x="30" y="1430"/>
                  </a:lnTo>
                  <a:lnTo>
                    <a:pt x="23" y="1401"/>
                  </a:lnTo>
                  <a:lnTo>
                    <a:pt x="18" y="1372"/>
                  </a:lnTo>
                  <a:lnTo>
                    <a:pt x="14" y="1343"/>
                  </a:lnTo>
                  <a:lnTo>
                    <a:pt x="9" y="1315"/>
                  </a:lnTo>
                  <a:lnTo>
                    <a:pt x="6" y="1286"/>
                  </a:lnTo>
                  <a:lnTo>
                    <a:pt x="3" y="1256"/>
                  </a:lnTo>
                  <a:lnTo>
                    <a:pt x="1" y="1226"/>
                  </a:lnTo>
                  <a:lnTo>
                    <a:pt x="0" y="1196"/>
                  </a:lnTo>
                  <a:lnTo>
                    <a:pt x="0" y="1166"/>
                  </a:lnTo>
                  <a:lnTo>
                    <a:pt x="0" y="1166"/>
                  </a:lnTo>
                  <a:lnTo>
                    <a:pt x="0" y="1136"/>
                  </a:lnTo>
                  <a:lnTo>
                    <a:pt x="1" y="1106"/>
                  </a:lnTo>
                  <a:lnTo>
                    <a:pt x="3" y="1076"/>
                  </a:lnTo>
                  <a:lnTo>
                    <a:pt x="6" y="1047"/>
                  </a:lnTo>
                  <a:lnTo>
                    <a:pt x="9" y="1018"/>
                  </a:lnTo>
                  <a:lnTo>
                    <a:pt x="14" y="989"/>
                  </a:lnTo>
                  <a:lnTo>
                    <a:pt x="18" y="960"/>
                  </a:lnTo>
                  <a:lnTo>
                    <a:pt x="23" y="931"/>
                  </a:lnTo>
                  <a:lnTo>
                    <a:pt x="30" y="902"/>
                  </a:lnTo>
                  <a:lnTo>
                    <a:pt x="36" y="875"/>
                  </a:lnTo>
                  <a:lnTo>
                    <a:pt x="45" y="847"/>
                  </a:lnTo>
                  <a:lnTo>
                    <a:pt x="52" y="819"/>
                  </a:lnTo>
                  <a:lnTo>
                    <a:pt x="61" y="792"/>
                  </a:lnTo>
                  <a:lnTo>
                    <a:pt x="70" y="765"/>
                  </a:lnTo>
                  <a:lnTo>
                    <a:pt x="81" y="739"/>
                  </a:lnTo>
                  <a:lnTo>
                    <a:pt x="92" y="712"/>
                  </a:lnTo>
                  <a:lnTo>
                    <a:pt x="103" y="687"/>
                  </a:lnTo>
                  <a:lnTo>
                    <a:pt x="115" y="660"/>
                  </a:lnTo>
                  <a:lnTo>
                    <a:pt x="128" y="635"/>
                  </a:lnTo>
                  <a:lnTo>
                    <a:pt x="141" y="610"/>
                  </a:lnTo>
                  <a:lnTo>
                    <a:pt x="155" y="585"/>
                  </a:lnTo>
                  <a:lnTo>
                    <a:pt x="169" y="562"/>
                  </a:lnTo>
                  <a:lnTo>
                    <a:pt x="184" y="537"/>
                  </a:lnTo>
                  <a:lnTo>
                    <a:pt x="200" y="514"/>
                  </a:lnTo>
                  <a:lnTo>
                    <a:pt x="216" y="491"/>
                  </a:lnTo>
                  <a:lnTo>
                    <a:pt x="232" y="468"/>
                  </a:lnTo>
                  <a:lnTo>
                    <a:pt x="249" y="446"/>
                  </a:lnTo>
                  <a:lnTo>
                    <a:pt x="267" y="424"/>
                  </a:lnTo>
                  <a:lnTo>
                    <a:pt x="284" y="403"/>
                  </a:lnTo>
                  <a:lnTo>
                    <a:pt x="303" y="382"/>
                  </a:lnTo>
                  <a:lnTo>
                    <a:pt x="322" y="361"/>
                  </a:lnTo>
                  <a:lnTo>
                    <a:pt x="342" y="342"/>
                  </a:lnTo>
                  <a:lnTo>
                    <a:pt x="362" y="322"/>
                  </a:lnTo>
                  <a:lnTo>
                    <a:pt x="382" y="302"/>
                  </a:lnTo>
                  <a:lnTo>
                    <a:pt x="404" y="284"/>
                  </a:lnTo>
                  <a:lnTo>
                    <a:pt x="425" y="266"/>
                  </a:lnTo>
                  <a:lnTo>
                    <a:pt x="446" y="249"/>
                  </a:lnTo>
                  <a:lnTo>
                    <a:pt x="469" y="232"/>
                  </a:lnTo>
                  <a:lnTo>
                    <a:pt x="491" y="215"/>
                  </a:lnTo>
                  <a:lnTo>
                    <a:pt x="515" y="199"/>
                  </a:lnTo>
                  <a:lnTo>
                    <a:pt x="538" y="184"/>
                  </a:lnTo>
                  <a:lnTo>
                    <a:pt x="562" y="169"/>
                  </a:lnTo>
                  <a:lnTo>
                    <a:pt x="586" y="154"/>
                  </a:lnTo>
                  <a:lnTo>
                    <a:pt x="611" y="141"/>
                  </a:lnTo>
                  <a:lnTo>
                    <a:pt x="636" y="127"/>
                  </a:lnTo>
                  <a:lnTo>
                    <a:pt x="661" y="114"/>
                  </a:lnTo>
                  <a:lnTo>
                    <a:pt x="687" y="103"/>
                  </a:lnTo>
                  <a:lnTo>
                    <a:pt x="712" y="92"/>
                  </a:lnTo>
                  <a:lnTo>
                    <a:pt x="739" y="80"/>
                  </a:lnTo>
                  <a:lnTo>
                    <a:pt x="766" y="71"/>
                  </a:lnTo>
                  <a:lnTo>
                    <a:pt x="793" y="61"/>
                  </a:lnTo>
                  <a:lnTo>
                    <a:pt x="820" y="53"/>
                  </a:lnTo>
                  <a:lnTo>
                    <a:pt x="847" y="44"/>
                  </a:lnTo>
                  <a:lnTo>
                    <a:pt x="875" y="36"/>
                  </a:lnTo>
                  <a:lnTo>
                    <a:pt x="904" y="30"/>
                  </a:lnTo>
                  <a:lnTo>
                    <a:pt x="932" y="24"/>
                  </a:lnTo>
                  <a:lnTo>
                    <a:pt x="960" y="18"/>
                  </a:lnTo>
                  <a:lnTo>
                    <a:pt x="989" y="13"/>
                  </a:lnTo>
                  <a:lnTo>
                    <a:pt x="1018" y="9"/>
                  </a:lnTo>
                  <a:lnTo>
                    <a:pt x="1048" y="6"/>
                  </a:lnTo>
                  <a:lnTo>
                    <a:pt x="1077" y="3"/>
                  </a:lnTo>
                  <a:lnTo>
                    <a:pt x="1107" y="1"/>
                  </a:lnTo>
                  <a:lnTo>
                    <a:pt x="1137" y="0"/>
                  </a:lnTo>
                  <a:lnTo>
                    <a:pt x="1167" y="0"/>
                  </a:lnTo>
                  <a:lnTo>
                    <a:pt x="1167" y="0"/>
                  </a:lnTo>
                  <a:lnTo>
                    <a:pt x="1198" y="0"/>
                  </a:lnTo>
                  <a:lnTo>
                    <a:pt x="1228" y="1"/>
                  </a:lnTo>
                  <a:lnTo>
                    <a:pt x="1256" y="3"/>
                  </a:lnTo>
                  <a:lnTo>
                    <a:pt x="1286" y="6"/>
                  </a:lnTo>
                  <a:lnTo>
                    <a:pt x="1315" y="9"/>
                  </a:lnTo>
                  <a:lnTo>
                    <a:pt x="1345" y="13"/>
                  </a:lnTo>
                  <a:lnTo>
                    <a:pt x="1374" y="18"/>
                  </a:lnTo>
                  <a:lnTo>
                    <a:pt x="1403" y="24"/>
                  </a:lnTo>
                  <a:lnTo>
                    <a:pt x="1431" y="30"/>
                  </a:lnTo>
                  <a:lnTo>
                    <a:pt x="1458" y="36"/>
                  </a:lnTo>
                  <a:lnTo>
                    <a:pt x="1486" y="44"/>
                  </a:lnTo>
                  <a:lnTo>
                    <a:pt x="1514" y="53"/>
                  </a:lnTo>
                  <a:lnTo>
                    <a:pt x="1542" y="61"/>
                  </a:lnTo>
                  <a:lnTo>
                    <a:pt x="1568" y="71"/>
                  </a:lnTo>
                  <a:lnTo>
                    <a:pt x="1595" y="80"/>
                  </a:lnTo>
                  <a:lnTo>
                    <a:pt x="1622" y="92"/>
                  </a:lnTo>
                  <a:lnTo>
                    <a:pt x="1647" y="103"/>
                  </a:lnTo>
                  <a:lnTo>
                    <a:pt x="1673" y="114"/>
                  </a:lnTo>
                  <a:lnTo>
                    <a:pt x="1699" y="127"/>
                  </a:lnTo>
                  <a:lnTo>
                    <a:pt x="1723" y="141"/>
                  </a:lnTo>
                  <a:lnTo>
                    <a:pt x="1748" y="154"/>
                  </a:lnTo>
                  <a:lnTo>
                    <a:pt x="1773" y="169"/>
                  </a:lnTo>
                  <a:lnTo>
                    <a:pt x="1796" y="184"/>
                  </a:lnTo>
                  <a:lnTo>
                    <a:pt x="1820" y="199"/>
                  </a:lnTo>
                  <a:lnTo>
                    <a:pt x="1843" y="215"/>
                  </a:lnTo>
                  <a:lnTo>
                    <a:pt x="1865" y="232"/>
                  </a:lnTo>
                  <a:lnTo>
                    <a:pt x="1888" y="249"/>
                  </a:lnTo>
                  <a:lnTo>
                    <a:pt x="1909" y="266"/>
                  </a:lnTo>
                  <a:lnTo>
                    <a:pt x="1931" y="284"/>
                  </a:lnTo>
                  <a:lnTo>
                    <a:pt x="1952" y="302"/>
                  </a:lnTo>
                  <a:lnTo>
                    <a:pt x="1972" y="322"/>
                  </a:lnTo>
                  <a:lnTo>
                    <a:pt x="1993" y="342"/>
                  </a:lnTo>
                  <a:lnTo>
                    <a:pt x="2012" y="361"/>
                  </a:lnTo>
                  <a:lnTo>
                    <a:pt x="2031" y="382"/>
                  </a:lnTo>
                  <a:lnTo>
                    <a:pt x="2049" y="403"/>
                  </a:lnTo>
                  <a:lnTo>
                    <a:pt x="2067" y="424"/>
                  </a:lnTo>
                  <a:lnTo>
                    <a:pt x="2086" y="446"/>
                  </a:lnTo>
                  <a:lnTo>
                    <a:pt x="2103" y="468"/>
                  </a:lnTo>
                  <a:lnTo>
                    <a:pt x="2119" y="491"/>
                  </a:lnTo>
                  <a:lnTo>
                    <a:pt x="2135" y="514"/>
                  </a:lnTo>
                  <a:lnTo>
                    <a:pt x="2151" y="537"/>
                  </a:lnTo>
                  <a:lnTo>
                    <a:pt x="2166" y="562"/>
                  </a:lnTo>
                  <a:lnTo>
                    <a:pt x="2180" y="585"/>
                  </a:lnTo>
                  <a:lnTo>
                    <a:pt x="2194" y="610"/>
                  </a:lnTo>
                  <a:lnTo>
                    <a:pt x="2206" y="635"/>
                  </a:lnTo>
                  <a:lnTo>
                    <a:pt x="2219" y="660"/>
                  </a:lnTo>
                  <a:lnTo>
                    <a:pt x="2231" y="687"/>
                  </a:lnTo>
                  <a:lnTo>
                    <a:pt x="2243" y="712"/>
                  </a:lnTo>
                  <a:lnTo>
                    <a:pt x="2253" y="739"/>
                  </a:lnTo>
                  <a:lnTo>
                    <a:pt x="2263" y="765"/>
                  </a:lnTo>
                  <a:lnTo>
                    <a:pt x="2273" y="792"/>
                  </a:lnTo>
                  <a:lnTo>
                    <a:pt x="2282" y="819"/>
                  </a:lnTo>
                  <a:lnTo>
                    <a:pt x="2290" y="847"/>
                  </a:lnTo>
                  <a:lnTo>
                    <a:pt x="2297" y="875"/>
                  </a:lnTo>
                  <a:lnTo>
                    <a:pt x="2305" y="902"/>
                  </a:lnTo>
                  <a:lnTo>
                    <a:pt x="2310" y="931"/>
                  </a:lnTo>
                  <a:lnTo>
                    <a:pt x="2316" y="960"/>
                  </a:lnTo>
                  <a:lnTo>
                    <a:pt x="2321" y="989"/>
                  </a:lnTo>
                  <a:lnTo>
                    <a:pt x="2325" y="1018"/>
                  </a:lnTo>
                  <a:lnTo>
                    <a:pt x="2328" y="1047"/>
                  </a:lnTo>
                  <a:lnTo>
                    <a:pt x="2330" y="1076"/>
                  </a:lnTo>
                  <a:lnTo>
                    <a:pt x="2332" y="1106"/>
                  </a:lnTo>
                  <a:lnTo>
                    <a:pt x="2334"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5E004D43-A674-4F02-8B0F-CF38A0F09AF4}"/>
                </a:ext>
              </a:extLst>
            </p:cNvPr>
            <p:cNvSpPr>
              <a:spLocks/>
            </p:cNvSpPr>
            <p:nvPr/>
          </p:nvSpPr>
          <p:spPr bwMode="auto">
            <a:xfrm>
              <a:off x="4436" y="1186"/>
              <a:ext cx="467" cy="467"/>
            </a:xfrm>
            <a:custGeom>
              <a:avLst/>
              <a:gdLst>
                <a:gd name="T0" fmla="*/ 2332 w 2335"/>
                <a:gd name="T1" fmla="*/ 1256 h 2332"/>
                <a:gd name="T2" fmla="*/ 2311 w 2335"/>
                <a:gd name="T3" fmla="*/ 1401 h 2332"/>
                <a:gd name="T4" fmla="*/ 2274 w 2335"/>
                <a:gd name="T5" fmla="*/ 1540 h 2332"/>
                <a:gd name="T6" fmla="*/ 2220 w 2335"/>
                <a:gd name="T7" fmla="*/ 1672 h 2332"/>
                <a:gd name="T8" fmla="*/ 2151 w 2335"/>
                <a:gd name="T9" fmla="*/ 1795 h 2332"/>
                <a:gd name="T10" fmla="*/ 2069 w 2335"/>
                <a:gd name="T11" fmla="*/ 1908 h 2332"/>
                <a:gd name="T12" fmla="*/ 1973 w 2335"/>
                <a:gd name="T13" fmla="*/ 2011 h 2332"/>
                <a:gd name="T14" fmla="*/ 1866 w 2335"/>
                <a:gd name="T15" fmla="*/ 2100 h 2332"/>
                <a:gd name="T16" fmla="*/ 1748 w 2335"/>
                <a:gd name="T17" fmla="*/ 2178 h 2332"/>
                <a:gd name="T18" fmla="*/ 1622 w 2335"/>
                <a:gd name="T19" fmla="*/ 2240 h 2332"/>
                <a:gd name="T20" fmla="*/ 1488 w 2335"/>
                <a:gd name="T21" fmla="*/ 2288 h 2332"/>
                <a:gd name="T22" fmla="*/ 1346 w 2335"/>
                <a:gd name="T23" fmla="*/ 2319 h 2332"/>
                <a:gd name="T24" fmla="*/ 1198 w 2335"/>
                <a:gd name="T25" fmla="*/ 2332 h 2332"/>
                <a:gd name="T26" fmla="*/ 1078 w 2335"/>
                <a:gd name="T27" fmla="*/ 2329 h 2332"/>
                <a:gd name="T28" fmla="*/ 933 w 2335"/>
                <a:gd name="T29" fmla="*/ 2309 h 2332"/>
                <a:gd name="T30" fmla="*/ 793 w 2335"/>
                <a:gd name="T31" fmla="*/ 2271 h 2332"/>
                <a:gd name="T32" fmla="*/ 662 w 2335"/>
                <a:gd name="T33" fmla="*/ 2218 h 2332"/>
                <a:gd name="T34" fmla="*/ 539 w 2335"/>
                <a:gd name="T35" fmla="*/ 2148 h 2332"/>
                <a:gd name="T36" fmla="*/ 425 w 2335"/>
                <a:gd name="T37" fmla="*/ 2066 h 2332"/>
                <a:gd name="T38" fmla="*/ 323 w 2335"/>
                <a:gd name="T39" fmla="*/ 1971 h 2332"/>
                <a:gd name="T40" fmla="*/ 232 w 2335"/>
                <a:gd name="T41" fmla="*/ 1864 h 2332"/>
                <a:gd name="T42" fmla="*/ 155 w 2335"/>
                <a:gd name="T43" fmla="*/ 1747 h 2332"/>
                <a:gd name="T44" fmla="*/ 92 w 2335"/>
                <a:gd name="T45" fmla="*/ 1620 h 2332"/>
                <a:gd name="T46" fmla="*/ 45 w 2335"/>
                <a:gd name="T47" fmla="*/ 1485 h 2332"/>
                <a:gd name="T48" fmla="*/ 14 w 2335"/>
                <a:gd name="T49" fmla="*/ 1343 h 2332"/>
                <a:gd name="T50" fmla="*/ 1 w 2335"/>
                <a:gd name="T51" fmla="*/ 1196 h 2332"/>
                <a:gd name="T52" fmla="*/ 4 w 2335"/>
                <a:gd name="T53" fmla="*/ 1076 h 2332"/>
                <a:gd name="T54" fmla="*/ 25 w 2335"/>
                <a:gd name="T55" fmla="*/ 931 h 2332"/>
                <a:gd name="T56" fmla="*/ 62 w 2335"/>
                <a:gd name="T57" fmla="*/ 792 h 2332"/>
                <a:gd name="T58" fmla="*/ 116 w 2335"/>
                <a:gd name="T59" fmla="*/ 660 h 2332"/>
                <a:gd name="T60" fmla="*/ 184 w 2335"/>
                <a:gd name="T61" fmla="*/ 537 h 2332"/>
                <a:gd name="T62" fmla="*/ 267 w 2335"/>
                <a:gd name="T63" fmla="*/ 424 h 2332"/>
                <a:gd name="T64" fmla="*/ 362 w 2335"/>
                <a:gd name="T65" fmla="*/ 322 h 2332"/>
                <a:gd name="T66" fmla="*/ 469 w 2335"/>
                <a:gd name="T67" fmla="*/ 232 h 2332"/>
                <a:gd name="T68" fmla="*/ 587 w 2335"/>
                <a:gd name="T69" fmla="*/ 154 h 2332"/>
                <a:gd name="T70" fmla="*/ 713 w 2335"/>
                <a:gd name="T71" fmla="*/ 92 h 2332"/>
                <a:gd name="T72" fmla="*/ 849 w 2335"/>
                <a:gd name="T73" fmla="*/ 44 h 2332"/>
                <a:gd name="T74" fmla="*/ 990 w 2335"/>
                <a:gd name="T75" fmla="*/ 13 h 2332"/>
                <a:gd name="T76" fmla="*/ 1137 w 2335"/>
                <a:gd name="T77" fmla="*/ 0 h 2332"/>
                <a:gd name="T78" fmla="*/ 1258 w 2335"/>
                <a:gd name="T79" fmla="*/ 3 h 2332"/>
                <a:gd name="T80" fmla="*/ 1403 w 2335"/>
                <a:gd name="T81" fmla="*/ 24 h 2332"/>
                <a:gd name="T82" fmla="*/ 1542 w 2335"/>
                <a:gd name="T83" fmla="*/ 61 h 2332"/>
                <a:gd name="T84" fmla="*/ 1674 w 2335"/>
                <a:gd name="T85" fmla="*/ 114 h 2332"/>
                <a:gd name="T86" fmla="*/ 1796 w 2335"/>
                <a:gd name="T87" fmla="*/ 184 h 2332"/>
                <a:gd name="T88" fmla="*/ 1910 w 2335"/>
                <a:gd name="T89" fmla="*/ 266 h 2332"/>
                <a:gd name="T90" fmla="*/ 2012 w 2335"/>
                <a:gd name="T91" fmla="*/ 361 h 2332"/>
                <a:gd name="T92" fmla="*/ 2103 w 2335"/>
                <a:gd name="T93" fmla="*/ 468 h 2332"/>
                <a:gd name="T94" fmla="*/ 2180 w 2335"/>
                <a:gd name="T95" fmla="*/ 585 h 2332"/>
                <a:gd name="T96" fmla="*/ 2243 w 2335"/>
                <a:gd name="T97" fmla="*/ 712 h 2332"/>
                <a:gd name="T98" fmla="*/ 2291 w 2335"/>
                <a:gd name="T99" fmla="*/ 847 h 2332"/>
                <a:gd name="T100" fmla="*/ 2321 w 2335"/>
                <a:gd name="T101" fmla="*/ 989 h 2332"/>
                <a:gd name="T102" fmla="*/ 2335 w 2335"/>
                <a:gd name="T103" fmla="*/ 1136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2">
                  <a:moveTo>
                    <a:pt x="2335" y="1166"/>
                  </a:moveTo>
                  <a:lnTo>
                    <a:pt x="2335" y="1166"/>
                  </a:lnTo>
                  <a:lnTo>
                    <a:pt x="2335" y="1196"/>
                  </a:lnTo>
                  <a:lnTo>
                    <a:pt x="2334" y="1226"/>
                  </a:lnTo>
                  <a:lnTo>
                    <a:pt x="2332" y="1256"/>
                  </a:lnTo>
                  <a:lnTo>
                    <a:pt x="2329" y="1286"/>
                  </a:lnTo>
                  <a:lnTo>
                    <a:pt x="2325" y="1315"/>
                  </a:lnTo>
                  <a:lnTo>
                    <a:pt x="2321" y="1343"/>
                  </a:lnTo>
                  <a:lnTo>
                    <a:pt x="2317" y="1372"/>
                  </a:lnTo>
                  <a:lnTo>
                    <a:pt x="2311" y="1401"/>
                  </a:lnTo>
                  <a:lnTo>
                    <a:pt x="2305" y="1430"/>
                  </a:lnTo>
                  <a:lnTo>
                    <a:pt x="2299" y="1458"/>
                  </a:lnTo>
                  <a:lnTo>
                    <a:pt x="2291" y="1485"/>
                  </a:lnTo>
                  <a:lnTo>
                    <a:pt x="2283" y="1513"/>
                  </a:lnTo>
                  <a:lnTo>
                    <a:pt x="2274" y="1540"/>
                  </a:lnTo>
                  <a:lnTo>
                    <a:pt x="2264" y="1568"/>
                  </a:lnTo>
                  <a:lnTo>
                    <a:pt x="2254" y="1594"/>
                  </a:lnTo>
                  <a:lnTo>
                    <a:pt x="2243" y="1620"/>
                  </a:lnTo>
                  <a:lnTo>
                    <a:pt x="2231" y="1647"/>
                  </a:lnTo>
                  <a:lnTo>
                    <a:pt x="2220" y="1672"/>
                  </a:lnTo>
                  <a:lnTo>
                    <a:pt x="2207" y="1697"/>
                  </a:lnTo>
                  <a:lnTo>
                    <a:pt x="2194" y="1722"/>
                  </a:lnTo>
                  <a:lnTo>
                    <a:pt x="2180" y="1747"/>
                  </a:lnTo>
                  <a:lnTo>
                    <a:pt x="2166" y="1770"/>
                  </a:lnTo>
                  <a:lnTo>
                    <a:pt x="2151" y="1795"/>
                  </a:lnTo>
                  <a:lnTo>
                    <a:pt x="2135" y="1819"/>
                  </a:lnTo>
                  <a:lnTo>
                    <a:pt x="2119" y="1841"/>
                  </a:lnTo>
                  <a:lnTo>
                    <a:pt x="2103" y="1864"/>
                  </a:lnTo>
                  <a:lnTo>
                    <a:pt x="2086" y="1886"/>
                  </a:lnTo>
                  <a:lnTo>
                    <a:pt x="2069" y="1908"/>
                  </a:lnTo>
                  <a:lnTo>
                    <a:pt x="2051" y="1930"/>
                  </a:lnTo>
                  <a:lnTo>
                    <a:pt x="2032" y="1950"/>
                  </a:lnTo>
                  <a:lnTo>
                    <a:pt x="2012" y="1971"/>
                  </a:lnTo>
                  <a:lnTo>
                    <a:pt x="1993" y="1990"/>
                  </a:lnTo>
                  <a:lnTo>
                    <a:pt x="1973" y="2011"/>
                  </a:lnTo>
                  <a:lnTo>
                    <a:pt x="1952" y="2030"/>
                  </a:lnTo>
                  <a:lnTo>
                    <a:pt x="1931" y="2048"/>
                  </a:lnTo>
                  <a:lnTo>
                    <a:pt x="1910" y="2066"/>
                  </a:lnTo>
                  <a:lnTo>
                    <a:pt x="1888" y="2083"/>
                  </a:lnTo>
                  <a:lnTo>
                    <a:pt x="1866" y="2100"/>
                  </a:lnTo>
                  <a:lnTo>
                    <a:pt x="1843" y="2117"/>
                  </a:lnTo>
                  <a:lnTo>
                    <a:pt x="1820" y="2133"/>
                  </a:lnTo>
                  <a:lnTo>
                    <a:pt x="1796" y="2148"/>
                  </a:lnTo>
                  <a:lnTo>
                    <a:pt x="1773" y="2163"/>
                  </a:lnTo>
                  <a:lnTo>
                    <a:pt x="1748" y="2178"/>
                  </a:lnTo>
                  <a:lnTo>
                    <a:pt x="1724" y="2191"/>
                  </a:lnTo>
                  <a:lnTo>
                    <a:pt x="1699" y="2205"/>
                  </a:lnTo>
                  <a:lnTo>
                    <a:pt x="1674" y="2218"/>
                  </a:lnTo>
                  <a:lnTo>
                    <a:pt x="1648" y="2230"/>
                  </a:lnTo>
                  <a:lnTo>
                    <a:pt x="1622" y="2240"/>
                  </a:lnTo>
                  <a:lnTo>
                    <a:pt x="1596" y="2252"/>
                  </a:lnTo>
                  <a:lnTo>
                    <a:pt x="1569" y="2262"/>
                  </a:lnTo>
                  <a:lnTo>
                    <a:pt x="1542" y="2271"/>
                  </a:lnTo>
                  <a:lnTo>
                    <a:pt x="1514" y="2280"/>
                  </a:lnTo>
                  <a:lnTo>
                    <a:pt x="1488" y="2288"/>
                  </a:lnTo>
                  <a:lnTo>
                    <a:pt x="1460" y="2296"/>
                  </a:lnTo>
                  <a:lnTo>
                    <a:pt x="1431" y="2302"/>
                  </a:lnTo>
                  <a:lnTo>
                    <a:pt x="1403" y="2309"/>
                  </a:lnTo>
                  <a:lnTo>
                    <a:pt x="1374" y="2314"/>
                  </a:lnTo>
                  <a:lnTo>
                    <a:pt x="1346" y="2319"/>
                  </a:lnTo>
                  <a:lnTo>
                    <a:pt x="1317" y="2324"/>
                  </a:lnTo>
                  <a:lnTo>
                    <a:pt x="1287" y="2327"/>
                  </a:lnTo>
                  <a:lnTo>
                    <a:pt x="1258" y="2329"/>
                  </a:lnTo>
                  <a:lnTo>
                    <a:pt x="1228" y="2331"/>
                  </a:lnTo>
                  <a:lnTo>
                    <a:pt x="1198" y="2332"/>
                  </a:lnTo>
                  <a:lnTo>
                    <a:pt x="1168" y="2332"/>
                  </a:lnTo>
                  <a:lnTo>
                    <a:pt x="1168" y="2332"/>
                  </a:lnTo>
                  <a:lnTo>
                    <a:pt x="1137" y="2332"/>
                  </a:lnTo>
                  <a:lnTo>
                    <a:pt x="1107" y="2331"/>
                  </a:lnTo>
                  <a:lnTo>
                    <a:pt x="1078" y="2329"/>
                  </a:lnTo>
                  <a:lnTo>
                    <a:pt x="1048" y="2327"/>
                  </a:lnTo>
                  <a:lnTo>
                    <a:pt x="1020" y="2324"/>
                  </a:lnTo>
                  <a:lnTo>
                    <a:pt x="990" y="2319"/>
                  </a:lnTo>
                  <a:lnTo>
                    <a:pt x="961" y="2314"/>
                  </a:lnTo>
                  <a:lnTo>
                    <a:pt x="933" y="2309"/>
                  </a:lnTo>
                  <a:lnTo>
                    <a:pt x="904" y="2302"/>
                  </a:lnTo>
                  <a:lnTo>
                    <a:pt x="876" y="2296"/>
                  </a:lnTo>
                  <a:lnTo>
                    <a:pt x="849" y="2288"/>
                  </a:lnTo>
                  <a:lnTo>
                    <a:pt x="821" y="2280"/>
                  </a:lnTo>
                  <a:lnTo>
                    <a:pt x="793" y="2271"/>
                  </a:lnTo>
                  <a:lnTo>
                    <a:pt x="766" y="2262"/>
                  </a:lnTo>
                  <a:lnTo>
                    <a:pt x="740" y="2252"/>
                  </a:lnTo>
                  <a:lnTo>
                    <a:pt x="713" y="2240"/>
                  </a:lnTo>
                  <a:lnTo>
                    <a:pt x="687" y="2230"/>
                  </a:lnTo>
                  <a:lnTo>
                    <a:pt x="662" y="2218"/>
                  </a:lnTo>
                  <a:lnTo>
                    <a:pt x="636" y="2205"/>
                  </a:lnTo>
                  <a:lnTo>
                    <a:pt x="611" y="2191"/>
                  </a:lnTo>
                  <a:lnTo>
                    <a:pt x="587" y="2178"/>
                  </a:lnTo>
                  <a:lnTo>
                    <a:pt x="562" y="2163"/>
                  </a:lnTo>
                  <a:lnTo>
                    <a:pt x="539" y="2148"/>
                  </a:lnTo>
                  <a:lnTo>
                    <a:pt x="515" y="2133"/>
                  </a:lnTo>
                  <a:lnTo>
                    <a:pt x="492" y="2117"/>
                  </a:lnTo>
                  <a:lnTo>
                    <a:pt x="469" y="2100"/>
                  </a:lnTo>
                  <a:lnTo>
                    <a:pt x="447" y="2083"/>
                  </a:lnTo>
                  <a:lnTo>
                    <a:pt x="425" y="2066"/>
                  </a:lnTo>
                  <a:lnTo>
                    <a:pt x="404" y="2048"/>
                  </a:lnTo>
                  <a:lnTo>
                    <a:pt x="383" y="2030"/>
                  </a:lnTo>
                  <a:lnTo>
                    <a:pt x="362" y="2011"/>
                  </a:lnTo>
                  <a:lnTo>
                    <a:pt x="342" y="1990"/>
                  </a:lnTo>
                  <a:lnTo>
                    <a:pt x="323" y="1971"/>
                  </a:lnTo>
                  <a:lnTo>
                    <a:pt x="304" y="1950"/>
                  </a:lnTo>
                  <a:lnTo>
                    <a:pt x="285" y="1930"/>
                  </a:lnTo>
                  <a:lnTo>
                    <a:pt x="267" y="1908"/>
                  </a:lnTo>
                  <a:lnTo>
                    <a:pt x="249" y="1886"/>
                  </a:lnTo>
                  <a:lnTo>
                    <a:pt x="232" y="1864"/>
                  </a:lnTo>
                  <a:lnTo>
                    <a:pt x="216" y="1841"/>
                  </a:lnTo>
                  <a:lnTo>
                    <a:pt x="200" y="1819"/>
                  </a:lnTo>
                  <a:lnTo>
                    <a:pt x="184" y="1795"/>
                  </a:lnTo>
                  <a:lnTo>
                    <a:pt x="169" y="1770"/>
                  </a:lnTo>
                  <a:lnTo>
                    <a:pt x="155" y="1747"/>
                  </a:lnTo>
                  <a:lnTo>
                    <a:pt x="141" y="1722"/>
                  </a:lnTo>
                  <a:lnTo>
                    <a:pt x="128" y="1697"/>
                  </a:lnTo>
                  <a:lnTo>
                    <a:pt x="116" y="1672"/>
                  </a:lnTo>
                  <a:lnTo>
                    <a:pt x="104" y="1647"/>
                  </a:lnTo>
                  <a:lnTo>
                    <a:pt x="92" y="1620"/>
                  </a:lnTo>
                  <a:lnTo>
                    <a:pt x="81" y="1594"/>
                  </a:lnTo>
                  <a:lnTo>
                    <a:pt x="72" y="1568"/>
                  </a:lnTo>
                  <a:lnTo>
                    <a:pt x="62" y="1540"/>
                  </a:lnTo>
                  <a:lnTo>
                    <a:pt x="53" y="1513"/>
                  </a:lnTo>
                  <a:lnTo>
                    <a:pt x="45" y="1485"/>
                  </a:lnTo>
                  <a:lnTo>
                    <a:pt x="38" y="1458"/>
                  </a:lnTo>
                  <a:lnTo>
                    <a:pt x="30" y="1430"/>
                  </a:lnTo>
                  <a:lnTo>
                    <a:pt x="25" y="1401"/>
                  </a:lnTo>
                  <a:lnTo>
                    <a:pt x="18" y="1372"/>
                  </a:lnTo>
                  <a:lnTo>
                    <a:pt x="14" y="1343"/>
                  </a:lnTo>
                  <a:lnTo>
                    <a:pt x="10" y="1315"/>
                  </a:lnTo>
                  <a:lnTo>
                    <a:pt x="7" y="1286"/>
                  </a:lnTo>
                  <a:lnTo>
                    <a:pt x="4" y="1256"/>
                  </a:lnTo>
                  <a:lnTo>
                    <a:pt x="2" y="1226"/>
                  </a:lnTo>
                  <a:lnTo>
                    <a:pt x="1" y="1196"/>
                  </a:lnTo>
                  <a:lnTo>
                    <a:pt x="0" y="1166"/>
                  </a:lnTo>
                  <a:lnTo>
                    <a:pt x="0" y="1166"/>
                  </a:lnTo>
                  <a:lnTo>
                    <a:pt x="1" y="1136"/>
                  </a:lnTo>
                  <a:lnTo>
                    <a:pt x="2" y="1106"/>
                  </a:lnTo>
                  <a:lnTo>
                    <a:pt x="4" y="1076"/>
                  </a:lnTo>
                  <a:lnTo>
                    <a:pt x="7" y="1047"/>
                  </a:lnTo>
                  <a:lnTo>
                    <a:pt x="10" y="1018"/>
                  </a:lnTo>
                  <a:lnTo>
                    <a:pt x="14" y="989"/>
                  </a:lnTo>
                  <a:lnTo>
                    <a:pt x="18" y="960"/>
                  </a:lnTo>
                  <a:lnTo>
                    <a:pt x="25" y="931"/>
                  </a:lnTo>
                  <a:lnTo>
                    <a:pt x="30" y="902"/>
                  </a:lnTo>
                  <a:lnTo>
                    <a:pt x="38" y="875"/>
                  </a:lnTo>
                  <a:lnTo>
                    <a:pt x="45" y="847"/>
                  </a:lnTo>
                  <a:lnTo>
                    <a:pt x="53" y="819"/>
                  </a:lnTo>
                  <a:lnTo>
                    <a:pt x="62" y="792"/>
                  </a:lnTo>
                  <a:lnTo>
                    <a:pt x="72" y="765"/>
                  </a:lnTo>
                  <a:lnTo>
                    <a:pt x="81" y="739"/>
                  </a:lnTo>
                  <a:lnTo>
                    <a:pt x="92" y="712"/>
                  </a:lnTo>
                  <a:lnTo>
                    <a:pt x="104" y="687"/>
                  </a:lnTo>
                  <a:lnTo>
                    <a:pt x="116" y="660"/>
                  </a:lnTo>
                  <a:lnTo>
                    <a:pt x="128" y="635"/>
                  </a:lnTo>
                  <a:lnTo>
                    <a:pt x="141" y="610"/>
                  </a:lnTo>
                  <a:lnTo>
                    <a:pt x="155" y="585"/>
                  </a:lnTo>
                  <a:lnTo>
                    <a:pt x="169" y="562"/>
                  </a:lnTo>
                  <a:lnTo>
                    <a:pt x="184" y="537"/>
                  </a:lnTo>
                  <a:lnTo>
                    <a:pt x="200" y="514"/>
                  </a:lnTo>
                  <a:lnTo>
                    <a:pt x="216" y="491"/>
                  </a:lnTo>
                  <a:lnTo>
                    <a:pt x="232" y="468"/>
                  </a:lnTo>
                  <a:lnTo>
                    <a:pt x="249" y="446"/>
                  </a:lnTo>
                  <a:lnTo>
                    <a:pt x="267" y="424"/>
                  </a:lnTo>
                  <a:lnTo>
                    <a:pt x="285" y="403"/>
                  </a:lnTo>
                  <a:lnTo>
                    <a:pt x="304" y="382"/>
                  </a:lnTo>
                  <a:lnTo>
                    <a:pt x="323" y="361"/>
                  </a:lnTo>
                  <a:lnTo>
                    <a:pt x="342" y="342"/>
                  </a:lnTo>
                  <a:lnTo>
                    <a:pt x="362" y="322"/>
                  </a:lnTo>
                  <a:lnTo>
                    <a:pt x="383" y="302"/>
                  </a:lnTo>
                  <a:lnTo>
                    <a:pt x="404" y="284"/>
                  </a:lnTo>
                  <a:lnTo>
                    <a:pt x="425" y="266"/>
                  </a:lnTo>
                  <a:lnTo>
                    <a:pt x="447" y="249"/>
                  </a:lnTo>
                  <a:lnTo>
                    <a:pt x="469" y="232"/>
                  </a:lnTo>
                  <a:lnTo>
                    <a:pt x="492" y="215"/>
                  </a:lnTo>
                  <a:lnTo>
                    <a:pt x="515" y="199"/>
                  </a:lnTo>
                  <a:lnTo>
                    <a:pt x="539" y="184"/>
                  </a:lnTo>
                  <a:lnTo>
                    <a:pt x="562" y="169"/>
                  </a:lnTo>
                  <a:lnTo>
                    <a:pt x="587" y="154"/>
                  </a:lnTo>
                  <a:lnTo>
                    <a:pt x="611" y="141"/>
                  </a:lnTo>
                  <a:lnTo>
                    <a:pt x="636" y="127"/>
                  </a:lnTo>
                  <a:lnTo>
                    <a:pt x="662" y="114"/>
                  </a:lnTo>
                  <a:lnTo>
                    <a:pt x="687" y="103"/>
                  </a:lnTo>
                  <a:lnTo>
                    <a:pt x="713" y="92"/>
                  </a:lnTo>
                  <a:lnTo>
                    <a:pt x="740" y="80"/>
                  </a:lnTo>
                  <a:lnTo>
                    <a:pt x="766" y="71"/>
                  </a:lnTo>
                  <a:lnTo>
                    <a:pt x="793" y="61"/>
                  </a:lnTo>
                  <a:lnTo>
                    <a:pt x="821" y="53"/>
                  </a:lnTo>
                  <a:lnTo>
                    <a:pt x="849" y="44"/>
                  </a:lnTo>
                  <a:lnTo>
                    <a:pt x="876" y="36"/>
                  </a:lnTo>
                  <a:lnTo>
                    <a:pt x="904" y="30"/>
                  </a:lnTo>
                  <a:lnTo>
                    <a:pt x="933" y="24"/>
                  </a:lnTo>
                  <a:lnTo>
                    <a:pt x="961" y="18"/>
                  </a:lnTo>
                  <a:lnTo>
                    <a:pt x="990" y="13"/>
                  </a:lnTo>
                  <a:lnTo>
                    <a:pt x="1020" y="9"/>
                  </a:lnTo>
                  <a:lnTo>
                    <a:pt x="1048" y="6"/>
                  </a:lnTo>
                  <a:lnTo>
                    <a:pt x="1078" y="3"/>
                  </a:lnTo>
                  <a:lnTo>
                    <a:pt x="1107" y="1"/>
                  </a:lnTo>
                  <a:lnTo>
                    <a:pt x="1137" y="0"/>
                  </a:lnTo>
                  <a:lnTo>
                    <a:pt x="1168" y="0"/>
                  </a:lnTo>
                  <a:lnTo>
                    <a:pt x="1168" y="0"/>
                  </a:lnTo>
                  <a:lnTo>
                    <a:pt x="1198" y="0"/>
                  </a:lnTo>
                  <a:lnTo>
                    <a:pt x="1228" y="1"/>
                  </a:lnTo>
                  <a:lnTo>
                    <a:pt x="1258" y="3"/>
                  </a:lnTo>
                  <a:lnTo>
                    <a:pt x="1287" y="6"/>
                  </a:lnTo>
                  <a:lnTo>
                    <a:pt x="1317" y="9"/>
                  </a:lnTo>
                  <a:lnTo>
                    <a:pt x="1346" y="13"/>
                  </a:lnTo>
                  <a:lnTo>
                    <a:pt x="1374" y="18"/>
                  </a:lnTo>
                  <a:lnTo>
                    <a:pt x="1403" y="24"/>
                  </a:lnTo>
                  <a:lnTo>
                    <a:pt x="1431" y="30"/>
                  </a:lnTo>
                  <a:lnTo>
                    <a:pt x="1460" y="36"/>
                  </a:lnTo>
                  <a:lnTo>
                    <a:pt x="1488" y="44"/>
                  </a:lnTo>
                  <a:lnTo>
                    <a:pt x="1514" y="53"/>
                  </a:lnTo>
                  <a:lnTo>
                    <a:pt x="1542" y="61"/>
                  </a:lnTo>
                  <a:lnTo>
                    <a:pt x="1569" y="71"/>
                  </a:lnTo>
                  <a:lnTo>
                    <a:pt x="1596" y="80"/>
                  </a:lnTo>
                  <a:lnTo>
                    <a:pt x="1622" y="92"/>
                  </a:lnTo>
                  <a:lnTo>
                    <a:pt x="1648" y="103"/>
                  </a:lnTo>
                  <a:lnTo>
                    <a:pt x="1674" y="114"/>
                  </a:lnTo>
                  <a:lnTo>
                    <a:pt x="1699" y="127"/>
                  </a:lnTo>
                  <a:lnTo>
                    <a:pt x="1724" y="141"/>
                  </a:lnTo>
                  <a:lnTo>
                    <a:pt x="1748" y="154"/>
                  </a:lnTo>
                  <a:lnTo>
                    <a:pt x="1773" y="169"/>
                  </a:lnTo>
                  <a:lnTo>
                    <a:pt x="1796" y="184"/>
                  </a:lnTo>
                  <a:lnTo>
                    <a:pt x="1820" y="199"/>
                  </a:lnTo>
                  <a:lnTo>
                    <a:pt x="1843" y="215"/>
                  </a:lnTo>
                  <a:lnTo>
                    <a:pt x="1866" y="232"/>
                  </a:lnTo>
                  <a:lnTo>
                    <a:pt x="1888" y="249"/>
                  </a:lnTo>
                  <a:lnTo>
                    <a:pt x="1910" y="266"/>
                  </a:lnTo>
                  <a:lnTo>
                    <a:pt x="1931" y="284"/>
                  </a:lnTo>
                  <a:lnTo>
                    <a:pt x="1952" y="302"/>
                  </a:lnTo>
                  <a:lnTo>
                    <a:pt x="1973" y="322"/>
                  </a:lnTo>
                  <a:lnTo>
                    <a:pt x="1993" y="342"/>
                  </a:lnTo>
                  <a:lnTo>
                    <a:pt x="2012" y="361"/>
                  </a:lnTo>
                  <a:lnTo>
                    <a:pt x="2032" y="382"/>
                  </a:lnTo>
                  <a:lnTo>
                    <a:pt x="2051" y="403"/>
                  </a:lnTo>
                  <a:lnTo>
                    <a:pt x="2069" y="424"/>
                  </a:lnTo>
                  <a:lnTo>
                    <a:pt x="2086" y="446"/>
                  </a:lnTo>
                  <a:lnTo>
                    <a:pt x="2103" y="468"/>
                  </a:lnTo>
                  <a:lnTo>
                    <a:pt x="2119" y="491"/>
                  </a:lnTo>
                  <a:lnTo>
                    <a:pt x="2135" y="514"/>
                  </a:lnTo>
                  <a:lnTo>
                    <a:pt x="2151" y="537"/>
                  </a:lnTo>
                  <a:lnTo>
                    <a:pt x="2166" y="562"/>
                  </a:lnTo>
                  <a:lnTo>
                    <a:pt x="2180" y="585"/>
                  </a:lnTo>
                  <a:lnTo>
                    <a:pt x="2194" y="610"/>
                  </a:lnTo>
                  <a:lnTo>
                    <a:pt x="2207" y="635"/>
                  </a:lnTo>
                  <a:lnTo>
                    <a:pt x="2220" y="660"/>
                  </a:lnTo>
                  <a:lnTo>
                    <a:pt x="2231" y="687"/>
                  </a:lnTo>
                  <a:lnTo>
                    <a:pt x="2243" y="712"/>
                  </a:lnTo>
                  <a:lnTo>
                    <a:pt x="2254" y="739"/>
                  </a:lnTo>
                  <a:lnTo>
                    <a:pt x="2264" y="765"/>
                  </a:lnTo>
                  <a:lnTo>
                    <a:pt x="2274" y="792"/>
                  </a:lnTo>
                  <a:lnTo>
                    <a:pt x="2283" y="819"/>
                  </a:lnTo>
                  <a:lnTo>
                    <a:pt x="2291" y="847"/>
                  </a:lnTo>
                  <a:lnTo>
                    <a:pt x="2299" y="875"/>
                  </a:lnTo>
                  <a:lnTo>
                    <a:pt x="2305" y="902"/>
                  </a:lnTo>
                  <a:lnTo>
                    <a:pt x="2311" y="931"/>
                  </a:lnTo>
                  <a:lnTo>
                    <a:pt x="2317" y="960"/>
                  </a:lnTo>
                  <a:lnTo>
                    <a:pt x="2321" y="989"/>
                  </a:lnTo>
                  <a:lnTo>
                    <a:pt x="2325" y="1018"/>
                  </a:lnTo>
                  <a:lnTo>
                    <a:pt x="2329" y="1047"/>
                  </a:lnTo>
                  <a:lnTo>
                    <a:pt x="2332" y="1076"/>
                  </a:lnTo>
                  <a:lnTo>
                    <a:pt x="2334" y="1106"/>
                  </a:lnTo>
                  <a:lnTo>
                    <a:pt x="2335"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B9562337-0606-49ED-B307-A35643DA5CDC}"/>
                </a:ext>
              </a:extLst>
            </p:cNvPr>
            <p:cNvSpPr>
              <a:spLocks/>
            </p:cNvSpPr>
            <p:nvPr/>
          </p:nvSpPr>
          <p:spPr bwMode="auto">
            <a:xfrm>
              <a:off x="5116" y="1184"/>
              <a:ext cx="467" cy="467"/>
            </a:xfrm>
            <a:custGeom>
              <a:avLst/>
              <a:gdLst>
                <a:gd name="T0" fmla="*/ 2331 w 2335"/>
                <a:gd name="T1" fmla="*/ 1255 h 2333"/>
                <a:gd name="T2" fmla="*/ 2311 w 2335"/>
                <a:gd name="T3" fmla="*/ 1400 h 2333"/>
                <a:gd name="T4" fmla="*/ 2273 w 2335"/>
                <a:gd name="T5" fmla="*/ 1540 h 2333"/>
                <a:gd name="T6" fmla="*/ 2220 w 2335"/>
                <a:gd name="T7" fmla="*/ 1672 h 2333"/>
                <a:gd name="T8" fmla="*/ 2150 w 2335"/>
                <a:gd name="T9" fmla="*/ 1794 h 2333"/>
                <a:gd name="T10" fmla="*/ 2068 w 2335"/>
                <a:gd name="T11" fmla="*/ 1908 h 2333"/>
                <a:gd name="T12" fmla="*/ 1973 w 2335"/>
                <a:gd name="T13" fmla="*/ 2010 h 2333"/>
                <a:gd name="T14" fmla="*/ 1866 w 2335"/>
                <a:gd name="T15" fmla="*/ 2101 h 2333"/>
                <a:gd name="T16" fmla="*/ 1749 w 2335"/>
                <a:gd name="T17" fmla="*/ 2178 h 2333"/>
                <a:gd name="T18" fmla="*/ 1621 w 2335"/>
                <a:gd name="T19" fmla="*/ 2241 h 2333"/>
                <a:gd name="T20" fmla="*/ 1487 w 2335"/>
                <a:gd name="T21" fmla="*/ 2288 h 2333"/>
                <a:gd name="T22" fmla="*/ 1346 w 2335"/>
                <a:gd name="T23" fmla="*/ 2319 h 2333"/>
                <a:gd name="T24" fmla="*/ 1197 w 2335"/>
                <a:gd name="T25" fmla="*/ 2331 h 2333"/>
                <a:gd name="T26" fmla="*/ 1077 w 2335"/>
                <a:gd name="T27" fmla="*/ 2328 h 2333"/>
                <a:gd name="T28" fmla="*/ 932 w 2335"/>
                <a:gd name="T29" fmla="*/ 2308 h 2333"/>
                <a:gd name="T30" fmla="*/ 793 w 2335"/>
                <a:gd name="T31" fmla="*/ 2271 h 2333"/>
                <a:gd name="T32" fmla="*/ 662 w 2335"/>
                <a:gd name="T33" fmla="*/ 2217 h 2333"/>
                <a:gd name="T34" fmla="*/ 538 w 2335"/>
                <a:gd name="T35" fmla="*/ 2149 h 2333"/>
                <a:gd name="T36" fmla="*/ 425 w 2335"/>
                <a:gd name="T37" fmla="*/ 2066 h 2333"/>
                <a:gd name="T38" fmla="*/ 323 w 2335"/>
                <a:gd name="T39" fmla="*/ 1971 h 2333"/>
                <a:gd name="T40" fmla="*/ 232 w 2335"/>
                <a:gd name="T41" fmla="*/ 1864 h 2333"/>
                <a:gd name="T42" fmla="*/ 155 w 2335"/>
                <a:gd name="T43" fmla="*/ 1746 h 2333"/>
                <a:gd name="T44" fmla="*/ 92 w 2335"/>
                <a:gd name="T45" fmla="*/ 1620 h 2333"/>
                <a:gd name="T46" fmla="*/ 44 w 2335"/>
                <a:gd name="T47" fmla="*/ 1485 h 2333"/>
                <a:gd name="T48" fmla="*/ 13 w 2335"/>
                <a:gd name="T49" fmla="*/ 1344 h 2333"/>
                <a:gd name="T50" fmla="*/ 0 w 2335"/>
                <a:gd name="T51" fmla="*/ 1196 h 2333"/>
                <a:gd name="T52" fmla="*/ 4 w 2335"/>
                <a:gd name="T53" fmla="*/ 1076 h 2333"/>
                <a:gd name="T54" fmla="*/ 24 w 2335"/>
                <a:gd name="T55" fmla="*/ 931 h 2333"/>
                <a:gd name="T56" fmla="*/ 61 w 2335"/>
                <a:gd name="T57" fmla="*/ 792 h 2333"/>
                <a:gd name="T58" fmla="*/ 116 w 2335"/>
                <a:gd name="T59" fmla="*/ 661 h 2333"/>
                <a:gd name="T60" fmla="*/ 184 w 2335"/>
                <a:gd name="T61" fmla="*/ 538 h 2333"/>
                <a:gd name="T62" fmla="*/ 266 w 2335"/>
                <a:gd name="T63" fmla="*/ 425 h 2333"/>
                <a:gd name="T64" fmla="*/ 363 w 2335"/>
                <a:gd name="T65" fmla="*/ 322 h 2333"/>
                <a:gd name="T66" fmla="*/ 469 w 2335"/>
                <a:gd name="T67" fmla="*/ 231 h 2333"/>
                <a:gd name="T68" fmla="*/ 587 w 2335"/>
                <a:gd name="T69" fmla="*/ 154 h 2333"/>
                <a:gd name="T70" fmla="*/ 713 w 2335"/>
                <a:gd name="T71" fmla="*/ 91 h 2333"/>
                <a:gd name="T72" fmla="*/ 848 w 2335"/>
                <a:gd name="T73" fmla="*/ 43 h 2333"/>
                <a:gd name="T74" fmla="*/ 990 w 2335"/>
                <a:gd name="T75" fmla="*/ 13 h 2333"/>
                <a:gd name="T76" fmla="*/ 1137 w 2335"/>
                <a:gd name="T77" fmla="*/ 0 h 2333"/>
                <a:gd name="T78" fmla="*/ 1257 w 2335"/>
                <a:gd name="T79" fmla="*/ 3 h 2333"/>
                <a:gd name="T80" fmla="*/ 1402 w 2335"/>
                <a:gd name="T81" fmla="*/ 23 h 2333"/>
                <a:gd name="T82" fmla="*/ 1542 w 2335"/>
                <a:gd name="T83" fmla="*/ 60 h 2333"/>
                <a:gd name="T84" fmla="*/ 1674 w 2335"/>
                <a:gd name="T85" fmla="*/ 115 h 2333"/>
                <a:gd name="T86" fmla="*/ 1797 w 2335"/>
                <a:gd name="T87" fmla="*/ 183 h 2333"/>
                <a:gd name="T88" fmla="*/ 1910 w 2335"/>
                <a:gd name="T89" fmla="*/ 265 h 2333"/>
                <a:gd name="T90" fmla="*/ 2012 w 2335"/>
                <a:gd name="T91" fmla="*/ 362 h 2333"/>
                <a:gd name="T92" fmla="*/ 2103 w 2335"/>
                <a:gd name="T93" fmla="*/ 468 h 2333"/>
                <a:gd name="T94" fmla="*/ 2180 w 2335"/>
                <a:gd name="T95" fmla="*/ 586 h 2333"/>
                <a:gd name="T96" fmla="*/ 2243 w 2335"/>
                <a:gd name="T97" fmla="*/ 712 h 2333"/>
                <a:gd name="T98" fmla="*/ 2290 w 2335"/>
                <a:gd name="T99" fmla="*/ 846 h 2333"/>
                <a:gd name="T100" fmla="*/ 2321 w 2335"/>
                <a:gd name="T101" fmla="*/ 988 h 2333"/>
                <a:gd name="T102" fmla="*/ 2334 w 2335"/>
                <a:gd name="T103" fmla="*/ 1136 h 2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3">
                  <a:moveTo>
                    <a:pt x="2335" y="1166"/>
                  </a:moveTo>
                  <a:lnTo>
                    <a:pt x="2335" y="1166"/>
                  </a:lnTo>
                  <a:lnTo>
                    <a:pt x="2334" y="1196"/>
                  </a:lnTo>
                  <a:lnTo>
                    <a:pt x="2333" y="1226"/>
                  </a:lnTo>
                  <a:lnTo>
                    <a:pt x="2331" y="1255"/>
                  </a:lnTo>
                  <a:lnTo>
                    <a:pt x="2329" y="1285"/>
                  </a:lnTo>
                  <a:lnTo>
                    <a:pt x="2326" y="1314"/>
                  </a:lnTo>
                  <a:lnTo>
                    <a:pt x="2321" y="1344"/>
                  </a:lnTo>
                  <a:lnTo>
                    <a:pt x="2316" y="1373"/>
                  </a:lnTo>
                  <a:lnTo>
                    <a:pt x="2311" y="1400"/>
                  </a:lnTo>
                  <a:lnTo>
                    <a:pt x="2305" y="1429"/>
                  </a:lnTo>
                  <a:lnTo>
                    <a:pt x="2298" y="1457"/>
                  </a:lnTo>
                  <a:lnTo>
                    <a:pt x="2290" y="1485"/>
                  </a:lnTo>
                  <a:lnTo>
                    <a:pt x="2282" y="1513"/>
                  </a:lnTo>
                  <a:lnTo>
                    <a:pt x="2273" y="1540"/>
                  </a:lnTo>
                  <a:lnTo>
                    <a:pt x="2264" y="1567"/>
                  </a:lnTo>
                  <a:lnTo>
                    <a:pt x="2254" y="1594"/>
                  </a:lnTo>
                  <a:lnTo>
                    <a:pt x="2243" y="1620"/>
                  </a:lnTo>
                  <a:lnTo>
                    <a:pt x="2232" y="1646"/>
                  </a:lnTo>
                  <a:lnTo>
                    <a:pt x="2220" y="1672"/>
                  </a:lnTo>
                  <a:lnTo>
                    <a:pt x="2207" y="1697"/>
                  </a:lnTo>
                  <a:lnTo>
                    <a:pt x="2194" y="1722"/>
                  </a:lnTo>
                  <a:lnTo>
                    <a:pt x="2180" y="1746"/>
                  </a:lnTo>
                  <a:lnTo>
                    <a:pt x="2165" y="1771"/>
                  </a:lnTo>
                  <a:lnTo>
                    <a:pt x="2150" y="1794"/>
                  </a:lnTo>
                  <a:lnTo>
                    <a:pt x="2135" y="1818"/>
                  </a:lnTo>
                  <a:lnTo>
                    <a:pt x="2119" y="1841"/>
                  </a:lnTo>
                  <a:lnTo>
                    <a:pt x="2103" y="1864"/>
                  </a:lnTo>
                  <a:lnTo>
                    <a:pt x="2086" y="1886"/>
                  </a:lnTo>
                  <a:lnTo>
                    <a:pt x="2068" y="1908"/>
                  </a:lnTo>
                  <a:lnTo>
                    <a:pt x="2050" y="1929"/>
                  </a:lnTo>
                  <a:lnTo>
                    <a:pt x="2032" y="1950"/>
                  </a:lnTo>
                  <a:lnTo>
                    <a:pt x="2012" y="1971"/>
                  </a:lnTo>
                  <a:lnTo>
                    <a:pt x="1993" y="1991"/>
                  </a:lnTo>
                  <a:lnTo>
                    <a:pt x="1973" y="2010"/>
                  </a:lnTo>
                  <a:lnTo>
                    <a:pt x="1953" y="2029"/>
                  </a:lnTo>
                  <a:lnTo>
                    <a:pt x="1931" y="2047"/>
                  </a:lnTo>
                  <a:lnTo>
                    <a:pt x="1910" y="2066"/>
                  </a:lnTo>
                  <a:lnTo>
                    <a:pt x="1889" y="2084"/>
                  </a:lnTo>
                  <a:lnTo>
                    <a:pt x="1866" y="2101"/>
                  </a:lnTo>
                  <a:lnTo>
                    <a:pt x="1844" y="2117"/>
                  </a:lnTo>
                  <a:lnTo>
                    <a:pt x="1820" y="2133"/>
                  </a:lnTo>
                  <a:lnTo>
                    <a:pt x="1797" y="2149"/>
                  </a:lnTo>
                  <a:lnTo>
                    <a:pt x="1773" y="2164"/>
                  </a:lnTo>
                  <a:lnTo>
                    <a:pt x="1749" y="2178"/>
                  </a:lnTo>
                  <a:lnTo>
                    <a:pt x="1724" y="2192"/>
                  </a:lnTo>
                  <a:lnTo>
                    <a:pt x="1698" y="2204"/>
                  </a:lnTo>
                  <a:lnTo>
                    <a:pt x="1674" y="2217"/>
                  </a:lnTo>
                  <a:lnTo>
                    <a:pt x="1648" y="2229"/>
                  </a:lnTo>
                  <a:lnTo>
                    <a:pt x="1621" y="2241"/>
                  </a:lnTo>
                  <a:lnTo>
                    <a:pt x="1596" y="2251"/>
                  </a:lnTo>
                  <a:lnTo>
                    <a:pt x="1569" y="2261"/>
                  </a:lnTo>
                  <a:lnTo>
                    <a:pt x="1542" y="2271"/>
                  </a:lnTo>
                  <a:lnTo>
                    <a:pt x="1515" y="2280"/>
                  </a:lnTo>
                  <a:lnTo>
                    <a:pt x="1487" y="2288"/>
                  </a:lnTo>
                  <a:lnTo>
                    <a:pt x="1459" y="2295"/>
                  </a:lnTo>
                  <a:lnTo>
                    <a:pt x="1431" y="2303"/>
                  </a:lnTo>
                  <a:lnTo>
                    <a:pt x="1402" y="2308"/>
                  </a:lnTo>
                  <a:lnTo>
                    <a:pt x="1375" y="2314"/>
                  </a:lnTo>
                  <a:lnTo>
                    <a:pt x="1346" y="2319"/>
                  </a:lnTo>
                  <a:lnTo>
                    <a:pt x="1316" y="2323"/>
                  </a:lnTo>
                  <a:lnTo>
                    <a:pt x="1287" y="2326"/>
                  </a:lnTo>
                  <a:lnTo>
                    <a:pt x="1257" y="2328"/>
                  </a:lnTo>
                  <a:lnTo>
                    <a:pt x="1227" y="2330"/>
                  </a:lnTo>
                  <a:lnTo>
                    <a:pt x="1197" y="2331"/>
                  </a:lnTo>
                  <a:lnTo>
                    <a:pt x="1167" y="2333"/>
                  </a:lnTo>
                  <a:lnTo>
                    <a:pt x="1167" y="2333"/>
                  </a:lnTo>
                  <a:lnTo>
                    <a:pt x="1137" y="2331"/>
                  </a:lnTo>
                  <a:lnTo>
                    <a:pt x="1107" y="2330"/>
                  </a:lnTo>
                  <a:lnTo>
                    <a:pt x="1077" y="2328"/>
                  </a:lnTo>
                  <a:lnTo>
                    <a:pt x="1049" y="2326"/>
                  </a:lnTo>
                  <a:lnTo>
                    <a:pt x="1019" y="2323"/>
                  </a:lnTo>
                  <a:lnTo>
                    <a:pt x="990" y="2319"/>
                  </a:lnTo>
                  <a:lnTo>
                    <a:pt x="961" y="2314"/>
                  </a:lnTo>
                  <a:lnTo>
                    <a:pt x="932" y="2308"/>
                  </a:lnTo>
                  <a:lnTo>
                    <a:pt x="904" y="2303"/>
                  </a:lnTo>
                  <a:lnTo>
                    <a:pt x="876" y="2295"/>
                  </a:lnTo>
                  <a:lnTo>
                    <a:pt x="848" y="2288"/>
                  </a:lnTo>
                  <a:lnTo>
                    <a:pt x="820" y="2280"/>
                  </a:lnTo>
                  <a:lnTo>
                    <a:pt x="793" y="2271"/>
                  </a:lnTo>
                  <a:lnTo>
                    <a:pt x="767" y="2261"/>
                  </a:lnTo>
                  <a:lnTo>
                    <a:pt x="740" y="2251"/>
                  </a:lnTo>
                  <a:lnTo>
                    <a:pt x="713" y="2241"/>
                  </a:lnTo>
                  <a:lnTo>
                    <a:pt x="687" y="2229"/>
                  </a:lnTo>
                  <a:lnTo>
                    <a:pt x="662" y="2217"/>
                  </a:lnTo>
                  <a:lnTo>
                    <a:pt x="636" y="2204"/>
                  </a:lnTo>
                  <a:lnTo>
                    <a:pt x="612" y="2192"/>
                  </a:lnTo>
                  <a:lnTo>
                    <a:pt x="587" y="2178"/>
                  </a:lnTo>
                  <a:lnTo>
                    <a:pt x="562" y="2164"/>
                  </a:lnTo>
                  <a:lnTo>
                    <a:pt x="538" y="2149"/>
                  </a:lnTo>
                  <a:lnTo>
                    <a:pt x="514" y="2133"/>
                  </a:lnTo>
                  <a:lnTo>
                    <a:pt x="492" y="2117"/>
                  </a:lnTo>
                  <a:lnTo>
                    <a:pt x="469" y="2101"/>
                  </a:lnTo>
                  <a:lnTo>
                    <a:pt x="447" y="2084"/>
                  </a:lnTo>
                  <a:lnTo>
                    <a:pt x="425" y="2066"/>
                  </a:lnTo>
                  <a:lnTo>
                    <a:pt x="403" y="2047"/>
                  </a:lnTo>
                  <a:lnTo>
                    <a:pt x="383" y="2029"/>
                  </a:lnTo>
                  <a:lnTo>
                    <a:pt x="363" y="2010"/>
                  </a:lnTo>
                  <a:lnTo>
                    <a:pt x="342" y="1991"/>
                  </a:lnTo>
                  <a:lnTo>
                    <a:pt x="323" y="1971"/>
                  </a:lnTo>
                  <a:lnTo>
                    <a:pt x="304" y="1950"/>
                  </a:lnTo>
                  <a:lnTo>
                    <a:pt x="285" y="1929"/>
                  </a:lnTo>
                  <a:lnTo>
                    <a:pt x="266" y="1908"/>
                  </a:lnTo>
                  <a:lnTo>
                    <a:pt x="249" y="1886"/>
                  </a:lnTo>
                  <a:lnTo>
                    <a:pt x="232" y="1864"/>
                  </a:lnTo>
                  <a:lnTo>
                    <a:pt x="215" y="1841"/>
                  </a:lnTo>
                  <a:lnTo>
                    <a:pt x="199" y="1818"/>
                  </a:lnTo>
                  <a:lnTo>
                    <a:pt x="184" y="1794"/>
                  </a:lnTo>
                  <a:lnTo>
                    <a:pt x="169" y="1771"/>
                  </a:lnTo>
                  <a:lnTo>
                    <a:pt x="155" y="1746"/>
                  </a:lnTo>
                  <a:lnTo>
                    <a:pt x="141" y="1722"/>
                  </a:lnTo>
                  <a:lnTo>
                    <a:pt x="128" y="1697"/>
                  </a:lnTo>
                  <a:lnTo>
                    <a:pt x="116" y="1672"/>
                  </a:lnTo>
                  <a:lnTo>
                    <a:pt x="103" y="1646"/>
                  </a:lnTo>
                  <a:lnTo>
                    <a:pt x="92" y="1620"/>
                  </a:lnTo>
                  <a:lnTo>
                    <a:pt x="82" y="1594"/>
                  </a:lnTo>
                  <a:lnTo>
                    <a:pt x="71" y="1567"/>
                  </a:lnTo>
                  <a:lnTo>
                    <a:pt x="61" y="1540"/>
                  </a:lnTo>
                  <a:lnTo>
                    <a:pt x="53" y="1513"/>
                  </a:lnTo>
                  <a:lnTo>
                    <a:pt x="44" y="1485"/>
                  </a:lnTo>
                  <a:lnTo>
                    <a:pt x="37" y="1457"/>
                  </a:lnTo>
                  <a:lnTo>
                    <a:pt x="30" y="1429"/>
                  </a:lnTo>
                  <a:lnTo>
                    <a:pt x="24" y="1400"/>
                  </a:lnTo>
                  <a:lnTo>
                    <a:pt x="19" y="1373"/>
                  </a:lnTo>
                  <a:lnTo>
                    <a:pt x="13" y="1344"/>
                  </a:lnTo>
                  <a:lnTo>
                    <a:pt x="10" y="1314"/>
                  </a:lnTo>
                  <a:lnTo>
                    <a:pt x="7" y="1285"/>
                  </a:lnTo>
                  <a:lnTo>
                    <a:pt x="4" y="1255"/>
                  </a:lnTo>
                  <a:lnTo>
                    <a:pt x="1" y="1226"/>
                  </a:lnTo>
                  <a:lnTo>
                    <a:pt x="0" y="1196"/>
                  </a:lnTo>
                  <a:lnTo>
                    <a:pt x="0" y="1166"/>
                  </a:lnTo>
                  <a:lnTo>
                    <a:pt x="0" y="1166"/>
                  </a:lnTo>
                  <a:lnTo>
                    <a:pt x="0" y="1136"/>
                  </a:lnTo>
                  <a:lnTo>
                    <a:pt x="1" y="1106"/>
                  </a:lnTo>
                  <a:lnTo>
                    <a:pt x="4" y="1076"/>
                  </a:lnTo>
                  <a:lnTo>
                    <a:pt x="7" y="1047"/>
                  </a:lnTo>
                  <a:lnTo>
                    <a:pt x="10" y="1017"/>
                  </a:lnTo>
                  <a:lnTo>
                    <a:pt x="13" y="988"/>
                  </a:lnTo>
                  <a:lnTo>
                    <a:pt x="19" y="959"/>
                  </a:lnTo>
                  <a:lnTo>
                    <a:pt x="24" y="931"/>
                  </a:lnTo>
                  <a:lnTo>
                    <a:pt x="30" y="903"/>
                  </a:lnTo>
                  <a:lnTo>
                    <a:pt x="37" y="874"/>
                  </a:lnTo>
                  <a:lnTo>
                    <a:pt x="44" y="846"/>
                  </a:lnTo>
                  <a:lnTo>
                    <a:pt x="53" y="820"/>
                  </a:lnTo>
                  <a:lnTo>
                    <a:pt x="61" y="792"/>
                  </a:lnTo>
                  <a:lnTo>
                    <a:pt x="71" y="765"/>
                  </a:lnTo>
                  <a:lnTo>
                    <a:pt x="82" y="738"/>
                  </a:lnTo>
                  <a:lnTo>
                    <a:pt x="92" y="712"/>
                  </a:lnTo>
                  <a:lnTo>
                    <a:pt x="103" y="686"/>
                  </a:lnTo>
                  <a:lnTo>
                    <a:pt x="116" y="661"/>
                  </a:lnTo>
                  <a:lnTo>
                    <a:pt x="128" y="635"/>
                  </a:lnTo>
                  <a:lnTo>
                    <a:pt x="141" y="610"/>
                  </a:lnTo>
                  <a:lnTo>
                    <a:pt x="155" y="586"/>
                  </a:lnTo>
                  <a:lnTo>
                    <a:pt x="169" y="561"/>
                  </a:lnTo>
                  <a:lnTo>
                    <a:pt x="184" y="538"/>
                  </a:lnTo>
                  <a:lnTo>
                    <a:pt x="199" y="514"/>
                  </a:lnTo>
                  <a:lnTo>
                    <a:pt x="215" y="491"/>
                  </a:lnTo>
                  <a:lnTo>
                    <a:pt x="232" y="468"/>
                  </a:lnTo>
                  <a:lnTo>
                    <a:pt x="249" y="446"/>
                  </a:lnTo>
                  <a:lnTo>
                    <a:pt x="266" y="425"/>
                  </a:lnTo>
                  <a:lnTo>
                    <a:pt x="285" y="403"/>
                  </a:lnTo>
                  <a:lnTo>
                    <a:pt x="304" y="382"/>
                  </a:lnTo>
                  <a:lnTo>
                    <a:pt x="323" y="362"/>
                  </a:lnTo>
                  <a:lnTo>
                    <a:pt x="342" y="341"/>
                  </a:lnTo>
                  <a:lnTo>
                    <a:pt x="363" y="322"/>
                  </a:lnTo>
                  <a:lnTo>
                    <a:pt x="383" y="303"/>
                  </a:lnTo>
                  <a:lnTo>
                    <a:pt x="403" y="284"/>
                  </a:lnTo>
                  <a:lnTo>
                    <a:pt x="425" y="265"/>
                  </a:lnTo>
                  <a:lnTo>
                    <a:pt x="447" y="248"/>
                  </a:lnTo>
                  <a:lnTo>
                    <a:pt x="469" y="231"/>
                  </a:lnTo>
                  <a:lnTo>
                    <a:pt x="492" y="215"/>
                  </a:lnTo>
                  <a:lnTo>
                    <a:pt x="514" y="199"/>
                  </a:lnTo>
                  <a:lnTo>
                    <a:pt x="538" y="183"/>
                  </a:lnTo>
                  <a:lnTo>
                    <a:pt x="562" y="168"/>
                  </a:lnTo>
                  <a:lnTo>
                    <a:pt x="587" y="154"/>
                  </a:lnTo>
                  <a:lnTo>
                    <a:pt x="612" y="141"/>
                  </a:lnTo>
                  <a:lnTo>
                    <a:pt x="636" y="128"/>
                  </a:lnTo>
                  <a:lnTo>
                    <a:pt x="662" y="115"/>
                  </a:lnTo>
                  <a:lnTo>
                    <a:pt x="687" y="103"/>
                  </a:lnTo>
                  <a:lnTo>
                    <a:pt x="713" y="91"/>
                  </a:lnTo>
                  <a:lnTo>
                    <a:pt x="740" y="81"/>
                  </a:lnTo>
                  <a:lnTo>
                    <a:pt x="767" y="70"/>
                  </a:lnTo>
                  <a:lnTo>
                    <a:pt x="793" y="60"/>
                  </a:lnTo>
                  <a:lnTo>
                    <a:pt x="820" y="52"/>
                  </a:lnTo>
                  <a:lnTo>
                    <a:pt x="848" y="43"/>
                  </a:lnTo>
                  <a:lnTo>
                    <a:pt x="876" y="36"/>
                  </a:lnTo>
                  <a:lnTo>
                    <a:pt x="904" y="29"/>
                  </a:lnTo>
                  <a:lnTo>
                    <a:pt x="932" y="23"/>
                  </a:lnTo>
                  <a:lnTo>
                    <a:pt x="961" y="18"/>
                  </a:lnTo>
                  <a:lnTo>
                    <a:pt x="990" y="13"/>
                  </a:lnTo>
                  <a:lnTo>
                    <a:pt x="1019" y="9"/>
                  </a:lnTo>
                  <a:lnTo>
                    <a:pt x="1049" y="6"/>
                  </a:lnTo>
                  <a:lnTo>
                    <a:pt x="1077" y="3"/>
                  </a:lnTo>
                  <a:lnTo>
                    <a:pt x="1107" y="1"/>
                  </a:lnTo>
                  <a:lnTo>
                    <a:pt x="1137" y="0"/>
                  </a:lnTo>
                  <a:lnTo>
                    <a:pt x="1167" y="0"/>
                  </a:lnTo>
                  <a:lnTo>
                    <a:pt x="1167" y="0"/>
                  </a:lnTo>
                  <a:lnTo>
                    <a:pt x="1197" y="0"/>
                  </a:lnTo>
                  <a:lnTo>
                    <a:pt x="1227" y="1"/>
                  </a:lnTo>
                  <a:lnTo>
                    <a:pt x="1257" y="3"/>
                  </a:lnTo>
                  <a:lnTo>
                    <a:pt x="1287" y="6"/>
                  </a:lnTo>
                  <a:lnTo>
                    <a:pt x="1316" y="9"/>
                  </a:lnTo>
                  <a:lnTo>
                    <a:pt x="1346" y="13"/>
                  </a:lnTo>
                  <a:lnTo>
                    <a:pt x="1375" y="18"/>
                  </a:lnTo>
                  <a:lnTo>
                    <a:pt x="1402" y="23"/>
                  </a:lnTo>
                  <a:lnTo>
                    <a:pt x="1431" y="29"/>
                  </a:lnTo>
                  <a:lnTo>
                    <a:pt x="1459" y="36"/>
                  </a:lnTo>
                  <a:lnTo>
                    <a:pt x="1487" y="43"/>
                  </a:lnTo>
                  <a:lnTo>
                    <a:pt x="1515" y="52"/>
                  </a:lnTo>
                  <a:lnTo>
                    <a:pt x="1542" y="60"/>
                  </a:lnTo>
                  <a:lnTo>
                    <a:pt x="1569" y="70"/>
                  </a:lnTo>
                  <a:lnTo>
                    <a:pt x="1596" y="81"/>
                  </a:lnTo>
                  <a:lnTo>
                    <a:pt x="1621" y="91"/>
                  </a:lnTo>
                  <a:lnTo>
                    <a:pt x="1648" y="103"/>
                  </a:lnTo>
                  <a:lnTo>
                    <a:pt x="1674" y="115"/>
                  </a:lnTo>
                  <a:lnTo>
                    <a:pt x="1698" y="128"/>
                  </a:lnTo>
                  <a:lnTo>
                    <a:pt x="1724" y="141"/>
                  </a:lnTo>
                  <a:lnTo>
                    <a:pt x="1749" y="154"/>
                  </a:lnTo>
                  <a:lnTo>
                    <a:pt x="1773" y="168"/>
                  </a:lnTo>
                  <a:lnTo>
                    <a:pt x="1797" y="183"/>
                  </a:lnTo>
                  <a:lnTo>
                    <a:pt x="1820" y="199"/>
                  </a:lnTo>
                  <a:lnTo>
                    <a:pt x="1844" y="215"/>
                  </a:lnTo>
                  <a:lnTo>
                    <a:pt x="1866" y="231"/>
                  </a:lnTo>
                  <a:lnTo>
                    <a:pt x="1889" y="248"/>
                  </a:lnTo>
                  <a:lnTo>
                    <a:pt x="1910" y="265"/>
                  </a:lnTo>
                  <a:lnTo>
                    <a:pt x="1931" y="284"/>
                  </a:lnTo>
                  <a:lnTo>
                    <a:pt x="1953" y="303"/>
                  </a:lnTo>
                  <a:lnTo>
                    <a:pt x="1973" y="322"/>
                  </a:lnTo>
                  <a:lnTo>
                    <a:pt x="1993" y="341"/>
                  </a:lnTo>
                  <a:lnTo>
                    <a:pt x="2012" y="362"/>
                  </a:lnTo>
                  <a:lnTo>
                    <a:pt x="2032" y="382"/>
                  </a:lnTo>
                  <a:lnTo>
                    <a:pt x="2050" y="403"/>
                  </a:lnTo>
                  <a:lnTo>
                    <a:pt x="2068" y="425"/>
                  </a:lnTo>
                  <a:lnTo>
                    <a:pt x="2086" y="446"/>
                  </a:lnTo>
                  <a:lnTo>
                    <a:pt x="2103" y="468"/>
                  </a:lnTo>
                  <a:lnTo>
                    <a:pt x="2119" y="491"/>
                  </a:lnTo>
                  <a:lnTo>
                    <a:pt x="2135" y="514"/>
                  </a:lnTo>
                  <a:lnTo>
                    <a:pt x="2150" y="538"/>
                  </a:lnTo>
                  <a:lnTo>
                    <a:pt x="2165" y="561"/>
                  </a:lnTo>
                  <a:lnTo>
                    <a:pt x="2180" y="586"/>
                  </a:lnTo>
                  <a:lnTo>
                    <a:pt x="2194" y="610"/>
                  </a:lnTo>
                  <a:lnTo>
                    <a:pt x="2207" y="635"/>
                  </a:lnTo>
                  <a:lnTo>
                    <a:pt x="2220" y="661"/>
                  </a:lnTo>
                  <a:lnTo>
                    <a:pt x="2232" y="686"/>
                  </a:lnTo>
                  <a:lnTo>
                    <a:pt x="2243" y="712"/>
                  </a:lnTo>
                  <a:lnTo>
                    <a:pt x="2254" y="738"/>
                  </a:lnTo>
                  <a:lnTo>
                    <a:pt x="2264" y="765"/>
                  </a:lnTo>
                  <a:lnTo>
                    <a:pt x="2273" y="792"/>
                  </a:lnTo>
                  <a:lnTo>
                    <a:pt x="2282" y="820"/>
                  </a:lnTo>
                  <a:lnTo>
                    <a:pt x="2290" y="846"/>
                  </a:lnTo>
                  <a:lnTo>
                    <a:pt x="2298" y="874"/>
                  </a:lnTo>
                  <a:lnTo>
                    <a:pt x="2305" y="903"/>
                  </a:lnTo>
                  <a:lnTo>
                    <a:pt x="2311" y="931"/>
                  </a:lnTo>
                  <a:lnTo>
                    <a:pt x="2316" y="959"/>
                  </a:lnTo>
                  <a:lnTo>
                    <a:pt x="2321" y="988"/>
                  </a:lnTo>
                  <a:lnTo>
                    <a:pt x="2326" y="1017"/>
                  </a:lnTo>
                  <a:lnTo>
                    <a:pt x="2329" y="1047"/>
                  </a:lnTo>
                  <a:lnTo>
                    <a:pt x="2331" y="1076"/>
                  </a:lnTo>
                  <a:lnTo>
                    <a:pt x="2333" y="1106"/>
                  </a:lnTo>
                  <a:lnTo>
                    <a:pt x="2334"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Slide Number Placeholder 1">
            <a:extLst>
              <a:ext uri="{FF2B5EF4-FFF2-40B4-BE49-F238E27FC236}">
                <a16:creationId xmlns:a16="http://schemas.microsoft.com/office/drawing/2014/main" id="{57A901A0-F1C7-4AB3-8B32-42AB566AF1B0}"/>
              </a:ext>
            </a:extLst>
          </p:cNvPr>
          <p:cNvSpPr>
            <a:spLocks noGrp="1"/>
          </p:cNvSpPr>
          <p:nvPr>
            <p:ph type="sldNum" sz="quarter" idx="12"/>
          </p:nvPr>
        </p:nvSpPr>
        <p:spPr/>
        <p:txBody>
          <a:bodyPr/>
          <a:lstStyle/>
          <a:p>
            <a:fld id="{9639ED2B-37ED-4527-B698-007C17A6D46F}" type="slidenum">
              <a:rPr lang="en-US" smtClean="0"/>
              <a:t>26</a:t>
            </a:fld>
            <a:endParaRPr lang="en-US"/>
          </a:p>
        </p:txBody>
      </p:sp>
      <p:sp>
        <p:nvSpPr>
          <p:cNvPr id="10" name="Text Placeholder 4">
            <a:extLst>
              <a:ext uri="{FF2B5EF4-FFF2-40B4-BE49-F238E27FC236}">
                <a16:creationId xmlns:a16="http://schemas.microsoft.com/office/drawing/2014/main" id="{E6660823-E6AD-4B67-81DB-AEEB0F885EC4}"/>
              </a:ext>
            </a:extLst>
          </p:cNvPr>
          <p:cNvSpPr>
            <a:spLocks noGrp="1"/>
          </p:cNvSpPr>
          <p:nvPr>
            <p:ph type="body" idx="1"/>
          </p:nvPr>
        </p:nvSpPr>
        <p:spPr>
          <a:xfrm>
            <a:off x="0" y="4154567"/>
            <a:ext cx="9101667" cy="1500187"/>
          </a:xfrm>
        </p:spPr>
        <p:txBody>
          <a:bodyPr>
            <a:normAutofit/>
          </a:bodyPr>
          <a:lstStyle/>
          <a:p>
            <a:r>
              <a:rPr lang="en-US"/>
              <a:t>Presented by Barry Blount</a:t>
            </a:r>
          </a:p>
        </p:txBody>
      </p:sp>
    </p:spTree>
    <p:extLst>
      <p:ext uri="{BB962C8B-B14F-4D97-AF65-F5344CB8AC3E}">
        <p14:creationId xmlns:p14="http://schemas.microsoft.com/office/powerpoint/2010/main" val="5622177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59C0F-8189-E793-2528-161E39B844C7}"/>
              </a:ext>
            </a:extLst>
          </p:cNvPr>
          <p:cNvSpPr>
            <a:spLocks noGrp="1"/>
          </p:cNvSpPr>
          <p:nvPr>
            <p:ph type="title"/>
          </p:nvPr>
        </p:nvSpPr>
        <p:spPr/>
        <p:txBody>
          <a:bodyPr/>
          <a:lstStyle/>
          <a:p>
            <a:r>
              <a:rPr lang="en-US"/>
              <a:t>Water Quality Committee: October Meeting</a:t>
            </a:r>
          </a:p>
        </p:txBody>
      </p:sp>
      <p:sp>
        <p:nvSpPr>
          <p:cNvPr id="3" name="Content Placeholder 2">
            <a:extLst>
              <a:ext uri="{FF2B5EF4-FFF2-40B4-BE49-F238E27FC236}">
                <a16:creationId xmlns:a16="http://schemas.microsoft.com/office/drawing/2014/main" id="{A369D536-4F69-44E4-B2D2-E20DE2E2F69A}"/>
              </a:ext>
            </a:extLst>
          </p:cNvPr>
          <p:cNvSpPr>
            <a:spLocks noGrp="1"/>
          </p:cNvSpPr>
          <p:nvPr>
            <p:ph idx="1"/>
          </p:nvPr>
        </p:nvSpPr>
        <p:spPr/>
        <p:txBody>
          <a:bodyPr/>
          <a:lstStyle/>
          <a:p>
            <a:r>
              <a:rPr lang="en-US" u="sng"/>
              <a:t>Meeting on October 17, 2022</a:t>
            </a:r>
          </a:p>
          <a:p>
            <a:r>
              <a:rPr lang="en-US"/>
              <a:t>Review and discuss Section 3 – Current Conditions</a:t>
            </a:r>
          </a:p>
          <a:p>
            <a:r>
              <a:rPr lang="en-US"/>
              <a:t>Review and discuss Section 5 – 2060 Projected, time permitting</a:t>
            </a:r>
          </a:p>
          <a:p>
            <a:r>
              <a:rPr lang="en-US"/>
              <a:t>Select representative to present at today’s council meeting</a:t>
            </a:r>
          </a:p>
          <a:p>
            <a:endParaRPr lang="en-US"/>
          </a:p>
          <a:p>
            <a:pPr marL="0" indent="0">
              <a:buNone/>
            </a:pPr>
            <a:r>
              <a:rPr lang="en-US" u="sng"/>
              <a:t>Members</a:t>
            </a:r>
            <a:r>
              <a:rPr lang="en-US"/>
              <a:t>: Barry Blount, Beth English, Lamar Perlis, </a:t>
            </a:r>
          </a:p>
          <a:p>
            <a:pPr marL="0" indent="0">
              <a:buNone/>
            </a:pPr>
            <a:r>
              <a:rPr lang="en-US"/>
              <a:t>Butch Turner, Joel Wood, Brandon Lewis</a:t>
            </a:r>
            <a:endParaRPr lang="en-US" u="sng"/>
          </a:p>
          <a:p>
            <a:pPr marL="0" indent="0">
              <a:buNone/>
            </a:pPr>
            <a:endParaRPr lang="en-US" u="sng"/>
          </a:p>
          <a:p>
            <a:endParaRPr lang="en-US"/>
          </a:p>
        </p:txBody>
      </p:sp>
      <p:sp>
        <p:nvSpPr>
          <p:cNvPr id="4" name="Slide Number Placeholder 3">
            <a:extLst>
              <a:ext uri="{FF2B5EF4-FFF2-40B4-BE49-F238E27FC236}">
                <a16:creationId xmlns:a16="http://schemas.microsoft.com/office/drawing/2014/main" id="{5556DC61-3FDF-C0BA-0631-B88EB82427E9}"/>
              </a:ext>
            </a:extLst>
          </p:cNvPr>
          <p:cNvSpPr>
            <a:spLocks noGrp="1"/>
          </p:cNvSpPr>
          <p:nvPr>
            <p:ph type="sldNum" sz="quarter" idx="12"/>
          </p:nvPr>
        </p:nvSpPr>
        <p:spPr/>
        <p:txBody>
          <a:bodyPr/>
          <a:lstStyle/>
          <a:p>
            <a:fld id="{9639ED2B-37ED-4527-B698-007C17A6D46F}" type="slidenum">
              <a:rPr lang="en-US" smtClean="0"/>
              <a:t>27</a:t>
            </a:fld>
            <a:endParaRPr lang="en-US"/>
          </a:p>
        </p:txBody>
      </p:sp>
    </p:spTree>
    <p:extLst>
      <p:ext uri="{BB962C8B-B14F-4D97-AF65-F5344CB8AC3E}">
        <p14:creationId xmlns:p14="http://schemas.microsoft.com/office/powerpoint/2010/main" val="24349075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2AC13-A5ED-B848-214A-2635FE797B8A}"/>
              </a:ext>
            </a:extLst>
          </p:cNvPr>
          <p:cNvSpPr>
            <a:spLocks noGrp="1"/>
          </p:cNvSpPr>
          <p:nvPr>
            <p:ph type="title"/>
          </p:nvPr>
        </p:nvSpPr>
        <p:spPr>
          <a:xfrm>
            <a:off x="465667" y="193676"/>
            <a:ext cx="11404600" cy="933542"/>
          </a:xfrm>
        </p:spPr>
        <p:txBody>
          <a:bodyPr>
            <a:normAutofit/>
          </a:bodyPr>
          <a:lstStyle/>
          <a:p>
            <a:r>
              <a:rPr lang="en-US" sz="4000"/>
              <a:t>Key Changes to Water Quality</a:t>
            </a:r>
          </a:p>
        </p:txBody>
      </p:sp>
      <p:sp>
        <p:nvSpPr>
          <p:cNvPr id="4" name="Slide Number Placeholder 3">
            <a:extLst>
              <a:ext uri="{FF2B5EF4-FFF2-40B4-BE49-F238E27FC236}">
                <a16:creationId xmlns:a16="http://schemas.microsoft.com/office/drawing/2014/main" id="{0671DBC1-0584-1479-E759-463BCDC95E62}"/>
              </a:ext>
            </a:extLst>
          </p:cNvPr>
          <p:cNvSpPr>
            <a:spLocks noGrp="1"/>
          </p:cNvSpPr>
          <p:nvPr>
            <p:ph type="sldNum" sz="quarter" idx="12"/>
          </p:nvPr>
        </p:nvSpPr>
        <p:spPr/>
        <p:txBody>
          <a:bodyPr/>
          <a:lstStyle/>
          <a:p>
            <a:fld id="{9639ED2B-37ED-4527-B698-007C17A6D46F}" type="slidenum">
              <a:rPr lang="en-US" smtClean="0"/>
              <a:t>28</a:t>
            </a:fld>
            <a:endParaRPr lang="en-US"/>
          </a:p>
        </p:txBody>
      </p:sp>
      <p:sp>
        <p:nvSpPr>
          <p:cNvPr id="7" name="Content Placeholder 2">
            <a:extLst>
              <a:ext uri="{FF2B5EF4-FFF2-40B4-BE49-F238E27FC236}">
                <a16:creationId xmlns:a16="http://schemas.microsoft.com/office/drawing/2014/main" id="{8AFA1D48-C186-4E4D-9E2F-EA41AE4A9C04}"/>
              </a:ext>
            </a:extLst>
          </p:cNvPr>
          <p:cNvSpPr>
            <a:spLocks noGrp="1"/>
          </p:cNvSpPr>
          <p:nvPr>
            <p:ph idx="1"/>
          </p:nvPr>
        </p:nvSpPr>
        <p:spPr>
          <a:xfrm>
            <a:off x="465138" y="1828799"/>
            <a:ext cx="11404600" cy="4304145"/>
          </a:xfrm>
        </p:spPr>
        <p:txBody>
          <a:bodyPr>
            <a:normAutofit fontScale="85000" lnSpcReduction="20000"/>
          </a:bodyPr>
          <a:lstStyle/>
          <a:p>
            <a:pPr marL="342900" marR="0" lvl="0" indent="-342900">
              <a:spcBef>
                <a:spcPts val="0"/>
              </a:spcBef>
              <a:spcAft>
                <a:spcPts val="0"/>
              </a:spcAft>
              <a:buFont typeface="+mj-lt"/>
              <a:buAutoNum type="arabicPeriod"/>
            </a:pPr>
            <a:r>
              <a:rPr lang="en-US" sz="3500">
                <a:effectLst/>
                <a:latin typeface="Calibri" panose="020F0502020204030204" pitchFamily="34" charset="0"/>
                <a:ea typeface="Calibri" panose="020F0502020204030204" pitchFamily="34" charset="0"/>
              </a:rPr>
              <a:t>River Model (Dissolved Oxygen Modeling)</a:t>
            </a:r>
          </a:p>
          <a:p>
            <a:pPr marL="800100" lvl="1" indent="-342900">
              <a:spcBef>
                <a:spcPts val="0"/>
              </a:spcBef>
              <a:buFont typeface="+mj-lt"/>
              <a:buAutoNum type="alphaLcPeriod"/>
            </a:pPr>
            <a:r>
              <a:rPr lang="en-US" sz="2600">
                <a:latin typeface="Calibri" panose="020F0502020204030204" pitchFamily="34" charset="0"/>
                <a:ea typeface="Calibri" panose="020F0502020204030204" pitchFamily="34" charset="0"/>
              </a:rPr>
              <a:t>AKA A</a:t>
            </a:r>
            <a:r>
              <a:rPr lang="en-US" sz="2600">
                <a:effectLst/>
                <a:latin typeface="Calibri" panose="020F0502020204030204" pitchFamily="34" charset="0"/>
                <a:ea typeface="Calibri" panose="020F0502020204030204" pitchFamily="34" charset="0"/>
              </a:rPr>
              <a:t>ssimilative Capacity. Assimilative capacity evaluates how DO levels compare to water quality standard of 5.0 mg/L (or natural conditions).  </a:t>
            </a:r>
          </a:p>
          <a:p>
            <a:pPr marL="742950" marR="0" lvl="1" indent="-285750">
              <a:spcBef>
                <a:spcPts val="0"/>
              </a:spcBef>
              <a:spcAft>
                <a:spcPts val="0"/>
              </a:spcAft>
              <a:buFont typeface="+mj-lt"/>
              <a:buAutoNum type="alphaLcPeriod"/>
            </a:pPr>
            <a:r>
              <a:rPr lang="en-US" sz="2600">
                <a:effectLst/>
                <a:latin typeface="Calibri" panose="020F0502020204030204" pitchFamily="34" charset="0"/>
                <a:ea typeface="Calibri" panose="020F0502020204030204" pitchFamily="34" charset="0"/>
              </a:rPr>
              <a:t>Dr. Liz Booth (EPD) presented these in May</a:t>
            </a:r>
          </a:p>
          <a:p>
            <a:pPr marL="742950" marR="0" lvl="1" indent="-285750">
              <a:spcBef>
                <a:spcPts val="0"/>
              </a:spcBef>
              <a:spcAft>
                <a:spcPts val="0"/>
              </a:spcAft>
              <a:buFont typeface="+mj-lt"/>
              <a:buAutoNum type="alphaLcPeriod"/>
            </a:pPr>
            <a:r>
              <a:rPr lang="en-US" sz="2600">
                <a:effectLst/>
                <a:latin typeface="Calibri" panose="020F0502020204030204" pitchFamily="34" charset="0"/>
                <a:ea typeface="Calibri" panose="020F0502020204030204" pitchFamily="34" charset="0"/>
              </a:rPr>
              <a:t>Updated municipal and industrial wastewater facilities operating at their full permitted discharge levels (flow and effluent discharge limits with 2019 values  </a:t>
            </a:r>
          </a:p>
          <a:p>
            <a:pPr marL="742950" marR="0" lvl="1" indent="-285750">
              <a:spcBef>
                <a:spcPts val="0"/>
              </a:spcBef>
              <a:spcAft>
                <a:spcPts val="0"/>
              </a:spcAft>
              <a:buFont typeface="+mj-lt"/>
              <a:buAutoNum type="alphaLcPeriod"/>
            </a:pPr>
            <a:endParaRPr lang="en-US" sz="26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3500">
                <a:effectLst/>
                <a:latin typeface="Calibri" panose="020F0502020204030204" pitchFamily="34" charset="0"/>
                <a:ea typeface="Calibri" panose="020F0502020204030204" pitchFamily="34" charset="0"/>
              </a:rPr>
              <a:t>Lake and Watershed Models (Nutrient Modeling)</a:t>
            </a:r>
          </a:p>
          <a:p>
            <a:pPr marL="742950" marR="0" lvl="1" indent="-285750">
              <a:spcBef>
                <a:spcPts val="0"/>
              </a:spcBef>
              <a:spcAft>
                <a:spcPts val="0"/>
              </a:spcAft>
              <a:buFont typeface="+mj-lt"/>
              <a:buAutoNum type="alphaLcPeriod"/>
            </a:pPr>
            <a:r>
              <a:rPr lang="en-US" sz="2600">
                <a:effectLst/>
                <a:latin typeface="Calibri" panose="020F0502020204030204" pitchFamily="34" charset="0"/>
                <a:ea typeface="Calibri" panose="020F0502020204030204" pitchFamily="34" charset="0"/>
              </a:rPr>
              <a:t>This data has not been updated, and we will not get an update prior to the RWP report update.  Only the language was updated.</a:t>
            </a:r>
          </a:p>
          <a:p>
            <a:pPr marL="742950" marR="0" lvl="1" indent="-285750">
              <a:spcBef>
                <a:spcPts val="0"/>
              </a:spcBef>
              <a:spcAft>
                <a:spcPts val="0"/>
              </a:spcAft>
              <a:buFont typeface="+mj-lt"/>
              <a:buAutoNum type="alphaLcPeriod"/>
            </a:pPr>
            <a:endParaRPr lang="en-US" sz="26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3500">
                <a:effectLst/>
                <a:latin typeface="Calibri" panose="020F0502020204030204" pitchFamily="34" charset="0"/>
                <a:ea typeface="Calibri" panose="020F0502020204030204" pitchFamily="34" charset="0"/>
              </a:rPr>
              <a:t>303(d) list </a:t>
            </a:r>
          </a:p>
          <a:p>
            <a:pPr marL="800100" lvl="1" indent="-342900">
              <a:spcBef>
                <a:spcPts val="0"/>
              </a:spcBef>
              <a:buFont typeface="+mj-lt"/>
              <a:buAutoNum type="alphaLcPeriod"/>
            </a:pPr>
            <a:r>
              <a:rPr lang="en-US" sz="2600">
                <a:latin typeface="Calibri" panose="020F0502020204030204" pitchFamily="34" charset="0"/>
                <a:ea typeface="Calibri" panose="020F0502020204030204" pitchFamily="34" charset="0"/>
              </a:rPr>
              <a:t>S</a:t>
            </a:r>
            <a:r>
              <a:rPr lang="en-US" sz="2600">
                <a:effectLst/>
                <a:latin typeface="Calibri" panose="020F0502020204030204" pitchFamily="34" charset="0"/>
                <a:ea typeface="Calibri" panose="020F0502020204030204" pitchFamily="34" charset="0"/>
              </a:rPr>
              <a:t>treams not supporting designated uses, and Total Maximum Daily Load (TMDL) which addresses these pollutants</a:t>
            </a:r>
          </a:p>
          <a:p>
            <a:pPr marL="742950" marR="0" lvl="1" indent="-285750">
              <a:spcBef>
                <a:spcPts val="0"/>
              </a:spcBef>
              <a:spcAft>
                <a:spcPts val="0"/>
              </a:spcAft>
              <a:buFont typeface="+mj-lt"/>
              <a:buAutoNum type="alphaLcPeriod"/>
            </a:pPr>
            <a:r>
              <a:rPr lang="en-US" sz="2600">
                <a:effectLst/>
                <a:latin typeface="Calibri" panose="020F0502020204030204" pitchFamily="34" charset="0"/>
                <a:ea typeface="Calibri" panose="020F0502020204030204" pitchFamily="34" charset="0"/>
              </a:rPr>
              <a:t>Updated with 2022 data.  Revised from stream quality number to simpler (Impaired, none, pending)</a:t>
            </a:r>
          </a:p>
        </p:txBody>
      </p:sp>
      <p:sp>
        <p:nvSpPr>
          <p:cNvPr id="5" name="Rectangle 4">
            <a:extLst>
              <a:ext uri="{FF2B5EF4-FFF2-40B4-BE49-F238E27FC236}">
                <a16:creationId xmlns:a16="http://schemas.microsoft.com/office/drawing/2014/main" id="{3A065FD9-E44C-43CB-8761-8CFEAFEAD837}"/>
              </a:ext>
            </a:extLst>
          </p:cNvPr>
          <p:cNvSpPr/>
          <p:nvPr/>
        </p:nvSpPr>
        <p:spPr>
          <a:xfrm>
            <a:off x="465138" y="999311"/>
            <a:ext cx="10959715" cy="794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chemeClr val="tx1"/>
                </a:solidFill>
              </a:rPr>
              <a:t>Section 3 Current Conditions</a:t>
            </a:r>
          </a:p>
        </p:txBody>
      </p:sp>
    </p:spTree>
    <p:extLst>
      <p:ext uri="{BB962C8B-B14F-4D97-AF65-F5344CB8AC3E}">
        <p14:creationId xmlns:p14="http://schemas.microsoft.com/office/powerpoint/2010/main" val="27976706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2AC13-A5ED-B848-214A-2635FE797B8A}"/>
              </a:ext>
            </a:extLst>
          </p:cNvPr>
          <p:cNvSpPr>
            <a:spLocks noGrp="1"/>
          </p:cNvSpPr>
          <p:nvPr>
            <p:ph type="title"/>
          </p:nvPr>
        </p:nvSpPr>
        <p:spPr>
          <a:xfrm>
            <a:off x="465667" y="193676"/>
            <a:ext cx="11404600" cy="933542"/>
          </a:xfrm>
        </p:spPr>
        <p:txBody>
          <a:bodyPr>
            <a:normAutofit/>
          </a:bodyPr>
          <a:lstStyle/>
          <a:p>
            <a:r>
              <a:rPr lang="en-US" sz="4000"/>
              <a:t>Key Changes to Water Quality</a:t>
            </a:r>
          </a:p>
        </p:txBody>
      </p:sp>
      <p:sp>
        <p:nvSpPr>
          <p:cNvPr id="4" name="Slide Number Placeholder 3">
            <a:extLst>
              <a:ext uri="{FF2B5EF4-FFF2-40B4-BE49-F238E27FC236}">
                <a16:creationId xmlns:a16="http://schemas.microsoft.com/office/drawing/2014/main" id="{0671DBC1-0584-1479-E759-463BCDC95E62}"/>
              </a:ext>
            </a:extLst>
          </p:cNvPr>
          <p:cNvSpPr>
            <a:spLocks noGrp="1"/>
          </p:cNvSpPr>
          <p:nvPr>
            <p:ph type="sldNum" sz="quarter" idx="12"/>
          </p:nvPr>
        </p:nvSpPr>
        <p:spPr/>
        <p:txBody>
          <a:bodyPr/>
          <a:lstStyle/>
          <a:p>
            <a:fld id="{9639ED2B-37ED-4527-B698-007C17A6D46F}" type="slidenum">
              <a:rPr lang="en-US" smtClean="0"/>
              <a:t>29</a:t>
            </a:fld>
            <a:endParaRPr lang="en-US"/>
          </a:p>
        </p:txBody>
      </p:sp>
      <p:sp>
        <p:nvSpPr>
          <p:cNvPr id="7" name="Content Placeholder 2">
            <a:extLst>
              <a:ext uri="{FF2B5EF4-FFF2-40B4-BE49-F238E27FC236}">
                <a16:creationId xmlns:a16="http://schemas.microsoft.com/office/drawing/2014/main" id="{8AFA1D48-C186-4E4D-9E2F-EA41AE4A9C04}"/>
              </a:ext>
            </a:extLst>
          </p:cNvPr>
          <p:cNvSpPr>
            <a:spLocks noGrp="1"/>
          </p:cNvSpPr>
          <p:nvPr>
            <p:ph idx="1"/>
          </p:nvPr>
        </p:nvSpPr>
        <p:spPr>
          <a:xfrm>
            <a:off x="465138" y="1828799"/>
            <a:ext cx="11404600" cy="4304145"/>
          </a:xfrm>
        </p:spPr>
        <p:txBody>
          <a:bodyPr>
            <a:normAutofit/>
          </a:bodyPr>
          <a:lstStyle/>
          <a:p>
            <a:pPr marL="342900" marR="0" lvl="0" indent="-342900">
              <a:spcBef>
                <a:spcPts val="0"/>
              </a:spcBef>
              <a:spcAft>
                <a:spcPts val="0"/>
              </a:spcAft>
              <a:buFont typeface="+mj-lt"/>
              <a:buAutoNum type="arabicPeriod"/>
            </a:pPr>
            <a:r>
              <a:rPr lang="en-US" sz="3500">
                <a:effectLst/>
                <a:latin typeface="Calibri" panose="020F0502020204030204" pitchFamily="34" charset="0"/>
                <a:ea typeface="Calibri" panose="020F0502020204030204" pitchFamily="34" charset="0"/>
              </a:rPr>
              <a:t>River Model (Dissolved Oxygen Modeling)</a:t>
            </a:r>
          </a:p>
          <a:p>
            <a:pPr marL="742950" marR="0" lvl="1" indent="-285750">
              <a:spcBef>
                <a:spcPts val="0"/>
              </a:spcBef>
              <a:spcAft>
                <a:spcPts val="0"/>
              </a:spcAft>
              <a:buFont typeface="+mj-lt"/>
              <a:buAutoNum type="alphaLcPeriod"/>
            </a:pPr>
            <a:r>
              <a:rPr lang="en-US" sz="2600">
                <a:effectLst/>
                <a:latin typeface="Calibri" panose="020F0502020204030204" pitchFamily="34" charset="0"/>
                <a:ea typeface="Calibri" panose="020F0502020204030204" pitchFamily="34" charset="0"/>
              </a:rPr>
              <a:t>Dr. Liz Booth (EPD) presented these in May</a:t>
            </a:r>
          </a:p>
          <a:p>
            <a:pPr marL="742950" marR="0" lvl="1" indent="-285750">
              <a:spcBef>
                <a:spcPts val="0"/>
              </a:spcBef>
              <a:spcAft>
                <a:spcPts val="0"/>
              </a:spcAft>
              <a:buFont typeface="+mj-lt"/>
              <a:buAutoNum type="alphaLcPeriod"/>
            </a:pPr>
            <a:r>
              <a:rPr lang="en-US" sz="2600">
                <a:effectLst/>
                <a:latin typeface="Calibri" panose="020F0502020204030204" pitchFamily="34" charset="0"/>
                <a:ea typeface="Calibri" panose="020F0502020204030204" pitchFamily="34" charset="0"/>
              </a:rPr>
              <a:t>Updated to 2060 (from 2050).  Improved language for clarity</a:t>
            </a:r>
          </a:p>
          <a:p>
            <a:pPr marL="742950" marR="0" lvl="1" indent="-285750">
              <a:spcBef>
                <a:spcPts val="0"/>
              </a:spcBef>
              <a:spcAft>
                <a:spcPts val="0"/>
              </a:spcAft>
              <a:buFont typeface="+mj-lt"/>
              <a:buAutoNum type="alphaLcPeriod"/>
            </a:pPr>
            <a:r>
              <a:rPr lang="en-US" sz="2600">
                <a:effectLst/>
                <a:latin typeface="Calibri" panose="020F0502020204030204" pitchFamily="34" charset="0"/>
                <a:ea typeface="Calibri" panose="020F0502020204030204" pitchFamily="34" charset="0"/>
              </a:rPr>
              <a:t>Assumptions in permitting show the DO improving from current because of planned changes to wastewater discharge permits becoming more stringent as permittees update permits</a:t>
            </a:r>
          </a:p>
          <a:p>
            <a:pPr marL="742950" marR="0" lvl="1" indent="-285750">
              <a:spcBef>
                <a:spcPts val="0"/>
              </a:spcBef>
              <a:spcAft>
                <a:spcPts val="0"/>
              </a:spcAft>
              <a:buFont typeface="+mj-lt"/>
              <a:buAutoNum type="alphaLcPeriod"/>
            </a:pPr>
            <a:endParaRPr lang="en-US" sz="26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r>
              <a:rPr lang="en-US" sz="3500">
                <a:effectLst/>
                <a:latin typeface="Calibri" panose="020F0502020204030204" pitchFamily="34" charset="0"/>
                <a:ea typeface="Calibri" panose="020F0502020204030204" pitchFamily="34" charset="0"/>
              </a:rPr>
              <a:t>Lake and Watershed Models (Nutrient Modeling)</a:t>
            </a:r>
          </a:p>
          <a:p>
            <a:pPr marL="742950" marR="0" lvl="1" indent="-285750">
              <a:spcBef>
                <a:spcPts val="0"/>
              </a:spcBef>
              <a:spcAft>
                <a:spcPts val="0"/>
              </a:spcAft>
              <a:buFont typeface="+mj-lt"/>
              <a:buAutoNum type="alphaLcPeriod"/>
            </a:pPr>
            <a:r>
              <a:rPr lang="en-US" sz="2600">
                <a:effectLst/>
                <a:latin typeface="Calibri" panose="020F0502020204030204" pitchFamily="34" charset="0"/>
                <a:ea typeface="Calibri" panose="020F0502020204030204" pitchFamily="34" charset="0"/>
              </a:rPr>
              <a:t>This data has not been updated, and we will not get an update prior to the RWP report update.  Only the language was updated.</a:t>
            </a:r>
          </a:p>
          <a:p>
            <a:pPr marL="742950" marR="0" lvl="1" indent="-285750">
              <a:spcBef>
                <a:spcPts val="0"/>
              </a:spcBef>
              <a:spcAft>
                <a:spcPts val="0"/>
              </a:spcAft>
              <a:buFont typeface="+mj-lt"/>
              <a:buAutoNum type="alphaLcPeriod"/>
            </a:pPr>
            <a:endParaRPr lang="en-US" sz="3500">
              <a:latin typeface="Calibri" panose="020F0502020204030204" pitchFamily="34" charset="0"/>
            </a:endParaRPr>
          </a:p>
          <a:p>
            <a:pPr marL="285750" indent="-285750">
              <a:spcBef>
                <a:spcPts val="0"/>
              </a:spcBef>
              <a:buFont typeface="+mj-lt"/>
              <a:buAutoNum type="arabicPeriod"/>
            </a:pPr>
            <a:endParaRPr lang="en-US" sz="30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mj-lt"/>
              <a:buAutoNum type="alphaLcPeriod"/>
            </a:pPr>
            <a:endParaRPr lang="en-US" sz="2600">
              <a:effectLst/>
              <a:latin typeface="Calibri" panose="020F0502020204030204" pitchFamily="34" charset="0"/>
              <a:ea typeface="Calibri" panose="020F0502020204030204" pitchFamily="34" charset="0"/>
            </a:endParaRPr>
          </a:p>
        </p:txBody>
      </p:sp>
      <p:sp>
        <p:nvSpPr>
          <p:cNvPr id="5" name="Rectangle 4">
            <a:extLst>
              <a:ext uri="{FF2B5EF4-FFF2-40B4-BE49-F238E27FC236}">
                <a16:creationId xmlns:a16="http://schemas.microsoft.com/office/drawing/2014/main" id="{3A065FD9-E44C-43CB-8761-8CFEAFEAD837}"/>
              </a:ext>
            </a:extLst>
          </p:cNvPr>
          <p:cNvSpPr/>
          <p:nvPr/>
        </p:nvSpPr>
        <p:spPr>
          <a:xfrm>
            <a:off x="465138" y="999311"/>
            <a:ext cx="10959715" cy="794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chemeClr val="tx1"/>
                </a:solidFill>
              </a:rPr>
              <a:t>Section 5 Future Conditions</a:t>
            </a:r>
          </a:p>
        </p:txBody>
      </p:sp>
    </p:spTree>
    <p:extLst>
      <p:ext uri="{BB962C8B-B14F-4D97-AF65-F5344CB8AC3E}">
        <p14:creationId xmlns:p14="http://schemas.microsoft.com/office/powerpoint/2010/main" val="2049813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C7F259-4CFB-476F-9DEE-EF8EDD78A981}"/>
              </a:ext>
            </a:extLst>
          </p:cNvPr>
          <p:cNvSpPr>
            <a:spLocks noGrp="1"/>
          </p:cNvSpPr>
          <p:nvPr>
            <p:ph type="sldNum" sz="quarter" idx="4"/>
          </p:nvPr>
        </p:nvSpPr>
        <p:spPr/>
        <p:txBody>
          <a:bodyPr/>
          <a:lstStyle/>
          <a:p>
            <a:fld id="{9639ED2B-37ED-4527-B698-007C17A6D46F}" type="slidenum">
              <a:rPr lang="en-US" smtClean="0"/>
              <a:t>3</a:t>
            </a:fld>
            <a:endParaRPr lang="en-US"/>
          </a:p>
        </p:txBody>
      </p:sp>
      <p:graphicFrame>
        <p:nvGraphicFramePr>
          <p:cNvPr id="5" name="Table 4">
            <a:extLst>
              <a:ext uri="{FF2B5EF4-FFF2-40B4-BE49-F238E27FC236}">
                <a16:creationId xmlns:a16="http://schemas.microsoft.com/office/drawing/2014/main" id="{D7792608-9211-4B4F-966C-0BD40BFF57F5}"/>
              </a:ext>
            </a:extLst>
          </p:cNvPr>
          <p:cNvGraphicFramePr>
            <a:graphicFrameLocks noGrp="1"/>
          </p:cNvGraphicFramePr>
          <p:nvPr>
            <p:extLst>
              <p:ext uri="{D42A27DB-BD31-4B8C-83A1-F6EECF244321}">
                <p14:modId xmlns:p14="http://schemas.microsoft.com/office/powerpoint/2010/main" val="562126815"/>
              </p:ext>
            </p:extLst>
          </p:nvPr>
        </p:nvGraphicFramePr>
        <p:xfrm>
          <a:off x="841324" y="1560243"/>
          <a:ext cx="5254676" cy="4421515"/>
        </p:xfrm>
        <a:graphic>
          <a:graphicData uri="http://schemas.openxmlformats.org/drawingml/2006/table">
            <a:tbl>
              <a:tblPr/>
              <a:tblGrid>
                <a:gridCol w="2345166">
                  <a:extLst>
                    <a:ext uri="{9D8B030D-6E8A-4147-A177-3AD203B41FA5}">
                      <a16:colId xmlns:a16="http://schemas.microsoft.com/office/drawing/2014/main" val="1319037818"/>
                    </a:ext>
                  </a:extLst>
                </a:gridCol>
                <a:gridCol w="1488198">
                  <a:extLst>
                    <a:ext uri="{9D8B030D-6E8A-4147-A177-3AD203B41FA5}">
                      <a16:colId xmlns:a16="http://schemas.microsoft.com/office/drawing/2014/main" val="1248384524"/>
                    </a:ext>
                  </a:extLst>
                </a:gridCol>
                <a:gridCol w="1421312">
                  <a:extLst>
                    <a:ext uri="{9D8B030D-6E8A-4147-A177-3AD203B41FA5}">
                      <a16:colId xmlns:a16="http://schemas.microsoft.com/office/drawing/2014/main" val="1806623807"/>
                    </a:ext>
                  </a:extLst>
                </a:gridCol>
              </a:tblGrid>
              <a:tr h="264517">
                <a:tc>
                  <a:txBody>
                    <a:bodyPr/>
                    <a:lstStyle/>
                    <a:p>
                      <a:pPr algn="l" fontAlgn="ctr"/>
                      <a:r>
                        <a:rPr lang="en-US" sz="1400" b="1" i="0" u="none" strike="noStrike">
                          <a:solidFill>
                            <a:srgbClr val="000300"/>
                          </a:solidFill>
                          <a:effectLst/>
                          <a:latin typeface="Calibri" panose="020F0502020204030204" pitchFamily="34" charset="0"/>
                          <a:cs typeface="Calibri" panose="020F0502020204030204" pitchFamily="34" charset="0"/>
                        </a:rPr>
                        <a:t>Name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1" i="0" u="none" strike="noStrike">
                          <a:solidFill>
                            <a:srgbClr val="000300"/>
                          </a:solidFill>
                          <a:effectLst/>
                          <a:latin typeface="Calibri" panose="020F0502020204030204" pitchFamily="34" charset="0"/>
                          <a:cs typeface="Calibri" panose="020F0502020204030204" pitchFamily="34" charset="0"/>
                        </a:rPr>
                        <a:t>City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1" i="0" u="none" strike="noStrike">
                          <a:solidFill>
                            <a:srgbClr val="000300"/>
                          </a:solidFill>
                          <a:effectLst/>
                          <a:latin typeface="Calibri" panose="020F0502020204030204" pitchFamily="34" charset="0"/>
                          <a:cs typeface="Calibri" panose="020F0502020204030204" pitchFamily="34" charset="0"/>
                        </a:rPr>
                        <a:t>County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69143218"/>
                  </a:ext>
                </a:extLst>
              </a:tr>
              <a:tr h="264517">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Brian Belcher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Ellaville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Schley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45481448"/>
                  </a:ext>
                </a:extLst>
              </a:tr>
              <a:tr h="264517">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Barry Blount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Americus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Sumter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2832862"/>
                  </a:ext>
                </a:extLst>
              </a:tr>
              <a:tr h="264517">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Michael Bowens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Vienna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Dooly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92811607"/>
                  </a:ext>
                </a:extLst>
              </a:tr>
              <a:tr h="264517">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Gene Brunson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Reynolds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Taylor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99519020"/>
                  </a:ext>
                </a:extLst>
              </a:tr>
              <a:tr h="264517">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Thomas Burnsed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err="1">
                          <a:solidFill>
                            <a:srgbClr val="000300"/>
                          </a:solidFill>
                          <a:effectLst/>
                          <a:latin typeface="Calibri" panose="020F0502020204030204" pitchFamily="34" charset="0"/>
                          <a:cs typeface="Calibri" panose="020F0502020204030204" pitchFamily="34" charset="0"/>
                        </a:rPr>
                        <a:t>Meansville</a:t>
                      </a:r>
                      <a:endParaRPr lang="en-US" sz="1400" b="0" i="0" u="none" strike="noStrike">
                        <a:solidFill>
                          <a:srgbClr val="0003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Pike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50495202"/>
                  </a:ext>
                </a:extLst>
              </a:tr>
              <a:tr h="264517">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Donald Chase, Chair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Oglethorpe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Macon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6247619"/>
                  </a:ext>
                </a:extLst>
              </a:tr>
              <a:tr h="231565">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Brad Ellis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Vienna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Dooly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74778747"/>
                  </a:ext>
                </a:extLst>
              </a:tr>
              <a:tr h="232775">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Beth English</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Vienna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Dooly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3147158"/>
                  </a:ext>
                </a:extLst>
              </a:tr>
              <a:tr h="232775">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Steve Fry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Williamson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Pike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12640884"/>
                  </a:ext>
                </a:extLst>
              </a:tr>
              <a:tr h="232775">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Adam L. Graft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Americus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Sumter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83611341"/>
                  </a:ext>
                </a:extLst>
              </a:tr>
              <a:tr h="232775">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Rodney H. Hilley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Molena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Pike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5990126"/>
                  </a:ext>
                </a:extLst>
              </a:tr>
              <a:tr h="232775">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Jack Holbrook (Alternate)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Preston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Webster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70640710"/>
                  </a:ext>
                </a:extLst>
              </a:tr>
              <a:tr h="232775">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Terrell Hudson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Unadilla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Dooly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9012034"/>
                  </a:ext>
                </a:extLst>
              </a:tr>
              <a:tr h="232775">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Raines Jordan, Vice Chair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err="1">
                          <a:solidFill>
                            <a:srgbClr val="000300"/>
                          </a:solidFill>
                          <a:effectLst/>
                          <a:latin typeface="Calibri" panose="020F0502020204030204" pitchFamily="34" charset="0"/>
                          <a:cs typeface="Calibri" panose="020F0502020204030204" pitchFamily="34" charset="0"/>
                        </a:rPr>
                        <a:t>Talbotton</a:t>
                      </a:r>
                      <a:endParaRPr lang="en-US" sz="1400" b="0" i="0" u="none" strike="noStrike">
                        <a:solidFill>
                          <a:srgbClr val="000300"/>
                        </a:solidFill>
                        <a:effectLst/>
                        <a:latin typeface="Calibri" panose="020F0502020204030204" pitchFamily="34" charset="0"/>
                        <a:cs typeface="Calibri" panose="020F050202020403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Talbot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0221501"/>
                  </a:ext>
                </a:extLst>
              </a:tr>
              <a:tr h="232775">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Bob Melvin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Oglethorpe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Macon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62442860"/>
                  </a:ext>
                </a:extLst>
              </a:tr>
              <a:tr h="232775">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Kenneth L. Murphy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Gay</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Meriwether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6178649"/>
                  </a:ext>
                </a:extLst>
              </a:tr>
              <a:tr h="243356">
                <a:tc gridSpan="3">
                  <a:txBody>
                    <a:bodyPr/>
                    <a:lstStyle/>
                    <a:p>
                      <a:pPr algn="l" fontAlgn="b"/>
                      <a:r>
                        <a:rPr lang="en-US" sz="1400" b="0" i="0" u="none" strike="noStrike">
                          <a:solidFill>
                            <a:srgbClr val="000300"/>
                          </a:solidFill>
                          <a:effectLst/>
                          <a:latin typeface="Calibri" panose="020F0502020204030204" pitchFamily="34" charset="0"/>
                          <a:cs typeface="Calibri" panose="020F0502020204030204" pitchFamily="34" charset="0"/>
                        </a:rPr>
                        <a:t>Sen. Ed Harbison (Ex-Officio)</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00999804"/>
                  </a:ext>
                </a:extLst>
              </a:tr>
            </a:tbl>
          </a:graphicData>
        </a:graphic>
      </p:graphicFrame>
      <p:graphicFrame>
        <p:nvGraphicFramePr>
          <p:cNvPr id="7" name="Table 6">
            <a:extLst>
              <a:ext uri="{FF2B5EF4-FFF2-40B4-BE49-F238E27FC236}">
                <a16:creationId xmlns:a16="http://schemas.microsoft.com/office/drawing/2014/main" id="{3DC9A4CF-FEE0-4BF7-BFDD-35F7105D5A3B}"/>
              </a:ext>
            </a:extLst>
          </p:cNvPr>
          <p:cNvGraphicFramePr>
            <a:graphicFrameLocks noGrp="1"/>
          </p:cNvGraphicFramePr>
          <p:nvPr>
            <p:extLst>
              <p:ext uri="{D42A27DB-BD31-4B8C-83A1-F6EECF244321}">
                <p14:modId xmlns:p14="http://schemas.microsoft.com/office/powerpoint/2010/main" val="3297438471"/>
              </p:ext>
            </p:extLst>
          </p:nvPr>
        </p:nvGraphicFramePr>
        <p:xfrm>
          <a:off x="6208452" y="1549635"/>
          <a:ext cx="5257799" cy="3806087"/>
        </p:xfrm>
        <a:graphic>
          <a:graphicData uri="http://schemas.openxmlformats.org/drawingml/2006/table">
            <a:tbl>
              <a:tblPr/>
              <a:tblGrid>
                <a:gridCol w="2346561">
                  <a:extLst>
                    <a:ext uri="{9D8B030D-6E8A-4147-A177-3AD203B41FA5}">
                      <a16:colId xmlns:a16="http://schemas.microsoft.com/office/drawing/2014/main" val="3136440444"/>
                    </a:ext>
                  </a:extLst>
                </a:gridCol>
                <a:gridCol w="1489082">
                  <a:extLst>
                    <a:ext uri="{9D8B030D-6E8A-4147-A177-3AD203B41FA5}">
                      <a16:colId xmlns:a16="http://schemas.microsoft.com/office/drawing/2014/main" val="2383482516"/>
                    </a:ext>
                  </a:extLst>
                </a:gridCol>
                <a:gridCol w="1422156">
                  <a:extLst>
                    <a:ext uri="{9D8B030D-6E8A-4147-A177-3AD203B41FA5}">
                      <a16:colId xmlns:a16="http://schemas.microsoft.com/office/drawing/2014/main" val="135701094"/>
                    </a:ext>
                  </a:extLst>
                </a:gridCol>
              </a:tblGrid>
              <a:tr h="265822">
                <a:tc>
                  <a:txBody>
                    <a:bodyPr/>
                    <a:lstStyle/>
                    <a:p>
                      <a:pPr algn="l" fontAlgn="ctr"/>
                      <a:r>
                        <a:rPr lang="en-US" sz="1400" b="1" i="0" u="none" strike="noStrike">
                          <a:solidFill>
                            <a:srgbClr val="000300"/>
                          </a:solidFill>
                          <a:effectLst/>
                          <a:latin typeface="Calibri" panose="020F0502020204030204" pitchFamily="34" charset="0"/>
                          <a:cs typeface="Calibri" panose="020F0502020204030204" pitchFamily="34" charset="0"/>
                        </a:rPr>
                        <a:t>Name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1" i="0" u="none" strike="noStrike">
                          <a:solidFill>
                            <a:srgbClr val="000300"/>
                          </a:solidFill>
                          <a:effectLst/>
                          <a:latin typeface="Calibri" panose="020F0502020204030204" pitchFamily="34" charset="0"/>
                          <a:cs typeface="Calibri" panose="020F0502020204030204" pitchFamily="34" charset="0"/>
                        </a:rPr>
                        <a:t>City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1" i="0" u="none" strike="noStrike">
                          <a:solidFill>
                            <a:srgbClr val="000300"/>
                          </a:solidFill>
                          <a:effectLst/>
                          <a:latin typeface="Calibri" panose="020F0502020204030204" pitchFamily="34" charset="0"/>
                          <a:cs typeface="Calibri" panose="020F0502020204030204" pitchFamily="34" charset="0"/>
                        </a:rPr>
                        <a:t>County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8748147"/>
                  </a:ext>
                </a:extLst>
              </a:tr>
              <a:tr h="265822">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Lamar Perlis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Cordele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Crisp</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43723056"/>
                  </a:ext>
                </a:extLst>
              </a:tr>
              <a:tr h="265822">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Gary Powell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Buena Vista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Marion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41205200"/>
                  </a:ext>
                </a:extLst>
              </a:tr>
              <a:tr h="265822">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Jim Reid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Americus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Sumter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6306782"/>
                  </a:ext>
                </a:extLst>
              </a:tr>
              <a:tr h="265822">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Gordon Rogers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Talbotton</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Talbot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6574767"/>
                  </a:ext>
                </a:extLst>
              </a:tr>
              <a:tr h="265822">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Charles Rucks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Brooks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Spalding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7183929"/>
                  </a:ext>
                </a:extLst>
              </a:tr>
              <a:tr h="265822">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Bill Sawyer</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Ellaville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Schley County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9895948"/>
                  </a:ext>
                </a:extLst>
              </a:tr>
              <a:tr h="282738">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Walter E. (Butch) Turner</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Reynolds</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Taylor</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1154147"/>
                  </a:ext>
                </a:extLst>
              </a:tr>
              <a:tr h="282738">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Brian Upson</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Griffin</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Spalding</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0918553"/>
                  </a:ext>
                </a:extLst>
              </a:tr>
              <a:tr h="531643">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George (Teel) Warbington (Alternate)</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Vienna</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Dooly</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9596568"/>
                  </a:ext>
                </a:extLst>
              </a:tr>
              <a:tr h="282738">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Rodney Wilson</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Zebulon</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Pike</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7082549"/>
                  </a:ext>
                </a:extLst>
              </a:tr>
              <a:tr h="282738">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Benjamin (Joel) Wood</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Cordele</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Crisp</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34389675"/>
                  </a:ext>
                </a:extLst>
              </a:tr>
              <a:tr h="282738">
                <a:tc gridSpan="2">
                  <a:txBody>
                    <a:bodyPr/>
                    <a:lstStyle/>
                    <a:p>
                      <a:pPr algn="l" fontAlgn="b"/>
                      <a:r>
                        <a:rPr lang="en-US" sz="1400" b="0" i="0" u="none" strike="noStrike">
                          <a:solidFill>
                            <a:srgbClr val="000300"/>
                          </a:solidFill>
                          <a:effectLst/>
                          <a:latin typeface="Calibri" panose="020F0502020204030204" pitchFamily="34" charset="0"/>
                          <a:cs typeface="Calibri" panose="020F0502020204030204" pitchFamily="34" charset="0"/>
                        </a:rPr>
                        <a:t>Ben Haugabook</a:t>
                      </a:r>
                    </a:p>
                  </a:txBody>
                  <a:tcPr marL="9525" marR="9525" marT="9525"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algn="l" fontAlgn="ctr"/>
                      <a:r>
                        <a:rPr lang="en-US" sz="1400" b="0" i="0" u="none" strike="noStrike">
                          <a:solidFill>
                            <a:srgbClr val="000300"/>
                          </a:solidFill>
                          <a:effectLst/>
                          <a:latin typeface="Calibri" panose="020F0502020204030204" pitchFamily="34" charset="0"/>
                          <a:cs typeface="Calibri" panose="020F0502020204030204" pitchFamily="34" charset="0"/>
                        </a:rPr>
                        <a:t>Macon</a:t>
                      </a:r>
                    </a:p>
                  </a:txBody>
                  <a:tcPr marL="9525" marR="9525" marT="95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1725261"/>
                  </a:ext>
                </a:extLst>
              </a:tr>
            </a:tbl>
          </a:graphicData>
        </a:graphic>
      </p:graphicFrame>
      <p:sp>
        <p:nvSpPr>
          <p:cNvPr id="10" name="Title 1">
            <a:extLst>
              <a:ext uri="{FF2B5EF4-FFF2-40B4-BE49-F238E27FC236}">
                <a16:creationId xmlns:a16="http://schemas.microsoft.com/office/drawing/2014/main" id="{387C58FC-AEAC-4E46-9499-BF6B00987861}"/>
              </a:ext>
            </a:extLst>
          </p:cNvPr>
          <p:cNvSpPr txBox="1">
            <a:spLocks/>
          </p:cNvSpPr>
          <p:nvPr/>
        </p:nvSpPr>
        <p:spPr>
          <a:xfrm>
            <a:off x="0" y="643467"/>
            <a:ext cx="12192000" cy="744836"/>
          </a:xfrm>
          <a:prstGeom prst="rect">
            <a:avLst/>
          </a:prstGeom>
          <a:solidFill>
            <a:srgbClr val="F3901F"/>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3901F"/>
                </a:solidFill>
                <a:latin typeface="+mj-lt"/>
                <a:ea typeface="+mj-ea"/>
                <a:cs typeface="+mj-cs"/>
              </a:defRPr>
            </a:lvl1pPr>
          </a:lstStyle>
          <a:p>
            <a:pPr algn="ctr"/>
            <a:r>
              <a:rPr lang="en-US" sz="3200">
                <a:solidFill>
                  <a:schemeClr val="tx1"/>
                </a:solidFill>
              </a:rPr>
              <a:t>Upper Flint Council Members</a:t>
            </a:r>
          </a:p>
        </p:txBody>
      </p:sp>
    </p:spTree>
    <p:extLst>
      <p:ext uri="{BB962C8B-B14F-4D97-AF65-F5344CB8AC3E}">
        <p14:creationId xmlns:p14="http://schemas.microsoft.com/office/powerpoint/2010/main" val="30704827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2AC13-A5ED-B848-214A-2635FE797B8A}"/>
              </a:ext>
            </a:extLst>
          </p:cNvPr>
          <p:cNvSpPr>
            <a:spLocks noGrp="1"/>
          </p:cNvSpPr>
          <p:nvPr>
            <p:ph type="title"/>
          </p:nvPr>
        </p:nvSpPr>
        <p:spPr>
          <a:xfrm>
            <a:off x="465667" y="193676"/>
            <a:ext cx="11404600" cy="933542"/>
          </a:xfrm>
        </p:spPr>
        <p:txBody>
          <a:bodyPr>
            <a:normAutofit/>
          </a:bodyPr>
          <a:lstStyle/>
          <a:p>
            <a:r>
              <a:rPr lang="en-US" sz="4000"/>
              <a:t>Water Quality</a:t>
            </a:r>
          </a:p>
        </p:txBody>
      </p:sp>
      <p:sp>
        <p:nvSpPr>
          <p:cNvPr id="4" name="Slide Number Placeholder 3">
            <a:extLst>
              <a:ext uri="{FF2B5EF4-FFF2-40B4-BE49-F238E27FC236}">
                <a16:creationId xmlns:a16="http://schemas.microsoft.com/office/drawing/2014/main" id="{0671DBC1-0584-1479-E759-463BCDC95E62}"/>
              </a:ext>
            </a:extLst>
          </p:cNvPr>
          <p:cNvSpPr>
            <a:spLocks noGrp="1"/>
          </p:cNvSpPr>
          <p:nvPr>
            <p:ph type="sldNum" sz="quarter" idx="12"/>
          </p:nvPr>
        </p:nvSpPr>
        <p:spPr/>
        <p:txBody>
          <a:bodyPr/>
          <a:lstStyle/>
          <a:p>
            <a:fld id="{9639ED2B-37ED-4527-B698-007C17A6D46F}" type="slidenum">
              <a:rPr lang="en-US" smtClean="0"/>
              <a:t>30</a:t>
            </a:fld>
            <a:endParaRPr lang="en-US"/>
          </a:p>
        </p:txBody>
      </p:sp>
      <p:sp>
        <p:nvSpPr>
          <p:cNvPr id="7" name="Content Placeholder 2">
            <a:extLst>
              <a:ext uri="{FF2B5EF4-FFF2-40B4-BE49-F238E27FC236}">
                <a16:creationId xmlns:a16="http://schemas.microsoft.com/office/drawing/2014/main" id="{8AFA1D48-C186-4E4D-9E2F-EA41AE4A9C04}"/>
              </a:ext>
            </a:extLst>
          </p:cNvPr>
          <p:cNvSpPr>
            <a:spLocks noGrp="1"/>
          </p:cNvSpPr>
          <p:nvPr>
            <p:ph idx="1"/>
          </p:nvPr>
        </p:nvSpPr>
        <p:spPr>
          <a:xfrm>
            <a:off x="465138" y="1828799"/>
            <a:ext cx="11404600" cy="4304145"/>
          </a:xfrm>
        </p:spPr>
        <p:txBody>
          <a:bodyPr>
            <a:normAutofit lnSpcReduction="10000"/>
          </a:bodyPr>
          <a:lstStyle/>
          <a:p>
            <a:pPr marL="342900" marR="0" lvl="0" indent="-342900">
              <a:spcBef>
                <a:spcPts val="0"/>
              </a:spcBef>
              <a:spcAft>
                <a:spcPts val="0"/>
              </a:spcAft>
              <a:buFont typeface="+mj-lt"/>
              <a:buAutoNum type="arabicPeriod"/>
            </a:pPr>
            <a:r>
              <a:rPr lang="en-US" sz="3500">
                <a:effectLst/>
                <a:latin typeface="Calibri" panose="020F0502020204030204" pitchFamily="34" charset="0"/>
                <a:ea typeface="Calibri" panose="020F0502020204030204" pitchFamily="34" charset="0"/>
              </a:rPr>
              <a:t>River Model (Dissolved Oxygen Modeling)</a:t>
            </a:r>
          </a:p>
          <a:p>
            <a:pPr marL="742950" marR="0" lvl="1" indent="-285750">
              <a:spcBef>
                <a:spcPts val="0"/>
              </a:spcBef>
              <a:spcAft>
                <a:spcPts val="0"/>
              </a:spcAft>
              <a:buFont typeface="+mj-lt"/>
              <a:buAutoNum type="alphaLcPeriod"/>
            </a:pPr>
            <a:r>
              <a:rPr lang="en-US" sz="2600">
                <a:effectLst/>
                <a:latin typeface="Calibri" panose="020F0502020204030204" pitchFamily="34" charset="0"/>
                <a:ea typeface="Calibri" panose="020F0502020204030204" pitchFamily="34" charset="0"/>
              </a:rPr>
              <a:t>Request for Point source discharge location in the Assimilative Capacity Figure</a:t>
            </a:r>
          </a:p>
          <a:p>
            <a:pPr marL="742950" marR="0" lvl="1" indent="-285750">
              <a:spcBef>
                <a:spcPts val="0"/>
              </a:spcBef>
              <a:spcAft>
                <a:spcPts val="0"/>
              </a:spcAft>
              <a:buFont typeface="+mj-lt"/>
              <a:buAutoNum type="alphaLcPeriod"/>
            </a:pPr>
            <a:r>
              <a:rPr lang="en-US" sz="2600">
                <a:effectLst/>
                <a:latin typeface="Calibri" panose="020F0502020204030204" pitchFamily="34" charset="0"/>
                <a:ea typeface="Calibri" panose="020F0502020204030204" pitchFamily="34" charset="0"/>
              </a:rPr>
              <a:t>Add discussion on why Assimilative capacity will improve</a:t>
            </a:r>
          </a:p>
          <a:p>
            <a:pPr marL="285750" indent="-285750">
              <a:spcBef>
                <a:spcPts val="0"/>
              </a:spcBef>
              <a:buFont typeface="+mj-lt"/>
              <a:buAutoNum type="arabicPeriod"/>
            </a:pPr>
            <a:r>
              <a:rPr lang="en-US" sz="3600">
                <a:latin typeface="Calibri" panose="020F0502020204030204" pitchFamily="34" charset="0"/>
                <a:ea typeface="Calibri" panose="020F0502020204030204" pitchFamily="34" charset="0"/>
              </a:rPr>
              <a:t>303(d)</a:t>
            </a:r>
          </a:p>
          <a:p>
            <a:pPr marL="742950" lvl="1" indent="-285750">
              <a:spcBef>
                <a:spcPts val="0"/>
              </a:spcBef>
              <a:buFont typeface="+mj-lt"/>
              <a:buAutoNum type="alphaLcPeriod"/>
            </a:pPr>
            <a:r>
              <a:rPr lang="en-US" sz="2600">
                <a:effectLst/>
                <a:latin typeface="Calibri" panose="020F0502020204030204" pitchFamily="34" charset="0"/>
                <a:ea typeface="Calibri" panose="020F0502020204030204" pitchFamily="34" charset="0"/>
              </a:rPr>
              <a:t>Request percentage of impaired streams add by info added as to impaired stream miles, by impairment type (like 2017 version) </a:t>
            </a:r>
          </a:p>
          <a:p>
            <a:pPr marL="285750" indent="-285750">
              <a:spcBef>
                <a:spcPts val="0"/>
              </a:spcBef>
              <a:buFont typeface="+mj-lt"/>
              <a:buAutoNum type="arabicPeriod"/>
            </a:pPr>
            <a:r>
              <a:rPr lang="en-US" sz="3600">
                <a:latin typeface="Calibri" panose="020F0502020204030204" pitchFamily="34" charset="0"/>
              </a:rPr>
              <a:t>Additional Discussion</a:t>
            </a:r>
          </a:p>
          <a:p>
            <a:pPr marL="742950" lvl="1" indent="-285750">
              <a:spcBef>
                <a:spcPts val="0"/>
              </a:spcBef>
              <a:buFont typeface="+mj-lt"/>
              <a:buAutoNum type="arabicPeriod"/>
            </a:pPr>
            <a:r>
              <a:rPr lang="en-US" sz="2600">
                <a:latin typeface="Calibri" panose="020F0502020204030204" pitchFamily="34" charset="0"/>
              </a:rPr>
              <a:t>Request discharge limits from EPD</a:t>
            </a:r>
          </a:p>
          <a:p>
            <a:pPr marL="742950" lvl="1" indent="-285750">
              <a:spcBef>
                <a:spcPts val="0"/>
              </a:spcBef>
              <a:buFont typeface="+mj-lt"/>
              <a:buAutoNum type="arabicPeriod"/>
            </a:pPr>
            <a:r>
              <a:rPr lang="en-US" sz="2600">
                <a:latin typeface="Calibri" panose="020F0502020204030204" pitchFamily="34" charset="0"/>
              </a:rPr>
              <a:t>Non-point and stormwater affects on stream quality (</a:t>
            </a:r>
            <a:r>
              <a:rPr lang="en-US" sz="2600" err="1">
                <a:latin typeface="Calibri" panose="020F0502020204030204" pitchFamily="34" charset="0"/>
              </a:rPr>
              <a:t>bioto</a:t>
            </a:r>
            <a:r>
              <a:rPr lang="en-US" sz="2600">
                <a:latin typeface="Calibri" panose="020F0502020204030204" pitchFamily="34" charset="0"/>
              </a:rPr>
              <a:t>/sediment) versus direct discharge.  Team discussed that section 6 includes discussion on management practices and recommendations to the state</a:t>
            </a:r>
          </a:p>
          <a:p>
            <a:pPr marL="742950" lvl="1" indent="-285750">
              <a:spcBef>
                <a:spcPts val="0"/>
              </a:spcBef>
              <a:buFont typeface="+mj-lt"/>
              <a:buAutoNum type="arabicPeriod"/>
            </a:pPr>
            <a:endParaRPr lang="en-US" sz="3500">
              <a:latin typeface="Calibri" panose="020F0502020204030204" pitchFamily="34" charset="0"/>
            </a:endParaRPr>
          </a:p>
          <a:p>
            <a:pPr marL="285750" indent="-285750">
              <a:spcBef>
                <a:spcPts val="0"/>
              </a:spcBef>
              <a:buFont typeface="+mj-lt"/>
              <a:buAutoNum type="arabicPeriod"/>
            </a:pPr>
            <a:endParaRPr lang="en-US" sz="30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mj-lt"/>
              <a:buAutoNum type="alphaLcPeriod"/>
            </a:pPr>
            <a:endParaRPr lang="en-US" sz="2600">
              <a:effectLst/>
              <a:latin typeface="Calibri" panose="020F0502020204030204" pitchFamily="34" charset="0"/>
              <a:ea typeface="Calibri" panose="020F0502020204030204" pitchFamily="34" charset="0"/>
            </a:endParaRPr>
          </a:p>
        </p:txBody>
      </p:sp>
      <p:sp>
        <p:nvSpPr>
          <p:cNvPr id="5" name="Rectangle 4">
            <a:extLst>
              <a:ext uri="{FF2B5EF4-FFF2-40B4-BE49-F238E27FC236}">
                <a16:creationId xmlns:a16="http://schemas.microsoft.com/office/drawing/2014/main" id="{3A065FD9-E44C-43CB-8761-8CFEAFEAD837}"/>
              </a:ext>
            </a:extLst>
          </p:cNvPr>
          <p:cNvSpPr/>
          <p:nvPr/>
        </p:nvSpPr>
        <p:spPr>
          <a:xfrm>
            <a:off x="465138" y="999311"/>
            <a:ext cx="10959715" cy="794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chemeClr val="tx1"/>
                </a:solidFill>
              </a:rPr>
              <a:t>Discussion</a:t>
            </a:r>
          </a:p>
        </p:txBody>
      </p:sp>
    </p:spTree>
    <p:extLst>
      <p:ext uri="{BB962C8B-B14F-4D97-AF65-F5344CB8AC3E}">
        <p14:creationId xmlns:p14="http://schemas.microsoft.com/office/powerpoint/2010/main" val="21415728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CB03B5-413A-4199-9FC9-AB7EF0A737A9}"/>
              </a:ext>
            </a:extLst>
          </p:cNvPr>
          <p:cNvSpPr>
            <a:spLocks noGrp="1"/>
          </p:cNvSpPr>
          <p:nvPr>
            <p:ph type="title"/>
          </p:nvPr>
        </p:nvSpPr>
        <p:spPr/>
        <p:txBody>
          <a:bodyPr/>
          <a:lstStyle/>
          <a:p>
            <a:r>
              <a:rPr lang="en-US">
                <a:cs typeface="Arial"/>
              </a:rPr>
              <a:t>Surface Water Quantity Assessment Results Update</a:t>
            </a:r>
          </a:p>
        </p:txBody>
      </p:sp>
      <p:sp>
        <p:nvSpPr>
          <p:cNvPr id="5" name="Text Placeholder 4">
            <a:extLst>
              <a:ext uri="{FF2B5EF4-FFF2-40B4-BE49-F238E27FC236}">
                <a16:creationId xmlns:a16="http://schemas.microsoft.com/office/drawing/2014/main" id="{BA712FE3-F0E1-44C0-9604-2B792329C17D}"/>
              </a:ext>
            </a:extLst>
          </p:cNvPr>
          <p:cNvSpPr>
            <a:spLocks noGrp="1"/>
          </p:cNvSpPr>
          <p:nvPr>
            <p:ph type="body" idx="1"/>
          </p:nvPr>
        </p:nvSpPr>
        <p:spPr/>
        <p:txBody>
          <a:bodyPr vert="horz" lIns="91440" tIns="45720" rIns="91440" bIns="45720" rtlCol="0" anchor="t">
            <a:normAutofit/>
          </a:bodyPr>
          <a:lstStyle/>
          <a:p>
            <a:r>
              <a:rPr lang="en-US" i="1"/>
              <a:t>Kristin Rowles &amp; Wei Zeng</a:t>
            </a:r>
          </a:p>
          <a:p>
            <a:endParaRPr lang="en-US" sz="3200"/>
          </a:p>
        </p:txBody>
      </p:sp>
      <p:grpSp>
        <p:nvGrpSpPr>
          <p:cNvPr id="11" name="Group 4">
            <a:extLst>
              <a:ext uri="{FF2B5EF4-FFF2-40B4-BE49-F238E27FC236}">
                <a16:creationId xmlns:a16="http://schemas.microsoft.com/office/drawing/2014/main" id="{352638D9-EBBE-467F-95B4-9F6F79F44BAF}"/>
              </a:ext>
            </a:extLst>
          </p:cNvPr>
          <p:cNvGrpSpPr>
            <a:grpSpLocks noChangeAspect="1"/>
          </p:cNvGrpSpPr>
          <p:nvPr/>
        </p:nvGrpSpPr>
        <p:grpSpPr bwMode="auto">
          <a:xfrm>
            <a:off x="10176930" y="2145864"/>
            <a:ext cx="1268942" cy="1046950"/>
            <a:chOff x="1222" y="0"/>
            <a:chExt cx="5236" cy="4320"/>
          </a:xfrm>
          <a:solidFill>
            <a:schemeClr val="bg1"/>
          </a:solidFill>
        </p:grpSpPr>
        <p:sp>
          <p:nvSpPr>
            <p:cNvPr id="12" name="Freeform 5">
              <a:extLst>
                <a:ext uri="{FF2B5EF4-FFF2-40B4-BE49-F238E27FC236}">
                  <a16:creationId xmlns:a16="http://schemas.microsoft.com/office/drawing/2014/main" id="{5CABBD93-84E3-40A2-B9F9-B1C6BDE2EBDE}"/>
                </a:ext>
              </a:extLst>
            </p:cNvPr>
            <p:cNvSpPr>
              <a:spLocks/>
            </p:cNvSpPr>
            <p:nvPr/>
          </p:nvSpPr>
          <p:spPr bwMode="auto">
            <a:xfrm>
              <a:off x="1222" y="903"/>
              <a:ext cx="3278" cy="3417"/>
            </a:xfrm>
            <a:custGeom>
              <a:avLst/>
              <a:gdLst>
                <a:gd name="T0" fmla="*/ 7334 w 16392"/>
                <a:gd name="T1" fmla="*/ 72 h 17085"/>
                <a:gd name="T2" fmla="*/ 6287 w 16392"/>
                <a:gd name="T3" fmla="*/ 256 h 17085"/>
                <a:gd name="T4" fmla="*/ 5267 w 16392"/>
                <a:gd name="T5" fmla="*/ 542 h 17085"/>
                <a:gd name="T6" fmla="*/ 4289 w 16392"/>
                <a:gd name="T7" fmla="*/ 928 h 17085"/>
                <a:gd name="T8" fmla="*/ 3369 w 16392"/>
                <a:gd name="T9" fmla="*/ 1415 h 17085"/>
                <a:gd name="T10" fmla="*/ 2522 w 16392"/>
                <a:gd name="T11" fmla="*/ 2002 h 17085"/>
                <a:gd name="T12" fmla="*/ 1761 w 16392"/>
                <a:gd name="T13" fmla="*/ 2689 h 17085"/>
                <a:gd name="T14" fmla="*/ 1259 w 16392"/>
                <a:gd name="T15" fmla="*/ 3267 h 17085"/>
                <a:gd name="T16" fmla="*/ 839 w 16392"/>
                <a:gd name="T17" fmla="*/ 3877 h 17085"/>
                <a:gd name="T18" fmla="*/ 503 w 16392"/>
                <a:gd name="T19" fmla="*/ 4512 h 17085"/>
                <a:gd name="T20" fmla="*/ 253 w 16392"/>
                <a:gd name="T21" fmla="*/ 5163 h 17085"/>
                <a:gd name="T22" fmla="*/ 89 w 16392"/>
                <a:gd name="T23" fmla="*/ 5827 h 17085"/>
                <a:gd name="T24" fmla="*/ 9 w 16392"/>
                <a:gd name="T25" fmla="*/ 6499 h 17085"/>
                <a:gd name="T26" fmla="*/ 13 w 16392"/>
                <a:gd name="T27" fmla="*/ 7172 h 17085"/>
                <a:gd name="T28" fmla="*/ 102 w 16392"/>
                <a:gd name="T29" fmla="*/ 7843 h 17085"/>
                <a:gd name="T30" fmla="*/ 275 w 16392"/>
                <a:gd name="T31" fmla="*/ 8505 h 17085"/>
                <a:gd name="T32" fmla="*/ 532 w 16392"/>
                <a:gd name="T33" fmla="*/ 9152 h 17085"/>
                <a:gd name="T34" fmla="*/ 873 w 16392"/>
                <a:gd name="T35" fmla="*/ 9781 h 17085"/>
                <a:gd name="T36" fmla="*/ 1298 w 16392"/>
                <a:gd name="T37" fmla="*/ 10385 h 17085"/>
                <a:gd name="T38" fmla="*/ 1807 w 16392"/>
                <a:gd name="T39" fmla="*/ 10959 h 17085"/>
                <a:gd name="T40" fmla="*/ 2399 w 16392"/>
                <a:gd name="T41" fmla="*/ 11498 h 17085"/>
                <a:gd name="T42" fmla="*/ 2829 w 16392"/>
                <a:gd name="T43" fmla="*/ 12018 h 17085"/>
                <a:gd name="T44" fmla="*/ 2723 w 16392"/>
                <a:gd name="T45" fmla="*/ 12986 h 17085"/>
                <a:gd name="T46" fmla="*/ 2488 w 16392"/>
                <a:gd name="T47" fmla="*/ 14210 h 17085"/>
                <a:gd name="T48" fmla="*/ 2067 w 16392"/>
                <a:gd name="T49" fmla="*/ 15709 h 17085"/>
                <a:gd name="T50" fmla="*/ 1840 w 16392"/>
                <a:gd name="T51" fmla="*/ 16463 h 17085"/>
                <a:gd name="T52" fmla="*/ 1917 w 16392"/>
                <a:gd name="T53" fmla="*/ 16772 h 17085"/>
                <a:gd name="T54" fmla="*/ 2135 w 16392"/>
                <a:gd name="T55" fmla="*/ 16997 h 17085"/>
                <a:gd name="T56" fmla="*/ 2449 w 16392"/>
                <a:gd name="T57" fmla="*/ 17085 h 17085"/>
                <a:gd name="T58" fmla="*/ 2640 w 16392"/>
                <a:gd name="T59" fmla="*/ 17053 h 17085"/>
                <a:gd name="T60" fmla="*/ 2817 w 16392"/>
                <a:gd name="T61" fmla="*/ 16960 h 17085"/>
                <a:gd name="T62" fmla="*/ 4581 w 16392"/>
                <a:gd name="T63" fmla="*/ 15687 h 17085"/>
                <a:gd name="T64" fmla="*/ 6651 w 16392"/>
                <a:gd name="T65" fmla="*/ 14209 h 17085"/>
                <a:gd name="T66" fmla="*/ 7826 w 16392"/>
                <a:gd name="T67" fmla="*/ 13579 h 17085"/>
                <a:gd name="T68" fmla="*/ 9318 w 16392"/>
                <a:gd name="T69" fmla="*/ 13599 h 17085"/>
                <a:gd name="T70" fmla="*/ 10774 w 16392"/>
                <a:gd name="T71" fmla="*/ 13425 h 17085"/>
                <a:gd name="T72" fmla="*/ 12166 w 16392"/>
                <a:gd name="T73" fmla="*/ 13066 h 17085"/>
                <a:gd name="T74" fmla="*/ 13462 w 16392"/>
                <a:gd name="T75" fmla="*/ 12530 h 17085"/>
                <a:gd name="T76" fmla="*/ 14129 w 16392"/>
                <a:gd name="T77" fmla="*/ 12159 h 17085"/>
                <a:gd name="T78" fmla="*/ 14692 w 16392"/>
                <a:gd name="T79" fmla="*/ 11782 h 17085"/>
                <a:gd name="T80" fmla="*/ 15216 w 16392"/>
                <a:gd name="T81" fmla="*/ 11364 h 17085"/>
                <a:gd name="T82" fmla="*/ 15697 w 16392"/>
                <a:gd name="T83" fmla="*/ 10908 h 17085"/>
                <a:gd name="T84" fmla="*/ 16131 w 16392"/>
                <a:gd name="T85" fmla="*/ 10414 h 17085"/>
                <a:gd name="T86" fmla="*/ 16057 w 16392"/>
                <a:gd name="T87" fmla="*/ 10031 h 17085"/>
                <a:gd name="T88" fmla="*/ 14583 w 16392"/>
                <a:gd name="T89" fmla="*/ 9767 h 17085"/>
                <a:gd name="T90" fmla="*/ 13455 w 16392"/>
                <a:gd name="T91" fmla="*/ 9426 h 17085"/>
                <a:gd name="T92" fmla="*/ 12508 w 16392"/>
                <a:gd name="T93" fmla="*/ 9035 h 17085"/>
                <a:gd name="T94" fmla="*/ 11637 w 16392"/>
                <a:gd name="T95" fmla="*/ 8574 h 17085"/>
                <a:gd name="T96" fmla="*/ 10847 w 16392"/>
                <a:gd name="T97" fmla="*/ 8049 h 17085"/>
                <a:gd name="T98" fmla="*/ 10141 w 16392"/>
                <a:gd name="T99" fmla="*/ 7467 h 17085"/>
                <a:gd name="T100" fmla="*/ 9520 w 16392"/>
                <a:gd name="T101" fmla="*/ 6835 h 17085"/>
                <a:gd name="T102" fmla="*/ 8988 w 16392"/>
                <a:gd name="T103" fmla="*/ 6157 h 17085"/>
                <a:gd name="T104" fmla="*/ 8545 w 16392"/>
                <a:gd name="T105" fmla="*/ 5443 h 17085"/>
                <a:gd name="T106" fmla="*/ 8196 w 16392"/>
                <a:gd name="T107" fmla="*/ 4696 h 17085"/>
                <a:gd name="T108" fmla="*/ 7942 w 16392"/>
                <a:gd name="T109" fmla="*/ 3924 h 17085"/>
                <a:gd name="T110" fmla="*/ 7787 w 16392"/>
                <a:gd name="T111" fmla="*/ 3133 h 17085"/>
                <a:gd name="T112" fmla="*/ 7731 w 16392"/>
                <a:gd name="T113" fmla="*/ 2330 h 17085"/>
                <a:gd name="T114" fmla="*/ 7778 w 16392"/>
                <a:gd name="T115" fmla="*/ 1522 h 17085"/>
                <a:gd name="T116" fmla="*/ 7931 w 16392"/>
                <a:gd name="T117" fmla="*/ 714 h 17085"/>
                <a:gd name="T118" fmla="*/ 8157 w 16392"/>
                <a:gd name="T119" fmla="*/ 0 h 17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92" h="17085">
                  <a:moveTo>
                    <a:pt x="8157" y="0"/>
                  </a:moveTo>
                  <a:lnTo>
                    <a:pt x="8157" y="0"/>
                  </a:lnTo>
                  <a:lnTo>
                    <a:pt x="8040" y="7"/>
                  </a:lnTo>
                  <a:lnTo>
                    <a:pt x="7921" y="14"/>
                  </a:lnTo>
                  <a:lnTo>
                    <a:pt x="7804" y="23"/>
                  </a:lnTo>
                  <a:lnTo>
                    <a:pt x="7686" y="33"/>
                  </a:lnTo>
                  <a:lnTo>
                    <a:pt x="7569" y="45"/>
                  </a:lnTo>
                  <a:lnTo>
                    <a:pt x="7451" y="58"/>
                  </a:lnTo>
                  <a:lnTo>
                    <a:pt x="7334" y="72"/>
                  </a:lnTo>
                  <a:lnTo>
                    <a:pt x="7217" y="88"/>
                  </a:lnTo>
                  <a:lnTo>
                    <a:pt x="7100" y="104"/>
                  </a:lnTo>
                  <a:lnTo>
                    <a:pt x="6983" y="122"/>
                  </a:lnTo>
                  <a:lnTo>
                    <a:pt x="6867" y="141"/>
                  </a:lnTo>
                  <a:lnTo>
                    <a:pt x="6750" y="162"/>
                  </a:lnTo>
                  <a:lnTo>
                    <a:pt x="6634" y="183"/>
                  </a:lnTo>
                  <a:lnTo>
                    <a:pt x="6518" y="206"/>
                  </a:lnTo>
                  <a:lnTo>
                    <a:pt x="6403" y="231"/>
                  </a:lnTo>
                  <a:lnTo>
                    <a:pt x="6287" y="256"/>
                  </a:lnTo>
                  <a:lnTo>
                    <a:pt x="6172" y="282"/>
                  </a:lnTo>
                  <a:lnTo>
                    <a:pt x="6058" y="311"/>
                  </a:lnTo>
                  <a:lnTo>
                    <a:pt x="5943" y="340"/>
                  </a:lnTo>
                  <a:lnTo>
                    <a:pt x="5830" y="371"/>
                  </a:lnTo>
                  <a:lnTo>
                    <a:pt x="5716" y="402"/>
                  </a:lnTo>
                  <a:lnTo>
                    <a:pt x="5604" y="435"/>
                  </a:lnTo>
                  <a:lnTo>
                    <a:pt x="5491" y="469"/>
                  </a:lnTo>
                  <a:lnTo>
                    <a:pt x="5379" y="504"/>
                  </a:lnTo>
                  <a:lnTo>
                    <a:pt x="5267" y="542"/>
                  </a:lnTo>
                  <a:lnTo>
                    <a:pt x="5156" y="579"/>
                  </a:lnTo>
                  <a:lnTo>
                    <a:pt x="5046" y="619"/>
                  </a:lnTo>
                  <a:lnTo>
                    <a:pt x="4936" y="659"/>
                  </a:lnTo>
                  <a:lnTo>
                    <a:pt x="4827" y="701"/>
                  </a:lnTo>
                  <a:lnTo>
                    <a:pt x="4718" y="744"/>
                  </a:lnTo>
                  <a:lnTo>
                    <a:pt x="4610" y="788"/>
                  </a:lnTo>
                  <a:lnTo>
                    <a:pt x="4503" y="833"/>
                  </a:lnTo>
                  <a:lnTo>
                    <a:pt x="4396" y="880"/>
                  </a:lnTo>
                  <a:lnTo>
                    <a:pt x="4289" y="928"/>
                  </a:lnTo>
                  <a:lnTo>
                    <a:pt x="4185" y="977"/>
                  </a:lnTo>
                  <a:lnTo>
                    <a:pt x="4080" y="1028"/>
                  </a:lnTo>
                  <a:lnTo>
                    <a:pt x="3976" y="1080"/>
                  </a:lnTo>
                  <a:lnTo>
                    <a:pt x="3873" y="1132"/>
                  </a:lnTo>
                  <a:lnTo>
                    <a:pt x="3770" y="1187"/>
                  </a:lnTo>
                  <a:lnTo>
                    <a:pt x="3668" y="1242"/>
                  </a:lnTo>
                  <a:lnTo>
                    <a:pt x="3568" y="1299"/>
                  </a:lnTo>
                  <a:lnTo>
                    <a:pt x="3469" y="1356"/>
                  </a:lnTo>
                  <a:lnTo>
                    <a:pt x="3369" y="1415"/>
                  </a:lnTo>
                  <a:lnTo>
                    <a:pt x="3271" y="1476"/>
                  </a:lnTo>
                  <a:lnTo>
                    <a:pt x="3174" y="1538"/>
                  </a:lnTo>
                  <a:lnTo>
                    <a:pt x="3077" y="1600"/>
                  </a:lnTo>
                  <a:lnTo>
                    <a:pt x="2982" y="1664"/>
                  </a:lnTo>
                  <a:lnTo>
                    <a:pt x="2888" y="1729"/>
                  </a:lnTo>
                  <a:lnTo>
                    <a:pt x="2795" y="1796"/>
                  </a:lnTo>
                  <a:lnTo>
                    <a:pt x="2702" y="1864"/>
                  </a:lnTo>
                  <a:lnTo>
                    <a:pt x="2612" y="1933"/>
                  </a:lnTo>
                  <a:lnTo>
                    <a:pt x="2522" y="2002"/>
                  </a:lnTo>
                  <a:lnTo>
                    <a:pt x="2432" y="2074"/>
                  </a:lnTo>
                  <a:lnTo>
                    <a:pt x="2344" y="2147"/>
                  </a:lnTo>
                  <a:lnTo>
                    <a:pt x="2258" y="2220"/>
                  </a:lnTo>
                  <a:lnTo>
                    <a:pt x="2171" y="2296"/>
                  </a:lnTo>
                  <a:lnTo>
                    <a:pt x="2087" y="2372"/>
                  </a:lnTo>
                  <a:lnTo>
                    <a:pt x="2004" y="2450"/>
                  </a:lnTo>
                  <a:lnTo>
                    <a:pt x="1921" y="2528"/>
                  </a:lnTo>
                  <a:lnTo>
                    <a:pt x="1841" y="2608"/>
                  </a:lnTo>
                  <a:lnTo>
                    <a:pt x="1761" y="2689"/>
                  </a:lnTo>
                  <a:lnTo>
                    <a:pt x="1683" y="2771"/>
                  </a:lnTo>
                  <a:lnTo>
                    <a:pt x="1606" y="2855"/>
                  </a:lnTo>
                  <a:lnTo>
                    <a:pt x="1530" y="2940"/>
                  </a:lnTo>
                  <a:lnTo>
                    <a:pt x="1530" y="2940"/>
                  </a:lnTo>
                  <a:lnTo>
                    <a:pt x="1474" y="3005"/>
                  </a:lnTo>
                  <a:lnTo>
                    <a:pt x="1418" y="3070"/>
                  </a:lnTo>
                  <a:lnTo>
                    <a:pt x="1365" y="3135"/>
                  </a:lnTo>
                  <a:lnTo>
                    <a:pt x="1311" y="3200"/>
                  </a:lnTo>
                  <a:lnTo>
                    <a:pt x="1259" y="3267"/>
                  </a:lnTo>
                  <a:lnTo>
                    <a:pt x="1209" y="3334"/>
                  </a:lnTo>
                  <a:lnTo>
                    <a:pt x="1158" y="3400"/>
                  </a:lnTo>
                  <a:lnTo>
                    <a:pt x="1109" y="3467"/>
                  </a:lnTo>
                  <a:lnTo>
                    <a:pt x="1062" y="3535"/>
                  </a:lnTo>
                  <a:lnTo>
                    <a:pt x="1015" y="3603"/>
                  </a:lnTo>
                  <a:lnTo>
                    <a:pt x="969" y="3671"/>
                  </a:lnTo>
                  <a:lnTo>
                    <a:pt x="925" y="3740"/>
                  </a:lnTo>
                  <a:lnTo>
                    <a:pt x="882" y="3808"/>
                  </a:lnTo>
                  <a:lnTo>
                    <a:pt x="839" y="3877"/>
                  </a:lnTo>
                  <a:lnTo>
                    <a:pt x="797" y="3947"/>
                  </a:lnTo>
                  <a:lnTo>
                    <a:pt x="757" y="4016"/>
                  </a:lnTo>
                  <a:lnTo>
                    <a:pt x="718" y="4087"/>
                  </a:lnTo>
                  <a:lnTo>
                    <a:pt x="680" y="4156"/>
                  </a:lnTo>
                  <a:lnTo>
                    <a:pt x="642" y="4226"/>
                  </a:lnTo>
                  <a:lnTo>
                    <a:pt x="606" y="4298"/>
                  </a:lnTo>
                  <a:lnTo>
                    <a:pt x="571" y="4368"/>
                  </a:lnTo>
                  <a:lnTo>
                    <a:pt x="536" y="4440"/>
                  </a:lnTo>
                  <a:lnTo>
                    <a:pt x="503" y="4512"/>
                  </a:lnTo>
                  <a:lnTo>
                    <a:pt x="472" y="4583"/>
                  </a:lnTo>
                  <a:lnTo>
                    <a:pt x="441" y="4655"/>
                  </a:lnTo>
                  <a:lnTo>
                    <a:pt x="411" y="4726"/>
                  </a:lnTo>
                  <a:lnTo>
                    <a:pt x="383" y="4799"/>
                  </a:lnTo>
                  <a:lnTo>
                    <a:pt x="355" y="4871"/>
                  </a:lnTo>
                  <a:lnTo>
                    <a:pt x="328" y="4944"/>
                  </a:lnTo>
                  <a:lnTo>
                    <a:pt x="302" y="5017"/>
                  </a:lnTo>
                  <a:lnTo>
                    <a:pt x="278" y="5089"/>
                  </a:lnTo>
                  <a:lnTo>
                    <a:pt x="253" y="5163"/>
                  </a:lnTo>
                  <a:lnTo>
                    <a:pt x="231" y="5236"/>
                  </a:lnTo>
                  <a:lnTo>
                    <a:pt x="209" y="5309"/>
                  </a:lnTo>
                  <a:lnTo>
                    <a:pt x="189" y="5383"/>
                  </a:lnTo>
                  <a:lnTo>
                    <a:pt x="170" y="5456"/>
                  </a:lnTo>
                  <a:lnTo>
                    <a:pt x="152" y="5530"/>
                  </a:lnTo>
                  <a:lnTo>
                    <a:pt x="135" y="5605"/>
                  </a:lnTo>
                  <a:lnTo>
                    <a:pt x="119" y="5679"/>
                  </a:lnTo>
                  <a:lnTo>
                    <a:pt x="103" y="5753"/>
                  </a:lnTo>
                  <a:lnTo>
                    <a:pt x="89" y="5827"/>
                  </a:lnTo>
                  <a:lnTo>
                    <a:pt x="76" y="5902"/>
                  </a:lnTo>
                  <a:lnTo>
                    <a:pt x="64" y="5975"/>
                  </a:lnTo>
                  <a:lnTo>
                    <a:pt x="52" y="6050"/>
                  </a:lnTo>
                  <a:lnTo>
                    <a:pt x="43" y="6125"/>
                  </a:lnTo>
                  <a:lnTo>
                    <a:pt x="34" y="6200"/>
                  </a:lnTo>
                  <a:lnTo>
                    <a:pt x="26" y="6274"/>
                  </a:lnTo>
                  <a:lnTo>
                    <a:pt x="19" y="6349"/>
                  </a:lnTo>
                  <a:lnTo>
                    <a:pt x="13" y="6424"/>
                  </a:lnTo>
                  <a:lnTo>
                    <a:pt x="9" y="6499"/>
                  </a:lnTo>
                  <a:lnTo>
                    <a:pt x="5" y="6573"/>
                  </a:lnTo>
                  <a:lnTo>
                    <a:pt x="2" y="6648"/>
                  </a:lnTo>
                  <a:lnTo>
                    <a:pt x="1" y="6723"/>
                  </a:lnTo>
                  <a:lnTo>
                    <a:pt x="0" y="6799"/>
                  </a:lnTo>
                  <a:lnTo>
                    <a:pt x="1" y="6873"/>
                  </a:lnTo>
                  <a:lnTo>
                    <a:pt x="2" y="6948"/>
                  </a:lnTo>
                  <a:lnTo>
                    <a:pt x="4" y="7023"/>
                  </a:lnTo>
                  <a:lnTo>
                    <a:pt x="9" y="7098"/>
                  </a:lnTo>
                  <a:lnTo>
                    <a:pt x="13" y="7172"/>
                  </a:lnTo>
                  <a:lnTo>
                    <a:pt x="18" y="7247"/>
                  </a:lnTo>
                  <a:lnTo>
                    <a:pt x="26" y="7322"/>
                  </a:lnTo>
                  <a:lnTo>
                    <a:pt x="33" y="7396"/>
                  </a:lnTo>
                  <a:lnTo>
                    <a:pt x="42" y="7471"/>
                  </a:lnTo>
                  <a:lnTo>
                    <a:pt x="52" y="7546"/>
                  </a:lnTo>
                  <a:lnTo>
                    <a:pt x="63" y="7620"/>
                  </a:lnTo>
                  <a:lnTo>
                    <a:pt x="75" y="7694"/>
                  </a:lnTo>
                  <a:lnTo>
                    <a:pt x="88" y="7768"/>
                  </a:lnTo>
                  <a:lnTo>
                    <a:pt x="102" y="7843"/>
                  </a:lnTo>
                  <a:lnTo>
                    <a:pt x="116" y="7916"/>
                  </a:lnTo>
                  <a:lnTo>
                    <a:pt x="134" y="7990"/>
                  </a:lnTo>
                  <a:lnTo>
                    <a:pt x="151" y="8065"/>
                  </a:lnTo>
                  <a:lnTo>
                    <a:pt x="169" y="8139"/>
                  </a:lnTo>
                  <a:lnTo>
                    <a:pt x="188" y="8212"/>
                  </a:lnTo>
                  <a:lnTo>
                    <a:pt x="208" y="8285"/>
                  </a:lnTo>
                  <a:lnTo>
                    <a:pt x="230" y="8359"/>
                  </a:lnTo>
                  <a:lnTo>
                    <a:pt x="251" y="8431"/>
                  </a:lnTo>
                  <a:lnTo>
                    <a:pt x="275" y="8505"/>
                  </a:lnTo>
                  <a:lnTo>
                    <a:pt x="299" y="8577"/>
                  </a:lnTo>
                  <a:lnTo>
                    <a:pt x="325" y="8650"/>
                  </a:lnTo>
                  <a:lnTo>
                    <a:pt x="352" y="8723"/>
                  </a:lnTo>
                  <a:lnTo>
                    <a:pt x="379" y="8794"/>
                  </a:lnTo>
                  <a:lnTo>
                    <a:pt x="407" y="8867"/>
                  </a:lnTo>
                  <a:lnTo>
                    <a:pt x="437" y="8938"/>
                  </a:lnTo>
                  <a:lnTo>
                    <a:pt x="468" y="9010"/>
                  </a:lnTo>
                  <a:lnTo>
                    <a:pt x="499" y="9081"/>
                  </a:lnTo>
                  <a:lnTo>
                    <a:pt x="532" y="9152"/>
                  </a:lnTo>
                  <a:lnTo>
                    <a:pt x="566" y="9223"/>
                  </a:lnTo>
                  <a:lnTo>
                    <a:pt x="601" y="9294"/>
                  </a:lnTo>
                  <a:lnTo>
                    <a:pt x="637" y="9364"/>
                  </a:lnTo>
                  <a:lnTo>
                    <a:pt x="673" y="9435"/>
                  </a:lnTo>
                  <a:lnTo>
                    <a:pt x="712" y="9504"/>
                  </a:lnTo>
                  <a:lnTo>
                    <a:pt x="750" y="9574"/>
                  </a:lnTo>
                  <a:lnTo>
                    <a:pt x="791" y="9643"/>
                  </a:lnTo>
                  <a:lnTo>
                    <a:pt x="831" y="9712"/>
                  </a:lnTo>
                  <a:lnTo>
                    <a:pt x="873" y="9781"/>
                  </a:lnTo>
                  <a:lnTo>
                    <a:pt x="917" y="9849"/>
                  </a:lnTo>
                  <a:lnTo>
                    <a:pt x="961" y="9917"/>
                  </a:lnTo>
                  <a:lnTo>
                    <a:pt x="1006" y="9986"/>
                  </a:lnTo>
                  <a:lnTo>
                    <a:pt x="1053" y="10053"/>
                  </a:lnTo>
                  <a:lnTo>
                    <a:pt x="1100" y="10120"/>
                  </a:lnTo>
                  <a:lnTo>
                    <a:pt x="1148" y="10186"/>
                  </a:lnTo>
                  <a:lnTo>
                    <a:pt x="1197" y="10253"/>
                  </a:lnTo>
                  <a:lnTo>
                    <a:pt x="1247" y="10319"/>
                  </a:lnTo>
                  <a:lnTo>
                    <a:pt x="1298" y="10385"/>
                  </a:lnTo>
                  <a:lnTo>
                    <a:pt x="1351" y="10450"/>
                  </a:lnTo>
                  <a:lnTo>
                    <a:pt x="1404" y="10515"/>
                  </a:lnTo>
                  <a:lnTo>
                    <a:pt x="1459" y="10579"/>
                  </a:lnTo>
                  <a:lnTo>
                    <a:pt x="1514" y="10645"/>
                  </a:lnTo>
                  <a:lnTo>
                    <a:pt x="1571" y="10708"/>
                  </a:lnTo>
                  <a:lnTo>
                    <a:pt x="1629" y="10772"/>
                  </a:lnTo>
                  <a:lnTo>
                    <a:pt x="1687" y="10835"/>
                  </a:lnTo>
                  <a:lnTo>
                    <a:pt x="1746" y="10896"/>
                  </a:lnTo>
                  <a:lnTo>
                    <a:pt x="1807" y="10959"/>
                  </a:lnTo>
                  <a:lnTo>
                    <a:pt x="1869" y="11020"/>
                  </a:lnTo>
                  <a:lnTo>
                    <a:pt x="1931" y="11082"/>
                  </a:lnTo>
                  <a:lnTo>
                    <a:pt x="1995" y="11143"/>
                  </a:lnTo>
                  <a:lnTo>
                    <a:pt x="2060" y="11203"/>
                  </a:lnTo>
                  <a:lnTo>
                    <a:pt x="2125" y="11263"/>
                  </a:lnTo>
                  <a:lnTo>
                    <a:pt x="2193" y="11323"/>
                  </a:lnTo>
                  <a:lnTo>
                    <a:pt x="2260" y="11381"/>
                  </a:lnTo>
                  <a:lnTo>
                    <a:pt x="2329" y="11440"/>
                  </a:lnTo>
                  <a:lnTo>
                    <a:pt x="2399" y="11498"/>
                  </a:lnTo>
                  <a:lnTo>
                    <a:pt x="2469" y="11555"/>
                  </a:lnTo>
                  <a:lnTo>
                    <a:pt x="2542" y="11613"/>
                  </a:lnTo>
                  <a:lnTo>
                    <a:pt x="2615" y="11668"/>
                  </a:lnTo>
                  <a:lnTo>
                    <a:pt x="2689" y="11725"/>
                  </a:lnTo>
                  <a:lnTo>
                    <a:pt x="2764" y="11781"/>
                  </a:lnTo>
                  <a:lnTo>
                    <a:pt x="2840" y="11835"/>
                  </a:lnTo>
                  <a:lnTo>
                    <a:pt x="2840" y="11835"/>
                  </a:lnTo>
                  <a:lnTo>
                    <a:pt x="2835" y="11925"/>
                  </a:lnTo>
                  <a:lnTo>
                    <a:pt x="2829" y="12018"/>
                  </a:lnTo>
                  <a:lnTo>
                    <a:pt x="2821" y="12114"/>
                  </a:lnTo>
                  <a:lnTo>
                    <a:pt x="2814" y="12212"/>
                  </a:lnTo>
                  <a:lnTo>
                    <a:pt x="2804" y="12313"/>
                  </a:lnTo>
                  <a:lnTo>
                    <a:pt x="2794" y="12418"/>
                  </a:lnTo>
                  <a:lnTo>
                    <a:pt x="2783" y="12525"/>
                  </a:lnTo>
                  <a:lnTo>
                    <a:pt x="2770" y="12636"/>
                  </a:lnTo>
                  <a:lnTo>
                    <a:pt x="2756" y="12749"/>
                  </a:lnTo>
                  <a:lnTo>
                    <a:pt x="2740" y="12866"/>
                  </a:lnTo>
                  <a:lnTo>
                    <a:pt x="2723" y="12986"/>
                  </a:lnTo>
                  <a:lnTo>
                    <a:pt x="2705" y="13109"/>
                  </a:lnTo>
                  <a:lnTo>
                    <a:pt x="2684" y="13235"/>
                  </a:lnTo>
                  <a:lnTo>
                    <a:pt x="2662" y="13364"/>
                  </a:lnTo>
                  <a:lnTo>
                    <a:pt x="2637" y="13496"/>
                  </a:lnTo>
                  <a:lnTo>
                    <a:pt x="2612" y="13633"/>
                  </a:lnTo>
                  <a:lnTo>
                    <a:pt x="2584" y="13772"/>
                  </a:lnTo>
                  <a:lnTo>
                    <a:pt x="2554" y="13914"/>
                  </a:lnTo>
                  <a:lnTo>
                    <a:pt x="2522" y="14060"/>
                  </a:lnTo>
                  <a:lnTo>
                    <a:pt x="2488" y="14210"/>
                  </a:lnTo>
                  <a:lnTo>
                    <a:pt x="2451" y="14362"/>
                  </a:lnTo>
                  <a:lnTo>
                    <a:pt x="2412" y="14518"/>
                  </a:lnTo>
                  <a:lnTo>
                    <a:pt x="2371" y="14677"/>
                  </a:lnTo>
                  <a:lnTo>
                    <a:pt x="2326" y="14841"/>
                  </a:lnTo>
                  <a:lnTo>
                    <a:pt x="2280" y="15007"/>
                  </a:lnTo>
                  <a:lnTo>
                    <a:pt x="2231" y="15177"/>
                  </a:lnTo>
                  <a:lnTo>
                    <a:pt x="2179" y="15351"/>
                  </a:lnTo>
                  <a:lnTo>
                    <a:pt x="2124" y="15528"/>
                  </a:lnTo>
                  <a:lnTo>
                    <a:pt x="2067" y="15709"/>
                  </a:lnTo>
                  <a:lnTo>
                    <a:pt x="2006" y="15893"/>
                  </a:lnTo>
                  <a:lnTo>
                    <a:pt x="1943" y="16081"/>
                  </a:lnTo>
                  <a:lnTo>
                    <a:pt x="1875" y="16274"/>
                  </a:lnTo>
                  <a:lnTo>
                    <a:pt x="1875" y="16274"/>
                  </a:lnTo>
                  <a:lnTo>
                    <a:pt x="1864" y="16312"/>
                  </a:lnTo>
                  <a:lnTo>
                    <a:pt x="1854" y="16349"/>
                  </a:lnTo>
                  <a:lnTo>
                    <a:pt x="1846" y="16388"/>
                  </a:lnTo>
                  <a:lnTo>
                    <a:pt x="1842" y="16425"/>
                  </a:lnTo>
                  <a:lnTo>
                    <a:pt x="1840" y="16463"/>
                  </a:lnTo>
                  <a:lnTo>
                    <a:pt x="1840" y="16499"/>
                  </a:lnTo>
                  <a:lnTo>
                    <a:pt x="1842" y="16535"/>
                  </a:lnTo>
                  <a:lnTo>
                    <a:pt x="1846" y="16571"/>
                  </a:lnTo>
                  <a:lnTo>
                    <a:pt x="1854" y="16607"/>
                  </a:lnTo>
                  <a:lnTo>
                    <a:pt x="1863" y="16642"/>
                  </a:lnTo>
                  <a:lnTo>
                    <a:pt x="1873" y="16675"/>
                  </a:lnTo>
                  <a:lnTo>
                    <a:pt x="1886" y="16708"/>
                  </a:lnTo>
                  <a:lnTo>
                    <a:pt x="1901" y="16741"/>
                  </a:lnTo>
                  <a:lnTo>
                    <a:pt x="1917" y="16772"/>
                  </a:lnTo>
                  <a:lnTo>
                    <a:pt x="1935" y="16802"/>
                  </a:lnTo>
                  <a:lnTo>
                    <a:pt x="1955" y="16831"/>
                  </a:lnTo>
                  <a:lnTo>
                    <a:pt x="1977" y="16860"/>
                  </a:lnTo>
                  <a:lnTo>
                    <a:pt x="1999" y="16885"/>
                  </a:lnTo>
                  <a:lnTo>
                    <a:pt x="2024" y="16911"/>
                  </a:lnTo>
                  <a:lnTo>
                    <a:pt x="2050" y="16936"/>
                  </a:lnTo>
                  <a:lnTo>
                    <a:pt x="2077" y="16958"/>
                  </a:lnTo>
                  <a:lnTo>
                    <a:pt x="2106" y="16978"/>
                  </a:lnTo>
                  <a:lnTo>
                    <a:pt x="2135" y="16997"/>
                  </a:lnTo>
                  <a:lnTo>
                    <a:pt x="2166" y="17015"/>
                  </a:lnTo>
                  <a:lnTo>
                    <a:pt x="2198" y="17031"/>
                  </a:lnTo>
                  <a:lnTo>
                    <a:pt x="2231" y="17044"/>
                  </a:lnTo>
                  <a:lnTo>
                    <a:pt x="2265" y="17056"/>
                  </a:lnTo>
                  <a:lnTo>
                    <a:pt x="2301" y="17067"/>
                  </a:lnTo>
                  <a:lnTo>
                    <a:pt x="2337" y="17074"/>
                  </a:lnTo>
                  <a:lnTo>
                    <a:pt x="2373" y="17080"/>
                  </a:lnTo>
                  <a:lnTo>
                    <a:pt x="2411" y="17084"/>
                  </a:lnTo>
                  <a:lnTo>
                    <a:pt x="2449" y="17085"/>
                  </a:lnTo>
                  <a:lnTo>
                    <a:pt x="2449" y="17085"/>
                  </a:lnTo>
                  <a:lnTo>
                    <a:pt x="2473" y="17084"/>
                  </a:lnTo>
                  <a:lnTo>
                    <a:pt x="2497" y="17083"/>
                  </a:lnTo>
                  <a:lnTo>
                    <a:pt x="2522" y="17081"/>
                  </a:lnTo>
                  <a:lnTo>
                    <a:pt x="2545" y="17076"/>
                  </a:lnTo>
                  <a:lnTo>
                    <a:pt x="2570" y="17072"/>
                  </a:lnTo>
                  <a:lnTo>
                    <a:pt x="2593" y="17067"/>
                  </a:lnTo>
                  <a:lnTo>
                    <a:pt x="2617" y="17060"/>
                  </a:lnTo>
                  <a:lnTo>
                    <a:pt x="2640" y="17053"/>
                  </a:lnTo>
                  <a:lnTo>
                    <a:pt x="2664" y="17045"/>
                  </a:lnTo>
                  <a:lnTo>
                    <a:pt x="2686" y="17036"/>
                  </a:lnTo>
                  <a:lnTo>
                    <a:pt x="2709" y="17025"/>
                  </a:lnTo>
                  <a:lnTo>
                    <a:pt x="2731" y="17015"/>
                  </a:lnTo>
                  <a:lnTo>
                    <a:pt x="2754" y="17002"/>
                  </a:lnTo>
                  <a:lnTo>
                    <a:pt x="2775" y="16989"/>
                  </a:lnTo>
                  <a:lnTo>
                    <a:pt x="2796" y="16975"/>
                  </a:lnTo>
                  <a:lnTo>
                    <a:pt x="2817" y="16960"/>
                  </a:lnTo>
                  <a:lnTo>
                    <a:pt x="2817" y="16960"/>
                  </a:lnTo>
                  <a:lnTo>
                    <a:pt x="2960" y="16851"/>
                  </a:lnTo>
                  <a:lnTo>
                    <a:pt x="3104" y="16743"/>
                  </a:lnTo>
                  <a:lnTo>
                    <a:pt x="3250" y="16637"/>
                  </a:lnTo>
                  <a:lnTo>
                    <a:pt x="3395" y="16530"/>
                  </a:lnTo>
                  <a:lnTo>
                    <a:pt x="3541" y="16423"/>
                  </a:lnTo>
                  <a:lnTo>
                    <a:pt x="3689" y="16317"/>
                  </a:lnTo>
                  <a:lnTo>
                    <a:pt x="3985" y="16107"/>
                  </a:lnTo>
                  <a:lnTo>
                    <a:pt x="4283" y="15897"/>
                  </a:lnTo>
                  <a:lnTo>
                    <a:pt x="4581" y="15687"/>
                  </a:lnTo>
                  <a:lnTo>
                    <a:pt x="5179" y="15270"/>
                  </a:lnTo>
                  <a:lnTo>
                    <a:pt x="5477" y="15060"/>
                  </a:lnTo>
                  <a:lnTo>
                    <a:pt x="5775" y="14849"/>
                  </a:lnTo>
                  <a:lnTo>
                    <a:pt x="5922" y="14743"/>
                  </a:lnTo>
                  <a:lnTo>
                    <a:pt x="6069" y="14638"/>
                  </a:lnTo>
                  <a:lnTo>
                    <a:pt x="6216" y="14531"/>
                  </a:lnTo>
                  <a:lnTo>
                    <a:pt x="6361" y="14424"/>
                  </a:lnTo>
                  <a:lnTo>
                    <a:pt x="6507" y="14317"/>
                  </a:lnTo>
                  <a:lnTo>
                    <a:pt x="6651" y="14209"/>
                  </a:lnTo>
                  <a:lnTo>
                    <a:pt x="6794" y="14101"/>
                  </a:lnTo>
                  <a:lnTo>
                    <a:pt x="6936" y="13991"/>
                  </a:lnTo>
                  <a:lnTo>
                    <a:pt x="7077" y="13882"/>
                  </a:lnTo>
                  <a:lnTo>
                    <a:pt x="7217" y="13771"/>
                  </a:lnTo>
                  <a:lnTo>
                    <a:pt x="7356" y="13660"/>
                  </a:lnTo>
                  <a:lnTo>
                    <a:pt x="7493" y="13548"/>
                  </a:lnTo>
                  <a:lnTo>
                    <a:pt x="7493" y="13548"/>
                  </a:lnTo>
                  <a:lnTo>
                    <a:pt x="7660" y="13565"/>
                  </a:lnTo>
                  <a:lnTo>
                    <a:pt x="7826" y="13579"/>
                  </a:lnTo>
                  <a:lnTo>
                    <a:pt x="7993" y="13591"/>
                  </a:lnTo>
                  <a:lnTo>
                    <a:pt x="8160" y="13600"/>
                  </a:lnTo>
                  <a:lnTo>
                    <a:pt x="8325" y="13607"/>
                  </a:lnTo>
                  <a:lnTo>
                    <a:pt x="8492" y="13612"/>
                  </a:lnTo>
                  <a:lnTo>
                    <a:pt x="8658" y="13615"/>
                  </a:lnTo>
                  <a:lnTo>
                    <a:pt x="8823" y="13614"/>
                  </a:lnTo>
                  <a:lnTo>
                    <a:pt x="8989" y="13612"/>
                  </a:lnTo>
                  <a:lnTo>
                    <a:pt x="9153" y="13606"/>
                  </a:lnTo>
                  <a:lnTo>
                    <a:pt x="9318" y="13599"/>
                  </a:lnTo>
                  <a:lnTo>
                    <a:pt x="9483" y="13589"/>
                  </a:lnTo>
                  <a:lnTo>
                    <a:pt x="9646" y="13576"/>
                  </a:lnTo>
                  <a:lnTo>
                    <a:pt x="9808" y="13562"/>
                  </a:lnTo>
                  <a:lnTo>
                    <a:pt x="9972" y="13546"/>
                  </a:lnTo>
                  <a:lnTo>
                    <a:pt x="10133" y="13525"/>
                  </a:lnTo>
                  <a:lnTo>
                    <a:pt x="10295" y="13504"/>
                  </a:lnTo>
                  <a:lnTo>
                    <a:pt x="10455" y="13480"/>
                  </a:lnTo>
                  <a:lnTo>
                    <a:pt x="10615" y="13454"/>
                  </a:lnTo>
                  <a:lnTo>
                    <a:pt x="10774" y="13425"/>
                  </a:lnTo>
                  <a:lnTo>
                    <a:pt x="10933" y="13394"/>
                  </a:lnTo>
                  <a:lnTo>
                    <a:pt x="11091" y="13361"/>
                  </a:lnTo>
                  <a:lnTo>
                    <a:pt x="11247" y="13326"/>
                  </a:lnTo>
                  <a:lnTo>
                    <a:pt x="11403" y="13288"/>
                  </a:lnTo>
                  <a:lnTo>
                    <a:pt x="11558" y="13248"/>
                  </a:lnTo>
                  <a:lnTo>
                    <a:pt x="11712" y="13206"/>
                  </a:lnTo>
                  <a:lnTo>
                    <a:pt x="11863" y="13161"/>
                  </a:lnTo>
                  <a:lnTo>
                    <a:pt x="12015" y="13114"/>
                  </a:lnTo>
                  <a:lnTo>
                    <a:pt x="12166" y="13066"/>
                  </a:lnTo>
                  <a:lnTo>
                    <a:pt x="12315" y="13015"/>
                  </a:lnTo>
                  <a:lnTo>
                    <a:pt x="12463" y="12961"/>
                  </a:lnTo>
                  <a:lnTo>
                    <a:pt x="12610" y="12906"/>
                  </a:lnTo>
                  <a:lnTo>
                    <a:pt x="12756" y="12849"/>
                  </a:lnTo>
                  <a:lnTo>
                    <a:pt x="12899" y="12790"/>
                  </a:lnTo>
                  <a:lnTo>
                    <a:pt x="13042" y="12728"/>
                  </a:lnTo>
                  <a:lnTo>
                    <a:pt x="13183" y="12664"/>
                  </a:lnTo>
                  <a:lnTo>
                    <a:pt x="13323" y="12597"/>
                  </a:lnTo>
                  <a:lnTo>
                    <a:pt x="13462" y="12530"/>
                  </a:lnTo>
                  <a:lnTo>
                    <a:pt x="13599" y="12460"/>
                  </a:lnTo>
                  <a:lnTo>
                    <a:pt x="13666" y="12423"/>
                  </a:lnTo>
                  <a:lnTo>
                    <a:pt x="13733" y="12387"/>
                  </a:lnTo>
                  <a:lnTo>
                    <a:pt x="13801" y="12351"/>
                  </a:lnTo>
                  <a:lnTo>
                    <a:pt x="13867" y="12313"/>
                  </a:lnTo>
                  <a:lnTo>
                    <a:pt x="13933" y="12275"/>
                  </a:lnTo>
                  <a:lnTo>
                    <a:pt x="13998" y="12236"/>
                  </a:lnTo>
                  <a:lnTo>
                    <a:pt x="14065" y="12198"/>
                  </a:lnTo>
                  <a:lnTo>
                    <a:pt x="14129" y="12159"/>
                  </a:lnTo>
                  <a:lnTo>
                    <a:pt x="14194" y="12119"/>
                  </a:lnTo>
                  <a:lnTo>
                    <a:pt x="14257" y="12078"/>
                  </a:lnTo>
                  <a:lnTo>
                    <a:pt x="14321" y="12037"/>
                  </a:lnTo>
                  <a:lnTo>
                    <a:pt x="14384" y="11996"/>
                  </a:lnTo>
                  <a:lnTo>
                    <a:pt x="14447" y="11954"/>
                  </a:lnTo>
                  <a:lnTo>
                    <a:pt x="14509" y="11912"/>
                  </a:lnTo>
                  <a:lnTo>
                    <a:pt x="14570" y="11868"/>
                  </a:lnTo>
                  <a:lnTo>
                    <a:pt x="14632" y="11825"/>
                  </a:lnTo>
                  <a:lnTo>
                    <a:pt x="14692" y="11782"/>
                  </a:lnTo>
                  <a:lnTo>
                    <a:pt x="14753" y="11737"/>
                  </a:lnTo>
                  <a:lnTo>
                    <a:pt x="14813" y="11692"/>
                  </a:lnTo>
                  <a:lnTo>
                    <a:pt x="14871" y="11646"/>
                  </a:lnTo>
                  <a:lnTo>
                    <a:pt x="14930" y="11600"/>
                  </a:lnTo>
                  <a:lnTo>
                    <a:pt x="14989" y="11554"/>
                  </a:lnTo>
                  <a:lnTo>
                    <a:pt x="15047" y="11507"/>
                  </a:lnTo>
                  <a:lnTo>
                    <a:pt x="15103" y="11460"/>
                  </a:lnTo>
                  <a:lnTo>
                    <a:pt x="15160" y="11412"/>
                  </a:lnTo>
                  <a:lnTo>
                    <a:pt x="15216" y="11364"/>
                  </a:lnTo>
                  <a:lnTo>
                    <a:pt x="15272" y="11315"/>
                  </a:lnTo>
                  <a:lnTo>
                    <a:pt x="15327" y="11266"/>
                  </a:lnTo>
                  <a:lnTo>
                    <a:pt x="15382" y="11216"/>
                  </a:lnTo>
                  <a:lnTo>
                    <a:pt x="15436" y="11166"/>
                  </a:lnTo>
                  <a:lnTo>
                    <a:pt x="15489" y="11115"/>
                  </a:lnTo>
                  <a:lnTo>
                    <a:pt x="15542" y="11064"/>
                  </a:lnTo>
                  <a:lnTo>
                    <a:pt x="15595" y="11013"/>
                  </a:lnTo>
                  <a:lnTo>
                    <a:pt x="15646" y="10961"/>
                  </a:lnTo>
                  <a:lnTo>
                    <a:pt x="15697" y="10908"/>
                  </a:lnTo>
                  <a:lnTo>
                    <a:pt x="15748" y="10855"/>
                  </a:lnTo>
                  <a:lnTo>
                    <a:pt x="15798" y="10801"/>
                  </a:lnTo>
                  <a:lnTo>
                    <a:pt x="15847" y="10747"/>
                  </a:lnTo>
                  <a:lnTo>
                    <a:pt x="15896" y="10694"/>
                  </a:lnTo>
                  <a:lnTo>
                    <a:pt x="15944" y="10638"/>
                  </a:lnTo>
                  <a:lnTo>
                    <a:pt x="15992" y="10583"/>
                  </a:lnTo>
                  <a:lnTo>
                    <a:pt x="16039" y="10527"/>
                  </a:lnTo>
                  <a:lnTo>
                    <a:pt x="16085" y="10470"/>
                  </a:lnTo>
                  <a:lnTo>
                    <a:pt x="16131" y="10414"/>
                  </a:lnTo>
                  <a:lnTo>
                    <a:pt x="16176" y="10357"/>
                  </a:lnTo>
                  <a:lnTo>
                    <a:pt x="16221" y="10300"/>
                  </a:lnTo>
                  <a:lnTo>
                    <a:pt x="16265" y="10241"/>
                  </a:lnTo>
                  <a:lnTo>
                    <a:pt x="16307" y="10183"/>
                  </a:lnTo>
                  <a:lnTo>
                    <a:pt x="16350" y="10123"/>
                  </a:lnTo>
                  <a:lnTo>
                    <a:pt x="16392" y="10065"/>
                  </a:lnTo>
                  <a:lnTo>
                    <a:pt x="16392" y="10065"/>
                  </a:lnTo>
                  <a:lnTo>
                    <a:pt x="16225" y="10049"/>
                  </a:lnTo>
                  <a:lnTo>
                    <a:pt x="16057" y="10031"/>
                  </a:lnTo>
                  <a:lnTo>
                    <a:pt x="15892" y="10011"/>
                  </a:lnTo>
                  <a:lnTo>
                    <a:pt x="15726" y="9988"/>
                  </a:lnTo>
                  <a:lnTo>
                    <a:pt x="15561" y="9963"/>
                  </a:lnTo>
                  <a:lnTo>
                    <a:pt x="15396" y="9937"/>
                  </a:lnTo>
                  <a:lnTo>
                    <a:pt x="15232" y="9907"/>
                  </a:lnTo>
                  <a:lnTo>
                    <a:pt x="15069" y="9876"/>
                  </a:lnTo>
                  <a:lnTo>
                    <a:pt x="14907" y="9842"/>
                  </a:lnTo>
                  <a:lnTo>
                    <a:pt x="14744" y="9805"/>
                  </a:lnTo>
                  <a:lnTo>
                    <a:pt x="14583" y="9767"/>
                  </a:lnTo>
                  <a:lnTo>
                    <a:pt x="14423" y="9726"/>
                  </a:lnTo>
                  <a:lnTo>
                    <a:pt x="14263" y="9684"/>
                  </a:lnTo>
                  <a:lnTo>
                    <a:pt x="14104" y="9638"/>
                  </a:lnTo>
                  <a:lnTo>
                    <a:pt x="13946" y="9591"/>
                  </a:lnTo>
                  <a:lnTo>
                    <a:pt x="13789" y="9540"/>
                  </a:lnTo>
                  <a:lnTo>
                    <a:pt x="13789" y="9540"/>
                  </a:lnTo>
                  <a:lnTo>
                    <a:pt x="13677" y="9503"/>
                  </a:lnTo>
                  <a:lnTo>
                    <a:pt x="13567" y="9466"/>
                  </a:lnTo>
                  <a:lnTo>
                    <a:pt x="13455" y="9426"/>
                  </a:lnTo>
                  <a:lnTo>
                    <a:pt x="13346" y="9387"/>
                  </a:lnTo>
                  <a:lnTo>
                    <a:pt x="13239" y="9346"/>
                  </a:lnTo>
                  <a:lnTo>
                    <a:pt x="13132" y="9305"/>
                  </a:lnTo>
                  <a:lnTo>
                    <a:pt x="13025" y="9262"/>
                  </a:lnTo>
                  <a:lnTo>
                    <a:pt x="12919" y="9218"/>
                  </a:lnTo>
                  <a:lnTo>
                    <a:pt x="12815" y="9174"/>
                  </a:lnTo>
                  <a:lnTo>
                    <a:pt x="12712" y="9128"/>
                  </a:lnTo>
                  <a:lnTo>
                    <a:pt x="12609" y="9082"/>
                  </a:lnTo>
                  <a:lnTo>
                    <a:pt x="12508" y="9035"/>
                  </a:lnTo>
                  <a:lnTo>
                    <a:pt x="12407" y="8987"/>
                  </a:lnTo>
                  <a:lnTo>
                    <a:pt x="12307" y="8938"/>
                  </a:lnTo>
                  <a:lnTo>
                    <a:pt x="12208" y="8889"/>
                  </a:lnTo>
                  <a:lnTo>
                    <a:pt x="12111" y="8839"/>
                  </a:lnTo>
                  <a:lnTo>
                    <a:pt x="12014" y="8787"/>
                  </a:lnTo>
                  <a:lnTo>
                    <a:pt x="11919" y="8735"/>
                  </a:lnTo>
                  <a:lnTo>
                    <a:pt x="11824" y="8682"/>
                  </a:lnTo>
                  <a:lnTo>
                    <a:pt x="11730" y="8629"/>
                  </a:lnTo>
                  <a:lnTo>
                    <a:pt x="11637" y="8574"/>
                  </a:lnTo>
                  <a:lnTo>
                    <a:pt x="11546" y="8519"/>
                  </a:lnTo>
                  <a:lnTo>
                    <a:pt x="11455" y="8462"/>
                  </a:lnTo>
                  <a:lnTo>
                    <a:pt x="11365" y="8405"/>
                  </a:lnTo>
                  <a:lnTo>
                    <a:pt x="11277" y="8348"/>
                  </a:lnTo>
                  <a:lnTo>
                    <a:pt x="11188" y="8290"/>
                  </a:lnTo>
                  <a:lnTo>
                    <a:pt x="11101" y="8230"/>
                  </a:lnTo>
                  <a:lnTo>
                    <a:pt x="11016" y="8171"/>
                  </a:lnTo>
                  <a:lnTo>
                    <a:pt x="10931" y="8111"/>
                  </a:lnTo>
                  <a:lnTo>
                    <a:pt x="10847" y="8049"/>
                  </a:lnTo>
                  <a:lnTo>
                    <a:pt x="10765" y="7987"/>
                  </a:lnTo>
                  <a:lnTo>
                    <a:pt x="10684" y="7924"/>
                  </a:lnTo>
                  <a:lnTo>
                    <a:pt x="10602" y="7861"/>
                  </a:lnTo>
                  <a:lnTo>
                    <a:pt x="10523" y="7797"/>
                  </a:lnTo>
                  <a:lnTo>
                    <a:pt x="10444" y="7733"/>
                  </a:lnTo>
                  <a:lnTo>
                    <a:pt x="10367" y="7667"/>
                  </a:lnTo>
                  <a:lnTo>
                    <a:pt x="10290" y="7602"/>
                  </a:lnTo>
                  <a:lnTo>
                    <a:pt x="10216" y="7534"/>
                  </a:lnTo>
                  <a:lnTo>
                    <a:pt x="10141" y="7467"/>
                  </a:lnTo>
                  <a:lnTo>
                    <a:pt x="10068" y="7400"/>
                  </a:lnTo>
                  <a:lnTo>
                    <a:pt x="9995" y="7330"/>
                  </a:lnTo>
                  <a:lnTo>
                    <a:pt x="9925" y="7262"/>
                  </a:lnTo>
                  <a:lnTo>
                    <a:pt x="9854" y="7191"/>
                  </a:lnTo>
                  <a:lnTo>
                    <a:pt x="9785" y="7121"/>
                  </a:lnTo>
                  <a:lnTo>
                    <a:pt x="9718" y="7051"/>
                  </a:lnTo>
                  <a:lnTo>
                    <a:pt x="9650" y="6979"/>
                  </a:lnTo>
                  <a:lnTo>
                    <a:pt x="9585" y="6907"/>
                  </a:lnTo>
                  <a:lnTo>
                    <a:pt x="9520" y="6835"/>
                  </a:lnTo>
                  <a:lnTo>
                    <a:pt x="9457" y="6761"/>
                  </a:lnTo>
                  <a:lnTo>
                    <a:pt x="9394" y="6688"/>
                  </a:lnTo>
                  <a:lnTo>
                    <a:pt x="9333" y="6614"/>
                  </a:lnTo>
                  <a:lnTo>
                    <a:pt x="9272" y="6539"/>
                  </a:lnTo>
                  <a:lnTo>
                    <a:pt x="9213" y="6463"/>
                  </a:lnTo>
                  <a:lnTo>
                    <a:pt x="9156" y="6388"/>
                  </a:lnTo>
                  <a:lnTo>
                    <a:pt x="9098" y="6312"/>
                  </a:lnTo>
                  <a:lnTo>
                    <a:pt x="9042" y="6235"/>
                  </a:lnTo>
                  <a:lnTo>
                    <a:pt x="8988" y="6157"/>
                  </a:lnTo>
                  <a:lnTo>
                    <a:pt x="8933" y="6080"/>
                  </a:lnTo>
                  <a:lnTo>
                    <a:pt x="8881" y="6001"/>
                  </a:lnTo>
                  <a:lnTo>
                    <a:pt x="8830" y="5923"/>
                  </a:lnTo>
                  <a:lnTo>
                    <a:pt x="8779" y="5844"/>
                  </a:lnTo>
                  <a:lnTo>
                    <a:pt x="8730" y="5764"/>
                  </a:lnTo>
                  <a:lnTo>
                    <a:pt x="8682" y="5685"/>
                  </a:lnTo>
                  <a:lnTo>
                    <a:pt x="8635" y="5604"/>
                  </a:lnTo>
                  <a:lnTo>
                    <a:pt x="8589" y="5524"/>
                  </a:lnTo>
                  <a:lnTo>
                    <a:pt x="8545" y="5443"/>
                  </a:lnTo>
                  <a:lnTo>
                    <a:pt x="8502" y="5360"/>
                  </a:lnTo>
                  <a:lnTo>
                    <a:pt x="8460" y="5279"/>
                  </a:lnTo>
                  <a:lnTo>
                    <a:pt x="8418" y="5197"/>
                  </a:lnTo>
                  <a:lnTo>
                    <a:pt x="8379" y="5114"/>
                  </a:lnTo>
                  <a:lnTo>
                    <a:pt x="8339" y="5031"/>
                  </a:lnTo>
                  <a:lnTo>
                    <a:pt x="8302" y="4948"/>
                  </a:lnTo>
                  <a:lnTo>
                    <a:pt x="8265" y="4864"/>
                  </a:lnTo>
                  <a:lnTo>
                    <a:pt x="8230" y="4781"/>
                  </a:lnTo>
                  <a:lnTo>
                    <a:pt x="8196" y="4696"/>
                  </a:lnTo>
                  <a:lnTo>
                    <a:pt x="8163" y="4611"/>
                  </a:lnTo>
                  <a:lnTo>
                    <a:pt x="8131" y="4526"/>
                  </a:lnTo>
                  <a:lnTo>
                    <a:pt x="8101" y="4441"/>
                  </a:lnTo>
                  <a:lnTo>
                    <a:pt x="8071" y="4356"/>
                  </a:lnTo>
                  <a:lnTo>
                    <a:pt x="8043" y="4270"/>
                  </a:lnTo>
                  <a:lnTo>
                    <a:pt x="8016" y="4184"/>
                  </a:lnTo>
                  <a:lnTo>
                    <a:pt x="7990" y="4097"/>
                  </a:lnTo>
                  <a:lnTo>
                    <a:pt x="7965" y="4011"/>
                  </a:lnTo>
                  <a:lnTo>
                    <a:pt x="7942" y="3924"/>
                  </a:lnTo>
                  <a:lnTo>
                    <a:pt x="7920" y="3837"/>
                  </a:lnTo>
                  <a:lnTo>
                    <a:pt x="7899" y="3750"/>
                  </a:lnTo>
                  <a:lnTo>
                    <a:pt x="7880" y="3663"/>
                  </a:lnTo>
                  <a:lnTo>
                    <a:pt x="7860" y="3575"/>
                  </a:lnTo>
                  <a:lnTo>
                    <a:pt x="7843" y="3487"/>
                  </a:lnTo>
                  <a:lnTo>
                    <a:pt x="7827" y="3399"/>
                  </a:lnTo>
                  <a:lnTo>
                    <a:pt x="7812" y="3310"/>
                  </a:lnTo>
                  <a:lnTo>
                    <a:pt x="7798" y="3222"/>
                  </a:lnTo>
                  <a:lnTo>
                    <a:pt x="7787" y="3133"/>
                  </a:lnTo>
                  <a:lnTo>
                    <a:pt x="7775" y="3044"/>
                  </a:lnTo>
                  <a:lnTo>
                    <a:pt x="7765" y="2956"/>
                  </a:lnTo>
                  <a:lnTo>
                    <a:pt x="7757" y="2867"/>
                  </a:lnTo>
                  <a:lnTo>
                    <a:pt x="7749" y="2778"/>
                  </a:lnTo>
                  <a:lnTo>
                    <a:pt x="7743" y="2689"/>
                  </a:lnTo>
                  <a:lnTo>
                    <a:pt x="7738" y="2599"/>
                  </a:lnTo>
                  <a:lnTo>
                    <a:pt x="7734" y="2510"/>
                  </a:lnTo>
                  <a:lnTo>
                    <a:pt x="7732" y="2420"/>
                  </a:lnTo>
                  <a:lnTo>
                    <a:pt x="7731" y="2330"/>
                  </a:lnTo>
                  <a:lnTo>
                    <a:pt x="7731" y="2240"/>
                  </a:lnTo>
                  <a:lnTo>
                    <a:pt x="7732" y="2151"/>
                  </a:lnTo>
                  <a:lnTo>
                    <a:pt x="7735" y="2061"/>
                  </a:lnTo>
                  <a:lnTo>
                    <a:pt x="7739" y="1971"/>
                  </a:lnTo>
                  <a:lnTo>
                    <a:pt x="7744" y="1882"/>
                  </a:lnTo>
                  <a:lnTo>
                    <a:pt x="7751" y="1792"/>
                  </a:lnTo>
                  <a:lnTo>
                    <a:pt x="7759" y="1701"/>
                  </a:lnTo>
                  <a:lnTo>
                    <a:pt x="7767" y="1612"/>
                  </a:lnTo>
                  <a:lnTo>
                    <a:pt x="7778" y="1522"/>
                  </a:lnTo>
                  <a:lnTo>
                    <a:pt x="7790" y="1432"/>
                  </a:lnTo>
                  <a:lnTo>
                    <a:pt x="7803" y="1341"/>
                  </a:lnTo>
                  <a:lnTo>
                    <a:pt x="7818" y="1252"/>
                  </a:lnTo>
                  <a:lnTo>
                    <a:pt x="7833" y="1162"/>
                  </a:lnTo>
                  <a:lnTo>
                    <a:pt x="7850" y="1072"/>
                  </a:lnTo>
                  <a:lnTo>
                    <a:pt x="7868" y="983"/>
                  </a:lnTo>
                  <a:lnTo>
                    <a:pt x="7888" y="893"/>
                  </a:lnTo>
                  <a:lnTo>
                    <a:pt x="7908" y="803"/>
                  </a:lnTo>
                  <a:lnTo>
                    <a:pt x="7931" y="714"/>
                  </a:lnTo>
                  <a:lnTo>
                    <a:pt x="7954" y="624"/>
                  </a:lnTo>
                  <a:lnTo>
                    <a:pt x="7980" y="534"/>
                  </a:lnTo>
                  <a:lnTo>
                    <a:pt x="8006" y="445"/>
                  </a:lnTo>
                  <a:lnTo>
                    <a:pt x="8034" y="356"/>
                  </a:lnTo>
                  <a:lnTo>
                    <a:pt x="8062" y="266"/>
                  </a:lnTo>
                  <a:lnTo>
                    <a:pt x="8092" y="178"/>
                  </a:lnTo>
                  <a:lnTo>
                    <a:pt x="8124" y="89"/>
                  </a:lnTo>
                  <a:lnTo>
                    <a:pt x="8157" y="0"/>
                  </a:lnTo>
                  <a:lnTo>
                    <a:pt x="81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44678930-4252-4CB3-99F3-1DABABF636A6}"/>
                </a:ext>
              </a:extLst>
            </p:cNvPr>
            <p:cNvSpPr>
              <a:spLocks noEditPoints="1"/>
            </p:cNvSpPr>
            <p:nvPr/>
          </p:nvSpPr>
          <p:spPr bwMode="auto">
            <a:xfrm>
              <a:off x="2967" y="0"/>
              <a:ext cx="3491" cy="3420"/>
            </a:xfrm>
            <a:custGeom>
              <a:avLst/>
              <a:gdLst>
                <a:gd name="T0" fmla="*/ 16646 w 17456"/>
                <a:gd name="T1" fmla="*/ 3936 h 17101"/>
                <a:gd name="T2" fmla="*/ 15501 w 17456"/>
                <a:gd name="T3" fmla="*/ 2511 h 17101"/>
                <a:gd name="T4" fmla="*/ 14014 w 17456"/>
                <a:gd name="T5" fmla="*/ 1391 h 17101"/>
                <a:gd name="T6" fmla="*/ 12309 w 17456"/>
                <a:gd name="T7" fmla="*/ 598 h 17101"/>
                <a:gd name="T8" fmla="*/ 10679 w 17456"/>
                <a:gd name="T9" fmla="*/ 171 h 17101"/>
                <a:gd name="T10" fmla="*/ 8923 w 17456"/>
                <a:gd name="T11" fmla="*/ 2 h 17101"/>
                <a:gd name="T12" fmla="*/ 7188 w 17456"/>
                <a:gd name="T13" fmla="*/ 109 h 17101"/>
                <a:gd name="T14" fmla="*/ 5526 w 17456"/>
                <a:gd name="T15" fmla="*/ 477 h 17101"/>
                <a:gd name="T16" fmla="*/ 3989 w 17456"/>
                <a:gd name="T17" fmla="*/ 1091 h 17101"/>
                <a:gd name="T18" fmla="*/ 2627 w 17456"/>
                <a:gd name="T19" fmla="*/ 1936 h 17101"/>
                <a:gd name="T20" fmla="*/ 1494 w 17456"/>
                <a:gd name="T21" fmla="*/ 2995 h 17101"/>
                <a:gd name="T22" fmla="*/ 638 w 17456"/>
                <a:gd name="T23" fmla="*/ 4255 h 17101"/>
                <a:gd name="T24" fmla="*/ 169 w 17456"/>
                <a:gd name="T25" fmla="*/ 5478 h 17101"/>
                <a:gd name="T26" fmla="*/ 0 w 17456"/>
                <a:gd name="T27" fmla="*/ 6776 h 17101"/>
                <a:gd name="T28" fmla="*/ 145 w 17456"/>
                <a:gd name="T29" fmla="*/ 8051 h 17101"/>
                <a:gd name="T30" fmla="*/ 586 w 17456"/>
                <a:gd name="T31" fmla="*/ 9272 h 17101"/>
                <a:gd name="T32" fmla="*/ 1308 w 17456"/>
                <a:gd name="T33" fmla="*/ 10407 h 17101"/>
                <a:gd name="T34" fmla="*/ 2291 w 17456"/>
                <a:gd name="T35" fmla="*/ 11424 h 17101"/>
                <a:gd name="T36" fmla="*/ 3520 w 17456"/>
                <a:gd name="T37" fmla="*/ 12289 h 17101"/>
                <a:gd name="T38" fmla="*/ 4975 w 17456"/>
                <a:gd name="T39" fmla="*/ 12972 h 17101"/>
                <a:gd name="T40" fmla="*/ 6951 w 17456"/>
                <a:gd name="T41" fmla="*/ 13490 h 17101"/>
                <a:gd name="T42" fmla="*/ 9258 w 17456"/>
                <a:gd name="T43" fmla="*/ 13619 h 17101"/>
                <a:gd name="T44" fmla="*/ 11387 w 17456"/>
                <a:gd name="T45" fmla="*/ 14653 h 17101"/>
                <a:gd name="T46" fmla="*/ 14660 w 17456"/>
                <a:gd name="T47" fmla="*/ 16991 h 17101"/>
                <a:gd name="T48" fmla="*/ 15008 w 17456"/>
                <a:gd name="T49" fmla="*/ 17101 h 17101"/>
                <a:gd name="T50" fmla="*/ 15502 w 17456"/>
                <a:gd name="T51" fmla="*/ 16848 h 17101"/>
                <a:gd name="T52" fmla="*/ 15581 w 17456"/>
                <a:gd name="T53" fmla="*/ 16290 h 17101"/>
                <a:gd name="T54" fmla="*/ 14872 w 17456"/>
                <a:gd name="T55" fmla="*/ 13789 h 17101"/>
                <a:gd name="T56" fmla="*/ 14622 w 17456"/>
                <a:gd name="T57" fmla="*/ 11941 h 17101"/>
                <a:gd name="T58" fmla="*/ 15974 w 17456"/>
                <a:gd name="T59" fmla="*/ 10625 h 17101"/>
                <a:gd name="T60" fmla="*/ 16985 w 17456"/>
                <a:gd name="T61" fmla="*/ 9036 h 17101"/>
                <a:gd name="T62" fmla="*/ 17430 w 17456"/>
                <a:gd name="T63" fmla="*/ 7337 h 17101"/>
                <a:gd name="T64" fmla="*/ 17323 w 17456"/>
                <a:gd name="T65" fmla="*/ 5626 h 17101"/>
                <a:gd name="T66" fmla="*/ 13703 w 17456"/>
                <a:gd name="T67" fmla="*/ 12807 h 17101"/>
                <a:gd name="T68" fmla="*/ 13991 w 17456"/>
                <a:gd name="T69" fmla="*/ 14416 h 17101"/>
                <a:gd name="T70" fmla="*/ 11984 w 17456"/>
                <a:gd name="T71" fmla="*/ 13859 h 17101"/>
                <a:gd name="T72" fmla="*/ 10003 w 17456"/>
                <a:gd name="T73" fmla="*/ 12557 h 17101"/>
                <a:gd name="T74" fmla="*/ 8359 w 17456"/>
                <a:gd name="T75" fmla="*/ 12630 h 17101"/>
                <a:gd name="T76" fmla="*/ 6887 w 17456"/>
                <a:gd name="T77" fmla="*/ 12470 h 17101"/>
                <a:gd name="T78" fmla="*/ 5462 w 17456"/>
                <a:gd name="T79" fmla="*/ 12093 h 17101"/>
                <a:gd name="T80" fmla="*/ 4128 w 17456"/>
                <a:gd name="T81" fmla="*/ 11491 h 17101"/>
                <a:gd name="T82" fmla="*/ 2903 w 17456"/>
                <a:gd name="T83" fmla="*/ 10637 h 17101"/>
                <a:gd name="T84" fmla="*/ 1651 w 17456"/>
                <a:gd name="T85" fmla="*/ 9159 h 17101"/>
                <a:gd name="T86" fmla="*/ 1058 w 17456"/>
                <a:gd name="T87" fmla="*/ 7539 h 17101"/>
                <a:gd name="T88" fmla="*/ 1096 w 17456"/>
                <a:gd name="T89" fmla="*/ 5892 h 17101"/>
                <a:gd name="T90" fmla="*/ 1687 w 17456"/>
                <a:gd name="T91" fmla="*/ 4414 h 17101"/>
                <a:gd name="T92" fmla="*/ 2906 w 17456"/>
                <a:gd name="T93" fmla="*/ 2992 h 17101"/>
                <a:gd name="T94" fmla="*/ 4610 w 17456"/>
                <a:gd name="T95" fmla="*/ 1893 h 17101"/>
                <a:gd name="T96" fmla="*/ 6688 w 17456"/>
                <a:gd name="T97" fmla="*/ 1202 h 17101"/>
                <a:gd name="T98" fmla="*/ 8827 w 17456"/>
                <a:gd name="T99" fmla="*/ 996 h 17101"/>
                <a:gd name="T100" fmla="*/ 10360 w 17456"/>
                <a:gd name="T101" fmla="*/ 1125 h 17101"/>
                <a:gd name="T102" fmla="*/ 11808 w 17456"/>
                <a:gd name="T103" fmla="*/ 1476 h 17101"/>
                <a:gd name="T104" fmla="*/ 13137 w 17456"/>
                <a:gd name="T105" fmla="*/ 2036 h 17101"/>
                <a:gd name="T106" fmla="*/ 14245 w 17456"/>
                <a:gd name="T107" fmla="*/ 2744 h 17101"/>
                <a:gd name="T108" fmla="*/ 15264 w 17456"/>
                <a:gd name="T109" fmla="*/ 3708 h 17101"/>
                <a:gd name="T110" fmla="*/ 15970 w 17456"/>
                <a:gd name="T111" fmla="*/ 4772 h 17101"/>
                <a:gd name="T112" fmla="*/ 16365 w 17456"/>
                <a:gd name="T113" fmla="*/ 5896 h 17101"/>
                <a:gd name="T114" fmla="*/ 16454 w 17456"/>
                <a:gd name="T115" fmla="*/ 7047 h 17101"/>
                <a:gd name="T116" fmla="*/ 16241 w 17456"/>
                <a:gd name="T117" fmla="*/ 8186 h 17101"/>
                <a:gd name="T118" fmla="*/ 15730 w 17456"/>
                <a:gd name="T119" fmla="*/ 9281 h 17101"/>
                <a:gd name="T120" fmla="*/ 14926 w 17456"/>
                <a:gd name="T121" fmla="*/ 10292 h 17101"/>
                <a:gd name="T122" fmla="*/ 13831 w 17456"/>
                <a:gd name="T123" fmla="*/ 11184 h 17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56" h="17101">
                  <a:moveTo>
                    <a:pt x="17272" y="5415"/>
                  </a:moveTo>
                  <a:lnTo>
                    <a:pt x="17272" y="5415"/>
                  </a:lnTo>
                  <a:lnTo>
                    <a:pt x="17241" y="5302"/>
                  </a:lnTo>
                  <a:lnTo>
                    <a:pt x="17207" y="5191"/>
                  </a:lnTo>
                  <a:lnTo>
                    <a:pt x="17172" y="5080"/>
                  </a:lnTo>
                  <a:lnTo>
                    <a:pt x="17134" y="4971"/>
                  </a:lnTo>
                  <a:lnTo>
                    <a:pt x="17094" y="4863"/>
                  </a:lnTo>
                  <a:lnTo>
                    <a:pt x="17052" y="4756"/>
                  </a:lnTo>
                  <a:lnTo>
                    <a:pt x="17008" y="4650"/>
                  </a:lnTo>
                  <a:lnTo>
                    <a:pt x="16962" y="4544"/>
                  </a:lnTo>
                  <a:lnTo>
                    <a:pt x="16914" y="4441"/>
                  </a:lnTo>
                  <a:lnTo>
                    <a:pt x="16864" y="4337"/>
                  </a:lnTo>
                  <a:lnTo>
                    <a:pt x="16813" y="4236"/>
                  </a:lnTo>
                  <a:lnTo>
                    <a:pt x="16758" y="4134"/>
                  </a:lnTo>
                  <a:lnTo>
                    <a:pt x="16703" y="4035"/>
                  </a:lnTo>
                  <a:lnTo>
                    <a:pt x="16646" y="3936"/>
                  </a:lnTo>
                  <a:lnTo>
                    <a:pt x="16586" y="3838"/>
                  </a:lnTo>
                  <a:lnTo>
                    <a:pt x="16525" y="3742"/>
                  </a:lnTo>
                  <a:lnTo>
                    <a:pt x="16462" y="3646"/>
                  </a:lnTo>
                  <a:lnTo>
                    <a:pt x="16398" y="3552"/>
                  </a:lnTo>
                  <a:lnTo>
                    <a:pt x="16332" y="3459"/>
                  </a:lnTo>
                  <a:lnTo>
                    <a:pt x="16263" y="3368"/>
                  </a:lnTo>
                  <a:lnTo>
                    <a:pt x="16194" y="3277"/>
                  </a:lnTo>
                  <a:lnTo>
                    <a:pt x="16123" y="3187"/>
                  </a:lnTo>
                  <a:lnTo>
                    <a:pt x="16051" y="3099"/>
                  </a:lnTo>
                  <a:lnTo>
                    <a:pt x="15976" y="3011"/>
                  </a:lnTo>
                  <a:lnTo>
                    <a:pt x="15900" y="2924"/>
                  </a:lnTo>
                  <a:lnTo>
                    <a:pt x="15823" y="2840"/>
                  </a:lnTo>
                  <a:lnTo>
                    <a:pt x="15745" y="2756"/>
                  </a:lnTo>
                  <a:lnTo>
                    <a:pt x="15665" y="2674"/>
                  </a:lnTo>
                  <a:lnTo>
                    <a:pt x="15583" y="2591"/>
                  </a:lnTo>
                  <a:lnTo>
                    <a:pt x="15501" y="2511"/>
                  </a:lnTo>
                  <a:lnTo>
                    <a:pt x="15416" y="2432"/>
                  </a:lnTo>
                  <a:lnTo>
                    <a:pt x="15331" y="2354"/>
                  </a:lnTo>
                  <a:lnTo>
                    <a:pt x="15244" y="2277"/>
                  </a:lnTo>
                  <a:lnTo>
                    <a:pt x="15156" y="2202"/>
                  </a:lnTo>
                  <a:lnTo>
                    <a:pt x="15067" y="2128"/>
                  </a:lnTo>
                  <a:lnTo>
                    <a:pt x="14976" y="2054"/>
                  </a:lnTo>
                  <a:lnTo>
                    <a:pt x="14885" y="1983"/>
                  </a:lnTo>
                  <a:lnTo>
                    <a:pt x="14792" y="1912"/>
                  </a:lnTo>
                  <a:lnTo>
                    <a:pt x="14698" y="1843"/>
                  </a:lnTo>
                  <a:lnTo>
                    <a:pt x="14604" y="1775"/>
                  </a:lnTo>
                  <a:lnTo>
                    <a:pt x="14508" y="1707"/>
                  </a:lnTo>
                  <a:lnTo>
                    <a:pt x="14411" y="1642"/>
                  </a:lnTo>
                  <a:lnTo>
                    <a:pt x="14313" y="1577"/>
                  </a:lnTo>
                  <a:lnTo>
                    <a:pt x="14214" y="1514"/>
                  </a:lnTo>
                  <a:lnTo>
                    <a:pt x="14115" y="1452"/>
                  </a:lnTo>
                  <a:lnTo>
                    <a:pt x="14014" y="1391"/>
                  </a:lnTo>
                  <a:lnTo>
                    <a:pt x="13913" y="1333"/>
                  </a:lnTo>
                  <a:lnTo>
                    <a:pt x="13810" y="1274"/>
                  </a:lnTo>
                  <a:lnTo>
                    <a:pt x="13707" y="1217"/>
                  </a:lnTo>
                  <a:lnTo>
                    <a:pt x="13604" y="1162"/>
                  </a:lnTo>
                  <a:lnTo>
                    <a:pt x="13499" y="1107"/>
                  </a:lnTo>
                  <a:lnTo>
                    <a:pt x="13393" y="1055"/>
                  </a:lnTo>
                  <a:lnTo>
                    <a:pt x="13288" y="1003"/>
                  </a:lnTo>
                  <a:lnTo>
                    <a:pt x="13181" y="952"/>
                  </a:lnTo>
                  <a:lnTo>
                    <a:pt x="13074" y="903"/>
                  </a:lnTo>
                  <a:lnTo>
                    <a:pt x="12966" y="856"/>
                  </a:lnTo>
                  <a:lnTo>
                    <a:pt x="12858" y="809"/>
                  </a:lnTo>
                  <a:lnTo>
                    <a:pt x="12749" y="764"/>
                  </a:lnTo>
                  <a:lnTo>
                    <a:pt x="12640" y="721"/>
                  </a:lnTo>
                  <a:lnTo>
                    <a:pt x="12530" y="678"/>
                  </a:lnTo>
                  <a:lnTo>
                    <a:pt x="12420" y="637"/>
                  </a:lnTo>
                  <a:lnTo>
                    <a:pt x="12309" y="598"/>
                  </a:lnTo>
                  <a:lnTo>
                    <a:pt x="12198" y="559"/>
                  </a:lnTo>
                  <a:lnTo>
                    <a:pt x="12086" y="523"/>
                  </a:lnTo>
                  <a:lnTo>
                    <a:pt x="12086" y="523"/>
                  </a:lnTo>
                  <a:lnTo>
                    <a:pt x="11980" y="489"/>
                  </a:lnTo>
                  <a:lnTo>
                    <a:pt x="11873" y="456"/>
                  </a:lnTo>
                  <a:lnTo>
                    <a:pt x="11765" y="424"/>
                  </a:lnTo>
                  <a:lnTo>
                    <a:pt x="11657" y="394"/>
                  </a:lnTo>
                  <a:lnTo>
                    <a:pt x="11549" y="364"/>
                  </a:lnTo>
                  <a:lnTo>
                    <a:pt x="11441" y="336"/>
                  </a:lnTo>
                  <a:lnTo>
                    <a:pt x="11333" y="309"/>
                  </a:lnTo>
                  <a:lnTo>
                    <a:pt x="11224" y="283"/>
                  </a:lnTo>
                  <a:lnTo>
                    <a:pt x="11115" y="258"/>
                  </a:lnTo>
                  <a:lnTo>
                    <a:pt x="11007" y="235"/>
                  </a:lnTo>
                  <a:lnTo>
                    <a:pt x="10898" y="212"/>
                  </a:lnTo>
                  <a:lnTo>
                    <a:pt x="10788" y="191"/>
                  </a:lnTo>
                  <a:lnTo>
                    <a:pt x="10679" y="171"/>
                  </a:lnTo>
                  <a:lnTo>
                    <a:pt x="10570" y="152"/>
                  </a:lnTo>
                  <a:lnTo>
                    <a:pt x="10460" y="135"/>
                  </a:lnTo>
                  <a:lnTo>
                    <a:pt x="10351" y="117"/>
                  </a:lnTo>
                  <a:lnTo>
                    <a:pt x="10241" y="101"/>
                  </a:lnTo>
                  <a:lnTo>
                    <a:pt x="10131" y="88"/>
                  </a:lnTo>
                  <a:lnTo>
                    <a:pt x="10021" y="74"/>
                  </a:lnTo>
                  <a:lnTo>
                    <a:pt x="9912" y="62"/>
                  </a:lnTo>
                  <a:lnTo>
                    <a:pt x="9802" y="51"/>
                  </a:lnTo>
                  <a:lnTo>
                    <a:pt x="9692" y="41"/>
                  </a:lnTo>
                  <a:lnTo>
                    <a:pt x="9582" y="32"/>
                  </a:lnTo>
                  <a:lnTo>
                    <a:pt x="9472" y="25"/>
                  </a:lnTo>
                  <a:lnTo>
                    <a:pt x="9363" y="17"/>
                  </a:lnTo>
                  <a:lnTo>
                    <a:pt x="9253" y="12"/>
                  </a:lnTo>
                  <a:lnTo>
                    <a:pt x="9143" y="7"/>
                  </a:lnTo>
                  <a:lnTo>
                    <a:pt x="9032" y="4"/>
                  </a:lnTo>
                  <a:lnTo>
                    <a:pt x="8923" y="2"/>
                  </a:lnTo>
                  <a:lnTo>
                    <a:pt x="8813" y="0"/>
                  </a:lnTo>
                  <a:lnTo>
                    <a:pt x="8704" y="0"/>
                  </a:lnTo>
                  <a:lnTo>
                    <a:pt x="8594" y="1"/>
                  </a:lnTo>
                  <a:lnTo>
                    <a:pt x="8485" y="3"/>
                  </a:lnTo>
                  <a:lnTo>
                    <a:pt x="8376" y="6"/>
                  </a:lnTo>
                  <a:lnTo>
                    <a:pt x="8267" y="11"/>
                  </a:lnTo>
                  <a:lnTo>
                    <a:pt x="8158" y="15"/>
                  </a:lnTo>
                  <a:lnTo>
                    <a:pt x="8049" y="21"/>
                  </a:lnTo>
                  <a:lnTo>
                    <a:pt x="7941" y="29"/>
                  </a:lnTo>
                  <a:lnTo>
                    <a:pt x="7834" y="37"/>
                  </a:lnTo>
                  <a:lnTo>
                    <a:pt x="7726" y="47"/>
                  </a:lnTo>
                  <a:lnTo>
                    <a:pt x="7618" y="57"/>
                  </a:lnTo>
                  <a:lnTo>
                    <a:pt x="7510" y="68"/>
                  </a:lnTo>
                  <a:lnTo>
                    <a:pt x="7402" y="81"/>
                  </a:lnTo>
                  <a:lnTo>
                    <a:pt x="7295" y="94"/>
                  </a:lnTo>
                  <a:lnTo>
                    <a:pt x="7188" y="109"/>
                  </a:lnTo>
                  <a:lnTo>
                    <a:pt x="7082" y="124"/>
                  </a:lnTo>
                  <a:lnTo>
                    <a:pt x="6975" y="141"/>
                  </a:lnTo>
                  <a:lnTo>
                    <a:pt x="6870" y="158"/>
                  </a:lnTo>
                  <a:lnTo>
                    <a:pt x="6764" y="177"/>
                  </a:lnTo>
                  <a:lnTo>
                    <a:pt x="6659" y="196"/>
                  </a:lnTo>
                  <a:lnTo>
                    <a:pt x="6554" y="217"/>
                  </a:lnTo>
                  <a:lnTo>
                    <a:pt x="6450" y="239"/>
                  </a:lnTo>
                  <a:lnTo>
                    <a:pt x="6345" y="262"/>
                  </a:lnTo>
                  <a:lnTo>
                    <a:pt x="6241" y="285"/>
                  </a:lnTo>
                  <a:lnTo>
                    <a:pt x="6138" y="310"/>
                  </a:lnTo>
                  <a:lnTo>
                    <a:pt x="6035" y="335"/>
                  </a:lnTo>
                  <a:lnTo>
                    <a:pt x="5933" y="361"/>
                  </a:lnTo>
                  <a:lnTo>
                    <a:pt x="5830" y="389"/>
                  </a:lnTo>
                  <a:lnTo>
                    <a:pt x="5728" y="417"/>
                  </a:lnTo>
                  <a:lnTo>
                    <a:pt x="5627" y="446"/>
                  </a:lnTo>
                  <a:lnTo>
                    <a:pt x="5526" y="477"/>
                  </a:lnTo>
                  <a:lnTo>
                    <a:pt x="5426" y="508"/>
                  </a:lnTo>
                  <a:lnTo>
                    <a:pt x="5327" y="540"/>
                  </a:lnTo>
                  <a:lnTo>
                    <a:pt x="5227" y="573"/>
                  </a:lnTo>
                  <a:lnTo>
                    <a:pt x="5129" y="608"/>
                  </a:lnTo>
                  <a:lnTo>
                    <a:pt x="5031" y="643"/>
                  </a:lnTo>
                  <a:lnTo>
                    <a:pt x="4932" y="679"/>
                  </a:lnTo>
                  <a:lnTo>
                    <a:pt x="4836" y="716"/>
                  </a:lnTo>
                  <a:lnTo>
                    <a:pt x="4739" y="754"/>
                  </a:lnTo>
                  <a:lnTo>
                    <a:pt x="4643" y="793"/>
                  </a:lnTo>
                  <a:lnTo>
                    <a:pt x="4548" y="833"/>
                  </a:lnTo>
                  <a:lnTo>
                    <a:pt x="4454" y="873"/>
                  </a:lnTo>
                  <a:lnTo>
                    <a:pt x="4360" y="915"/>
                  </a:lnTo>
                  <a:lnTo>
                    <a:pt x="4266" y="958"/>
                  </a:lnTo>
                  <a:lnTo>
                    <a:pt x="4173" y="1002"/>
                  </a:lnTo>
                  <a:lnTo>
                    <a:pt x="4081" y="1045"/>
                  </a:lnTo>
                  <a:lnTo>
                    <a:pt x="3989" y="1091"/>
                  </a:lnTo>
                  <a:lnTo>
                    <a:pt x="3898" y="1137"/>
                  </a:lnTo>
                  <a:lnTo>
                    <a:pt x="3808" y="1184"/>
                  </a:lnTo>
                  <a:lnTo>
                    <a:pt x="3718" y="1232"/>
                  </a:lnTo>
                  <a:lnTo>
                    <a:pt x="3631" y="1281"/>
                  </a:lnTo>
                  <a:lnTo>
                    <a:pt x="3542" y="1330"/>
                  </a:lnTo>
                  <a:lnTo>
                    <a:pt x="3456" y="1382"/>
                  </a:lnTo>
                  <a:lnTo>
                    <a:pt x="3369" y="1433"/>
                  </a:lnTo>
                  <a:lnTo>
                    <a:pt x="3284" y="1485"/>
                  </a:lnTo>
                  <a:lnTo>
                    <a:pt x="3198" y="1539"/>
                  </a:lnTo>
                  <a:lnTo>
                    <a:pt x="3115" y="1593"/>
                  </a:lnTo>
                  <a:lnTo>
                    <a:pt x="3031" y="1647"/>
                  </a:lnTo>
                  <a:lnTo>
                    <a:pt x="2949" y="1704"/>
                  </a:lnTo>
                  <a:lnTo>
                    <a:pt x="2867" y="1761"/>
                  </a:lnTo>
                  <a:lnTo>
                    <a:pt x="2787" y="1818"/>
                  </a:lnTo>
                  <a:lnTo>
                    <a:pt x="2707" y="1876"/>
                  </a:lnTo>
                  <a:lnTo>
                    <a:pt x="2627" y="1936"/>
                  </a:lnTo>
                  <a:lnTo>
                    <a:pt x="2549" y="1996"/>
                  </a:lnTo>
                  <a:lnTo>
                    <a:pt x="2472" y="2056"/>
                  </a:lnTo>
                  <a:lnTo>
                    <a:pt x="2396" y="2118"/>
                  </a:lnTo>
                  <a:lnTo>
                    <a:pt x="2321" y="2181"/>
                  </a:lnTo>
                  <a:lnTo>
                    <a:pt x="2246" y="2244"/>
                  </a:lnTo>
                  <a:lnTo>
                    <a:pt x="2173" y="2308"/>
                  </a:lnTo>
                  <a:lnTo>
                    <a:pt x="2101" y="2374"/>
                  </a:lnTo>
                  <a:lnTo>
                    <a:pt x="2029" y="2440"/>
                  </a:lnTo>
                  <a:lnTo>
                    <a:pt x="1959" y="2506"/>
                  </a:lnTo>
                  <a:lnTo>
                    <a:pt x="1889" y="2573"/>
                  </a:lnTo>
                  <a:lnTo>
                    <a:pt x="1821" y="2642"/>
                  </a:lnTo>
                  <a:lnTo>
                    <a:pt x="1752" y="2711"/>
                  </a:lnTo>
                  <a:lnTo>
                    <a:pt x="1686" y="2780"/>
                  </a:lnTo>
                  <a:lnTo>
                    <a:pt x="1621" y="2852"/>
                  </a:lnTo>
                  <a:lnTo>
                    <a:pt x="1557" y="2923"/>
                  </a:lnTo>
                  <a:lnTo>
                    <a:pt x="1494" y="2995"/>
                  </a:lnTo>
                  <a:lnTo>
                    <a:pt x="1431" y="3069"/>
                  </a:lnTo>
                  <a:lnTo>
                    <a:pt x="1370" y="3142"/>
                  </a:lnTo>
                  <a:lnTo>
                    <a:pt x="1310" y="3217"/>
                  </a:lnTo>
                  <a:lnTo>
                    <a:pt x="1251" y="3292"/>
                  </a:lnTo>
                  <a:lnTo>
                    <a:pt x="1193" y="3369"/>
                  </a:lnTo>
                  <a:lnTo>
                    <a:pt x="1137" y="3446"/>
                  </a:lnTo>
                  <a:lnTo>
                    <a:pt x="1081" y="3522"/>
                  </a:lnTo>
                  <a:lnTo>
                    <a:pt x="1028" y="3601"/>
                  </a:lnTo>
                  <a:lnTo>
                    <a:pt x="974" y="3680"/>
                  </a:lnTo>
                  <a:lnTo>
                    <a:pt x="923" y="3761"/>
                  </a:lnTo>
                  <a:lnTo>
                    <a:pt x="872" y="3841"/>
                  </a:lnTo>
                  <a:lnTo>
                    <a:pt x="823" y="3922"/>
                  </a:lnTo>
                  <a:lnTo>
                    <a:pt x="775" y="4004"/>
                  </a:lnTo>
                  <a:lnTo>
                    <a:pt x="728" y="4087"/>
                  </a:lnTo>
                  <a:lnTo>
                    <a:pt x="682" y="4171"/>
                  </a:lnTo>
                  <a:lnTo>
                    <a:pt x="638" y="4255"/>
                  </a:lnTo>
                  <a:lnTo>
                    <a:pt x="595" y="4340"/>
                  </a:lnTo>
                  <a:lnTo>
                    <a:pt x="553" y="4426"/>
                  </a:lnTo>
                  <a:lnTo>
                    <a:pt x="513" y="4512"/>
                  </a:lnTo>
                  <a:lnTo>
                    <a:pt x="513" y="4512"/>
                  </a:lnTo>
                  <a:lnTo>
                    <a:pt x="476" y="4592"/>
                  </a:lnTo>
                  <a:lnTo>
                    <a:pt x="442" y="4672"/>
                  </a:lnTo>
                  <a:lnTo>
                    <a:pt x="409" y="4752"/>
                  </a:lnTo>
                  <a:lnTo>
                    <a:pt x="377" y="4833"/>
                  </a:lnTo>
                  <a:lnTo>
                    <a:pt x="346" y="4914"/>
                  </a:lnTo>
                  <a:lnTo>
                    <a:pt x="317" y="4994"/>
                  </a:lnTo>
                  <a:lnTo>
                    <a:pt x="289" y="5075"/>
                  </a:lnTo>
                  <a:lnTo>
                    <a:pt x="263" y="5155"/>
                  </a:lnTo>
                  <a:lnTo>
                    <a:pt x="237" y="5236"/>
                  </a:lnTo>
                  <a:lnTo>
                    <a:pt x="214" y="5317"/>
                  </a:lnTo>
                  <a:lnTo>
                    <a:pt x="190" y="5398"/>
                  </a:lnTo>
                  <a:lnTo>
                    <a:pt x="169" y="5478"/>
                  </a:lnTo>
                  <a:lnTo>
                    <a:pt x="148" y="5560"/>
                  </a:lnTo>
                  <a:lnTo>
                    <a:pt x="130" y="5641"/>
                  </a:lnTo>
                  <a:lnTo>
                    <a:pt x="112" y="5722"/>
                  </a:lnTo>
                  <a:lnTo>
                    <a:pt x="96" y="5803"/>
                  </a:lnTo>
                  <a:lnTo>
                    <a:pt x="81" y="5884"/>
                  </a:lnTo>
                  <a:lnTo>
                    <a:pt x="67" y="5965"/>
                  </a:lnTo>
                  <a:lnTo>
                    <a:pt x="55" y="6047"/>
                  </a:lnTo>
                  <a:lnTo>
                    <a:pt x="44" y="6128"/>
                  </a:lnTo>
                  <a:lnTo>
                    <a:pt x="34" y="6209"/>
                  </a:lnTo>
                  <a:lnTo>
                    <a:pt x="25" y="6290"/>
                  </a:lnTo>
                  <a:lnTo>
                    <a:pt x="18" y="6371"/>
                  </a:lnTo>
                  <a:lnTo>
                    <a:pt x="12" y="6452"/>
                  </a:lnTo>
                  <a:lnTo>
                    <a:pt x="7" y="6533"/>
                  </a:lnTo>
                  <a:lnTo>
                    <a:pt x="3" y="6613"/>
                  </a:lnTo>
                  <a:lnTo>
                    <a:pt x="1" y="6695"/>
                  </a:lnTo>
                  <a:lnTo>
                    <a:pt x="0" y="6776"/>
                  </a:lnTo>
                  <a:lnTo>
                    <a:pt x="0" y="6856"/>
                  </a:lnTo>
                  <a:lnTo>
                    <a:pt x="1" y="6937"/>
                  </a:lnTo>
                  <a:lnTo>
                    <a:pt x="3" y="7017"/>
                  </a:lnTo>
                  <a:lnTo>
                    <a:pt x="7" y="7097"/>
                  </a:lnTo>
                  <a:lnTo>
                    <a:pt x="12" y="7177"/>
                  </a:lnTo>
                  <a:lnTo>
                    <a:pt x="18" y="7257"/>
                  </a:lnTo>
                  <a:lnTo>
                    <a:pt x="25" y="7337"/>
                  </a:lnTo>
                  <a:lnTo>
                    <a:pt x="34" y="7417"/>
                  </a:lnTo>
                  <a:lnTo>
                    <a:pt x="44" y="7498"/>
                  </a:lnTo>
                  <a:lnTo>
                    <a:pt x="54" y="7577"/>
                  </a:lnTo>
                  <a:lnTo>
                    <a:pt x="67" y="7657"/>
                  </a:lnTo>
                  <a:lnTo>
                    <a:pt x="80" y="7736"/>
                  </a:lnTo>
                  <a:lnTo>
                    <a:pt x="94" y="7815"/>
                  </a:lnTo>
                  <a:lnTo>
                    <a:pt x="110" y="7894"/>
                  </a:lnTo>
                  <a:lnTo>
                    <a:pt x="127" y="7972"/>
                  </a:lnTo>
                  <a:lnTo>
                    <a:pt x="145" y="8051"/>
                  </a:lnTo>
                  <a:lnTo>
                    <a:pt x="163" y="8129"/>
                  </a:lnTo>
                  <a:lnTo>
                    <a:pt x="184" y="8207"/>
                  </a:lnTo>
                  <a:lnTo>
                    <a:pt x="205" y="8284"/>
                  </a:lnTo>
                  <a:lnTo>
                    <a:pt x="227" y="8362"/>
                  </a:lnTo>
                  <a:lnTo>
                    <a:pt x="252" y="8439"/>
                  </a:lnTo>
                  <a:lnTo>
                    <a:pt x="277" y="8516"/>
                  </a:lnTo>
                  <a:lnTo>
                    <a:pt x="302" y="8593"/>
                  </a:lnTo>
                  <a:lnTo>
                    <a:pt x="330" y="8670"/>
                  </a:lnTo>
                  <a:lnTo>
                    <a:pt x="358" y="8747"/>
                  </a:lnTo>
                  <a:lnTo>
                    <a:pt x="387" y="8823"/>
                  </a:lnTo>
                  <a:lnTo>
                    <a:pt x="418" y="8898"/>
                  </a:lnTo>
                  <a:lnTo>
                    <a:pt x="449" y="8973"/>
                  </a:lnTo>
                  <a:lnTo>
                    <a:pt x="482" y="9049"/>
                  </a:lnTo>
                  <a:lnTo>
                    <a:pt x="516" y="9124"/>
                  </a:lnTo>
                  <a:lnTo>
                    <a:pt x="550" y="9197"/>
                  </a:lnTo>
                  <a:lnTo>
                    <a:pt x="586" y="9272"/>
                  </a:lnTo>
                  <a:lnTo>
                    <a:pt x="624" y="9346"/>
                  </a:lnTo>
                  <a:lnTo>
                    <a:pt x="661" y="9419"/>
                  </a:lnTo>
                  <a:lnTo>
                    <a:pt x="701" y="9492"/>
                  </a:lnTo>
                  <a:lnTo>
                    <a:pt x="741" y="9565"/>
                  </a:lnTo>
                  <a:lnTo>
                    <a:pt x="783" y="9637"/>
                  </a:lnTo>
                  <a:lnTo>
                    <a:pt x="825" y="9710"/>
                  </a:lnTo>
                  <a:lnTo>
                    <a:pt x="869" y="9781"/>
                  </a:lnTo>
                  <a:lnTo>
                    <a:pt x="913" y="9853"/>
                  </a:lnTo>
                  <a:lnTo>
                    <a:pt x="959" y="9923"/>
                  </a:lnTo>
                  <a:lnTo>
                    <a:pt x="1005" y="9994"/>
                  </a:lnTo>
                  <a:lnTo>
                    <a:pt x="1053" y="10063"/>
                  </a:lnTo>
                  <a:lnTo>
                    <a:pt x="1103" y="10134"/>
                  </a:lnTo>
                  <a:lnTo>
                    <a:pt x="1152" y="10202"/>
                  </a:lnTo>
                  <a:lnTo>
                    <a:pt x="1203" y="10271"/>
                  </a:lnTo>
                  <a:lnTo>
                    <a:pt x="1254" y="10340"/>
                  </a:lnTo>
                  <a:lnTo>
                    <a:pt x="1308" y="10407"/>
                  </a:lnTo>
                  <a:lnTo>
                    <a:pt x="1362" y="10474"/>
                  </a:lnTo>
                  <a:lnTo>
                    <a:pt x="1417" y="10542"/>
                  </a:lnTo>
                  <a:lnTo>
                    <a:pt x="1472" y="10608"/>
                  </a:lnTo>
                  <a:lnTo>
                    <a:pt x="1530" y="10674"/>
                  </a:lnTo>
                  <a:lnTo>
                    <a:pt x="1588" y="10739"/>
                  </a:lnTo>
                  <a:lnTo>
                    <a:pt x="1646" y="10804"/>
                  </a:lnTo>
                  <a:lnTo>
                    <a:pt x="1706" y="10868"/>
                  </a:lnTo>
                  <a:lnTo>
                    <a:pt x="1768" y="10932"/>
                  </a:lnTo>
                  <a:lnTo>
                    <a:pt x="1830" y="10995"/>
                  </a:lnTo>
                  <a:lnTo>
                    <a:pt x="1893" y="11058"/>
                  </a:lnTo>
                  <a:lnTo>
                    <a:pt x="1956" y="11121"/>
                  </a:lnTo>
                  <a:lnTo>
                    <a:pt x="2022" y="11182"/>
                  </a:lnTo>
                  <a:lnTo>
                    <a:pt x="2088" y="11244"/>
                  </a:lnTo>
                  <a:lnTo>
                    <a:pt x="2154" y="11305"/>
                  </a:lnTo>
                  <a:lnTo>
                    <a:pt x="2222" y="11365"/>
                  </a:lnTo>
                  <a:lnTo>
                    <a:pt x="2291" y="11424"/>
                  </a:lnTo>
                  <a:lnTo>
                    <a:pt x="2361" y="11483"/>
                  </a:lnTo>
                  <a:lnTo>
                    <a:pt x="2432" y="11541"/>
                  </a:lnTo>
                  <a:lnTo>
                    <a:pt x="2503" y="11599"/>
                  </a:lnTo>
                  <a:lnTo>
                    <a:pt x="2576" y="11656"/>
                  </a:lnTo>
                  <a:lnTo>
                    <a:pt x="2650" y="11712"/>
                  </a:lnTo>
                  <a:lnTo>
                    <a:pt x="2724" y="11768"/>
                  </a:lnTo>
                  <a:lnTo>
                    <a:pt x="2799" y="11823"/>
                  </a:lnTo>
                  <a:lnTo>
                    <a:pt x="2875" y="11877"/>
                  </a:lnTo>
                  <a:lnTo>
                    <a:pt x="2953" y="11932"/>
                  </a:lnTo>
                  <a:lnTo>
                    <a:pt x="3031" y="11985"/>
                  </a:lnTo>
                  <a:lnTo>
                    <a:pt x="3110" y="12037"/>
                  </a:lnTo>
                  <a:lnTo>
                    <a:pt x="3191" y="12089"/>
                  </a:lnTo>
                  <a:lnTo>
                    <a:pt x="3272" y="12140"/>
                  </a:lnTo>
                  <a:lnTo>
                    <a:pt x="3353" y="12191"/>
                  </a:lnTo>
                  <a:lnTo>
                    <a:pt x="3436" y="12240"/>
                  </a:lnTo>
                  <a:lnTo>
                    <a:pt x="3520" y="12289"/>
                  </a:lnTo>
                  <a:lnTo>
                    <a:pt x="3604" y="12339"/>
                  </a:lnTo>
                  <a:lnTo>
                    <a:pt x="3690" y="12386"/>
                  </a:lnTo>
                  <a:lnTo>
                    <a:pt x="3775" y="12433"/>
                  </a:lnTo>
                  <a:lnTo>
                    <a:pt x="3863" y="12478"/>
                  </a:lnTo>
                  <a:lnTo>
                    <a:pt x="3950" y="12524"/>
                  </a:lnTo>
                  <a:lnTo>
                    <a:pt x="4040" y="12569"/>
                  </a:lnTo>
                  <a:lnTo>
                    <a:pt x="4130" y="12613"/>
                  </a:lnTo>
                  <a:lnTo>
                    <a:pt x="4220" y="12656"/>
                  </a:lnTo>
                  <a:lnTo>
                    <a:pt x="4312" y="12698"/>
                  </a:lnTo>
                  <a:lnTo>
                    <a:pt x="4403" y="12740"/>
                  </a:lnTo>
                  <a:lnTo>
                    <a:pt x="4496" y="12781"/>
                  </a:lnTo>
                  <a:lnTo>
                    <a:pt x="4590" y="12820"/>
                  </a:lnTo>
                  <a:lnTo>
                    <a:pt x="4686" y="12860"/>
                  </a:lnTo>
                  <a:lnTo>
                    <a:pt x="4782" y="12898"/>
                  </a:lnTo>
                  <a:lnTo>
                    <a:pt x="4878" y="12935"/>
                  </a:lnTo>
                  <a:lnTo>
                    <a:pt x="4975" y="12972"/>
                  </a:lnTo>
                  <a:lnTo>
                    <a:pt x="5073" y="13008"/>
                  </a:lnTo>
                  <a:lnTo>
                    <a:pt x="5173" y="13042"/>
                  </a:lnTo>
                  <a:lnTo>
                    <a:pt x="5272" y="13076"/>
                  </a:lnTo>
                  <a:lnTo>
                    <a:pt x="5373" y="13109"/>
                  </a:lnTo>
                  <a:lnTo>
                    <a:pt x="5373" y="13109"/>
                  </a:lnTo>
                  <a:lnTo>
                    <a:pt x="5515" y="13154"/>
                  </a:lnTo>
                  <a:lnTo>
                    <a:pt x="5657" y="13198"/>
                  </a:lnTo>
                  <a:lnTo>
                    <a:pt x="5799" y="13239"/>
                  </a:lnTo>
                  <a:lnTo>
                    <a:pt x="5942" y="13277"/>
                  </a:lnTo>
                  <a:lnTo>
                    <a:pt x="6085" y="13313"/>
                  </a:lnTo>
                  <a:lnTo>
                    <a:pt x="6229" y="13348"/>
                  </a:lnTo>
                  <a:lnTo>
                    <a:pt x="6373" y="13381"/>
                  </a:lnTo>
                  <a:lnTo>
                    <a:pt x="6517" y="13411"/>
                  </a:lnTo>
                  <a:lnTo>
                    <a:pt x="6661" y="13439"/>
                  </a:lnTo>
                  <a:lnTo>
                    <a:pt x="6806" y="13465"/>
                  </a:lnTo>
                  <a:lnTo>
                    <a:pt x="6951" y="13490"/>
                  </a:lnTo>
                  <a:lnTo>
                    <a:pt x="7095" y="13512"/>
                  </a:lnTo>
                  <a:lnTo>
                    <a:pt x="7240" y="13532"/>
                  </a:lnTo>
                  <a:lnTo>
                    <a:pt x="7386" y="13550"/>
                  </a:lnTo>
                  <a:lnTo>
                    <a:pt x="7530" y="13568"/>
                  </a:lnTo>
                  <a:lnTo>
                    <a:pt x="7675" y="13581"/>
                  </a:lnTo>
                  <a:lnTo>
                    <a:pt x="7821" y="13594"/>
                  </a:lnTo>
                  <a:lnTo>
                    <a:pt x="7965" y="13605"/>
                  </a:lnTo>
                  <a:lnTo>
                    <a:pt x="8109" y="13615"/>
                  </a:lnTo>
                  <a:lnTo>
                    <a:pt x="8255" y="13621"/>
                  </a:lnTo>
                  <a:lnTo>
                    <a:pt x="8399" y="13626"/>
                  </a:lnTo>
                  <a:lnTo>
                    <a:pt x="8542" y="13629"/>
                  </a:lnTo>
                  <a:lnTo>
                    <a:pt x="8686" y="13631"/>
                  </a:lnTo>
                  <a:lnTo>
                    <a:pt x="8829" y="13631"/>
                  </a:lnTo>
                  <a:lnTo>
                    <a:pt x="8973" y="13628"/>
                  </a:lnTo>
                  <a:lnTo>
                    <a:pt x="9116" y="13624"/>
                  </a:lnTo>
                  <a:lnTo>
                    <a:pt x="9258" y="13619"/>
                  </a:lnTo>
                  <a:lnTo>
                    <a:pt x="9400" y="13611"/>
                  </a:lnTo>
                  <a:lnTo>
                    <a:pt x="9542" y="13602"/>
                  </a:lnTo>
                  <a:lnTo>
                    <a:pt x="9683" y="13591"/>
                  </a:lnTo>
                  <a:lnTo>
                    <a:pt x="9823" y="13578"/>
                  </a:lnTo>
                  <a:lnTo>
                    <a:pt x="9963" y="13563"/>
                  </a:lnTo>
                  <a:lnTo>
                    <a:pt x="9963" y="13563"/>
                  </a:lnTo>
                  <a:lnTo>
                    <a:pt x="10101" y="13675"/>
                  </a:lnTo>
                  <a:lnTo>
                    <a:pt x="10239" y="13786"/>
                  </a:lnTo>
                  <a:lnTo>
                    <a:pt x="10379" y="13897"/>
                  </a:lnTo>
                  <a:lnTo>
                    <a:pt x="10520" y="14007"/>
                  </a:lnTo>
                  <a:lnTo>
                    <a:pt x="10662" y="14116"/>
                  </a:lnTo>
                  <a:lnTo>
                    <a:pt x="10805" y="14225"/>
                  </a:lnTo>
                  <a:lnTo>
                    <a:pt x="10949" y="14333"/>
                  </a:lnTo>
                  <a:lnTo>
                    <a:pt x="11095" y="14441"/>
                  </a:lnTo>
                  <a:lnTo>
                    <a:pt x="11240" y="14548"/>
                  </a:lnTo>
                  <a:lnTo>
                    <a:pt x="11387" y="14653"/>
                  </a:lnTo>
                  <a:lnTo>
                    <a:pt x="11534" y="14760"/>
                  </a:lnTo>
                  <a:lnTo>
                    <a:pt x="11681" y="14866"/>
                  </a:lnTo>
                  <a:lnTo>
                    <a:pt x="11979" y="15076"/>
                  </a:lnTo>
                  <a:lnTo>
                    <a:pt x="12277" y="15285"/>
                  </a:lnTo>
                  <a:lnTo>
                    <a:pt x="12875" y="15704"/>
                  </a:lnTo>
                  <a:lnTo>
                    <a:pt x="13174" y="15913"/>
                  </a:lnTo>
                  <a:lnTo>
                    <a:pt x="13471" y="16123"/>
                  </a:lnTo>
                  <a:lnTo>
                    <a:pt x="13767" y="16334"/>
                  </a:lnTo>
                  <a:lnTo>
                    <a:pt x="13915" y="16440"/>
                  </a:lnTo>
                  <a:lnTo>
                    <a:pt x="14061" y="16545"/>
                  </a:lnTo>
                  <a:lnTo>
                    <a:pt x="14206" y="16652"/>
                  </a:lnTo>
                  <a:lnTo>
                    <a:pt x="14352" y="16760"/>
                  </a:lnTo>
                  <a:lnTo>
                    <a:pt x="14496" y="16868"/>
                  </a:lnTo>
                  <a:lnTo>
                    <a:pt x="14639" y="16976"/>
                  </a:lnTo>
                  <a:lnTo>
                    <a:pt x="14639" y="16976"/>
                  </a:lnTo>
                  <a:lnTo>
                    <a:pt x="14660" y="16991"/>
                  </a:lnTo>
                  <a:lnTo>
                    <a:pt x="14681" y="17005"/>
                  </a:lnTo>
                  <a:lnTo>
                    <a:pt x="14703" y="17018"/>
                  </a:lnTo>
                  <a:lnTo>
                    <a:pt x="14725" y="17030"/>
                  </a:lnTo>
                  <a:lnTo>
                    <a:pt x="14747" y="17042"/>
                  </a:lnTo>
                  <a:lnTo>
                    <a:pt x="14770" y="17052"/>
                  </a:lnTo>
                  <a:lnTo>
                    <a:pt x="14793" y="17061"/>
                  </a:lnTo>
                  <a:lnTo>
                    <a:pt x="14816" y="17070"/>
                  </a:lnTo>
                  <a:lnTo>
                    <a:pt x="14839" y="17077"/>
                  </a:lnTo>
                  <a:lnTo>
                    <a:pt x="14864" y="17084"/>
                  </a:lnTo>
                  <a:lnTo>
                    <a:pt x="14887" y="17089"/>
                  </a:lnTo>
                  <a:lnTo>
                    <a:pt x="14911" y="17093"/>
                  </a:lnTo>
                  <a:lnTo>
                    <a:pt x="14935" y="17096"/>
                  </a:lnTo>
                  <a:lnTo>
                    <a:pt x="14959" y="17098"/>
                  </a:lnTo>
                  <a:lnTo>
                    <a:pt x="14983" y="17101"/>
                  </a:lnTo>
                  <a:lnTo>
                    <a:pt x="15008" y="17101"/>
                  </a:lnTo>
                  <a:lnTo>
                    <a:pt x="15008" y="17101"/>
                  </a:lnTo>
                  <a:lnTo>
                    <a:pt x="15045" y="17100"/>
                  </a:lnTo>
                  <a:lnTo>
                    <a:pt x="15083" y="17096"/>
                  </a:lnTo>
                  <a:lnTo>
                    <a:pt x="15120" y="17091"/>
                  </a:lnTo>
                  <a:lnTo>
                    <a:pt x="15155" y="17082"/>
                  </a:lnTo>
                  <a:lnTo>
                    <a:pt x="15191" y="17073"/>
                  </a:lnTo>
                  <a:lnTo>
                    <a:pt x="15225" y="17061"/>
                  </a:lnTo>
                  <a:lnTo>
                    <a:pt x="15258" y="17047"/>
                  </a:lnTo>
                  <a:lnTo>
                    <a:pt x="15290" y="17031"/>
                  </a:lnTo>
                  <a:lnTo>
                    <a:pt x="15321" y="17014"/>
                  </a:lnTo>
                  <a:lnTo>
                    <a:pt x="15351" y="16995"/>
                  </a:lnTo>
                  <a:lnTo>
                    <a:pt x="15380" y="16974"/>
                  </a:lnTo>
                  <a:lnTo>
                    <a:pt x="15406" y="16951"/>
                  </a:lnTo>
                  <a:lnTo>
                    <a:pt x="15432" y="16928"/>
                  </a:lnTo>
                  <a:lnTo>
                    <a:pt x="15457" y="16902"/>
                  </a:lnTo>
                  <a:lnTo>
                    <a:pt x="15480" y="16875"/>
                  </a:lnTo>
                  <a:lnTo>
                    <a:pt x="15502" y="16848"/>
                  </a:lnTo>
                  <a:lnTo>
                    <a:pt x="15521" y="16819"/>
                  </a:lnTo>
                  <a:lnTo>
                    <a:pt x="15539" y="16788"/>
                  </a:lnTo>
                  <a:lnTo>
                    <a:pt x="15556" y="16757"/>
                  </a:lnTo>
                  <a:lnTo>
                    <a:pt x="15570" y="16725"/>
                  </a:lnTo>
                  <a:lnTo>
                    <a:pt x="15583" y="16692"/>
                  </a:lnTo>
                  <a:lnTo>
                    <a:pt x="15593" y="16658"/>
                  </a:lnTo>
                  <a:lnTo>
                    <a:pt x="15603" y="16623"/>
                  </a:lnTo>
                  <a:lnTo>
                    <a:pt x="15610" y="16588"/>
                  </a:lnTo>
                  <a:lnTo>
                    <a:pt x="15614" y="16552"/>
                  </a:lnTo>
                  <a:lnTo>
                    <a:pt x="15616" y="16516"/>
                  </a:lnTo>
                  <a:lnTo>
                    <a:pt x="15617" y="16478"/>
                  </a:lnTo>
                  <a:lnTo>
                    <a:pt x="15615" y="16441"/>
                  </a:lnTo>
                  <a:lnTo>
                    <a:pt x="15610" y="16403"/>
                  </a:lnTo>
                  <a:lnTo>
                    <a:pt x="15603" y="16366"/>
                  </a:lnTo>
                  <a:lnTo>
                    <a:pt x="15593" y="16328"/>
                  </a:lnTo>
                  <a:lnTo>
                    <a:pt x="15581" y="16290"/>
                  </a:lnTo>
                  <a:lnTo>
                    <a:pt x="15581" y="16290"/>
                  </a:lnTo>
                  <a:lnTo>
                    <a:pt x="15514" y="16098"/>
                  </a:lnTo>
                  <a:lnTo>
                    <a:pt x="15450" y="15910"/>
                  </a:lnTo>
                  <a:lnTo>
                    <a:pt x="15389" y="15725"/>
                  </a:lnTo>
                  <a:lnTo>
                    <a:pt x="15332" y="15544"/>
                  </a:lnTo>
                  <a:lnTo>
                    <a:pt x="15277" y="15367"/>
                  </a:lnTo>
                  <a:lnTo>
                    <a:pt x="15226" y="15194"/>
                  </a:lnTo>
                  <a:lnTo>
                    <a:pt x="15176" y="15023"/>
                  </a:lnTo>
                  <a:lnTo>
                    <a:pt x="15130" y="14856"/>
                  </a:lnTo>
                  <a:lnTo>
                    <a:pt x="15086" y="14694"/>
                  </a:lnTo>
                  <a:lnTo>
                    <a:pt x="15044" y="14534"/>
                  </a:lnTo>
                  <a:lnTo>
                    <a:pt x="15006" y="14378"/>
                  </a:lnTo>
                  <a:lnTo>
                    <a:pt x="14968" y="14225"/>
                  </a:lnTo>
                  <a:lnTo>
                    <a:pt x="14934" y="14077"/>
                  </a:lnTo>
                  <a:lnTo>
                    <a:pt x="14902" y="13931"/>
                  </a:lnTo>
                  <a:lnTo>
                    <a:pt x="14872" y="13789"/>
                  </a:lnTo>
                  <a:lnTo>
                    <a:pt x="14844" y="13649"/>
                  </a:lnTo>
                  <a:lnTo>
                    <a:pt x="14819" y="13513"/>
                  </a:lnTo>
                  <a:lnTo>
                    <a:pt x="14795" y="13381"/>
                  </a:lnTo>
                  <a:lnTo>
                    <a:pt x="14773" y="13251"/>
                  </a:lnTo>
                  <a:lnTo>
                    <a:pt x="14753" y="13124"/>
                  </a:lnTo>
                  <a:lnTo>
                    <a:pt x="14733" y="13002"/>
                  </a:lnTo>
                  <a:lnTo>
                    <a:pt x="14716" y="12882"/>
                  </a:lnTo>
                  <a:lnTo>
                    <a:pt x="14701" y="12766"/>
                  </a:lnTo>
                  <a:lnTo>
                    <a:pt x="14686" y="12651"/>
                  </a:lnTo>
                  <a:lnTo>
                    <a:pt x="14673" y="12541"/>
                  </a:lnTo>
                  <a:lnTo>
                    <a:pt x="14663" y="12434"/>
                  </a:lnTo>
                  <a:lnTo>
                    <a:pt x="14652" y="12329"/>
                  </a:lnTo>
                  <a:lnTo>
                    <a:pt x="14644" y="12228"/>
                  </a:lnTo>
                  <a:lnTo>
                    <a:pt x="14635" y="12129"/>
                  </a:lnTo>
                  <a:lnTo>
                    <a:pt x="14627" y="12033"/>
                  </a:lnTo>
                  <a:lnTo>
                    <a:pt x="14622" y="11941"/>
                  </a:lnTo>
                  <a:lnTo>
                    <a:pt x="14617" y="11852"/>
                  </a:lnTo>
                  <a:lnTo>
                    <a:pt x="14617" y="11852"/>
                  </a:lnTo>
                  <a:lnTo>
                    <a:pt x="14728" y="11771"/>
                  </a:lnTo>
                  <a:lnTo>
                    <a:pt x="14838" y="11688"/>
                  </a:lnTo>
                  <a:lnTo>
                    <a:pt x="14945" y="11605"/>
                  </a:lnTo>
                  <a:lnTo>
                    <a:pt x="15050" y="11521"/>
                  </a:lnTo>
                  <a:lnTo>
                    <a:pt x="15152" y="11435"/>
                  </a:lnTo>
                  <a:lnTo>
                    <a:pt x="15253" y="11349"/>
                  </a:lnTo>
                  <a:lnTo>
                    <a:pt x="15351" y="11261"/>
                  </a:lnTo>
                  <a:lnTo>
                    <a:pt x="15446" y="11174"/>
                  </a:lnTo>
                  <a:lnTo>
                    <a:pt x="15540" y="11084"/>
                  </a:lnTo>
                  <a:lnTo>
                    <a:pt x="15631" y="10994"/>
                  </a:lnTo>
                  <a:lnTo>
                    <a:pt x="15721" y="10903"/>
                  </a:lnTo>
                  <a:lnTo>
                    <a:pt x="15807" y="10811"/>
                  </a:lnTo>
                  <a:lnTo>
                    <a:pt x="15892" y="10719"/>
                  </a:lnTo>
                  <a:lnTo>
                    <a:pt x="15974" y="10625"/>
                  </a:lnTo>
                  <a:lnTo>
                    <a:pt x="16054" y="10531"/>
                  </a:lnTo>
                  <a:lnTo>
                    <a:pt x="16131" y="10435"/>
                  </a:lnTo>
                  <a:lnTo>
                    <a:pt x="16207" y="10340"/>
                  </a:lnTo>
                  <a:lnTo>
                    <a:pt x="16280" y="10243"/>
                  </a:lnTo>
                  <a:lnTo>
                    <a:pt x="16351" y="10145"/>
                  </a:lnTo>
                  <a:lnTo>
                    <a:pt x="16419" y="10047"/>
                  </a:lnTo>
                  <a:lnTo>
                    <a:pt x="16486" y="9949"/>
                  </a:lnTo>
                  <a:lnTo>
                    <a:pt x="16551" y="9850"/>
                  </a:lnTo>
                  <a:lnTo>
                    <a:pt x="16613" y="9750"/>
                  </a:lnTo>
                  <a:lnTo>
                    <a:pt x="16673" y="9649"/>
                  </a:lnTo>
                  <a:lnTo>
                    <a:pt x="16729" y="9549"/>
                  </a:lnTo>
                  <a:lnTo>
                    <a:pt x="16785" y="9447"/>
                  </a:lnTo>
                  <a:lnTo>
                    <a:pt x="16838" y="9345"/>
                  </a:lnTo>
                  <a:lnTo>
                    <a:pt x="16890" y="9242"/>
                  </a:lnTo>
                  <a:lnTo>
                    <a:pt x="16938" y="9139"/>
                  </a:lnTo>
                  <a:lnTo>
                    <a:pt x="16985" y="9036"/>
                  </a:lnTo>
                  <a:lnTo>
                    <a:pt x="17029" y="8931"/>
                  </a:lnTo>
                  <a:lnTo>
                    <a:pt x="17071" y="8828"/>
                  </a:lnTo>
                  <a:lnTo>
                    <a:pt x="17111" y="8722"/>
                  </a:lnTo>
                  <a:lnTo>
                    <a:pt x="17148" y="8618"/>
                  </a:lnTo>
                  <a:lnTo>
                    <a:pt x="17184" y="8512"/>
                  </a:lnTo>
                  <a:lnTo>
                    <a:pt x="17218" y="8406"/>
                  </a:lnTo>
                  <a:lnTo>
                    <a:pt x="17249" y="8300"/>
                  </a:lnTo>
                  <a:lnTo>
                    <a:pt x="17278" y="8195"/>
                  </a:lnTo>
                  <a:lnTo>
                    <a:pt x="17304" y="8088"/>
                  </a:lnTo>
                  <a:lnTo>
                    <a:pt x="17329" y="7981"/>
                  </a:lnTo>
                  <a:lnTo>
                    <a:pt x="17351" y="7874"/>
                  </a:lnTo>
                  <a:lnTo>
                    <a:pt x="17372" y="7767"/>
                  </a:lnTo>
                  <a:lnTo>
                    <a:pt x="17390" y="7660"/>
                  </a:lnTo>
                  <a:lnTo>
                    <a:pt x="17405" y="7552"/>
                  </a:lnTo>
                  <a:lnTo>
                    <a:pt x="17419" y="7445"/>
                  </a:lnTo>
                  <a:lnTo>
                    <a:pt x="17430" y="7337"/>
                  </a:lnTo>
                  <a:lnTo>
                    <a:pt x="17440" y="7230"/>
                  </a:lnTo>
                  <a:lnTo>
                    <a:pt x="17447" y="7123"/>
                  </a:lnTo>
                  <a:lnTo>
                    <a:pt x="17452" y="7015"/>
                  </a:lnTo>
                  <a:lnTo>
                    <a:pt x="17455" y="6907"/>
                  </a:lnTo>
                  <a:lnTo>
                    <a:pt x="17456" y="6799"/>
                  </a:lnTo>
                  <a:lnTo>
                    <a:pt x="17455" y="6692"/>
                  </a:lnTo>
                  <a:lnTo>
                    <a:pt x="17451" y="6585"/>
                  </a:lnTo>
                  <a:lnTo>
                    <a:pt x="17445" y="6477"/>
                  </a:lnTo>
                  <a:lnTo>
                    <a:pt x="17438" y="6370"/>
                  </a:lnTo>
                  <a:lnTo>
                    <a:pt x="17428" y="6263"/>
                  </a:lnTo>
                  <a:lnTo>
                    <a:pt x="17415" y="6156"/>
                  </a:lnTo>
                  <a:lnTo>
                    <a:pt x="17402" y="6050"/>
                  </a:lnTo>
                  <a:lnTo>
                    <a:pt x="17385" y="5943"/>
                  </a:lnTo>
                  <a:lnTo>
                    <a:pt x="17366" y="5837"/>
                  </a:lnTo>
                  <a:lnTo>
                    <a:pt x="17346" y="5732"/>
                  </a:lnTo>
                  <a:lnTo>
                    <a:pt x="17323" y="5626"/>
                  </a:lnTo>
                  <a:lnTo>
                    <a:pt x="17299" y="5520"/>
                  </a:lnTo>
                  <a:lnTo>
                    <a:pt x="17272" y="5415"/>
                  </a:lnTo>
                  <a:lnTo>
                    <a:pt x="17272" y="5415"/>
                  </a:lnTo>
                  <a:close/>
                  <a:moveTo>
                    <a:pt x="13831" y="11184"/>
                  </a:moveTo>
                  <a:lnTo>
                    <a:pt x="13600" y="11338"/>
                  </a:lnTo>
                  <a:lnTo>
                    <a:pt x="13600" y="11338"/>
                  </a:lnTo>
                  <a:lnTo>
                    <a:pt x="13606" y="11530"/>
                  </a:lnTo>
                  <a:lnTo>
                    <a:pt x="13610" y="11639"/>
                  </a:lnTo>
                  <a:lnTo>
                    <a:pt x="13616" y="11757"/>
                  </a:lnTo>
                  <a:lnTo>
                    <a:pt x="13622" y="11882"/>
                  </a:lnTo>
                  <a:lnTo>
                    <a:pt x="13631" y="12015"/>
                  </a:lnTo>
                  <a:lnTo>
                    <a:pt x="13640" y="12157"/>
                  </a:lnTo>
                  <a:lnTo>
                    <a:pt x="13652" y="12308"/>
                  </a:lnTo>
                  <a:lnTo>
                    <a:pt x="13666" y="12466"/>
                  </a:lnTo>
                  <a:lnTo>
                    <a:pt x="13683" y="12632"/>
                  </a:lnTo>
                  <a:lnTo>
                    <a:pt x="13703" y="12807"/>
                  </a:lnTo>
                  <a:lnTo>
                    <a:pt x="13727" y="12991"/>
                  </a:lnTo>
                  <a:lnTo>
                    <a:pt x="13740" y="13085"/>
                  </a:lnTo>
                  <a:lnTo>
                    <a:pt x="13754" y="13182"/>
                  </a:lnTo>
                  <a:lnTo>
                    <a:pt x="13769" y="13280"/>
                  </a:lnTo>
                  <a:lnTo>
                    <a:pt x="13785" y="13382"/>
                  </a:lnTo>
                  <a:lnTo>
                    <a:pt x="13803" y="13484"/>
                  </a:lnTo>
                  <a:lnTo>
                    <a:pt x="13821" y="13589"/>
                  </a:lnTo>
                  <a:lnTo>
                    <a:pt x="13840" y="13697"/>
                  </a:lnTo>
                  <a:lnTo>
                    <a:pt x="13860" y="13806"/>
                  </a:lnTo>
                  <a:lnTo>
                    <a:pt x="13860" y="13806"/>
                  </a:lnTo>
                  <a:lnTo>
                    <a:pt x="13881" y="13906"/>
                  </a:lnTo>
                  <a:lnTo>
                    <a:pt x="13901" y="14007"/>
                  </a:lnTo>
                  <a:lnTo>
                    <a:pt x="13922" y="14110"/>
                  </a:lnTo>
                  <a:lnTo>
                    <a:pt x="13944" y="14211"/>
                  </a:lnTo>
                  <a:lnTo>
                    <a:pt x="13967" y="14314"/>
                  </a:lnTo>
                  <a:lnTo>
                    <a:pt x="13991" y="14416"/>
                  </a:lnTo>
                  <a:lnTo>
                    <a:pt x="14014" y="14520"/>
                  </a:lnTo>
                  <a:lnTo>
                    <a:pt x="14040" y="14624"/>
                  </a:lnTo>
                  <a:lnTo>
                    <a:pt x="14065" y="14728"/>
                  </a:lnTo>
                  <a:lnTo>
                    <a:pt x="14092" y="14832"/>
                  </a:lnTo>
                  <a:lnTo>
                    <a:pt x="14148" y="15042"/>
                  </a:lnTo>
                  <a:lnTo>
                    <a:pt x="14206" y="15255"/>
                  </a:lnTo>
                  <a:lnTo>
                    <a:pt x="14268" y="15469"/>
                  </a:lnTo>
                  <a:lnTo>
                    <a:pt x="14268" y="15469"/>
                  </a:lnTo>
                  <a:lnTo>
                    <a:pt x="13986" y="15268"/>
                  </a:lnTo>
                  <a:lnTo>
                    <a:pt x="13714" y="15076"/>
                  </a:lnTo>
                  <a:lnTo>
                    <a:pt x="13450" y="14892"/>
                  </a:lnTo>
                  <a:lnTo>
                    <a:pt x="13193" y="14713"/>
                  </a:lnTo>
                  <a:lnTo>
                    <a:pt x="12700" y="14367"/>
                  </a:lnTo>
                  <a:lnTo>
                    <a:pt x="12458" y="14199"/>
                  </a:lnTo>
                  <a:lnTo>
                    <a:pt x="12221" y="14030"/>
                  </a:lnTo>
                  <a:lnTo>
                    <a:pt x="11984" y="13859"/>
                  </a:lnTo>
                  <a:lnTo>
                    <a:pt x="11748" y="13687"/>
                  </a:lnTo>
                  <a:lnTo>
                    <a:pt x="11630" y="13600"/>
                  </a:lnTo>
                  <a:lnTo>
                    <a:pt x="11512" y="13511"/>
                  </a:lnTo>
                  <a:lnTo>
                    <a:pt x="11392" y="13420"/>
                  </a:lnTo>
                  <a:lnTo>
                    <a:pt x="11272" y="13329"/>
                  </a:lnTo>
                  <a:lnTo>
                    <a:pt x="11151" y="13235"/>
                  </a:lnTo>
                  <a:lnTo>
                    <a:pt x="11030" y="13140"/>
                  </a:lnTo>
                  <a:lnTo>
                    <a:pt x="10907" y="13044"/>
                  </a:lnTo>
                  <a:lnTo>
                    <a:pt x="10783" y="12945"/>
                  </a:lnTo>
                  <a:lnTo>
                    <a:pt x="10657" y="12844"/>
                  </a:lnTo>
                  <a:lnTo>
                    <a:pt x="10530" y="12739"/>
                  </a:lnTo>
                  <a:lnTo>
                    <a:pt x="10401" y="12632"/>
                  </a:lnTo>
                  <a:lnTo>
                    <a:pt x="10271" y="12523"/>
                  </a:lnTo>
                  <a:lnTo>
                    <a:pt x="10271" y="12523"/>
                  </a:lnTo>
                  <a:lnTo>
                    <a:pt x="10146" y="12539"/>
                  </a:lnTo>
                  <a:lnTo>
                    <a:pt x="10003" y="12557"/>
                  </a:lnTo>
                  <a:lnTo>
                    <a:pt x="9839" y="12577"/>
                  </a:lnTo>
                  <a:lnTo>
                    <a:pt x="9751" y="12585"/>
                  </a:lnTo>
                  <a:lnTo>
                    <a:pt x="9656" y="12595"/>
                  </a:lnTo>
                  <a:lnTo>
                    <a:pt x="9558" y="12603"/>
                  </a:lnTo>
                  <a:lnTo>
                    <a:pt x="9455" y="12611"/>
                  </a:lnTo>
                  <a:lnTo>
                    <a:pt x="9347" y="12618"/>
                  </a:lnTo>
                  <a:lnTo>
                    <a:pt x="9233" y="12625"/>
                  </a:lnTo>
                  <a:lnTo>
                    <a:pt x="9115" y="12629"/>
                  </a:lnTo>
                  <a:lnTo>
                    <a:pt x="8991" y="12633"/>
                  </a:lnTo>
                  <a:lnTo>
                    <a:pt x="8863" y="12635"/>
                  </a:lnTo>
                  <a:lnTo>
                    <a:pt x="8729" y="12636"/>
                  </a:lnTo>
                  <a:lnTo>
                    <a:pt x="8729" y="12636"/>
                  </a:lnTo>
                  <a:lnTo>
                    <a:pt x="8637" y="12636"/>
                  </a:lnTo>
                  <a:lnTo>
                    <a:pt x="8544" y="12634"/>
                  </a:lnTo>
                  <a:lnTo>
                    <a:pt x="8452" y="12633"/>
                  </a:lnTo>
                  <a:lnTo>
                    <a:pt x="8359" y="12630"/>
                  </a:lnTo>
                  <a:lnTo>
                    <a:pt x="8266" y="12626"/>
                  </a:lnTo>
                  <a:lnTo>
                    <a:pt x="8174" y="12622"/>
                  </a:lnTo>
                  <a:lnTo>
                    <a:pt x="8081" y="12616"/>
                  </a:lnTo>
                  <a:lnTo>
                    <a:pt x="7990" y="12610"/>
                  </a:lnTo>
                  <a:lnTo>
                    <a:pt x="7897" y="12603"/>
                  </a:lnTo>
                  <a:lnTo>
                    <a:pt x="7805" y="12595"/>
                  </a:lnTo>
                  <a:lnTo>
                    <a:pt x="7712" y="12586"/>
                  </a:lnTo>
                  <a:lnTo>
                    <a:pt x="7620" y="12577"/>
                  </a:lnTo>
                  <a:lnTo>
                    <a:pt x="7528" y="12567"/>
                  </a:lnTo>
                  <a:lnTo>
                    <a:pt x="7436" y="12555"/>
                  </a:lnTo>
                  <a:lnTo>
                    <a:pt x="7344" y="12544"/>
                  </a:lnTo>
                  <a:lnTo>
                    <a:pt x="7252" y="12531"/>
                  </a:lnTo>
                  <a:lnTo>
                    <a:pt x="7160" y="12517"/>
                  </a:lnTo>
                  <a:lnTo>
                    <a:pt x="7069" y="12502"/>
                  </a:lnTo>
                  <a:lnTo>
                    <a:pt x="6978" y="12487"/>
                  </a:lnTo>
                  <a:lnTo>
                    <a:pt x="6887" y="12470"/>
                  </a:lnTo>
                  <a:lnTo>
                    <a:pt x="6796" y="12453"/>
                  </a:lnTo>
                  <a:lnTo>
                    <a:pt x="6705" y="12435"/>
                  </a:lnTo>
                  <a:lnTo>
                    <a:pt x="6615" y="12417"/>
                  </a:lnTo>
                  <a:lnTo>
                    <a:pt x="6525" y="12396"/>
                  </a:lnTo>
                  <a:lnTo>
                    <a:pt x="6435" y="12376"/>
                  </a:lnTo>
                  <a:lnTo>
                    <a:pt x="6345" y="12355"/>
                  </a:lnTo>
                  <a:lnTo>
                    <a:pt x="6255" y="12332"/>
                  </a:lnTo>
                  <a:lnTo>
                    <a:pt x="6165" y="12309"/>
                  </a:lnTo>
                  <a:lnTo>
                    <a:pt x="6077" y="12285"/>
                  </a:lnTo>
                  <a:lnTo>
                    <a:pt x="5988" y="12261"/>
                  </a:lnTo>
                  <a:lnTo>
                    <a:pt x="5899" y="12235"/>
                  </a:lnTo>
                  <a:lnTo>
                    <a:pt x="5812" y="12208"/>
                  </a:lnTo>
                  <a:lnTo>
                    <a:pt x="5723" y="12181"/>
                  </a:lnTo>
                  <a:lnTo>
                    <a:pt x="5635" y="12152"/>
                  </a:lnTo>
                  <a:lnTo>
                    <a:pt x="5549" y="12123"/>
                  </a:lnTo>
                  <a:lnTo>
                    <a:pt x="5462" y="12093"/>
                  </a:lnTo>
                  <a:lnTo>
                    <a:pt x="5376" y="12062"/>
                  </a:lnTo>
                  <a:lnTo>
                    <a:pt x="5289" y="12030"/>
                  </a:lnTo>
                  <a:lnTo>
                    <a:pt x="5204" y="11997"/>
                  </a:lnTo>
                  <a:lnTo>
                    <a:pt x="5118" y="11964"/>
                  </a:lnTo>
                  <a:lnTo>
                    <a:pt x="5033" y="11930"/>
                  </a:lnTo>
                  <a:lnTo>
                    <a:pt x="4948" y="11893"/>
                  </a:lnTo>
                  <a:lnTo>
                    <a:pt x="4864" y="11857"/>
                  </a:lnTo>
                  <a:lnTo>
                    <a:pt x="4781" y="11821"/>
                  </a:lnTo>
                  <a:lnTo>
                    <a:pt x="4697" y="11782"/>
                  </a:lnTo>
                  <a:lnTo>
                    <a:pt x="4615" y="11744"/>
                  </a:lnTo>
                  <a:lnTo>
                    <a:pt x="4533" y="11703"/>
                  </a:lnTo>
                  <a:lnTo>
                    <a:pt x="4450" y="11663"/>
                  </a:lnTo>
                  <a:lnTo>
                    <a:pt x="4369" y="11621"/>
                  </a:lnTo>
                  <a:lnTo>
                    <a:pt x="4288" y="11578"/>
                  </a:lnTo>
                  <a:lnTo>
                    <a:pt x="4208" y="11536"/>
                  </a:lnTo>
                  <a:lnTo>
                    <a:pt x="4128" y="11491"/>
                  </a:lnTo>
                  <a:lnTo>
                    <a:pt x="4049" y="11446"/>
                  </a:lnTo>
                  <a:lnTo>
                    <a:pt x="3970" y="11400"/>
                  </a:lnTo>
                  <a:lnTo>
                    <a:pt x="3892" y="11353"/>
                  </a:lnTo>
                  <a:lnTo>
                    <a:pt x="3814" y="11305"/>
                  </a:lnTo>
                  <a:lnTo>
                    <a:pt x="3737" y="11256"/>
                  </a:lnTo>
                  <a:lnTo>
                    <a:pt x="3660" y="11207"/>
                  </a:lnTo>
                  <a:lnTo>
                    <a:pt x="3584" y="11156"/>
                  </a:lnTo>
                  <a:lnTo>
                    <a:pt x="3509" y="11104"/>
                  </a:lnTo>
                  <a:lnTo>
                    <a:pt x="3434" y="11052"/>
                  </a:lnTo>
                  <a:lnTo>
                    <a:pt x="3360" y="10999"/>
                  </a:lnTo>
                  <a:lnTo>
                    <a:pt x="3287" y="10944"/>
                  </a:lnTo>
                  <a:lnTo>
                    <a:pt x="3214" y="10889"/>
                  </a:lnTo>
                  <a:lnTo>
                    <a:pt x="3214" y="10889"/>
                  </a:lnTo>
                  <a:lnTo>
                    <a:pt x="3107" y="10806"/>
                  </a:lnTo>
                  <a:lnTo>
                    <a:pt x="3005" y="10722"/>
                  </a:lnTo>
                  <a:lnTo>
                    <a:pt x="2903" y="10637"/>
                  </a:lnTo>
                  <a:lnTo>
                    <a:pt x="2806" y="10551"/>
                  </a:lnTo>
                  <a:lnTo>
                    <a:pt x="2710" y="10464"/>
                  </a:lnTo>
                  <a:lnTo>
                    <a:pt x="2617" y="10376"/>
                  </a:lnTo>
                  <a:lnTo>
                    <a:pt x="2527" y="10286"/>
                  </a:lnTo>
                  <a:lnTo>
                    <a:pt x="2439" y="10197"/>
                  </a:lnTo>
                  <a:lnTo>
                    <a:pt x="2355" y="10106"/>
                  </a:lnTo>
                  <a:lnTo>
                    <a:pt x="2273" y="10015"/>
                  </a:lnTo>
                  <a:lnTo>
                    <a:pt x="2194" y="9922"/>
                  </a:lnTo>
                  <a:lnTo>
                    <a:pt x="2117" y="9829"/>
                  </a:lnTo>
                  <a:lnTo>
                    <a:pt x="2042" y="9735"/>
                  </a:lnTo>
                  <a:lnTo>
                    <a:pt x="1970" y="9642"/>
                  </a:lnTo>
                  <a:lnTo>
                    <a:pt x="1902" y="9545"/>
                  </a:lnTo>
                  <a:lnTo>
                    <a:pt x="1835" y="9450"/>
                  </a:lnTo>
                  <a:lnTo>
                    <a:pt x="1772" y="9353"/>
                  </a:lnTo>
                  <a:lnTo>
                    <a:pt x="1710" y="9256"/>
                  </a:lnTo>
                  <a:lnTo>
                    <a:pt x="1651" y="9159"/>
                  </a:lnTo>
                  <a:lnTo>
                    <a:pt x="1595" y="9061"/>
                  </a:lnTo>
                  <a:lnTo>
                    <a:pt x="1542" y="8961"/>
                  </a:lnTo>
                  <a:lnTo>
                    <a:pt x="1490" y="8862"/>
                  </a:lnTo>
                  <a:lnTo>
                    <a:pt x="1442" y="8763"/>
                  </a:lnTo>
                  <a:lnTo>
                    <a:pt x="1396" y="8662"/>
                  </a:lnTo>
                  <a:lnTo>
                    <a:pt x="1353" y="8562"/>
                  </a:lnTo>
                  <a:lnTo>
                    <a:pt x="1312" y="8461"/>
                  </a:lnTo>
                  <a:lnTo>
                    <a:pt x="1274" y="8359"/>
                  </a:lnTo>
                  <a:lnTo>
                    <a:pt x="1237" y="8258"/>
                  </a:lnTo>
                  <a:lnTo>
                    <a:pt x="1204" y="8156"/>
                  </a:lnTo>
                  <a:lnTo>
                    <a:pt x="1174" y="8054"/>
                  </a:lnTo>
                  <a:lnTo>
                    <a:pt x="1145" y="7951"/>
                  </a:lnTo>
                  <a:lnTo>
                    <a:pt x="1120" y="7849"/>
                  </a:lnTo>
                  <a:lnTo>
                    <a:pt x="1096" y="7745"/>
                  </a:lnTo>
                  <a:lnTo>
                    <a:pt x="1076" y="7643"/>
                  </a:lnTo>
                  <a:lnTo>
                    <a:pt x="1058" y="7539"/>
                  </a:lnTo>
                  <a:lnTo>
                    <a:pt x="1042" y="7436"/>
                  </a:lnTo>
                  <a:lnTo>
                    <a:pt x="1028" y="7333"/>
                  </a:lnTo>
                  <a:lnTo>
                    <a:pt x="1017" y="7230"/>
                  </a:lnTo>
                  <a:lnTo>
                    <a:pt x="1009" y="7126"/>
                  </a:lnTo>
                  <a:lnTo>
                    <a:pt x="1002" y="7022"/>
                  </a:lnTo>
                  <a:lnTo>
                    <a:pt x="999" y="6919"/>
                  </a:lnTo>
                  <a:lnTo>
                    <a:pt x="998" y="6815"/>
                  </a:lnTo>
                  <a:lnTo>
                    <a:pt x="999" y="6712"/>
                  </a:lnTo>
                  <a:lnTo>
                    <a:pt x="1003" y="6609"/>
                  </a:lnTo>
                  <a:lnTo>
                    <a:pt x="1009" y="6506"/>
                  </a:lnTo>
                  <a:lnTo>
                    <a:pt x="1017" y="6403"/>
                  </a:lnTo>
                  <a:lnTo>
                    <a:pt x="1029" y="6301"/>
                  </a:lnTo>
                  <a:lnTo>
                    <a:pt x="1042" y="6198"/>
                  </a:lnTo>
                  <a:lnTo>
                    <a:pt x="1058" y="6096"/>
                  </a:lnTo>
                  <a:lnTo>
                    <a:pt x="1076" y="5993"/>
                  </a:lnTo>
                  <a:lnTo>
                    <a:pt x="1096" y="5892"/>
                  </a:lnTo>
                  <a:lnTo>
                    <a:pt x="1119" y="5790"/>
                  </a:lnTo>
                  <a:lnTo>
                    <a:pt x="1143" y="5690"/>
                  </a:lnTo>
                  <a:lnTo>
                    <a:pt x="1171" y="5588"/>
                  </a:lnTo>
                  <a:lnTo>
                    <a:pt x="1201" y="5489"/>
                  </a:lnTo>
                  <a:lnTo>
                    <a:pt x="1233" y="5389"/>
                  </a:lnTo>
                  <a:lnTo>
                    <a:pt x="1268" y="5289"/>
                  </a:lnTo>
                  <a:lnTo>
                    <a:pt x="1305" y="5191"/>
                  </a:lnTo>
                  <a:lnTo>
                    <a:pt x="1344" y="5093"/>
                  </a:lnTo>
                  <a:lnTo>
                    <a:pt x="1386" y="4995"/>
                  </a:lnTo>
                  <a:lnTo>
                    <a:pt x="1430" y="4898"/>
                  </a:lnTo>
                  <a:lnTo>
                    <a:pt x="1476" y="4802"/>
                  </a:lnTo>
                  <a:lnTo>
                    <a:pt x="1524" y="4705"/>
                  </a:lnTo>
                  <a:lnTo>
                    <a:pt x="1574" y="4610"/>
                  </a:lnTo>
                  <a:lnTo>
                    <a:pt x="1574" y="4610"/>
                  </a:lnTo>
                  <a:lnTo>
                    <a:pt x="1629" y="4511"/>
                  </a:lnTo>
                  <a:lnTo>
                    <a:pt x="1687" y="4414"/>
                  </a:lnTo>
                  <a:lnTo>
                    <a:pt x="1747" y="4317"/>
                  </a:lnTo>
                  <a:lnTo>
                    <a:pt x="1810" y="4221"/>
                  </a:lnTo>
                  <a:lnTo>
                    <a:pt x="1874" y="4126"/>
                  </a:lnTo>
                  <a:lnTo>
                    <a:pt x="1940" y="4033"/>
                  </a:lnTo>
                  <a:lnTo>
                    <a:pt x="2010" y="3940"/>
                  </a:lnTo>
                  <a:lnTo>
                    <a:pt x="2081" y="3848"/>
                  </a:lnTo>
                  <a:lnTo>
                    <a:pt x="2154" y="3757"/>
                  </a:lnTo>
                  <a:lnTo>
                    <a:pt x="2230" y="3668"/>
                  </a:lnTo>
                  <a:lnTo>
                    <a:pt x="2307" y="3579"/>
                  </a:lnTo>
                  <a:lnTo>
                    <a:pt x="2387" y="3491"/>
                  </a:lnTo>
                  <a:lnTo>
                    <a:pt x="2468" y="3405"/>
                  </a:lnTo>
                  <a:lnTo>
                    <a:pt x="2553" y="3320"/>
                  </a:lnTo>
                  <a:lnTo>
                    <a:pt x="2638" y="3236"/>
                  </a:lnTo>
                  <a:lnTo>
                    <a:pt x="2726" y="3153"/>
                  </a:lnTo>
                  <a:lnTo>
                    <a:pt x="2816" y="3072"/>
                  </a:lnTo>
                  <a:lnTo>
                    <a:pt x="2906" y="2992"/>
                  </a:lnTo>
                  <a:lnTo>
                    <a:pt x="3000" y="2913"/>
                  </a:lnTo>
                  <a:lnTo>
                    <a:pt x="3095" y="2835"/>
                  </a:lnTo>
                  <a:lnTo>
                    <a:pt x="3193" y="2758"/>
                  </a:lnTo>
                  <a:lnTo>
                    <a:pt x="3291" y="2683"/>
                  </a:lnTo>
                  <a:lnTo>
                    <a:pt x="3391" y="2610"/>
                  </a:lnTo>
                  <a:lnTo>
                    <a:pt x="3494" y="2537"/>
                  </a:lnTo>
                  <a:lnTo>
                    <a:pt x="3599" y="2466"/>
                  </a:lnTo>
                  <a:lnTo>
                    <a:pt x="3705" y="2396"/>
                  </a:lnTo>
                  <a:lnTo>
                    <a:pt x="3811" y="2329"/>
                  </a:lnTo>
                  <a:lnTo>
                    <a:pt x="3921" y="2261"/>
                  </a:lnTo>
                  <a:lnTo>
                    <a:pt x="4032" y="2196"/>
                  </a:lnTo>
                  <a:lnTo>
                    <a:pt x="4144" y="2132"/>
                  </a:lnTo>
                  <a:lnTo>
                    <a:pt x="4258" y="2070"/>
                  </a:lnTo>
                  <a:lnTo>
                    <a:pt x="4373" y="2009"/>
                  </a:lnTo>
                  <a:lnTo>
                    <a:pt x="4491" y="1951"/>
                  </a:lnTo>
                  <a:lnTo>
                    <a:pt x="4610" y="1893"/>
                  </a:lnTo>
                  <a:lnTo>
                    <a:pt x="4729" y="1838"/>
                  </a:lnTo>
                  <a:lnTo>
                    <a:pt x="4851" y="1783"/>
                  </a:lnTo>
                  <a:lnTo>
                    <a:pt x="4974" y="1730"/>
                  </a:lnTo>
                  <a:lnTo>
                    <a:pt x="5098" y="1678"/>
                  </a:lnTo>
                  <a:lnTo>
                    <a:pt x="5224" y="1629"/>
                  </a:lnTo>
                  <a:lnTo>
                    <a:pt x="5350" y="1582"/>
                  </a:lnTo>
                  <a:lnTo>
                    <a:pt x="5478" y="1535"/>
                  </a:lnTo>
                  <a:lnTo>
                    <a:pt x="5609" y="1492"/>
                  </a:lnTo>
                  <a:lnTo>
                    <a:pt x="5739" y="1449"/>
                  </a:lnTo>
                  <a:lnTo>
                    <a:pt x="5872" y="1408"/>
                  </a:lnTo>
                  <a:lnTo>
                    <a:pt x="6004" y="1369"/>
                  </a:lnTo>
                  <a:lnTo>
                    <a:pt x="6139" y="1333"/>
                  </a:lnTo>
                  <a:lnTo>
                    <a:pt x="6274" y="1297"/>
                  </a:lnTo>
                  <a:lnTo>
                    <a:pt x="6411" y="1263"/>
                  </a:lnTo>
                  <a:lnTo>
                    <a:pt x="6549" y="1232"/>
                  </a:lnTo>
                  <a:lnTo>
                    <a:pt x="6688" y="1202"/>
                  </a:lnTo>
                  <a:lnTo>
                    <a:pt x="6828" y="1174"/>
                  </a:lnTo>
                  <a:lnTo>
                    <a:pt x="6969" y="1149"/>
                  </a:lnTo>
                  <a:lnTo>
                    <a:pt x="7110" y="1124"/>
                  </a:lnTo>
                  <a:lnTo>
                    <a:pt x="7253" y="1103"/>
                  </a:lnTo>
                  <a:lnTo>
                    <a:pt x="7398" y="1083"/>
                  </a:lnTo>
                  <a:lnTo>
                    <a:pt x="7542" y="1065"/>
                  </a:lnTo>
                  <a:lnTo>
                    <a:pt x="7687" y="1049"/>
                  </a:lnTo>
                  <a:lnTo>
                    <a:pt x="7834" y="1035"/>
                  </a:lnTo>
                  <a:lnTo>
                    <a:pt x="7981" y="1023"/>
                  </a:lnTo>
                  <a:lnTo>
                    <a:pt x="8130" y="1013"/>
                  </a:lnTo>
                  <a:lnTo>
                    <a:pt x="8278" y="1006"/>
                  </a:lnTo>
                  <a:lnTo>
                    <a:pt x="8428" y="1000"/>
                  </a:lnTo>
                  <a:lnTo>
                    <a:pt x="8578" y="997"/>
                  </a:lnTo>
                  <a:lnTo>
                    <a:pt x="8729" y="996"/>
                  </a:lnTo>
                  <a:lnTo>
                    <a:pt x="8729" y="996"/>
                  </a:lnTo>
                  <a:lnTo>
                    <a:pt x="8827" y="996"/>
                  </a:lnTo>
                  <a:lnTo>
                    <a:pt x="8925" y="998"/>
                  </a:lnTo>
                  <a:lnTo>
                    <a:pt x="9022" y="1000"/>
                  </a:lnTo>
                  <a:lnTo>
                    <a:pt x="9119" y="1004"/>
                  </a:lnTo>
                  <a:lnTo>
                    <a:pt x="9216" y="1008"/>
                  </a:lnTo>
                  <a:lnTo>
                    <a:pt x="9313" y="1012"/>
                  </a:lnTo>
                  <a:lnTo>
                    <a:pt x="9410" y="1019"/>
                  </a:lnTo>
                  <a:lnTo>
                    <a:pt x="9506" y="1025"/>
                  </a:lnTo>
                  <a:lnTo>
                    <a:pt x="9602" y="1032"/>
                  </a:lnTo>
                  <a:lnTo>
                    <a:pt x="9698" y="1041"/>
                  </a:lnTo>
                  <a:lnTo>
                    <a:pt x="9793" y="1051"/>
                  </a:lnTo>
                  <a:lnTo>
                    <a:pt x="9888" y="1061"/>
                  </a:lnTo>
                  <a:lnTo>
                    <a:pt x="9983" y="1072"/>
                  </a:lnTo>
                  <a:lnTo>
                    <a:pt x="10078" y="1084"/>
                  </a:lnTo>
                  <a:lnTo>
                    <a:pt x="10173" y="1097"/>
                  </a:lnTo>
                  <a:lnTo>
                    <a:pt x="10267" y="1110"/>
                  </a:lnTo>
                  <a:lnTo>
                    <a:pt x="10360" y="1125"/>
                  </a:lnTo>
                  <a:lnTo>
                    <a:pt x="10453" y="1141"/>
                  </a:lnTo>
                  <a:lnTo>
                    <a:pt x="10547" y="1157"/>
                  </a:lnTo>
                  <a:lnTo>
                    <a:pt x="10639" y="1174"/>
                  </a:lnTo>
                  <a:lnTo>
                    <a:pt x="10731" y="1193"/>
                  </a:lnTo>
                  <a:lnTo>
                    <a:pt x="10823" y="1212"/>
                  </a:lnTo>
                  <a:lnTo>
                    <a:pt x="10914" y="1231"/>
                  </a:lnTo>
                  <a:lnTo>
                    <a:pt x="11006" y="1252"/>
                  </a:lnTo>
                  <a:lnTo>
                    <a:pt x="11096" y="1274"/>
                  </a:lnTo>
                  <a:lnTo>
                    <a:pt x="11187" y="1296"/>
                  </a:lnTo>
                  <a:lnTo>
                    <a:pt x="11276" y="1319"/>
                  </a:lnTo>
                  <a:lnTo>
                    <a:pt x="11366" y="1343"/>
                  </a:lnTo>
                  <a:lnTo>
                    <a:pt x="11455" y="1368"/>
                  </a:lnTo>
                  <a:lnTo>
                    <a:pt x="11544" y="1393"/>
                  </a:lnTo>
                  <a:lnTo>
                    <a:pt x="11632" y="1420"/>
                  </a:lnTo>
                  <a:lnTo>
                    <a:pt x="11720" y="1447"/>
                  </a:lnTo>
                  <a:lnTo>
                    <a:pt x="11808" y="1476"/>
                  </a:lnTo>
                  <a:lnTo>
                    <a:pt x="11894" y="1504"/>
                  </a:lnTo>
                  <a:lnTo>
                    <a:pt x="11981" y="1534"/>
                  </a:lnTo>
                  <a:lnTo>
                    <a:pt x="12067" y="1565"/>
                  </a:lnTo>
                  <a:lnTo>
                    <a:pt x="12153" y="1596"/>
                  </a:lnTo>
                  <a:lnTo>
                    <a:pt x="12237" y="1628"/>
                  </a:lnTo>
                  <a:lnTo>
                    <a:pt x="12322" y="1661"/>
                  </a:lnTo>
                  <a:lnTo>
                    <a:pt x="12406" y="1696"/>
                  </a:lnTo>
                  <a:lnTo>
                    <a:pt x="12489" y="1730"/>
                  </a:lnTo>
                  <a:lnTo>
                    <a:pt x="12572" y="1766"/>
                  </a:lnTo>
                  <a:lnTo>
                    <a:pt x="12654" y="1802"/>
                  </a:lnTo>
                  <a:lnTo>
                    <a:pt x="12736" y="1839"/>
                  </a:lnTo>
                  <a:lnTo>
                    <a:pt x="12817" y="1877"/>
                  </a:lnTo>
                  <a:lnTo>
                    <a:pt x="12899" y="1915"/>
                  </a:lnTo>
                  <a:lnTo>
                    <a:pt x="12979" y="1955"/>
                  </a:lnTo>
                  <a:lnTo>
                    <a:pt x="13058" y="1996"/>
                  </a:lnTo>
                  <a:lnTo>
                    <a:pt x="13137" y="2036"/>
                  </a:lnTo>
                  <a:lnTo>
                    <a:pt x="13215" y="2078"/>
                  </a:lnTo>
                  <a:lnTo>
                    <a:pt x="13293" y="2120"/>
                  </a:lnTo>
                  <a:lnTo>
                    <a:pt x="13370" y="2164"/>
                  </a:lnTo>
                  <a:lnTo>
                    <a:pt x="13447" y="2208"/>
                  </a:lnTo>
                  <a:lnTo>
                    <a:pt x="13523" y="2253"/>
                  </a:lnTo>
                  <a:lnTo>
                    <a:pt x="13597" y="2299"/>
                  </a:lnTo>
                  <a:lnTo>
                    <a:pt x="13672" y="2345"/>
                  </a:lnTo>
                  <a:lnTo>
                    <a:pt x="13746" y="2392"/>
                  </a:lnTo>
                  <a:lnTo>
                    <a:pt x="13820" y="2440"/>
                  </a:lnTo>
                  <a:lnTo>
                    <a:pt x="13892" y="2489"/>
                  </a:lnTo>
                  <a:lnTo>
                    <a:pt x="13964" y="2538"/>
                  </a:lnTo>
                  <a:lnTo>
                    <a:pt x="14036" y="2588"/>
                  </a:lnTo>
                  <a:lnTo>
                    <a:pt x="14106" y="2639"/>
                  </a:lnTo>
                  <a:lnTo>
                    <a:pt x="14175" y="2691"/>
                  </a:lnTo>
                  <a:lnTo>
                    <a:pt x="14245" y="2744"/>
                  </a:lnTo>
                  <a:lnTo>
                    <a:pt x="14245" y="2744"/>
                  </a:lnTo>
                  <a:lnTo>
                    <a:pt x="14318" y="2801"/>
                  </a:lnTo>
                  <a:lnTo>
                    <a:pt x="14390" y="2857"/>
                  </a:lnTo>
                  <a:lnTo>
                    <a:pt x="14460" y="2915"/>
                  </a:lnTo>
                  <a:lnTo>
                    <a:pt x="14529" y="2974"/>
                  </a:lnTo>
                  <a:lnTo>
                    <a:pt x="14598" y="3032"/>
                  </a:lnTo>
                  <a:lnTo>
                    <a:pt x="14664" y="3092"/>
                  </a:lnTo>
                  <a:lnTo>
                    <a:pt x="14730" y="3151"/>
                  </a:lnTo>
                  <a:lnTo>
                    <a:pt x="14794" y="3212"/>
                  </a:lnTo>
                  <a:lnTo>
                    <a:pt x="14857" y="3273"/>
                  </a:lnTo>
                  <a:lnTo>
                    <a:pt x="14919" y="3333"/>
                  </a:lnTo>
                  <a:lnTo>
                    <a:pt x="14980" y="3394"/>
                  </a:lnTo>
                  <a:lnTo>
                    <a:pt x="15039" y="3456"/>
                  </a:lnTo>
                  <a:lnTo>
                    <a:pt x="15098" y="3519"/>
                  </a:lnTo>
                  <a:lnTo>
                    <a:pt x="15154" y="3582"/>
                  </a:lnTo>
                  <a:lnTo>
                    <a:pt x="15210" y="3645"/>
                  </a:lnTo>
                  <a:lnTo>
                    <a:pt x="15264" y="3708"/>
                  </a:lnTo>
                  <a:lnTo>
                    <a:pt x="15318" y="3772"/>
                  </a:lnTo>
                  <a:lnTo>
                    <a:pt x="15369" y="3836"/>
                  </a:lnTo>
                  <a:lnTo>
                    <a:pt x="15420" y="3901"/>
                  </a:lnTo>
                  <a:lnTo>
                    <a:pt x="15470" y="3967"/>
                  </a:lnTo>
                  <a:lnTo>
                    <a:pt x="15518" y="4032"/>
                  </a:lnTo>
                  <a:lnTo>
                    <a:pt x="15566" y="4098"/>
                  </a:lnTo>
                  <a:lnTo>
                    <a:pt x="15611" y="4163"/>
                  </a:lnTo>
                  <a:lnTo>
                    <a:pt x="15655" y="4230"/>
                  </a:lnTo>
                  <a:lnTo>
                    <a:pt x="15699" y="4297"/>
                  </a:lnTo>
                  <a:lnTo>
                    <a:pt x="15741" y="4364"/>
                  </a:lnTo>
                  <a:lnTo>
                    <a:pt x="15783" y="4431"/>
                  </a:lnTo>
                  <a:lnTo>
                    <a:pt x="15822" y="4498"/>
                  </a:lnTo>
                  <a:lnTo>
                    <a:pt x="15861" y="4567"/>
                  </a:lnTo>
                  <a:lnTo>
                    <a:pt x="15898" y="4634"/>
                  </a:lnTo>
                  <a:lnTo>
                    <a:pt x="15934" y="4702"/>
                  </a:lnTo>
                  <a:lnTo>
                    <a:pt x="15970" y="4772"/>
                  </a:lnTo>
                  <a:lnTo>
                    <a:pt x="16003" y="4840"/>
                  </a:lnTo>
                  <a:lnTo>
                    <a:pt x="16036" y="4909"/>
                  </a:lnTo>
                  <a:lnTo>
                    <a:pt x="16067" y="4979"/>
                  </a:lnTo>
                  <a:lnTo>
                    <a:pt x="16097" y="5048"/>
                  </a:lnTo>
                  <a:lnTo>
                    <a:pt x="16126" y="5118"/>
                  </a:lnTo>
                  <a:lnTo>
                    <a:pt x="16153" y="5188"/>
                  </a:lnTo>
                  <a:lnTo>
                    <a:pt x="16180" y="5257"/>
                  </a:lnTo>
                  <a:lnTo>
                    <a:pt x="16206" y="5328"/>
                  </a:lnTo>
                  <a:lnTo>
                    <a:pt x="16229" y="5398"/>
                  </a:lnTo>
                  <a:lnTo>
                    <a:pt x="16253" y="5469"/>
                  </a:lnTo>
                  <a:lnTo>
                    <a:pt x="16274" y="5540"/>
                  </a:lnTo>
                  <a:lnTo>
                    <a:pt x="16294" y="5611"/>
                  </a:lnTo>
                  <a:lnTo>
                    <a:pt x="16314" y="5682"/>
                  </a:lnTo>
                  <a:lnTo>
                    <a:pt x="16332" y="5753"/>
                  </a:lnTo>
                  <a:lnTo>
                    <a:pt x="16349" y="5824"/>
                  </a:lnTo>
                  <a:lnTo>
                    <a:pt x="16365" y="5896"/>
                  </a:lnTo>
                  <a:lnTo>
                    <a:pt x="16379" y="5967"/>
                  </a:lnTo>
                  <a:lnTo>
                    <a:pt x="16393" y="6039"/>
                  </a:lnTo>
                  <a:lnTo>
                    <a:pt x="16405" y="6111"/>
                  </a:lnTo>
                  <a:lnTo>
                    <a:pt x="16415" y="6183"/>
                  </a:lnTo>
                  <a:lnTo>
                    <a:pt x="16425" y="6255"/>
                  </a:lnTo>
                  <a:lnTo>
                    <a:pt x="16433" y="6326"/>
                  </a:lnTo>
                  <a:lnTo>
                    <a:pt x="16441" y="6399"/>
                  </a:lnTo>
                  <a:lnTo>
                    <a:pt x="16447" y="6470"/>
                  </a:lnTo>
                  <a:lnTo>
                    <a:pt x="16453" y="6542"/>
                  </a:lnTo>
                  <a:lnTo>
                    <a:pt x="16456" y="6615"/>
                  </a:lnTo>
                  <a:lnTo>
                    <a:pt x="16459" y="6686"/>
                  </a:lnTo>
                  <a:lnTo>
                    <a:pt x="16460" y="6759"/>
                  </a:lnTo>
                  <a:lnTo>
                    <a:pt x="16460" y="6830"/>
                  </a:lnTo>
                  <a:lnTo>
                    <a:pt x="16459" y="6903"/>
                  </a:lnTo>
                  <a:lnTo>
                    <a:pt x="16457" y="6974"/>
                  </a:lnTo>
                  <a:lnTo>
                    <a:pt x="16454" y="7047"/>
                  </a:lnTo>
                  <a:lnTo>
                    <a:pt x="16449" y="7118"/>
                  </a:lnTo>
                  <a:lnTo>
                    <a:pt x="16444" y="7190"/>
                  </a:lnTo>
                  <a:lnTo>
                    <a:pt x="16437" y="7263"/>
                  </a:lnTo>
                  <a:lnTo>
                    <a:pt x="16429" y="7334"/>
                  </a:lnTo>
                  <a:lnTo>
                    <a:pt x="16419" y="7406"/>
                  </a:lnTo>
                  <a:lnTo>
                    <a:pt x="16409" y="7477"/>
                  </a:lnTo>
                  <a:lnTo>
                    <a:pt x="16398" y="7549"/>
                  </a:lnTo>
                  <a:lnTo>
                    <a:pt x="16385" y="7620"/>
                  </a:lnTo>
                  <a:lnTo>
                    <a:pt x="16371" y="7692"/>
                  </a:lnTo>
                  <a:lnTo>
                    <a:pt x="16356" y="7762"/>
                  </a:lnTo>
                  <a:lnTo>
                    <a:pt x="16339" y="7834"/>
                  </a:lnTo>
                  <a:lnTo>
                    <a:pt x="16322" y="7904"/>
                  </a:lnTo>
                  <a:lnTo>
                    <a:pt x="16304" y="7976"/>
                  </a:lnTo>
                  <a:lnTo>
                    <a:pt x="16284" y="8046"/>
                  </a:lnTo>
                  <a:lnTo>
                    <a:pt x="16263" y="8117"/>
                  </a:lnTo>
                  <a:lnTo>
                    <a:pt x="16241" y="8186"/>
                  </a:lnTo>
                  <a:lnTo>
                    <a:pt x="16218" y="8257"/>
                  </a:lnTo>
                  <a:lnTo>
                    <a:pt x="16194" y="8327"/>
                  </a:lnTo>
                  <a:lnTo>
                    <a:pt x="16168" y="8397"/>
                  </a:lnTo>
                  <a:lnTo>
                    <a:pt x="16142" y="8466"/>
                  </a:lnTo>
                  <a:lnTo>
                    <a:pt x="16114" y="8535"/>
                  </a:lnTo>
                  <a:lnTo>
                    <a:pt x="16084" y="8605"/>
                  </a:lnTo>
                  <a:lnTo>
                    <a:pt x="16054" y="8673"/>
                  </a:lnTo>
                  <a:lnTo>
                    <a:pt x="16023" y="8741"/>
                  </a:lnTo>
                  <a:lnTo>
                    <a:pt x="15990" y="8810"/>
                  </a:lnTo>
                  <a:lnTo>
                    <a:pt x="15957" y="8878"/>
                  </a:lnTo>
                  <a:lnTo>
                    <a:pt x="15922" y="8945"/>
                  </a:lnTo>
                  <a:lnTo>
                    <a:pt x="15886" y="9014"/>
                  </a:lnTo>
                  <a:lnTo>
                    <a:pt x="15849" y="9081"/>
                  </a:lnTo>
                  <a:lnTo>
                    <a:pt x="15810" y="9147"/>
                  </a:lnTo>
                  <a:lnTo>
                    <a:pt x="15771" y="9214"/>
                  </a:lnTo>
                  <a:lnTo>
                    <a:pt x="15730" y="9281"/>
                  </a:lnTo>
                  <a:lnTo>
                    <a:pt x="15689" y="9347"/>
                  </a:lnTo>
                  <a:lnTo>
                    <a:pt x="15646" y="9412"/>
                  </a:lnTo>
                  <a:lnTo>
                    <a:pt x="15602" y="9477"/>
                  </a:lnTo>
                  <a:lnTo>
                    <a:pt x="15557" y="9542"/>
                  </a:lnTo>
                  <a:lnTo>
                    <a:pt x="15510" y="9607"/>
                  </a:lnTo>
                  <a:lnTo>
                    <a:pt x="15463" y="9671"/>
                  </a:lnTo>
                  <a:lnTo>
                    <a:pt x="15414" y="9735"/>
                  </a:lnTo>
                  <a:lnTo>
                    <a:pt x="15365" y="9798"/>
                  </a:lnTo>
                  <a:lnTo>
                    <a:pt x="15314" y="9861"/>
                  </a:lnTo>
                  <a:lnTo>
                    <a:pt x="15262" y="9924"/>
                  </a:lnTo>
                  <a:lnTo>
                    <a:pt x="15209" y="9986"/>
                  </a:lnTo>
                  <a:lnTo>
                    <a:pt x="15154" y="10048"/>
                  </a:lnTo>
                  <a:lnTo>
                    <a:pt x="15099" y="10110"/>
                  </a:lnTo>
                  <a:lnTo>
                    <a:pt x="15042" y="10171"/>
                  </a:lnTo>
                  <a:lnTo>
                    <a:pt x="14984" y="10232"/>
                  </a:lnTo>
                  <a:lnTo>
                    <a:pt x="14926" y="10292"/>
                  </a:lnTo>
                  <a:lnTo>
                    <a:pt x="14866" y="10352"/>
                  </a:lnTo>
                  <a:lnTo>
                    <a:pt x="14805" y="10410"/>
                  </a:lnTo>
                  <a:lnTo>
                    <a:pt x="14743" y="10469"/>
                  </a:lnTo>
                  <a:lnTo>
                    <a:pt x="14680" y="10528"/>
                  </a:lnTo>
                  <a:lnTo>
                    <a:pt x="14615" y="10585"/>
                  </a:lnTo>
                  <a:lnTo>
                    <a:pt x="14549" y="10642"/>
                  </a:lnTo>
                  <a:lnTo>
                    <a:pt x="14482" y="10699"/>
                  </a:lnTo>
                  <a:lnTo>
                    <a:pt x="14415" y="10755"/>
                  </a:lnTo>
                  <a:lnTo>
                    <a:pt x="14345" y="10811"/>
                  </a:lnTo>
                  <a:lnTo>
                    <a:pt x="14276" y="10866"/>
                  </a:lnTo>
                  <a:lnTo>
                    <a:pt x="14204" y="10921"/>
                  </a:lnTo>
                  <a:lnTo>
                    <a:pt x="14132" y="10974"/>
                  </a:lnTo>
                  <a:lnTo>
                    <a:pt x="14059" y="11027"/>
                  </a:lnTo>
                  <a:lnTo>
                    <a:pt x="13984" y="11081"/>
                  </a:lnTo>
                  <a:lnTo>
                    <a:pt x="13908" y="11132"/>
                  </a:lnTo>
                  <a:lnTo>
                    <a:pt x="13831" y="11184"/>
                  </a:lnTo>
                  <a:lnTo>
                    <a:pt x="13831" y="111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E2FBA907-1D26-4767-94B9-DD9632A0F07B}"/>
                </a:ext>
              </a:extLst>
            </p:cNvPr>
            <p:cNvSpPr>
              <a:spLocks/>
            </p:cNvSpPr>
            <p:nvPr/>
          </p:nvSpPr>
          <p:spPr bwMode="auto">
            <a:xfrm>
              <a:off x="3746" y="1186"/>
              <a:ext cx="467" cy="467"/>
            </a:xfrm>
            <a:custGeom>
              <a:avLst/>
              <a:gdLst>
                <a:gd name="T0" fmla="*/ 2330 w 2335"/>
                <a:gd name="T1" fmla="*/ 1256 h 2332"/>
                <a:gd name="T2" fmla="*/ 2310 w 2335"/>
                <a:gd name="T3" fmla="*/ 1401 h 2332"/>
                <a:gd name="T4" fmla="*/ 2273 w 2335"/>
                <a:gd name="T5" fmla="*/ 1540 h 2332"/>
                <a:gd name="T6" fmla="*/ 2219 w 2335"/>
                <a:gd name="T7" fmla="*/ 1672 h 2332"/>
                <a:gd name="T8" fmla="*/ 2151 w 2335"/>
                <a:gd name="T9" fmla="*/ 1795 h 2332"/>
                <a:gd name="T10" fmla="*/ 2067 w 2335"/>
                <a:gd name="T11" fmla="*/ 1908 h 2332"/>
                <a:gd name="T12" fmla="*/ 1972 w 2335"/>
                <a:gd name="T13" fmla="*/ 2011 h 2332"/>
                <a:gd name="T14" fmla="*/ 1865 w 2335"/>
                <a:gd name="T15" fmla="*/ 2100 h 2332"/>
                <a:gd name="T16" fmla="*/ 1748 w 2335"/>
                <a:gd name="T17" fmla="*/ 2178 h 2332"/>
                <a:gd name="T18" fmla="*/ 1622 w 2335"/>
                <a:gd name="T19" fmla="*/ 2240 h 2332"/>
                <a:gd name="T20" fmla="*/ 1486 w 2335"/>
                <a:gd name="T21" fmla="*/ 2288 h 2332"/>
                <a:gd name="T22" fmla="*/ 1345 w 2335"/>
                <a:gd name="T23" fmla="*/ 2319 h 2332"/>
                <a:gd name="T24" fmla="*/ 1198 w 2335"/>
                <a:gd name="T25" fmla="*/ 2332 h 2332"/>
                <a:gd name="T26" fmla="*/ 1077 w 2335"/>
                <a:gd name="T27" fmla="*/ 2329 h 2332"/>
                <a:gd name="T28" fmla="*/ 932 w 2335"/>
                <a:gd name="T29" fmla="*/ 2309 h 2332"/>
                <a:gd name="T30" fmla="*/ 793 w 2335"/>
                <a:gd name="T31" fmla="*/ 2271 h 2332"/>
                <a:gd name="T32" fmla="*/ 661 w 2335"/>
                <a:gd name="T33" fmla="*/ 2218 h 2332"/>
                <a:gd name="T34" fmla="*/ 538 w 2335"/>
                <a:gd name="T35" fmla="*/ 2148 h 2332"/>
                <a:gd name="T36" fmla="*/ 425 w 2335"/>
                <a:gd name="T37" fmla="*/ 2066 h 2332"/>
                <a:gd name="T38" fmla="*/ 322 w 2335"/>
                <a:gd name="T39" fmla="*/ 1971 h 2332"/>
                <a:gd name="T40" fmla="*/ 232 w 2335"/>
                <a:gd name="T41" fmla="*/ 1864 h 2332"/>
                <a:gd name="T42" fmla="*/ 155 w 2335"/>
                <a:gd name="T43" fmla="*/ 1747 h 2332"/>
                <a:gd name="T44" fmla="*/ 92 w 2335"/>
                <a:gd name="T45" fmla="*/ 1620 h 2332"/>
                <a:gd name="T46" fmla="*/ 45 w 2335"/>
                <a:gd name="T47" fmla="*/ 1485 h 2332"/>
                <a:gd name="T48" fmla="*/ 14 w 2335"/>
                <a:gd name="T49" fmla="*/ 1343 h 2332"/>
                <a:gd name="T50" fmla="*/ 0 w 2335"/>
                <a:gd name="T51" fmla="*/ 1196 h 2332"/>
                <a:gd name="T52" fmla="*/ 3 w 2335"/>
                <a:gd name="T53" fmla="*/ 1076 h 2332"/>
                <a:gd name="T54" fmla="*/ 23 w 2335"/>
                <a:gd name="T55" fmla="*/ 931 h 2332"/>
                <a:gd name="T56" fmla="*/ 61 w 2335"/>
                <a:gd name="T57" fmla="*/ 792 h 2332"/>
                <a:gd name="T58" fmla="*/ 115 w 2335"/>
                <a:gd name="T59" fmla="*/ 660 h 2332"/>
                <a:gd name="T60" fmla="*/ 184 w 2335"/>
                <a:gd name="T61" fmla="*/ 537 h 2332"/>
                <a:gd name="T62" fmla="*/ 267 w 2335"/>
                <a:gd name="T63" fmla="*/ 424 h 2332"/>
                <a:gd name="T64" fmla="*/ 362 w 2335"/>
                <a:gd name="T65" fmla="*/ 322 h 2332"/>
                <a:gd name="T66" fmla="*/ 469 w 2335"/>
                <a:gd name="T67" fmla="*/ 232 h 2332"/>
                <a:gd name="T68" fmla="*/ 586 w 2335"/>
                <a:gd name="T69" fmla="*/ 154 h 2332"/>
                <a:gd name="T70" fmla="*/ 712 w 2335"/>
                <a:gd name="T71" fmla="*/ 92 h 2332"/>
                <a:gd name="T72" fmla="*/ 847 w 2335"/>
                <a:gd name="T73" fmla="*/ 44 h 2332"/>
                <a:gd name="T74" fmla="*/ 989 w 2335"/>
                <a:gd name="T75" fmla="*/ 13 h 2332"/>
                <a:gd name="T76" fmla="*/ 1137 w 2335"/>
                <a:gd name="T77" fmla="*/ 0 h 2332"/>
                <a:gd name="T78" fmla="*/ 1256 w 2335"/>
                <a:gd name="T79" fmla="*/ 3 h 2332"/>
                <a:gd name="T80" fmla="*/ 1403 w 2335"/>
                <a:gd name="T81" fmla="*/ 24 h 2332"/>
                <a:gd name="T82" fmla="*/ 1542 w 2335"/>
                <a:gd name="T83" fmla="*/ 61 h 2332"/>
                <a:gd name="T84" fmla="*/ 1673 w 2335"/>
                <a:gd name="T85" fmla="*/ 114 h 2332"/>
                <a:gd name="T86" fmla="*/ 1796 w 2335"/>
                <a:gd name="T87" fmla="*/ 184 h 2332"/>
                <a:gd name="T88" fmla="*/ 1909 w 2335"/>
                <a:gd name="T89" fmla="*/ 266 h 2332"/>
                <a:gd name="T90" fmla="*/ 2012 w 2335"/>
                <a:gd name="T91" fmla="*/ 361 h 2332"/>
                <a:gd name="T92" fmla="*/ 2103 w 2335"/>
                <a:gd name="T93" fmla="*/ 468 h 2332"/>
                <a:gd name="T94" fmla="*/ 2180 w 2335"/>
                <a:gd name="T95" fmla="*/ 585 h 2332"/>
                <a:gd name="T96" fmla="*/ 2243 w 2335"/>
                <a:gd name="T97" fmla="*/ 712 h 2332"/>
                <a:gd name="T98" fmla="*/ 2290 w 2335"/>
                <a:gd name="T99" fmla="*/ 847 h 2332"/>
                <a:gd name="T100" fmla="*/ 2321 w 2335"/>
                <a:gd name="T101" fmla="*/ 989 h 2332"/>
                <a:gd name="T102" fmla="*/ 2334 w 2335"/>
                <a:gd name="T103" fmla="*/ 1136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2">
                  <a:moveTo>
                    <a:pt x="2335" y="1166"/>
                  </a:moveTo>
                  <a:lnTo>
                    <a:pt x="2335" y="1166"/>
                  </a:lnTo>
                  <a:lnTo>
                    <a:pt x="2334" y="1196"/>
                  </a:lnTo>
                  <a:lnTo>
                    <a:pt x="2332" y="1226"/>
                  </a:lnTo>
                  <a:lnTo>
                    <a:pt x="2330" y="1256"/>
                  </a:lnTo>
                  <a:lnTo>
                    <a:pt x="2328" y="1286"/>
                  </a:lnTo>
                  <a:lnTo>
                    <a:pt x="2325" y="1315"/>
                  </a:lnTo>
                  <a:lnTo>
                    <a:pt x="2321" y="1343"/>
                  </a:lnTo>
                  <a:lnTo>
                    <a:pt x="2316" y="1372"/>
                  </a:lnTo>
                  <a:lnTo>
                    <a:pt x="2310" y="1401"/>
                  </a:lnTo>
                  <a:lnTo>
                    <a:pt x="2305" y="1430"/>
                  </a:lnTo>
                  <a:lnTo>
                    <a:pt x="2297" y="1458"/>
                  </a:lnTo>
                  <a:lnTo>
                    <a:pt x="2290" y="1485"/>
                  </a:lnTo>
                  <a:lnTo>
                    <a:pt x="2282" y="1513"/>
                  </a:lnTo>
                  <a:lnTo>
                    <a:pt x="2273" y="1540"/>
                  </a:lnTo>
                  <a:lnTo>
                    <a:pt x="2263" y="1568"/>
                  </a:lnTo>
                  <a:lnTo>
                    <a:pt x="2253" y="1594"/>
                  </a:lnTo>
                  <a:lnTo>
                    <a:pt x="2243" y="1620"/>
                  </a:lnTo>
                  <a:lnTo>
                    <a:pt x="2231" y="1647"/>
                  </a:lnTo>
                  <a:lnTo>
                    <a:pt x="2219" y="1672"/>
                  </a:lnTo>
                  <a:lnTo>
                    <a:pt x="2206" y="1697"/>
                  </a:lnTo>
                  <a:lnTo>
                    <a:pt x="2194" y="1722"/>
                  </a:lnTo>
                  <a:lnTo>
                    <a:pt x="2180" y="1747"/>
                  </a:lnTo>
                  <a:lnTo>
                    <a:pt x="2166" y="1770"/>
                  </a:lnTo>
                  <a:lnTo>
                    <a:pt x="2151" y="1795"/>
                  </a:lnTo>
                  <a:lnTo>
                    <a:pt x="2135" y="1819"/>
                  </a:lnTo>
                  <a:lnTo>
                    <a:pt x="2119" y="1841"/>
                  </a:lnTo>
                  <a:lnTo>
                    <a:pt x="2103" y="1864"/>
                  </a:lnTo>
                  <a:lnTo>
                    <a:pt x="2086" y="1886"/>
                  </a:lnTo>
                  <a:lnTo>
                    <a:pt x="2067" y="1908"/>
                  </a:lnTo>
                  <a:lnTo>
                    <a:pt x="2049" y="1930"/>
                  </a:lnTo>
                  <a:lnTo>
                    <a:pt x="2031" y="1950"/>
                  </a:lnTo>
                  <a:lnTo>
                    <a:pt x="2012" y="1971"/>
                  </a:lnTo>
                  <a:lnTo>
                    <a:pt x="1993" y="1990"/>
                  </a:lnTo>
                  <a:lnTo>
                    <a:pt x="1972" y="2011"/>
                  </a:lnTo>
                  <a:lnTo>
                    <a:pt x="1952" y="2030"/>
                  </a:lnTo>
                  <a:lnTo>
                    <a:pt x="1931" y="2048"/>
                  </a:lnTo>
                  <a:lnTo>
                    <a:pt x="1909" y="2066"/>
                  </a:lnTo>
                  <a:lnTo>
                    <a:pt x="1888" y="2083"/>
                  </a:lnTo>
                  <a:lnTo>
                    <a:pt x="1865" y="2100"/>
                  </a:lnTo>
                  <a:lnTo>
                    <a:pt x="1843" y="2117"/>
                  </a:lnTo>
                  <a:lnTo>
                    <a:pt x="1820" y="2133"/>
                  </a:lnTo>
                  <a:lnTo>
                    <a:pt x="1796" y="2148"/>
                  </a:lnTo>
                  <a:lnTo>
                    <a:pt x="1773" y="2163"/>
                  </a:lnTo>
                  <a:lnTo>
                    <a:pt x="1748" y="2178"/>
                  </a:lnTo>
                  <a:lnTo>
                    <a:pt x="1723" y="2191"/>
                  </a:lnTo>
                  <a:lnTo>
                    <a:pt x="1699" y="2205"/>
                  </a:lnTo>
                  <a:lnTo>
                    <a:pt x="1673" y="2218"/>
                  </a:lnTo>
                  <a:lnTo>
                    <a:pt x="1647" y="2230"/>
                  </a:lnTo>
                  <a:lnTo>
                    <a:pt x="1622" y="2240"/>
                  </a:lnTo>
                  <a:lnTo>
                    <a:pt x="1595" y="2252"/>
                  </a:lnTo>
                  <a:lnTo>
                    <a:pt x="1568" y="2262"/>
                  </a:lnTo>
                  <a:lnTo>
                    <a:pt x="1542" y="2271"/>
                  </a:lnTo>
                  <a:lnTo>
                    <a:pt x="1514" y="2280"/>
                  </a:lnTo>
                  <a:lnTo>
                    <a:pt x="1486" y="2288"/>
                  </a:lnTo>
                  <a:lnTo>
                    <a:pt x="1458" y="2296"/>
                  </a:lnTo>
                  <a:lnTo>
                    <a:pt x="1431" y="2302"/>
                  </a:lnTo>
                  <a:lnTo>
                    <a:pt x="1403" y="2309"/>
                  </a:lnTo>
                  <a:lnTo>
                    <a:pt x="1374" y="2314"/>
                  </a:lnTo>
                  <a:lnTo>
                    <a:pt x="1345" y="2319"/>
                  </a:lnTo>
                  <a:lnTo>
                    <a:pt x="1315" y="2324"/>
                  </a:lnTo>
                  <a:lnTo>
                    <a:pt x="1286" y="2327"/>
                  </a:lnTo>
                  <a:lnTo>
                    <a:pt x="1256" y="2329"/>
                  </a:lnTo>
                  <a:lnTo>
                    <a:pt x="1228" y="2331"/>
                  </a:lnTo>
                  <a:lnTo>
                    <a:pt x="1198" y="2332"/>
                  </a:lnTo>
                  <a:lnTo>
                    <a:pt x="1167" y="2332"/>
                  </a:lnTo>
                  <a:lnTo>
                    <a:pt x="1167" y="2332"/>
                  </a:lnTo>
                  <a:lnTo>
                    <a:pt x="1137" y="2332"/>
                  </a:lnTo>
                  <a:lnTo>
                    <a:pt x="1107" y="2331"/>
                  </a:lnTo>
                  <a:lnTo>
                    <a:pt x="1077" y="2329"/>
                  </a:lnTo>
                  <a:lnTo>
                    <a:pt x="1048" y="2327"/>
                  </a:lnTo>
                  <a:lnTo>
                    <a:pt x="1018" y="2324"/>
                  </a:lnTo>
                  <a:lnTo>
                    <a:pt x="989" y="2319"/>
                  </a:lnTo>
                  <a:lnTo>
                    <a:pt x="960" y="2314"/>
                  </a:lnTo>
                  <a:lnTo>
                    <a:pt x="932" y="2309"/>
                  </a:lnTo>
                  <a:lnTo>
                    <a:pt x="904" y="2302"/>
                  </a:lnTo>
                  <a:lnTo>
                    <a:pt x="875" y="2296"/>
                  </a:lnTo>
                  <a:lnTo>
                    <a:pt x="847" y="2288"/>
                  </a:lnTo>
                  <a:lnTo>
                    <a:pt x="820" y="2280"/>
                  </a:lnTo>
                  <a:lnTo>
                    <a:pt x="793" y="2271"/>
                  </a:lnTo>
                  <a:lnTo>
                    <a:pt x="766" y="2262"/>
                  </a:lnTo>
                  <a:lnTo>
                    <a:pt x="739" y="2252"/>
                  </a:lnTo>
                  <a:lnTo>
                    <a:pt x="712" y="2240"/>
                  </a:lnTo>
                  <a:lnTo>
                    <a:pt x="687" y="2230"/>
                  </a:lnTo>
                  <a:lnTo>
                    <a:pt x="661" y="2218"/>
                  </a:lnTo>
                  <a:lnTo>
                    <a:pt x="636" y="2205"/>
                  </a:lnTo>
                  <a:lnTo>
                    <a:pt x="611" y="2191"/>
                  </a:lnTo>
                  <a:lnTo>
                    <a:pt x="586" y="2178"/>
                  </a:lnTo>
                  <a:lnTo>
                    <a:pt x="562" y="2163"/>
                  </a:lnTo>
                  <a:lnTo>
                    <a:pt x="538" y="2148"/>
                  </a:lnTo>
                  <a:lnTo>
                    <a:pt x="515" y="2133"/>
                  </a:lnTo>
                  <a:lnTo>
                    <a:pt x="491" y="2117"/>
                  </a:lnTo>
                  <a:lnTo>
                    <a:pt x="469" y="2100"/>
                  </a:lnTo>
                  <a:lnTo>
                    <a:pt x="446" y="2083"/>
                  </a:lnTo>
                  <a:lnTo>
                    <a:pt x="425" y="2066"/>
                  </a:lnTo>
                  <a:lnTo>
                    <a:pt x="404" y="2048"/>
                  </a:lnTo>
                  <a:lnTo>
                    <a:pt x="382" y="2030"/>
                  </a:lnTo>
                  <a:lnTo>
                    <a:pt x="362" y="2011"/>
                  </a:lnTo>
                  <a:lnTo>
                    <a:pt x="342" y="1990"/>
                  </a:lnTo>
                  <a:lnTo>
                    <a:pt x="322" y="1971"/>
                  </a:lnTo>
                  <a:lnTo>
                    <a:pt x="303" y="1950"/>
                  </a:lnTo>
                  <a:lnTo>
                    <a:pt x="284" y="1930"/>
                  </a:lnTo>
                  <a:lnTo>
                    <a:pt x="267" y="1908"/>
                  </a:lnTo>
                  <a:lnTo>
                    <a:pt x="249" y="1886"/>
                  </a:lnTo>
                  <a:lnTo>
                    <a:pt x="232" y="1864"/>
                  </a:lnTo>
                  <a:lnTo>
                    <a:pt x="216" y="1841"/>
                  </a:lnTo>
                  <a:lnTo>
                    <a:pt x="200" y="1819"/>
                  </a:lnTo>
                  <a:lnTo>
                    <a:pt x="184" y="1795"/>
                  </a:lnTo>
                  <a:lnTo>
                    <a:pt x="169" y="1770"/>
                  </a:lnTo>
                  <a:lnTo>
                    <a:pt x="155" y="1747"/>
                  </a:lnTo>
                  <a:lnTo>
                    <a:pt x="141" y="1722"/>
                  </a:lnTo>
                  <a:lnTo>
                    <a:pt x="128" y="1697"/>
                  </a:lnTo>
                  <a:lnTo>
                    <a:pt x="115" y="1672"/>
                  </a:lnTo>
                  <a:lnTo>
                    <a:pt x="103" y="1647"/>
                  </a:lnTo>
                  <a:lnTo>
                    <a:pt x="92" y="1620"/>
                  </a:lnTo>
                  <a:lnTo>
                    <a:pt x="81" y="1594"/>
                  </a:lnTo>
                  <a:lnTo>
                    <a:pt x="70" y="1568"/>
                  </a:lnTo>
                  <a:lnTo>
                    <a:pt x="61" y="1540"/>
                  </a:lnTo>
                  <a:lnTo>
                    <a:pt x="52" y="1513"/>
                  </a:lnTo>
                  <a:lnTo>
                    <a:pt x="45" y="1485"/>
                  </a:lnTo>
                  <a:lnTo>
                    <a:pt x="36" y="1458"/>
                  </a:lnTo>
                  <a:lnTo>
                    <a:pt x="30" y="1430"/>
                  </a:lnTo>
                  <a:lnTo>
                    <a:pt x="23" y="1401"/>
                  </a:lnTo>
                  <a:lnTo>
                    <a:pt x="18" y="1372"/>
                  </a:lnTo>
                  <a:lnTo>
                    <a:pt x="14" y="1343"/>
                  </a:lnTo>
                  <a:lnTo>
                    <a:pt x="9" y="1315"/>
                  </a:lnTo>
                  <a:lnTo>
                    <a:pt x="6" y="1286"/>
                  </a:lnTo>
                  <a:lnTo>
                    <a:pt x="3" y="1256"/>
                  </a:lnTo>
                  <a:lnTo>
                    <a:pt x="1" y="1226"/>
                  </a:lnTo>
                  <a:lnTo>
                    <a:pt x="0" y="1196"/>
                  </a:lnTo>
                  <a:lnTo>
                    <a:pt x="0" y="1166"/>
                  </a:lnTo>
                  <a:lnTo>
                    <a:pt x="0" y="1166"/>
                  </a:lnTo>
                  <a:lnTo>
                    <a:pt x="0" y="1136"/>
                  </a:lnTo>
                  <a:lnTo>
                    <a:pt x="1" y="1106"/>
                  </a:lnTo>
                  <a:lnTo>
                    <a:pt x="3" y="1076"/>
                  </a:lnTo>
                  <a:lnTo>
                    <a:pt x="6" y="1047"/>
                  </a:lnTo>
                  <a:lnTo>
                    <a:pt x="9" y="1018"/>
                  </a:lnTo>
                  <a:lnTo>
                    <a:pt x="14" y="989"/>
                  </a:lnTo>
                  <a:lnTo>
                    <a:pt x="18" y="960"/>
                  </a:lnTo>
                  <a:lnTo>
                    <a:pt x="23" y="931"/>
                  </a:lnTo>
                  <a:lnTo>
                    <a:pt x="30" y="902"/>
                  </a:lnTo>
                  <a:lnTo>
                    <a:pt x="36" y="875"/>
                  </a:lnTo>
                  <a:lnTo>
                    <a:pt x="45" y="847"/>
                  </a:lnTo>
                  <a:lnTo>
                    <a:pt x="52" y="819"/>
                  </a:lnTo>
                  <a:lnTo>
                    <a:pt x="61" y="792"/>
                  </a:lnTo>
                  <a:lnTo>
                    <a:pt x="70" y="765"/>
                  </a:lnTo>
                  <a:lnTo>
                    <a:pt x="81" y="739"/>
                  </a:lnTo>
                  <a:lnTo>
                    <a:pt x="92" y="712"/>
                  </a:lnTo>
                  <a:lnTo>
                    <a:pt x="103" y="687"/>
                  </a:lnTo>
                  <a:lnTo>
                    <a:pt x="115" y="660"/>
                  </a:lnTo>
                  <a:lnTo>
                    <a:pt x="128" y="635"/>
                  </a:lnTo>
                  <a:lnTo>
                    <a:pt x="141" y="610"/>
                  </a:lnTo>
                  <a:lnTo>
                    <a:pt x="155" y="585"/>
                  </a:lnTo>
                  <a:lnTo>
                    <a:pt x="169" y="562"/>
                  </a:lnTo>
                  <a:lnTo>
                    <a:pt x="184" y="537"/>
                  </a:lnTo>
                  <a:lnTo>
                    <a:pt x="200" y="514"/>
                  </a:lnTo>
                  <a:lnTo>
                    <a:pt x="216" y="491"/>
                  </a:lnTo>
                  <a:lnTo>
                    <a:pt x="232" y="468"/>
                  </a:lnTo>
                  <a:lnTo>
                    <a:pt x="249" y="446"/>
                  </a:lnTo>
                  <a:lnTo>
                    <a:pt x="267" y="424"/>
                  </a:lnTo>
                  <a:lnTo>
                    <a:pt x="284" y="403"/>
                  </a:lnTo>
                  <a:lnTo>
                    <a:pt x="303" y="382"/>
                  </a:lnTo>
                  <a:lnTo>
                    <a:pt x="322" y="361"/>
                  </a:lnTo>
                  <a:lnTo>
                    <a:pt x="342" y="342"/>
                  </a:lnTo>
                  <a:lnTo>
                    <a:pt x="362" y="322"/>
                  </a:lnTo>
                  <a:lnTo>
                    <a:pt x="382" y="302"/>
                  </a:lnTo>
                  <a:lnTo>
                    <a:pt x="404" y="284"/>
                  </a:lnTo>
                  <a:lnTo>
                    <a:pt x="425" y="266"/>
                  </a:lnTo>
                  <a:lnTo>
                    <a:pt x="446" y="249"/>
                  </a:lnTo>
                  <a:lnTo>
                    <a:pt x="469" y="232"/>
                  </a:lnTo>
                  <a:lnTo>
                    <a:pt x="491" y="215"/>
                  </a:lnTo>
                  <a:lnTo>
                    <a:pt x="515" y="199"/>
                  </a:lnTo>
                  <a:lnTo>
                    <a:pt x="538" y="184"/>
                  </a:lnTo>
                  <a:lnTo>
                    <a:pt x="562" y="169"/>
                  </a:lnTo>
                  <a:lnTo>
                    <a:pt x="586" y="154"/>
                  </a:lnTo>
                  <a:lnTo>
                    <a:pt x="611" y="141"/>
                  </a:lnTo>
                  <a:lnTo>
                    <a:pt x="636" y="127"/>
                  </a:lnTo>
                  <a:lnTo>
                    <a:pt x="661" y="114"/>
                  </a:lnTo>
                  <a:lnTo>
                    <a:pt x="687" y="103"/>
                  </a:lnTo>
                  <a:lnTo>
                    <a:pt x="712" y="92"/>
                  </a:lnTo>
                  <a:lnTo>
                    <a:pt x="739" y="80"/>
                  </a:lnTo>
                  <a:lnTo>
                    <a:pt x="766" y="71"/>
                  </a:lnTo>
                  <a:lnTo>
                    <a:pt x="793" y="61"/>
                  </a:lnTo>
                  <a:lnTo>
                    <a:pt x="820" y="53"/>
                  </a:lnTo>
                  <a:lnTo>
                    <a:pt x="847" y="44"/>
                  </a:lnTo>
                  <a:lnTo>
                    <a:pt x="875" y="36"/>
                  </a:lnTo>
                  <a:lnTo>
                    <a:pt x="904" y="30"/>
                  </a:lnTo>
                  <a:lnTo>
                    <a:pt x="932" y="24"/>
                  </a:lnTo>
                  <a:lnTo>
                    <a:pt x="960" y="18"/>
                  </a:lnTo>
                  <a:lnTo>
                    <a:pt x="989" y="13"/>
                  </a:lnTo>
                  <a:lnTo>
                    <a:pt x="1018" y="9"/>
                  </a:lnTo>
                  <a:lnTo>
                    <a:pt x="1048" y="6"/>
                  </a:lnTo>
                  <a:lnTo>
                    <a:pt x="1077" y="3"/>
                  </a:lnTo>
                  <a:lnTo>
                    <a:pt x="1107" y="1"/>
                  </a:lnTo>
                  <a:lnTo>
                    <a:pt x="1137" y="0"/>
                  </a:lnTo>
                  <a:lnTo>
                    <a:pt x="1167" y="0"/>
                  </a:lnTo>
                  <a:lnTo>
                    <a:pt x="1167" y="0"/>
                  </a:lnTo>
                  <a:lnTo>
                    <a:pt x="1198" y="0"/>
                  </a:lnTo>
                  <a:lnTo>
                    <a:pt x="1228" y="1"/>
                  </a:lnTo>
                  <a:lnTo>
                    <a:pt x="1256" y="3"/>
                  </a:lnTo>
                  <a:lnTo>
                    <a:pt x="1286" y="6"/>
                  </a:lnTo>
                  <a:lnTo>
                    <a:pt x="1315" y="9"/>
                  </a:lnTo>
                  <a:lnTo>
                    <a:pt x="1345" y="13"/>
                  </a:lnTo>
                  <a:lnTo>
                    <a:pt x="1374" y="18"/>
                  </a:lnTo>
                  <a:lnTo>
                    <a:pt x="1403" y="24"/>
                  </a:lnTo>
                  <a:lnTo>
                    <a:pt x="1431" y="30"/>
                  </a:lnTo>
                  <a:lnTo>
                    <a:pt x="1458" y="36"/>
                  </a:lnTo>
                  <a:lnTo>
                    <a:pt x="1486" y="44"/>
                  </a:lnTo>
                  <a:lnTo>
                    <a:pt x="1514" y="53"/>
                  </a:lnTo>
                  <a:lnTo>
                    <a:pt x="1542" y="61"/>
                  </a:lnTo>
                  <a:lnTo>
                    <a:pt x="1568" y="71"/>
                  </a:lnTo>
                  <a:lnTo>
                    <a:pt x="1595" y="80"/>
                  </a:lnTo>
                  <a:lnTo>
                    <a:pt x="1622" y="92"/>
                  </a:lnTo>
                  <a:lnTo>
                    <a:pt x="1647" y="103"/>
                  </a:lnTo>
                  <a:lnTo>
                    <a:pt x="1673" y="114"/>
                  </a:lnTo>
                  <a:lnTo>
                    <a:pt x="1699" y="127"/>
                  </a:lnTo>
                  <a:lnTo>
                    <a:pt x="1723" y="141"/>
                  </a:lnTo>
                  <a:lnTo>
                    <a:pt x="1748" y="154"/>
                  </a:lnTo>
                  <a:lnTo>
                    <a:pt x="1773" y="169"/>
                  </a:lnTo>
                  <a:lnTo>
                    <a:pt x="1796" y="184"/>
                  </a:lnTo>
                  <a:lnTo>
                    <a:pt x="1820" y="199"/>
                  </a:lnTo>
                  <a:lnTo>
                    <a:pt x="1843" y="215"/>
                  </a:lnTo>
                  <a:lnTo>
                    <a:pt x="1865" y="232"/>
                  </a:lnTo>
                  <a:lnTo>
                    <a:pt x="1888" y="249"/>
                  </a:lnTo>
                  <a:lnTo>
                    <a:pt x="1909" y="266"/>
                  </a:lnTo>
                  <a:lnTo>
                    <a:pt x="1931" y="284"/>
                  </a:lnTo>
                  <a:lnTo>
                    <a:pt x="1952" y="302"/>
                  </a:lnTo>
                  <a:lnTo>
                    <a:pt x="1972" y="322"/>
                  </a:lnTo>
                  <a:lnTo>
                    <a:pt x="1993" y="342"/>
                  </a:lnTo>
                  <a:lnTo>
                    <a:pt x="2012" y="361"/>
                  </a:lnTo>
                  <a:lnTo>
                    <a:pt x="2031" y="382"/>
                  </a:lnTo>
                  <a:lnTo>
                    <a:pt x="2049" y="403"/>
                  </a:lnTo>
                  <a:lnTo>
                    <a:pt x="2067" y="424"/>
                  </a:lnTo>
                  <a:lnTo>
                    <a:pt x="2086" y="446"/>
                  </a:lnTo>
                  <a:lnTo>
                    <a:pt x="2103" y="468"/>
                  </a:lnTo>
                  <a:lnTo>
                    <a:pt x="2119" y="491"/>
                  </a:lnTo>
                  <a:lnTo>
                    <a:pt x="2135" y="514"/>
                  </a:lnTo>
                  <a:lnTo>
                    <a:pt x="2151" y="537"/>
                  </a:lnTo>
                  <a:lnTo>
                    <a:pt x="2166" y="562"/>
                  </a:lnTo>
                  <a:lnTo>
                    <a:pt x="2180" y="585"/>
                  </a:lnTo>
                  <a:lnTo>
                    <a:pt x="2194" y="610"/>
                  </a:lnTo>
                  <a:lnTo>
                    <a:pt x="2206" y="635"/>
                  </a:lnTo>
                  <a:lnTo>
                    <a:pt x="2219" y="660"/>
                  </a:lnTo>
                  <a:lnTo>
                    <a:pt x="2231" y="687"/>
                  </a:lnTo>
                  <a:lnTo>
                    <a:pt x="2243" y="712"/>
                  </a:lnTo>
                  <a:lnTo>
                    <a:pt x="2253" y="739"/>
                  </a:lnTo>
                  <a:lnTo>
                    <a:pt x="2263" y="765"/>
                  </a:lnTo>
                  <a:lnTo>
                    <a:pt x="2273" y="792"/>
                  </a:lnTo>
                  <a:lnTo>
                    <a:pt x="2282" y="819"/>
                  </a:lnTo>
                  <a:lnTo>
                    <a:pt x="2290" y="847"/>
                  </a:lnTo>
                  <a:lnTo>
                    <a:pt x="2297" y="875"/>
                  </a:lnTo>
                  <a:lnTo>
                    <a:pt x="2305" y="902"/>
                  </a:lnTo>
                  <a:lnTo>
                    <a:pt x="2310" y="931"/>
                  </a:lnTo>
                  <a:lnTo>
                    <a:pt x="2316" y="960"/>
                  </a:lnTo>
                  <a:lnTo>
                    <a:pt x="2321" y="989"/>
                  </a:lnTo>
                  <a:lnTo>
                    <a:pt x="2325" y="1018"/>
                  </a:lnTo>
                  <a:lnTo>
                    <a:pt x="2328" y="1047"/>
                  </a:lnTo>
                  <a:lnTo>
                    <a:pt x="2330" y="1076"/>
                  </a:lnTo>
                  <a:lnTo>
                    <a:pt x="2332" y="1106"/>
                  </a:lnTo>
                  <a:lnTo>
                    <a:pt x="2334"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5E004D43-A674-4F02-8B0F-CF38A0F09AF4}"/>
                </a:ext>
              </a:extLst>
            </p:cNvPr>
            <p:cNvSpPr>
              <a:spLocks/>
            </p:cNvSpPr>
            <p:nvPr/>
          </p:nvSpPr>
          <p:spPr bwMode="auto">
            <a:xfrm>
              <a:off x="4436" y="1186"/>
              <a:ext cx="467" cy="467"/>
            </a:xfrm>
            <a:custGeom>
              <a:avLst/>
              <a:gdLst>
                <a:gd name="T0" fmla="*/ 2332 w 2335"/>
                <a:gd name="T1" fmla="*/ 1256 h 2332"/>
                <a:gd name="T2" fmla="*/ 2311 w 2335"/>
                <a:gd name="T3" fmla="*/ 1401 h 2332"/>
                <a:gd name="T4" fmla="*/ 2274 w 2335"/>
                <a:gd name="T5" fmla="*/ 1540 h 2332"/>
                <a:gd name="T6" fmla="*/ 2220 w 2335"/>
                <a:gd name="T7" fmla="*/ 1672 h 2332"/>
                <a:gd name="T8" fmla="*/ 2151 w 2335"/>
                <a:gd name="T9" fmla="*/ 1795 h 2332"/>
                <a:gd name="T10" fmla="*/ 2069 w 2335"/>
                <a:gd name="T11" fmla="*/ 1908 h 2332"/>
                <a:gd name="T12" fmla="*/ 1973 w 2335"/>
                <a:gd name="T13" fmla="*/ 2011 h 2332"/>
                <a:gd name="T14" fmla="*/ 1866 w 2335"/>
                <a:gd name="T15" fmla="*/ 2100 h 2332"/>
                <a:gd name="T16" fmla="*/ 1748 w 2335"/>
                <a:gd name="T17" fmla="*/ 2178 h 2332"/>
                <a:gd name="T18" fmla="*/ 1622 w 2335"/>
                <a:gd name="T19" fmla="*/ 2240 h 2332"/>
                <a:gd name="T20" fmla="*/ 1488 w 2335"/>
                <a:gd name="T21" fmla="*/ 2288 h 2332"/>
                <a:gd name="T22" fmla="*/ 1346 w 2335"/>
                <a:gd name="T23" fmla="*/ 2319 h 2332"/>
                <a:gd name="T24" fmla="*/ 1198 w 2335"/>
                <a:gd name="T25" fmla="*/ 2332 h 2332"/>
                <a:gd name="T26" fmla="*/ 1078 w 2335"/>
                <a:gd name="T27" fmla="*/ 2329 h 2332"/>
                <a:gd name="T28" fmla="*/ 933 w 2335"/>
                <a:gd name="T29" fmla="*/ 2309 h 2332"/>
                <a:gd name="T30" fmla="*/ 793 w 2335"/>
                <a:gd name="T31" fmla="*/ 2271 h 2332"/>
                <a:gd name="T32" fmla="*/ 662 w 2335"/>
                <a:gd name="T33" fmla="*/ 2218 h 2332"/>
                <a:gd name="T34" fmla="*/ 539 w 2335"/>
                <a:gd name="T35" fmla="*/ 2148 h 2332"/>
                <a:gd name="T36" fmla="*/ 425 w 2335"/>
                <a:gd name="T37" fmla="*/ 2066 h 2332"/>
                <a:gd name="T38" fmla="*/ 323 w 2335"/>
                <a:gd name="T39" fmla="*/ 1971 h 2332"/>
                <a:gd name="T40" fmla="*/ 232 w 2335"/>
                <a:gd name="T41" fmla="*/ 1864 h 2332"/>
                <a:gd name="T42" fmla="*/ 155 w 2335"/>
                <a:gd name="T43" fmla="*/ 1747 h 2332"/>
                <a:gd name="T44" fmla="*/ 92 w 2335"/>
                <a:gd name="T45" fmla="*/ 1620 h 2332"/>
                <a:gd name="T46" fmla="*/ 45 w 2335"/>
                <a:gd name="T47" fmla="*/ 1485 h 2332"/>
                <a:gd name="T48" fmla="*/ 14 w 2335"/>
                <a:gd name="T49" fmla="*/ 1343 h 2332"/>
                <a:gd name="T50" fmla="*/ 1 w 2335"/>
                <a:gd name="T51" fmla="*/ 1196 h 2332"/>
                <a:gd name="T52" fmla="*/ 4 w 2335"/>
                <a:gd name="T53" fmla="*/ 1076 h 2332"/>
                <a:gd name="T54" fmla="*/ 25 w 2335"/>
                <a:gd name="T55" fmla="*/ 931 h 2332"/>
                <a:gd name="T56" fmla="*/ 62 w 2335"/>
                <a:gd name="T57" fmla="*/ 792 h 2332"/>
                <a:gd name="T58" fmla="*/ 116 w 2335"/>
                <a:gd name="T59" fmla="*/ 660 h 2332"/>
                <a:gd name="T60" fmla="*/ 184 w 2335"/>
                <a:gd name="T61" fmla="*/ 537 h 2332"/>
                <a:gd name="T62" fmla="*/ 267 w 2335"/>
                <a:gd name="T63" fmla="*/ 424 h 2332"/>
                <a:gd name="T64" fmla="*/ 362 w 2335"/>
                <a:gd name="T65" fmla="*/ 322 h 2332"/>
                <a:gd name="T66" fmla="*/ 469 w 2335"/>
                <a:gd name="T67" fmla="*/ 232 h 2332"/>
                <a:gd name="T68" fmla="*/ 587 w 2335"/>
                <a:gd name="T69" fmla="*/ 154 h 2332"/>
                <a:gd name="T70" fmla="*/ 713 w 2335"/>
                <a:gd name="T71" fmla="*/ 92 h 2332"/>
                <a:gd name="T72" fmla="*/ 849 w 2335"/>
                <a:gd name="T73" fmla="*/ 44 h 2332"/>
                <a:gd name="T74" fmla="*/ 990 w 2335"/>
                <a:gd name="T75" fmla="*/ 13 h 2332"/>
                <a:gd name="T76" fmla="*/ 1137 w 2335"/>
                <a:gd name="T77" fmla="*/ 0 h 2332"/>
                <a:gd name="T78" fmla="*/ 1258 w 2335"/>
                <a:gd name="T79" fmla="*/ 3 h 2332"/>
                <a:gd name="T80" fmla="*/ 1403 w 2335"/>
                <a:gd name="T81" fmla="*/ 24 h 2332"/>
                <a:gd name="T82" fmla="*/ 1542 w 2335"/>
                <a:gd name="T83" fmla="*/ 61 h 2332"/>
                <a:gd name="T84" fmla="*/ 1674 w 2335"/>
                <a:gd name="T85" fmla="*/ 114 h 2332"/>
                <a:gd name="T86" fmla="*/ 1796 w 2335"/>
                <a:gd name="T87" fmla="*/ 184 h 2332"/>
                <a:gd name="T88" fmla="*/ 1910 w 2335"/>
                <a:gd name="T89" fmla="*/ 266 h 2332"/>
                <a:gd name="T90" fmla="*/ 2012 w 2335"/>
                <a:gd name="T91" fmla="*/ 361 h 2332"/>
                <a:gd name="T92" fmla="*/ 2103 w 2335"/>
                <a:gd name="T93" fmla="*/ 468 h 2332"/>
                <a:gd name="T94" fmla="*/ 2180 w 2335"/>
                <a:gd name="T95" fmla="*/ 585 h 2332"/>
                <a:gd name="T96" fmla="*/ 2243 w 2335"/>
                <a:gd name="T97" fmla="*/ 712 h 2332"/>
                <a:gd name="T98" fmla="*/ 2291 w 2335"/>
                <a:gd name="T99" fmla="*/ 847 h 2332"/>
                <a:gd name="T100" fmla="*/ 2321 w 2335"/>
                <a:gd name="T101" fmla="*/ 989 h 2332"/>
                <a:gd name="T102" fmla="*/ 2335 w 2335"/>
                <a:gd name="T103" fmla="*/ 1136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2">
                  <a:moveTo>
                    <a:pt x="2335" y="1166"/>
                  </a:moveTo>
                  <a:lnTo>
                    <a:pt x="2335" y="1166"/>
                  </a:lnTo>
                  <a:lnTo>
                    <a:pt x="2335" y="1196"/>
                  </a:lnTo>
                  <a:lnTo>
                    <a:pt x="2334" y="1226"/>
                  </a:lnTo>
                  <a:lnTo>
                    <a:pt x="2332" y="1256"/>
                  </a:lnTo>
                  <a:lnTo>
                    <a:pt x="2329" y="1286"/>
                  </a:lnTo>
                  <a:lnTo>
                    <a:pt x="2325" y="1315"/>
                  </a:lnTo>
                  <a:lnTo>
                    <a:pt x="2321" y="1343"/>
                  </a:lnTo>
                  <a:lnTo>
                    <a:pt x="2317" y="1372"/>
                  </a:lnTo>
                  <a:lnTo>
                    <a:pt x="2311" y="1401"/>
                  </a:lnTo>
                  <a:lnTo>
                    <a:pt x="2305" y="1430"/>
                  </a:lnTo>
                  <a:lnTo>
                    <a:pt x="2299" y="1458"/>
                  </a:lnTo>
                  <a:lnTo>
                    <a:pt x="2291" y="1485"/>
                  </a:lnTo>
                  <a:lnTo>
                    <a:pt x="2283" y="1513"/>
                  </a:lnTo>
                  <a:lnTo>
                    <a:pt x="2274" y="1540"/>
                  </a:lnTo>
                  <a:lnTo>
                    <a:pt x="2264" y="1568"/>
                  </a:lnTo>
                  <a:lnTo>
                    <a:pt x="2254" y="1594"/>
                  </a:lnTo>
                  <a:lnTo>
                    <a:pt x="2243" y="1620"/>
                  </a:lnTo>
                  <a:lnTo>
                    <a:pt x="2231" y="1647"/>
                  </a:lnTo>
                  <a:lnTo>
                    <a:pt x="2220" y="1672"/>
                  </a:lnTo>
                  <a:lnTo>
                    <a:pt x="2207" y="1697"/>
                  </a:lnTo>
                  <a:lnTo>
                    <a:pt x="2194" y="1722"/>
                  </a:lnTo>
                  <a:lnTo>
                    <a:pt x="2180" y="1747"/>
                  </a:lnTo>
                  <a:lnTo>
                    <a:pt x="2166" y="1770"/>
                  </a:lnTo>
                  <a:lnTo>
                    <a:pt x="2151" y="1795"/>
                  </a:lnTo>
                  <a:lnTo>
                    <a:pt x="2135" y="1819"/>
                  </a:lnTo>
                  <a:lnTo>
                    <a:pt x="2119" y="1841"/>
                  </a:lnTo>
                  <a:lnTo>
                    <a:pt x="2103" y="1864"/>
                  </a:lnTo>
                  <a:lnTo>
                    <a:pt x="2086" y="1886"/>
                  </a:lnTo>
                  <a:lnTo>
                    <a:pt x="2069" y="1908"/>
                  </a:lnTo>
                  <a:lnTo>
                    <a:pt x="2051" y="1930"/>
                  </a:lnTo>
                  <a:lnTo>
                    <a:pt x="2032" y="1950"/>
                  </a:lnTo>
                  <a:lnTo>
                    <a:pt x="2012" y="1971"/>
                  </a:lnTo>
                  <a:lnTo>
                    <a:pt x="1993" y="1990"/>
                  </a:lnTo>
                  <a:lnTo>
                    <a:pt x="1973" y="2011"/>
                  </a:lnTo>
                  <a:lnTo>
                    <a:pt x="1952" y="2030"/>
                  </a:lnTo>
                  <a:lnTo>
                    <a:pt x="1931" y="2048"/>
                  </a:lnTo>
                  <a:lnTo>
                    <a:pt x="1910" y="2066"/>
                  </a:lnTo>
                  <a:lnTo>
                    <a:pt x="1888" y="2083"/>
                  </a:lnTo>
                  <a:lnTo>
                    <a:pt x="1866" y="2100"/>
                  </a:lnTo>
                  <a:lnTo>
                    <a:pt x="1843" y="2117"/>
                  </a:lnTo>
                  <a:lnTo>
                    <a:pt x="1820" y="2133"/>
                  </a:lnTo>
                  <a:lnTo>
                    <a:pt x="1796" y="2148"/>
                  </a:lnTo>
                  <a:lnTo>
                    <a:pt x="1773" y="2163"/>
                  </a:lnTo>
                  <a:lnTo>
                    <a:pt x="1748" y="2178"/>
                  </a:lnTo>
                  <a:lnTo>
                    <a:pt x="1724" y="2191"/>
                  </a:lnTo>
                  <a:lnTo>
                    <a:pt x="1699" y="2205"/>
                  </a:lnTo>
                  <a:lnTo>
                    <a:pt x="1674" y="2218"/>
                  </a:lnTo>
                  <a:lnTo>
                    <a:pt x="1648" y="2230"/>
                  </a:lnTo>
                  <a:lnTo>
                    <a:pt x="1622" y="2240"/>
                  </a:lnTo>
                  <a:lnTo>
                    <a:pt x="1596" y="2252"/>
                  </a:lnTo>
                  <a:lnTo>
                    <a:pt x="1569" y="2262"/>
                  </a:lnTo>
                  <a:lnTo>
                    <a:pt x="1542" y="2271"/>
                  </a:lnTo>
                  <a:lnTo>
                    <a:pt x="1514" y="2280"/>
                  </a:lnTo>
                  <a:lnTo>
                    <a:pt x="1488" y="2288"/>
                  </a:lnTo>
                  <a:lnTo>
                    <a:pt x="1460" y="2296"/>
                  </a:lnTo>
                  <a:lnTo>
                    <a:pt x="1431" y="2302"/>
                  </a:lnTo>
                  <a:lnTo>
                    <a:pt x="1403" y="2309"/>
                  </a:lnTo>
                  <a:lnTo>
                    <a:pt x="1374" y="2314"/>
                  </a:lnTo>
                  <a:lnTo>
                    <a:pt x="1346" y="2319"/>
                  </a:lnTo>
                  <a:lnTo>
                    <a:pt x="1317" y="2324"/>
                  </a:lnTo>
                  <a:lnTo>
                    <a:pt x="1287" y="2327"/>
                  </a:lnTo>
                  <a:lnTo>
                    <a:pt x="1258" y="2329"/>
                  </a:lnTo>
                  <a:lnTo>
                    <a:pt x="1228" y="2331"/>
                  </a:lnTo>
                  <a:lnTo>
                    <a:pt x="1198" y="2332"/>
                  </a:lnTo>
                  <a:lnTo>
                    <a:pt x="1168" y="2332"/>
                  </a:lnTo>
                  <a:lnTo>
                    <a:pt x="1168" y="2332"/>
                  </a:lnTo>
                  <a:lnTo>
                    <a:pt x="1137" y="2332"/>
                  </a:lnTo>
                  <a:lnTo>
                    <a:pt x="1107" y="2331"/>
                  </a:lnTo>
                  <a:lnTo>
                    <a:pt x="1078" y="2329"/>
                  </a:lnTo>
                  <a:lnTo>
                    <a:pt x="1048" y="2327"/>
                  </a:lnTo>
                  <a:lnTo>
                    <a:pt x="1020" y="2324"/>
                  </a:lnTo>
                  <a:lnTo>
                    <a:pt x="990" y="2319"/>
                  </a:lnTo>
                  <a:lnTo>
                    <a:pt x="961" y="2314"/>
                  </a:lnTo>
                  <a:lnTo>
                    <a:pt x="933" y="2309"/>
                  </a:lnTo>
                  <a:lnTo>
                    <a:pt x="904" y="2302"/>
                  </a:lnTo>
                  <a:lnTo>
                    <a:pt x="876" y="2296"/>
                  </a:lnTo>
                  <a:lnTo>
                    <a:pt x="849" y="2288"/>
                  </a:lnTo>
                  <a:lnTo>
                    <a:pt x="821" y="2280"/>
                  </a:lnTo>
                  <a:lnTo>
                    <a:pt x="793" y="2271"/>
                  </a:lnTo>
                  <a:lnTo>
                    <a:pt x="766" y="2262"/>
                  </a:lnTo>
                  <a:lnTo>
                    <a:pt x="740" y="2252"/>
                  </a:lnTo>
                  <a:lnTo>
                    <a:pt x="713" y="2240"/>
                  </a:lnTo>
                  <a:lnTo>
                    <a:pt x="687" y="2230"/>
                  </a:lnTo>
                  <a:lnTo>
                    <a:pt x="662" y="2218"/>
                  </a:lnTo>
                  <a:lnTo>
                    <a:pt x="636" y="2205"/>
                  </a:lnTo>
                  <a:lnTo>
                    <a:pt x="611" y="2191"/>
                  </a:lnTo>
                  <a:lnTo>
                    <a:pt x="587" y="2178"/>
                  </a:lnTo>
                  <a:lnTo>
                    <a:pt x="562" y="2163"/>
                  </a:lnTo>
                  <a:lnTo>
                    <a:pt x="539" y="2148"/>
                  </a:lnTo>
                  <a:lnTo>
                    <a:pt x="515" y="2133"/>
                  </a:lnTo>
                  <a:lnTo>
                    <a:pt x="492" y="2117"/>
                  </a:lnTo>
                  <a:lnTo>
                    <a:pt x="469" y="2100"/>
                  </a:lnTo>
                  <a:lnTo>
                    <a:pt x="447" y="2083"/>
                  </a:lnTo>
                  <a:lnTo>
                    <a:pt x="425" y="2066"/>
                  </a:lnTo>
                  <a:lnTo>
                    <a:pt x="404" y="2048"/>
                  </a:lnTo>
                  <a:lnTo>
                    <a:pt x="383" y="2030"/>
                  </a:lnTo>
                  <a:lnTo>
                    <a:pt x="362" y="2011"/>
                  </a:lnTo>
                  <a:lnTo>
                    <a:pt x="342" y="1990"/>
                  </a:lnTo>
                  <a:lnTo>
                    <a:pt x="323" y="1971"/>
                  </a:lnTo>
                  <a:lnTo>
                    <a:pt x="304" y="1950"/>
                  </a:lnTo>
                  <a:lnTo>
                    <a:pt x="285" y="1930"/>
                  </a:lnTo>
                  <a:lnTo>
                    <a:pt x="267" y="1908"/>
                  </a:lnTo>
                  <a:lnTo>
                    <a:pt x="249" y="1886"/>
                  </a:lnTo>
                  <a:lnTo>
                    <a:pt x="232" y="1864"/>
                  </a:lnTo>
                  <a:lnTo>
                    <a:pt x="216" y="1841"/>
                  </a:lnTo>
                  <a:lnTo>
                    <a:pt x="200" y="1819"/>
                  </a:lnTo>
                  <a:lnTo>
                    <a:pt x="184" y="1795"/>
                  </a:lnTo>
                  <a:lnTo>
                    <a:pt x="169" y="1770"/>
                  </a:lnTo>
                  <a:lnTo>
                    <a:pt x="155" y="1747"/>
                  </a:lnTo>
                  <a:lnTo>
                    <a:pt x="141" y="1722"/>
                  </a:lnTo>
                  <a:lnTo>
                    <a:pt x="128" y="1697"/>
                  </a:lnTo>
                  <a:lnTo>
                    <a:pt x="116" y="1672"/>
                  </a:lnTo>
                  <a:lnTo>
                    <a:pt x="104" y="1647"/>
                  </a:lnTo>
                  <a:lnTo>
                    <a:pt x="92" y="1620"/>
                  </a:lnTo>
                  <a:lnTo>
                    <a:pt x="81" y="1594"/>
                  </a:lnTo>
                  <a:lnTo>
                    <a:pt x="72" y="1568"/>
                  </a:lnTo>
                  <a:lnTo>
                    <a:pt x="62" y="1540"/>
                  </a:lnTo>
                  <a:lnTo>
                    <a:pt x="53" y="1513"/>
                  </a:lnTo>
                  <a:lnTo>
                    <a:pt x="45" y="1485"/>
                  </a:lnTo>
                  <a:lnTo>
                    <a:pt x="38" y="1458"/>
                  </a:lnTo>
                  <a:lnTo>
                    <a:pt x="30" y="1430"/>
                  </a:lnTo>
                  <a:lnTo>
                    <a:pt x="25" y="1401"/>
                  </a:lnTo>
                  <a:lnTo>
                    <a:pt x="18" y="1372"/>
                  </a:lnTo>
                  <a:lnTo>
                    <a:pt x="14" y="1343"/>
                  </a:lnTo>
                  <a:lnTo>
                    <a:pt x="10" y="1315"/>
                  </a:lnTo>
                  <a:lnTo>
                    <a:pt x="7" y="1286"/>
                  </a:lnTo>
                  <a:lnTo>
                    <a:pt x="4" y="1256"/>
                  </a:lnTo>
                  <a:lnTo>
                    <a:pt x="2" y="1226"/>
                  </a:lnTo>
                  <a:lnTo>
                    <a:pt x="1" y="1196"/>
                  </a:lnTo>
                  <a:lnTo>
                    <a:pt x="0" y="1166"/>
                  </a:lnTo>
                  <a:lnTo>
                    <a:pt x="0" y="1166"/>
                  </a:lnTo>
                  <a:lnTo>
                    <a:pt x="1" y="1136"/>
                  </a:lnTo>
                  <a:lnTo>
                    <a:pt x="2" y="1106"/>
                  </a:lnTo>
                  <a:lnTo>
                    <a:pt x="4" y="1076"/>
                  </a:lnTo>
                  <a:lnTo>
                    <a:pt x="7" y="1047"/>
                  </a:lnTo>
                  <a:lnTo>
                    <a:pt x="10" y="1018"/>
                  </a:lnTo>
                  <a:lnTo>
                    <a:pt x="14" y="989"/>
                  </a:lnTo>
                  <a:lnTo>
                    <a:pt x="18" y="960"/>
                  </a:lnTo>
                  <a:lnTo>
                    <a:pt x="25" y="931"/>
                  </a:lnTo>
                  <a:lnTo>
                    <a:pt x="30" y="902"/>
                  </a:lnTo>
                  <a:lnTo>
                    <a:pt x="38" y="875"/>
                  </a:lnTo>
                  <a:lnTo>
                    <a:pt x="45" y="847"/>
                  </a:lnTo>
                  <a:lnTo>
                    <a:pt x="53" y="819"/>
                  </a:lnTo>
                  <a:lnTo>
                    <a:pt x="62" y="792"/>
                  </a:lnTo>
                  <a:lnTo>
                    <a:pt x="72" y="765"/>
                  </a:lnTo>
                  <a:lnTo>
                    <a:pt x="81" y="739"/>
                  </a:lnTo>
                  <a:lnTo>
                    <a:pt x="92" y="712"/>
                  </a:lnTo>
                  <a:lnTo>
                    <a:pt x="104" y="687"/>
                  </a:lnTo>
                  <a:lnTo>
                    <a:pt x="116" y="660"/>
                  </a:lnTo>
                  <a:lnTo>
                    <a:pt x="128" y="635"/>
                  </a:lnTo>
                  <a:lnTo>
                    <a:pt x="141" y="610"/>
                  </a:lnTo>
                  <a:lnTo>
                    <a:pt x="155" y="585"/>
                  </a:lnTo>
                  <a:lnTo>
                    <a:pt x="169" y="562"/>
                  </a:lnTo>
                  <a:lnTo>
                    <a:pt x="184" y="537"/>
                  </a:lnTo>
                  <a:lnTo>
                    <a:pt x="200" y="514"/>
                  </a:lnTo>
                  <a:lnTo>
                    <a:pt x="216" y="491"/>
                  </a:lnTo>
                  <a:lnTo>
                    <a:pt x="232" y="468"/>
                  </a:lnTo>
                  <a:lnTo>
                    <a:pt x="249" y="446"/>
                  </a:lnTo>
                  <a:lnTo>
                    <a:pt x="267" y="424"/>
                  </a:lnTo>
                  <a:lnTo>
                    <a:pt x="285" y="403"/>
                  </a:lnTo>
                  <a:lnTo>
                    <a:pt x="304" y="382"/>
                  </a:lnTo>
                  <a:lnTo>
                    <a:pt x="323" y="361"/>
                  </a:lnTo>
                  <a:lnTo>
                    <a:pt x="342" y="342"/>
                  </a:lnTo>
                  <a:lnTo>
                    <a:pt x="362" y="322"/>
                  </a:lnTo>
                  <a:lnTo>
                    <a:pt x="383" y="302"/>
                  </a:lnTo>
                  <a:lnTo>
                    <a:pt x="404" y="284"/>
                  </a:lnTo>
                  <a:lnTo>
                    <a:pt x="425" y="266"/>
                  </a:lnTo>
                  <a:lnTo>
                    <a:pt x="447" y="249"/>
                  </a:lnTo>
                  <a:lnTo>
                    <a:pt x="469" y="232"/>
                  </a:lnTo>
                  <a:lnTo>
                    <a:pt x="492" y="215"/>
                  </a:lnTo>
                  <a:lnTo>
                    <a:pt x="515" y="199"/>
                  </a:lnTo>
                  <a:lnTo>
                    <a:pt x="539" y="184"/>
                  </a:lnTo>
                  <a:lnTo>
                    <a:pt x="562" y="169"/>
                  </a:lnTo>
                  <a:lnTo>
                    <a:pt x="587" y="154"/>
                  </a:lnTo>
                  <a:lnTo>
                    <a:pt x="611" y="141"/>
                  </a:lnTo>
                  <a:lnTo>
                    <a:pt x="636" y="127"/>
                  </a:lnTo>
                  <a:lnTo>
                    <a:pt x="662" y="114"/>
                  </a:lnTo>
                  <a:lnTo>
                    <a:pt x="687" y="103"/>
                  </a:lnTo>
                  <a:lnTo>
                    <a:pt x="713" y="92"/>
                  </a:lnTo>
                  <a:lnTo>
                    <a:pt x="740" y="80"/>
                  </a:lnTo>
                  <a:lnTo>
                    <a:pt x="766" y="71"/>
                  </a:lnTo>
                  <a:lnTo>
                    <a:pt x="793" y="61"/>
                  </a:lnTo>
                  <a:lnTo>
                    <a:pt x="821" y="53"/>
                  </a:lnTo>
                  <a:lnTo>
                    <a:pt x="849" y="44"/>
                  </a:lnTo>
                  <a:lnTo>
                    <a:pt x="876" y="36"/>
                  </a:lnTo>
                  <a:lnTo>
                    <a:pt x="904" y="30"/>
                  </a:lnTo>
                  <a:lnTo>
                    <a:pt x="933" y="24"/>
                  </a:lnTo>
                  <a:lnTo>
                    <a:pt x="961" y="18"/>
                  </a:lnTo>
                  <a:lnTo>
                    <a:pt x="990" y="13"/>
                  </a:lnTo>
                  <a:lnTo>
                    <a:pt x="1020" y="9"/>
                  </a:lnTo>
                  <a:lnTo>
                    <a:pt x="1048" y="6"/>
                  </a:lnTo>
                  <a:lnTo>
                    <a:pt x="1078" y="3"/>
                  </a:lnTo>
                  <a:lnTo>
                    <a:pt x="1107" y="1"/>
                  </a:lnTo>
                  <a:lnTo>
                    <a:pt x="1137" y="0"/>
                  </a:lnTo>
                  <a:lnTo>
                    <a:pt x="1168" y="0"/>
                  </a:lnTo>
                  <a:lnTo>
                    <a:pt x="1168" y="0"/>
                  </a:lnTo>
                  <a:lnTo>
                    <a:pt x="1198" y="0"/>
                  </a:lnTo>
                  <a:lnTo>
                    <a:pt x="1228" y="1"/>
                  </a:lnTo>
                  <a:lnTo>
                    <a:pt x="1258" y="3"/>
                  </a:lnTo>
                  <a:lnTo>
                    <a:pt x="1287" y="6"/>
                  </a:lnTo>
                  <a:lnTo>
                    <a:pt x="1317" y="9"/>
                  </a:lnTo>
                  <a:lnTo>
                    <a:pt x="1346" y="13"/>
                  </a:lnTo>
                  <a:lnTo>
                    <a:pt x="1374" y="18"/>
                  </a:lnTo>
                  <a:lnTo>
                    <a:pt x="1403" y="24"/>
                  </a:lnTo>
                  <a:lnTo>
                    <a:pt x="1431" y="30"/>
                  </a:lnTo>
                  <a:lnTo>
                    <a:pt x="1460" y="36"/>
                  </a:lnTo>
                  <a:lnTo>
                    <a:pt x="1488" y="44"/>
                  </a:lnTo>
                  <a:lnTo>
                    <a:pt x="1514" y="53"/>
                  </a:lnTo>
                  <a:lnTo>
                    <a:pt x="1542" y="61"/>
                  </a:lnTo>
                  <a:lnTo>
                    <a:pt x="1569" y="71"/>
                  </a:lnTo>
                  <a:lnTo>
                    <a:pt x="1596" y="80"/>
                  </a:lnTo>
                  <a:lnTo>
                    <a:pt x="1622" y="92"/>
                  </a:lnTo>
                  <a:lnTo>
                    <a:pt x="1648" y="103"/>
                  </a:lnTo>
                  <a:lnTo>
                    <a:pt x="1674" y="114"/>
                  </a:lnTo>
                  <a:lnTo>
                    <a:pt x="1699" y="127"/>
                  </a:lnTo>
                  <a:lnTo>
                    <a:pt x="1724" y="141"/>
                  </a:lnTo>
                  <a:lnTo>
                    <a:pt x="1748" y="154"/>
                  </a:lnTo>
                  <a:lnTo>
                    <a:pt x="1773" y="169"/>
                  </a:lnTo>
                  <a:lnTo>
                    <a:pt x="1796" y="184"/>
                  </a:lnTo>
                  <a:lnTo>
                    <a:pt x="1820" y="199"/>
                  </a:lnTo>
                  <a:lnTo>
                    <a:pt x="1843" y="215"/>
                  </a:lnTo>
                  <a:lnTo>
                    <a:pt x="1866" y="232"/>
                  </a:lnTo>
                  <a:lnTo>
                    <a:pt x="1888" y="249"/>
                  </a:lnTo>
                  <a:lnTo>
                    <a:pt x="1910" y="266"/>
                  </a:lnTo>
                  <a:lnTo>
                    <a:pt x="1931" y="284"/>
                  </a:lnTo>
                  <a:lnTo>
                    <a:pt x="1952" y="302"/>
                  </a:lnTo>
                  <a:lnTo>
                    <a:pt x="1973" y="322"/>
                  </a:lnTo>
                  <a:lnTo>
                    <a:pt x="1993" y="342"/>
                  </a:lnTo>
                  <a:lnTo>
                    <a:pt x="2012" y="361"/>
                  </a:lnTo>
                  <a:lnTo>
                    <a:pt x="2032" y="382"/>
                  </a:lnTo>
                  <a:lnTo>
                    <a:pt x="2051" y="403"/>
                  </a:lnTo>
                  <a:lnTo>
                    <a:pt x="2069" y="424"/>
                  </a:lnTo>
                  <a:lnTo>
                    <a:pt x="2086" y="446"/>
                  </a:lnTo>
                  <a:lnTo>
                    <a:pt x="2103" y="468"/>
                  </a:lnTo>
                  <a:lnTo>
                    <a:pt x="2119" y="491"/>
                  </a:lnTo>
                  <a:lnTo>
                    <a:pt x="2135" y="514"/>
                  </a:lnTo>
                  <a:lnTo>
                    <a:pt x="2151" y="537"/>
                  </a:lnTo>
                  <a:lnTo>
                    <a:pt x="2166" y="562"/>
                  </a:lnTo>
                  <a:lnTo>
                    <a:pt x="2180" y="585"/>
                  </a:lnTo>
                  <a:lnTo>
                    <a:pt x="2194" y="610"/>
                  </a:lnTo>
                  <a:lnTo>
                    <a:pt x="2207" y="635"/>
                  </a:lnTo>
                  <a:lnTo>
                    <a:pt x="2220" y="660"/>
                  </a:lnTo>
                  <a:lnTo>
                    <a:pt x="2231" y="687"/>
                  </a:lnTo>
                  <a:lnTo>
                    <a:pt x="2243" y="712"/>
                  </a:lnTo>
                  <a:lnTo>
                    <a:pt x="2254" y="739"/>
                  </a:lnTo>
                  <a:lnTo>
                    <a:pt x="2264" y="765"/>
                  </a:lnTo>
                  <a:lnTo>
                    <a:pt x="2274" y="792"/>
                  </a:lnTo>
                  <a:lnTo>
                    <a:pt x="2283" y="819"/>
                  </a:lnTo>
                  <a:lnTo>
                    <a:pt x="2291" y="847"/>
                  </a:lnTo>
                  <a:lnTo>
                    <a:pt x="2299" y="875"/>
                  </a:lnTo>
                  <a:lnTo>
                    <a:pt x="2305" y="902"/>
                  </a:lnTo>
                  <a:lnTo>
                    <a:pt x="2311" y="931"/>
                  </a:lnTo>
                  <a:lnTo>
                    <a:pt x="2317" y="960"/>
                  </a:lnTo>
                  <a:lnTo>
                    <a:pt x="2321" y="989"/>
                  </a:lnTo>
                  <a:lnTo>
                    <a:pt x="2325" y="1018"/>
                  </a:lnTo>
                  <a:lnTo>
                    <a:pt x="2329" y="1047"/>
                  </a:lnTo>
                  <a:lnTo>
                    <a:pt x="2332" y="1076"/>
                  </a:lnTo>
                  <a:lnTo>
                    <a:pt x="2334" y="1106"/>
                  </a:lnTo>
                  <a:lnTo>
                    <a:pt x="2335"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B9562337-0606-49ED-B307-A35643DA5CDC}"/>
                </a:ext>
              </a:extLst>
            </p:cNvPr>
            <p:cNvSpPr>
              <a:spLocks/>
            </p:cNvSpPr>
            <p:nvPr/>
          </p:nvSpPr>
          <p:spPr bwMode="auto">
            <a:xfrm>
              <a:off x="5116" y="1184"/>
              <a:ext cx="467" cy="467"/>
            </a:xfrm>
            <a:custGeom>
              <a:avLst/>
              <a:gdLst>
                <a:gd name="T0" fmla="*/ 2331 w 2335"/>
                <a:gd name="T1" fmla="*/ 1255 h 2333"/>
                <a:gd name="T2" fmla="*/ 2311 w 2335"/>
                <a:gd name="T3" fmla="*/ 1400 h 2333"/>
                <a:gd name="T4" fmla="*/ 2273 w 2335"/>
                <a:gd name="T5" fmla="*/ 1540 h 2333"/>
                <a:gd name="T6" fmla="*/ 2220 w 2335"/>
                <a:gd name="T7" fmla="*/ 1672 h 2333"/>
                <a:gd name="T8" fmla="*/ 2150 w 2335"/>
                <a:gd name="T9" fmla="*/ 1794 h 2333"/>
                <a:gd name="T10" fmla="*/ 2068 w 2335"/>
                <a:gd name="T11" fmla="*/ 1908 h 2333"/>
                <a:gd name="T12" fmla="*/ 1973 w 2335"/>
                <a:gd name="T13" fmla="*/ 2010 h 2333"/>
                <a:gd name="T14" fmla="*/ 1866 w 2335"/>
                <a:gd name="T15" fmla="*/ 2101 h 2333"/>
                <a:gd name="T16" fmla="*/ 1749 w 2335"/>
                <a:gd name="T17" fmla="*/ 2178 h 2333"/>
                <a:gd name="T18" fmla="*/ 1621 w 2335"/>
                <a:gd name="T19" fmla="*/ 2241 h 2333"/>
                <a:gd name="T20" fmla="*/ 1487 w 2335"/>
                <a:gd name="T21" fmla="*/ 2288 h 2333"/>
                <a:gd name="T22" fmla="*/ 1346 w 2335"/>
                <a:gd name="T23" fmla="*/ 2319 h 2333"/>
                <a:gd name="T24" fmla="*/ 1197 w 2335"/>
                <a:gd name="T25" fmla="*/ 2331 h 2333"/>
                <a:gd name="T26" fmla="*/ 1077 w 2335"/>
                <a:gd name="T27" fmla="*/ 2328 h 2333"/>
                <a:gd name="T28" fmla="*/ 932 w 2335"/>
                <a:gd name="T29" fmla="*/ 2308 h 2333"/>
                <a:gd name="T30" fmla="*/ 793 w 2335"/>
                <a:gd name="T31" fmla="*/ 2271 h 2333"/>
                <a:gd name="T32" fmla="*/ 662 w 2335"/>
                <a:gd name="T33" fmla="*/ 2217 h 2333"/>
                <a:gd name="T34" fmla="*/ 538 w 2335"/>
                <a:gd name="T35" fmla="*/ 2149 h 2333"/>
                <a:gd name="T36" fmla="*/ 425 w 2335"/>
                <a:gd name="T37" fmla="*/ 2066 h 2333"/>
                <a:gd name="T38" fmla="*/ 323 w 2335"/>
                <a:gd name="T39" fmla="*/ 1971 h 2333"/>
                <a:gd name="T40" fmla="*/ 232 w 2335"/>
                <a:gd name="T41" fmla="*/ 1864 h 2333"/>
                <a:gd name="T42" fmla="*/ 155 w 2335"/>
                <a:gd name="T43" fmla="*/ 1746 h 2333"/>
                <a:gd name="T44" fmla="*/ 92 w 2335"/>
                <a:gd name="T45" fmla="*/ 1620 h 2333"/>
                <a:gd name="T46" fmla="*/ 44 w 2335"/>
                <a:gd name="T47" fmla="*/ 1485 h 2333"/>
                <a:gd name="T48" fmla="*/ 13 w 2335"/>
                <a:gd name="T49" fmla="*/ 1344 h 2333"/>
                <a:gd name="T50" fmla="*/ 0 w 2335"/>
                <a:gd name="T51" fmla="*/ 1196 h 2333"/>
                <a:gd name="T52" fmla="*/ 4 w 2335"/>
                <a:gd name="T53" fmla="*/ 1076 h 2333"/>
                <a:gd name="T54" fmla="*/ 24 w 2335"/>
                <a:gd name="T55" fmla="*/ 931 h 2333"/>
                <a:gd name="T56" fmla="*/ 61 w 2335"/>
                <a:gd name="T57" fmla="*/ 792 h 2333"/>
                <a:gd name="T58" fmla="*/ 116 w 2335"/>
                <a:gd name="T59" fmla="*/ 661 h 2333"/>
                <a:gd name="T60" fmla="*/ 184 w 2335"/>
                <a:gd name="T61" fmla="*/ 538 h 2333"/>
                <a:gd name="T62" fmla="*/ 266 w 2335"/>
                <a:gd name="T63" fmla="*/ 425 h 2333"/>
                <a:gd name="T64" fmla="*/ 363 w 2335"/>
                <a:gd name="T65" fmla="*/ 322 h 2333"/>
                <a:gd name="T66" fmla="*/ 469 w 2335"/>
                <a:gd name="T67" fmla="*/ 231 h 2333"/>
                <a:gd name="T68" fmla="*/ 587 w 2335"/>
                <a:gd name="T69" fmla="*/ 154 h 2333"/>
                <a:gd name="T70" fmla="*/ 713 w 2335"/>
                <a:gd name="T71" fmla="*/ 91 h 2333"/>
                <a:gd name="T72" fmla="*/ 848 w 2335"/>
                <a:gd name="T73" fmla="*/ 43 h 2333"/>
                <a:gd name="T74" fmla="*/ 990 w 2335"/>
                <a:gd name="T75" fmla="*/ 13 h 2333"/>
                <a:gd name="T76" fmla="*/ 1137 w 2335"/>
                <a:gd name="T77" fmla="*/ 0 h 2333"/>
                <a:gd name="T78" fmla="*/ 1257 w 2335"/>
                <a:gd name="T79" fmla="*/ 3 h 2333"/>
                <a:gd name="T80" fmla="*/ 1402 w 2335"/>
                <a:gd name="T81" fmla="*/ 23 h 2333"/>
                <a:gd name="T82" fmla="*/ 1542 w 2335"/>
                <a:gd name="T83" fmla="*/ 60 h 2333"/>
                <a:gd name="T84" fmla="*/ 1674 w 2335"/>
                <a:gd name="T85" fmla="*/ 115 h 2333"/>
                <a:gd name="T86" fmla="*/ 1797 w 2335"/>
                <a:gd name="T87" fmla="*/ 183 h 2333"/>
                <a:gd name="T88" fmla="*/ 1910 w 2335"/>
                <a:gd name="T89" fmla="*/ 265 h 2333"/>
                <a:gd name="T90" fmla="*/ 2012 w 2335"/>
                <a:gd name="T91" fmla="*/ 362 h 2333"/>
                <a:gd name="T92" fmla="*/ 2103 w 2335"/>
                <a:gd name="T93" fmla="*/ 468 h 2333"/>
                <a:gd name="T94" fmla="*/ 2180 w 2335"/>
                <a:gd name="T95" fmla="*/ 586 h 2333"/>
                <a:gd name="T96" fmla="*/ 2243 w 2335"/>
                <a:gd name="T97" fmla="*/ 712 h 2333"/>
                <a:gd name="T98" fmla="*/ 2290 w 2335"/>
                <a:gd name="T99" fmla="*/ 846 h 2333"/>
                <a:gd name="T100" fmla="*/ 2321 w 2335"/>
                <a:gd name="T101" fmla="*/ 988 h 2333"/>
                <a:gd name="T102" fmla="*/ 2334 w 2335"/>
                <a:gd name="T103" fmla="*/ 1136 h 2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3">
                  <a:moveTo>
                    <a:pt x="2335" y="1166"/>
                  </a:moveTo>
                  <a:lnTo>
                    <a:pt x="2335" y="1166"/>
                  </a:lnTo>
                  <a:lnTo>
                    <a:pt x="2334" y="1196"/>
                  </a:lnTo>
                  <a:lnTo>
                    <a:pt x="2333" y="1226"/>
                  </a:lnTo>
                  <a:lnTo>
                    <a:pt x="2331" y="1255"/>
                  </a:lnTo>
                  <a:lnTo>
                    <a:pt x="2329" y="1285"/>
                  </a:lnTo>
                  <a:lnTo>
                    <a:pt x="2326" y="1314"/>
                  </a:lnTo>
                  <a:lnTo>
                    <a:pt x="2321" y="1344"/>
                  </a:lnTo>
                  <a:lnTo>
                    <a:pt x="2316" y="1373"/>
                  </a:lnTo>
                  <a:lnTo>
                    <a:pt x="2311" y="1400"/>
                  </a:lnTo>
                  <a:lnTo>
                    <a:pt x="2305" y="1429"/>
                  </a:lnTo>
                  <a:lnTo>
                    <a:pt x="2298" y="1457"/>
                  </a:lnTo>
                  <a:lnTo>
                    <a:pt x="2290" y="1485"/>
                  </a:lnTo>
                  <a:lnTo>
                    <a:pt x="2282" y="1513"/>
                  </a:lnTo>
                  <a:lnTo>
                    <a:pt x="2273" y="1540"/>
                  </a:lnTo>
                  <a:lnTo>
                    <a:pt x="2264" y="1567"/>
                  </a:lnTo>
                  <a:lnTo>
                    <a:pt x="2254" y="1594"/>
                  </a:lnTo>
                  <a:lnTo>
                    <a:pt x="2243" y="1620"/>
                  </a:lnTo>
                  <a:lnTo>
                    <a:pt x="2232" y="1646"/>
                  </a:lnTo>
                  <a:lnTo>
                    <a:pt x="2220" y="1672"/>
                  </a:lnTo>
                  <a:lnTo>
                    <a:pt x="2207" y="1697"/>
                  </a:lnTo>
                  <a:lnTo>
                    <a:pt x="2194" y="1722"/>
                  </a:lnTo>
                  <a:lnTo>
                    <a:pt x="2180" y="1746"/>
                  </a:lnTo>
                  <a:lnTo>
                    <a:pt x="2165" y="1771"/>
                  </a:lnTo>
                  <a:lnTo>
                    <a:pt x="2150" y="1794"/>
                  </a:lnTo>
                  <a:lnTo>
                    <a:pt x="2135" y="1818"/>
                  </a:lnTo>
                  <a:lnTo>
                    <a:pt x="2119" y="1841"/>
                  </a:lnTo>
                  <a:lnTo>
                    <a:pt x="2103" y="1864"/>
                  </a:lnTo>
                  <a:lnTo>
                    <a:pt x="2086" y="1886"/>
                  </a:lnTo>
                  <a:lnTo>
                    <a:pt x="2068" y="1908"/>
                  </a:lnTo>
                  <a:lnTo>
                    <a:pt x="2050" y="1929"/>
                  </a:lnTo>
                  <a:lnTo>
                    <a:pt x="2032" y="1950"/>
                  </a:lnTo>
                  <a:lnTo>
                    <a:pt x="2012" y="1971"/>
                  </a:lnTo>
                  <a:lnTo>
                    <a:pt x="1993" y="1991"/>
                  </a:lnTo>
                  <a:lnTo>
                    <a:pt x="1973" y="2010"/>
                  </a:lnTo>
                  <a:lnTo>
                    <a:pt x="1953" y="2029"/>
                  </a:lnTo>
                  <a:lnTo>
                    <a:pt x="1931" y="2047"/>
                  </a:lnTo>
                  <a:lnTo>
                    <a:pt x="1910" y="2066"/>
                  </a:lnTo>
                  <a:lnTo>
                    <a:pt x="1889" y="2084"/>
                  </a:lnTo>
                  <a:lnTo>
                    <a:pt x="1866" y="2101"/>
                  </a:lnTo>
                  <a:lnTo>
                    <a:pt x="1844" y="2117"/>
                  </a:lnTo>
                  <a:lnTo>
                    <a:pt x="1820" y="2133"/>
                  </a:lnTo>
                  <a:lnTo>
                    <a:pt x="1797" y="2149"/>
                  </a:lnTo>
                  <a:lnTo>
                    <a:pt x="1773" y="2164"/>
                  </a:lnTo>
                  <a:lnTo>
                    <a:pt x="1749" y="2178"/>
                  </a:lnTo>
                  <a:lnTo>
                    <a:pt x="1724" y="2192"/>
                  </a:lnTo>
                  <a:lnTo>
                    <a:pt x="1698" y="2204"/>
                  </a:lnTo>
                  <a:lnTo>
                    <a:pt x="1674" y="2217"/>
                  </a:lnTo>
                  <a:lnTo>
                    <a:pt x="1648" y="2229"/>
                  </a:lnTo>
                  <a:lnTo>
                    <a:pt x="1621" y="2241"/>
                  </a:lnTo>
                  <a:lnTo>
                    <a:pt x="1596" y="2251"/>
                  </a:lnTo>
                  <a:lnTo>
                    <a:pt x="1569" y="2261"/>
                  </a:lnTo>
                  <a:lnTo>
                    <a:pt x="1542" y="2271"/>
                  </a:lnTo>
                  <a:lnTo>
                    <a:pt x="1515" y="2280"/>
                  </a:lnTo>
                  <a:lnTo>
                    <a:pt x="1487" y="2288"/>
                  </a:lnTo>
                  <a:lnTo>
                    <a:pt x="1459" y="2295"/>
                  </a:lnTo>
                  <a:lnTo>
                    <a:pt x="1431" y="2303"/>
                  </a:lnTo>
                  <a:lnTo>
                    <a:pt x="1402" y="2308"/>
                  </a:lnTo>
                  <a:lnTo>
                    <a:pt x="1375" y="2314"/>
                  </a:lnTo>
                  <a:lnTo>
                    <a:pt x="1346" y="2319"/>
                  </a:lnTo>
                  <a:lnTo>
                    <a:pt x="1316" y="2323"/>
                  </a:lnTo>
                  <a:lnTo>
                    <a:pt x="1287" y="2326"/>
                  </a:lnTo>
                  <a:lnTo>
                    <a:pt x="1257" y="2328"/>
                  </a:lnTo>
                  <a:lnTo>
                    <a:pt x="1227" y="2330"/>
                  </a:lnTo>
                  <a:lnTo>
                    <a:pt x="1197" y="2331"/>
                  </a:lnTo>
                  <a:lnTo>
                    <a:pt x="1167" y="2333"/>
                  </a:lnTo>
                  <a:lnTo>
                    <a:pt x="1167" y="2333"/>
                  </a:lnTo>
                  <a:lnTo>
                    <a:pt x="1137" y="2331"/>
                  </a:lnTo>
                  <a:lnTo>
                    <a:pt x="1107" y="2330"/>
                  </a:lnTo>
                  <a:lnTo>
                    <a:pt x="1077" y="2328"/>
                  </a:lnTo>
                  <a:lnTo>
                    <a:pt x="1049" y="2326"/>
                  </a:lnTo>
                  <a:lnTo>
                    <a:pt x="1019" y="2323"/>
                  </a:lnTo>
                  <a:lnTo>
                    <a:pt x="990" y="2319"/>
                  </a:lnTo>
                  <a:lnTo>
                    <a:pt x="961" y="2314"/>
                  </a:lnTo>
                  <a:lnTo>
                    <a:pt x="932" y="2308"/>
                  </a:lnTo>
                  <a:lnTo>
                    <a:pt x="904" y="2303"/>
                  </a:lnTo>
                  <a:lnTo>
                    <a:pt x="876" y="2295"/>
                  </a:lnTo>
                  <a:lnTo>
                    <a:pt x="848" y="2288"/>
                  </a:lnTo>
                  <a:lnTo>
                    <a:pt x="820" y="2280"/>
                  </a:lnTo>
                  <a:lnTo>
                    <a:pt x="793" y="2271"/>
                  </a:lnTo>
                  <a:lnTo>
                    <a:pt x="767" y="2261"/>
                  </a:lnTo>
                  <a:lnTo>
                    <a:pt x="740" y="2251"/>
                  </a:lnTo>
                  <a:lnTo>
                    <a:pt x="713" y="2241"/>
                  </a:lnTo>
                  <a:lnTo>
                    <a:pt x="687" y="2229"/>
                  </a:lnTo>
                  <a:lnTo>
                    <a:pt x="662" y="2217"/>
                  </a:lnTo>
                  <a:lnTo>
                    <a:pt x="636" y="2204"/>
                  </a:lnTo>
                  <a:lnTo>
                    <a:pt x="612" y="2192"/>
                  </a:lnTo>
                  <a:lnTo>
                    <a:pt x="587" y="2178"/>
                  </a:lnTo>
                  <a:lnTo>
                    <a:pt x="562" y="2164"/>
                  </a:lnTo>
                  <a:lnTo>
                    <a:pt x="538" y="2149"/>
                  </a:lnTo>
                  <a:lnTo>
                    <a:pt x="514" y="2133"/>
                  </a:lnTo>
                  <a:lnTo>
                    <a:pt x="492" y="2117"/>
                  </a:lnTo>
                  <a:lnTo>
                    <a:pt x="469" y="2101"/>
                  </a:lnTo>
                  <a:lnTo>
                    <a:pt x="447" y="2084"/>
                  </a:lnTo>
                  <a:lnTo>
                    <a:pt x="425" y="2066"/>
                  </a:lnTo>
                  <a:lnTo>
                    <a:pt x="403" y="2047"/>
                  </a:lnTo>
                  <a:lnTo>
                    <a:pt x="383" y="2029"/>
                  </a:lnTo>
                  <a:lnTo>
                    <a:pt x="363" y="2010"/>
                  </a:lnTo>
                  <a:lnTo>
                    <a:pt x="342" y="1991"/>
                  </a:lnTo>
                  <a:lnTo>
                    <a:pt x="323" y="1971"/>
                  </a:lnTo>
                  <a:lnTo>
                    <a:pt x="304" y="1950"/>
                  </a:lnTo>
                  <a:lnTo>
                    <a:pt x="285" y="1929"/>
                  </a:lnTo>
                  <a:lnTo>
                    <a:pt x="266" y="1908"/>
                  </a:lnTo>
                  <a:lnTo>
                    <a:pt x="249" y="1886"/>
                  </a:lnTo>
                  <a:lnTo>
                    <a:pt x="232" y="1864"/>
                  </a:lnTo>
                  <a:lnTo>
                    <a:pt x="215" y="1841"/>
                  </a:lnTo>
                  <a:lnTo>
                    <a:pt x="199" y="1818"/>
                  </a:lnTo>
                  <a:lnTo>
                    <a:pt x="184" y="1794"/>
                  </a:lnTo>
                  <a:lnTo>
                    <a:pt x="169" y="1771"/>
                  </a:lnTo>
                  <a:lnTo>
                    <a:pt x="155" y="1746"/>
                  </a:lnTo>
                  <a:lnTo>
                    <a:pt x="141" y="1722"/>
                  </a:lnTo>
                  <a:lnTo>
                    <a:pt x="128" y="1697"/>
                  </a:lnTo>
                  <a:lnTo>
                    <a:pt x="116" y="1672"/>
                  </a:lnTo>
                  <a:lnTo>
                    <a:pt x="103" y="1646"/>
                  </a:lnTo>
                  <a:lnTo>
                    <a:pt x="92" y="1620"/>
                  </a:lnTo>
                  <a:lnTo>
                    <a:pt x="82" y="1594"/>
                  </a:lnTo>
                  <a:lnTo>
                    <a:pt x="71" y="1567"/>
                  </a:lnTo>
                  <a:lnTo>
                    <a:pt x="61" y="1540"/>
                  </a:lnTo>
                  <a:lnTo>
                    <a:pt x="53" y="1513"/>
                  </a:lnTo>
                  <a:lnTo>
                    <a:pt x="44" y="1485"/>
                  </a:lnTo>
                  <a:lnTo>
                    <a:pt x="37" y="1457"/>
                  </a:lnTo>
                  <a:lnTo>
                    <a:pt x="30" y="1429"/>
                  </a:lnTo>
                  <a:lnTo>
                    <a:pt x="24" y="1400"/>
                  </a:lnTo>
                  <a:lnTo>
                    <a:pt x="19" y="1373"/>
                  </a:lnTo>
                  <a:lnTo>
                    <a:pt x="13" y="1344"/>
                  </a:lnTo>
                  <a:lnTo>
                    <a:pt x="10" y="1314"/>
                  </a:lnTo>
                  <a:lnTo>
                    <a:pt x="7" y="1285"/>
                  </a:lnTo>
                  <a:lnTo>
                    <a:pt x="4" y="1255"/>
                  </a:lnTo>
                  <a:lnTo>
                    <a:pt x="1" y="1226"/>
                  </a:lnTo>
                  <a:lnTo>
                    <a:pt x="0" y="1196"/>
                  </a:lnTo>
                  <a:lnTo>
                    <a:pt x="0" y="1166"/>
                  </a:lnTo>
                  <a:lnTo>
                    <a:pt x="0" y="1166"/>
                  </a:lnTo>
                  <a:lnTo>
                    <a:pt x="0" y="1136"/>
                  </a:lnTo>
                  <a:lnTo>
                    <a:pt x="1" y="1106"/>
                  </a:lnTo>
                  <a:lnTo>
                    <a:pt x="4" y="1076"/>
                  </a:lnTo>
                  <a:lnTo>
                    <a:pt x="7" y="1047"/>
                  </a:lnTo>
                  <a:lnTo>
                    <a:pt x="10" y="1017"/>
                  </a:lnTo>
                  <a:lnTo>
                    <a:pt x="13" y="988"/>
                  </a:lnTo>
                  <a:lnTo>
                    <a:pt x="19" y="959"/>
                  </a:lnTo>
                  <a:lnTo>
                    <a:pt x="24" y="931"/>
                  </a:lnTo>
                  <a:lnTo>
                    <a:pt x="30" y="903"/>
                  </a:lnTo>
                  <a:lnTo>
                    <a:pt x="37" y="874"/>
                  </a:lnTo>
                  <a:lnTo>
                    <a:pt x="44" y="846"/>
                  </a:lnTo>
                  <a:lnTo>
                    <a:pt x="53" y="820"/>
                  </a:lnTo>
                  <a:lnTo>
                    <a:pt x="61" y="792"/>
                  </a:lnTo>
                  <a:lnTo>
                    <a:pt x="71" y="765"/>
                  </a:lnTo>
                  <a:lnTo>
                    <a:pt x="82" y="738"/>
                  </a:lnTo>
                  <a:lnTo>
                    <a:pt x="92" y="712"/>
                  </a:lnTo>
                  <a:lnTo>
                    <a:pt x="103" y="686"/>
                  </a:lnTo>
                  <a:lnTo>
                    <a:pt x="116" y="661"/>
                  </a:lnTo>
                  <a:lnTo>
                    <a:pt x="128" y="635"/>
                  </a:lnTo>
                  <a:lnTo>
                    <a:pt x="141" y="610"/>
                  </a:lnTo>
                  <a:lnTo>
                    <a:pt x="155" y="586"/>
                  </a:lnTo>
                  <a:lnTo>
                    <a:pt x="169" y="561"/>
                  </a:lnTo>
                  <a:lnTo>
                    <a:pt x="184" y="538"/>
                  </a:lnTo>
                  <a:lnTo>
                    <a:pt x="199" y="514"/>
                  </a:lnTo>
                  <a:lnTo>
                    <a:pt x="215" y="491"/>
                  </a:lnTo>
                  <a:lnTo>
                    <a:pt x="232" y="468"/>
                  </a:lnTo>
                  <a:lnTo>
                    <a:pt x="249" y="446"/>
                  </a:lnTo>
                  <a:lnTo>
                    <a:pt x="266" y="425"/>
                  </a:lnTo>
                  <a:lnTo>
                    <a:pt x="285" y="403"/>
                  </a:lnTo>
                  <a:lnTo>
                    <a:pt x="304" y="382"/>
                  </a:lnTo>
                  <a:lnTo>
                    <a:pt x="323" y="362"/>
                  </a:lnTo>
                  <a:lnTo>
                    <a:pt x="342" y="341"/>
                  </a:lnTo>
                  <a:lnTo>
                    <a:pt x="363" y="322"/>
                  </a:lnTo>
                  <a:lnTo>
                    <a:pt x="383" y="303"/>
                  </a:lnTo>
                  <a:lnTo>
                    <a:pt x="403" y="284"/>
                  </a:lnTo>
                  <a:lnTo>
                    <a:pt x="425" y="265"/>
                  </a:lnTo>
                  <a:lnTo>
                    <a:pt x="447" y="248"/>
                  </a:lnTo>
                  <a:lnTo>
                    <a:pt x="469" y="231"/>
                  </a:lnTo>
                  <a:lnTo>
                    <a:pt x="492" y="215"/>
                  </a:lnTo>
                  <a:lnTo>
                    <a:pt x="514" y="199"/>
                  </a:lnTo>
                  <a:lnTo>
                    <a:pt x="538" y="183"/>
                  </a:lnTo>
                  <a:lnTo>
                    <a:pt x="562" y="168"/>
                  </a:lnTo>
                  <a:lnTo>
                    <a:pt x="587" y="154"/>
                  </a:lnTo>
                  <a:lnTo>
                    <a:pt x="612" y="141"/>
                  </a:lnTo>
                  <a:lnTo>
                    <a:pt x="636" y="128"/>
                  </a:lnTo>
                  <a:lnTo>
                    <a:pt x="662" y="115"/>
                  </a:lnTo>
                  <a:lnTo>
                    <a:pt x="687" y="103"/>
                  </a:lnTo>
                  <a:lnTo>
                    <a:pt x="713" y="91"/>
                  </a:lnTo>
                  <a:lnTo>
                    <a:pt x="740" y="81"/>
                  </a:lnTo>
                  <a:lnTo>
                    <a:pt x="767" y="70"/>
                  </a:lnTo>
                  <a:lnTo>
                    <a:pt x="793" y="60"/>
                  </a:lnTo>
                  <a:lnTo>
                    <a:pt x="820" y="52"/>
                  </a:lnTo>
                  <a:lnTo>
                    <a:pt x="848" y="43"/>
                  </a:lnTo>
                  <a:lnTo>
                    <a:pt x="876" y="36"/>
                  </a:lnTo>
                  <a:lnTo>
                    <a:pt x="904" y="29"/>
                  </a:lnTo>
                  <a:lnTo>
                    <a:pt x="932" y="23"/>
                  </a:lnTo>
                  <a:lnTo>
                    <a:pt x="961" y="18"/>
                  </a:lnTo>
                  <a:lnTo>
                    <a:pt x="990" y="13"/>
                  </a:lnTo>
                  <a:lnTo>
                    <a:pt x="1019" y="9"/>
                  </a:lnTo>
                  <a:lnTo>
                    <a:pt x="1049" y="6"/>
                  </a:lnTo>
                  <a:lnTo>
                    <a:pt x="1077" y="3"/>
                  </a:lnTo>
                  <a:lnTo>
                    <a:pt x="1107" y="1"/>
                  </a:lnTo>
                  <a:lnTo>
                    <a:pt x="1137" y="0"/>
                  </a:lnTo>
                  <a:lnTo>
                    <a:pt x="1167" y="0"/>
                  </a:lnTo>
                  <a:lnTo>
                    <a:pt x="1167" y="0"/>
                  </a:lnTo>
                  <a:lnTo>
                    <a:pt x="1197" y="0"/>
                  </a:lnTo>
                  <a:lnTo>
                    <a:pt x="1227" y="1"/>
                  </a:lnTo>
                  <a:lnTo>
                    <a:pt x="1257" y="3"/>
                  </a:lnTo>
                  <a:lnTo>
                    <a:pt x="1287" y="6"/>
                  </a:lnTo>
                  <a:lnTo>
                    <a:pt x="1316" y="9"/>
                  </a:lnTo>
                  <a:lnTo>
                    <a:pt x="1346" y="13"/>
                  </a:lnTo>
                  <a:lnTo>
                    <a:pt x="1375" y="18"/>
                  </a:lnTo>
                  <a:lnTo>
                    <a:pt x="1402" y="23"/>
                  </a:lnTo>
                  <a:lnTo>
                    <a:pt x="1431" y="29"/>
                  </a:lnTo>
                  <a:lnTo>
                    <a:pt x="1459" y="36"/>
                  </a:lnTo>
                  <a:lnTo>
                    <a:pt x="1487" y="43"/>
                  </a:lnTo>
                  <a:lnTo>
                    <a:pt x="1515" y="52"/>
                  </a:lnTo>
                  <a:lnTo>
                    <a:pt x="1542" y="60"/>
                  </a:lnTo>
                  <a:lnTo>
                    <a:pt x="1569" y="70"/>
                  </a:lnTo>
                  <a:lnTo>
                    <a:pt x="1596" y="81"/>
                  </a:lnTo>
                  <a:lnTo>
                    <a:pt x="1621" y="91"/>
                  </a:lnTo>
                  <a:lnTo>
                    <a:pt x="1648" y="103"/>
                  </a:lnTo>
                  <a:lnTo>
                    <a:pt x="1674" y="115"/>
                  </a:lnTo>
                  <a:lnTo>
                    <a:pt x="1698" y="128"/>
                  </a:lnTo>
                  <a:lnTo>
                    <a:pt x="1724" y="141"/>
                  </a:lnTo>
                  <a:lnTo>
                    <a:pt x="1749" y="154"/>
                  </a:lnTo>
                  <a:lnTo>
                    <a:pt x="1773" y="168"/>
                  </a:lnTo>
                  <a:lnTo>
                    <a:pt x="1797" y="183"/>
                  </a:lnTo>
                  <a:lnTo>
                    <a:pt x="1820" y="199"/>
                  </a:lnTo>
                  <a:lnTo>
                    <a:pt x="1844" y="215"/>
                  </a:lnTo>
                  <a:lnTo>
                    <a:pt x="1866" y="231"/>
                  </a:lnTo>
                  <a:lnTo>
                    <a:pt x="1889" y="248"/>
                  </a:lnTo>
                  <a:lnTo>
                    <a:pt x="1910" y="265"/>
                  </a:lnTo>
                  <a:lnTo>
                    <a:pt x="1931" y="284"/>
                  </a:lnTo>
                  <a:lnTo>
                    <a:pt x="1953" y="303"/>
                  </a:lnTo>
                  <a:lnTo>
                    <a:pt x="1973" y="322"/>
                  </a:lnTo>
                  <a:lnTo>
                    <a:pt x="1993" y="341"/>
                  </a:lnTo>
                  <a:lnTo>
                    <a:pt x="2012" y="362"/>
                  </a:lnTo>
                  <a:lnTo>
                    <a:pt x="2032" y="382"/>
                  </a:lnTo>
                  <a:lnTo>
                    <a:pt x="2050" y="403"/>
                  </a:lnTo>
                  <a:lnTo>
                    <a:pt x="2068" y="425"/>
                  </a:lnTo>
                  <a:lnTo>
                    <a:pt x="2086" y="446"/>
                  </a:lnTo>
                  <a:lnTo>
                    <a:pt x="2103" y="468"/>
                  </a:lnTo>
                  <a:lnTo>
                    <a:pt x="2119" y="491"/>
                  </a:lnTo>
                  <a:lnTo>
                    <a:pt x="2135" y="514"/>
                  </a:lnTo>
                  <a:lnTo>
                    <a:pt x="2150" y="538"/>
                  </a:lnTo>
                  <a:lnTo>
                    <a:pt x="2165" y="561"/>
                  </a:lnTo>
                  <a:lnTo>
                    <a:pt x="2180" y="586"/>
                  </a:lnTo>
                  <a:lnTo>
                    <a:pt x="2194" y="610"/>
                  </a:lnTo>
                  <a:lnTo>
                    <a:pt x="2207" y="635"/>
                  </a:lnTo>
                  <a:lnTo>
                    <a:pt x="2220" y="661"/>
                  </a:lnTo>
                  <a:lnTo>
                    <a:pt x="2232" y="686"/>
                  </a:lnTo>
                  <a:lnTo>
                    <a:pt x="2243" y="712"/>
                  </a:lnTo>
                  <a:lnTo>
                    <a:pt x="2254" y="738"/>
                  </a:lnTo>
                  <a:lnTo>
                    <a:pt x="2264" y="765"/>
                  </a:lnTo>
                  <a:lnTo>
                    <a:pt x="2273" y="792"/>
                  </a:lnTo>
                  <a:lnTo>
                    <a:pt x="2282" y="820"/>
                  </a:lnTo>
                  <a:lnTo>
                    <a:pt x="2290" y="846"/>
                  </a:lnTo>
                  <a:lnTo>
                    <a:pt x="2298" y="874"/>
                  </a:lnTo>
                  <a:lnTo>
                    <a:pt x="2305" y="903"/>
                  </a:lnTo>
                  <a:lnTo>
                    <a:pt x="2311" y="931"/>
                  </a:lnTo>
                  <a:lnTo>
                    <a:pt x="2316" y="959"/>
                  </a:lnTo>
                  <a:lnTo>
                    <a:pt x="2321" y="988"/>
                  </a:lnTo>
                  <a:lnTo>
                    <a:pt x="2326" y="1017"/>
                  </a:lnTo>
                  <a:lnTo>
                    <a:pt x="2329" y="1047"/>
                  </a:lnTo>
                  <a:lnTo>
                    <a:pt x="2331" y="1076"/>
                  </a:lnTo>
                  <a:lnTo>
                    <a:pt x="2333" y="1106"/>
                  </a:lnTo>
                  <a:lnTo>
                    <a:pt x="2334"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Slide Number Placeholder 1">
            <a:extLst>
              <a:ext uri="{FF2B5EF4-FFF2-40B4-BE49-F238E27FC236}">
                <a16:creationId xmlns:a16="http://schemas.microsoft.com/office/drawing/2014/main" id="{57A901A0-F1C7-4AB3-8B32-42AB566AF1B0}"/>
              </a:ext>
            </a:extLst>
          </p:cNvPr>
          <p:cNvSpPr>
            <a:spLocks noGrp="1"/>
          </p:cNvSpPr>
          <p:nvPr>
            <p:ph type="sldNum" sz="quarter" idx="12"/>
          </p:nvPr>
        </p:nvSpPr>
        <p:spPr/>
        <p:txBody>
          <a:bodyPr/>
          <a:lstStyle/>
          <a:p>
            <a:fld id="{9639ED2B-37ED-4527-B698-007C17A6D46F}" type="slidenum">
              <a:rPr lang="en-US" smtClean="0"/>
              <a:t>31</a:t>
            </a:fld>
            <a:endParaRPr lang="en-US"/>
          </a:p>
        </p:txBody>
      </p:sp>
    </p:spTree>
    <p:extLst>
      <p:ext uri="{BB962C8B-B14F-4D97-AF65-F5344CB8AC3E}">
        <p14:creationId xmlns:p14="http://schemas.microsoft.com/office/powerpoint/2010/main" val="35194875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CB03B5-413A-4199-9FC9-AB7EF0A737A9}"/>
              </a:ext>
            </a:extLst>
          </p:cNvPr>
          <p:cNvSpPr>
            <a:spLocks noGrp="1"/>
          </p:cNvSpPr>
          <p:nvPr>
            <p:ph type="title"/>
          </p:nvPr>
        </p:nvSpPr>
        <p:spPr/>
        <p:txBody>
          <a:bodyPr/>
          <a:lstStyle/>
          <a:p>
            <a:r>
              <a:rPr lang="en-US">
                <a:cs typeface="Arial"/>
              </a:rPr>
              <a:t>Water Quantity Committee Report</a:t>
            </a:r>
          </a:p>
        </p:txBody>
      </p:sp>
      <p:grpSp>
        <p:nvGrpSpPr>
          <p:cNvPr id="11" name="Group 4">
            <a:extLst>
              <a:ext uri="{FF2B5EF4-FFF2-40B4-BE49-F238E27FC236}">
                <a16:creationId xmlns:a16="http://schemas.microsoft.com/office/drawing/2014/main" id="{352638D9-EBBE-467F-95B4-9F6F79F44BAF}"/>
              </a:ext>
            </a:extLst>
          </p:cNvPr>
          <p:cNvGrpSpPr>
            <a:grpSpLocks noChangeAspect="1"/>
          </p:cNvGrpSpPr>
          <p:nvPr/>
        </p:nvGrpSpPr>
        <p:grpSpPr bwMode="auto">
          <a:xfrm>
            <a:off x="10176930" y="2145864"/>
            <a:ext cx="1268942" cy="1046950"/>
            <a:chOff x="1222" y="0"/>
            <a:chExt cx="5236" cy="4320"/>
          </a:xfrm>
          <a:solidFill>
            <a:schemeClr val="bg1"/>
          </a:solidFill>
        </p:grpSpPr>
        <p:sp>
          <p:nvSpPr>
            <p:cNvPr id="12" name="Freeform 5">
              <a:extLst>
                <a:ext uri="{FF2B5EF4-FFF2-40B4-BE49-F238E27FC236}">
                  <a16:creationId xmlns:a16="http://schemas.microsoft.com/office/drawing/2014/main" id="{5CABBD93-84E3-40A2-B9F9-B1C6BDE2EBDE}"/>
                </a:ext>
              </a:extLst>
            </p:cNvPr>
            <p:cNvSpPr>
              <a:spLocks/>
            </p:cNvSpPr>
            <p:nvPr/>
          </p:nvSpPr>
          <p:spPr bwMode="auto">
            <a:xfrm>
              <a:off x="1222" y="903"/>
              <a:ext cx="3278" cy="3417"/>
            </a:xfrm>
            <a:custGeom>
              <a:avLst/>
              <a:gdLst>
                <a:gd name="T0" fmla="*/ 7334 w 16392"/>
                <a:gd name="T1" fmla="*/ 72 h 17085"/>
                <a:gd name="T2" fmla="*/ 6287 w 16392"/>
                <a:gd name="T3" fmla="*/ 256 h 17085"/>
                <a:gd name="T4" fmla="*/ 5267 w 16392"/>
                <a:gd name="T5" fmla="*/ 542 h 17085"/>
                <a:gd name="T6" fmla="*/ 4289 w 16392"/>
                <a:gd name="T7" fmla="*/ 928 h 17085"/>
                <a:gd name="T8" fmla="*/ 3369 w 16392"/>
                <a:gd name="T9" fmla="*/ 1415 h 17085"/>
                <a:gd name="T10" fmla="*/ 2522 w 16392"/>
                <a:gd name="T11" fmla="*/ 2002 h 17085"/>
                <a:gd name="T12" fmla="*/ 1761 w 16392"/>
                <a:gd name="T13" fmla="*/ 2689 h 17085"/>
                <a:gd name="T14" fmla="*/ 1259 w 16392"/>
                <a:gd name="T15" fmla="*/ 3267 h 17085"/>
                <a:gd name="T16" fmla="*/ 839 w 16392"/>
                <a:gd name="T17" fmla="*/ 3877 h 17085"/>
                <a:gd name="T18" fmla="*/ 503 w 16392"/>
                <a:gd name="T19" fmla="*/ 4512 h 17085"/>
                <a:gd name="T20" fmla="*/ 253 w 16392"/>
                <a:gd name="T21" fmla="*/ 5163 h 17085"/>
                <a:gd name="T22" fmla="*/ 89 w 16392"/>
                <a:gd name="T23" fmla="*/ 5827 h 17085"/>
                <a:gd name="T24" fmla="*/ 9 w 16392"/>
                <a:gd name="T25" fmla="*/ 6499 h 17085"/>
                <a:gd name="T26" fmla="*/ 13 w 16392"/>
                <a:gd name="T27" fmla="*/ 7172 h 17085"/>
                <a:gd name="T28" fmla="*/ 102 w 16392"/>
                <a:gd name="T29" fmla="*/ 7843 h 17085"/>
                <a:gd name="T30" fmla="*/ 275 w 16392"/>
                <a:gd name="T31" fmla="*/ 8505 h 17085"/>
                <a:gd name="T32" fmla="*/ 532 w 16392"/>
                <a:gd name="T33" fmla="*/ 9152 h 17085"/>
                <a:gd name="T34" fmla="*/ 873 w 16392"/>
                <a:gd name="T35" fmla="*/ 9781 h 17085"/>
                <a:gd name="T36" fmla="*/ 1298 w 16392"/>
                <a:gd name="T37" fmla="*/ 10385 h 17085"/>
                <a:gd name="T38" fmla="*/ 1807 w 16392"/>
                <a:gd name="T39" fmla="*/ 10959 h 17085"/>
                <a:gd name="T40" fmla="*/ 2399 w 16392"/>
                <a:gd name="T41" fmla="*/ 11498 h 17085"/>
                <a:gd name="T42" fmla="*/ 2829 w 16392"/>
                <a:gd name="T43" fmla="*/ 12018 h 17085"/>
                <a:gd name="T44" fmla="*/ 2723 w 16392"/>
                <a:gd name="T45" fmla="*/ 12986 h 17085"/>
                <a:gd name="T46" fmla="*/ 2488 w 16392"/>
                <a:gd name="T47" fmla="*/ 14210 h 17085"/>
                <a:gd name="T48" fmla="*/ 2067 w 16392"/>
                <a:gd name="T49" fmla="*/ 15709 h 17085"/>
                <a:gd name="T50" fmla="*/ 1840 w 16392"/>
                <a:gd name="T51" fmla="*/ 16463 h 17085"/>
                <a:gd name="T52" fmla="*/ 1917 w 16392"/>
                <a:gd name="T53" fmla="*/ 16772 h 17085"/>
                <a:gd name="T54" fmla="*/ 2135 w 16392"/>
                <a:gd name="T55" fmla="*/ 16997 h 17085"/>
                <a:gd name="T56" fmla="*/ 2449 w 16392"/>
                <a:gd name="T57" fmla="*/ 17085 h 17085"/>
                <a:gd name="T58" fmla="*/ 2640 w 16392"/>
                <a:gd name="T59" fmla="*/ 17053 h 17085"/>
                <a:gd name="T60" fmla="*/ 2817 w 16392"/>
                <a:gd name="T61" fmla="*/ 16960 h 17085"/>
                <a:gd name="T62" fmla="*/ 4581 w 16392"/>
                <a:gd name="T63" fmla="*/ 15687 h 17085"/>
                <a:gd name="T64" fmla="*/ 6651 w 16392"/>
                <a:gd name="T65" fmla="*/ 14209 h 17085"/>
                <a:gd name="T66" fmla="*/ 7826 w 16392"/>
                <a:gd name="T67" fmla="*/ 13579 h 17085"/>
                <a:gd name="T68" fmla="*/ 9318 w 16392"/>
                <a:gd name="T69" fmla="*/ 13599 h 17085"/>
                <a:gd name="T70" fmla="*/ 10774 w 16392"/>
                <a:gd name="T71" fmla="*/ 13425 h 17085"/>
                <a:gd name="T72" fmla="*/ 12166 w 16392"/>
                <a:gd name="T73" fmla="*/ 13066 h 17085"/>
                <a:gd name="T74" fmla="*/ 13462 w 16392"/>
                <a:gd name="T75" fmla="*/ 12530 h 17085"/>
                <a:gd name="T76" fmla="*/ 14129 w 16392"/>
                <a:gd name="T77" fmla="*/ 12159 h 17085"/>
                <a:gd name="T78" fmla="*/ 14692 w 16392"/>
                <a:gd name="T79" fmla="*/ 11782 h 17085"/>
                <a:gd name="T80" fmla="*/ 15216 w 16392"/>
                <a:gd name="T81" fmla="*/ 11364 h 17085"/>
                <a:gd name="T82" fmla="*/ 15697 w 16392"/>
                <a:gd name="T83" fmla="*/ 10908 h 17085"/>
                <a:gd name="T84" fmla="*/ 16131 w 16392"/>
                <a:gd name="T85" fmla="*/ 10414 h 17085"/>
                <a:gd name="T86" fmla="*/ 16057 w 16392"/>
                <a:gd name="T87" fmla="*/ 10031 h 17085"/>
                <a:gd name="T88" fmla="*/ 14583 w 16392"/>
                <a:gd name="T89" fmla="*/ 9767 h 17085"/>
                <a:gd name="T90" fmla="*/ 13455 w 16392"/>
                <a:gd name="T91" fmla="*/ 9426 h 17085"/>
                <a:gd name="T92" fmla="*/ 12508 w 16392"/>
                <a:gd name="T93" fmla="*/ 9035 h 17085"/>
                <a:gd name="T94" fmla="*/ 11637 w 16392"/>
                <a:gd name="T95" fmla="*/ 8574 h 17085"/>
                <a:gd name="T96" fmla="*/ 10847 w 16392"/>
                <a:gd name="T97" fmla="*/ 8049 h 17085"/>
                <a:gd name="T98" fmla="*/ 10141 w 16392"/>
                <a:gd name="T99" fmla="*/ 7467 h 17085"/>
                <a:gd name="T100" fmla="*/ 9520 w 16392"/>
                <a:gd name="T101" fmla="*/ 6835 h 17085"/>
                <a:gd name="T102" fmla="*/ 8988 w 16392"/>
                <a:gd name="T103" fmla="*/ 6157 h 17085"/>
                <a:gd name="T104" fmla="*/ 8545 w 16392"/>
                <a:gd name="T105" fmla="*/ 5443 h 17085"/>
                <a:gd name="T106" fmla="*/ 8196 w 16392"/>
                <a:gd name="T107" fmla="*/ 4696 h 17085"/>
                <a:gd name="T108" fmla="*/ 7942 w 16392"/>
                <a:gd name="T109" fmla="*/ 3924 h 17085"/>
                <a:gd name="T110" fmla="*/ 7787 w 16392"/>
                <a:gd name="T111" fmla="*/ 3133 h 17085"/>
                <a:gd name="T112" fmla="*/ 7731 w 16392"/>
                <a:gd name="T113" fmla="*/ 2330 h 17085"/>
                <a:gd name="T114" fmla="*/ 7778 w 16392"/>
                <a:gd name="T115" fmla="*/ 1522 h 17085"/>
                <a:gd name="T116" fmla="*/ 7931 w 16392"/>
                <a:gd name="T117" fmla="*/ 714 h 17085"/>
                <a:gd name="T118" fmla="*/ 8157 w 16392"/>
                <a:gd name="T119" fmla="*/ 0 h 17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92" h="17085">
                  <a:moveTo>
                    <a:pt x="8157" y="0"/>
                  </a:moveTo>
                  <a:lnTo>
                    <a:pt x="8157" y="0"/>
                  </a:lnTo>
                  <a:lnTo>
                    <a:pt x="8040" y="7"/>
                  </a:lnTo>
                  <a:lnTo>
                    <a:pt x="7921" y="14"/>
                  </a:lnTo>
                  <a:lnTo>
                    <a:pt x="7804" y="23"/>
                  </a:lnTo>
                  <a:lnTo>
                    <a:pt x="7686" y="33"/>
                  </a:lnTo>
                  <a:lnTo>
                    <a:pt x="7569" y="45"/>
                  </a:lnTo>
                  <a:lnTo>
                    <a:pt x="7451" y="58"/>
                  </a:lnTo>
                  <a:lnTo>
                    <a:pt x="7334" y="72"/>
                  </a:lnTo>
                  <a:lnTo>
                    <a:pt x="7217" y="88"/>
                  </a:lnTo>
                  <a:lnTo>
                    <a:pt x="7100" y="104"/>
                  </a:lnTo>
                  <a:lnTo>
                    <a:pt x="6983" y="122"/>
                  </a:lnTo>
                  <a:lnTo>
                    <a:pt x="6867" y="141"/>
                  </a:lnTo>
                  <a:lnTo>
                    <a:pt x="6750" y="162"/>
                  </a:lnTo>
                  <a:lnTo>
                    <a:pt x="6634" y="183"/>
                  </a:lnTo>
                  <a:lnTo>
                    <a:pt x="6518" y="206"/>
                  </a:lnTo>
                  <a:lnTo>
                    <a:pt x="6403" y="231"/>
                  </a:lnTo>
                  <a:lnTo>
                    <a:pt x="6287" y="256"/>
                  </a:lnTo>
                  <a:lnTo>
                    <a:pt x="6172" y="282"/>
                  </a:lnTo>
                  <a:lnTo>
                    <a:pt x="6058" y="311"/>
                  </a:lnTo>
                  <a:lnTo>
                    <a:pt x="5943" y="340"/>
                  </a:lnTo>
                  <a:lnTo>
                    <a:pt x="5830" y="371"/>
                  </a:lnTo>
                  <a:lnTo>
                    <a:pt x="5716" y="402"/>
                  </a:lnTo>
                  <a:lnTo>
                    <a:pt x="5604" y="435"/>
                  </a:lnTo>
                  <a:lnTo>
                    <a:pt x="5491" y="469"/>
                  </a:lnTo>
                  <a:lnTo>
                    <a:pt x="5379" y="504"/>
                  </a:lnTo>
                  <a:lnTo>
                    <a:pt x="5267" y="542"/>
                  </a:lnTo>
                  <a:lnTo>
                    <a:pt x="5156" y="579"/>
                  </a:lnTo>
                  <a:lnTo>
                    <a:pt x="5046" y="619"/>
                  </a:lnTo>
                  <a:lnTo>
                    <a:pt x="4936" y="659"/>
                  </a:lnTo>
                  <a:lnTo>
                    <a:pt x="4827" y="701"/>
                  </a:lnTo>
                  <a:lnTo>
                    <a:pt x="4718" y="744"/>
                  </a:lnTo>
                  <a:lnTo>
                    <a:pt x="4610" y="788"/>
                  </a:lnTo>
                  <a:lnTo>
                    <a:pt x="4503" y="833"/>
                  </a:lnTo>
                  <a:lnTo>
                    <a:pt x="4396" y="880"/>
                  </a:lnTo>
                  <a:lnTo>
                    <a:pt x="4289" y="928"/>
                  </a:lnTo>
                  <a:lnTo>
                    <a:pt x="4185" y="977"/>
                  </a:lnTo>
                  <a:lnTo>
                    <a:pt x="4080" y="1028"/>
                  </a:lnTo>
                  <a:lnTo>
                    <a:pt x="3976" y="1080"/>
                  </a:lnTo>
                  <a:lnTo>
                    <a:pt x="3873" y="1132"/>
                  </a:lnTo>
                  <a:lnTo>
                    <a:pt x="3770" y="1187"/>
                  </a:lnTo>
                  <a:lnTo>
                    <a:pt x="3668" y="1242"/>
                  </a:lnTo>
                  <a:lnTo>
                    <a:pt x="3568" y="1299"/>
                  </a:lnTo>
                  <a:lnTo>
                    <a:pt x="3469" y="1356"/>
                  </a:lnTo>
                  <a:lnTo>
                    <a:pt x="3369" y="1415"/>
                  </a:lnTo>
                  <a:lnTo>
                    <a:pt x="3271" y="1476"/>
                  </a:lnTo>
                  <a:lnTo>
                    <a:pt x="3174" y="1538"/>
                  </a:lnTo>
                  <a:lnTo>
                    <a:pt x="3077" y="1600"/>
                  </a:lnTo>
                  <a:lnTo>
                    <a:pt x="2982" y="1664"/>
                  </a:lnTo>
                  <a:lnTo>
                    <a:pt x="2888" y="1729"/>
                  </a:lnTo>
                  <a:lnTo>
                    <a:pt x="2795" y="1796"/>
                  </a:lnTo>
                  <a:lnTo>
                    <a:pt x="2702" y="1864"/>
                  </a:lnTo>
                  <a:lnTo>
                    <a:pt x="2612" y="1933"/>
                  </a:lnTo>
                  <a:lnTo>
                    <a:pt x="2522" y="2002"/>
                  </a:lnTo>
                  <a:lnTo>
                    <a:pt x="2432" y="2074"/>
                  </a:lnTo>
                  <a:lnTo>
                    <a:pt x="2344" y="2147"/>
                  </a:lnTo>
                  <a:lnTo>
                    <a:pt x="2258" y="2220"/>
                  </a:lnTo>
                  <a:lnTo>
                    <a:pt x="2171" y="2296"/>
                  </a:lnTo>
                  <a:lnTo>
                    <a:pt x="2087" y="2372"/>
                  </a:lnTo>
                  <a:lnTo>
                    <a:pt x="2004" y="2450"/>
                  </a:lnTo>
                  <a:lnTo>
                    <a:pt x="1921" y="2528"/>
                  </a:lnTo>
                  <a:lnTo>
                    <a:pt x="1841" y="2608"/>
                  </a:lnTo>
                  <a:lnTo>
                    <a:pt x="1761" y="2689"/>
                  </a:lnTo>
                  <a:lnTo>
                    <a:pt x="1683" y="2771"/>
                  </a:lnTo>
                  <a:lnTo>
                    <a:pt x="1606" y="2855"/>
                  </a:lnTo>
                  <a:lnTo>
                    <a:pt x="1530" y="2940"/>
                  </a:lnTo>
                  <a:lnTo>
                    <a:pt x="1530" y="2940"/>
                  </a:lnTo>
                  <a:lnTo>
                    <a:pt x="1474" y="3005"/>
                  </a:lnTo>
                  <a:lnTo>
                    <a:pt x="1418" y="3070"/>
                  </a:lnTo>
                  <a:lnTo>
                    <a:pt x="1365" y="3135"/>
                  </a:lnTo>
                  <a:lnTo>
                    <a:pt x="1311" y="3200"/>
                  </a:lnTo>
                  <a:lnTo>
                    <a:pt x="1259" y="3267"/>
                  </a:lnTo>
                  <a:lnTo>
                    <a:pt x="1209" y="3334"/>
                  </a:lnTo>
                  <a:lnTo>
                    <a:pt x="1158" y="3400"/>
                  </a:lnTo>
                  <a:lnTo>
                    <a:pt x="1109" y="3467"/>
                  </a:lnTo>
                  <a:lnTo>
                    <a:pt x="1062" y="3535"/>
                  </a:lnTo>
                  <a:lnTo>
                    <a:pt x="1015" y="3603"/>
                  </a:lnTo>
                  <a:lnTo>
                    <a:pt x="969" y="3671"/>
                  </a:lnTo>
                  <a:lnTo>
                    <a:pt x="925" y="3740"/>
                  </a:lnTo>
                  <a:lnTo>
                    <a:pt x="882" y="3808"/>
                  </a:lnTo>
                  <a:lnTo>
                    <a:pt x="839" y="3877"/>
                  </a:lnTo>
                  <a:lnTo>
                    <a:pt x="797" y="3947"/>
                  </a:lnTo>
                  <a:lnTo>
                    <a:pt x="757" y="4016"/>
                  </a:lnTo>
                  <a:lnTo>
                    <a:pt x="718" y="4087"/>
                  </a:lnTo>
                  <a:lnTo>
                    <a:pt x="680" y="4156"/>
                  </a:lnTo>
                  <a:lnTo>
                    <a:pt x="642" y="4226"/>
                  </a:lnTo>
                  <a:lnTo>
                    <a:pt x="606" y="4298"/>
                  </a:lnTo>
                  <a:lnTo>
                    <a:pt x="571" y="4368"/>
                  </a:lnTo>
                  <a:lnTo>
                    <a:pt x="536" y="4440"/>
                  </a:lnTo>
                  <a:lnTo>
                    <a:pt x="503" y="4512"/>
                  </a:lnTo>
                  <a:lnTo>
                    <a:pt x="472" y="4583"/>
                  </a:lnTo>
                  <a:lnTo>
                    <a:pt x="441" y="4655"/>
                  </a:lnTo>
                  <a:lnTo>
                    <a:pt x="411" y="4726"/>
                  </a:lnTo>
                  <a:lnTo>
                    <a:pt x="383" y="4799"/>
                  </a:lnTo>
                  <a:lnTo>
                    <a:pt x="355" y="4871"/>
                  </a:lnTo>
                  <a:lnTo>
                    <a:pt x="328" y="4944"/>
                  </a:lnTo>
                  <a:lnTo>
                    <a:pt x="302" y="5017"/>
                  </a:lnTo>
                  <a:lnTo>
                    <a:pt x="278" y="5089"/>
                  </a:lnTo>
                  <a:lnTo>
                    <a:pt x="253" y="5163"/>
                  </a:lnTo>
                  <a:lnTo>
                    <a:pt x="231" y="5236"/>
                  </a:lnTo>
                  <a:lnTo>
                    <a:pt x="209" y="5309"/>
                  </a:lnTo>
                  <a:lnTo>
                    <a:pt x="189" y="5383"/>
                  </a:lnTo>
                  <a:lnTo>
                    <a:pt x="170" y="5456"/>
                  </a:lnTo>
                  <a:lnTo>
                    <a:pt x="152" y="5530"/>
                  </a:lnTo>
                  <a:lnTo>
                    <a:pt x="135" y="5605"/>
                  </a:lnTo>
                  <a:lnTo>
                    <a:pt x="119" y="5679"/>
                  </a:lnTo>
                  <a:lnTo>
                    <a:pt x="103" y="5753"/>
                  </a:lnTo>
                  <a:lnTo>
                    <a:pt x="89" y="5827"/>
                  </a:lnTo>
                  <a:lnTo>
                    <a:pt x="76" y="5902"/>
                  </a:lnTo>
                  <a:lnTo>
                    <a:pt x="64" y="5975"/>
                  </a:lnTo>
                  <a:lnTo>
                    <a:pt x="52" y="6050"/>
                  </a:lnTo>
                  <a:lnTo>
                    <a:pt x="43" y="6125"/>
                  </a:lnTo>
                  <a:lnTo>
                    <a:pt x="34" y="6200"/>
                  </a:lnTo>
                  <a:lnTo>
                    <a:pt x="26" y="6274"/>
                  </a:lnTo>
                  <a:lnTo>
                    <a:pt x="19" y="6349"/>
                  </a:lnTo>
                  <a:lnTo>
                    <a:pt x="13" y="6424"/>
                  </a:lnTo>
                  <a:lnTo>
                    <a:pt x="9" y="6499"/>
                  </a:lnTo>
                  <a:lnTo>
                    <a:pt x="5" y="6573"/>
                  </a:lnTo>
                  <a:lnTo>
                    <a:pt x="2" y="6648"/>
                  </a:lnTo>
                  <a:lnTo>
                    <a:pt x="1" y="6723"/>
                  </a:lnTo>
                  <a:lnTo>
                    <a:pt x="0" y="6799"/>
                  </a:lnTo>
                  <a:lnTo>
                    <a:pt x="1" y="6873"/>
                  </a:lnTo>
                  <a:lnTo>
                    <a:pt x="2" y="6948"/>
                  </a:lnTo>
                  <a:lnTo>
                    <a:pt x="4" y="7023"/>
                  </a:lnTo>
                  <a:lnTo>
                    <a:pt x="9" y="7098"/>
                  </a:lnTo>
                  <a:lnTo>
                    <a:pt x="13" y="7172"/>
                  </a:lnTo>
                  <a:lnTo>
                    <a:pt x="18" y="7247"/>
                  </a:lnTo>
                  <a:lnTo>
                    <a:pt x="26" y="7322"/>
                  </a:lnTo>
                  <a:lnTo>
                    <a:pt x="33" y="7396"/>
                  </a:lnTo>
                  <a:lnTo>
                    <a:pt x="42" y="7471"/>
                  </a:lnTo>
                  <a:lnTo>
                    <a:pt x="52" y="7546"/>
                  </a:lnTo>
                  <a:lnTo>
                    <a:pt x="63" y="7620"/>
                  </a:lnTo>
                  <a:lnTo>
                    <a:pt x="75" y="7694"/>
                  </a:lnTo>
                  <a:lnTo>
                    <a:pt x="88" y="7768"/>
                  </a:lnTo>
                  <a:lnTo>
                    <a:pt x="102" y="7843"/>
                  </a:lnTo>
                  <a:lnTo>
                    <a:pt x="116" y="7916"/>
                  </a:lnTo>
                  <a:lnTo>
                    <a:pt x="134" y="7990"/>
                  </a:lnTo>
                  <a:lnTo>
                    <a:pt x="151" y="8065"/>
                  </a:lnTo>
                  <a:lnTo>
                    <a:pt x="169" y="8139"/>
                  </a:lnTo>
                  <a:lnTo>
                    <a:pt x="188" y="8212"/>
                  </a:lnTo>
                  <a:lnTo>
                    <a:pt x="208" y="8285"/>
                  </a:lnTo>
                  <a:lnTo>
                    <a:pt x="230" y="8359"/>
                  </a:lnTo>
                  <a:lnTo>
                    <a:pt x="251" y="8431"/>
                  </a:lnTo>
                  <a:lnTo>
                    <a:pt x="275" y="8505"/>
                  </a:lnTo>
                  <a:lnTo>
                    <a:pt x="299" y="8577"/>
                  </a:lnTo>
                  <a:lnTo>
                    <a:pt x="325" y="8650"/>
                  </a:lnTo>
                  <a:lnTo>
                    <a:pt x="352" y="8723"/>
                  </a:lnTo>
                  <a:lnTo>
                    <a:pt x="379" y="8794"/>
                  </a:lnTo>
                  <a:lnTo>
                    <a:pt x="407" y="8867"/>
                  </a:lnTo>
                  <a:lnTo>
                    <a:pt x="437" y="8938"/>
                  </a:lnTo>
                  <a:lnTo>
                    <a:pt x="468" y="9010"/>
                  </a:lnTo>
                  <a:lnTo>
                    <a:pt x="499" y="9081"/>
                  </a:lnTo>
                  <a:lnTo>
                    <a:pt x="532" y="9152"/>
                  </a:lnTo>
                  <a:lnTo>
                    <a:pt x="566" y="9223"/>
                  </a:lnTo>
                  <a:lnTo>
                    <a:pt x="601" y="9294"/>
                  </a:lnTo>
                  <a:lnTo>
                    <a:pt x="637" y="9364"/>
                  </a:lnTo>
                  <a:lnTo>
                    <a:pt x="673" y="9435"/>
                  </a:lnTo>
                  <a:lnTo>
                    <a:pt x="712" y="9504"/>
                  </a:lnTo>
                  <a:lnTo>
                    <a:pt x="750" y="9574"/>
                  </a:lnTo>
                  <a:lnTo>
                    <a:pt x="791" y="9643"/>
                  </a:lnTo>
                  <a:lnTo>
                    <a:pt x="831" y="9712"/>
                  </a:lnTo>
                  <a:lnTo>
                    <a:pt x="873" y="9781"/>
                  </a:lnTo>
                  <a:lnTo>
                    <a:pt x="917" y="9849"/>
                  </a:lnTo>
                  <a:lnTo>
                    <a:pt x="961" y="9917"/>
                  </a:lnTo>
                  <a:lnTo>
                    <a:pt x="1006" y="9986"/>
                  </a:lnTo>
                  <a:lnTo>
                    <a:pt x="1053" y="10053"/>
                  </a:lnTo>
                  <a:lnTo>
                    <a:pt x="1100" y="10120"/>
                  </a:lnTo>
                  <a:lnTo>
                    <a:pt x="1148" y="10186"/>
                  </a:lnTo>
                  <a:lnTo>
                    <a:pt x="1197" y="10253"/>
                  </a:lnTo>
                  <a:lnTo>
                    <a:pt x="1247" y="10319"/>
                  </a:lnTo>
                  <a:lnTo>
                    <a:pt x="1298" y="10385"/>
                  </a:lnTo>
                  <a:lnTo>
                    <a:pt x="1351" y="10450"/>
                  </a:lnTo>
                  <a:lnTo>
                    <a:pt x="1404" y="10515"/>
                  </a:lnTo>
                  <a:lnTo>
                    <a:pt x="1459" y="10579"/>
                  </a:lnTo>
                  <a:lnTo>
                    <a:pt x="1514" y="10645"/>
                  </a:lnTo>
                  <a:lnTo>
                    <a:pt x="1571" y="10708"/>
                  </a:lnTo>
                  <a:lnTo>
                    <a:pt x="1629" y="10772"/>
                  </a:lnTo>
                  <a:lnTo>
                    <a:pt x="1687" y="10835"/>
                  </a:lnTo>
                  <a:lnTo>
                    <a:pt x="1746" y="10896"/>
                  </a:lnTo>
                  <a:lnTo>
                    <a:pt x="1807" y="10959"/>
                  </a:lnTo>
                  <a:lnTo>
                    <a:pt x="1869" y="11020"/>
                  </a:lnTo>
                  <a:lnTo>
                    <a:pt x="1931" y="11082"/>
                  </a:lnTo>
                  <a:lnTo>
                    <a:pt x="1995" y="11143"/>
                  </a:lnTo>
                  <a:lnTo>
                    <a:pt x="2060" y="11203"/>
                  </a:lnTo>
                  <a:lnTo>
                    <a:pt x="2125" y="11263"/>
                  </a:lnTo>
                  <a:lnTo>
                    <a:pt x="2193" y="11323"/>
                  </a:lnTo>
                  <a:lnTo>
                    <a:pt x="2260" y="11381"/>
                  </a:lnTo>
                  <a:lnTo>
                    <a:pt x="2329" y="11440"/>
                  </a:lnTo>
                  <a:lnTo>
                    <a:pt x="2399" y="11498"/>
                  </a:lnTo>
                  <a:lnTo>
                    <a:pt x="2469" y="11555"/>
                  </a:lnTo>
                  <a:lnTo>
                    <a:pt x="2542" y="11613"/>
                  </a:lnTo>
                  <a:lnTo>
                    <a:pt x="2615" y="11668"/>
                  </a:lnTo>
                  <a:lnTo>
                    <a:pt x="2689" y="11725"/>
                  </a:lnTo>
                  <a:lnTo>
                    <a:pt x="2764" y="11781"/>
                  </a:lnTo>
                  <a:lnTo>
                    <a:pt x="2840" y="11835"/>
                  </a:lnTo>
                  <a:lnTo>
                    <a:pt x="2840" y="11835"/>
                  </a:lnTo>
                  <a:lnTo>
                    <a:pt x="2835" y="11925"/>
                  </a:lnTo>
                  <a:lnTo>
                    <a:pt x="2829" y="12018"/>
                  </a:lnTo>
                  <a:lnTo>
                    <a:pt x="2821" y="12114"/>
                  </a:lnTo>
                  <a:lnTo>
                    <a:pt x="2814" y="12212"/>
                  </a:lnTo>
                  <a:lnTo>
                    <a:pt x="2804" y="12313"/>
                  </a:lnTo>
                  <a:lnTo>
                    <a:pt x="2794" y="12418"/>
                  </a:lnTo>
                  <a:lnTo>
                    <a:pt x="2783" y="12525"/>
                  </a:lnTo>
                  <a:lnTo>
                    <a:pt x="2770" y="12636"/>
                  </a:lnTo>
                  <a:lnTo>
                    <a:pt x="2756" y="12749"/>
                  </a:lnTo>
                  <a:lnTo>
                    <a:pt x="2740" y="12866"/>
                  </a:lnTo>
                  <a:lnTo>
                    <a:pt x="2723" y="12986"/>
                  </a:lnTo>
                  <a:lnTo>
                    <a:pt x="2705" y="13109"/>
                  </a:lnTo>
                  <a:lnTo>
                    <a:pt x="2684" y="13235"/>
                  </a:lnTo>
                  <a:lnTo>
                    <a:pt x="2662" y="13364"/>
                  </a:lnTo>
                  <a:lnTo>
                    <a:pt x="2637" y="13496"/>
                  </a:lnTo>
                  <a:lnTo>
                    <a:pt x="2612" y="13633"/>
                  </a:lnTo>
                  <a:lnTo>
                    <a:pt x="2584" y="13772"/>
                  </a:lnTo>
                  <a:lnTo>
                    <a:pt x="2554" y="13914"/>
                  </a:lnTo>
                  <a:lnTo>
                    <a:pt x="2522" y="14060"/>
                  </a:lnTo>
                  <a:lnTo>
                    <a:pt x="2488" y="14210"/>
                  </a:lnTo>
                  <a:lnTo>
                    <a:pt x="2451" y="14362"/>
                  </a:lnTo>
                  <a:lnTo>
                    <a:pt x="2412" y="14518"/>
                  </a:lnTo>
                  <a:lnTo>
                    <a:pt x="2371" y="14677"/>
                  </a:lnTo>
                  <a:lnTo>
                    <a:pt x="2326" y="14841"/>
                  </a:lnTo>
                  <a:lnTo>
                    <a:pt x="2280" y="15007"/>
                  </a:lnTo>
                  <a:lnTo>
                    <a:pt x="2231" y="15177"/>
                  </a:lnTo>
                  <a:lnTo>
                    <a:pt x="2179" y="15351"/>
                  </a:lnTo>
                  <a:lnTo>
                    <a:pt x="2124" y="15528"/>
                  </a:lnTo>
                  <a:lnTo>
                    <a:pt x="2067" y="15709"/>
                  </a:lnTo>
                  <a:lnTo>
                    <a:pt x="2006" y="15893"/>
                  </a:lnTo>
                  <a:lnTo>
                    <a:pt x="1943" y="16081"/>
                  </a:lnTo>
                  <a:lnTo>
                    <a:pt x="1875" y="16274"/>
                  </a:lnTo>
                  <a:lnTo>
                    <a:pt x="1875" y="16274"/>
                  </a:lnTo>
                  <a:lnTo>
                    <a:pt x="1864" y="16312"/>
                  </a:lnTo>
                  <a:lnTo>
                    <a:pt x="1854" y="16349"/>
                  </a:lnTo>
                  <a:lnTo>
                    <a:pt x="1846" y="16388"/>
                  </a:lnTo>
                  <a:lnTo>
                    <a:pt x="1842" y="16425"/>
                  </a:lnTo>
                  <a:lnTo>
                    <a:pt x="1840" y="16463"/>
                  </a:lnTo>
                  <a:lnTo>
                    <a:pt x="1840" y="16499"/>
                  </a:lnTo>
                  <a:lnTo>
                    <a:pt x="1842" y="16535"/>
                  </a:lnTo>
                  <a:lnTo>
                    <a:pt x="1846" y="16571"/>
                  </a:lnTo>
                  <a:lnTo>
                    <a:pt x="1854" y="16607"/>
                  </a:lnTo>
                  <a:lnTo>
                    <a:pt x="1863" y="16642"/>
                  </a:lnTo>
                  <a:lnTo>
                    <a:pt x="1873" y="16675"/>
                  </a:lnTo>
                  <a:lnTo>
                    <a:pt x="1886" y="16708"/>
                  </a:lnTo>
                  <a:lnTo>
                    <a:pt x="1901" y="16741"/>
                  </a:lnTo>
                  <a:lnTo>
                    <a:pt x="1917" y="16772"/>
                  </a:lnTo>
                  <a:lnTo>
                    <a:pt x="1935" y="16802"/>
                  </a:lnTo>
                  <a:lnTo>
                    <a:pt x="1955" y="16831"/>
                  </a:lnTo>
                  <a:lnTo>
                    <a:pt x="1977" y="16860"/>
                  </a:lnTo>
                  <a:lnTo>
                    <a:pt x="1999" y="16885"/>
                  </a:lnTo>
                  <a:lnTo>
                    <a:pt x="2024" y="16911"/>
                  </a:lnTo>
                  <a:lnTo>
                    <a:pt x="2050" y="16936"/>
                  </a:lnTo>
                  <a:lnTo>
                    <a:pt x="2077" y="16958"/>
                  </a:lnTo>
                  <a:lnTo>
                    <a:pt x="2106" y="16978"/>
                  </a:lnTo>
                  <a:lnTo>
                    <a:pt x="2135" y="16997"/>
                  </a:lnTo>
                  <a:lnTo>
                    <a:pt x="2166" y="17015"/>
                  </a:lnTo>
                  <a:lnTo>
                    <a:pt x="2198" y="17031"/>
                  </a:lnTo>
                  <a:lnTo>
                    <a:pt x="2231" y="17044"/>
                  </a:lnTo>
                  <a:lnTo>
                    <a:pt x="2265" y="17056"/>
                  </a:lnTo>
                  <a:lnTo>
                    <a:pt x="2301" y="17067"/>
                  </a:lnTo>
                  <a:lnTo>
                    <a:pt x="2337" y="17074"/>
                  </a:lnTo>
                  <a:lnTo>
                    <a:pt x="2373" y="17080"/>
                  </a:lnTo>
                  <a:lnTo>
                    <a:pt x="2411" y="17084"/>
                  </a:lnTo>
                  <a:lnTo>
                    <a:pt x="2449" y="17085"/>
                  </a:lnTo>
                  <a:lnTo>
                    <a:pt x="2449" y="17085"/>
                  </a:lnTo>
                  <a:lnTo>
                    <a:pt x="2473" y="17084"/>
                  </a:lnTo>
                  <a:lnTo>
                    <a:pt x="2497" y="17083"/>
                  </a:lnTo>
                  <a:lnTo>
                    <a:pt x="2522" y="17081"/>
                  </a:lnTo>
                  <a:lnTo>
                    <a:pt x="2545" y="17076"/>
                  </a:lnTo>
                  <a:lnTo>
                    <a:pt x="2570" y="17072"/>
                  </a:lnTo>
                  <a:lnTo>
                    <a:pt x="2593" y="17067"/>
                  </a:lnTo>
                  <a:lnTo>
                    <a:pt x="2617" y="17060"/>
                  </a:lnTo>
                  <a:lnTo>
                    <a:pt x="2640" y="17053"/>
                  </a:lnTo>
                  <a:lnTo>
                    <a:pt x="2664" y="17045"/>
                  </a:lnTo>
                  <a:lnTo>
                    <a:pt x="2686" y="17036"/>
                  </a:lnTo>
                  <a:lnTo>
                    <a:pt x="2709" y="17025"/>
                  </a:lnTo>
                  <a:lnTo>
                    <a:pt x="2731" y="17015"/>
                  </a:lnTo>
                  <a:lnTo>
                    <a:pt x="2754" y="17002"/>
                  </a:lnTo>
                  <a:lnTo>
                    <a:pt x="2775" y="16989"/>
                  </a:lnTo>
                  <a:lnTo>
                    <a:pt x="2796" y="16975"/>
                  </a:lnTo>
                  <a:lnTo>
                    <a:pt x="2817" y="16960"/>
                  </a:lnTo>
                  <a:lnTo>
                    <a:pt x="2817" y="16960"/>
                  </a:lnTo>
                  <a:lnTo>
                    <a:pt x="2960" y="16851"/>
                  </a:lnTo>
                  <a:lnTo>
                    <a:pt x="3104" y="16743"/>
                  </a:lnTo>
                  <a:lnTo>
                    <a:pt x="3250" y="16637"/>
                  </a:lnTo>
                  <a:lnTo>
                    <a:pt x="3395" y="16530"/>
                  </a:lnTo>
                  <a:lnTo>
                    <a:pt x="3541" y="16423"/>
                  </a:lnTo>
                  <a:lnTo>
                    <a:pt x="3689" y="16317"/>
                  </a:lnTo>
                  <a:lnTo>
                    <a:pt x="3985" y="16107"/>
                  </a:lnTo>
                  <a:lnTo>
                    <a:pt x="4283" y="15897"/>
                  </a:lnTo>
                  <a:lnTo>
                    <a:pt x="4581" y="15687"/>
                  </a:lnTo>
                  <a:lnTo>
                    <a:pt x="5179" y="15270"/>
                  </a:lnTo>
                  <a:lnTo>
                    <a:pt x="5477" y="15060"/>
                  </a:lnTo>
                  <a:lnTo>
                    <a:pt x="5775" y="14849"/>
                  </a:lnTo>
                  <a:lnTo>
                    <a:pt x="5922" y="14743"/>
                  </a:lnTo>
                  <a:lnTo>
                    <a:pt x="6069" y="14638"/>
                  </a:lnTo>
                  <a:lnTo>
                    <a:pt x="6216" y="14531"/>
                  </a:lnTo>
                  <a:lnTo>
                    <a:pt x="6361" y="14424"/>
                  </a:lnTo>
                  <a:lnTo>
                    <a:pt x="6507" y="14317"/>
                  </a:lnTo>
                  <a:lnTo>
                    <a:pt x="6651" y="14209"/>
                  </a:lnTo>
                  <a:lnTo>
                    <a:pt x="6794" y="14101"/>
                  </a:lnTo>
                  <a:lnTo>
                    <a:pt x="6936" y="13991"/>
                  </a:lnTo>
                  <a:lnTo>
                    <a:pt x="7077" y="13882"/>
                  </a:lnTo>
                  <a:lnTo>
                    <a:pt x="7217" y="13771"/>
                  </a:lnTo>
                  <a:lnTo>
                    <a:pt x="7356" y="13660"/>
                  </a:lnTo>
                  <a:lnTo>
                    <a:pt x="7493" y="13548"/>
                  </a:lnTo>
                  <a:lnTo>
                    <a:pt x="7493" y="13548"/>
                  </a:lnTo>
                  <a:lnTo>
                    <a:pt x="7660" y="13565"/>
                  </a:lnTo>
                  <a:lnTo>
                    <a:pt x="7826" y="13579"/>
                  </a:lnTo>
                  <a:lnTo>
                    <a:pt x="7993" y="13591"/>
                  </a:lnTo>
                  <a:lnTo>
                    <a:pt x="8160" y="13600"/>
                  </a:lnTo>
                  <a:lnTo>
                    <a:pt x="8325" y="13607"/>
                  </a:lnTo>
                  <a:lnTo>
                    <a:pt x="8492" y="13612"/>
                  </a:lnTo>
                  <a:lnTo>
                    <a:pt x="8658" y="13615"/>
                  </a:lnTo>
                  <a:lnTo>
                    <a:pt x="8823" y="13614"/>
                  </a:lnTo>
                  <a:lnTo>
                    <a:pt x="8989" y="13612"/>
                  </a:lnTo>
                  <a:lnTo>
                    <a:pt x="9153" y="13606"/>
                  </a:lnTo>
                  <a:lnTo>
                    <a:pt x="9318" y="13599"/>
                  </a:lnTo>
                  <a:lnTo>
                    <a:pt x="9483" y="13589"/>
                  </a:lnTo>
                  <a:lnTo>
                    <a:pt x="9646" y="13576"/>
                  </a:lnTo>
                  <a:lnTo>
                    <a:pt x="9808" y="13562"/>
                  </a:lnTo>
                  <a:lnTo>
                    <a:pt x="9972" y="13546"/>
                  </a:lnTo>
                  <a:lnTo>
                    <a:pt x="10133" y="13525"/>
                  </a:lnTo>
                  <a:lnTo>
                    <a:pt x="10295" y="13504"/>
                  </a:lnTo>
                  <a:lnTo>
                    <a:pt x="10455" y="13480"/>
                  </a:lnTo>
                  <a:lnTo>
                    <a:pt x="10615" y="13454"/>
                  </a:lnTo>
                  <a:lnTo>
                    <a:pt x="10774" y="13425"/>
                  </a:lnTo>
                  <a:lnTo>
                    <a:pt x="10933" y="13394"/>
                  </a:lnTo>
                  <a:lnTo>
                    <a:pt x="11091" y="13361"/>
                  </a:lnTo>
                  <a:lnTo>
                    <a:pt x="11247" y="13326"/>
                  </a:lnTo>
                  <a:lnTo>
                    <a:pt x="11403" y="13288"/>
                  </a:lnTo>
                  <a:lnTo>
                    <a:pt x="11558" y="13248"/>
                  </a:lnTo>
                  <a:lnTo>
                    <a:pt x="11712" y="13206"/>
                  </a:lnTo>
                  <a:lnTo>
                    <a:pt x="11863" y="13161"/>
                  </a:lnTo>
                  <a:lnTo>
                    <a:pt x="12015" y="13114"/>
                  </a:lnTo>
                  <a:lnTo>
                    <a:pt x="12166" y="13066"/>
                  </a:lnTo>
                  <a:lnTo>
                    <a:pt x="12315" y="13015"/>
                  </a:lnTo>
                  <a:lnTo>
                    <a:pt x="12463" y="12961"/>
                  </a:lnTo>
                  <a:lnTo>
                    <a:pt x="12610" y="12906"/>
                  </a:lnTo>
                  <a:lnTo>
                    <a:pt x="12756" y="12849"/>
                  </a:lnTo>
                  <a:lnTo>
                    <a:pt x="12899" y="12790"/>
                  </a:lnTo>
                  <a:lnTo>
                    <a:pt x="13042" y="12728"/>
                  </a:lnTo>
                  <a:lnTo>
                    <a:pt x="13183" y="12664"/>
                  </a:lnTo>
                  <a:lnTo>
                    <a:pt x="13323" y="12597"/>
                  </a:lnTo>
                  <a:lnTo>
                    <a:pt x="13462" y="12530"/>
                  </a:lnTo>
                  <a:lnTo>
                    <a:pt x="13599" y="12460"/>
                  </a:lnTo>
                  <a:lnTo>
                    <a:pt x="13666" y="12423"/>
                  </a:lnTo>
                  <a:lnTo>
                    <a:pt x="13733" y="12387"/>
                  </a:lnTo>
                  <a:lnTo>
                    <a:pt x="13801" y="12351"/>
                  </a:lnTo>
                  <a:lnTo>
                    <a:pt x="13867" y="12313"/>
                  </a:lnTo>
                  <a:lnTo>
                    <a:pt x="13933" y="12275"/>
                  </a:lnTo>
                  <a:lnTo>
                    <a:pt x="13998" y="12236"/>
                  </a:lnTo>
                  <a:lnTo>
                    <a:pt x="14065" y="12198"/>
                  </a:lnTo>
                  <a:lnTo>
                    <a:pt x="14129" y="12159"/>
                  </a:lnTo>
                  <a:lnTo>
                    <a:pt x="14194" y="12119"/>
                  </a:lnTo>
                  <a:lnTo>
                    <a:pt x="14257" y="12078"/>
                  </a:lnTo>
                  <a:lnTo>
                    <a:pt x="14321" y="12037"/>
                  </a:lnTo>
                  <a:lnTo>
                    <a:pt x="14384" y="11996"/>
                  </a:lnTo>
                  <a:lnTo>
                    <a:pt x="14447" y="11954"/>
                  </a:lnTo>
                  <a:lnTo>
                    <a:pt x="14509" y="11912"/>
                  </a:lnTo>
                  <a:lnTo>
                    <a:pt x="14570" y="11868"/>
                  </a:lnTo>
                  <a:lnTo>
                    <a:pt x="14632" y="11825"/>
                  </a:lnTo>
                  <a:lnTo>
                    <a:pt x="14692" y="11782"/>
                  </a:lnTo>
                  <a:lnTo>
                    <a:pt x="14753" y="11737"/>
                  </a:lnTo>
                  <a:lnTo>
                    <a:pt x="14813" y="11692"/>
                  </a:lnTo>
                  <a:lnTo>
                    <a:pt x="14871" y="11646"/>
                  </a:lnTo>
                  <a:lnTo>
                    <a:pt x="14930" y="11600"/>
                  </a:lnTo>
                  <a:lnTo>
                    <a:pt x="14989" y="11554"/>
                  </a:lnTo>
                  <a:lnTo>
                    <a:pt x="15047" y="11507"/>
                  </a:lnTo>
                  <a:lnTo>
                    <a:pt x="15103" y="11460"/>
                  </a:lnTo>
                  <a:lnTo>
                    <a:pt x="15160" y="11412"/>
                  </a:lnTo>
                  <a:lnTo>
                    <a:pt x="15216" y="11364"/>
                  </a:lnTo>
                  <a:lnTo>
                    <a:pt x="15272" y="11315"/>
                  </a:lnTo>
                  <a:lnTo>
                    <a:pt x="15327" y="11266"/>
                  </a:lnTo>
                  <a:lnTo>
                    <a:pt x="15382" y="11216"/>
                  </a:lnTo>
                  <a:lnTo>
                    <a:pt x="15436" y="11166"/>
                  </a:lnTo>
                  <a:lnTo>
                    <a:pt x="15489" y="11115"/>
                  </a:lnTo>
                  <a:lnTo>
                    <a:pt x="15542" y="11064"/>
                  </a:lnTo>
                  <a:lnTo>
                    <a:pt x="15595" y="11013"/>
                  </a:lnTo>
                  <a:lnTo>
                    <a:pt x="15646" y="10961"/>
                  </a:lnTo>
                  <a:lnTo>
                    <a:pt x="15697" y="10908"/>
                  </a:lnTo>
                  <a:lnTo>
                    <a:pt x="15748" y="10855"/>
                  </a:lnTo>
                  <a:lnTo>
                    <a:pt x="15798" y="10801"/>
                  </a:lnTo>
                  <a:lnTo>
                    <a:pt x="15847" y="10747"/>
                  </a:lnTo>
                  <a:lnTo>
                    <a:pt x="15896" y="10694"/>
                  </a:lnTo>
                  <a:lnTo>
                    <a:pt x="15944" y="10638"/>
                  </a:lnTo>
                  <a:lnTo>
                    <a:pt x="15992" y="10583"/>
                  </a:lnTo>
                  <a:lnTo>
                    <a:pt x="16039" y="10527"/>
                  </a:lnTo>
                  <a:lnTo>
                    <a:pt x="16085" y="10470"/>
                  </a:lnTo>
                  <a:lnTo>
                    <a:pt x="16131" y="10414"/>
                  </a:lnTo>
                  <a:lnTo>
                    <a:pt x="16176" y="10357"/>
                  </a:lnTo>
                  <a:lnTo>
                    <a:pt x="16221" y="10300"/>
                  </a:lnTo>
                  <a:lnTo>
                    <a:pt x="16265" y="10241"/>
                  </a:lnTo>
                  <a:lnTo>
                    <a:pt x="16307" y="10183"/>
                  </a:lnTo>
                  <a:lnTo>
                    <a:pt x="16350" y="10123"/>
                  </a:lnTo>
                  <a:lnTo>
                    <a:pt x="16392" y="10065"/>
                  </a:lnTo>
                  <a:lnTo>
                    <a:pt x="16392" y="10065"/>
                  </a:lnTo>
                  <a:lnTo>
                    <a:pt x="16225" y="10049"/>
                  </a:lnTo>
                  <a:lnTo>
                    <a:pt x="16057" y="10031"/>
                  </a:lnTo>
                  <a:lnTo>
                    <a:pt x="15892" y="10011"/>
                  </a:lnTo>
                  <a:lnTo>
                    <a:pt x="15726" y="9988"/>
                  </a:lnTo>
                  <a:lnTo>
                    <a:pt x="15561" y="9963"/>
                  </a:lnTo>
                  <a:lnTo>
                    <a:pt x="15396" y="9937"/>
                  </a:lnTo>
                  <a:lnTo>
                    <a:pt x="15232" y="9907"/>
                  </a:lnTo>
                  <a:lnTo>
                    <a:pt x="15069" y="9876"/>
                  </a:lnTo>
                  <a:lnTo>
                    <a:pt x="14907" y="9842"/>
                  </a:lnTo>
                  <a:lnTo>
                    <a:pt x="14744" y="9805"/>
                  </a:lnTo>
                  <a:lnTo>
                    <a:pt x="14583" y="9767"/>
                  </a:lnTo>
                  <a:lnTo>
                    <a:pt x="14423" y="9726"/>
                  </a:lnTo>
                  <a:lnTo>
                    <a:pt x="14263" y="9684"/>
                  </a:lnTo>
                  <a:lnTo>
                    <a:pt x="14104" y="9638"/>
                  </a:lnTo>
                  <a:lnTo>
                    <a:pt x="13946" y="9591"/>
                  </a:lnTo>
                  <a:lnTo>
                    <a:pt x="13789" y="9540"/>
                  </a:lnTo>
                  <a:lnTo>
                    <a:pt x="13789" y="9540"/>
                  </a:lnTo>
                  <a:lnTo>
                    <a:pt x="13677" y="9503"/>
                  </a:lnTo>
                  <a:lnTo>
                    <a:pt x="13567" y="9466"/>
                  </a:lnTo>
                  <a:lnTo>
                    <a:pt x="13455" y="9426"/>
                  </a:lnTo>
                  <a:lnTo>
                    <a:pt x="13346" y="9387"/>
                  </a:lnTo>
                  <a:lnTo>
                    <a:pt x="13239" y="9346"/>
                  </a:lnTo>
                  <a:lnTo>
                    <a:pt x="13132" y="9305"/>
                  </a:lnTo>
                  <a:lnTo>
                    <a:pt x="13025" y="9262"/>
                  </a:lnTo>
                  <a:lnTo>
                    <a:pt x="12919" y="9218"/>
                  </a:lnTo>
                  <a:lnTo>
                    <a:pt x="12815" y="9174"/>
                  </a:lnTo>
                  <a:lnTo>
                    <a:pt x="12712" y="9128"/>
                  </a:lnTo>
                  <a:lnTo>
                    <a:pt x="12609" y="9082"/>
                  </a:lnTo>
                  <a:lnTo>
                    <a:pt x="12508" y="9035"/>
                  </a:lnTo>
                  <a:lnTo>
                    <a:pt x="12407" y="8987"/>
                  </a:lnTo>
                  <a:lnTo>
                    <a:pt x="12307" y="8938"/>
                  </a:lnTo>
                  <a:lnTo>
                    <a:pt x="12208" y="8889"/>
                  </a:lnTo>
                  <a:lnTo>
                    <a:pt x="12111" y="8839"/>
                  </a:lnTo>
                  <a:lnTo>
                    <a:pt x="12014" y="8787"/>
                  </a:lnTo>
                  <a:lnTo>
                    <a:pt x="11919" y="8735"/>
                  </a:lnTo>
                  <a:lnTo>
                    <a:pt x="11824" y="8682"/>
                  </a:lnTo>
                  <a:lnTo>
                    <a:pt x="11730" y="8629"/>
                  </a:lnTo>
                  <a:lnTo>
                    <a:pt x="11637" y="8574"/>
                  </a:lnTo>
                  <a:lnTo>
                    <a:pt x="11546" y="8519"/>
                  </a:lnTo>
                  <a:lnTo>
                    <a:pt x="11455" y="8462"/>
                  </a:lnTo>
                  <a:lnTo>
                    <a:pt x="11365" y="8405"/>
                  </a:lnTo>
                  <a:lnTo>
                    <a:pt x="11277" y="8348"/>
                  </a:lnTo>
                  <a:lnTo>
                    <a:pt x="11188" y="8290"/>
                  </a:lnTo>
                  <a:lnTo>
                    <a:pt x="11101" y="8230"/>
                  </a:lnTo>
                  <a:lnTo>
                    <a:pt x="11016" y="8171"/>
                  </a:lnTo>
                  <a:lnTo>
                    <a:pt x="10931" y="8111"/>
                  </a:lnTo>
                  <a:lnTo>
                    <a:pt x="10847" y="8049"/>
                  </a:lnTo>
                  <a:lnTo>
                    <a:pt x="10765" y="7987"/>
                  </a:lnTo>
                  <a:lnTo>
                    <a:pt x="10684" y="7924"/>
                  </a:lnTo>
                  <a:lnTo>
                    <a:pt x="10602" y="7861"/>
                  </a:lnTo>
                  <a:lnTo>
                    <a:pt x="10523" y="7797"/>
                  </a:lnTo>
                  <a:lnTo>
                    <a:pt x="10444" y="7733"/>
                  </a:lnTo>
                  <a:lnTo>
                    <a:pt x="10367" y="7667"/>
                  </a:lnTo>
                  <a:lnTo>
                    <a:pt x="10290" y="7602"/>
                  </a:lnTo>
                  <a:lnTo>
                    <a:pt x="10216" y="7534"/>
                  </a:lnTo>
                  <a:lnTo>
                    <a:pt x="10141" y="7467"/>
                  </a:lnTo>
                  <a:lnTo>
                    <a:pt x="10068" y="7400"/>
                  </a:lnTo>
                  <a:lnTo>
                    <a:pt x="9995" y="7330"/>
                  </a:lnTo>
                  <a:lnTo>
                    <a:pt x="9925" y="7262"/>
                  </a:lnTo>
                  <a:lnTo>
                    <a:pt x="9854" y="7191"/>
                  </a:lnTo>
                  <a:lnTo>
                    <a:pt x="9785" y="7121"/>
                  </a:lnTo>
                  <a:lnTo>
                    <a:pt x="9718" y="7051"/>
                  </a:lnTo>
                  <a:lnTo>
                    <a:pt x="9650" y="6979"/>
                  </a:lnTo>
                  <a:lnTo>
                    <a:pt x="9585" y="6907"/>
                  </a:lnTo>
                  <a:lnTo>
                    <a:pt x="9520" y="6835"/>
                  </a:lnTo>
                  <a:lnTo>
                    <a:pt x="9457" y="6761"/>
                  </a:lnTo>
                  <a:lnTo>
                    <a:pt x="9394" y="6688"/>
                  </a:lnTo>
                  <a:lnTo>
                    <a:pt x="9333" y="6614"/>
                  </a:lnTo>
                  <a:lnTo>
                    <a:pt x="9272" y="6539"/>
                  </a:lnTo>
                  <a:lnTo>
                    <a:pt x="9213" y="6463"/>
                  </a:lnTo>
                  <a:lnTo>
                    <a:pt x="9156" y="6388"/>
                  </a:lnTo>
                  <a:lnTo>
                    <a:pt x="9098" y="6312"/>
                  </a:lnTo>
                  <a:lnTo>
                    <a:pt x="9042" y="6235"/>
                  </a:lnTo>
                  <a:lnTo>
                    <a:pt x="8988" y="6157"/>
                  </a:lnTo>
                  <a:lnTo>
                    <a:pt x="8933" y="6080"/>
                  </a:lnTo>
                  <a:lnTo>
                    <a:pt x="8881" y="6001"/>
                  </a:lnTo>
                  <a:lnTo>
                    <a:pt x="8830" y="5923"/>
                  </a:lnTo>
                  <a:lnTo>
                    <a:pt x="8779" y="5844"/>
                  </a:lnTo>
                  <a:lnTo>
                    <a:pt x="8730" y="5764"/>
                  </a:lnTo>
                  <a:lnTo>
                    <a:pt x="8682" y="5685"/>
                  </a:lnTo>
                  <a:lnTo>
                    <a:pt x="8635" y="5604"/>
                  </a:lnTo>
                  <a:lnTo>
                    <a:pt x="8589" y="5524"/>
                  </a:lnTo>
                  <a:lnTo>
                    <a:pt x="8545" y="5443"/>
                  </a:lnTo>
                  <a:lnTo>
                    <a:pt x="8502" y="5360"/>
                  </a:lnTo>
                  <a:lnTo>
                    <a:pt x="8460" y="5279"/>
                  </a:lnTo>
                  <a:lnTo>
                    <a:pt x="8418" y="5197"/>
                  </a:lnTo>
                  <a:lnTo>
                    <a:pt x="8379" y="5114"/>
                  </a:lnTo>
                  <a:lnTo>
                    <a:pt x="8339" y="5031"/>
                  </a:lnTo>
                  <a:lnTo>
                    <a:pt x="8302" y="4948"/>
                  </a:lnTo>
                  <a:lnTo>
                    <a:pt x="8265" y="4864"/>
                  </a:lnTo>
                  <a:lnTo>
                    <a:pt x="8230" y="4781"/>
                  </a:lnTo>
                  <a:lnTo>
                    <a:pt x="8196" y="4696"/>
                  </a:lnTo>
                  <a:lnTo>
                    <a:pt x="8163" y="4611"/>
                  </a:lnTo>
                  <a:lnTo>
                    <a:pt x="8131" y="4526"/>
                  </a:lnTo>
                  <a:lnTo>
                    <a:pt x="8101" y="4441"/>
                  </a:lnTo>
                  <a:lnTo>
                    <a:pt x="8071" y="4356"/>
                  </a:lnTo>
                  <a:lnTo>
                    <a:pt x="8043" y="4270"/>
                  </a:lnTo>
                  <a:lnTo>
                    <a:pt x="8016" y="4184"/>
                  </a:lnTo>
                  <a:lnTo>
                    <a:pt x="7990" y="4097"/>
                  </a:lnTo>
                  <a:lnTo>
                    <a:pt x="7965" y="4011"/>
                  </a:lnTo>
                  <a:lnTo>
                    <a:pt x="7942" y="3924"/>
                  </a:lnTo>
                  <a:lnTo>
                    <a:pt x="7920" y="3837"/>
                  </a:lnTo>
                  <a:lnTo>
                    <a:pt x="7899" y="3750"/>
                  </a:lnTo>
                  <a:lnTo>
                    <a:pt x="7880" y="3663"/>
                  </a:lnTo>
                  <a:lnTo>
                    <a:pt x="7860" y="3575"/>
                  </a:lnTo>
                  <a:lnTo>
                    <a:pt x="7843" y="3487"/>
                  </a:lnTo>
                  <a:lnTo>
                    <a:pt x="7827" y="3399"/>
                  </a:lnTo>
                  <a:lnTo>
                    <a:pt x="7812" y="3310"/>
                  </a:lnTo>
                  <a:lnTo>
                    <a:pt x="7798" y="3222"/>
                  </a:lnTo>
                  <a:lnTo>
                    <a:pt x="7787" y="3133"/>
                  </a:lnTo>
                  <a:lnTo>
                    <a:pt x="7775" y="3044"/>
                  </a:lnTo>
                  <a:lnTo>
                    <a:pt x="7765" y="2956"/>
                  </a:lnTo>
                  <a:lnTo>
                    <a:pt x="7757" y="2867"/>
                  </a:lnTo>
                  <a:lnTo>
                    <a:pt x="7749" y="2778"/>
                  </a:lnTo>
                  <a:lnTo>
                    <a:pt x="7743" y="2689"/>
                  </a:lnTo>
                  <a:lnTo>
                    <a:pt x="7738" y="2599"/>
                  </a:lnTo>
                  <a:lnTo>
                    <a:pt x="7734" y="2510"/>
                  </a:lnTo>
                  <a:lnTo>
                    <a:pt x="7732" y="2420"/>
                  </a:lnTo>
                  <a:lnTo>
                    <a:pt x="7731" y="2330"/>
                  </a:lnTo>
                  <a:lnTo>
                    <a:pt x="7731" y="2240"/>
                  </a:lnTo>
                  <a:lnTo>
                    <a:pt x="7732" y="2151"/>
                  </a:lnTo>
                  <a:lnTo>
                    <a:pt x="7735" y="2061"/>
                  </a:lnTo>
                  <a:lnTo>
                    <a:pt x="7739" y="1971"/>
                  </a:lnTo>
                  <a:lnTo>
                    <a:pt x="7744" y="1882"/>
                  </a:lnTo>
                  <a:lnTo>
                    <a:pt x="7751" y="1792"/>
                  </a:lnTo>
                  <a:lnTo>
                    <a:pt x="7759" y="1701"/>
                  </a:lnTo>
                  <a:lnTo>
                    <a:pt x="7767" y="1612"/>
                  </a:lnTo>
                  <a:lnTo>
                    <a:pt x="7778" y="1522"/>
                  </a:lnTo>
                  <a:lnTo>
                    <a:pt x="7790" y="1432"/>
                  </a:lnTo>
                  <a:lnTo>
                    <a:pt x="7803" y="1341"/>
                  </a:lnTo>
                  <a:lnTo>
                    <a:pt x="7818" y="1252"/>
                  </a:lnTo>
                  <a:lnTo>
                    <a:pt x="7833" y="1162"/>
                  </a:lnTo>
                  <a:lnTo>
                    <a:pt x="7850" y="1072"/>
                  </a:lnTo>
                  <a:lnTo>
                    <a:pt x="7868" y="983"/>
                  </a:lnTo>
                  <a:lnTo>
                    <a:pt x="7888" y="893"/>
                  </a:lnTo>
                  <a:lnTo>
                    <a:pt x="7908" y="803"/>
                  </a:lnTo>
                  <a:lnTo>
                    <a:pt x="7931" y="714"/>
                  </a:lnTo>
                  <a:lnTo>
                    <a:pt x="7954" y="624"/>
                  </a:lnTo>
                  <a:lnTo>
                    <a:pt x="7980" y="534"/>
                  </a:lnTo>
                  <a:lnTo>
                    <a:pt x="8006" y="445"/>
                  </a:lnTo>
                  <a:lnTo>
                    <a:pt x="8034" y="356"/>
                  </a:lnTo>
                  <a:lnTo>
                    <a:pt x="8062" y="266"/>
                  </a:lnTo>
                  <a:lnTo>
                    <a:pt x="8092" y="178"/>
                  </a:lnTo>
                  <a:lnTo>
                    <a:pt x="8124" y="89"/>
                  </a:lnTo>
                  <a:lnTo>
                    <a:pt x="8157" y="0"/>
                  </a:lnTo>
                  <a:lnTo>
                    <a:pt x="81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44678930-4252-4CB3-99F3-1DABABF636A6}"/>
                </a:ext>
              </a:extLst>
            </p:cNvPr>
            <p:cNvSpPr>
              <a:spLocks noEditPoints="1"/>
            </p:cNvSpPr>
            <p:nvPr/>
          </p:nvSpPr>
          <p:spPr bwMode="auto">
            <a:xfrm>
              <a:off x="2967" y="0"/>
              <a:ext cx="3491" cy="3420"/>
            </a:xfrm>
            <a:custGeom>
              <a:avLst/>
              <a:gdLst>
                <a:gd name="T0" fmla="*/ 16646 w 17456"/>
                <a:gd name="T1" fmla="*/ 3936 h 17101"/>
                <a:gd name="T2" fmla="*/ 15501 w 17456"/>
                <a:gd name="T3" fmla="*/ 2511 h 17101"/>
                <a:gd name="T4" fmla="*/ 14014 w 17456"/>
                <a:gd name="T5" fmla="*/ 1391 h 17101"/>
                <a:gd name="T6" fmla="*/ 12309 w 17456"/>
                <a:gd name="T7" fmla="*/ 598 h 17101"/>
                <a:gd name="T8" fmla="*/ 10679 w 17456"/>
                <a:gd name="T9" fmla="*/ 171 h 17101"/>
                <a:gd name="T10" fmla="*/ 8923 w 17456"/>
                <a:gd name="T11" fmla="*/ 2 h 17101"/>
                <a:gd name="T12" fmla="*/ 7188 w 17456"/>
                <a:gd name="T13" fmla="*/ 109 h 17101"/>
                <a:gd name="T14" fmla="*/ 5526 w 17456"/>
                <a:gd name="T15" fmla="*/ 477 h 17101"/>
                <a:gd name="T16" fmla="*/ 3989 w 17456"/>
                <a:gd name="T17" fmla="*/ 1091 h 17101"/>
                <a:gd name="T18" fmla="*/ 2627 w 17456"/>
                <a:gd name="T19" fmla="*/ 1936 h 17101"/>
                <a:gd name="T20" fmla="*/ 1494 w 17456"/>
                <a:gd name="T21" fmla="*/ 2995 h 17101"/>
                <a:gd name="T22" fmla="*/ 638 w 17456"/>
                <a:gd name="T23" fmla="*/ 4255 h 17101"/>
                <a:gd name="T24" fmla="*/ 169 w 17456"/>
                <a:gd name="T25" fmla="*/ 5478 h 17101"/>
                <a:gd name="T26" fmla="*/ 0 w 17456"/>
                <a:gd name="T27" fmla="*/ 6776 h 17101"/>
                <a:gd name="T28" fmla="*/ 145 w 17456"/>
                <a:gd name="T29" fmla="*/ 8051 h 17101"/>
                <a:gd name="T30" fmla="*/ 586 w 17456"/>
                <a:gd name="T31" fmla="*/ 9272 h 17101"/>
                <a:gd name="T32" fmla="*/ 1308 w 17456"/>
                <a:gd name="T33" fmla="*/ 10407 h 17101"/>
                <a:gd name="T34" fmla="*/ 2291 w 17456"/>
                <a:gd name="T35" fmla="*/ 11424 h 17101"/>
                <a:gd name="T36" fmla="*/ 3520 w 17456"/>
                <a:gd name="T37" fmla="*/ 12289 h 17101"/>
                <a:gd name="T38" fmla="*/ 4975 w 17456"/>
                <a:gd name="T39" fmla="*/ 12972 h 17101"/>
                <a:gd name="T40" fmla="*/ 6951 w 17456"/>
                <a:gd name="T41" fmla="*/ 13490 h 17101"/>
                <a:gd name="T42" fmla="*/ 9258 w 17456"/>
                <a:gd name="T43" fmla="*/ 13619 h 17101"/>
                <a:gd name="T44" fmla="*/ 11387 w 17456"/>
                <a:gd name="T45" fmla="*/ 14653 h 17101"/>
                <a:gd name="T46" fmla="*/ 14660 w 17456"/>
                <a:gd name="T47" fmla="*/ 16991 h 17101"/>
                <a:gd name="T48" fmla="*/ 15008 w 17456"/>
                <a:gd name="T49" fmla="*/ 17101 h 17101"/>
                <a:gd name="T50" fmla="*/ 15502 w 17456"/>
                <a:gd name="T51" fmla="*/ 16848 h 17101"/>
                <a:gd name="T52" fmla="*/ 15581 w 17456"/>
                <a:gd name="T53" fmla="*/ 16290 h 17101"/>
                <a:gd name="T54" fmla="*/ 14872 w 17456"/>
                <a:gd name="T55" fmla="*/ 13789 h 17101"/>
                <a:gd name="T56" fmla="*/ 14622 w 17456"/>
                <a:gd name="T57" fmla="*/ 11941 h 17101"/>
                <a:gd name="T58" fmla="*/ 15974 w 17456"/>
                <a:gd name="T59" fmla="*/ 10625 h 17101"/>
                <a:gd name="T60" fmla="*/ 16985 w 17456"/>
                <a:gd name="T61" fmla="*/ 9036 h 17101"/>
                <a:gd name="T62" fmla="*/ 17430 w 17456"/>
                <a:gd name="T63" fmla="*/ 7337 h 17101"/>
                <a:gd name="T64" fmla="*/ 17323 w 17456"/>
                <a:gd name="T65" fmla="*/ 5626 h 17101"/>
                <a:gd name="T66" fmla="*/ 13703 w 17456"/>
                <a:gd name="T67" fmla="*/ 12807 h 17101"/>
                <a:gd name="T68" fmla="*/ 13991 w 17456"/>
                <a:gd name="T69" fmla="*/ 14416 h 17101"/>
                <a:gd name="T70" fmla="*/ 11984 w 17456"/>
                <a:gd name="T71" fmla="*/ 13859 h 17101"/>
                <a:gd name="T72" fmla="*/ 10003 w 17456"/>
                <a:gd name="T73" fmla="*/ 12557 h 17101"/>
                <a:gd name="T74" fmla="*/ 8359 w 17456"/>
                <a:gd name="T75" fmla="*/ 12630 h 17101"/>
                <a:gd name="T76" fmla="*/ 6887 w 17456"/>
                <a:gd name="T77" fmla="*/ 12470 h 17101"/>
                <a:gd name="T78" fmla="*/ 5462 w 17456"/>
                <a:gd name="T79" fmla="*/ 12093 h 17101"/>
                <a:gd name="T80" fmla="*/ 4128 w 17456"/>
                <a:gd name="T81" fmla="*/ 11491 h 17101"/>
                <a:gd name="T82" fmla="*/ 2903 w 17456"/>
                <a:gd name="T83" fmla="*/ 10637 h 17101"/>
                <a:gd name="T84" fmla="*/ 1651 w 17456"/>
                <a:gd name="T85" fmla="*/ 9159 h 17101"/>
                <a:gd name="T86" fmla="*/ 1058 w 17456"/>
                <a:gd name="T87" fmla="*/ 7539 h 17101"/>
                <a:gd name="T88" fmla="*/ 1096 w 17456"/>
                <a:gd name="T89" fmla="*/ 5892 h 17101"/>
                <a:gd name="T90" fmla="*/ 1687 w 17456"/>
                <a:gd name="T91" fmla="*/ 4414 h 17101"/>
                <a:gd name="T92" fmla="*/ 2906 w 17456"/>
                <a:gd name="T93" fmla="*/ 2992 h 17101"/>
                <a:gd name="T94" fmla="*/ 4610 w 17456"/>
                <a:gd name="T95" fmla="*/ 1893 h 17101"/>
                <a:gd name="T96" fmla="*/ 6688 w 17456"/>
                <a:gd name="T97" fmla="*/ 1202 h 17101"/>
                <a:gd name="T98" fmla="*/ 8827 w 17456"/>
                <a:gd name="T99" fmla="*/ 996 h 17101"/>
                <a:gd name="T100" fmla="*/ 10360 w 17456"/>
                <a:gd name="T101" fmla="*/ 1125 h 17101"/>
                <a:gd name="T102" fmla="*/ 11808 w 17456"/>
                <a:gd name="T103" fmla="*/ 1476 h 17101"/>
                <a:gd name="T104" fmla="*/ 13137 w 17456"/>
                <a:gd name="T105" fmla="*/ 2036 h 17101"/>
                <a:gd name="T106" fmla="*/ 14245 w 17456"/>
                <a:gd name="T107" fmla="*/ 2744 h 17101"/>
                <a:gd name="T108" fmla="*/ 15264 w 17456"/>
                <a:gd name="T109" fmla="*/ 3708 h 17101"/>
                <a:gd name="T110" fmla="*/ 15970 w 17456"/>
                <a:gd name="T111" fmla="*/ 4772 h 17101"/>
                <a:gd name="T112" fmla="*/ 16365 w 17456"/>
                <a:gd name="T113" fmla="*/ 5896 h 17101"/>
                <a:gd name="T114" fmla="*/ 16454 w 17456"/>
                <a:gd name="T115" fmla="*/ 7047 h 17101"/>
                <a:gd name="T116" fmla="*/ 16241 w 17456"/>
                <a:gd name="T117" fmla="*/ 8186 h 17101"/>
                <a:gd name="T118" fmla="*/ 15730 w 17456"/>
                <a:gd name="T119" fmla="*/ 9281 h 17101"/>
                <a:gd name="T120" fmla="*/ 14926 w 17456"/>
                <a:gd name="T121" fmla="*/ 10292 h 17101"/>
                <a:gd name="T122" fmla="*/ 13831 w 17456"/>
                <a:gd name="T123" fmla="*/ 11184 h 17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56" h="17101">
                  <a:moveTo>
                    <a:pt x="17272" y="5415"/>
                  </a:moveTo>
                  <a:lnTo>
                    <a:pt x="17272" y="5415"/>
                  </a:lnTo>
                  <a:lnTo>
                    <a:pt x="17241" y="5302"/>
                  </a:lnTo>
                  <a:lnTo>
                    <a:pt x="17207" y="5191"/>
                  </a:lnTo>
                  <a:lnTo>
                    <a:pt x="17172" y="5080"/>
                  </a:lnTo>
                  <a:lnTo>
                    <a:pt x="17134" y="4971"/>
                  </a:lnTo>
                  <a:lnTo>
                    <a:pt x="17094" y="4863"/>
                  </a:lnTo>
                  <a:lnTo>
                    <a:pt x="17052" y="4756"/>
                  </a:lnTo>
                  <a:lnTo>
                    <a:pt x="17008" y="4650"/>
                  </a:lnTo>
                  <a:lnTo>
                    <a:pt x="16962" y="4544"/>
                  </a:lnTo>
                  <a:lnTo>
                    <a:pt x="16914" y="4441"/>
                  </a:lnTo>
                  <a:lnTo>
                    <a:pt x="16864" y="4337"/>
                  </a:lnTo>
                  <a:lnTo>
                    <a:pt x="16813" y="4236"/>
                  </a:lnTo>
                  <a:lnTo>
                    <a:pt x="16758" y="4134"/>
                  </a:lnTo>
                  <a:lnTo>
                    <a:pt x="16703" y="4035"/>
                  </a:lnTo>
                  <a:lnTo>
                    <a:pt x="16646" y="3936"/>
                  </a:lnTo>
                  <a:lnTo>
                    <a:pt x="16586" y="3838"/>
                  </a:lnTo>
                  <a:lnTo>
                    <a:pt x="16525" y="3742"/>
                  </a:lnTo>
                  <a:lnTo>
                    <a:pt x="16462" y="3646"/>
                  </a:lnTo>
                  <a:lnTo>
                    <a:pt x="16398" y="3552"/>
                  </a:lnTo>
                  <a:lnTo>
                    <a:pt x="16332" y="3459"/>
                  </a:lnTo>
                  <a:lnTo>
                    <a:pt x="16263" y="3368"/>
                  </a:lnTo>
                  <a:lnTo>
                    <a:pt x="16194" y="3277"/>
                  </a:lnTo>
                  <a:lnTo>
                    <a:pt x="16123" y="3187"/>
                  </a:lnTo>
                  <a:lnTo>
                    <a:pt x="16051" y="3099"/>
                  </a:lnTo>
                  <a:lnTo>
                    <a:pt x="15976" y="3011"/>
                  </a:lnTo>
                  <a:lnTo>
                    <a:pt x="15900" y="2924"/>
                  </a:lnTo>
                  <a:lnTo>
                    <a:pt x="15823" y="2840"/>
                  </a:lnTo>
                  <a:lnTo>
                    <a:pt x="15745" y="2756"/>
                  </a:lnTo>
                  <a:lnTo>
                    <a:pt x="15665" y="2674"/>
                  </a:lnTo>
                  <a:lnTo>
                    <a:pt x="15583" y="2591"/>
                  </a:lnTo>
                  <a:lnTo>
                    <a:pt x="15501" y="2511"/>
                  </a:lnTo>
                  <a:lnTo>
                    <a:pt x="15416" y="2432"/>
                  </a:lnTo>
                  <a:lnTo>
                    <a:pt x="15331" y="2354"/>
                  </a:lnTo>
                  <a:lnTo>
                    <a:pt x="15244" y="2277"/>
                  </a:lnTo>
                  <a:lnTo>
                    <a:pt x="15156" y="2202"/>
                  </a:lnTo>
                  <a:lnTo>
                    <a:pt x="15067" y="2128"/>
                  </a:lnTo>
                  <a:lnTo>
                    <a:pt x="14976" y="2054"/>
                  </a:lnTo>
                  <a:lnTo>
                    <a:pt x="14885" y="1983"/>
                  </a:lnTo>
                  <a:lnTo>
                    <a:pt x="14792" y="1912"/>
                  </a:lnTo>
                  <a:lnTo>
                    <a:pt x="14698" y="1843"/>
                  </a:lnTo>
                  <a:lnTo>
                    <a:pt x="14604" y="1775"/>
                  </a:lnTo>
                  <a:lnTo>
                    <a:pt x="14508" y="1707"/>
                  </a:lnTo>
                  <a:lnTo>
                    <a:pt x="14411" y="1642"/>
                  </a:lnTo>
                  <a:lnTo>
                    <a:pt x="14313" y="1577"/>
                  </a:lnTo>
                  <a:lnTo>
                    <a:pt x="14214" y="1514"/>
                  </a:lnTo>
                  <a:lnTo>
                    <a:pt x="14115" y="1452"/>
                  </a:lnTo>
                  <a:lnTo>
                    <a:pt x="14014" y="1391"/>
                  </a:lnTo>
                  <a:lnTo>
                    <a:pt x="13913" y="1333"/>
                  </a:lnTo>
                  <a:lnTo>
                    <a:pt x="13810" y="1274"/>
                  </a:lnTo>
                  <a:lnTo>
                    <a:pt x="13707" y="1217"/>
                  </a:lnTo>
                  <a:lnTo>
                    <a:pt x="13604" y="1162"/>
                  </a:lnTo>
                  <a:lnTo>
                    <a:pt x="13499" y="1107"/>
                  </a:lnTo>
                  <a:lnTo>
                    <a:pt x="13393" y="1055"/>
                  </a:lnTo>
                  <a:lnTo>
                    <a:pt x="13288" y="1003"/>
                  </a:lnTo>
                  <a:lnTo>
                    <a:pt x="13181" y="952"/>
                  </a:lnTo>
                  <a:lnTo>
                    <a:pt x="13074" y="903"/>
                  </a:lnTo>
                  <a:lnTo>
                    <a:pt x="12966" y="856"/>
                  </a:lnTo>
                  <a:lnTo>
                    <a:pt x="12858" y="809"/>
                  </a:lnTo>
                  <a:lnTo>
                    <a:pt x="12749" y="764"/>
                  </a:lnTo>
                  <a:lnTo>
                    <a:pt x="12640" y="721"/>
                  </a:lnTo>
                  <a:lnTo>
                    <a:pt x="12530" y="678"/>
                  </a:lnTo>
                  <a:lnTo>
                    <a:pt x="12420" y="637"/>
                  </a:lnTo>
                  <a:lnTo>
                    <a:pt x="12309" y="598"/>
                  </a:lnTo>
                  <a:lnTo>
                    <a:pt x="12198" y="559"/>
                  </a:lnTo>
                  <a:lnTo>
                    <a:pt x="12086" y="523"/>
                  </a:lnTo>
                  <a:lnTo>
                    <a:pt x="12086" y="523"/>
                  </a:lnTo>
                  <a:lnTo>
                    <a:pt x="11980" y="489"/>
                  </a:lnTo>
                  <a:lnTo>
                    <a:pt x="11873" y="456"/>
                  </a:lnTo>
                  <a:lnTo>
                    <a:pt x="11765" y="424"/>
                  </a:lnTo>
                  <a:lnTo>
                    <a:pt x="11657" y="394"/>
                  </a:lnTo>
                  <a:lnTo>
                    <a:pt x="11549" y="364"/>
                  </a:lnTo>
                  <a:lnTo>
                    <a:pt x="11441" y="336"/>
                  </a:lnTo>
                  <a:lnTo>
                    <a:pt x="11333" y="309"/>
                  </a:lnTo>
                  <a:lnTo>
                    <a:pt x="11224" y="283"/>
                  </a:lnTo>
                  <a:lnTo>
                    <a:pt x="11115" y="258"/>
                  </a:lnTo>
                  <a:lnTo>
                    <a:pt x="11007" y="235"/>
                  </a:lnTo>
                  <a:lnTo>
                    <a:pt x="10898" y="212"/>
                  </a:lnTo>
                  <a:lnTo>
                    <a:pt x="10788" y="191"/>
                  </a:lnTo>
                  <a:lnTo>
                    <a:pt x="10679" y="171"/>
                  </a:lnTo>
                  <a:lnTo>
                    <a:pt x="10570" y="152"/>
                  </a:lnTo>
                  <a:lnTo>
                    <a:pt x="10460" y="135"/>
                  </a:lnTo>
                  <a:lnTo>
                    <a:pt x="10351" y="117"/>
                  </a:lnTo>
                  <a:lnTo>
                    <a:pt x="10241" y="101"/>
                  </a:lnTo>
                  <a:lnTo>
                    <a:pt x="10131" y="88"/>
                  </a:lnTo>
                  <a:lnTo>
                    <a:pt x="10021" y="74"/>
                  </a:lnTo>
                  <a:lnTo>
                    <a:pt x="9912" y="62"/>
                  </a:lnTo>
                  <a:lnTo>
                    <a:pt x="9802" y="51"/>
                  </a:lnTo>
                  <a:lnTo>
                    <a:pt x="9692" y="41"/>
                  </a:lnTo>
                  <a:lnTo>
                    <a:pt x="9582" y="32"/>
                  </a:lnTo>
                  <a:lnTo>
                    <a:pt x="9472" y="25"/>
                  </a:lnTo>
                  <a:lnTo>
                    <a:pt x="9363" y="17"/>
                  </a:lnTo>
                  <a:lnTo>
                    <a:pt x="9253" y="12"/>
                  </a:lnTo>
                  <a:lnTo>
                    <a:pt x="9143" y="7"/>
                  </a:lnTo>
                  <a:lnTo>
                    <a:pt x="9032" y="4"/>
                  </a:lnTo>
                  <a:lnTo>
                    <a:pt x="8923" y="2"/>
                  </a:lnTo>
                  <a:lnTo>
                    <a:pt x="8813" y="0"/>
                  </a:lnTo>
                  <a:lnTo>
                    <a:pt x="8704" y="0"/>
                  </a:lnTo>
                  <a:lnTo>
                    <a:pt x="8594" y="1"/>
                  </a:lnTo>
                  <a:lnTo>
                    <a:pt x="8485" y="3"/>
                  </a:lnTo>
                  <a:lnTo>
                    <a:pt x="8376" y="6"/>
                  </a:lnTo>
                  <a:lnTo>
                    <a:pt x="8267" y="11"/>
                  </a:lnTo>
                  <a:lnTo>
                    <a:pt x="8158" y="15"/>
                  </a:lnTo>
                  <a:lnTo>
                    <a:pt x="8049" y="21"/>
                  </a:lnTo>
                  <a:lnTo>
                    <a:pt x="7941" y="29"/>
                  </a:lnTo>
                  <a:lnTo>
                    <a:pt x="7834" y="37"/>
                  </a:lnTo>
                  <a:lnTo>
                    <a:pt x="7726" y="47"/>
                  </a:lnTo>
                  <a:lnTo>
                    <a:pt x="7618" y="57"/>
                  </a:lnTo>
                  <a:lnTo>
                    <a:pt x="7510" y="68"/>
                  </a:lnTo>
                  <a:lnTo>
                    <a:pt x="7402" y="81"/>
                  </a:lnTo>
                  <a:lnTo>
                    <a:pt x="7295" y="94"/>
                  </a:lnTo>
                  <a:lnTo>
                    <a:pt x="7188" y="109"/>
                  </a:lnTo>
                  <a:lnTo>
                    <a:pt x="7082" y="124"/>
                  </a:lnTo>
                  <a:lnTo>
                    <a:pt x="6975" y="141"/>
                  </a:lnTo>
                  <a:lnTo>
                    <a:pt x="6870" y="158"/>
                  </a:lnTo>
                  <a:lnTo>
                    <a:pt x="6764" y="177"/>
                  </a:lnTo>
                  <a:lnTo>
                    <a:pt x="6659" y="196"/>
                  </a:lnTo>
                  <a:lnTo>
                    <a:pt x="6554" y="217"/>
                  </a:lnTo>
                  <a:lnTo>
                    <a:pt x="6450" y="239"/>
                  </a:lnTo>
                  <a:lnTo>
                    <a:pt x="6345" y="262"/>
                  </a:lnTo>
                  <a:lnTo>
                    <a:pt x="6241" y="285"/>
                  </a:lnTo>
                  <a:lnTo>
                    <a:pt x="6138" y="310"/>
                  </a:lnTo>
                  <a:lnTo>
                    <a:pt x="6035" y="335"/>
                  </a:lnTo>
                  <a:lnTo>
                    <a:pt x="5933" y="361"/>
                  </a:lnTo>
                  <a:lnTo>
                    <a:pt x="5830" y="389"/>
                  </a:lnTo>
                  <a:lnTo>
                    <a:pt x="5728" y="417"/>
                  </a:lnTo>
                  <a:lnTo>
                    <a:pt x="5627" y="446"/>
                  </a:lnTo>
                  <a:lnTo>
                    <a:pt x="5526" y="477"/>
                  </a:lnTo>
                  <a:lnTo>
                    <a:pt x="5426" y="508"/>
                  </a:lnTo>
                  <a:lnTo>
                    <a:pt x="5327" y="540"/>
                  </a:lnTo>
                  <a:lnTo>
                    <a:pt x="5227" y="573"/>
                  </a:lnTo>
                  <a:lnTo>
                    <a:pt x="5129" y="608"/>
                  </a:lnTo>
                  <a:lnTo>
                    <a:pt x="5031" y="643"/>
                  </a:lnTo>
                  <a:lnTo>
                    <a:pt x="4932" y="679"/>
                  </a:lnTo>
                  <a:lnTo>
                    <a:pt x="4836" y="716"/>
                  </a:lnTo>
                  <a:lnTo>
                    <a:pt x="4739" y="754"/>
                  </a:lnTo>
                  <a:lnTo>
                    <a:pt x="4643" y="793"/>
                  </a:lnTo>
                  <a:lnTo>
                    <a:pt x="4548" y="833"/>
                  </a:lnTo>
                  <a:lnTo>
                    <a:pt x="4454" y="873"/>
                  </a:lnTo>
                  <a:lnTo>
                    <a:pt x="4360" y="915"/>
                  </a:lnTo>
                  <a:lnTo>
                    <a:pt x="4266" y="958"/>
                  </a:lnTo>
                  <a:lnTo>
                    <a:pt x="4173" y="1002"/>
                  </a:lnTo>
                  <a:lnTo>
                    <a:pt x="4081" y="1045"/>
                  </a:lnTo>
                  <a:lnTo>
                    <a:pt x="3989" y="1091"/>
                  </a:lnTo>
                  <a:lnTo>
                    <a:pt x="3898" y="1137"/>
                  </a:lnTo>
                  <a:lnTo>
                    <a:pt x="3808" y="1184"/>
                  </a:lnTo>
                  <a:lnTo>
                    <a:pt x="3718" y="1232"/>
                  </a:lnTo>
                  <a:lnTo>
                    <a:pt x="3631" y="1281"/>
                  </a:lnTo>
                  <a:lnTo>
                    <a:pt x="3542" y="1330"/>
                  </a:lnTo>
                  <a:lnTo>
                    <a:pt x="3456" y="1382"/>
                  </a:lnTo>
                  <a:lnTo>
                    <a:pt x="3369" y="1433"/>
                  </a:lnTo>
                  <a:lnTo>
                    <a:pt x="3284" y="1485"/>
                  </a:lnTo>
                  <a:lnTo>
                    <a:pt x="3198" y="1539"/>
                  </a:lnTo>
                  <a:lnTo>
                    <a:pt x="3115" y="1593"/>
                  </a:lnTo>
                  <a:lnTo>
                    <a:pt x="3031" y="1647"/>
                  </a:lnTo>
                  <a:lnTo>
                    <a:pt x="2949" y="1704"/>
                  </a:lnTo>
                  <a:lnTo>
                    <a:pt x="2867" y="1761"/>
                  </a:lnTo>
                  <a:lnTo>
                    <a:pt x="2787" y="1818"/>
                  </a:lnTo>
                  <a:lnTo>
                    <a:pt x="2707" y="1876"/>
                  </a:lnTo>
                  <a:lnTo>
                    <a:pt x="2627" y="1936"/>
                  </a:lnTo>
                  <a:lnTo>
                    <a:pt x="2549" y="1996"/>
                  </a:lnTo>
                  <a:lnTo>
                    <a:pt x="2472" y="2056"/>
                  </a:lnTo>
                  <a:lnTo>
                    <a:pt x="2396" y="2118"/>
                  </a:lnTo>
                  <a:lnTo>
                    <a:pt x="2321" y="2181"/>
                  </a:lnTo>
                  <a:lnTo>
                    <a:pt x="2246" y="2244"/>
                  </a:lnTo>
                  <a:lnTo>
                    <a:pt x="2173" y="2308"/>
                  </a:lnTo>
                  <a:lnTo>
                    <a:pt x="2101" y="2374"/>
                  </a:lnTo>
                  <a:lnTo>
                    <a:pt x="2029" y="2440"/>
                  </a:lnTo>
                  <a:lnTo>
                    <a:pt x="1959" y="2506"/>
                  </a:lnTo>
                  <a:lnTo>
                    <a:pt x="1889" y="2573"/>
                  </a:lnTo>
                  <a:lnTo>
                    <a:pt x="1821" y="2642"/>
                  </a:lnTo>
                  <a:lnTo>
                    <a:pt x="1752" y="2711"/>
                  </a:lnTo>
                  <a:lnTo>
                    <a:pt x="1686" y="2780"/>
                  </a:lnTo>
                  <a:lnTo>
                    <a:pt x="1621" y="2852"/>
                  </a:lnTo>
                  <a:lnTo>
                    <a:pt x="1557" y="2923"/>
                  </a:lnTo>
                  <a:lnTo>
                    <a:pt x="1494" y="2995"/>
                  </a:lnTo>
                  <a:lnTo>
                    <a:pt x="1431" y="3069"/>
                  </a:lnTo>
                  <a:lnTo>
                    <a:pt x="1370" y="3142"/>
                  </a:lnTo>
                  <a:lnTo>
                    <a:pt x="1310" y="3217"/>
                  </a:lnTo>
                  <a:lnTo>
                    <a:pt x="1251" y="3292"/>
                  </a:lnTo>
                  <a:lnTo>
                    <a:pt x="1193" y="3369"/>
                  </a:lnTo>
                  <a:lnTo>
                    <a:pt x="1137" y="3446"/>
                  </a:lnTo>
                  <a:lnTo>
                    <a:pt x="1081" y="3522"/>
                  </a:lnTo>
                  <a:lnTo>
                    <a:pt x="1028" y="3601"/>
                  </a:lnTo>
                  <a:lnTo>
                    <a:pt x="974" y="3680"/>
                  </a:lnTo>
                  <a:lnTo>
                    <a:pt x="923" y="3761"/>
                  </a:lnTo>
                  <a:lnTo>
                    <a:pt x="872" y="3841"/>
                  </a:lnTo>
                  <a:lnTo>
                    <a:pt x="823" y="3922"/>
                  </a:lnTo>
                  <a:lnTo>
                    <a:pt x="775" y="4004"/>
                  </a:lnTo>
                  <a:lnTo>
                    <a:pt x="728" y="4087"/>
                  </a:lnTo>
                  <a:lnTo>
                    <a:pt x="682" y="4171"/>
                  </a:lnTo>
                  <a:lnTo>
                    <a:pt x="638" y="4255"/>
                  </a:lnTo>
                  <a:lnTo>
                    <a:pt x="595" y="4340"/>
                  </a:lnTo>
                  <a:lnTo>
                    <a:pt x="553" y="4426"/>
                  </a:lnTo>
                  <a:lnTo>
                    <a:pt x="513" y="4512"/>
                  </a:lnTo>
                  <a:lnTo>
                    <a:pt x="513" y="4512"/>
                  </a:lnTo>
                  <a:lnTo>
                    <a:pt x="476" y="4592"/>
                  </a:lnTo>
                  <a:lnTo>
                    <a:pt x="442" y="4672"/>
                  </a:lnTo>
                  <a:lnTo>
                    <a:pt x="409" y="4752"/>
                  </a:lnTo>
                  <a:lnTo>
                    <a:pt x="377" y="4833"/>
                  </a:lnTo>
                  <a:lnTo>
                    <a:pt x="346" y="4914"/>
                  </a:lnTo>
                  <a:lnTo>
                    <a:pt x="317" y="4994"/>
                  </a:lnTo>
                  <a:lnTo>
                    <a:pt x="289" y="5075"/>
                  </a:lnTo>
                  <a:lnTo>
                    <a:pt x="263" y="5155"/>
                  </a:lnTo>
                  <a:lnTo>
                    <a:pt x="237" y="5236"/>
                  </a:lnTo>
                  <a:lnTo>
                    <a:pt x="214" y="5317"/>
                  </a:lnTo>
                  <a:lnTo>
                    <a:pt x="190" y="5398"/>
                  </a:lnTo>
                  <a:lnTo>
                    <a:pt x="169" y="5478"/>
                  </a:lnTo>
                  <a:lnTo>
                    <a:pt x="148" y="5560"/>
                  </a:lnTo>
                  <a:lnTo>
                    <a:pt x="130" y="5641"/>
                  </a:lnTo>
                  <a:lnTo>
                    <a:pt x="112" y="5722"/>
                  </a:lnTo>
                  <a:lnTo>
                    <a:pt x="96" y="5803"/>
                  </a:lnTo>
                  <a:lnTo>
                    <a:pt x="81" y="5884"/>
                  </a:lnTo>
                  <a:lnTo>
                    <a:pt x="67" y="5965"/>
                  </a:lnTo>
                  <a:lnTo>
                    <a:pt x="55" y="6047"/>
                  </a:lnTo>
                  <a:lnTo>
                    <a:pt x="44" y="6128"/>
                  </a:lnTo>
                  <a:lnTo>
                    <a:pt x="34" y="6209"/>
                  </a:lnTo>
                  <a:lnTo>
                    <a:pt x="25" y="6290"/>
                  </a:lnTo>
                  <a:lnTo>
                    <a:pt x="18" y="6371"/>
                  </a:lnTo>
                  <a:lnTo>
                    <a:pt x="12" y="6452"/>
                  </a:lnTo>
                  <a:lnTo>
                    <a:pt x="7" y="6533"/>
                  </a:lnTo>
                  <a:lnTo>
                    <a:pt x="3" y="6613"/>
                  </a:lnTo>
                  <a:lnTo>
                    <a:pt x="1" y="6695"/>
                  </a:lnTo>
                  <a:lnTo>
                    <a:pt x="0" y="6776"/>
                  </a:lnTo>
                  <a:lnTo>
                    <a:pt x="0" y="6856"/>
                  </a:lnTo>
                  <a:lnTo>
                    <a:pt x="1" y="6937"/>
                  </a:lnTo>
                  <a:lnTo>
                    <a:pt x="3" y="7017"/>
                  </a:lnTo>
                  <a:lnTo>
                    <a:pt x="7" y="7097"/>
                  </a:lnTo>
                  <a:lnTo>
                    <a:pt x="12" y="7177"/>
                  </a:lnTo>
                  <a:lnTo>
                    <a:pt x="18" y="7257"/>
                  </a:lnTo>
                  <a:lnTo>
                    <a:pt x="25" y="7337"/>
                  </a:lnTo>
                  <a:lnTo>
                    <a:pt x="34" y="7417"/>
                  </a:lnTo>
                  <a:lnTo>
                    <a:pt x="44" y="7498"/>
                  </a:lnTo>
                  <a:lnTo>
                    <a:pt x="54" y="7577"/>
                  </a:lnTo>
                  <a:lnTo>
                    <a:pt x="67" y="7657"/>
                  </a:lnTo>
                  <a:lnTo>
                    <a:pt x="80" y="7736"/>
                  </a:lnTo>
                  <a:lnTo>
                    <a:pt x="94" y="7815"/>
                  </a:lnTo>
                  <a:lnTo>
                    <a:pt x="110" y="7894"/>
                  </a:lnTo>
                  <a:lnTo>
                    <a:pt x="127" y="7972"/>
                  </a:lnTo>
                  <a:lnTo>
                    <a:pt x="145" y="8051"/>
                  </a:lnTo>
                  <a:lnTo>
                    <a:pt x="163" y="8129"/>
                  </a:lnTo>
                  <a:lnTo>
                    <a:pt x="184" y="8207"/>
                  </a:lnTo>
                  <a:lnTo>
                    <a:pt x="205" y="8284"/>
                  </a:lnTo>
                  <a:lnTo>
                    <a:pt x="227" y="8362"/>
                  </a:lnTo>
                  <a:lnTo>
                    <a:pt x="252" y="8439"/>
                  </a:lnTo>
                  <a:lnTo>
                    <a:pt x="277" y="8516"/>
                  </a:lnTo>
                  <a:lnTo>
                    <a:pt x="302" y="8593"/>
                  </a:lnTo>
                  <a:lnTo>
                    <a:pt x="330" y="8670"/>
                  </a:lnTo>
                  <a:lnTo>
                    <a:pt x="358" y="8747"/>
                  </a:lnTo>
                  <a:lnTo>
                    <a:pt x="387" y="8823"/>
                  </a:lnTo>
                  <a:lnTo>
                    <a:pt x="418" y="8898"/>
                  </a:lnTo>
                  <a:lnTo>
                    <a:pt x="449" y="8973"/>
                  </a:lnTo>
                  <a:lnTo>
                    <a:pt x="482" y="9049"/>
                  </a:lnTo>
                  <a:lnTo>
                    <a:pt x="516" y="9124"/>
                  </a:lnTo>
                  <a:lnTo>
                    <a:pt x="550" y="9197"/>
                  </a:lnTo>
                  <a:lnTo>
                    <a:pt x="586" y="9272"/>
                  </a:lnTo>
                  <a:lnTo>
                    <a:pt x="624" y="9346"/>
                  </a:lnTo>
                  <a:lnTo>
                    <a:pt x="661" y="9419"/>
                  </a:lnTo>
                  <a:lnTo>
                    <a:pt x="701" y="9492"/>
                  </a:lnTo>
                  <a:lnTo>
                    <a:pt x="741" y="9565"/>
                  </a:lnTo>
                  <a:lnTo>
                    <a:pt x="783" y="9637"/>
                  </a:lnTo>
                  <a:lnTo>
                    <a:pt x="825" y="9710"/>
                  </a:lnTo>
                  <a:lnTo>
                    <a:pt x="869" y="9781"/>
                  </a:lnTo>
                  <a:lnTo>
                    <a:pt x="913" y="9853"/>
                  </a:lnTo>
                  <a:lnTo>
                    <a:pt x="959" y="9923"/>
                  </a:lnTo>
                  <a:lnTo>
                    <a:pt x="1005" y="9994"/>
                  </a:lnTo>
                  <a:lnTo>
                    <a:pt x="1053" y="10063"/>
                  </a:lnTo>
                  <a:lnTo>
                    <a:pt x="1103" y="10134"/>
                  </a:lnTo>
                  <a:lnTo>
                    <a:pt x="1152" y="10202"/>
                  </a:lnTo>
                  <a:lnTo>
                    <a:pt x="1203" y="10271"/>
                  </a:lnTo>
                  <a:lnTo>
                    <a:pt x="1254" y="10340"/>
                  </a:lnTo>
                  <a:lnTo>
                    <a:pt x="1308" y="10407"/>
                  </a:lnTo>
                  <a:lnTo>
                    <a:pt x="1362" y="10474"/>
                  </a:lnTo>
                  <a:lnTo>
                    <a:pt x="1417" y="10542"/>
                  </a:lnTo>
                  <a:lnTo>
                    <a:pt x="1472" y="10608"/>
                  </a:lnTo>
                  <a:lnTo>
                    <a:pt x="1530" y="10674"/>
                  </a:lnTo>
                  <a:lnTo>
                    <a:pt x="1588" y="10739"/>
                  </a:lnTo>
                  <a:lnTo>
                    <a:pt x="1646" y="10804"/>
                  </a:lnTo>
                  <a:lnTo>
                    <a:pt x="1706" y="10868"/>
                  </a:lnTo>
                  <a:lnTo>
                    <a:pt x="1768" y="10932"/>
                  </a:lnTo>
                  <a:lnTo>
                    <a:pt x="1830" y="10995"/>
                  </a:lnTo>
                  <a:lnTo>
                    <a:pt x="1893" y="11058"/>
                  </a:lnTo>
                  <a:lnTo>
                    <a:pt x="1956" y="11121"/>
                  </a:lnTo>
                  <a:lnTo>
                    <a:pt x="2022" y="11182"/>
                  </a:lnTo>
                  <a:lnTo>
                    <a:pt x="2088" y="11244"/>
                  </a:lnTo>
                  <a:lnTo>
                    <a:pt x="2154" y="11305"/>
                  </a:lnTo>
                  <a:lnTo>
                    <a:pt x="2222" y="11365"/>
                  </a:lnTo>
                  <a:lnTo>
                    <a:pt x="2291" y="11424"/>
                  </a:lnTo>
                  <a:lnTo>
                    <a:pt x="2361" y="11483"/>
                  </a:lnTo>
                  <a:lnTo>
                    <a:pt x="2432" y="11541"/>
                  </a:lnTo>
                  <a:lnTo>
                    <a:pt x="2503" y="11599"/>
                  </a:lnTo>
                  <a:lnTo>
                    <a:pt x="2576" y="11656"/>
                  </a:lnTo>
                  <a:lnTo>
                    <a:pt x="2650" y="11712"/>
                  </a:lnTo>
                  <a:lnTo>
                    <a:pt x="2724" y="11768"/>
                  </a:lnTo>
                  <a:lnTo>
                    <a:pt x="2799" y="11823"/>
                  </a:lnTo>
                  <a:lnTo>
                    <a:pt x="2875" y="11877"/>
                  </a:lnTo>
                  <a:lnTo>
                    <a:pt x="2953" y="11932"/>
                  </a:lnTo>
                  <a:lnTo>
                    <a:pt x="3031" y="11985"/>
                  </a:lnTo>
                  <a:lnTo>
                    <a:pt x="3110" y="12037"/>
                  </a:lnTo>
                  <a:lnTo>
                    <a:pt x="3191" y="12089"/>
                  </a:lnTo>
                  <a:lnTo>
                    <a:pt x="3272" y="12140"/>
                  </a:lnTo>
                  <a:lnTo>
                    <a:pt x="3353" y="12191"/>
                  </a:lnTo>
                  <a:lnTo>
                    <a:pt x="3436" y="12240"/>
                  </a:lnTo>
                  <a:lnTo>
                    <a:pt x="3520" y="12289"/>
                  </a:lnTo>
                  <a:lnTo>
                    <a:pt x="3604" y="12339"/>
                  </a:lnTo>
                  <a:lnTo>
                    <a:pt x="3690" y="12386"/>
                  </a:lnTo>
                  <a:lnTo>
                    <a:pt x="3775" y="12433"/>
                  </a:lnTo>
                  <a:lnTo>
                    <a:pt x="3863" y="12478"/>
                  </a:lnTo>
                  <a:lnTo>
                    <a:pt x="3950" y="12524"/>
                  </a:lnTo>
                  <a:lnTo>
                    <a:pt x="4040" y="12569"/>
                  </a:lnTo>
                  <a:lnTo>
                    <a:pt x="4130" y="12613"/>
                  </a:lnTo>
                  <a:lnTo>
                    <a:pt x="4220" y="12656"/>
                  </a:lnTo>
                  <a:lnTo>
                    <a:pt x="4312" y="12698"/>
                  </a:lnTo>
                  <a:lnTo>
                    <a:pt x="4403" y="12740"/>
                  </a:lnTo>
                  <a:lnTo>
                    <a:pt x="4496" y="12781"/>
                  </a:lnTo>
                  <a:lnTo>
                    <a:pt x="4590" y="12820"/>
                  </a:lnTo>
                  <a:lnTo>
                    <a:pt x="4686" y="12860"/>
                  </a:lnTo>
                  <a:lnTo>
                    <a:pt x="4782" y="12898"/>
                  </a:lnTo>
                  <a:lnTo>
                    <a:pt x="4878" y="12935"/>
                  </a:lnTo>
                  <a:lnTo>
                    <a:pt x="4975" y="12972"/>
                  </a:lnTo>
                  <a:lnTo>
                    <a:pt x="5073" y="13008"/>
                  </a:lnTo>
                  <a:lnTo>
                    <a:pt x="5173" y="13042"/>
                  </a:lnTo>
                  <a:lnTo>
                    <a:pt x="5272" y="13076"/>
                  </a:lnTo>
                  <a:lnTo>
                    <a:pt x="5373" y="13109"/>
                  </a:lnTo>
                  <a:lnTo>
                    <a:pt x="5373" y="13109"/>
                  </a:lnTo>
                  <a:lnTo>
                    <a:pt x="5515" y="13154"/>
                  </a:lnTo>
                  <a:lnTo>
                    <a:pt x="5657" y="13198"/>
                  </a:lnTo>
                  <a:lnTo>
                    <a:pt x="5799" y="13239"/>
                  </a:lnTo>
                  <a:lnTo>
                    <a:pt x="5942" y="13277"/>
                  </a:lnTo>
                  <a:lnTo>
                    <a:pt x="6085" y="13313"/>
                  </a:lnTo>
                  <a:lnTo>
                    <a:pt x="6229" y="13348"/>
                  </a:lnTo>
                  <a:lnTo>
                    <a:pt x="6373" y="13381"/>
                  </a:lnTo>
                  <a:lnTo>
                    <a:pt x="6517" y="13411"/>
                  </a:lnTo>
                  <a:lnTo>
                    <a:pt x="6661" y="13439"/>
                  </a:lnTo>
                  <a:lnTo>
                    <a:pt x="6806" y="13465"/>
                  </a:lnTo>
                  <a:lnTo>
                    <a:pt x="6951" y="13490"/>
                  </a:lnTo>
                  <a:lnTo>
                    <a:pt x="7095" y="13512"/>
                  </a:lnTo>
                  <a:lnTo>
                    <a:pt x="7240" y="13532"/>
                  </a:lnTo>
                  <a:lnTo>
                    <a:pt x="7386" y="13550"/>
                  </a:lnTo>
                  <a:lnTo>
                    <a:pt x="7530" y="13568"/>
                  </a:lnTo>
                  <a:lnTo>
                    <a:pt x="7675" y="13581"/>
                  </a:lnTo>
                  <a:lnTo>
                    <a:pt x="7821" y="13594"/>
                  </a:lnTo>
                  <a:lnTo>
                    <a:pt x="7965" y="13605"/>
                  </a:lnTo>
                  <a:lnTo>
                    <a:pt x="8109" y="13615"/>
                  </a:lnTo>
                  <a:lnTo>
                    <a:pt x="8255" y="13621"/>
                  </a:lnTo>
                  <a:lnTo>
                    <a:pt x="8399" y="13626"/>
                  </a:lnTo>
                  <a:lnTo>
                    <a:pt x="8542" y="13629"/>
                  </a:lnTo>
                  <a:lnTo>
                    <a:pt x="8686" y="13631"/>
                  </a:lnTo>
                  <a:lnTo>
                    <a:pt x="8829" y="13631"/>
                  </a:lnTo>
                  <a:lnTo>
                    <a:pt x="8973" y="13628"/>
                  </a:lnTo>
                  <a:lnTo>
                    <a:pt x="9116" y="13624"/>
                  </a:lnTo>
                  <a:lnTo>
                    <a:pt x="9258" y="13619"/>
                  </a:lnTo>
                  <a:lnTo>
                    <a:pt x="9400" y="13611"/>
                  </a:lnTo>
                  <a:lnTo>
                    <a:pt x="9542" y="13602"/>
                  </a:lnTo>
                  <a:lnTo>
                    <a:pt x="9683" y="13591"/>
                  </a:lnTo>
                  <a:lnTo>
                    <a:pt x="9823" y="13578"/>
                  </a:lnTo>
                  <a:lnTo>
                    <a:pt x="9963" y="13563"/>
                  </a:lnTo>
                  <a:lnTo>
                    <a:pt x="9963" y="13563"/>
                  </a:lnTo>
                  <a:lnTo>
                    <a:pt x="10101" y="13675"/>
                  </a:lnTo>
                  <a:lnTo>
                    <a:pt x="10239" y="13786"/>
                  </a:lnTo>
                  <a:lnTo>
                    <a:pt x="10379" y="13897"/>
                  </a:lnTo>
                  <a:lnTo>
                    <a:pt x="10520" y="14007"/>
                  </a:lnTo>
                  <a:lnTo>
                    <a:pt x="10662" y="14116"/>
                  </a:lnTo>
                  <a:lnTo>
                    <a:pt x="10805" y="14225"/>
                  </a:lnTo>
                  <a:lnTo>
                    <a:pt x="10949" y="14333"/>
                  </a:lnTo>
                  <a:lnTo>
                    <a:pt x="11095" y="14441"/>
                  </a:lnTo>
                  <a:lnTo>
                    <a:pt x="11240" y="14548"/>
                  </a:lnTo>
                  <a:lnTo>
                    <a:pt x="11387" y="14653"/>
                  </a:lnTo>
                  <a:lnTo>
                    <a:pt x="11534" y="14760"/>
                  </a:lnTo>
                  <a:lnTo>
                    <a:pt x="11681" y="14866"/>
                  </a:lnTo>
                  <a:lnTo>
                    <a:pt x="11979" y="15076"/>
                  </a:lnTo>
                  <a:lnTo>
                    <a:pt x="12277" y="15285"/>
                  </a:lnTo>
                  <a:lnTo>
                    <a:pt x="12875" y="15704"/>
                  </a:lnTo>
                  <a:lnTo>
                    <a:pt x="13174" y="15913"/>
                  </a:lnTo>
                  <a:lnTo>
                    <a:pt x="13471" y="16123"/>
                  </a:lnTo>
                  <a:lnTo>
                    <a:pt x="13767" y="16334"/>
                  </a:lnTo>
                  <a:lnTo>
                    <a:pt x="13915" y="16440"/>
                  </a:lnTo>
                  <a:lnTo>
                    <a:pt x="14061" y="16545"/>
                  </a:lnTo>
                  <a:lnTo>
                    <a:pt x="14206" y="16652"/>
                  </a:lnTo>
                  <a:lnTo>
                    <a:pt x="14352" y="16760"/>
                  </a:lnTo>
                  <a:lnTo>
                    <a:pt x="14496" y="16868"/>
                  </a:lnTo>
                  <a:lnTo>
                    <a:pt x="14639" y="16976"/>
                  </a:lnTo>
                  <a:lnTo>
                    <a:pt x="14639" y="16976"/>
                  </a:lnTo>
                  <a:lnTo>
                    <a:pt x="14660" y="16991"/>
                  </a:lnTo>
                  <a:lnTo>
                    <a:pt x="14681" y="17005"/>
                  </a:lnTo>
                  <a:lnTo>
                    <a:pt x="14703" y="17018"/>
                  </a:lnTo>
                  <a:lnTo>
                    <a:pt x="14725" y="17030"/>
                  </a:lnTo>
                  <a:lnTo>
                    <a:pt x="14747" y="17042"/>
                  </a:lnTo>
                  <a:lnTo>
                    <a:pt x="14770" y="17052"/>
                  </a:lnTo>
                  <a:lnTo>
                    <a:pt x="14793" y="17061"/>
                  </a:lnTo>
                  <a:lnTo>
                    <a:pt x="14816" y="17070"/>
                  </a:lnTo>
                  <a:lnTo>
                    <a:pt x="14839" y="17077"/>
                  </a:lnTo>
                  <a:lnTo>
                    <a:pt x="14864" y="17084"/>
                  </a:lnTo>
                  <a:lnTo>
                    <a:pt x="14887" y="17089"/>
                  </a:lnTo>
                  <a:lnTo>
                    <a:pt x="14911" y="17093"/>
                  </a:lnTo>
                  <a:lnTo>
                    <a:pt x="14935" y="17096"/>
                  </a:lnTo>
                  <a:lnTo>
                    <a:pt x="14959" y="17098"/>
                  </a:lnTo>
                  <a:lnTo>
                    <a:pt x="14983" y="17101"/>
                  </a:lnTo>
                  <a:lnTo>
                    <a:pt x="15008" y="17101"/>
                  </a:lnTo>
                  <a:lnTo>
                    <a:pt x="15008" y="17101"/>
                  </a:lnTo>
                  <a:lnTo>
                    <a:pt x="15045" y="17100"/>
                  </a:lnTo>
                  <a:lnTo>
                    <a:pt x="15083" y="17096"/>
                  </a:lnTo>
                  <a:lnTo>
                    <a:pt x="15120" y="17091"/>
                  </a:lnTo>
                  <a:lnTo>
                    <a:pt x="15155" y="17082"/>
                  </a:lnTo>
                  <a:lnTo>
                    <a:pt x="15191" y="17073"/>
                  </a:lnTo>
                  <a:lnTo>
                    <a:pt x="15225" y="17061"/>
                  </a:lnTo>
                  <a:lnTo>
                    <a:pt x="15258" y="17047"/>
                  </a:lnTo>
                  <a:lnTo>
                    <a:pt x="15290" y="17031"/>
                  </a:lnTo>
                  <a:lnTo>
                    <a:pt x="15321" y="17014"/>
                  </a:lnTo>
                  <a:lnTo>
                    <a:pt x="15351" y="16995"/>
                  </a:lnTo>
                  <a:lnTo>
                    <a:pt x="15380" y="16974"/>
                  </a:lnTo>
                  <a:lnTo>
                    <a:pt x="15406" y="16951"/>
                  </a:lnTo>
                  <a:lnTo>
                    <a:pt x="15432" y="16928"/>
                  </a:lnTo>
                  <a:lnTo>
                    <a:pt x="15457" y="16902"/>
                  </a:lnTo>
                  <a:lnTo>
                    <a:pt x="15480" y="16875"/>
                  </a:lnTo>
                  <a:lnTo>
                    <a:pt x="15502" y="16848"/>
                  </a:lnTo>
                  <a:lnTo>
                    <a:pt x="15521" y="16819"/>
                  </a:lnTo>
                  <a:lnTo>
                    <a:pt x="15539" y="16788"/>
                  </a:lnTo>
                  <a:lnTo>
                    <a:pt x="15556" y="16757"/>
                  </a:lnTo>
                  <a:lnTo>
                    <a:pt x="15570" y="16725"/>
                  </a:lnTo>
                  <a:lnTo>
                    <a:pt x="15583" y="16692"/>
                  </a:lnTo>
                  <a:lnTo>
                    <a:pt x="15593" y="16658"/>
                  </a:lnTo>
                  <a:lnTo>
                    <a:pt x="15603" y="16623"/>
                  </a:lnTo>
                  <a:lnTo>
                    <a:pt x="15610" y="16588"/>
                  </a:lnTo>
                  <a:lnTo>
                    <a:pt x="15614" y="16552"/>
                  </a:lnTo>
                  <a:lnTo>
                    <a:pt x="15616" y="16516"/>
                  </a:lnTo>
                  <a:lnTo>
                    <a:pt x="15617" y="16478"/>
                  </a:lnTo>
                  <a:lnTo>
                    <a:pt x="15615" y="16441"/>
                  </a:lnTo>
                  <a:lnTo>
                    <a:pt x="15610" y="16403"/>
                  </a:lnTo>
                  <a:lnTo>
                    <a:pt x="15603" y="16366"/>
                  </a:lnTo>
                  <a:lnTo>
                    <a:pt x="15593" y="16328"/>
                  </a:lnTo>
                  <a:lnTo>
                    <a:pt x="15581" y="16290"/>
                  </a:lnTo>
                  <a:lnTo>
                    <a:pt x="15581" y="16290"/>
                  </a:lnTo>
                  <a:lnTo>
                    <a:pt x="15514" y="16098"/>
                  </a:lnTo>
                  <a:lnTo>
                    <a:pt x="15450" y="15910"/>
                  </a:lnTo>
                  <a:lnTo>
                    <a:pt x="15389" y="15725"/>
                  </a:lnTo>
                  <a:lnTo>
                    <a:pt x="15332" y="15544"/>
                  </a:lnTo>
                  <a:lnTo>
                    <a:pt x="15277" y="15367"/>
                  </a:lnTo>
                  <a:lnTo>
                    <a:pt x="15226" y="15194"/>
                  </a:lnTo>
                  <a:lnTo>
                    <a:pt x="15176" y="15023"/>
                  </a:lnTo>
                  <a:lnTo>
                    <a:pt x="15130" y="14856"/>
                  </a:lnTo>
                  <a:lnTo>
                    <a:pt x="15086" y="14694"/>
                  </a:lnTo>
                  <a:lnTo>
                    <a:pt x="15044" y="14534"/>
                  </a:lnTo>
                  <a:lnTo>
                    <a:pt x="15006" y="14378"/>
                  </a:lnTo>
                  <a:lnTo>
                    <a:pt x="14968" y="14225"/>
                  </a:lnTo>
                  <a:lnTo>
                    <a:pt x="14934" y="14077"/>
                  </a:lnTo>
                  <a:lnTo>
                    <a:pt x="14902" y="13931"/>
                  </a:lnTo>
                  <a:lnTo>
                    <a:pt x="14872" y="13789"/>
                  </a:lnTo>
                  <a:lnTo>
                    <a:pt x="14844" y="13649"/>
                  </a:lnTo>
                  <a:lnTo>
                    <a:pt x="14819" y="13513"/>
                  </a:lnTo>
                  <a:lnTo>
                    <a:pt x="14795" y="13381"/>
                  </a:lnTo>
                  <a:lnTo>
                    <a:pt x="14773" y="13251"/>
                  </a:lnTo>
                  <a:lnTo>
                    <a:pt x="14753" y="13124"/>
                  </a:lnTo>
                  <a:lnTo>
                    <a:pt x="14733" y="13002"/>
                  </a:lnTo>
                  <a:lnTo>
                    <a:pt x="14716" y="12882"/>
                  </a:lnTo>
                  <a:lnTo>
                    <a:pt x="14701" y="12766"/>
                  </a:lnTo>
                  <a:lnTo>
                    <a:pt x="14686" y="12651"/>
                  </a:lnTo>
                  <a:lnTo>
                    <a:pt x="14673" y="12541"/>
                  </a:lnTo>
                  <a:lnTo>
                    <a:pt x="14663" y="12434"/>
                  </a:lnTo>
                  <a:lnTo>
                    <a:pt x="14652" y="12329"/>
                  </a:lnTo>
                  <a:lnTo>
                    <a:pt x="14644" y="12228"/>
                  </a:lnTo>
                  <a:lnTo>
                    <a:pt x="14635" y="12129"/>
                  </a:lnTo>
                  <a:lnTo>
                    <a:pt x="14627" y="12033"/>
                  </a:lnTo>
                  <a:lnTo>
                    <a:pt x="14622" y="11941"/>
                  </a:lnTo>
                  <a:lnTo>
                    <a:pt x="14617" y="11852"/>
                  </a:lnTo>
                  <a:lnTo>
                    <a:pt x="14617" y="11852"/>
                  </a:lnTo>
                  <a:lnTo>
                    <a:pt x="14728" y="11771"/>
                  </a:lnTo>
                  <a:lnTo>
                    <a:pt x="14838" y="11688"/>
                  </a:lnTo>
                  <a:lnTo>
                    <a:pt x="14945" y="11605"/>
                  </a:lnTo>
                  <a:lnTo>
                    <a:pt x="15050" y="11521"/>
                  </a:lnTo>
                  <a:lnTo>
                    <a:pt x="15152" y="11435"/>
                  </a:lnTo>
                  <a:lnTo>
                    <a:pt x="15253" y="11349"/>
                  </a:lnTo>
                  <a:lnTo>
                    <a:pt x="15351" y="11261"/>
                  </a:lnTo>
                  <a:lnTo>
                    <a:pt x="15446" y="11174"/>
                  </a:lnTo>
                  <a:lnTo>
                    <a:pt x="15540" y="11084"/>
                  </a:lnTo>
                  <a:lnTo>
                    <a:pt x="15631" y="10994"/>
                  </a:lnTo>
                  <a:lnTo>
                    <a:pt x="15721" y="10903"/>
                  </a:lnTo>
                  <a:lnTo>
                    <a:pt x="15807" y="10811"/>
                  </a:lnTo>
                  <a:lnTo>
                    <a:pt x="15892" y="10719"/>
                  </a:lnTo>
                  <a:lnTo>
                    <a:pt x="15974" y="10625"/>
                  </a:lnTo>
                  <a:lnTo>
                    <a:pt x="16054" y="10531"/>
                  </a:lnTo>
                  <a:lnTo>
                    <a:pt x="16131" y="10435"/>
                  </a:lnTo>
                  <a:lnTo>
                    <a:pt x="16207" y="10340"/>
                  </a:lnTo>
                  <a:lnTo>
                    <a:pt x="16280" y="10243"/>
                  </a:lnTo>
                  <a:lnTo>
                    <a:pt x="16351" y="10145"/>
                  </a:lnTo>
                  <a:lnTo>
                    <a:pt x="16419" y="10047"/>
                  </a:lnTo>
                  <a:lnTo>
                    <a:pt x="16486" y="9949"/>
                  </a:lnTo>
                  <a:lnTo>
                    <a:pt x="16551" y="9850"/>
                  </a:lnTo>
                  <a:lnTo>
                    <a:pt x="16613" y="9750"/>
                  </a:lnTo>
                  <a:lnTo>
                    <a:pt x="16673" y="9649"/>
                  </a:lnTo>
                  <a:lnTo>
                    <a:pt x="16729" y="9549"/>
                  </a:lnTo>
                  <a:lnTo>
                    <a:pt x="16785" y="9447"/>
                  </a:lnTo>
                  <a:lnTo>
                    <a:pt x="16838" y="9345"/>
                  </a:lnTo>
                  <a:lnTo>
                    <a:pt x="16890" y="9242"/>
                  </a:lnTo>
                  <a:lnTo>
                    <a:pt x="16938" y="9139"/>
                  </a:lnTo>
                  <a:lnTo>
                    <a:pt x="16985" y="9036"/>
                  </a:lnTo>
                  <a:lnTo>
                    <a:pt x="17029" y="8931"/>
                  </a:lnTo>
                  <a:lnTo>
                    <a:pt x="17071" y="8828"/>
                  </a:lnTo>
                  <a:lnTo>
                    <a:pt x="17111" y="8722"/>
                  </a:lnTo>
                  <a:lnTo>
                    <a:pt x="17148" y="8618"/>
                  </a:lnTo>
                  <a:lnTo>
                    <a:pt x="17184" y="8512"/>
                  </a:lnTo>
                  <a:lnTo>
                    <a:pt x="17218" y="8406"/>
                  </a:lnTo>
                  <a:lnTo>
                    <a:pt x="17249" y="8300"/>
                  </a:lnTo>
                  <a:lnTo>
                    <a:pt x="17278" y="8195"/>
                  </a:lnTo>
                  <a:lnTo>
                    <a:pt x="17304" y="8088"/>
                  </a:lnTo>
                  <a:lnTo>
                    <a:pt x="17329" y="7981"/>
                  </a:lnTo>
                  <a:lnTo>
                    <a:pt x="17351" y="7874"/>
                  </a:lnTo>
                  <a:lnTo>
                    <a:pt x="17372" y="7767"/>
                  </a:lnTo>
                  <a:lnTo>
                    <a:pt x="17390" y="7660"/>
                  </a:lnTo>
                  <a:lnTo>
                    <a:pt x="17405" y="7552"/>
                  </a:lnTo>
                  <a:lnTo>
                    <a:pt x="17419" y="7445"/>
                  </a:lnTo>
                  <a:lnTo>
                    <a:pt x="17430" y="7337"/>
                  </a:lnTo>
                  <a:lnTo>
                    <a:pt x="17440" y="7230"/>
                  </a:lnTo>
                  <a:lnTo>
                    <a:pt x="17447" y="7123"/>
                  </a:lnTo>
                  <a:lnTo>
                    <a:pt x="17452" y="7015"/>
                  </a:lnTo>
                  <a:lnTo>
                    <a:pt x="17455" y="6907"/>
                  </a:lnTo>
                  <a:lnTo>
                    <a:pt x="17456" y="6799"/>
                  </a:lnTo>
                  <a:lnTo>
                    <a:pt x="17455" y="6692"/>
                  </a:lnTo>
                  <a:lnTo>
                    <a:pt x="17451" y="6585"/>
                  </a:lnTo>
                  <a:lnTo>
                    <a:pt x="17445" y="6477"/>
                  </a:lnTo>
                  <a:lnTo>
                    <a:pt x="17438" y="6370"/>
                  </a:lnTo>
                  <a:lnTo>
                    <a:pt x="17428" y="6263"/>
                  </a:lnTo>
                  <a:lnTo>
                    <a:pt x="17415" y="6156"/>
                  </a:lnTo>
                  <a:lnTo>
                    <a:pt x="17402" y="6050"/>
                  </a:lnTo>
                  <a:lnTo>
                    <a:pt x="17385" y="5943"/>
                  </a:lnTo>
                  <a:lnTo>
                    <a:pt x="17366" y="5837"/>
                  </a:lnTo>
                  <a:lnTo>
                    <a:pt x="17346" y="5732"/>
                  </a:lnTo>
                  <a:lnTo>
                    <a:pt x="17323" y="5626"/>
                  </a:lnTo>
                  <a:lnTo>
                    <a:pt x="17299" y="5520"/>
                  </a:lnTo>
                  <a:lnTo>
                    <a:pt x="17272" y="5415"/>
                  </a:lnTo>
                  <a:lnTo>
                    <a:pt x="17272" y="5415"/>
                  </a:lnTo>
                  <a:close/>
                  <a:moveTo>
                    <a:pt x="13831" y="11184"/>
                  </a:moveTo>
                  <a:lnTo>
                    <a:pt x="13600" y="11338"/>
                  </a:lnTo>
                  <a:lnTo>
                    <a:pt x="13600" y="11338"/>
                  </a:lnTo>
                  <a:lnTo>
                    <a:pt x="13606" y="11530"/>
                  </a:lnTo>
                  <a:lnTo>
                    <a:pt x="13610" y="11639"/>
                  </a:lnTo>
                  <a:lnTo>
                    <a:pt x="13616" y="11757"/>
                  </a:lnTo>
                  <a:lnTo>
                    <a:pt x="13622" y="11882"/>
                  </a:lnTo>
                  <a:lnTo>
                    <a:pt x="13631" y="12015"/>
                  </a:lnTo>
                  <a:lnTo>
                    <a:pt x="13640" y="12157"/>
                  </a:lnTo>
                  <a:lnTo>
                    <a:pt x="13652" y="12308"/>
                  </a:lnTo>
                  <a:lnTo>
                    <a:pt x="13666" y="12466"/>
                  </a:lnTo>
                  <a:lnTo>
                    <a:pt x="13683" y="12632"/>
                  </a:lnTo>
                  <a:lnTo>
                    <a:pt x="13703" y="12807"/>
                  </a:lnTo>
                  <a:lnTo>
                    <a:pt x="13727" y="12991"/>
                  </a:lnTo>
                  <a:lnTo>
                    <a:pt x="13740" y="13085"/>
                  </a:lnTo>
                  <a:lnTo>
                    <a:pt x="13754" y="13182"/>
                  </a:lnTo>
                  <a:lnTo>
                    <a:pt x="13769" y="13280"/>
                  </a:lnTo>
                  <a:lnTo>
                    <a:pt x="13785" y="13382"/>
                  </a:lnTo>
                  <a:lnTo>
                    <a:pt x="13803" y="13484"/>
                  </a:lnTo>
                  <a:lnTo>
                    <a:pt x="13821" y="13589"/>
                  </a:lnTo>
                  <a:lnTo>
                    <a:pt x="13840" y="13697"/>
                  </a:lnTo>
                  <a:lnTo>
                    <a:pt x="13860" y="13806"/>
                  </a:lnTo>
                  <a:lnTo>
                    <a:pt x="13860" y="13806"/>
                  </a:lnTo>
                  <a:lnTo>
                    <a:pt x="13881" y="13906"/>
                  </a:lnTo>
                  <a:lnTo>
                    <a:pt x="13901" y="14007"/>
                  </a:lnTo>
                  <a:lnTo>
                    <a:pt x="13922" y="14110"/>
                  </a:lnTo>
                  <a:lnTo>
                    <a:pt x="13944" y="14211"/>
                  </a:lnTo>
                  <a:lnTo>
                    <a:pt x="13967" y="14314"/>
                  </a:lnTo>
                  <a:lnTo>
                    <a:pt x="13991" y="14416"/>
                  </a:lnTo>
                  <a:lnTo>
                    <a:pt x="14014" y="14520"/>
                  </a:lnTo>
                  <a:lnTo>
                    <a:pt x="14040" y="14624"/>
                  </a:lnTo>
                  <a:lnTo>
                    <a:pt x="14065" y="14728"/>
                  </a:lnTo>
                  <a:lnTo>
                    <a:pt x="14092" y="14832"/>
                  </a:lnTo>
                  <a:lnTo>
                    <a:pt x="14148" y="15042"/>
                  </a:lnTo>
                  <a:lnTo>
                    <a:pt x="14206" y="15255"/>
                  </a:lnTo>
                  <a:lnTo>
                    <a:pt x="14268" y="15469"/>
                  </a:lnTo>
                  <a:lnTo>
                    <a:pt x="14268" y="15469"/>
                  </a:lnTo>
                  <a:lnTo>
                    <a:pt x="13986" y="15268"/>
                  </a:lnTo>
                  <a:lnTo>
                    <a:pt x="13714" y="15076"/>
                  </a:lnTo>
                  <a:lnTo>
                    <a:pt x="13450" y="14892"/>
                  </a:lnTo>
                  <a:lnTo>
                    <a:pt x="13193" y="14713"/>
                  </a:lnTo>
                  <a:lnTo>
                    <a:pt x="12700" y="14367"/>
                  </a:lnTo>
                  <a:lnTo>
                    <a:pt x="12458" y="14199"/>
                  </a:lnTo>
                  <a:lnTo>
                    <a:pt x="12221" y="14030"/>
                  </a:lnTo>
                  <a:lnTo>
                    <a:pt x="11984" y="13859"/>
                  </a:lnTo>
                  <a:lnTo>
                    <a:pt x="11748" y="13687"/>
                  </a:lnTo>
                  <a:lnTo>
                    <a:pt x="11630" y="13600"/>
                  </a:lnTo>
                  <a:lnTo>
                    <a:pt x="11512" y="13511"/>
                  </a:lnTo>
                  <a:lnTo>
                    <a:pt x="11392" y="13420"/>
                  </a:lnTo>
                  <a:lnTo>
                    <a:pt x="11272" y="13329"/>
                  </a:lnTo>
                  <a:lnTo>
                    <a:pt x="11151" y="13235"/>
                  </a:lnTo>
                  <a:lnTo>
                    <a:pt x="11030" y="13140"/>
                  </a:lnTo>
                  <a:lnTo>
                    <a:pt x="10907" y="13044"/>
                  </a:lnTo>
                  <a:lnTo>
                    <a:pt x="10783" y="12945"/>
                  </a:lnTo>
                  <a:lnTo>
                    <a:pt x="10657" y="12844"/>
                  </a:lnTo>
                  <a:lnTo>
                    <a:pt x="10530" y="12739"/>
                  </a:lnTo>
                  <a:lnTo>
                    <a:pt x="10401" y="12632"/>
                  </a:lnTo>
                  <a:lnTo>
                    <a:pt x="10271" y="12523"/>
                  </a:lnTo>
                  <a:lnTo>
                    <a:pt x="10271" y="12523"/>
                  </a:lnTo>
                  <a:lnTo>
                    <a:pt x="10146" y="12539"/>
                  </a:lnTo>
                  <a:lnTo>
                    <a:pt x="10003" y="12557"/>
                  </a:lnTo>
                  <a:lnTo>
                    <a:pt x="9839" y="12577"/>
                  </a:lnTo>
                  <a:lnTo>
                    <a:pt x="9751" y="12585"/>
                  </a:lnTo>
                  <a:lnTo>
                    <a:pt x="9656" y="12595"/>
                  </a:lnTo>
                  <a:lnTo>
                    <a:pt x="9558" y="12603"/>
                  </a:lnTo>
                  <a:lnTo>
                    <a:pt x="9455" y="12611"/>
                  </a:lnTo>
                  <a:lnTo>
                    <a:pt x="9347" y="12618"/>
                  </a:lnTo>
                  <a:lnTo>
                    <a:pt x="9233" y="12625"/>
                  </a:lnTo>
                  <a:lnTo>
                    <a:pt x="9115" y="12629"/>
                  </a:lnTo>
                  <a:lnTo>
                    <a:pt x="8991" y="12633"/>
                  </a:lnTo>
                  <a:lnTo>
                    <a:pt x="8863" y="12635"/>
                  </a:lnTo>
                  <a:lnTo>
                    <a:pt x="8729" y="12636"/>
                  </a:lnTo>
                  <a:lnTo>
                    <a:pt x="8729" y="12636"/>
                  </a:lnTo>
                  <a:lnTo>
                    <a:pt x="8637" y="12636"/>
                  </a:lnTo>
                  <a:lnTo>
                    <a:pt x="8544" y="12634"/>
                  </a:lnTo>
                  <a:lnTo>
                    <a:pt x="8452" y="12633"/>
                  </a:lnTo>
                  <a:lnTo>
                    <a:pt x="8359" y="12630"/>
                  </a:lnTo>
                  <a:lnTo>
                    <a:pt x="8266" y="12626"/>
                  </a:lnTo>
                  <a:lnTo>
                    <a:pt x="8174" y="12622"/>
                  </a:lnTo>
                  <a:lnTo>
                    <a:pt x="8081" y="12616"/>
                  </a:lnTo>
                  <a:lnTo>
                    <a:pt x="7990" y="12610"/>
                  </a:lnTo>
                  <a:lnTo>
                    <a:pt x="7897" y="12603"/>
                  </a:lnTo>
                  <a:lnTo>
                    <a:pt x="7805" y="12595"/>
                  </a:lnTo>
                  <a:lnTo>
                    <a:pt x="7712" y="12586"/>
                  </a:lnTo>
                  <a:lnTo>
                    <a:pt x="7620" y="12577"/>
                  </a:lnTo>
                  <a:lnTo>
                    <a:pt x="7528" y="12567"/>
                  </a:lnTo>
                  <a:lnTo>
                    <a:pt x="7436" y="12555"/>
                  </a:lnTo>
                  <a:lnTo>
                    <a:pt x="7344" y="12544"/>
                  </a:lnTo>
                  <a:lnTo>
                    <a:pt x="7252" y="12531"/>
                  </a:lnTo>
                  <a:lnTo>
                    <a:pt x="7160" y="12517"/>
                  </a:lnTo>
                  <a:lnTo>
                    <a:pt x="7069" y="12502"/>
                  </a:lnTo>
                  <a:lnTo>
                    <a:pt x="6978" y="12487"/>
                  </a:lnTo>
                  <a:lnTo>
                    <a:pt x="6887" y="12470"/>
                  </a:lnTo>
                  <a:lnTo>
                    <a:pt x="6796" y="12453"/>
                  </a:lnTo>
                  <a:lnTo>
                    <a:pt x="6705" y="12435"/>
                  </a:lnTo>
                  <a:lnTo>
                    <a:pt x="6615" y="12417"/>
                  </a:lnTo>
                  <a:lnTo>
                    <a:pt x="6525" y="12396"/>
                  </a:lnTo>
                  <a:lnTo>
                    <a:pt x="6435" y="12376"/>
                  </a:lnTo>
                  <a:lnTo>
                    <a:pt x="6345" y="12355"/>
                  </a:lnTo>
                  <a:lnTo>
                    <a:pt x="6255" y="12332"/>
                  </a:lnTo>
                  <a:lnTo>
                    <a:pt x="6165" y="12309"/>
                  </a:lnTo>
                  <a:lnTo>
                    <a:pt x="6077" y="12285"/>
                  </a:lnTo>
                  <a:lnTo>
                    <a:pt x="5988" y="12261"/>
                  </a:lnTo>
                  <a:lnTo>
                    <a:pt x="5899" y="12235"/>
                  </a:lnTo>
                  <a:lnTo>
                    <a:pt x="5812" y="12208"/>
                  </a:lnTo>
                  <a:lnTo>
                    <a:pt x="5723" y="12181"/>
                  </a:lnTo>
                  <a:lnTo>
                    <a:pt x="5635" y="12152"/>
                  </a:lnTo>
                  <a:lnTo>
                    <a:pt x="5549" y="12123"/>
                  </a:lnTo>
                  <a:lnTo>
                    <a:pt x="5462" y="12093"/>
                  </a:lnTo>
                  <a:lnTo>
                    <a:pt x="5376" y="12062"/>
                  </a:lnTo>
                  <a:lnTo>
                    <a:pt x="5289" y="12030"/>
                  </a:lnTo>
                  <a:lnTo>
                    <a:pt x="5204" y="11997"/>
                  </a:lnTo>
                  <a:lnTo>
                    <a:pt x="5118" y="11964"/>
                  </a:lnTo>
                  <a:lnTo>
                    <a:pt x="5033" y="11930"/>
                  </a:lnTo>
                  <a:lnTo>
                    <a:pt x="4948" y="11893"/>
                  </a:lnTo>
                  <a:lnTo>
                    <a:pt x="4864" y="11857"/>
                  </a:lnTo>
                  <a:lnTo>
                    <a:pt x="4781" y="11821"/>
                  </a:lnTo>
                  <a:lnTo>
                    <a:pt x="4697" y="11782"/>
                  </a:lnTo>
                  <a:lnTo>
                    <a:pt x="4615" y="11744"/>
                  </a:lnTo>
                  <a:lnTo>
                    <a:pt x="4533" y="11703"/>
                  </a:lnTo>
                  <a:lnTo>
                    <a:pt x="4450" y="11663"/>
                  </a:lnTo>
                  <a:lnTo>
                    <a:pt x="4369" y="11621"/>
                  </a:lnTo>
                  <a:lnTo>
                    <a:pt x="4288" y="11578"/>
                  </a:lnTo>
                  <a:lnTo>
                    <a:pt x="4208" y="11536"/>
                  </a:lnTo>
                  <a:lnTo>
                    <a:pt x="4128" y="11491"/>
                  </a:lnTo>
                  <a:lnTo>
                    <a:pt x="4049" y="11446"/>
                  </a:lnTo>
                  <a:lnTo>
                    <a:pt x="3970" y="11400"/>
                  </a:lnTo>
                  <a:lnTo>
                    <a:pt x="3892" y="11353"/>
                  </a:lnTo>
                  <a:lnTo>
                    <a:pt x="3814" y="11305"/>
                  </a:lnTo>
                  <a:lnTo>
                    <a:pt x="3737" y="11256"/>
                  </a:lnTo>
                  <a:lnTo>
                    <a:pt x="3660" y="11207"/>
                  </a:lnTo>
                  <a:lnTo>
                    <a:pt x="3584" y="11156"/>
                  </a:lnTo>
                  <a:lnTo>
                    <a:pt x="3509" y="11104"/>
                  </a:lnTo>
                  <a:lnTo>
                    <a:pt x="3434" y="11052"/>
                  </a:lnTo>
                  <a:lnTo>
                    <a:pt x="3360" y="10999"/>
                  </a:lnTo>
                  <a:lnTo>
                    <a:pt x="3287" y="10944"/>
                  </a:lnTo>
                  <a:lnTo>
                    <a:pt x="3214" y="10889"/>
                  </a:lnTo>
                  <a:lnTo>
                    <a:pt x="3214" y="10889"/>
                  </a:lnTo>
                  <a:lnTo>
                    <a:pt x="3107" y="10806"/>
                  </a:lnTo>
                  <a:lnTo>
                    <a:pt x="3005" y="10722"/>
                  </a:lnTo>
                  <a:lnTo>
                    <a:pt x="2903" y="10637"/>
                  </a:lnTo>
                  <a:lnTo>
                    <a:pt x="2806" y="10551"/>
                  </a:lnTo>
                  <a:lnTo>
                    <a:pt x="2710" y="10464"/>
                  </a:lnTo>
                  <a:lnTo>
                    <a:pt x="2617" y="10376"/>
                  </a:lnTo>
                  <a:lnTo>
                    <a:pt x="2527" y="10286"/>
                  </a:lnTo>
                  <a:lnTo>
                    <a:pt x="2439" y="10197"/>
                  </a:lnTo>
                  <a:lnTo>
                    <a:pt x="2355" y="10106"/>
                  </a:lnTo>
                  <a:lnTo>
                    <a:pt x="2273" y="10015"/>
                  </a:lnTo>
                  <a:lnTo>
                    <a:pt x="2194" y="9922"/>
                  </a:lnTo>
                  <a:lnTo>
                    <a:pt x="2117" y="9829"/>
                  </a:lnTo>
                  <a:lnTo>
                    <a:pt x="2042" y="9735"/>
                  </a:lnTo>
                  <a:lnTo>
                    <a:pt x="1970" y="9642"/>
                  </a:lnTo>
                  <a:lnTo>
                    <a:pt x="1902" y="9545"/>
                  </a:lnTo>
                  <a:lnTo>
                    <a:pt x="1835" y="9450"/>
                  </a:lnTo>
                  <a:lnTo>
                    <a:pt x="1772" y="9353"/>
                  </a:lnTo>
                  <a:lnTo>
                    <a:pt x="1710" y="9256"/>
                  </a:lnTo>
                  <a:lnTo>
                    <a:pt x="1651" y="9159"/>
                  </a:lnTo>
                  <a:lnTo>
                    <a:pt x="1595" y="9061"/>
                  </a:lnTo>
                  <a:lnTo>
                    <a:pt x="1542" y="8961"/>
                  </a:lnTo>
                  <a:lnTo>
                    <a:pt x="1490" y="8862"/>
                  </a:lnTo>
                  <a:lnTo>
                    <a:pt x="1442" y="8763"/>
                  </a:lnTo>
                  <a:lnTo>
                    <a:pt x="1396" y="8662"/>
                  </a:lnTo>
                  <a:lnTo>
                    <a:pt x="1353" y="8562"/>
                  </a:lnTo>
                  <a:lnTo>
                    <a:pt x="1312" y="8461"/>
                  </a:lnTo>
                  <a:lnTo>
                    <a:pt x="1274" y="8359"/>
                  </a:lnTo>
                  <a:lnTo>
                    <a:pt x="1237" y="8258"/>
                  </a:lnTo>
                  <a:lnTo>
                    <a:pt x="1204" y="8156"/>
                  </a:lnTo>
                  <a:lnTo>
                    <a:pt x="1174" y="8054"/>
                  </a:lnTo>
                  <a:lnTo>
                    <a:pt x="1145" y="7951"/>
                  </a:lnTo>
                  <a:lnTo>
                    <a:pt x="1120" y="7849"/>
                  </a:lnTo>
                  <a:lnTo>
                    <a:pt x="1096" y="7745"/>
                  </a:lnTo>
                  <a:lnTo>
                    <a:pt x="1076" y="7643"/>
                  </a:lnTo>
                  <a:lnTo>
                    <a:pt x="1058" y="7539"/>
                  </a:lnTo>
                  <a:lnTo>
                    <a:pt x="1042" y="7436"/>
                  </a:lnTo>
                  <a:lnTo>
                    <a:pt x="1028" y="7333"/>
                  </a:lnTo>
                  <a:lnTo>
                    <a:pt x="1017" y="7230"/>
                  </a:lnTo>
                  <a:lnTo>
                    <a:pt x="1009" y="7126"/>
                  </a:lnTo>
                  <a:lnTo>
                    <a:pt x="1002" y="7022"/>
                  </a:lnTo>
                  <a:lnTo>
                    <a:pt x="999" y="6919"/>
                  </a:lnTo>
                  <a:lnTo>
                    <a:pt x="998" y="6815"/>
                  </a:lnTo>
                  <a:lnTo>
                    <a:pt x="999" y="6712"/>
                  </a:lnTo>
                  <a:lnTo>
                    <a:pt x="1003" y="6609"/>
                  </a:lnTo>
                  <a:lnTo>
                    <a:pt x="1009" y="6506"/>
                  </a:lnTo>
                  <a:lnTo>
                    <a:pt x="1017" y="6403"/>
                  </a:lnTo>
                  <a:lnTo>
                    <a:pt x="1029" y="6301"/>
                  </a:lnTo>
                  <a:lnTo>
                    <a:pt x="1042" y="6198"/>
                  </a:lnTo>
                  <a:lnTo>
                    <a:pt x="1058" y="6096"/>
                  </a:lnTo>
                  <a:lnTo>
                    <a:pt x="1076" y="5993"/>
                  </a:lnTo>
                  <a:lnTo>
                    <a:pt x="1096" y="5892"/>
                  </a:lnTo>
                  <a:lnTo>
                    <a:pt x="1119" y="5790"/>
                  </a:lnTo>
                  <a:lnTo>
                    <a:pt x="1143" y="5690"/>
                  </a:lnTo>
                  <a:lnTo>
                    <a:pt x="1171" y="5588"/>
                  </a:lnTo>
                  <a:lnTo>
                    <a:pt x="1201" y="5489"/>
                  </a:lnTo>
                  <a:lnTo>
                    <a:pt x="1233" y="5389"/>
                  </a:lnTo>
                  <a:lnTo>
                    <a:pt x="1268" y="5289"/>
                  </a:lnTo>
                  <a:lnTo>
                    <a:pt x="1305" y="5191"/>
                  </a:lnTo>
                  <a:lnTo>
                    <a:pt x="1344" y="5093"/>
                  </a:lnTo>
                  <a:lnTo>
                    <a:pt x="1386" y="4995"/>
                  </a:lnTo>
                  <a:lnTo>
                    <a:pt x="1430" y="4898"/>
                  </a:lnTo>
                  <a:lnTo>
                    <a:pt x="1476" y="4802"/>
                  </a:lnTo>
                  <a:lnTo>
                    <a:pt x="1524" y="4705"/>
                  </a:lnTo>
                  <a:lnTo>
                    <a:pt x="1574" y="4610"/>
                  </a:lnTo>
                  <a:lnTo>
                    <a:pt x="1574" y="4610"/>
                  </a:lnTo>
                  <a:lnTo>
                    <a:pt x="1629" y="4511"/>
                  </a:lnTo>
                  <a:lnTo>
                    <a:pt x="1687" y="4414"/>
                  </a:lnTo>
                  <a:lnTo>
                    <a:pt x="1747" y="4317"/>
                  </a:lnTo>
                  <a:lnTo>
                    <a:pt x="1810" y="4221"/>
                  </a:lnTo>
                  <a:lnTo>
                    <a:pt x="1874" y="4126"/>
                  </a:lnTo>
                  <a:lnTo>
                    <a:pt x="1940" y="4033"/>
                  </a:lnTo>
                  <a:lnTo>
                    <a:pt x="2010" y="3940"/>
                  </a:lnTo>
                  <a:lnTo>
                    <a:pt x="2081" y="3848"/>
                  </a:lnTo>
                  <a:lnTo>
                    <a:pt x="2154" y="3757"/>
                  </a:lnTo>
                  <a:lnTo>
                    <a:pt x="2230" y="3668"/>
                  </a:lnTo>
                  <a:lnTo>
                    <a:pt x="2307" y="3579"/>
                  </a:lnTo>
                  <a:lnTo>
                    <a:pt x="2387" y="3491"/>
                  </a:lnTo>
                  <a:lnTo>
                    <a:pt x="2468" y="3405"/>
                  </a:lnTo>
                  <a:lnTo>
                    <a:pt x="2553" y="3320"/>
                  </a:lnTo>
                  <a:lnTo>
                    <a:pt x="2638" y="3236"/>
                  </a:lnTo>
                  <a:lnTo>
                    <a:pt x="2726" y="3153"/>
                  </a:lnTo>
                  <a:lnTo>
                    <a:pt x="2816" y="3072"/>
                  </a:lnTo>
                  <a:lnTo>
                    <a:pt x="2906" y="2992"/>
                  </a:lnTo>
                  <a:lnTo>
                    <a:pt x="3000" y="2913"/>
                  </a:lnTo>
                  <a:lnTo>
                    <a:pt x="3095" y="2835"/>
                  </a:lnTo>
                  <a:lnTo>
                    <a:pt x="3193" y="2758"/>
                  </a:lnTo>
                  <a:lnTo>
                    <a:pt x="3291" y="2683"/>
                  </a:lnTo>
                  <a:lnTo>
                    <a:pt x="3391" y="2610"/>
                  </a:lnTo>
                  <a:lnTo>
                    <a:pt x="3494" y="2537"/>
                  </a:lnTo>
                  <a:lnTo>
                    <a:pt x="3599" y="2466"/>
                  </a:lnTo>
                  <a:lnTo>
                    <a:pt x="3705" y="2396"/>
                  </a:lnTo>
                  <a:lnTo>
                    <a:pt x="3811" y="2329"/>
                  </a:lnTo>
                  <a:lnTo>
                    <a:pt x="3921" y="2261"/>
                  </a:lnTo>
                  <a:lnTo>
                    <a:pt x="4032" y="2196"/>
                  </a:lnTo>
                  <a:lnTo>
                    <a:pt x="4144" y="2132"/>
                  </a:lnTo>
                  <a:lnTo>
                    <a:pt x="4258" y="2070"/>
                  </a:lnTo>
                  <a:lnTo>
                    <a:pt x="4373" y="2009"/>
                  </a:lnTo>
                  <a:lnTo>
                    <a:pt x="4491" y="1951"/>
                  </a:lnTo>
                  <a:lnTo>
                    <a:pt x="4610" y="1893"/>
                  </a:lnTo>
                  <a:lnTo>
                    <a:pt x="4729" y="1838"/>
                  </a:lnTo>
                  <a:lnTo>
                    <a:pt x="4851" y="1783"/>
                  </a:lnTo>
                  <a:lnTo>
                    <a:pt x="4974" y="1730"/>
                  </a:lnTo>
                  <a:lnTo>
                    <a:pt x="5098" y="1678"/>
                  </a:lnTo>
                  <a:lnTo>
                    <a:pt x="5224" y="1629"/>
                  </a:lnTo>
                  <a:lnTo>
                    <a:pt x="5350" y="1582"/>
                  </a:lnTo>
                  <a:lnTo>
                    <a:pt x="5478" y="1535"/>
                  </a:lnTo>
                  <a:lnTo>
                    <a:pt x="5609" y="1492"/>
                  </a:lnTo>
                  <a:lnTo>
                    <a:pt x="5739" y="1449"/>
                  </a:lnTo>
                  <a:lnTo>
                    <a:pt x="5872" y="1408"/>
                  </a:lnTo>
                  <a:lnTo>
                    <a:pt x="6004" y="1369"/>
                  </a:lnTo>
                  <a:lnTo>
                    <a:pt x="6139" y="1333"/>
                  </a:lnTo>
                  <a:lnTo>
                    <a:pt x="6274" y="1297"/>
                  </a:lnTo>
                  <a:lnTo>
                    <a:pt x="6411" y="1263"/>
                  </a:lnTo>
                  <a:lnTo>
                    <a:pt x="6549" y="1232"/>
                  </a:lnTo>
                  <a:lnTo>
                    <a:pt x="6688" y="1202"/>
                  </a:lnTo>
                  <a:lnTo>
                    <a:pt x="6828" y="1174"/>
                  </a:lnTo>
                  <a:lnTo>
                    <a:pt x="6969" y="1149"/>
                  </a:lnTo>
                  <a:lnTo>
                    <a:pt x="7110" y="1124"/>
                  </a:lnTo>
                  <a:lnTo>
                    <a:pt x="7253" y="1103"/>
                  </a:lnTo>
                  <a:lnTo>
                    <a:pt x="7398" y="1083"/>
                  </a:lnTo>
                  <a:lnTo>
                    <a:pt x="7542" y="1065"/>
                  </a:lnTo>
                  <a:lnTo>
                    <a:pt x="7687" y="1049"/>
                  </a:lnTo>
                  <a:lnTo>
                    <a:pt x="7834" y="1035"/>
                  </a:lnTo>
                  <a:lnTo>
                    <a:pt x="7981" y="1023"/>
                  </a:lnTo>
                  <a:lnTo>
                    <a:pt x="8130" y="1013"/>
                  </a:lnTo>
                  <a:lnTo>
                    <a:pt x="8278" y="1006"/>
                  </a:lnTo>
                  <a:lnTo>
                    <a:pt x="8428" y="1000"/>
                  </a:lnTo>
                  <a:lnTo>
                    <a:pt x="8578" y="997"/>
                  </a:lnTo>
                  <a:lnTo>
                    <a:pt x="8729" y="996"/>
                  </a:lnTo>
                  <a:lnTo>
                    <a:pt x="8729" y="996"/>
                  </a:lnTo>
                  <a:lnTo>
                    <a:pt x="8827" y="996"/>
                  </a:lnTo>
                  <a:lnTo>
                    <a:pt x="8925" y="998"/>
                  </a:lnTo>
                  <a:lnTo>
                    <a:pt x="9022" y="1000"/>
                  </a:lnTo>
                  <a:lnTo>
                    <a:pt x="9119" y="1004"/>
                  </a:lnTo>
                  <a:lnTo>
                    <a:pt x="9216" y="1008"/>
                  </a:lnTo>
                  <a:lnTo>
                    <a:pt x="9313" y="1012"/>
                  </a:lnTo>
                  <a:lnTo>
                    <a:pt x="9410" y="1019"/>
                  </a:lnTo>
                  <a:lnTo>
                    <a:pt x="9506" y="1025"/>
                  </a:lnTo>
                  <a:lnTo>
                    <a:pt x="9602" y="1032"/>
                  </a:lnTo>
                  <a:lnTo>
                    <a:pt x="9698" y="1041"/>
                  </a:lnTo>
                  <a:lnTo>
                    <a:pt x="9793" y="1051"/>
                  </a:lnTo>
                  <a:lnTo>
                    <a:pt x="9888" y="1061"/>
                  </a:lnTo>
                  <a:lnTo>
                    <a:pt x="9983" y="1072"/>
                  </a:lnTo>
                  <a:lnTo>
                    <a:pt x="10078" y="1084"/>
                  </a:lnTo>
                  <a:lnTo>
                    <a:pt x="10173" y="1097"/>
                  </a:lnTo>
                  <a:lnTo>
                    <a:pt x="10267" y="1110"/>
                  </a:lnTo>
                  <a:lnTo>
                    <a:pt x="10360" y="1125"/>
                  </a:lnTo>
                  <a:lnTo>
                    <a:pt x="10453" y="1141"/>
                  </a:lnTo>
                  <a:lnTo>
                    <a:pt x="10547" y="1157"/>
                  </a:lnTo>
                  <a:lnTo>
                    <a:pt x="10639" y="1174"/>
                  </a:lnTo>
                  <a:lnTo>
                    <a:pt x="10731" y="1193"/>
                  </a:lnTo>
                  <a:lnTo>
                    <a:pt x="10823" y="1212"/>
                  </a:lnTo>
                  <a:lnTo>
                    <a:pt x="10914" y="1231"/>
                  </a:lnTo>
                  <a:lnTo>
                    <a:pt x="11006" y="1252"/>
                  </a:lnTo>
                  <a:lnTo>
                    <a:pt x="11096" y="1274"/>
                  </a:lnTo>
                  <a:lnTo>
                    <a:pt x="11187" y="1296"/>
                  </a:lnTo>
                  <a:lnTo>
                    <a:pt x="11276" y="1319"/>
                  </a:lnTo>
                  <a:lnTo>
                    <a:pt x="11366" y="1343"/>
                  </a:lnTo>
                  <a:lnTo>
                    <a:pt x="11455" y="1368"/>
                  </a:lnTo>
                  <a:lnTo>
                    <a:pt x="11544" y="1393"/>
                  </a:lnTo>
                  <a:lnTo>
                    <a:pt x="11632" y="1420"/>
                  </a:lnTo>
                  <a:lnTo>
                    <a:pt x="11720" y="1447"/>
                  </a:lnTo>
                  <a:lnTo>
                    <a:pt x="11808" y="1476"/>
                  </a:lnTo>
                  <a:lnTo>
                    <a:pt x="11894" y="1504"/>
                  </a:lnTo>
                  <a:lnTo>
                    <a:pt x="11981" y="1534"/>
                  </a:lnTo>
                  <a:lnTo>
                    <a:pt x="12067" y="1565"/>
                  </a:lnTo>
                  <a:lnTo>
                    <a:pt x="12153" y="1596"/>
                  </a:lnTo>
                  <a:lnTo>
                    <a:pt x="12237" y="1628"/>
                  </a:lnTo>
                  <a:lnTo>
                    <a:pt x="12322" y="1661"/>
                  </a:lnTo>
                  <a:lnTo>
                    <a:pt x="12406" y="1696"/>
                  </a:lnTo>
                  <a:lnTo>
                    <a:pt x="12489" y="1730"/>
                  </a:lnTo>
                  <a:lnTo>
                    <a:pt x="12572" y="1766"/>
                  </a:lnTo>
                  <a:lnTo>
                    <a:pt x="12654" y="1802"/>
                  </a:lnTo>
                  <a:lnTo>
                    <a:pt x="12736" y="1839"/>
                  </a:lnTo>
                  <a:lnTo>
                    <a:pt x="12817" y="1877"/>
                  </a:lnTo>
                  <a:lnTo>
                    <a:pt x="12899" y="1915"/>
                  </a:lnTo>
                  <a:lnTo>
                    <a:pt x="12979" y="1955"/>
                  </a:lnTo>
                  <a:lnTo>
                    <a:pt x="13058" y="1996"/>
                  </a:lnTo>
                  <a:lnTo>
                    <a:pt x="13137" y="2036"/>
                  </a:lnTo>
                  <a:lnTo>
                    <a:pt x="13215" y="2078"/>
                  </a:lnTo>
                  <a:lnTo>
                    <a:pt x="13293" y="2120"/>
                  </a:lnTo>
                  <a:lnTo>
                    <a:pt x="13370" y="2164"/>
                  </a:lnTo>
                  <a:lnTo>
                    <a:pt x="13447" y="2208"/>
                  </a:lnTo>
                  <a:lnTo>
                    <a:pt x="13523" y="2253"/>
                  </a:lnTo>
                  <a:lnTo>
                    <a:pt x="13597" y="2299"/>
                  </a:lnTo>
                  <a:lnTo>
                    <a:pt x="13672" y="2345"/>
                  </a:lnTo>
                  <a:lnTo>
                    <a:pt x="13746" y="2392"/>
                  </a:lnTo>
                  <a:lnTo>
                    <a:pt x="13820" y="2440"/>
                  </a:lnTo>
                  <a:lnTo>
                    <a:pt x="13892" y="2489"/>
                  </a:lnTo>
                  <a:lnTo>
                    <a:pt x="13964" y="2538"/>
                  </a:lnTo>
                  <a:lnTo>
                    <a:pt x="14036" y="2588"/>
                  </a:lnTo>
                  <a:lnTo>
                    <a:pt x="14106" y="2639"/>
                  </a:lnTo>
                  <a:lnTo>
                    <a:pt x="14175" y="2691"/>
                  </a:lnTo>
                  <a:lnTo>
                    <a:pt x="14245" y="2744"/>
                  </a:lnTo>
                  <a:lnTo>
                    <a:pt x="14245" y="2744"/>
                  </a:lnTo>
                  <a:lnTo>
                    <a:pt x="14318" y="2801"/>
                  </a:lnTo>
                  <a:lnTo>
                    <a:pt x="14390" y="2857"/>
                  </a:lnTo>
                  <a:lnTo>
                    <a:pt x="14460" y="2915"/>
                  </a:lnTo>
                  <a:lnTo>
                    <a:pt x="14529" y="2974"/>
                  </a:lnTo>
                  <a:lnTo>
                    <a:pt x="14598" y="3032"/>
                  </a:lnTo>
                  <a:lnTo>
                    <a:pt x="14664" y="3092"/>
                  </a:lnTo>
                  <a:lnTo>
                    <a:pt x="14730" y="3151"/>
                  </a:lnTo>
                  <a:lnTo>
                    <a:pt x="14794" y="3212"/>
                  </a:lnTo>
                  <a:lnTo>
                    <a:pt x="14857" y="3273"/>
                  </a:lnTo>
                  <a:lnTo>
                    <a:pt x="14919" y="3333"/>
                  </a:lnTo>
                  <a:lnTo>
                    <a:pt x="14980" y="3394"/>
                  </a:lnTo>
                  <a:lnTo>
                    <a:pt x="15039" y="3456"/>
                  </a:lnTo>
                  <a:lnTo>
                    <a:pt x="15098" y="3519"/>
                  </a:lnTo>
                  <a:lnTo>
                    <a:pt x="15154" y="3582"/>
                  </a:lnTo>
                  <a:lnTo>
                    <a:pt x="15210" y="3645"/>
                  </a:lnTo>
                  <a:lnTo>
                    <a:pt x="15264" y="3708"/>
                  </a:lnTo>
                  <a:lnTo>
                    <a:pt x="15318" y="3772"/>
                  </a:lnTo>
                  <a:lnTo>
                    <a:pt x="15369" y="3836"/>
                  </a:lnTo>
                  <a:lnTo>
                    <a:pt x="15420" y="3901"/>
                  </a:lnTo>
                  <a:lnTo>
                    <a:pt x="15470" y="3967"/>
                  </a:lnTo>
                  <a:lnTo>
                    <a:pt x="15518" y="4032"/>
                  </a:lnTo>
                  <a:lnTo>
                    <a:pt x="15566" y="4098"/>
                  </a:lnTo>
                  <a:lnTo>
                    <a:pt x="15611" y="4163"/>
                  </a:lnTo>
                  <a:lnTo>
                    <a:pt x="15655" y="4230"/>
                  </a:lnTo>
                  <a:lnTo>
                    <a:pt x="15699" y="4297"/>
                  </a:lnTo>
                  <a:lnTo>
                    <a:pt x="15741" y="4364"/>
                  </a:lnTo>
                  <a:lnTo>
                    <a:pt x="15783" y="4431"/>
                  </a:lnTo>
                  <a:lnTo>
                    <a:pt x="15822" y="4498"/>
                  </a:lnTo>
                  <a:lnTo>
                    <a:pt x="15861" y="4567"/>
                  </a:lnTo>
                  <a:lnTo>
                    <a:pt x="15898" y="4634"/>
                  </a:lnTo>
                  <a:lnTo>
                    <a:pt x="15934" y="4702"/>
                  </a:lnTo>
                  <a:lnTo>
                    <a:pt x="15970" y="4772"/>
                  </a:lnTo>
                  <a:lnTo>
                    <a:pt x="16003" y="4840"/>
                  </a:lnTo>
                  <a:lnTo>
                    <a:pt x="16036" y="4909"/>
                  </a:lnTo>
                  <a:lnTo>
                    <a:pt x="16067" y="4979"/>
                  </a:lnTo>
                  <a:lnTo>
                    <a:pt x="16097" y="5048"/>
                  </a:lnTo>
                  <a:lnTo>
                    <a:pt x="16126" y="5118"/>
                  </a:lnTo>
                  <a:lnTo>
                    <a:pt x="16153" y="5188"/>
                  </a:lnTo>
                  <a:lnTo>
                    <a:pt x="16180" y="5257"/>
                  </a:lnTo>
                  <a:lnTo>
                    <a:pt x="16206" y="5328"/>
                  </a:lnTo>
                  <a:lnTo>
                    <a:pt x="16229" y="5398"/>
                  </a:lnTo>
                  <a:lnTo>
                    <a:pt x="16253" y="5469"/>
                  </a:lnTo>
                  <a:lnTo>
                    <a:pt x="16274" y="5540"/>
                  </a:lnTo>
                  <a:lnTo>
                    <a:pt x="16294" y="5611"/>
                  </a:lnTo>
                  <a:lnTo>
                    <a:pt x="16314" y="5682"/>
                  </a:lnTo>
                  <a:lnTo>
                    <a:pt x="16332" y="5753"/>
                  </a:lnTo>
                  <a:lnTo>
                    <a:pt x="16349" y="5824"/>
                  </a:lnTo>
                  <a:lnTo>
                    <a:pt x="16365" y="5896"/>
                  </a:lnTo>
                  <a:lnTo>
                    <a:pt x="16379" y="5967"/>
                  </a:lnTo>
                  <a:lnTo>
                    <a:pt x="16393" y="6039"/>
                  </a:lnTo>
                  <a:lnTo>
                    <a:pt x="16405" y="6111"/>
                  </a:lnTo>
                  <a:lnTo>
                    <a:pt x="16415" y="6183"/>
                  </a:lnTo>
                  <a:lnTo>
                    <a:pt x="16425" y="6255"/>
                  </a:lnTo>
                  <a:lnTo>
                    <a:pt x="16433" y="6326"/>
                  </a:lnTo>
                  <a:lnTo>
                    <a:pt x="16441" y="6399"/>
                  </a:lnTo>
                  <a:lnTo>
                    <a:pt x="16447" y="6470"/>
                  </a:lnTo>
                  <a:lnTo>
                    <a:pt x="16453" y="6542"/>
                  </a:lnTo>
                  <a:lnTo>
                    <a:pt x="16456" y="6615"/>
                  </a:lnTo>
                  <a:lnTo>
                    <a:pt x="16459" y="6686"/>
                  </a:lnTo>
                  <a:lnTo>
                    <a:pt x="16460" y="6759"/>
                  </a:lnTo>
                  <a:lnTo>
                    <a:pt x="16460" y="6830"/>
                  </a:lnTo>
                  <a:lnTo>
                    <a:pt x="16459" y="6903"/>
                  </a:lnTo>
                  <a:lnTo>
                    <a:pt x="16457" y="6974"/>
                  </a:lnTo>
                  <a:lnTo>
                    <a:pt x="16454" y="7047"/>
                  </a:lnTo>
                  <a:lnTo>
                    <a:pt x="16449" y="7118"/>
                  </a:lnTo>
                  <a:lnTo>
                    <a:pt x="16444" y="7190"/>
                  </a:lnTo>
                  <a:lnTo>
                    <a:pt x="16437" y="7263"/>
                  </a:lnTo>
                  <a:lnTo>
                    <a:pt x="16429" y="7334"/>
                  </a:lnTo>
                  <a:lnTo>
                    <a:pt x="16419" y="7406"/>
                  </a:lnTo>
                  <a:lnTo>
                    <a:pt x="16409" y="7477"/>
                  </a:lnTo>
                  <a:lnTo>
                    <a:pt x="16398" y="7549"/>
                  </a:lnTo>
                  <a:lnTo>
                    <a:pt x="16385" y="7620"/>
                  </a:lnTo>
                  <a:lnTo>
                    <a:pt x="16371" y="7692"/>
                  </a:lnTo>
                  <a:lnTo>
                    <a:pt x="16356" y="7762"/>
                  </a:lnTo>
                  <a:lnTo>
                    <a:pt x="16339" y="7834"/>
                  </a:lnTo>
                  <a:lnTo>
                    <a:pt x="16322" y="7904"/>
                  </a:lnTo>
                  <a:lnTo>
                    <a:pt x="16304" y="7976"/>
                  </a:lnTo>
                  <a:lnTo>
                    <a:pt x="16284" y="8046"/>
                  </a:lnTo>
                  <a:lnTo>
                    <a:pt x="16263" y="8117"/>
                  </a:lnTo>
                  <a:lnTo>
                    <a:pt x="16241" y="8186"/>
                  </a:lnTo>
                  <a:lnTo>
                    <a:pt x="16218" y="8257"/>
                  </a:lnTo>
                  <a:lnTo>
                    <a:pt x="16194" y="8327"/>
                  </a:lnTo>
                  <a:lnTo>
                    <a:pt x="16168" y="8397"/>
                  </a:lnTo>
                  <a:lnTo>
                    <a:pt x="16142" y="8466"/>
                  </a:lnTo>
                  <a:lnTo>
                    <a:pt x="16114" y="8535"/>
                  </a:lnTo>
                  <a:lnTo>
                    <a:pt x="16084" y="8605"/>
                  </a:lnTo>
                  <a:lnTo>
                    <a:pt x="16054" y="8673"/>
                  </a:lnTo>
                  <a:lnTo>
                    <a:pt x="16023" y="8741"/>
                  </a:lnTo>
                  <a:lnTo>
                    <a:pt x="15990" y="8810"/>
                  </a:lnTo>
                  <a:lnTo>
                    <a:pt x="15957" y="8878"/>
                  </a:lnTo>
                  <a:lnTo>
                    <a:pt x="15922" y="8945"/>
                  </a:lnTo>
                  <a:lnTo>
                    <a:pt x="15886" y="9014"/>
                  </a:lnTo>
                  <a:lnTo>
                    <a:pt x="15849" y="9081"/>
                  </a:lnTo>
                  <a:lnTo>
                    <a:pt x="15810" y="9147"/>
                  </a:lnTo>
                  <a:lnTo>
                    <a:pt x="15771" y="9214"/>
                  </a:lnTo>
                  <a:lnTo>
                    <a:pt x="15730" y="9281"/>
                  </a:lnTo>
                  <a:lnTo>
                    <a:pt x="15689" y="9347"/>
                  </a:lnTo>
                  <a:lnTo>
                    <a:pt x="15646" y="9412"/>
                  </a:lnTo>
                  <a:lnTo>
                    <a:pt x="15602" y="9477"/>
                  </a:lnTo>
                  <a:lnTo>
                    <a:pt x="15557" y="9542"/>
                  </a:lnTo>
                  <a:lnTo>
                    <a:pt x="15510" y="9607"/>
                  </a:lnTo>
                  <a:lnTo>
                    <a:pt x="15463" y="9671"/>
                  </a:lnTo>
                  <a:lnTo>
                    <a:pt x="15414" y="9735"/>
                  </a:lnTo>
                  <a:lnTo>
                    <a:pt x="15365" y="9798"/>
                  </a:lnTo>
                  <a:lnTo>
                    <a:pt x="15314" y="9861"/>
                  </a:lnTo>
                  <a:lnTo>
                    <a:pt x="15262" y="9924"/>
                  </a:lnTo>
                  <a:lnTo>
                    <a:pt x="15209" y="9986"/>
                  </a:lnTo>
                  <a:lnTo>
                    <a:pt x="15154" y="10048"/>
                  </a:lnTo>
                  <a:lnTo>
                    <a:pt x="15099" y="10110"/>
                  </a:lnTo>
                  <a:lnTo>
                    <a:pt x="15042" y="10171"/>
                  </a:lnTo>
                  <a:lnTo>
                    <a:pt x="14984" y="10232"/>
                  </a:lnTo>
                  <a:lnTo>
                    <a:pt x="14926" y="10292"/>
                  </a:lnTo>
                  <a:lnTo>
                    <a:pt x="14866" y="10352"/>
                  </a:lnTo>
                  <a:lnTo>
                    <a:pt x="14805" y="10410"/>
                  </a:lnTo>
                  <a:lnTo>
                    <a:pt x="14743" y="10469"/>
                  </a:lnTo>
                  <a:lnTo>
                    <a:pt x="14680" y="10528"/>
                  </a:lnTo>
                  <a:lnTo>
                    <a:pt x="14615" y="10585"/>
                  </a:lnTo>
                  <a:lnTo>
                    <a:pt x="14549" y="10642"/>
                  </a:lnTo>
                  <a:lnTo>
                    <a:pt x="14482" y="10699"/>
                  </a:lnTo>
                  <a:lnTo>
                    <a:pt x="14415" y="10755"/>
                  </a:lnTo>
                  <a:lnTo>
                    <a:pt x="14345" y="10811"/>
                  </a:lnTo>
                  <a:lnTo>
                    <a:pt x="14276" y="10866"/>
                  </a:lnTo>
                  <a:lnTo>
                    <a:pt x="14204" y="10921"/>
                  </a:lnTo>
                  <a:lnTo>
                    <a:pt x="14132" y="10974"/>
                  </a:lnTo>
                  <a:lnTo>
                    <a:pt x="14059" y="11027"/>
                  </a:lnTo>
                  <a:lnTo>
                    <a:pt x="13984" y="11081"/>
                  </a:lnTo>
                  <a:lnTo>
                    <a:pt x="13908" y="11132"/>
                  </a:lnTo>
                  <a:lnTo>
                    <a:pt x="13831" y="11184"/>
                  </a:lnTo>
                  <a:lnTo>
                    <a:pt x="13831" y="111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E2FBA907-1D26-4767-94B9-DD9632A0F07B}"/>
                </a:ext>
              </a:extLst>
            </p:cNvPr>
            <p:cNvSpPr>
              <a:spLocks/>
            </p:cNvSpPr>
            <p:nvPr/>
          </p:nvSpPr>
          <p:spPr bwMode="auto">
            <a:xfrm>
              <a:off x="3746" y="1186"/>
              <a:ext cx="467" cy="467"/>
            </a:xfrm>
            <a:custGeom>
              <a:avLst/>
              <a:gdLst>
                <a:gd name="T0" fmla="*/ 2330 w 2335"/>
                <a:gd name="T1" fmla="*/ 1256 h 2332"/>
                <a:gd name="T2" fmla="*/ 2310 w 2335"/>
                <a:gd name="T3" fmla="*/ 1401 h 2332"/>
                <a:gd name="T4" fmla="*/ 2273 w 2335"/>
                <a:gd name="T5" fmla="*/ 1540 h 2332"/>
                <a:gd name="T6" fmla="*/ 2219 w 2335"/>
                <a:gd name="T7" fmla="*/ 1672 h 2332"/>
                <a:gd name="T8" fmla="*/ 2151 w 2335"/>
                <a:gd name="T9" fmla="*/ 1795 h 2332"/>
                <a:gd name="T10" fmla="*/ 2067 w 2335"/>
                <a:gd name="T11" fmla="*/ 1908 h 2332"/>
                <a:gd name="T12" fmla="*/ 1972 w 2335"/>
                <a:gd name="T13" fmla="*/ 2011 h 2332"/>
                <a:gd name="T14" fmla="*/ 1865 w 2335"/>
                <a:gd name="T15" fmla="*/ 2100 h 2332"/>
                <a:gd name="T16" fmla="*/ 1748 w 2335"/>
                <a:gd name="T17" fmla="*/ 2178 h 2332"/>
                <a:gd name="T18" fmla="*/ 1622 w 2335"/>
                <a:gd name="T19" fmla="*/ 2240 h 2332"/>
                <a:gd name="T20" fmla="*/ 1486 w 2335"/>
                <a:gd name="T21" fmla="*/ 2288 h 2332"/>
                <a:gd name="T22" fmla="*/ 1345 w 2335"/>
                <a:gd name="T23" fmla="*/ 2319 h 2332"/>
                <a:gd name="T24" fmla="*/ 1198 w 2335"/>
                <a:gd name="T25" fmla="*/ 2332 h 2332"/>
                <a:gd name="T26" fmla="*/ 1077 w 2335"/>
                <a:gd name="T27" fmla="*/ 2329 h 2332"/>
                <a:gd name="T28" fmla="*/ 932 w 2335"/>
                <a:gd name="T29" fmla="*/ 2309 h 2332"/>
                <a:gd name="T30" fmla="*/ 793 w 2335"/>
                <a:gd name="T31" fmla="*/ 2271 h 2332"/>
                <a:gd name="T32" fmla="*/ 661 w 2335"/>
                <a:gd name="T33" fmla="*/ 2218 h 2332"/>
                <a:gd name="T34" fmla="*/ 538 w 2335"/>
                <a:gd name="T35" fmla="*/ 2148 h 2332"/>
                <a:gd name="T36" fmla="*/ 425 w 2335"/>
                <a:gd name="T37" fmla="*/ 2066 h 2332"/>
                <a:gd name="T38" fmla="*/ 322 w 2335"/>
                <a:gd name="T39" fmla="*/ 1971 h 2332"/>
                <a:gd name="T40" fmla="*/ 232 w 2335"/>
                <a:gd name="T41" fmla="*/ 1864 h 2332"/>
                <a:gd name="T42" fmla="*/ 155 w 2335"/>
                <a:gd name="T43" fmla="*/ 1747 h 2332"/>
                <a:gd name="T44" fmla="*/ 92 w 2335"/>
                <a:gd name="T45" fmla="*/ 1620 h 2332"/>
                <a:gd name="T46" fmla="*/ 45 w 2335"/>
                <a:gd name="T47" fmla="*/ 1485 h 2332"/>
                <a:gd name="T48" fmla="*/ 14 w 2335"/>
                <a:gd name="T49" fmla="*/ 1343 h 2332"/>
                <a:gd name="T50" fmla="*/ 0 w 2335"/>
                <a:gd name="T51" fmla="*/ 1196 h 2332"/>
                <a:gd name="T52" fmla="*/ 3 w 2335"/>
                <a:gd name="T53" fmla="*/ 1076 h 2332"/>
                <a:gd name="T54" fmla="*/ 23 w 2335"/>
                <a:gd name="T55" fmla="*/ 931 h 2332"/>
                <a:gd name="T56" fmla="*/ 61 w 2335"/>
                <a:gd name="T57" fmla="*/ 792 h 2332"/>
                <a:gd name="T58" fmla="*/ 115 w 2335"/>
                <a:gd name="T59" fmla="*/ 660 h 2332"/>
                <a:gd name="T60" fmla="*/ 184 w 2335"/>
                <a:gd name="T61" fmla="*/ 537 h 2332"/>
                <a:gd name="T62" fmla="*/ 267 w 2335"/>
                <a:gd name="T63" fmla="*/ 424 h 2332"/>
                <a:gd name="T64" fmla="*/ 362 w 2335"/>
                <a:gd name="T65" fmla="*/ 322 h 2332"/>
                <a:gd name="T66" fmla="*/ 469 w 2335"/>
                <a:gd name="T67" fmla="*/ 232 h 2332"/>
                <a:gd name="T68" fmla="*/ 586 w 2335"/>
                <a:gd name="T69" fmla="*/ 154 h 2332"/>
                <a:gd name="T70" fmla="*/ 712 w 2335"/>
                <a:gd name="T71" fmla="*/ 92 h 2332"/>
                <a:gd name="T72" fmla="*/ 847 w 2335"/>
                <a:gd name="T73" fmla="*/ 44 h 2332"/>
                <a:gd name="T74" fmla="*/ 989 w 2335"/>
                <a:gd name="T75" fmla="*/ 13 h 2332"/>
                <a:gd name="T76" fmla="*/ 1137 w 2335"/>
                <a:gd name="T77" fmla="*/ 0 h 2332"/>
                <a:gd name="T78" fmla="*/ 1256 w 2335"/>
                <a:gd name="T79" fmla="*/ 3 h 2332"/>
                <a:gd name="T80" fmla="*/ 1403 w 2335"/>
                <a:gd name="T81" fmla="*/ 24 h 2332"/>
                <a:gd name="T82" fmla="*/ 1542 w 2335"/>
                <a:gd name="T83" fmla="*/ 61 h 2332"/>
                <a:gd name="T84" fmla="*/ 1673 w 2335"/>
                <a:gd name="T85" fmla="*/ 114 h 2332"/>
                <a:gd name="T86" fmla="*/ 1796 w 2335"/>
                <a:gd name="T87" fmla="*/ 184 h 2332"/>
                <a:gd name="T88" fmla="*/ 1909 w 2335"/>
                <a:gd name="T89" fmla="*/ 266 h 2332"/>
                <a:gd name="T90" fmla="*/ 2012 w 2335"/>
                <a:gd name="T91" fmla="*/ 361 h 2332"/>
                <a:gd name="T92" fmla="*/ 2103 w 2335"/>
                <a:gd name="T93" fmla="*/ 468 h 2332"/>
                <a:gd name="T94" fmla="*/ 2180 w 2335"/>
                <a:gd name="T95" fmla="*/ 585 h 2332"/>
                <a:gd name="T96" fmla="*/ 2243 w 2335"/>
                <a:gd name="T97" fmla="*/ 712 h 2332"/>
                <a:gd name="T98" fmla="*/ 2290 w 2335"/>
                <a:gd name="T99" fmla="*/ 847 h 2332"/>
                <a:gd name="T100" fmla="*/ 2321 w 2335"/>
                <a:gd name="T101" fmla="*/ 989 h 2332"/>
                <a:gd name="T102" fmla="*/ 2334 w 2335"/>
                <a:gd name="T103" fmla="*/ 1136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2">
                  <a:moveTo>
                    <a:pt x="2335" y="1166"/>
                  </a:moveTo>
                  <a:lnTo>
                    <a:pt x="2335" y="1166"/>
                  </a:lnTo>
                  <a:lnTo>
                    <a:pt x="2334" y="1196"/>
                  </a:lnTo>
                  <a:lnTo>
                    <a:pt x="2332" y="1226"/>
                  </a:lnTo>
                  <a:lnTo>
                    <a:pt x="2330" y="1256"/>
                  </a:lnTo>
                  <a:lnTo>
                    <a:pt x="2328" y="1286"/>
                  </a:lnTo>
                  <a:lnTo>
                    <a:pt x="2325" y="1315"/>
                  </a:lnTo>
                  <a:lnTo>
                    <a:pt x="2321" y="1343"/>
                  </a:lnTo>
                  <a:lnTo>
                    <a:pt x="2316" y="1372"/>
                  </a:lnTo>
                  <a:lnTo>
                    <a:pt x="2310" y="1401"/>
                  </a:lnTo>
                  <a:lnTo>
                    <a:pt x="2305" y="1430"/>
                  </a:lnTo>
                  <a:lnTo>
                    <a:pt x="2297" y="1458"/>
                  </a:lnTo>
                  <a:lnTo>
                    <a:pt x="2290" y="1485"/>
                  </a:lnTo>
                  <a:lnTo>
                    <a:pt x="2282" y="1513"/>
                  </a:lnTo>
                  <a:lnTo>
                    <a:pt x="2273" y="1540"/>
                  </a:lnTo>
                  <a:lnTo>
                    <a:pt x="2263" y="1568"/>
                  </a:lnTo>
                  <a:lnTo>
                    <a:pt x="2253" y="1594"/>
                  </a:lnTo>
                  <a:lnTo>
                    <a:pt x="2243" y="1620"/>
                  </a:lnTo>
                  <a:lnTo>
                    <a:pt x="2231" y="1647"/>
                  </a:lnTo>
                  <a:lnTo>
                    <a:pt x="2219" y="1672"/>
                  </a:lnTo>
                  <a:lnTo>
                    <a:pt x="2206" y="1697"/>
                  </a:lnTo>
                  <a:lnTo>
                    <a:pt x="2194" y="1722"/>
                  </a:lnTo>
                  <a:lnTo>
                    <a:pt x="2180" y="1747"/>
                  </a:lnTo>
                  <a:lnTo>
                    <a:pt x="2166" y="1770"/>
                  </a:lnTo>
                  <a:lnTo>
                    <a:pt x="2151" y="1795"/>
                  </a:lnTo>
                  <a:lnTo>
                    <a:pt x="2135" y="1819"/>
                  </a:lnTo>
                  <a:lnTo>
                    <a:pt x="2119" y="1841"/>
                  </a:lnTo>
                  <a:lnTo>
                    <a:pt x="2103" y="1864"/>
                  </a:lnTo>
                  <a:lnTo>
                    <a:pt x="2086" y="1886"/>
                  </a:lnTo>
                  <a:lnTo>
                    <a:pt x="2067" y="1908"/>
                  </a:lnTo>
                  <a:lnTo>
                    <a:pt x="2049" y="1930"/>
                  </a:lnTo>
                  <a:lnTo>
                    <a:pt x="2031" y="1950"/>
                  </a:lnTo>
                  <a:lnTo>
                    <a:pt x="2012" y="1971"/>
                  </a:lnTo>
                  <a:lnTo>
                    <a:pt x="1993" y="1990"/>
                  </a:lnTo>
                  <a:lnTo>
                    <a:pt x="1972" y="2011"/>
                  </a:lnTo>
                  <a:lnTo>
                    <a:pt x="1952" y="2030"/>
                  </a:lnTo>
                  <a:lnTo>
                    <a:pt x="1931" y="2048"/>
                  </a:lnTo>
                  <a:lnTo>
                    <a:pt x="1909" y="2066"/>
                  </a:lnTo>
                  <a:lnTo>
                    <a:pt x="1888" y="2083"/>
                  </a:lnTo>
                  <a:lnTo>
                    <a:pt x="1865" y="2100"/>
                  </a:lnTo>
                  <a:lnTo>
                    <a:pt x="1843" y="2117"/>
                  </a:lnTo>
                  <a:lnTo>
                    <a:pt x="1820" y="2133"/>
                  </a:lnTo>
                  <a:lnTo>
                    <a:pt x="1796" y="2148"/>
                  </a:lnTo>
                  <a:lnTo>
                    <a:pt x="1773" y="2163"/>
                  </a:lnTo>
                  <a:lnTo>
                    <a:pt x="1748" y="2178"/>
                  </a:lnTo>
                  <a:lnTo>
                    <a:pt x="1723" y="2191"/>
                  </a:lnTo>
                  <a:lnTo>
                    <a:pt x="1699" y="2205"/>
                  </a:lnTo>
                  <a:lnTo>
                    <a:pt x="1673" y="2218"/>
                  </a:lnTo>
                  <a:lnTo>
                    <a:pt x="1647" y="2230"/>
                  </a:lnTo>
                  <a:lnTo>
                    <a:pt x="1622" y="2240"/>
                  </a:lnTo>
                  <a:lnTo>
                    <a:pt x="1595" y="2252"/>
                  </a:lnTo>
                  <a:lnTo>
                    <a:pt x="1568" y="2262"/>
                  </a:lnTo>
                  <a:lnTo>
                    <a:pt x="1542" y="2271"/>
                  </a:lnTo>
                  <a:lnTo>
                    <a:pt x="1514" y="2280"/>
                  </a:lnTo>
                  <a:lnTo>
                    <a:pt x="1486" y="2288"/>
                  </a:lnTo>
                  <a:lnTo>
                    <a:pt x="1458" y="2296"/>
                  </a:lnTo>
                  <a:lnTo>
                    <a:pt x="1431" y="2302"/>
                  </a:lnTo>
                  <a:lnTo>
                    <a:pt x="1403" y="2309"/>
                  </a:lnTo>
                  <a:lnTo>
                    <a:pt x="1374" y="2314"/>
                  </a:lnTo>
                  <a:lnTo>
                    <a:pt x="1345" y="2319"/>
                  </a:lnTo>
                  <a:lnTo>
                    <a:pt x="1315" y="2324"/>
                  </a:lnTo>
                  <a:lnTo>
                    <a:pt x="1286" y="2327"/>
                  </a:lnTo>
                  <a:lnTo>
                    <a:pt x="1256" y="2329"/>
                  </a:lnTo>
                  <a:lnTo>
                    <a:pt x="1228" y="2331"/>
                  </a:lnTo>
                  <a:lnTo>
                    <a:pt x="1198" y="2332"/>
                  </a:lnTo>
                  <a:lnTo>
                    <a:pt x="1167" y="2332"/>
                  </a:lnTo>
                  <a:lnTo>
                    <a:pt x="1167" y="2332"/>
                  </a:lnTo>
                  <a:lnTo>
                    <a:pt x="1137" y="2332"/>
                  </a:lnTo>
                  <a:lnTo>
                    <a:pt x="1107" y="2331"/>
                  </a:lnTo>
                  <a:lnTo>
                    <a:pt x="1077" y="2329"/>
                  </a:lnTo>
                  <a:lnTo>
                    <a:pt x="1048" y="2327"/>
                  </a:lnTo>
                  <a:lnTo>
                    <a:pt x="1018" y="2324"/>
                  </a:lnTo>
                  <a:lnTo>
                    <a:pt x="989" y="2319"/>
                  </a:lnTo>
                  <a:lnTo>
                    <a:pt x="960" y="2314"/>
                  </a:lnTo>
                  <a:lnTo>
                    <a:pt x="932" y="2309"/>
                  </a:lnTo>
                  <a:lnTo>
                    <a:pt x="904" y="2302"/>
                  </a:lnTo>
                  <a:lnTo>
                    <a:pt x="875" y="2296"/>
                  </a:lnTo>
                  <a:lnTo>
                    <a:pt x="847" y="2288"/>
                  </a:lnTo>
                  <a:lnTo>
                    <a:pt x="820" y="2280"/>
                  </a:lnTo>
                  <a:lnTo>
                    <a:pt x="793" y="2271"/>
                  </a:lnTo>
                  <a:lnTo>
                    <a:pt x="766" y="2262"/>
                  </a:lnTo>
                  <a:lnTo>
                    <a:pt x="739" y="2252"/>
                  </a:lnTo>
                  <a:lnTo>
                    <a:pt x="712" y="2240"/>
                  </a:lnTo>
                  <a:lnTo>
                    <a:pt x="687" y="2230"/>
                  </a:lnTo>
                  <a:lnTo>
                    <a:pt x="661" y="2218"/>
                  </a:lnTo>
                  <a:lnTo>
                    <a:pt x="636" y="2205"/>
                  </a:lnTo>
                  <a:lnTo>
                    <a:pt x="611" y="2191"/>
                  </a:lnTo>
                  <a:lnTo>
                    <a:pt x="586" y="2178"/>
                  </a:lnTo>
                  <a:lnTo>
                    <a:pt x="562" y="2163"/>
                  </a:lnTo>
                  <a:lnTo>
                    <a:pt x="538" y="2148"/>
                  </a:lnTo>
                  <a:lnTo>
                    <a:pt x="515" y="2133"/>
                  </a:lnTo>
                  <a:lnTo>
                    <a:pt x="491" y="2117"/>
                  </a:lnTo>
                  <a:lnTo>
                    <a:pt x="469" y="2100"/>
                  </a:lnTo>
                  <a:lnTo>
                    <a:pt x="446" y="2083"/>
                  </a:lnTo>
                  <a:lnTo>
                    <a:pt x="425" y="2066"/>
                  </a:lnTo>
                  <a:lnTo>
                    <a:pt x="404" y="2048"/>
                  </a:lnTo>
                  <a:lnTo>
                    <a:pt x="382" y="2030"/>
                  </a:lnTo>
                  <a:lnTo>
                    <a:pt x="362" y="2011"/>
                  </a:lnTo>
                  <a:lnTo>
                    <a:pt x="342" y="1990"/>
                  </a:lnTo>
                  <a:lnTo>
                    <a:pt x="322" y="1971"/>
                  </a:lnTo>
                  <a:lnTo>
                    <a:pt x="303" y="1950"/>
                  </a:lnTo>
                  <a:lnTo>
                    <a:pt x="284" y="1930"/>
                  </a:lnTo>
                  <a:lnTo>
                    <a:pt x="267" y="1908"/>
                  </a:lnTo>
                  <a:lnTo>
                    <a:pt x="249" y="1886"/>
                  </a:lnTo>
                  <a:lnTo>
                    <a:pt x="232" y="1864"/>
                  </a:lnTo>
                  <a:lnTo>
                    <a:pt x="216" y="1841"/>
                  </a:lnTo>
                  <a:lnTo>
                    <a:pt x="200" y="1819"/>
                  </a:lnTo>
                  <a:lnTo>
                    <a:pt x="184" y="1795"/>
                  </a:lnTo>
                  <a:lnTo>
                    <a:pt x="169" y="1770"/>
                  </a:lnTo>
                  <a:lnTo>
                    <a:pt x="155" y="1747"/>
                  </a:lnTo>
                  <a:lnTo>
                    <a:pt x="141" y="1722"/>
                  </a:lnTo>
                  <a:lnTo>
                    <a:pt x="128" y="1697"/>
                  </a:lnTo>
                  <a:lnTo>
                    <a:pt x="115" y="1672"/>
                  </a:lnTo>
                  <a:lnTo>
                    <a:pt x="103" y="1647"/>
                  </a:lnTo>
                  <a:lnTo>
                    <a:pt x="92" y="1620"/>
                  </a:lnTo>
                  <a:lnTo>
                    <a:pt x="81" y="1594"/>
                  </a:lnTo>
                  <a:lnTo>
                    <a:pt x="70" y="1568"/>
                  </a:lnTo>
                  <a:lnTo>
                    <a:pt x="61" y="1540"/>
                  </a:lnTo>
                  <a:lnTo>
                    <a:pt x="52" y="1513"/>
                  </a:lnTo>
                  <a:lnTo>
                    <a:pt x="45" y="1485"/>
                  </a:lnTo>
                  <a:lnTo>
                    <a:pt x="36" y="1458"/>
                  </a:lnTo>
                  <a:lnTo>
                    <a:pt x="30" y="1430"/>
                  </a:lnTo>
                  <a:lnTo>
                    <a:pt x="23" y="1401"/>
                  </a:lnTo>
                  <a:lnTo>
                    <a:pt x="18" y="1372"/>
                  </a:lnTo>
                  <a:lnTo>
                    <a:pt x="14" y="1343"/>
                  </a:lnTo>
                  <a:lnTo>
                    <a:pt x="9" y="1315"/>
                  </a:lnTo>
                  <a:lnTo>
                    <a:pt x="6" y="1286"/>
                  </a:lnTo>
                  <a:lnTo>
                    <a:pt x="3" y="1256"/>
                  </a:lnTo>
                  <a:lnTo>
                    <a:pt x="1" y="1226"/>
                  </a:lnTo>
                  <a:lnTo>
                    <a:pt x="0" y="1196"/>
                  </a:lnTo>
                  <a:lnTo>
                    <a:pt x="0" y="1166"/>
                  </a:lnTo>
                  <a:lnTo>
                    <a:pt x="0" y="1166"/>
                  </a:lnTo>
                  <a:lnTo>
                    <a:pt x="0" y="1136"/>
                  </a:lnTo>
                  <a:lnTo>
                    <a:pt x="1" y="1106"/>
                  </a:lnTo>
                  <a:lnTo>
                    <a:pt x="3" y="1076"/>
                  </a:lnTo>
                  <a:lnTo>
                    <a:pt x="6" y="1047"/>
                  </a:lnTo>
                  <a:lnTo>
                    <a:pt x="9" y="1018"/>
                  </a:lnTo>
                  <a:lnTo>
                    <a:pt x="14" y="989"/>
                  </a:lnTo>
                  <a:lnTo>
                    <a:pt x="18" y="960"/>
                  </a:lnTo>
                  <a:lnTo>
                    <a:pt x="23" y="931"/>
                  </a:lnTo>
                  <a:lnTo>
                    <a:pt x="30" y="902"/>
                  </a:lnTo>
                  <a:lnTo>
                    <a:pt x="36" y="875"/>
                  </a:lnTo>
                  <a:lnTo>
                    <a:pt x="45" y="847"/>
                  </a:lnTo>
                  <a:lnTo>
                    <a:pt x="52" y="819"/>
                  </a:lnTo>
                  <a:lnTo>
                    <a:pt x="61" y="792"/>
                  </a:lnTo>
                  <a:lnTo>
                    <a:pt x="70" y="765"/>
                  </a:lnTo>
                  <a:lnTo>
                    <a:pt x="81" y="739"/>
                  </a:lnTo>
                  <a:lnTo>
                    <a:pt x="92" y="712"/>
                  </a:lnTo>
                  <a:lnTo>
                    <a:pt x="103" y="687"/>
                  </a:lnTo>
                  <a:lnTo>
                    <a:pt x="115" y="660"/>
                  </a:lnTo>
                  <a:lnTo>
                    <a:pt x="128" y="635"/>
                  </a:lnTo>
                  <a:lnTo>
                    <a:pt x="141" y="610"/>
                  </a:lnTo>
                  <a:lnTo>
                    <a:pt x="155" y="585"/>
                  </a:lnTo>
                  <a:lnTo>
                    <a:pt x="169" y="562"/>
                  </a:lnTo>
                  <a:lnTo>
                    <a:pt x="184" y="537"/>
                  </a:lnTo>
                  <a:lnTo>
                    <a:pt x="200" y="514"/>
                  </a:lnTo>
                  <a:lnTo>
                    <a:pt x="216" y="491"/>
                  </a:lnTo>
                  <a:lnTo>
                    <a:pt x="232" y="468"/>
                  </a:lnTo>
                  <a:lnTo>
                    <a:pt x="249" y="446"/>
                  </a:lnTo>
                  <a:lnTo>
                    <a:pt x="267" y="424"/>
                  </a:lnTo>
                  <a:lnTo>
                    <a:pt x="284" y="403"/>
                  </a:lnTo>
                  <a:lnTo>
                    <a:pt x="303" y="382"/>
                  </a:lnTo>
                  <a:lnTo>
                    <a:pt x="322" y="361"/>
                  </a:lnTo>
                  <a:lnTo>
                    <a:pt x="342" y="342"/>
                  </a:lnTo>
                  <a:lnTo>
                    <a:pt x="362" y="322"/>
                  </a:lnTo>
                  <a:lnTo>
                    <a:pt x="382" y="302"/>
                  </a:lnTo>
                  <a:lnTo>
                    <a:pt x="404" y="284"/>
                  </a:lnTo>
                  <a:lnTo>
                    <a:pt x="425" y="266"/>
                  </a:lnTo>
                  <a:lnTo>
                    <a:pt x="446" y="249"/>
                  </a:lnTo>
                  <a:lnTo>
                    <a:pt x="469" y="232"/>
                  </a:lnTo>
                  <a:lnTo>
                    <a:pt x="491" y="215"/>
                  </a:lnTo>
                  <a:lnTo>
                    <a:pt x="515" y="199"/>
                  </a:lnTo>
                  <a:lnTo>
                    <a:pt x="538" y="184"/>
                  </a:lnTo>
                  <a:lnTo>
                    <a:pt x="562" y="169"/>
                  </a:lnTo>
                  <a:lnTo>
                    <a:pt x="586" y="154"/>
                  </a:lnTo>
                  <a:lnTo>
                    <a:pt x="611" y="141"/>
                  </a:lnTo>
                  <a:lnTo>
                    <a:pt x="636" y="127"/>
                  </a:lnTo>
                  <a:lnTo>
                    <a:pt x="661" y="114"/>
                  </a:lnTo>
                  <a:lnTo>
                    <a:pt x="687" y="103"/>
                  </a:lnTo>
                  <a:lnTo>
                    <a:pt x="712" y="92"/>
                  </a:lnTo>
                  <a:lnTo>
                    <a:pt x="739" y="80"/>
                  </a:lnTo>
                  <a:lnTo>
                    <a:pt x="766" y="71"/>
                  </a:lnTo>
                  <a:lnTo>
                    <a:pt x="793" y="61"/>
                  </a:lnTo>
                  <a:lnTo>
                    <a:pt x="820" y="53"/>
                  </a:lnTo>
                  <a:lnTo>
                    <a:pt x="847" y="44"/>
                  </a:lnTo>
                  <a:lnTo>
                    <a:pt x="875" y="36"/>
                  </a:lnTo>
                  <a:lnTo>
                    <a:pt x="904" y="30"/>
                  </a:lnTo>
                  <a:lnTo>
                    <a:pt x="932" y="24"/>
                  </a:lnTo>
                  <a:lnTo>
                    <a:pt x="960" y="18"/>
                  </a:lnTo>
                  <a:lnTo>
                    <a:pt x="989" y="13"/>
                  </a:lnTo>
                  <a:lnTo>
                    <a:pt x="1018" y="9"/>
                  </a:lnTo>
                  <a:lnTo>
                    <a:pt x="1048" y="6"/>
                  </a:lnTo>
                  <a:lnTo>
                    <a:pt x="1077" y="3"/>
                  </a:lnTo>
                  <a:lnTo>
                    <a:pt x="1107" y="1"/>
                  </a:lnTo>
                  <a:lnTo>
                    <a:pt x="1137" y="0"/>
                  </a:lnTo>
                  <a:lnTo>
                    <a:pt x="1167" y="0"/>
                  </a:lnTo>
                  <a:lnTo>
                    <a:pt x="1167" y="0"/>
                  </a:lnTo>
                  <a:lnTo>
                    <a:pt x="1198" y="0"/>
                  </a:lnTo>
                  <a:lnTo>
                    <a:pt x="1228" y="1"/>
                  </a:lnTo>
                  <a:lnTo>
                    <a:pt x="1256" y="3"/>
                  </a:lnTo>
                  <a:lnTo>
                    <a:pt x="1286" y="6"/>
                  </a:lnTo>
                  <a:lnTo>
                    <a:pt x="1315" y="9"/>
                  </a:lnTo>
                  <a:lnTo>
                    <a:pt x="1345" y="13"/>
                  </a:lnTo>
                  <a:lnTo>
                    <a:pt x="1374" y="18"/>
                  </a:lnTo>
                  <a:lnTo>
                    <a:pt x="1403" y="24"/>
                  </a:lnTo>
                  <a:lnTo>
                    <a:pt x="1431" y="30"/>
                  </a:lnTo>
                  <a:lnTo>
                    <a:pt x="1458" y="36"/>
                  </a:lnTo>
                  <a:lnTo>
                    <a:pt x="1486" y="44"/>
                  </a:lnTo>
                  <a:lnTo>
                    <a:pt x="1514" y="53"/>
                  </a:lnTo>
                  <a:lnTo>
                    <a:pt x="1542" y="61"/>
                  </a:lnTo>
                  <a:lnTo>
                    <a:pt x="1568" y="71"/>
                  </a:lnTo>
                  <a:lnTo>
                    <a:pt x="1595" y="80"/>
                  </a:lnTo>
                  <a:lnTo>
                    <a:pt x="1622" y="92"/>
                  </a:lnTo>
                  <a:lnTo>
                    <a:pt x="1647" y="103"/>
                  </a:lnTo>
                  <a:lnTo>
                    <a:pt x="1673" y="114"/>
                  </a:lnTo>
                  <a:lnTo>
                    <a:pt x="1699" y="127"/>
                  </a:lnTo>
                  <a:lnTo>
                    <a:pt x="1723" y="141"/>
                  </a:lnTo>
                  <a:lnTo>
                    <a:pt x="1748" y="154"/>
                  </a:lnTo>
                  <a:lnTo>
                    <a:pt x="1773" y="169"/>
                  </a:lnTo>
                  <a:lnTo>
                    <a:pt x="1796" y="184"/>
                  </a:lnTo>
                  <a:lnTo>
                    <a:pt x="1820" y="199"/>
                  </a:lnTo>
                  <a:lnTo>
                    <a:pt x="1843" y="215"/>
                  </a:lnTo>
                  <a:lnTo>
                    <a:pt x="1865" y="232"/>
                  </a:lnTo>
                  <a:lnTo>
                    <a:pt x="1888" y="249"/>
                  </a:lnTo>
                  <a:lnTo>
                    <a:pt x="1909" y="266"/>
                  </a:lnTo>
                  <a:lnTo>
                    <a:pt x="1931" y="284"/>
                  </a:lnTo>
                  <a:lnTo>
                    <a:pt x="1952" y="302"/>
                  </a:lnTo>
                  <a:lnTo>
                    <a:pt x="1972" y="322"/>
                  </a:lnTo>
                  <a:lnTo>
                    <a:pt x="1993" y="342"/>
                  </a:lnTo>
                  <a:lnTo>
                    <a:pt x="2012" y="361"/>
                  </a:lnTo>
                  <a:lnTo>
                    <a:pt x="2031" y="382"/>
                  </a:lnTo>
                  <a:lnTo>
                    <a:pt x="2049" y="403"/>
                  </a:lnTo>
                  <a:lnTo>
                    <a:pt x="2067" y="424"/>
                  </a:lnTo>
                  <a:lnTo>
                    <a:pt x="2086" y="446"/>
                  </a:lnTo>
                  <a:lnTo>
                    <a:pt x="2103" y="468"/>
                  </a:lnTo>
                  <a:lnTo>
                    <a:pt x="2119" y="491"/>
                  </a:lnTo>
                  <a:lnTo>
                    <a:pt x="2135" y="514"/>
                  </a:lnTo>
                  <a:lnTo>
                    <a:pt x="2151" y="537"/>
                  </a:lnTo>
                  <a:lnTo>
                    <a:pt x="2166" y="562"/>
                  </a:lnTo>
                  <a:lnTo>
                    <a:pt x="2180" y="585"/>
                  </a:lnTo>
                  <a:lnTo>
                    <a:pt x="2194" y="610"/>
                  </a:lnTo>
                  <a:lnTo>
                    <a:pt x="2206" y="635"/>
                  </a:lnTo>
                  <a:lnTo>
                    <a:pt x="2219" y="660"/>
                  </a:lnTo>
                  <a:lnTo>
                    <a:pt x="2231" y="687"/>
                  </a:lnTo>
                  <a:lnTo>
                    <a:pt x="2243" y="712"/>
                  </a:lnTo>
                  <a:lnTo>
                    <a:pt x="2253" y="739"/>
                  </a:lnTo>
                  <a:lnTo>
                    <a:pt x="2263" y="765"/>
                  </a:lnTo>
                  <a:lnTo>
                    <a:pt x="2273" y="792"/>
                  </a:lnTo>
                  <a:lnTo>
                    <a:pt x="2282" y="819"/>
                  </a:lnTo>
                  <a:lnTo>
                    <a:pt x="2290" y="847"/>
                  </a:lnTo>
                  <a:lnTo>
                    <a:pt x="2297" y="875"/>
                  </a:lnTo>
                  <a:lnTo>
                    <a:pt x="2305" y="902"/>
                  </a:lnTo>
                  <a:lnTo>
                    <a:pt x="2310" y="931"/>
                  </a:lnTo>
                  <a:lnTo>
                    <a:pt x="2316" y="960"/>
                  </a:lnTo>
                  <a:lnTo>
                    <a:pt x="2321" y="989"/>
                  </a:lnTo>
                  <a:lnTo>
                    <a:pt x="2325" y="1018"/>
                  </a:lnTo>
                  <a:lnTo>
                    <a:pt x="2328" y="1047"/>
                  </a:lnTo>
                  <a:lnTo>
                    <a:pt x="2330" y="1076"/>
                  </a:lnTo>
                  <a:lnTo>
                    <a:pt x="2332" y="1106"/>
                  </a:lnTo>
                  <a:lnTo>
                    <a:pt x="2334"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5E004D43-A674-4F02-8B0F-CF38A0F09AF4}"/>
                </a:ext>
              </a:extLst>
            </p:cNvPr>
            <p:cNvSpPr>
              <a:spLocks/>
            </p:cNvSpPr>
            <p:nvPr/>
          </p:nvSpPr>
          <p:spPr bwMode="auto">
            <a:xfrm>
              <a:off x="4436" y="1186"/>
              <a:ext cx="467" cy="467"/>
            </a:xfrm>
            <a:custGeom>
              <a:avLst/>
              <a:gdLst>
                <a:gd name="T0" fmla="*/ 2332 w 2335"/>
                <a:gd name="T1" fmla="*/ 1256 h 2332"/>
                <a:gd name="T2" fmla="*/ 2311 w 2335"/>
                <a:gd name="T3" fmla="*/ 1401 h 2332"/>
                <a:gd name="T4" fmla="*/ 2274 w 2335"/>
                <a:gd name="T5" fmla="*/ 1540 h 2332"/>
                <a:gd name="T6" fmla="*/ 2220 w 2335"/>
                <a:gd name="T7" fmla="*/ 1672 h 2332"/>
                <a:gd name="T8" fmla="*/ 2151 w 2335"/>
                <a:gd name="T9" fmla="*/ 1795 h 2332"/>
                <a:gd name="T10" fmla="*/ 2069 w 2335"/>
                <a:gd name="T11" fmla="*/ 1908 h 2332"/>
                <a:gd name="T12" fmla="*/ 1973 w 2335"/>
                <a:gd name="T13" fmla="*/ 2011 h 2332"/>
                <a:gd name="T14" fmla="*/ 1866 w 2335"/>
                <a:gd name="T15" fmla="*/ 2100 h 2332"/>
                <a:gd name="T16" fmla="*/ 1748 w 2335"/>
                <a:gd name="T17" fmla="*/ 2178 h 2332"/>
                <a:gd name="T18" fmla="*/ 1622 w 2335"/>
                <a:gd name="T19" fmla="*/ 2240 h 2332"/>
                <a:gd name="T20" fmla="*/ 1488 w 2335"/>
                <a:gd name="T21" fmla="*/ 2288 h 2332"/>
                <a:gd name="T22" fmla="*/ 1346 w 2335"/>
                <a:gd name="T23" fmla="*/ 2319 h 2332"/>
                <a:gd name="T24" fmla="*/ 1198 w 2335"/>
                <a:gd name="T25" fmla="*/ 2332 h 2332"/>
                <a:gd name="T26" fmla="*/ 1078 w 2335"/>
                <a:gd name="T27" fmla="*/ 2329 h 2332"/>
                <a:gd name="T28" fmla="*/ 933 w 2335"/>
                <a:gd name="T29" fmla="*/ 2309 h 2332"/>
                <a:gd name="T30" fmla="*/ 793 w 2335"/>
                <a:gd name="T31" fmla="*/ 2271 h 2332"/>
                <a:gd name="T32" fmla="*/ 662 w 2335"/>
                <a:gd name="T33" fmla="*/ 2218 h 2332"/>
                <a:gd name="T34" fmla="*/ 539 w 2335"/>
                <a:gd name="T35" fmla="*/ 2148 h 2332"/>
                <a:gd name="T36" fmla="*/ 425 w 2335"/>
                <a:gd name="T37" fmla="*/ 2066 h 2332"/>
                <a:gd name="T38" fmla="*/ 323 w 2335"/>
                <a:gd name="T39" fmla="*/ 1971 h 2332"/>
                <a:gd name="T40" fmla="*/ 232 w 2335"/>
                <a:gd name="T41" fmla="*/ 1864 h 2332"/>
                <a:gd name="T42" fmla="*/ 155 w 2335"/>
                <a:gd name="T43" fmla="*/ 1747 h 2332"/>
                <a:gd name="T44" fmla="*/ 92 w 2335"/>
                <a:gd name="T45" fmla="*/ 1620 h 2332"/>
                <a:gd name="T46" fmla="*/ 45 w 2335"/>
                <a:gd name="T47" fmla="*/ 1485 h 2332"/>
                <a:gd name="T48" fmla="*/ 14 w 2335"/>
                <a:gd name="T49" fmla="*/ 1343 h 2332"/>
                <a:gd name="T50" fmla="*/ 1 w 2335"/>
                <a:gd name="T51" fmla="*/ 1196 h 2332"/>
                <a:gd name="T52" fmla="*/ 4 w 2335"/>
                <a:gd name="T53" fmla="*/ 1076 h 2332"/>
                <a:gd name="T54" fmla="*/ 25 w 2335"/>
                <a:gd name="T55" fmla="*/ 931 h 2332"/>
                <a:gd name="T56" fmla="*/ 62 w 2335"/>
                <a:gd name="T57" fmla="*/ 792 h 2332"/>
                <a:gd name="T58" fmla="*/ 116 w 2335"/>
                <a:gd name="T59" fmla="*/ 660 h 2332"/>
                <a:gd name="T60" fmla="*/ 184 w 2335"/>
                <a:gd name="T61" fmla="*/ 537 h 2332"/>
                <a:gd name="T62" fmla="*/ 267 w 2335"/>
                <a:gd name="T63" fmla="*/ 424 h 2332"/>
                <a:gd name="T64" fmla="*/ 362 w 2335"/>
                <a:gd name="T65" fmla="*/ 322 h 2332"/>
                <a:gd name="T66" fmla="*/ 469 w 2335"/>
                <a:gd name="T67" fmla="*/ 232 h 2332"/>
                <a:gd name="T68" fmla="*/ 587 w 2335"/>
                <a:gd name="T69" fmla="*/ 154 h 2332"/>
                <a:gd name="T70" fmla="*/ 713 w 2335"/>
                <a:gd name="T71" fmla="*/ 92 h 2332"/>
                <a:gd name="T72" fmla="*/ 849 w 2335"/>
                <a:gd name="T73" fmla="*/ 44 h 2332"/>
                <a:gd name="T74" fmla="*/ 990 w 2335"/>
                <a:gd name="T75" fmla="*/ 13 h 2332"/>
                <a:gd name="T76" fmla="*/ 1137 w 2335"/>
                <a:gd name="T77" fmla="*/ 0 h 2332"/>
                <a:gd name="T78" fmla="*/ 1258 w 2335"/>
                <a:gd name="T79" fmla="*/ 3 h 2332"/>
                <a:gd name="T80" fmla="*/ 1403 w 2335"/>
                <a:gd name="T81" fmla="*/ 24 h 2332"/>
                <a:gd name="T82" fmla="*/ 1542 w 2335"/>
                <a:gd name="T83" fmla="*/ 61 h 2332"/>
                <a:gd name="T84" fmla="*/ 1674 w 2335"/>
                <a:gd name="T85" fmla="*/ 114 h 2332"/>
                <a:gd name="T86" fmla="*/ 1796 w 2335"/>
                <a:gd name="T87" fmla="*/ 184 h 2332"/>
                <a:gd name="T88" fmla="*/ 1910 w 2335"/>
                <a:gd name="T89" fmla="*/ 266 h 2332"/>
                <a:gd name="T90" fmla="*/ 2012 w 2335"/>
                <a:gd name="T91" fmla="*/ 361 h 2332"/>
                <a:gd name="T92" fmla="*/ 2103 w 2335"/>
                <a:gd name="T93" fmla="*/ 468 h 2332"/>
                <a:gd name="T94" fmla="*/ 2180 w 2335"/>
                <a:gd name="T95" fmla="*/ 585 h 2332"/>
                <a:gd name="T96" fmla="*/ 2243 w 2335"/>
                <a:gd name="T97" fmla="*/ 712 h 2332"/>
                <a:gd name="T98" fmla="*/ 2291 w 2335"/>
                <a:gd name="T99" fmla="*/ 847 h 2332"/>
                <a:gd name="T100" fmla="*/ 2321 w 2335"/>
                <a:gd name="T101" fmla="*/ 989 h 2332"/>
                <a:gd name="T102" fmla="*/ 2335 w 2335"/>
                <a:gd name="T103" fmla="*/ 1136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2">
                  <a:moveTo>
                    <a:pt x="2335" y="1166"/>
                  </a:moveTo>
                  <a:lnTo>
                    <a:pt x="2335" y="1166"/>
                  </a:lnTo>
                  <a:lnTo>
                    <a:pt x="2335" y="1196"/>
                  </a:lnTo>
                  <a:lnTo>
                    <a:pt x="2334" y="1226"/>
                  </a:lnTo>
                  <a:lnTo>
                    <a:pt x="2332" y="1256"/>
                  </a:lnTo>
                  <a:lnTo>
                    <a:pt x="2329" y="1286"/>
                  </a:lnTo>
                  <a:lnTo>
                    <a:pt x="2325" y="1315"/>
                  </a:lnTo>
                  <a:lnTo>
                    <a:pt x="2321" y="1343"/>
                  </a:lnTo>
                  <a:lnTo>
                    <a:pt x="2317" y="1372"/>
                  </a:lnTo>
                  <a:lnTo>
                    <a:pt x="2311" y="1401"/>
                  </a:lnTo>
                  <a:lnTo>
                    <a:pt x="2305" y="1430"/>
                  </a:lnTo>
                  <a:lnTo>
                    <a:pt x="2299" y="1458"/>
                  </a:lnTo>
                  <a:lnTo>
                    <a:pt x="2291" y="1485"/>
                  </a:lnTo>
                  <a:lnTo>
                    <a:pt x="2283" y="1513"/>
                  </a:lnTo>
                  <a:lnTo>
                    <a:pt x="2274" y="1540"/>
                  </a:lnTo>
                  <a:lnTo>
                    <a:pt x="2264" y="1568"/>
                  </a:lnTo>
                  <a:lnTo>
                    <a:pt x="2254" y="1594"/>
                  </a:lnTo>
                  <a:lnTo>
                    <a:pt x="2243" y="1620"/>
                  </a:lnTo>
                  <a:lnTo>
                    <a:pt x="2231" y="1647"/>
                  </a:lnTo>
                  <a:lnTo>
                    <a:pt x="2220" y="1672"/>
                  </a:lnTo>
                  <a:lnTo>
                    <a:pt x="2207" y="1697"/>
                  </a:lnTo>
                  <a:lnTo>
                    <a:pt x="2194" y="1722"/>
                  </a:lnTo>
                  <a:lnTo>
                    <a:pt x="2180" y="1747"/>
                  </a:lnTo>
                  <a:lnTo>
                    <a:pt x="2166" y="1770"/>
                  </a:lnTo>
                  <a:lnTo>
                    <a:pt x="2151" y="1795"/>
                  </a:lnTo>
                  <a:lnTo>
                    <a:pt x="2135" y="1819"/>
                  </a:lnTo>
                  <a:lnTo>
                    <a:pt x="2119" y="1841"/>
                  </a:lnTo>
                  <a:lnTo>
                    <a:pt x="2103" y="1864"/>
                  </a:lnTo>
                  <a:lnTo>
                    <a:pt x="2086" y="1886"/>
                  </a:lnTo>
                  <a:lnTo>
                    <a:pt x="2069" y="1908"/>
                  </a:lnTo>
                  <a:lnTo>
                    <a:pt x="2051" y="1930"/>
                  </a:lnTo>
                  <a:lnTo>
                    <a:pt x="2032" y="1950"/>
                  </a:lnTo>
                  <a:lnTo>
                    <a:pt x="2012" y="1971"/>
                  </a:lnTo>
                  <a:lnTo>
                    <a:pt x="1993" y="1990"/>
                  </a:lnTo>
                  <a:lnTo>
                    <a:pt x="1973" y="2011"/>
                  </a:lnTo>
                  <a:lnTo>
                    <a:pt x="1952" y="2030"/>
                  </a:lnTo>
                  <a:lnTo>
                    <a:pt x="1931" y="2048"/>
                  </a:lnTo>
                  <a:lnTo>
                    <a:pt x="1910" y="2066"/>
                  </a:lnTo>
                  <a:lnTo>
                    <a:pt x="1888" y="2083"/>
                  </a:lnTo>
                  <a:lnTo>
                    <a:pt x="1866" y="2100"/>
                  </a:lnTo>
                  <a:lnTo>
                    <a:pt x="1843" y="2117"/>
                  </a:lnTo>
                  <a:lnTo>
                    <a:pt x="1820" y="2133"/>
                  </a:lnTo>
                  <a:lnTo>
                    <a:pt x="1796" y="2148"/>
                  </a:lnTo>
                  <a:lnTo>
                    <a:pt x="1773" y="2163"/>
                  </a:lnTo>
                  <a:lnTo>
                    <a:pt x="1748" y="2178"/>
                  </a:lnTo>
                  <a:lnTo>
                    <a:pt x="1724" y="2191"/>
                  </a:lnTo>
                  <a:lnTo>
                    <a:pt x="1699" y="2205"/>
                  </a:lnTo>
                  <a:lnTo>
                    <a:pt x="1674" y="2218"/>
                  </a:lnTo>
                  <a:lnTo>
                    <a:pt x="1648" y="2230"/>
                  </a:lnTo>
                  <a:lnTo>
                    <a:pt x="1622" y="2240"/>
                  </a:lnTo>
                  <a:lnTo>
                    <a:pt x="1596" y="2252"/>
                  </a:lnTo>
                  <a:lnTo>
                    <a:pt x="1569" y="2262"/>
                  </a:lnTo>
                  <a:lnTo>
                    <a:pt x="1542" y="2271"/>
                  </a:lnTo>
                  <a:lnTo>
                    <a:pt x="1514" y="2280"/>
                  </a:lnTo>
                  <a:lnTo>
                    <a:pt x="1488" y="2288"/>
                  </a:lnTo>
                  <a:lnTo>
                    <a:pt x="1460" y="2296"/>
                  </a:lnTo>
                  <a:lnTo>
                    <a:pt x="1431" y="2302"/>
                  </a:lnTo>
                  <a:lnTo>
                    <a:pt x="1403" y="2309"/>
                  </a:lnTo>
                  <a:lnTo>
                    <a:pt x="1374" y="2314"/>
                  </a:lnTo>
                  <a:lnTo>
                    <a:pt x="1346" y="2319"/>
                  </a:lnTo>
                  <a:lnTo>
                    <a:pt x="1317" y="2324"/>
                  </a:lnTo>
                  <a:lnTo>
                    <a:pt x="1287" y="2327"/>
                  </a:lnTo>
                  <a:lnTo>
                    <a:pt x="1258" y="2329"/>
                  </a:lnTo>
                  <a:lnTo>
                    <a:pt x="1228" y="2331"/>
                  </a:lnTo>
                  <a:lnTo>
                    <a:pt x="1198" y="2332"/>
                  </a:lnTo>
                  <a:lnTo>
                    <a:pt x="1168" y="2332"/>
                  </a:lnTo>
                  <a:lnTo>
                    <a:pt x="1168" y="2332"/>
                  </a:lnTo>
                  <a:lnTo>
                    <a:pt x="1137" y="2332"/>
                  </a:lnTo>
                  <a:lnTo>
                    <a:pt x="1107" y="2331"/>
                  </a:lnTo>
                  <a:lnTo>
                    <a:pt x="1078" y="2329"/>
                  </a:lnTo>
                  <a:lnTo>
                    <a:pt x="1048" y="2327"/>
                  </a:lnTo>
                  <a:lnTo>
                    <a:pt x="1020" y="2324"/>
                  </a:lnTo>
                  <a:lnTo>
                    <a:pt x="990" y="2319"/>
                  </a:lnTo>
                  <a:lnTo>
                    <a:pt x="961" y="2314"/>
                  </a:lnTo>
                  <a:lnTo>
                    <a:pt x="933" y="2309"/>
                  </a:lnTo>
                  <a:lnTo>
                    <a:pt x="904" y="2302"/>
                  </a:lnTo>
                  <a:lnTo>
                    <a:pt x="876" y="2296"/>
                  </a:lnTo>
                  <a:lnTo>
                    <a:pt x="849" y="2288"/>
                  </a:lnTo>
                  <a:lnTo>
                    <a:pt x="821" y="2280"/>
                  </a:lnTo>
                  <a:lnTo>
                    <a:pt x="793" y="2271"/>
                  </a:lnTo>
                  <a:lnTo>
                    <a:pt x="766" y="2262"/>
                  </a:lnTo>
                  <a:lnTo>
                    <a:pt x="740" y="2252"/>
                  </a:lnTo>
                  <a:lnTo>
                    <a:pt x="713" y="2240"/>
                  </a:lnTo>
                  <a:lnTo>
                    <a:pt x="687" y="2230"/>
                  </a:lnTo>
                  <a:lnTo>
                    <a:pt x="662" y="2218"/>
                  </a:lnTo>
                  <a:lnTo>
                    <a:pt x="636" y="2205"/>
                  </a:lnTo>
                  <a:lnTo>
                    <a:pt x="611" y="2191"/>
                  </a:lnTo>
                  <a:lnTo>
                    <a:pt x="587" y="2178"/>
                  </a:lnTo>
                  <a:lnTo>
                    <a:pt x="562" y="2163"/>
                  </a:lnTo>
                  <a:lnTo>
                    <a:pt x="539" y="2148"/>
                  </a:lnTo>
                  <a:lnTo>
                    <a:pt x="515" y="2133"/>
                  </a:lnTo>
                  <a:lnTo>
                    <a:pt x="492" y="2117"/>
                  </a:lnTo>
                  <a:lnTo>
                    <a:pt x="469" y="2100"/>
                  </a:lnTo>
                  <a:lnTo>
                    <a:pt x="447" y="2083"/>
                  </a:lnTo>
                  <a:lnTo>
                    <a:pt x="425" y="2066"/>
                  </a:lnTo>
                  <a:lnTo>
                    <a:pt x="404" y="2048"/>
                  </a:lnTo>
                  <a:lnTo>
                    <a:pt x="383" y="2030"/>
                  </a:lnTo>
                  <a:lnTo>
                    <a:pt x="362" y="2011"/>
                  </a:lnTo>
                  <a:lnTo>
                    <a:pt x="342" y="1990"/>
                  </a:lnTo>
                  <a:lnTo>
                    <a:pt x="323" y="1971"/>
                  </a:lnTo>
                  <a:lnTo>
                    <a:pt x="304" y="1950"/>
                  </a:lnTo>
                  <a:lnTo>
                    <a:pt x="285" y="1930"/>
                  </a:lnTo>
                  <a:lnTo>
                    <a:pt x="267" y="1908"/>
                  </a:lnTo>
                  <a:lnTo>
                    <a:pt x="249" y="1886"/>
                  </a:lnTo>
                  <a:lnTo>
                    <a:pt x="232" y="1864"/>
                  </a:lnTo>
                  <a:lnTo>
                    <a:pt x="216" y="1841"/>
                  </a:lnTo>
                  <a:lnTo>
                    <a:pt x="200" y="1819"/>
                  </a:lnTo>
                  <a:lnTo>
                    <a:pt x="184" y="1795"/>
                  </a:lnTo>
                  <a:lnTo>
                    <a:pt x="169" y="1770"/>
                  </a:lnTo>
                  <a:lnTo>
                    <a:pt x="155" y="1747"/>
                  </a:lnTo>
                  <a:lnTo>
                    <a:pt x="141" y="1722"/>
                  </a:lnTo>
                  <a:lnTo>
                    <a:pt x="128" y="1697"/>
                  </a:lnTo>
                  <a:lnTo>
                    <a:pt x="116" y="1672"/>
                  </a:lnTo>
                  <a:lnTo>
                    <a:pt x="104" y="1647"/>
                  </a:lnTo>
                  <a:lnTo>
                    <a:pt x="92" y="1620"/>
                  </a:lnTo>
                  <a:lnTo>
                    <a:pt x="81" y="1594"/>
                  </a:lnTo>
                  <a:lnTo>
                    <a:pt x="72" y="1568"/>
                  </a:lnTo>
                  <a:lnTo>
                    <a:pt x="62" y="1540"/>
                  </a:lnTo>
                  <a:lnTo>
                    <a:pt x="53" y="1513"/>
                  </a:lnTo>
                  <a:lnTo>
                    <a:pt x="45" y="1485"/>
                  </a:lnTo>
                  <a:lnTo>
                    <a:pt x="38" y="1458"/>
                  </a:lnTo>
                  <a:lnTo>
                    <a:pt x="30" y="1430"/>
                  </a:lnTo>
                  <a:lnTo>
                    <a:pt x="25" y="1401"/>
                  </a:lnTo>
                  <a:lnTo>
                    <a:pt x="18" y="1372"/>
                  </a:lnTo>
                  <a:lnTo>
                    <a:pt x="14" y="1343"/>
                  </a:lnTo>
                  <a:lnTo>
                    <a:pt x="10" y="1315"/>
                  </a:lnTo>
                  <a:lnTo>
                    <a:pt x="7" y="1286"/>
                  </a:lnTo>
                  <a:lnTo>
                    <a:pt x="4" y="1256"/>
                  </a:lnTo>
                  <a:lnTo>
                    <a:pt x="2" y="1226"/>
                  </a:lnTo>
                  <a:lnTo>
                    <a:pt x="1" y="1196"/>
                  </a:lnTo>
                  <a:lnTo>
                    <a:pt x="0" y="1166"/>
                  </a:lnTo>
                  <a:lnTo>
                    <a:pt x="0" y="1166"/>
                  </a:lnTo>
                  <a:lnTo>
                    <a:pt x="1" y="1136"/>
                  </a:lnTo>
                  <a:lnTo>
                    <a:pt x="2" y="1106"/>
                  </a:lnTo>
                  <a:lnTo>
                    <a:pt x="4" y="1076"/>
                  </a:lnTo>
                  <a:lnTo>
                    <a:pt x="7" y="1047"/>
                  </a:lnTo>
                  <a:lnTo>
                    <a:pt x="10" y="1018"/>
                  </a:lnTo>
                  <a:lnTo>
                    <a:pt x="14" y="989"/>
                  </a:lnTo>
                  <a:lnTo>
                    <a:pt x="18" y="960"/>
                  </a:lnTo>
                  <a:lnTo>
                    <a:pt x="25" y="931"/>
                  </a:lnTo>
                  <a:lnTo>
                    <a:pt x="30" y="902"/>
                  </a:lnTo>
                  <a:lnTo>
                    <a:pt x="38" y="875"/>
                  </a:lnTo>
                  <a:lnTo>
                    <a:pt x="45" y="847"/>
                  </a:lnTo>
                  <a:lnTo>
                    <a:pt x="53" y="819"/>
                  </a:lnTo>
                  <a:lnTo>
                    <a:pt x="62" y="792"/>
                  </a:lnTo>
                  <a:lnTo>
                    <a:pt x="72" y="765"/>
                  </a:lnTo>
                  <a:lnTo>
                    <a:pt x="81" y="739"/>
                  </a:lnTo>
                  <a:lnTo>
                    <a:pt x="92" y="712"/>
                  </a:lnTo>
                  <a:lnTo>
                    <a:pt x="104" y="687"/>
                  </a:lnTo>
                  <a:lnTo>
                    <a:pt x="116" y="660"/>
                  </a:lnTo>
                  <a:lnTo>
                    <a:pt x="128" y="635"/>
                  </a:lnTo>
                  <a:lnTo>
                    <a:pt x="141" y="610"/>
                  </a:lnTo>
                  <a:lnTo>
                    <a:pt x="155" y="585"/>
                  </a:lnTo>
                  <a:lnTo>
                    <a:pt x="169" y="562"/>
                  </a:lnTo>
                  <a:lnTo>
                    <a:pt x="184" y="537"/>
                  </a:lnTo>
                  <a:lnTo>
                    <a:pt x="200" y="514"/>
                  </a:lnTo>
                  <a:lnTo>
                    <a:pt x="216" y="491"/>
                  </a:lnTo>
                  <a:lnTo>
                    <a:pt x="232" y="468"/>
                  </a:lnTo>
                  <a:lnTo>
                    <a:pt x="249" y="446"/>
                  </a:lnTo>
                  <a:lnTo>
                    <a:pt x="267" y="424"/>
                  </a:lnTo>
                  <a:lnTo>
                    <a:pt x="285" y="403"/>
                  </a:lnTo>
                  <a:lnTo>
                    <a:pt x="304" y="382"/>
                  </a:lnTo>
                  <a:lnTo>
                    <a:pt x="323" y="361"/>
                  </a:lnTo>
                  <a:lnTo>
                    <a:pt x="342" y="342"/>
                  </a:lnTo>
                  <a:lnTo>
                    <a:pt x="362" y="322"/>
                  </a:lnTo>
                  <a:lnTo>
                    <a:pt x="383" y="302"/>
                  </a:lnTo>
                  <a:lnTo>
                    <a:pt x="404" y="284"/>
                  </a:lnTo>
                  <a:lnTo>
                    <a:pt x="425" y="266"/>
                  </a:lnTo>
                  <a:lnTo>
                    <a:pt x="447" y="249"/>
                  </a:lnTo>
                  <a:lnTo>
                    <a:pt x="469" y="232"/>
                  </a:lnTo>
                  <a:lnTo>
                    <a:pt x="492" y="215"/>
                  </a:lnTo>
                  <a:lnTo>
                    <a:pt x="515" y="199"/>
                  </a:lnTo>
                  <a:lnTo>
                    <a:pt x="539" y="184"/>
                  </a:lnTo>
                  <a:lnTo>
                    <a:pt x="562" y="169"/>
                  </a:lnTo>
                  <a:lnTo>
                    <a:pt x="587" y="154"/>
                  </a:lnTo>
                  <a:lnTo>
                    <a:pt x="611" y="141"/>
                  </a:lnTo>
                  <a:lnTo>
                    <a:pt x="636" y="127"/>
                  </a:lnTo>
                  <a:lnTo>
                    <a:pt x="662" y="114"/>
                  </a:lnTo>
                  <a:lnTo>
                    <a:pt x="687" y="103"/>
                  </a:lnTo>
                  <a:lnTo>
                    <a:pt x="713" y="92"/>
                  </a:lnTo>
                  <a:lnTo>
                    <a:pt x="740" y="80"/>
                  </a:lnTo>
                  <a:lnTo>
                    <a:pt x="766" y="71"/>
                  </a:lnTo>
                  <a:lnTo>
                    <a:pt x="793" y="61"/>
                  </a:lnTo>
                  <a:lnTo>
                    <a:pt x="821" y="53"/>
                  </a:lnTo>
                  <a:lnTo>
                    <a:pt x="849" y="44"/>
                  </a:lnTo>
                  <a:lnTo>
                    <a:pt x="876" y="36"/>
                  </a:lnTo>
                  <a:lnTo>
                    <a:pt x="904" y="30"/>
                  </a:lnTo>
                  <a:lnTo>
                    <a:pt x="933" y="24"/>
                  </a:lnTo>
                  <a:lnTo>
                    <a:pt x="961" y="18"/>
                  </a:lnTo>
                  <a:lnTo>
                    <a:pt x="990" y="13"/>
                  </a:lnTo>
                  <a:lnTo>
                    <a:pt x="1020" y="9"/>
                  </a:lnTo>
                  <a:lnTo>
                    <a:pt x="1048" y="6"/>
                  </a:lnTo>
                  <a:lnTo>
                    <a:pt x="1078" y="3"/>
                  </a:lnTo>
                  <a:lnTo>
                    <a:pt x="1107" y="1"/>
                  </a:lnTo>
                  <a:lnTo>
                    <a:pt x="1137" y="0"/>
                  </a:lnTo>
                  <a:lnTo>
                    <a:pt x="1168" y="0"/>
                  </a:lnTo>
                  <a:lnTo>
                    <a:pt x="1168" y="0"/>
                  </a:lnTo>
                  <a:lnTo>
                    <a:pt x="1198" y="0"/>
                  </a:lnTo>
                  <a:lnTo>
                    <a:pt x="1228" y="1"/>
                  </a:lnTo>
                  <a:lnTo>
                    <a:pt x="1258" y="3"/>
                  </a:lnTo>
                  <a:lnTo>
                    <a:pt x="1287" y="6"/>
                  </a:lnTo>
                  <a:lnTo>
                    <a:pt x="1317" y="9"/>
                  </a:lnTo>
                  <a:lnTo>
                    <a:pt x="1346" y="13"/>
                  </a:lnTo>
                  <a:lnTo>
                    <a:pt x="1374" y="18"/>
                  </a:lnTo>
                  <a:lnTo>
                    <a:pt x="1403" y="24"/>
                  </a:lnTo>
                  <a:lnTo>
                    <a:pt x="1431" y="30"/>
                  </a:lnTo>
                  <a:lnTo>
                    <a:pt x="1460" y="36"/>
                  </a:lnTo>
                  <a:lnTo>
                    <a:pt x="1488" y="44"/>
                  </a:lnTo>
                  <a:lnTo>
                    <a:pt x="1514" y="53"/>
                  </a:lnTo>
                  <a:lnTo>
                    <a:pt x="1542" y="61"/>
                  </a:lnTo>
                  <a:lnTo>
                    <a:pt x="1569" y="71"/>
                  </a:lnTo>
                  <a:lnTo>
                    <a:pt x="1596" y="80"/>
                  </a:lnTo>
                  <a:lnTo>
                    <a:pt x="1622" y="92"/>
                  </a:lnTo>
                  <a:lnTo>
                    <a:pt x="1648" y="103"/>
                  </a:lnTo>
                  <a:lnTo>
                    <a:pt x="1674" y="114"/>
                  </a:lnTo>
                  <a:lnTo>
                    <a:pt x="1699" y="127"/>
                  </a:lnTo>
                  <a:lnTo>
                    <a:pt x="1724" y="141"/>
                  </a:lnTo>
                  <a:lnTo>
                    <a:pt x="1748" y="154"/>
                  </a:lnTo>
                  <a:lnTo>
                    <a:pt x="1773" y="169"/>
                  </a:lnTo>
                  <a:lnTo>
                    <a:pt x="1796" y="184"/>
                  </a:lnTo>
                  <a:lnTo>
                    <a:pt x="1820" y="199"/>
                  </a:lnTo>
                  <a:lnTo>
                    <a:pt x="1843" y="215"/>
                  </a:lnTo>
                  <a:lnTo>
                    <a:pt x="1866" y="232"/>
                  </a:lnTo>
                  <a:lnTo>
                    <a:pt x="1888" y="249"/>
                  </a:lnTo>
                  <a:lnTo>
                    <a:pt x="1910" y="266"/>
                  </a:lnTo>
                  <a:lnTo>
                    <a:pt x="1931" y="284"/>
                  </a:lnTo>
                  <a:lnTo>
                    <a:pt x="1952" y="302"/>
                  </a:lnTo>
                  <a:lnTo>
                    <a:pt x="1973" y="322"/>
                  </a:lnTo>
                  <a:lnTo>
                    <a:pt x="1993" y="342"/>
                  </a:lnTo>
                  <a:lnTo>
                    <a:pt x="2012" y="361"/>
                  </a:lnTo>
                  <a:lnTo>
                    <a:pt x="2032" y="382"/>
                  </a:lnTo>
                  <a:lnTo>
                    <a:pt x="2051" y="403"/>
                  </a:lnTo>
                  <a:lnTo>
                    <a:pt x="2069" y="424"/>
                  </a:lnTo>
                  <a:lnTo>
                    <a:pt x="2086" y="446"/>
                  </a:lnTo>
                  <a:lnTo>
                    <a:pt x="2103" y="468"/>
                  </a:lnTo>
                  <a:lnTo>
                    <a:pt x="2119" y="491"/>
                  </a:lnTo>
                  <a:lnTo>
                    <a:pt x="2135" y="514"/>
                  </a:lnTo>
                  <a:lnTo>
                    <a:pt x="2151" y="537"/>
                  </a:lnTo>
                  <a:lnTo>
                    <a:pt x="2166" y="562"/>
                  </a:lnTo>
                  <a:lnTo>
                    <a:pt x="2180" y="585"/>
                  </a:lnTo>
                  <a:lnTo>
                    <a:pt x="2194" y="610"/>
                  </a:lnTo>
                  <a:lnTo>
                    <a:pt x="2207" y="635"/>
                  </a:lnTo>
                  <a:lnTo>
                    <a:pt x="2220" y="660"/>
                  </a:lnTo>
                  <a:lnTo>
                    <a:pt x="2231" y="687"/>
                  </a:lnTo>
                  <a:lnTo>
                    <a:pt x="2243" y="712"/>
                  </a:lnTo>
                  <a:lnTo>
                    <a:pt x="2254" y="739"/>
                  </a:lnTo>
                  <a:lnTo>
                    <a:pt x="2264" y="765"/>
                  </a:lnTo>
                  <a:lnTo>
                    <a:pt x="2274" y="792"/>
                  </a:lnTo>
                  <a:lnTo>
                    <a:pt x="2283" y="819"/>
                  </a:lnTo>
                  <a:lnTo>
                    <a:pt x="2291" y="847"/>
                  </a:lnTo>
                  <a:lnTo>
                    <a:pt x="2299" y="875"/>
                  </a:lnTo>
                  <a:lnTo>
                    <a:pt x="2305" y="902"/>
                  </a:lnTo>
                  <a:lnTo>
                    <a:pt x="2311" y="931"/>
                  </a:lnTo>
                  <a:lnTo>
                    <a:pt x="2317" y="960"/>
                  </a:lnTo>
                  <a:lnTo>
                    <a:pt x="2321" y="989"/>
                  </a:lnTo>
                  <a:lnTo>
                    <a:pt x="2325" y="1018"/>
                  </a:lnTo>
                  <a:lnTo>
                    <a:pt x="2329" y="1047"/>
                  </a:lnTo>
                  <a:lnTo>
                    <a:pt x="2332" y="1076"/>
                  </a:lnTo>
                  <a:lnTo>
                    <a:pt x="2334" y="1106"/>
                  </a:lnTo>
                  <a:lnTo>
                    <a:pt x="2335"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B9562337-0606-49ED-B307-A35643DA5CDC}"/>
                </a:ext>
              </a:extLst>
            </p:cNvPr>
            <p:cNvSpPr>
              <a:spLocks/>
            </p:cNvSpPr>
            <p:nvPr/>
          </p:nvSpPr>
          <p:spPr bwMode="auto">
            <a:xfrm>
              <a:off x="5116" y="1184"/>
              <a:ext cx="467" cy="467"/>
            </a:xfrm>
            <a:custGeom>
              <a:avLst/>
              <a:gdLst>
                <a:gd name="T0" fmla="*/ 2331 w 2335"/>
                <a:gd name="T1" fmla="*/ 1255 h 2333"/>
                <a:gd name="T2" fmla="*/ 2311 w 2335"/>
                <a:gd name="T3" fmla="*/ 1400 h 2333"/>
                <a:gd name="T4" fmla="*/ 2273 w 2335"/>
                <a:gd name="T5" fmla="*/ 1540 h 2333"/>
                <a:gd name="T6" fmla="*/ 2220 w 2335"/>
                <a:gd name="T7" fmla="*/ 1672 h 2333"/>
                <a:gd name="T8" fmla="*/ 2150 w 2335"/>
                <a:gd name="T9" fmla="*/ 1794 h 2333"/>
                <a:gd name="T10" fmla="*/ 2068 w 2335"/>
                <a:gd name="T11" fmla="*/ 1908 h 2333"/>
                <a:gd name="T12" fmla="*/ 1973 w 2335"/>
                <a:gd name="T13" fmla="*/ 2010 h 2333"/>
                <a:gd name="T14" fmla="*/ 1866 w 2335"/>
                <a:gd name="T15" fmla="*/ 2101 h 2333"/>
                <a:gd name="T16" fmla="*/ 1749 w 2335"/>
                <a:gd name="T17" fmla="*/ 2178 h 2333"/>
                <a:gd name="T18" fmla="*/ 1621 w 2335"/>
                <a:gd name="T19" fmla="*/ 2241 h 2333"/>
                <a:gd name="T20" fmla="*/ 1487 w 2335"/>
                <a:gd name="T21" fmla="*/ 2288 h 2333"/>
                <a:gd name="T22" fmla="*/ 1346 w 2335"/>
                <a:gd name="T23" fmla="*/ 2319 h 2333"/>
                <a:gd name="T24" fmla="*/ 1197 w 2335"/>
                <a:gd name="T25" fmla="*/ 2331 h 2333"/>
                <a:gd name="T26" fmla="*/ 1077 w 2335"/>
                <a:gd name="T27" fmla="*/ 2328 h 2333"/>
                <a:gd name="T28" fmla="*/ 932 w 2335"/>
                <a:gd name="T29" fmla="*/ 2308 h 2333"/>
                <a:gd name="T30" fmla="*/ 793 w 2335"/>
                <a:gd name="T31" fmla="*/ 2271 h 2333"/>
                <a:gd name="T32" fmla="*/ 662 w 2335"/>
                <a:gd name="T33" fmla="*/ 2217 h 2333"/>
                <a:gd name="T34" fmla="*/ 538 w 2335"/>
                <a:gd name="T35" fmla="*/ 2149 h 2333"/>
                <a:gd name="T36" fmla="*/ 425 w 2335"/>
                <a:gd name="T37" fmla="*/ 2066 h 2333"/>
                <a:gd name="T38" fmla="*/ 323 w 2335"/>
                <a:gd name="T39" fmla="*/ 1971 h 2333"/>
                <a:gd name="T40" fmla="*/ 232 w 2335"/>
                <a:gd name="T41" fmla="*/ 1864 h 2333"/>
                <a:gd name="T42" fmla="*/ 155 w 2335"/>
                <a:gd name="T43" fmla="*/ 1746 h 2333"/>
                <a:gd name="T44" fmla="*/ 92 w 2335"/>
                <a:gd name="T45" fmla="*/ 1620 h 2333"/>
                <a:gd name="T46" fmla="*/ 44 w 2335"/>
                <a:gd name="T47" fmla="*/ 1485 h 2333"/>
                <a:gd name="T48" fmla="*/ 13 w 2335"/>
                <a:gd name="T49" fmla="*/ 1344 h 2333"/>
                <a:gd name="T50" fmla="*/ 0 w 2335"/>
                <a:gd name="T51" fmla="*/ 1196 h 2333"/>
                <a:gd name="T52" fmla="*/ 4 w 2335"/>
                <a:gd name="T53" fmla="*/ 1076 h 2333"/>
                <a:gd name="T54" fmla="*/ 24 w 2335"/>
                <a:gd name="T55" fmla="*/ 931 h 2333"/>
                <a:gd name="T56" fmla="*/ 61 w 2335"/>
                <a:gd name="T57" fmla="*/ 792 h 2333"/>
                <a:gd name="T58" fmla="*/ 116 w 2335"/>
                <a:gd name="T59" fmla="*/ 661 h 2333"/>
                <a:gd name="T60" fmla="*/ 184 w 2335"/>
                <a:gd name="T61" fmla="*/ 538 h 2333"/>
                <a:gd name="T62" fmla="*/ 266 w 2335"/>
                <a:gd name="T63" fmla="*/ 425 h 2333"/>
                <a:gd name="T64" fmla="*/ 363 w 2335"/>
                <a:gd name="T65" fmla="*/ 322 h 2333"/>
                <a:gd name="T66" fmla="*/ 469 w 2335"/>
                <a:gd name="T67" fmla="*/ 231 h 2333"/>
                <a:gd name="T68" fmla="*/ 587 w 2335"/>
                <a:gd name="T69" fmla="*/ 154 h 2333"/>
                <a:gd name="T70" fmla="*/ 713 w 2335"/>
                <a:gd name="T71" fmla="*/ 91 h 2333"/>
                <a:gd name="T72" fmla="*/ 848 w 2335"/>
                <a:gd name="T73" fmla="*/ 43 h 2333"/>
                <a:gd name="T74" fmla="*/ 990 w 2335"/>
                <a:gd name="T75" fmla="*/ 13 h 2333"/>
                <a:gd name="T76" fmla="*/ 1137 w 2335"/>
                <a:gd name="T77" fmla="*/ 0 h 2333"/>
                <a:gd name="T78" fmla="*/ 1257 w 2335"/>
                <a:gd name="T79" fmla="*/ 3 h 2333"/>
                <a:gd name="T80" fmla="*/ 1402 w 2335"/>
                <a:gd name="T81" fmla="*/ 23 h 2333"/>
                <a:gd name="T82" fmla="*/ 1542 w 2335"/>
                <a:gd name="T83" fmla="*/ 60 h 2333"/>
                <a:gd name="T84" fmla="*/ 1674 w 2335"/>
                <a:gd name="T85" fmla="*/ 115 h 2333"/>
                <a:gd name="T86" fmla="*/ 1797 w 2335"/>
                <a:gd name="T87" fmla="*/ 183 h 2333"/>
                <a:gd name="T88" fmla="*/ 1910 w 2335"/>
                <a:gd name="T89" fmla="*/ 265 h 2333"/>
                <a:gd name="T90" fmla="*/ 2012 w 2335"/>
                <a:gd name="T91" fmla="*/ 362 h 2333"/>
                <a:gd name="T92" fmla="*/ 2103 w 2335"/>
                <a:gd name="T93" fmla="*/ 468 h 2333"/>
                <a:gd name="T94" fmla="*/ 2180 w 2335"/>
                <a:gd name="T95" fmla="*/ 586 h 2333"/>
                <a:gd name="T96" fmla="*/ 2243 w 2335"/>
                <a:gd name="T97" fmla="*/ 712 h 2333"/>
                <a:gd name="T98" fmla="*/ 2290 w 2335"/>
                <a:gd name="T99" fmla="*/ 846 h 2333"/>
                <a:gd name="T100" fmla="*/ 2321 w 2335"/>
                <a:gd name="T101" fmla="*/ 988 h 2333"/>
                <a:gd name="T102" fmla="*/ 2334 w 2335"/>
                <a:gd name="T103" fmla="*/ 1136 h 2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3">
                  <a:moveTo>
                    <a:pt x="2335" y="1166"/>
                  </a:moveTo>
                  <a:lnTo>
                    <a:pt x="2335" y="1166"/>
                  </a:lnTo>
                  <a:lnTo>
                    <a:pt x="2334" y="1196"/>
                  </a:lnTo>
                  <a:lnTo>
                    <a:pt x="2333" y="1226"/>
                  </a:lnTo>
                  <a:lnTo>
                    <a:pt x="2331" y="1255"/>
                  </a:lnTo>
                  <a:lnTo>
                    <a:pt x="2329" y="1285"/>
                  </a:lnTo>
                  <a:lnTo>
                    <a:pt x="2326" y="1314"/>
                  </a:lnTo>
                  <a:lnTo>
                    <a:pt x="2321" y="1344"/>
                  </a:lnTo>
                  <a:lnTo>
                    <a:pt x="2316" y="1373"/>
                  </a:lnTo>
                  <a:lnTo>
                    <a:pt x="2311" y="1400"/>
                  </a:lnTo>
                  <a:lnTo>
                    <a:pt x="2305" y="1429"/>
                  </a:lnTo>
                  <a:lnTo>
                    <a:pt x="2298" y="1457"/>
                  </a:lnTo>
                  <a:lnTo>
                    <a:pt x="2290" y="1485"/>
                  </a:lnTo>
                  <a:lnTo>
                    <a:pt x="2282" y="1513"/>
                  </a:lnTo>
                  <a:lnTo>
                    <a:pt x="2273" y="1540"/>
                  </a:lnTo>
                  <a:lnTo>
                    <a:pt x="2264" y="1567"/>
                  </a:lnTo>
                  <a:lnTo>
                    <a:pt x="2254" y="1594"/>
                  </a:lnTo>
                  <a:lnTo>
                    <a:pt x="2243" y="1620"/>
                  </a:lnTo>
                  <a:lnTo>
                    <a:pt x="2232" y="1646"/>
                  </a:lnTo>
                  <a:lnTo>
                    <a:pt x="2220" y="1672"/>
                  </a:lnTo>
                  <a:lnTo>
                    <a:pt x="2207" y="1697"/>
                  </a:lnTo>
                  <a:lnTo>
                    <a:pt x="2194" y="1722"/>
                  </a:lnTo>
                  <a:lnTo>
                    <a:pt x="2180" y="1746"/>
                  </a:lnTo>
                  <a:lnTo>
                    <a:pt x="2165" y="1771"/>
                  </a:lnTo>
                  <a:lnTo>
                    <a:pt x="2150" y="1794"/>
                  </a:lnTo>
                  <a:lnTo>
                    <a:pt x="2135" y="1818"/>
                  </a:lnTo>
                  <a:lnTo>
                    <a:pt x="2119" y="1841"/>
                  </a:lnTo>
                  <a:lnTo>
                    <a:pt x="2103" y="1864"/>
                  </a:lnTo>
                  <a:lnTo>
                    <a:pt x="2086" y="1886"/>
                  </a:lnTo>
                  <a:lnTo>
                    <a:pt x="2068" y="1908"/>
                  </a:lnTo>
                  <a:lnTo>
                    <a:pt x="2050" y="1929"/>
                  </a:lnTo>
                  <a:lnTo>
                    <a:pt x="2032" y="1950"/>
                  </a:lnTo>
                  <a:lnTo>
                    <a:pt x="2012" y="1971"/>
                  </a:lnTo>
                  <a:lnTo>
                    <a:pt x="1993" y="1991"/>
                  </a:lnTo>
                  <a:lnTo>
                    <a:pt x="1973" y="2010"/>
                  </a:lnTo>
                  <a:lnTo>
                    <a:pt x="1953" y="2029"/>
                  </a:lnTo>
                  <a:lnTo>
                    <a:pt x="1931" y="2047"/>
                  </a:lnTo>
                  <a:lnTo>
                    <a:pt x="1910" y="2066"/>
                  </a:lnTo>
                  <a:lnTo>
                    <a:pt x="1889" y="2084"/>
                  </a:lnTo>
                  <a:lnTo>
                    <a:pt x="1866" y="2101"/>
                  </a:lnTo>
                  <a:lnTo>
                    <a:pt x="1844" y="2117"/>
                  </a:lnTo>
                  <a:lnTo>
                    <a:pt x="1820" y="2133"/>
                  </a:lnTo>
                  <a:lnTo>
                    <a:pt x="1797" y="2149"/>
                  </a:lnTo>
                  <a:lnTo>
                    <a:pt x="1773" y="2164"/>
                  </a:lnTo>
                  <a:lnTo>
                    <a:pt x="1749" y="2178"/>
                  </a:lnTo>
                  <a:lnTo>
                    <a:pt x="1724" y="2192"/>
                  </a:lnTo>
                  <a:lnTo>
                    <a:pt x="1698" y="2204"/>
                  </a:lnTo>
                  <a:lnTo>
                    <a:pt x="1674" y="2217"/>
                  </a:lnTo>
                  <a:lnTo>
                    <a:pt x="1648" y="2229"/>
                  </a:lnTo>
                  <a:lnTo>
                    <a:pt x="1621" y="2241"/>
                  </a:lnTo>
                  <a:lnTo>
                    <a:pt x="1596" y="2251"/>
                  </a:lnTo>
                  <a:lnTo>
                    <a:pt x="1569" y="2261"/>
                  </a:lnTo>
                  <a:lnTo>
                    <a:pt x="1542" y="2271"/>
                  </a:lnTo>
                  <a:lnTo>
                    <a:pt x="1515" y="2280"/>
                  </a:lnTo>
                  <a:lnTo>
                    <a:pt x="1487" y="2288"/>
                  </a:lnTo>
                  <a:lnTo>
                    <a:pt x="1459" y="2295"/>
                  </a:lnTo>
                  <a:lnTo>
                    <a:pt x="1431" y="2303"/>
                  </a:lnTo>
                  <a:lnTo>
                    <a:pt x="1402" y="2308"/>
                  </a:lnTo>
                  <a:lnTo>
                    <a:pt x="1375" y="2314"/>
                  </a:lnTo>
                  <a:lnTo>
                    <a:pt x="1346" y="2319"/>
                  </a:lnTo>
                  <a:lnTo>
                    <a:pt x="1316" y="2323"/>
                  </a:lnTo>
                  <a:lnTo>
                    <a:pt x="1287" y="2326"/>
                  </a:lnTo>
                  <a:lnTo>
                    <a:pt x="1257" y="2328"/>
                  </a:lnTo>
                  <a:lnTo>
                    <a:pt x="1227" y="2330"/>
                  </a:lnTo>
                  <a:lnTo>
                    <a:pt x="1197" y="2331"/>
                  </a:lnTo>
                  <a:lnTo>
                    <a:pt x="1167" y="2333"/>
                  </a:lnTo>
                  <a:lnTo>
                    <a:pt x="1167" y="2333"/>
                  </a:lnTo>
                  <a:lnTo>
                    <a:pt x="1137" y="2331"/>
                  </a:lnTo>
                  <a:lnTo>
                    <a:pt x="1107" y="2330"/>
                  </a:lnTo>
                  <a:lnTo>
                    <a:pt x="1077" y="2328"/>
                  </a:lnTo>
                  <a:lnTo>
                    <a:pt x="1049" y="2326"/>
                  </a:lnTo>
                  <a:lnTo>
                    <a:pt x="1019" y="2323"/>
                  </a:lnTo>
                  <a:lnTo>
                    <a:pt x="990" y="2319"/>
                  </a:lnTo>
                  <a:lnTo>
                    <a:pt x="961" y="2314"/>
                  </a:lnTo>
                  <a:lnTo>
                    <a:pt x="932" y="2308"/>
                  </a:lnTo>
                  <a:lnTo>
                    <a:pt x="904" y="2303"/>
                  </a:lnTo>
                  <a:lnTo>
                    <a:pt x="876" y="2295"/>
                  </a:lnTo>
                  <a:lnTo>
                    <a:pt x="848" y="2288"/>
                  </a:lnTo>
                  <a:lnTo>
                    <a:pt x="820" y="2280"/>
                  </a:lnTo>
                  <a:lnTo>
                    <a:pt x="793" y="2271"/>
                  </a:lnTo>
                  <a:lnTo>
                    <a:pt x="767" y="2261"/>
                  </a:lnTo>
                  <a:lnTo>
                    <a:pt x="740" y="2251"/>
                  </a:lnTo>
                  <a:lnTo>
                    <a:pt x="713" y="2241"/>
                  </a:lnTo>
                  <a:lnTo>
                    <a:pt x="687" y="2229"/>
                  </a:lnTo>
                  <a:lnTo>
                    <a:pt x="662" y="2217"/>
                  </a:lnTo>
                  <a:lnTo>
                    <a:pt x="636" y="2204"/>
                  </a:lnTo>
                  <a:lnTo>
                    <a:pt x="612" y="2192"/>
                  </a:lnTo>
                  <a:lnTo>
                    <a:pt x="587" y="2178"/>
                  </a:lnTo>
                  <a:lnTo>
                    <a:pt x="562" y="2164"/>
                  </a:lnTo>
                  <a:lnTo>
                    <a:pt x="538" y="2149"/>
                  </a:lnTo>
                  <a:lnTo>
                    <a:pt x="514" y="2133"/>
                  </a:lnTo>
                  <a:lnTo>
                    <a:pt x="492" y="2117"/>
                  </a:lnTo>
                  <a:lnTo>
                    <a:pt x="469" y="2101"/>
                  </a:lnTo>
                  <a:lnTo>
                    <a:pt x="447" y="2084"/>
                  </a:lnTo>
                  <a:lnTo>
                    <a:pt x="425" y="2066"/>
                  </a:lnTo>
                  <a:lnTo>
                    <a:pt x="403" y="2047"/>
                  </a:lnTo>
                  <a:lnTo>
                    <a:pt x="383" y="2029"/>
                  </a:lnTo>
                  <a:lnTo>
                    <a:pt x="363" y="2010"/>
                  </a:lnTo>
                  <a:lnTo>
                    <a:pt x="342" y="1991"/>
                  </a:lnTo>
                  <a:lnTo>
                    <a:pt x="323" y="1971"/>
                  </a:lnTo>
                  <a:lnTo>
                    <a:pt x="304" y="1950"/>
                  </a:lnTo>
                  <a:lnTo>
                    <a:pt x="285" y="1929"/>
                  </a:lnTo>
                  <a:lnTo>
                    <a:pt x="266" y="1908"/>
                  </a:lnTo>
                  <a:lnTo>
                    <a:pt x="249" y="1886"/>
                  </a:lnTo>
                  <a:lnTo>
                    <a:pt x="232" y="1864"/>
                  </a:lnTo>
                  <a:lnTo>
                    <a:pt x="215" y="1841"/>
                  </a:lnTo>
                  <a:lnTo>
                    <a:pt x="199" y="1818"/>
                  </a:lnTo>
                  <a:lnTo>
                    <a:pt x="184" y="1794"/>
                  </a:lnTo>
                  <a:lnTo>
                    <a:pt x="169" y="1771"/>
                  </a:lnTo>
                  <a:lnTo>
                    <a:pt x="155" y="1746"/>
                  </a:lnTo>
                  <a:lnTo>
                    <a:pt x="141" y="1722"/>
                  </a:lnTo>
                  <a:lnTo>
                    <a:pt x="128" y="1697"/>
                  </a:lnTo>
                  <a:lnTo>
                    <a:pt x="116" y="1672"/>
                  </a:lnTo>
                  <a:lnTo>
                    <a:pt x="103" y="1646"/>
                  </a:lnTo>
                  <a:lnTo>
                    <a:pt x="92" y="1620"/>
                  </a:lnTo>
                  <a:lnTo>
                    <a:pt x="82" y="1594"/>
                  </a:lnTo>
                  <a:lnTo>
                    <a:pt x="71" y="1567"/>
                  </a:lnTo>
                  <a:lnTo>
                    <a:pt x="61" y="1540"/>
                  </a:lnTo>
                  <a:lnTo>
                    <a:pt x="53" y="1513"/>
                  </a:lnTo>
                  <a:lnTo>
                    <a:pt x="44" y="1485"/>
                  </a:lnTo>
                  <a:lnTo>
                    <a:pt x="37" y="1457"/>
                  </a:lnTo>
                  <a:lnTo>
                    <a:pt x="30" y="1429"/>
                  </a:lnTo>
                  <a:lnTo>
                    <a:pt x="24" y="1400"/>
                  </a:lnTo>
                  <a:lnTo>
                    <a:pt x="19" y="1373"/>
                  </a:lnTo>
                  <a:lnTo>
                    <a:pt x="13" y="1344"/>
                  </a:lnTo>
                  <a:lnTo>
                    <a:pt x="10" y="1314"/>
                  </a:lnTo>
                  <a:lnTo>
                    <a:pt x="7" y="1285"/>
                  </a:lnTo>
                  <a:lnTo>
                    <a:pt x="4" y="1255"/>
                  </a:lnTo>
                  <a:lnTo>
                    <a:pt x="1" y="1226"/>
                  </a:lnTo>
                  <a:lnTo>
                    <a:pt x="0" y="1196"/>
                  </a:lnTo>
                  <a:lnTo>
                    <a:pt x="0" y="1166"/>
                  </a:lnTo>
                  <a:lnTo>
                    <a:pt x="0" y="1166"/>
                  </a:lnTo>
                  <a:lnTo>
                    <a:pt x="0" y="1136"/>
                  </a:lnTo>
                  <a:lnTo>
                    <a:pt x="1" y="1106"/>
                  </a:lnTo>
                  <a:lnTo>
                    <a:pt x="4" y="1076"/>
                  </a:lnTo>
                  <a:lnTo>
                    <a:pt x="7" y="1047"/>
                  </a:lnTo>
                  <a:lnTo>
                    <a:pt x="10" y="1017"/>
                  </a:lnTo>
                  <a:lnTo>
                    <a:pt x="13" y="988"/>
                  </a:lnTo>
                  <a:lnTo>
                    <a:pt x="19" y="959"/>
                  </a:lnTo>
                  <a:lnTo>
                    <a:pt x="24" y="931"/>
                  </a:lnTo>
                  <a:lnTo>
                    <a:pt x="30" y="903"/>
                  </a:lnTo>
                  <a:lnTo>
                    <a:pt x="37" y="874"/>
                  </a:lnTo>
                  <a:lnTo>
                    <a:pt x="44" y="846"/>
                  </a:lnTo>
                  <a:lnTo>
                    <a:pt x="53" y="820"/>
                  </a:lnTo>
                  <a:lnTo>
                    <a:pt x="61" y="792"/>
                  </a:lnTo>
                  <a:lnTo>
                    <a:pt x="71" y="765"/>
                  </a:lnTo>
                  <a:lnTo>
                    <a:pt x="82" y="738"/>
                  </a:lnTo>
                  <a:lnTo>
                    <a:pt x="92" y="712"/>
                  </a:lnTo>
                  <a:lnTo>
                    <a:pt x="103" y="686"/>
                  </a:lnTo>
                  <a:lnTo>
                    <a:pt x="116" y="661"/>
                  </a:lnTo>
                  <a:lnTo>
                    <a:pt x="128" y="635"/>
                  </a:lnTo>
                  <a:lnTo>
                    <a:pt x="141" y="610"/>
                  </a:lnTo>
                  <a:lnTo>
                    <a:pt x="155" y="586"/>
                  </a:lnTo>
                  <a:lnTo>
                    <a:pt x="169" y="561"/>
                  </a:lnTo>
                  <a:lnTo>
                    <a:pt x="184" y="538"/>
                  </a:lnTo>
                  <a:lnTo>
                    <a:pt x="199" y="514"/>
                  </a:lnTo>
                  <a:lnTo>
                    <a:pt x="215" y="491"/>
                  </a:lnTo>
                  <a:lnTo>
                    <a:pt x="232" y="468"/>
                  </a:lnTo>
                  <a:lnTo>
                    <a:pt x="249" y="446"/>
                  </a:lnTo>
                  <a:lnTo>
                    <a:pt x="266" y="425"/>
                  </a:lnTo>
                  <a:lnTo>
                    <a:pt x="285" y="403"/>
                  </a:lnTo>
                  <a:lnTo>
                    <a:pt x="304" y="382"/>
                  </a:lnTo>
                  <a:lnTo>
                    <a:pt x="323" y="362"/>
                  </a:lnTo>
                  <a:lnTo>
                    <a:pt x="342" y="341"/>
                  </a:lnTo>
                  <a:lnTo>
                    <a:pt x="363" y="322"/>
                  </a:lnTo>
                  <a:lnTo>
                    <a:pt x="383" y="303"/>
                  </a:lnTo>
                  <a:lnTo>
                    <a:pt x="403" y="284"/>
                  </a:lnTo>
                  <a:lnTo>
                    <a:pt x="425" y="265"/>
                  </a:lnTo>
                  <a:lnTo>
                    <a:pt x="447" y="248"/>
                  </a:lnTo>
                  <a:lnTo>
                    <a:pt x="469" y="231"/>
                  </a:lnTo>
                  <a:lnTo>
                    <a:pt x="492" y="215"/>
                  </a:lnTo>
                  <a:lnTo>
                    <a:pt x="514" y="199"/>
                  </a:lnTo>
                  <a:lnTo>
                    <a:pt x="538" y="183"/>
                  </a:lnTo>
                  <a:lnTo>
                    <a:pt x="562" y="168"/>
                  </a:lnTo>
                  <a:lnTo>
                    <a:pt x="587" y="154"/>
                  </a:lnTo>
                  <a:lnTo>
                    <a:pt x="612" y="141"/>
                  </a:lnTo>
                  <a:lnTo>
                    <a:pt x="636" y="128"/>
                  </a:lnTo>
                  <a:lnTo>
                    <a:pt x="662" y="115"/>
                  </a:lnTo>
                  <a:lnTo>
                    <a:pt x="687" y="103"/>
                  </a:lnTo>
                  <a:lnTo>
                    <a:pt x="713" y="91"/>
                  </a:lnTo>
                  <a:lnTo>
                    <a:pt x="740" y="81"/>
                  </a:lnTo>
                  <a:lnTo>
                    <a:pt x="767" y="70"/>
                  </a:lnTo>
                  <a:lnTo>
                    <a:pt x="793" y="60"/>
                  </a:lnTo>
                  <a:lnTo>
                    <a:pt x="820" y="52"/>
                  </a:lnTo>
                  <a:lnTo>
                    <a:pt x="848" y="43"/>
                  </a:lnTo>
                  <a:lnTo>
                    <a:pt x="876" y="36"/>
                  </a:lnTo>
                  <a:lnTo>
                    <a:pt x="904" y="29"/>
                  </a:lnTo>
                  <a:lnTo>
                    <a:pt x="932" y="23"/>
                  </a:lnTo>
                  <a:lnTo>
                    <a:pt x="961" y="18"/>
                  </a:lnTo>
                  <a:lnTo>
                    <a:pt x="990" y="13"/>
                  </a:lnTo>
                  <a:lnTo>
                    <a:pt x="1019" y="9"/>
                  </a:lnTo>
                  <a:lnTo>
                    <a:pt x="1049" y="6"/>
                  </a:lnTo>
                  <a:lnTo>
                    <a:pt x="1077" y="3"/>
                  </a:lnTo>
                  <a:lnTo>
                    <a:pt x="1107" y="1"/>
                  </a:lnTo>
                  <a:lnTo>
                    <a:pt x="1137" y="0"/>
                  </a:lnTo>
                  <a:lnTo>
                    <a:pt x="1167" y="0"/>
                  </a:lnTo>
                  <a:lnTo>
                    <a:pt x="1167" y="0"/>
                  </a:lnTo>
                  <a:lnTo>
                    <a:pt x="1197" y="0"/>
                  </a:lnTo>
                  <a:lnTo>
                    <a:pt x="1227" y="1"/>
                  </a:lnTo>
                  <a:lnTo>
                    <a:pt x="1257" y="3"/>
                  </a:lnTo>
                  <a:lnTo>
                    <a:pt x="1287" y="6"/>
                  </a:lnTo>
                  <a:lnTo>
                    <a:pt x="1316" y="9"/>
                  </a:lnTo>
                  <a:lnTo>
                    <a:pt x="1346" y="13"/>
                  </a:lnTo>
                  <a:lnTo>
                    <a:pt x="1375" y="18"/>
                  </a:lnTo>
                  <a:lnTo>
                    <a:pt x="1402" y="23"/>
                  </a:lnTo>
                  <a:lnTo>
                    <a:pt x="1431" y="29"/>
                  </a:lnTo>
                  <a:lnTo>
                    <a:pt x="1459" y="36"/>
                  </a:lnTo>
                  <a:lnTo>
                    <a:pt x="1487" y="43"/>
                  </a:lnTo>
                  <a:lnTo>
                    <a:pt x="1515" y="52"/>
                  </a:lnTo>
                  <a:lnTo>
                    <a:pt x="1542" y="60"/>
                  </a:lnTo>
                  <a:lnTo>
                    <a:pt x="1569" y="70"/>
                  </a:lnTo>
                  <a:lnTo>
                    <a:pt x="1596" y="81"/>
                  </a:lnTo>
                  <a:lnTo>
                    <a:pt x="1621" y="91"/>
                  </a:lnTo>
                  <a:lnTo>
                    <a:pt x="1648" y="103"/>
                  </a:lnTo>
                  <a:lnTo>
                    <a:pt x="1674" y="115"/>
                  </a:lnTo>
                  <a:lnTo>
                    <a:pt x="1698" y="128"/>
                  </a:lnTo>
                  <a:lnTo>
                    <a:pt x="1724" y="141"/>
                  </a:lnTo>
                  <a:lnTo>
                    <a:pt x="1749" y="154"/>
                  </a:lnTo>
                  <a:lnTo>
                    <a:pt x="1773" y="168"/>
                  </a:lnTo>
                  <a:lnTo>
                    <a:pt x="1797" y="183"/>
                  </a:lnTo>
                  <a:lnTo>
                    <a:pt x="1820" y="199"/>
                  </a:lnTo>
                  <a:lnTo>
                    <a:pt x="1844" y="215"/>
                  </a:lnTo>
                  <a:lnTo>
                    <a:pt x="1866" y="231"/>
                  </a:lnTo>
                  <a:lnTo>
                    <a:pt x="1889" y="248"/>
                  </a:lnTo>
                  <a:lnTo>
                    <a:pt x="1910" y="265"/>
                  </a:lnTo>
                  <a:lnTo>
                    <a:pt x="1931" y="284"/>
                  </a:lnTo>
                  <a:lnTo>
                    <a:pt x="1953" y="303"/>
                  </a:lnTo>
                  <a:lnTo>
                    <a:pt x="1973" y="322"/>
                  </a:lnTo>
                  <a:lnTo>
                    <a:pt x="1993" y="341"/>
                  </a:lnTo>
                  <a:lnTo>
                    <a:pt x="2012" y="362"/>
                  </a:lnTo>
                  <a:lnTo>
                    <a:pt x="2032" y="382"/>
                  </a:lnTo>
                  <a:lnTo>
                    <a:pt x="2050" y="403"/>
                  </a:lnTo>
                  <a:lnTo>
                    <a:pt x="2068" y="425"/>
                  </a:lnTo>
                  <a:lnTo>
                    <a:pt x="2086" y="446"/>
                  </a:lnTo>
                  <a:lnTo>
                    <a:pt x="2103" y="468"/>
                  </a:lnTo>
                  <a:lnTo>
                    <a:pt x="2119" y="491"/>
                  </a:lnTo>
                  <a:lnTo>
                    <a:pt x="2135" y="514"/>
                  </a:lnTo>
                  <a:lnTo>
                    <a:pt x="2150" y="538"/>
                  </a:lnTo>
                  <a:lnTo>
                    <a:pt x="2165" y="561"/>
                  </a:lnTo>
                  <a:lnTo>
                    <a:pt x="2180" y="586"/>
                  </a:lnTo>
                  <a:lnTo>
                    <a:pt x="2194" y="610"/>
                  </a:lnTo>
                  <a:lnTo>
                    <a:pt x="2207" y="635"/>
                  </a:lnTo>
                  <a:lnTo>
                    <a:pt x="2220" y="661"/>
                  </a:lnTo>
                  <a:lnTo>
                    <a:pt x="2232" y="686"/>
                  </a:lnTo>
                  <a:lnTo>
                    <a:pt x="2243" y="712"/>
                  </a:lnTo>
                  <a:lnTo>
                    <a:pt x="2254" y="738"/>
                  </a:lnTo>
                  <a:lnTo>
                    <a:pt x="2264" y="765"/>
                  </a:lnTo>
                  <a:lnTo>
                    <a:pt x="2273" y="792"/>
                  </a:lnTo>
                  <a:lnTo>
                    <a:pt x="2282" y="820"/>
                  </a:lnTo>
                  <a:lnTo>
                    <a:pt x="2290" y="846"/>
                  </a:lnTo>
                  <a:lnTo>
                    <a:pt x="2298" y="874"/>
                  </a:lnTo>
                  <a:lnTo>
                    <a:pt x="2305" y="903"/>
                  </a:lnTo>
                  <a:lnTo>
                    <a:pt x="2311" y="931"/>
                  </a:lnTo>
                  <a:lnTo>
                    <a:pt x="2316" y="959"/>
                  </a:lnTo>
                  <a:lnTo>
                    <a:pt x="2321" y="988"/>
                  </a:lnTo>
                  <a:lnTo>
                    <a:pt x="2326" y="1017"/>
                  </a:lnTo>
                  <a:lnTo>
                    <a:pt x="2329" y="1047"/>
                  </a:lnTo>
                  <a:lnTo>
                    <a:pt x="2331" y="1076"/>
                  </a:lnTo>
                  <a:lnTo>
                    <a:pt x="2333" y="1106"/>
                  </a:lnTo>
                  <a:lnTo>
                    <a:pt x="2334"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Slide Number Placeholder 1">
            <a:extLst>
              <a:ext uri="{FF2B5EF4-FFF2-40B4-BE49-F238E27FC236}">
                <a16:creationId xmlns:a16="http://schemas.microsoft.com/office/drawing/2014/main" id="{57A901A0-F1C7-4AB3-8B32-42AB566AF1B0}"/>
              </a:ext>
            </a:extLst>
          </p:cNvPr>
          <p:cNvSpPr>
            <a:spLocks noGrp="1"/>
          </p:cNvSpPr>
          <p:nvPr>
            <p:ph type="sldNum" sz="quarter" idx="12"/>
          </p:nvPr>
        </p:nvSpPr>
        <p:spPr/>
        <p:txBody>
          <a:bodyPr/>
          <a:lstStyle/>
          <a:p>
            <a:fld id="{9639ED2B-37ED-4527-B698-007C17A6D46F}" type="slidenum">
              <a:rPr lang="en-US" smtClean="0"/>
              <a:t>32</a:t>
            </a:fld>
            <a:endParaRPr lang="en-US"/>
          </a:p>
        </p:txBody>
      </p:sp>
      <p:sp>
        <p:nvSpPr>
          <p:cNvPr id="10" name="Text Placeholder 4">
            <a:extLst>
              <a:ext uri="{FF2B5EF4-FFF2-40B4-BE49-F238E27FC236}">
                <a16:creationId xmlns:a16="http://schemas.microsoft.com/office/drawing/2014/main" id="{DE89DB5F-1559-438B-9AF4-F4679DB6D255}"/>
              </a:ext>
            </a:extLst>
          </p:cNvPr>
          <p:cNvSpPr>
            <a:spLocks noGrp="1"/>
          </p:cNvSpPr>
          <p:nvPr>
            <p:ph type="body" idx="1"/>
          </p:nvPr>
        </p:nvSpPr>
        <p:spPr>
          <a:xfrm>
            <a:off x="0" y="4154567"/>
            <a:ext cx="9101667" cy="1500187"/>
          </a:xfrm>
        </p:spPr>
        <p:txBody>
          <a:bodyPr>
            <a:normAutofit/>
          </a:bodyPr>
          <a:lstStyle/>
          <a:p>
            <a:r>
              <a:rPr lang="en-US"/>
              <a:t>Presented by Adam Graft</a:t>
            </a:r>
          </a:p>
        </p:txBody>
      </p:sp>
    </p:spTree>
    <p:extLst>
      <p:ext uri="{BB962C8B-B14F-4D97-AF65-F5344CB8AC3E}">
        <p14:creationId xmlns:p14="http://schemas.microsoft.com/office/powerpoint/2010/main" val="1918780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59C0F-8189-E793-2528-161E39B844C7}"/>
              </a:ext>
            </a:extLst>
          </p:cNvPr>
          <p:cNvSpPr>
            <a:spLocks noGrp="1"/>
          </p:cNvSpPr>
          <p:nvPr>
            <p:ph type="title"/>
          </p:nvPr>
        </p:nvSpPr>
        <p:spPr/>
        <p:txBody>
          <a:bodyPr/>
          <a:lstStyle/>
          <a:p>
            <a:r>
              <a:rPr lang="en-US"/>
              <a:t>Water Quantity Committee Meeting Overview</a:t>
            </a:r>
          </a:p>
        </p:txBody>
      </p:sp>
      <p:sp>
        <p:nvSpPr>
          <p:cNvPr id="3" name="Content Placeholder 2">
            <a:extLst>
              <a:ext uri="{FF2B5EF4-FFF2-40B4-BE49-F238E27FC236}">
                <a16:creationId xmlns:a16="http://schemas.microsoft.com/office/drawing/2014/main" id="{A369D536-4F69-44E4-B2D2-E20DE2E2F69A}"/>
              </a:ext>
            </a:extLst>
          </p:cNvPr>
          <p:cNvSpPr>
            <a:spLocks noGrp="1"/>
          </p:cNvSpPr>
          <p:nvPr>
            <p:ph idx="1"/>
          </p:nvPr>
        </p:nvSpPr>
        <p:spPr/>
        <p:txBody>
          <a:bodyPr vert="horz" lIns="91440" tIns="45720" rIns="91440" bIns="45720" rtlCol="0" anchor="t">
            <a:normAutofit fontScale="92500" lnSpcReduction="20000"/>
          </a:bodyPr>
          <a:lstStyle/>
          <a:p>
            <a:r>
              <a:rPr lang="en-US" u="sng"/>
              <a:t>Meeting on October 11, 2022</a:t>
            </a:r>
          </a:p>
          <a:p>
            <a:r>
              <a:rPr lang="en-US"/>
              <a:t>Review and discussed Section 3 – Current Conditions</a:t>
            </a:r>
          </a:p>
          <a:p>
            <a:pPr lvl="1"/>
            <a:r>
              <a:rPr lang="en-US"/>
              <a:t>Members present: Adam Graft, Gordon Rogers, Michael Bowen</a:t>
            </a:r>
          </a:p>
          <a:p>
            <a:r>
              <a:rPr lang="en-US" u="sng"/>
              <a:t>Meeting on November 7, 2022</a:t>
            </a:r>
          </a:p>
          <a:p>
            <a:r>
              <a:rPr lang="en-US"/>
              <a:t>Reviewed and discussed Griffin-</a:t>
            </a:r>
            <a:r>
              <a:rPr lang="en-US" err="1"/>
              <a:t>Cowetta</a:t>
            </a:r>
            <a:r>
              <a:rPr lang="en-US"/>
              <a:t> water contract and related topics with City of Griffin and Spalding County (IN-12)</a:t>
            </a:r>
          </a:p>
          <a:p>
            <a:pPr lvl="1"/>
            <a:r>
              <a:rPr lang="en-US"/>
              <a:t>Members present: Gordon Rogers, Jack Holbrook, Raines Jordan, Michael Bowens, Brandon Lewis (new)</a:t>
            </a:r>
          </a:p>
          <a:p>
            <a:r>
              <a:rPr lang="en-US" u="sng"/>
              <a:t>Meeting on November 16, 2022</a:t>
            </a:r>
          </a:p>
          <a:p>
            <a:r>
              <a:rPr lang="en-US"/>
              <a:t>Review and discuss Section 5 – 2060 Projected</a:t>
            </a:r>
          </a:p>
          <a:p>
            <a:pPr lvl="1"/>
            <a:r>
              <a:rPr lang="en-US"/>
              <a:t>Members present: Adam Graft, Jack Holbrook, Raines Jordan, Michael Bowens, Brandon Lewis</a:t>
            </a:r>
          </a:p>
          <a:p>
            <a:pPr marL="0" indent="0">
              <a:buNone/>
            </a:pPr>
            <a:endParaRPr lang="en-US"/>
          </a:p>
          <a:p>
            <a:pPr marL="0" indent="0">
              <a:buNone/>
            </a:pPr>
            <a:endParaRPr lang="en-US" u="sng"/>
          </a:p>
          <a:p>
            <a:endParaRPr lang="en-US"/>
          </a:p>
        </p:txBody>
      </p:sp>
      <p:sp>
        <p:nvSpPr>
          <p:cNvPr id="4" name="Slide Number Placeholder 3">
            <a:extLst>
              <a:ext uri="{FF2B5EF4-FFF2-40B4-BE49-F238E27FC236}">
                <a16:creationId xmlns:a16="http://schemas.microsoft.com/office/drawing/2014/main" id="{5556DC61-3FDF-C0BA-0631-B88EB82427E9}"/>
              </a:ext>
            </a:extLst>
          </p:cNvPr>
          <p:cNvSpPr>
            <a:spLocks noGrp="1"/>
          </p:cNvSpPr>
          <p:nvPr>
            <p:ph type="sldNum" sz="quarter" idx="12"/>
          </p:nvPr>
        </p:nvSpPr>
        <p:spPr/>
        <p:txBody>
          <a:bodyPr/>
          <a:lstStyle/>
          <a:p>
            <a:fld id="{9639ED2B-37ED-4527-B698-007C17A6D46F}" type="slidenum">
              <a:rPr lang="en-US" smtClean="0"/>
              <a:t>33</a:t>
            </a:fld>
            <a:endParaRPr lang="en-US"/>
          </a:p>
        </p:txBody>
      </p:sp>
    </p:spTree>
    <p:extLst>
      <p:ext uri="{BB962C8B-B14F-4D97-AF65-F5344CB8AC3E}">
        <p14:creationId xmlns:p14="http://schemas.microsoft.com/office/powerpoint/2010/main" val="36202248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4679D0-DEE4-DE1B-098F-C12566F8ABE3}"/>
              </a:ext>
            </a:extLst>
          </p:cNvPr>
          <p:cNvSpPr>
            <a:spLocks noGrp="1"/>
          </p:cNvSpPr>
          <p:nvPr>
            <p:ph type="title"/>
          </p:nvPr>
        </p:nvSpPr>
        <p:spPr>
          <a:xfrm>
            <a:off x="838200" y="927194"/>
            <a:ext cx="5181600" cy="763494"/>
          </a:xfrm>
        </p:spPr>
        <p:txBody>
          <a:bodyPr>
            <a:normAutofit/>
          </a:bodyPr>
          <a:lstStyle/>
          <a:p>
            <a:r>
              <a:rPr lang="en-US" sz="3200"/>
              <a:t>Previous Recommendation</a:t>
            </a:r>
          </a:p>
        </p:txBody>
      </p:sp>
      <p:sp>
        <p:nvSpPr>
          <p:cNvPr id="5" name="Content Placeholder 4">
            <a:extLst>
              <a:ext uri="{FF2B5EF4-FFF2-40B4-BE49-F238E27FC236}">
                <a16:creationId xmlns:a16="http://schemas.microsoft.com/office/drawing/2014/main" id="{CCDD09ED-5C86-FA75-2354-A2037F745F68}"/>
              </a:ext>
            </a:extLst>
          </p:cNvPr>
          <p:cNvSpPr>
            <a:spLocks noGrp="1"/>
          </p:cNvSpPr>
          <p:nvPr>
            <p:ph sz="half" idx="1"/>
          </p:nvPr>
        </p:nvSpPr>
        <p:spPr>
          <a:xfrm>
            <a:off x="838200" y="1579468"/>
            <a:ext cx="5051612" cy="4351338"/>
          </a:xfrm>
        </p:spPr>
        <p:txBody>
          <a:bodyPr>
            <a:normAutofit/>
          </a:bodyPr>
          <a:lstStyle/>
          <a:p>
            <a:pPr marL="0" indent="0">
              <a:lnSpc>
                <a:spcPct val="150000"/>
              </a:lnSpc>
              <a:buNone/>
            </a:pPr>
            <a:r>
              <a:rPr lang="en-US" sz="1400" b="1" i="0">
                <a:solidFill>
                  <a:schemeClr val="tx1">
                    <a:lumMod val="85000"/>
                    <a:lumOff val="15000"/>
                  </a:schemeClr>
                </a:solidFill>
                <a:effectLst/>
                <a:latin typeface="Arial" panose="020B0604020202020204" pitchFamily="34" charset="0"/>
                <a:cs typeface="Arial" panose="020B0604020202020204" pitchFamily="34" charset="0"/>
              </a:rPr>
              <a:t>IN-12:</a:t>
            </a:r>
            <a:r>
              <a:rPr lang="en-US" sz="1400" b="0" i="0">
                <a:solidFill>
                  <a:schemeClr val="tx1">
                    <a:lumMod val="85000"/>
                    <a:lumOff val="15000"/>
                  </a:schemeClr>
                </a:solidFill>
                <a:effectLst/>
                <a:latin typeface="Arial" panose="020B0604020202020204" pitchFamily="34" charset="0"/>
                <a:cs typeface="Arial" panose="020B0604020202020204" pitchFamily="34" charset="0"/>
              </a:rPr>
              <a:t> Evaluate the cost to buy out the City of Griffin’s water supply contract with Coweta County to improve understanding of the cost-benefit, in terms of dollars and flow impacts, of eliminating the ongoing inter-basin transfer in that supply arrangement.  Evaluations should include contextual, seasonal flow improvement in terms of drought flows at affected Upper Flint River Basin gauges, and cost-per-</a:t>
            </a:r>
            <a:r>
              <a:rPr lang="en-US" sz="1400" b="0" i="0" err="1">
                <a:solidFill>
                  <a:schemeClr val="tx1">
                    <a:lumMod val="85000"/>
                    <a:lumOff val="15000"/>
                  </a:schemeClr>
                </a:solidFill>
                <a:effectLst/>
                <a:latin typeface="Arial" panose="020B0604020202020204" pitchFamily="34" charset="0"/>
                <a:cs typeface="Arial" panose="020B0604020202020204" pitchFamily="34" charset="0"/>
              </a:rPr>
              <a:t>cfs</a:t>
            </a:r>
            <a:r>
              <a:rPr lang="en-US" sz="1400" b="0" i="0">
                <a:solidFill>
                  <a:schemeClr val="tx1">
                    <a:lumMod val="85000"/>
                    <a:lumOff val="15000"/>
                  </a:schemeClr>
                </a:solidFill>
                <a:effectLst/>
                <a:latin typeface="Arial" panose="020B0604020202020204" pitchFamily="34" charset="0"/>
                <a:cs typeface="Arial" panose="020B0604020202020204" pitchFamily="34" charset="0"/>
              </a:rPr>
              <a:t> calculations relative to other planned and completed flow-improvement projects throughout the Flint River Basin (Upper and Lower). The Council is not recommending removing the supply pipeline. It should remain in place and be periodically maintained to help assure flexibility and resilience among the connected water providers. </a:t>
            </a:r>
            <a:endParaRPr lang="en-US" sz="2000">
              <a:solidFill>
                <a:schemeClr val="tx1">
                  <a:lumMod val="85000"/>
                  <a:lumOff val="15000"/>
                </a:schemeClr>
              </a:solidFill>
              <a:latin typeface="Arial" panose="020B0604020202020204" pitchFamily="34" charset="0"/>
              <a:cs typeface="Arial" panose="020B0604020202020204" pitchFamily="34" charset="0"/>
            </a:endParaRPr>
          </a:p>
        </p:txBody>
      </p:sp>
      <p:sp>
        <p:nvSpPr>
          <p:cNvPr id="7" name="Title 3">
            <a:extLst>
              <a:ext uri="{FF2B5EF4-FFF2-40B4-BE49-F238E27FC236}">
                <a16:creationId xmlns:a16="http://schemas.microsoft.com/office/drawing/2014/main" id="{DA54F2AC-AB2D-A13A-530A-29A2D80C8299}"/>
              </a:ext>
            </a:extLst>
          </p:cNvPr>
          <p:cNvSpPr txBox="1">
            <a:spLocks/>
          </p:cNvSpPr>
          <p:nvPr/>
        </p:nvSpPr>
        <p:spPr>
          <a:xfrm>
            <a:off x="6172200" y="762000"/>
            <a:ext cx="5181600" cy="928687"/>
          </a:xfrm>
          <a:prstGeom prst="rect">
            <a:avLst/>
          </a:prstGeom>
          <a:solidFill>
            <a:schemeClr val="bg1">
              <a:lumMod val="9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a:t>New Recommendation</a:t>
            </a:r>
          </a:p>
        </p:txBody>
      </p:sp>
      <p:sp>
        <p:nvSpPr>
          <p:cNvPr id="6" name="Content Placeholder 5">
            <a:extLst>
              <a:ext uri="{FF2B5EF4-FFF2-40B4-BE49-F238E27FC236}">
                <a16:creationId xmlns:a16="http://schemas.microsoft.com/office/drawing/2014/main" id="{0B6ED67D-A2D0-057E-9B7B-90381650D5CA}"/>
              </a:ext>
            </a:extLst>
          </p:cNvPr>
          <p:cNvSpPr>
            <a:spLocks noGrp="1"/>
          </p:cNvSpPr>
          <p:nvPr>
            <p:ph sz="half" idx="2"/>
          </p:nvPr>
        </p:nvSpPr>
        <p:spPr>
          <a:xfrm>
            <a:off x="6172200" y="1565180"/>
            <a:ext cx="5181600" cy="4927695"/>
          </a:xfrm>
          <a:solidFill>
            <a:schemeClr val="bg1">
              <a:lumMod val="95000"/>
            </a:schemeClr>
          </a:solidFill>
        </p:spPr>
        <p:txBody>
          <a:bodyPr>
            <a:noAutofit/>
          </a:bodyPr>
          <a:lstStyle/>
          <a:p>
            <a:pPr marL="0" marR="0" indent="0">
              <a:lnSpc>
                <a:spcPts val="2000"/>
              </a:lnSpc>
              <a:spcBef>
                <a:spcPts val="0"/>
              </a:spcBef>
              <a:spcAft>
                <a:spcPts val="0"/>
              </a:spcAft>
              <a:buNone/>
            </a:pPr>
            <a:r>
              <a:rPr lang="en-US" sz="1400" b="1">
                <a:latin typeface="Arial" panose="020B0604020202020204" pitchFamily="34" charset="0"/>
                <a:cs typeface="Arial" panose="020B0604020202020204" pitchFamily="34" charset="0"/>
              </a:rPr>
              <a:t>IN-12: </a:t>
            </a:r>
            <a:r>
              <a:rPr lang="en-US" sz="1400">
                <a:latin typeface="Arial" panose="020B0604020202020204" pitchFamily="34" charset="0"/>
                <a:cs typeface="Arial" panose="020B0604020202020204" pitchFamily="34" charset="0"/>
              </a:rPr>
              <a:t>Conduct a feasibility assessment of interventions that would improve flows in the Upper Flint River Basin. Evaluate each option with respect to costs, expected flow benefits, implementation barriers, and other factors that would affect the likelihood of success.</a:t>
            </a:r>
            <a:r>
              <a:rPr lang="en-US" sz="1400">
                <a:effectLst/>
                <a:latin typeface="Arial" panose="020B0604020202020204" pitchFamily="34" charset="0"/>
                <a:ea typeface="Calibri" panose="020F0502020204030204" pitchFamily="34" charset="0"/>
                <a:cs typeface="Arial" panose="020B0604020202020204" pitchFamily="34" charset="0"/>
              </a:rPr>
              <a:t> The following potential interventions should be included in the feasibility assessment:</a:t>
            </a:r>
          </a:p>
          <a:p>
            <a:pPr>
              <a:lnSpc>
                <a:spcPct val="100000"/>
              </a:lnSpc>
              <a:spcBef>
                <a:spcPts val="600"/>
              </a:spcBef>
            </a:pPr>
            <a:r>
              <a:rPr lang="en-US" sz="1400">
                <a:latin typeface="Arial" panose="020B0604020202020204" pitchFamily="34" charset="0"/>
                <a:cs typeface="Arial" panose="020B0604020202020204" pitchFamily="34" charset="0"/>
              </a:rPr>
              <a:t>Convert LAS in the upper basin to sewer</a:t>
            </a:r>
          </a:p>
          <a:p>
            <a:pPr>
              <a:lnSpc>
                <a:spcPct val="100000"/>
              </a:lnSpc>
              <a:spcBef>
                <a:spcPts val="600"/>
              </a:spcBef>
            </a:pPr>
            <a:r>
              <a:rPr lang="en-US" sz="1400">
                <a:latin typeface="Arial" panose="020B0604020202020204" pitchFamily="34" charset="0"/>
                <a:cs typeface="Arial" panose="020B0604020202020204" pitchFamily="34" charset="0"/>
              </a:rPr>
              <a:t>Establish greater storage capacity in the upper basin</a:t>
            </a:r>
          </a:p>
          <a:p>
            <a:pPr>
              <a:lnSpc>
                <a:spcPct val="100000"/>
              </a:lnSpc>
              <a:spcBef>
                <a:spcPts val="600"/>
              </a:spcBef>
            </a:pPr>
            <a:r>
              <a:rPr lang="en-US" sz="1400">
                <a:latin typeface="Arial" panose="020B0604020202020204" pitchFamily="34" charset="0"/>
                <a:cs typeface="Arial" panose="020B0604020202020204" pitchFamily="34" charset="0"/>
              </a:rPr>
              <a:t>Reverse inter-basin transfers</a:t>
            </a:r>
          </a:p>
          <a:p>
            <a:pPr>
              <a:lnSpc>
                <a:spcPct val="100000"/>
              </a:lnSpc>
              <a:spcBef>
                <a:spcPts val="600"/>
              </a:spcBef>
            </a:pPr>
            <a:r>
              <a:rPr lang="en-US" sz="1400">
                <a:latin typeface="Arial" panose="020B0604020202020204" pitchFamily="34" charset="0"/>
                <a:cs typeface="Arial" panose="020B0604020202020204" pitchFamily="34" charset="0"/>
              </a:rPr>
              <a:t>Convert existing septic systems to sewer</a:t>
            </a:r>
          </a:p>
          <a:p>
            <a:pPr>
              <a:lnSpc>
                <a:spcPct val="100000"/>
              </a:lnSpc>
              <a:spcBef>
                <a:spcPts val="600"/>
              </a:spcBef>
            </a:pPr>
            <a:r>
              <a:rPr lang="en-US" sz="1400">
                <a:latin typeface="Arial" panose="020B0604020202020204" pitchFamily="34" charset="0"/>
                <a:cs typeface="Arial" panose="020B0604020202020204" pitchFamily="34" charset="0"/>
              </a:rPr>
              <a:t>Guide future development to sewer instead of septic</a:t>
            </a:r>
          </a:p>
          <a:p>
            <a:pPr>
              <a:lnSpc>
                <a:spcPct val="100000"/>
              </a:lnSpc>
              <a:spcBef>
                <a:spcPts val="600"/>
              </a:spcBef>
            </a:pPr>
            <a:r>
              <a:rPr lang="en-US" sz="1400">
                <a:latin typeface="Arial" panose="020B0604020202020204" pitchFamily="34" charset="0"/>
                <a:cs typeface="Arial" panose="020B0604020202020204" pitchFamily="34" charset="0"/>
              </a:rPr>
              <a:t>Changes in reservoir management by upper basin utilities</a:t>
            </a:r>
          </a:p>
          <a:p>
            <a:pPr marL="0" indent="0">
              <a:lnSpc>
                <a:spcPts val="2000"/>
              </a:lnSpc>
              <a:spcBef>
                <a:spcPts val="1200"/>
              </a:spcBef>
              <a:buNone/>
            </a:pPr>
            <a:r>
              <a:rPr lang="en-US" sz="1400">
                <a:latin typeface="Arial" panose="020B0604020202020204" pitchFamily="34" charset="0"/>
                <a:cs typeface="Arial" panose="020B0604020202020204" pitchFamily="34" charset="0"/>
              </a:rPr>
              <a:t>The Council notes that these are not recommended interventions at this time but rather a set of potential options. Additional information on these options may support policy and planning that can effectively address flow restoration in the upper part of the Flint River Basin. </a:t>
            </a:r>
          </a:p>
        </p:txBody>
      </p:sp>
      <p:sp>
        <p:nvSpPr>
          <p:cNvPr id="3" name="Rectangle 2">
            <a:extLst>
              <a:ext uri="{FF2B5EF4-FFF2-40B4-BE49-F238E27FC236}">
                <a16:creationId xmlns:a16="http://schemas.microsoft.com/office/drawing/2014/main" id="{81E6213D-79A0-1E3B-1A76-71AAE45DECA7}"/>
              </a:ext>
            </a:extLst>
          </p:cNvPr>
          <p:cNvSpPr/>
          <p:nvPr/>
        </p:nvSpPr>
        <p:spPr>
          <a:xfrm>
            <a:off x="394085" y="61839"/>
            <a:ext cx="10959715" cy="794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rPr>
              <a:t>Discussion: IN-12 Revision from Nov. 7 meeting</a:t>
            </a:r>
          </a:p>
        </p:txBody>
      </p:sp>
    </p:spTree>
    <p:extLst>
      <p:ext uri="{BB962C8B-B14F-4D97-AF65-F5344CB8AC3E}">
        <p14:creationId xmlns:p14="http://schemas.microsoft.com/office/powerpoint/2010/main" val="15748540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2AC13-A5ED-B848-214A-2635FE797B8A}"/>
              </a:ext>
            </a:extLst>
          </p:cNvPr>
          <p:cNvSpPr>
            <a:spLocks noGrp="1"/>
          </p:cNvSpPr>
          <p:nvPr>
            <p:ph type="title"/>
          </p:nvPr>
        </p:nvSpPr>
        <p:spPr>
          <a:xfrm>
            <a:off x="465667" y="193676"/>
            <a:ext cx="11404600" cy="933542"/>
          </a:xfrm>
        </p:spPr>
        <p:txBody>
          <a:bodyPr>
            <a:normAutofit/>
          </a:bodyPr>
          <a:lstStyle/>
          <a:p>
            <a:r>
              <a:rPr lang="en-US" sz="4000"/>
              <a:t>Key Changes to Water Quantity</a:t>
            </a:r>
          </a:p>
        </p:txBody>
      </p:sp>
      <p:sp>
        <p:nvSpPr>
          <p:cNvPr id="4" name="Slide Number Placeholder 3">
            <a:extLst>
              <a:ext uri="{FF2B5EF4-FFF2-40B4-BE49-F238E27FC236}">
                <a16:creationId xmlns:a16="http://schemas.microsoft.com/office/drawing/2014/main" id="{0671DBC1-0584-1479-E759-463BCDC95E62}"/>
              </a:ext>
            </a:extLst>
          </p:cNvPr>
          <p:cNvSpPr>
            <a:spLocks noGrp="1"/>
          </p:cNvSpPr>
          <p:nvPr>
            <p:ph type="sldNum" sz="quarter" idx="12"/>
          </p:nvPr>
        </p:nvSpPr>
        <p:spPr/>
        <p:txBody>
          <a:bodyPr/>
          <a:lstStyle/>
          <a:p>
            <a:fld id="{9639ED2B-37ED-4527-B698-007C17A6D46F}" type="slidenum">
              <a:rPr lang="en-US" smtClean="0"/>
              <a:t>35</a:t>
            </a:fld>
            <a:endParaRPr lang="en-US"/>
          </a:p>
        </p:txBody>
      </p:sp>
      <p:sp>
        <p:nvSpPr>
          <p:cNvPr id="5" name="Rectangle 4">
            <a:extLst>
              <a:ext uri="{FF2B5EF4-FFF2-40B4-BE49-F238E27FC236}">
                <a16:creationId xmlns:a16="http://schemas.microsoft.com/office/drawing/2014/main" id="{3A065FD9-E44C-43CB-8761-8CFEAFEAD837}"/>
              </a:ext>
            </a:extLst>
          </p:cNvPr>
          <p:cNvSpPr/>
          <p:nvPr/>
        </p:nvSpPr>
        <p:spPr>
          <a:xfrm>
            <a:off x="465138" y="999311"/>
            <a:ext cx="10959715" cy="794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chemeClr val="tx1"/>
                </a:solidFill>
              </a:rPr>
              <a:t>Section 3 Current Conditions</a:t>
            </a:r>
          </a:p>
        </p:txBody>
      </p:sp>
      <p:sp>
        <p:nvSpPr>
          <p:cNvPr id="3" name="Content Placeholder 2">
            <a:extLst>
              <a:ext uri="{FF2B5EF4-FFF2-40B4-BE49-F238E27FC236}">
                <a16:creationId xmlns:a16="http://schemas.microsoft.com/office/drawing/2014/main" id="{FABD3F77-220B-300A-5D48-530273F7AD40}"/>
              </a:ext>
            </a:extLst>
          </p:cNvPr>
          <p:cNvSpPr>
            <a:spLocks noGrp="1"/>
          </p:cNvSpPr>
          <p:nvPr>
            <p:ph idx="1"/>
          </p:nvPr>
        </p:nvSpPr>
        <p:spPr>
          <a:xfrm>
            <a:off x="465137" y="1828799"/>
            <a:ext cx="10600795" cy="4304145"/>
          </a:xfrm>
        </p:spPr>
        <p:txBody>
          <a:bodyPr vert="horz" lIns="91440" tIns="45720" rIns="91440" bIns="45720" rtlCol="0" anchor="t">
            <a:normAutofit/>
          </a:bodyPr>
          <a:lstStyle/>
          <a:p>
            <a:pPr marL="0" marR="0" lvl="0" indent="0">
              <a:spcBef>
                <a:spcPts val="0"/>
              </a:spcBef>
              <a:spcAft>
                <a:spcPts val="0"/>
              </a:spcAft>
              <a:buNone/>
            </a:pPr>
            <a:r>
              <a:rPr lang="en-US" sz="3500" u="sng">
                <a:effectLst/>
                <a:latin typeface="Calibri" panose="020F0502020204030204" pitchFamily="34" charset="0"/>
                <a:ea typeface="Calibri" panose="020F0502020204030204" pitchFamily="34" charset="0"/>
              </a:rPr>
              <a:t>Surface Water Availability</a:t>
            </a:r>
          </a:p>
          <a:p>
            <a:pPr marL="514350" marR="0" lvl="0" indent="-514350">
              <a:spcBef>
                <a:spcPts val="0"/>
              </a:spcBef>
              <a:spcAft>
                <a:spcPts val="0"/>
              </a:spcAft>
              <a:buAutoNum type="arabicPeriod"/>
            </a:pPr>
            <a:r>
              <a:rPr lang="en-US">
                <a:latin typeface="Calibri" panose="020F0502020204030204" pitchFamily="34" charset="0"/>
                <a:ea typeface="Calibri" panose="020F0502020204030204" pitchFamily="34" charset="0"/>
              </a:rPr>
              <a:t>Added discussion about BEAM assessment and results</a:t>
            </a:r>
          </a:p>
          <a:p>
            <a:pPr marL="514350" marR="0" lvl="0" indent="-514350">
              <a:spcBef>
                <a:spcPts val="0"/>
              </a:spcBef>
              <a:spcAft>
                <a:spcPts val="0"/>
              </a:spcAft>
              <a:buAutoNum type="arabicPeriod"/>
            </a:pPr>
            <a:r>
              <a:rPr lang="en-US">
                <a:latin typeface="Calibri"/>
                <a:ea typeface="Calibri" panose="020F0502020204030204" pitchFamily="34" charset="0"/>
                <a:cs typeface="Calibri"/>
              </a:rPr>
              <a:t>Discussed assumptions about 100% consumptive use</a:t>
            </a:r>
          </a:p>
          <a:p>
            <a:pPr marL="514350" marR="0" lvl="0" indent="-514350">
              <a:spcBef>
                <a:spcPts val="0"/>
              </a:spcBef>
              <a:spcAft>
                <a:spcPts val="0"/>
              </a:spcAft>
              <a:buAutoNum type="arabicPeriod"/>
            </a:pPr>
            <a:r>
              <a:rPr lang="en-US">
                <a:latin typeface="Calibri" panose="020F0502020204030204" pitchFamily="34" charset="0"/>
                <a:ea typeface="Calibri" panose="020F0502020204030204" pitchFamily="34" charset="0"/>
              </a:rPr>
              <a:t>Removed Buena Vista WPCP from Table 3-4 because of overall low volume</a:t>
            </a:r>
            <a:endParaRPr lang="en-US" sz="3100">
              <a:effectLst/>
              <a:latin typeface="Calibri" panose="020F0502020204030204" pitchFamily="34" charset="0"/>
              <a:ea typeface="Calibri" panose="020F0502020204030204" pitchFamily="34" charset="0"/>
            </a:endParaRPr>
          </a:p>
          <a:p>
            <a:pPr marL="0" marR="0" lvl="0" indent="0">
              <a:spcBef>
                <a:spcPts val="0"/>
              </a:spcBef>
              <a:spcAft>
                <a:spcPts val="0"/>
              </a:spcAft>
              <a:buNone/>
            </a:pPr>
            <a:r>
              <a:rPr lang="en-US" sz="3500" u="sng">
                <a:latin typeface="Calibri" panose="020F0502020204030204" pitchFamily="34" charset="0"/>
                <a:ea typeface="Calibri" panose="020F0502020204030204" pitchFamily="34" charset="0"/>
              </a:rPr>
              <a:t>Groundwater Availability </a:t>
            </a:r>
            <a:r>
              <a:rPr lang="en-US" sz="3500" u="sng">
                <a:effectLst/>
                <a:latin typeface="Calibri" panose="020F0502020204030204" pitchFamily="34" charset="0"/>
                <a:ea typeface="Calibri" panose="020F0502020204030204" pitchFamily="34" charset="0"/>
              </a:rPr>
              <a:t> </a:t>
            </a:r>
          </a:p>
          <a:p>
            <a:pPr marL="514350" marR="0" lvl="0" indent="-514350">
              <a:spcBef>
                <a:spcPts val="0"/>
              </a:spcBef>
              <a:spcAft>
                <a:spcPts val="0"/>
              </a:spcAft>
              <a:buFont typeface="+mj-lt"/>
              <a:buAutoNum type="arabicPeriod"/>
            </a:pPr>
            <a:r>
              <a:rPr lang="en-US">
                <a:latin typeface="Calibri" panose="020F0502020204030204" pitchFamily="34" charset="0"/>
                <a:ea typeface="Calibri" panose="020F0502020204030204" pitchFamily="34" charset="0"/>
              </a:rPr>
              <a:t>Consolidated figures &amp; tables</a:t>
            </a:r>
          </a:p>
          <a:p>
            <a:pPr marL="514350" marR="0" lvl="0" indent="-514350">
              <a:spcBef>
                <a:spcPts val="0"/>
              </a:spcBef>
              <a:spcAft>
                <a:spcPts val="0"/>
              </a:spcAft>
              <a:buFont typeface="+mj-lt"/>
              <a:buAutoNum type="arabicPeriod"/>
            </a:pPr>
            <a:r>
              <a:rPr lang="en-US">
                <a:effectLst/>
                <a:latin typeface="Calibri" panose="020F0502020204030204" pitchFamily="34" charset="0"/>
                <a:ea typeface="Calibri" panose="020F0502020204030204" pitchFamily="34" charset="0"/>
              </a:rPr>
              <a:t>Added new assessment results</a:t>
            </a:r>
          </a:p>
          <a:p>
            <a:pPr marL="514350" marR="0" lvl="0" indent="-514350">
              <a:spcBef>
                <a:spcPts val="0"/>
              </a:spcBef>
              <a:spcAft>
                <a:spcPts val="0"/>
              </a:spcAft>
              <a:buAutoNum type="arabicPeriod"/>
            </a:pPr>
            <a:r>
              <a:rPr lang="en-US">
                <a:latin typeface="Calibri" panose="020F0502020204030204" pitchFamily="34" charset="0"/>
                <a:ea typeface="Calibri" panose="020F0502020204030204" pitchFamily="34" charset="0"/>
              </a:rPr>
              <a:t>Refined discussion about how EPD estimates sustainable yield</a:t>
            </a:r>
          </a:p>
          <a:p>
            <a:pPr marL="342900" marR="0" lvl="0" indent="-342900">
              <a:spcBef>
                <a:spcPts val="0"/>
              </a:spcBef>
              <a:spcAft>
                <a:spcPts val="0"/>
              </a:spcAft>
              <a:buFont typeface="+mj-lt"/>
              <a:buAutoNum type="arabicPeriod"/>
            </a:pPr>
            <a:endParaRPr lang="en-US" sz="26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mj-lt"/>
              <a:buAutoNum type="alphaLcPeriod"/>
            </a:pPr>
            <a:endParaRPr lang="en-US" sz="3500">
              <a:latin typeface="Calibri" panose="020F0502020204030204" pitchFamily="34" charset="0"/>
            </a:endParaRPr>
          </a:p>
          <a:p>
            <a:pPr marL="285750" indent="-285750">
              <a:spcBef>
                <a:spcPts val="0"/>
              </a:spcBef>
              <a:buFont typeface="+mj-lt"/>
              <a:buAutoNum type="arabicPeriod"/>
            </a:pPr>
            <a:endParaRPr lang="en-US" sz="30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mj-lt"/>
              <a:buAutoNum type="alphaLcPeriod"/>
            </a:pPr>
            <a:endParaRPr lang="en-US" sz="260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894989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2AC13-A5ED-B848-214A-2635FE797B8A}"/>
              </a:ext>
            </a:extLst>
          </p:cNvPr>
          <p:cNvSpPr>
            <a:spLocks noGrp="1"/>
          </p:cNvSpPr>
          <p:nvPr>
            <p:ph type="title"/>
          </p:nvPr>
        </p:nvSpPr>
        <p:spPr>
          <a:xfrm>
            <a:off x="465667" y="193676"/>
            <a:ext cx="11404600" cy="933542"/>
          </a:xfrm>
        </p:spPr>
        <p:txBody>
          <a:bodyPr>
            <a:normAutofit/>
          </a:bodyPr>
          <a:lstStyle/>
          <a:p>
            <a:r>
              <a:rPr lang="en-US" sz="4000"/>
              <a:t>Key Changes to Water Quantity</a:t>
            </a:r>
          </a:p>
        </p:txBody>
      </p:sp>
      <p:sp>
        <p:nvSpPr>
          <p:cNvPr id="4" name="Slide Number Placeholder 3">
            <a:extLst>
              <a:ext uri="{FF2B5EF4-FFF2-40B4-BE49-F238E27FC236}">
                <a16:creationId xmlns:a16="http://schemas.microsoft.com/office/drawing/2014/main" id="{0671DBC1-0584-1479-E759-463BCDC95E62}"/>
              </a:ext>
            </a:extLst>
          </p:cNvPr>
          <p:cNvSpPr>
            <a:spLocks noGrp="1"/>
          </p:cNvSpPr>
          <p:nvPr>
            <p:ph type="sldNum" sz="quarter" idx="12"/>
          </p:nvPr>
        </p:nvSpPr>
        <p:spPr/>
        <p:txBody>
          <a:bodyPr/>
          <a:lstStyle/>
          <a:p>
            <a:fld id="{9639ED2B-37ED-4527-B698-007C17A6D46F}" type="slidenum">
              <a:rPr lang="en-US" smtClean="0"/>
              <a:t>36</a:t>
            </a:fld>
            <a:endParaRPr lang="en-US"/>
          </a:p>
        </p:txBody>
      </p:sp>
      <p:sp>
        <p:nvSpPr>
          <p:cNvPr id="7" name="Content Placeholder 2">
            <a:extLst>
              <a:ext uri="{FF2B5EF4-FFF2-40B4-BE49-F238E27FC236}">
                <a16:creationId xmlns:a16="http://schemas.microsoft.com/office/drawing/2014/main" id="{8AFA1D48-C186-4E4D-9E2F-EA41AE4A9C04}"/>
              </a:ext>
            </a:extLst>
          </p:cNvPr>
          <p:cNvSpPr>
            <a:spLocks noGrp="1"/>
          </p:cNvSpPr>
          <p:nvPr>
            <p:ph idx="1"/>
          </p:nvPr>
        </p:nvSpPr>
        <p:spPr>
          <a:xfrm>
            <a:off x="465138" y="1828799"/>
            <a:ext cx="11404600" cy="4304145"/>
          </a:xfrm>
        </p:spPr>
        <p:txBody>
          <a:bodyPr vert="horz" lIns="91440" tIns="45720" rIns="91440" bIns="45720" rtlCol="0" anchor="t">
            <a:normAutofit/>
          </a:bodyPr>
          <a:lstStyle/>
          <a:p>
            <a:pPr marL="0" marR="0" lvl="0" indent="0">
              <a:spcBef>
                <a:spcPts val="0"/>
              </a:spcBef>
              <a:spcAft>
                <a:spcPts val="0"/>
              </a:spcAft>
              <a:buNone/>
            </a:pPr>
            <a:r>
              <a:rPr lang="en-US" u="sng">
                <a:effectLst/>
                <a:latin typeface="Calibri" panose="020F0502020204030204" pitchFamily="34" charset="0"/>
                <a:ea typeface="Calibri" panose="020F0502020204030204" pitchFamily="34" charset="0"/>
              </a:rPr>
              <a:t>Surface Water Availability</a:t>
            </a:r>
          </a:p>
          <a:p>
            <a:pPr marL="514350" indent="-514350">
              <a:spcBef>
                <a:spcPts val="0"/>
              </a:spcBef>
              <a:buAutoNum type="arabicPeriod"/>
            </a:pPr>
            <a:r>
              <a:rPr lang="en-US">
                <a:effectLst/>
                <a:latin typeface="Calibri"/>
                <a:ea typeface="Calibri" panose="020F0502020204030204" pitchFamily="34" charset="0"/>
                <a:cs typeface="Calibri"/>
              </a:rPr>
              <a:t>Integrated BEAM assessment results </a:t>
            </a:r>
            <a:r>
              <a:rPr lang="en-US">
                <a:latin typeface="Calibri"/>
                <a:ea typeface="Calibri" panose="020F0502020204030204" pitchFamily="34" charset="0"/>
                <a:cs typeface="Calibri"/>
              </a:rPr>
              <a:t>with 2060 forecasts</a:t>
            </a:r>
            <a:endParaRPr lang="en-US">
              <a:effectLst/>
              <a:latin typeface="Calibri"/>
              <a:ea typeface="Calibri" panose="020F0502020204030204" pitchFamily="34" charset="0"/>
              <a:cs typeface="Calibri"/>
            </a:endParaRPr>
          </a:p>
          <a:p>
            <a:pPr marL="0" marR="0" lvl="0" indent="0">
              <a:spcBef>
                <a:spcPts val="0"/>
              </a:spcBef>
              <a:spcAft>
                <a:spcPts val="0"/>
              </a:spcAft>
              <a:buNone/>
            </a:pPr>
            <a:r>
              <a:rPr lang="en-US" u="sng">
                <a:latin typeface="Calibri"/>
                <a:ea typeface="Calibri" panose="020F0502020204030204" pitchFamily="34" charset="0"/>
                <a:cs typeface="Calibri"/>
              </a:rPr>
              <a:t>Groundwater Availability</a:t>
            </a:r>
          </a:p>
          <a:p>
            <a:pPr marL="514350" indent="-514350">
              <a:spcBef>
                <a:spcPts val="0"/>
              </a:spcBef>
              <a:buAutoNum type="arabicPeriod"/>
            </a:pPr>
            <a:r>
              <a:rPr lang="en-US">
                <a:latin typeface="Calibri"/>
                <a:ea typeface="Calibri" panose="020F0502020204030204" pitchFamily="34" charset="0"/>
                <a:cs typeface="Calibri"/>
              </a:rPr>
              <a:t>Added discussion about the GA-FIT program and how the new work relates to the plan</a:t>
            </a:r>
          </a:p>
          <a:p>
            <a:pPr marL="514350" indent="-514350">
              <a:spcBef>
                <a:spcPts val="0"/>
              </a:spcBef>
              <a:buAutoNum type="arabicPeriod"/>
            </a:pPr>
            <a:r>
              <a:rPr lang="en-US">
                <a:latin typeface="Calibri"/>
                <a:ea typeface="Calibri" panose="020F0502020204030204" pitchFamily="34" charset="0"/>
                <a:cs typeface="Calibri"/>
              </a:rPr>
              <a:t>Revised text on Claiborne results based on committee discussion</a:t>
            </a:r>
          </a:p>
          <a:p>
            <a:pPr marL="0" indent="0">
              <a:spcBef>
                <a:spcPts val="0"/>
              </a:spcBef>
              <a:buNone/>
            </a:pPr>
            <a:r>
              <a:rPr lang="en-US" sz="3500">
                <a:latin typeface="Calibri"/>
                <a:ea typeface="Calibri" panose="020F0502020204030204" pitchFamily="34" charset="0"/>
                <a:cs typeface="Calibri"/>
              </a:rPr>
              <a:t>  </a:t>
            </a:r>
            <a:endParaRPr lang="en-US" sz="350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pPr>
            <a:endParaRPr lang="en-US" sz="26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mj-lt"/>
              <a:buAutoNum type="alphaLcPeriod"/>
            </a:pPr>
            <a:endParaRPr lang="en-US" sz="3500">
              <a:latin typeface="Calibri" panose="020F0502020204030204" pitchFamily="34" charset="0"/>
            </a:endParaRPr>
          </a:p>
          <a:p>
            <a:pPr marL="285750" indent="-285750">
              <a:spcBef>
                <a:spcPts val="0"/>
              </a:spcBef>
              <a:buFont typeface="+mj-lt"/>
              <a:buAutoNum type="arabicPeriod"/>
            </a:pPr>
            <a:endParaRPr lang="en-US" sz="300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mj-lt"/>
              <a:buAutoNum type="alphaLcPeriod"/>
            </a:pPr>
            <a:endParaRPr lang="en-US" sz="2600">
              <a:effectLst/>
              <a:latin typeface="Calibri" panose="020F0502020204030204" pitchFamily="34" charset="0"/>
              <a:ea typeface="Calibri" panose="020F0502020204030204" pitchFamily="34" charset="0"/>
            </a:endParaRPr>
          </a:p>
        </p:txBody>
      </p:sp>
      <p:sp>
        <p:nvSpPr>
          <p:cNvPr id="5" name="Rectangle 4">
            <a:extLst>
              <a:ext uri="{FF2B5EF4-FFF2-40B4-BE49-F238E27FC236}">
                <a16:creationId xmlns:a16="http://schemas.microsoft.com/office/drawing/2014/main" id="{3A065FD9-E44C-43CB-8761-8CFEAFEAD837}"/>
              </a:ext>
            </a:extLst>
          </p:cNvPr>
          <p:cNvSpPr/>
          <p:nvPr/>
        </p:nvSpPr>
        <p:spPr>
          <a:xfrm>
            <a:off x="465138" y="999311"/>
            <a:ext cx="10959715" cy="794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chemeClr val="tx1"/>
                </a:solidFill>
              </a:rPr>
              <a:t>Section 5 Future Conditions (2060)</a:t>
            </a:r>
          </a:p>
        </p:txBody>
      </p:sp>
      <p:sp>
        <p:nvSpPr>
          <p:cNvPr id="6" name="TextBox 5">
            <a:extLst>
              <a:ext uri="{FF2B5EF4-FFF2-40B4-BE49-F238E27FC236}">
                <a16:creationId xmlns:a16="http://schemas.microsoft.com/office/drawing/2014/main" id="{1186BB9D-670A-249F-C03F-8D1E466D4E95}"/>
              </a:ext>
            </a:extLst>
          </p:cNvPr>
          <p:cNvSpPr txBox="1"/>
          <p:nvPr/>
        </p:nvSpPr>
        <p:spPr>
          <a:xfrm>
            <a:off x="3048000" y="3244334"/>
            <a:ext cx="6096000" cy="369332"/>
          </a:xfrm>
          <a:prstGeom prst="rect">
            <a:avLst/>
          </a:prstGeom>
          <a:noFill/>
        </p:spPr>
        <p:txBody>
          <a:bodyPr wrap="square">
            <a:spAutoFit/>
          </a:bodyPr>
          <a:lstStyle/>
          <a:p>
            <a:r>
              <a:rPr lang="en-US" b="0" i="0">
                <a:solidFill>
                  <a:srgbClr val="000000"/>
                </a:solidFill>
                <a:effectLst/>
                <a:latin typeface="Times" pitchFamily="2" charset="0"/>
              </a:rPr>
              <a:t> </a:t>
            </a:r>
            <a:endParaRPr lang="en-US"/>
          </a:p>
        </p:txBody>
      </p:sp>
    </p:spTree>
    <p:extLst>
      <p:ext uri="{BB962C8B-B14F-4D97-AF65-F5344CB8AC3E}">
        <p14:creationId xmlns:p14="http://schemas.microsoft.com/office/powerpoint/2010/main" val="39330651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2AC13-A5ED-B848-214A-2635FE797B8A}"/>
              </a:ext>
            </a:extLst>
          </p:cNvPr>
          <p:cNvSpPr>
            <a:spLocks noGrp="1"/>
          </p:cNvSpPr>
          <p:nvPr>
            <p:ph type="title"/>
          </p:nvPr>
        </p:nvSpPr>
        <p:spPr>
          <a:xfrm>
            <a:off x="465667" y="193676"/>
            <a:ext cx="11404600" cy="933542"/>
          </a:xfrm>
        </p:spPr>
        <p:txBody>
          <a:bodyPr>
            <a:normAutofit/>
          </a:bodyPr>
          <a:lstStyle/>
          <a:p>
            <a:r>
              <a:rPr lang="en-US" sz="4000"/>
              <a:t>Today's Small Group Discussion</a:t>
            </a:r>
          </a:p>
        </p:txBody>
      </p:sp>
      <p:sp>
        <p:nvSpPr>
          <p:cNvPr id="4" name="Slide Number Placeholder 3">
            <a:extLst>
              <a:ext uri="{FF2B5EF4-FFF2-40B4-BE49-F238E27FC236}">
                <a16:creationId xmlns:a16="http://schemas.microsoft.com/office/drawing/2014/main" id="{0671DBC1-0584-1479-E759-463BCDC95E62}"/>
              </a:ext>
            </a:extLst>
          </p:cNvPr>
          <p:cNvSpPr>
            <a:spLocks noGrp="1"/>
          </p:cNvSpPr>
          <p:nvPr>
            <p:ph type="sldNum" sz="quarter" idx="12"/>
          </p:nvPr>
        </p:nvSpPr>
        <p:spPr/>
        <p:txBody>
          <a:bodyPr/>
          <a:lstStyle/>
          <a:p>
            <a:fld id="{9639ED2B-37ED-4527-B698-007C17A6D46F}" type="slidenum">
              <a:rPr lang="en-US" smtClean="0"/>
              <a:t>37</a:t>
            </a:fld>
            <a:endParaRPr lang="en-US"/>
          </a:p>
        </p:txBody>
      </p:sp>
      <p:sp>
        <p:nvSpPr>
          <p:cNvPr id="7" name="Content Placeholder 2">
            <a:extLst>
              <a:ext uri="{FF2B5EF4-FFF2-40B4-BE49-F238E27FC236}">
                <a16:creationId xmlns:a16="http://schemas.microsoft.com/office/drawing/2014/main" id="{8AFA1D48-C186-4E4D-9E2F-EA41AE4A9C04}"/>
              </a:ext>
            </a:extLst>
          </p:cNvPr>
          <p:cNvSpPr>
            <a:spLocks noGrp="1"/>
          </p:cNvSpPr>
          <p:nvPr>
            <p:ph idx="1"/>
          </p:nvPr>
        </p:nvSpPr>
        <p:spPr>
          <a:xfrm>
            <a:off x="465667" y="1276927"/>
            <a:ext cx="11404600" cy="4304145"/>
          </a:xfrm>
        </p:spPr>
        <p:txBody>
          <a:bodyPr vert="horz" lIns="91440" tIns="45720" rIns="91440" bIns="45720" rtlCol="0" anchor="t">
            <a:normAutofit/>
          </a:bodyPr>
          <a:lstStyle/>
          <a:p>
            <a:pPr marL="514350" indent="-514350">
              <a:spcBef>
                <a:spcPts val="0"/>
              </a:spcBef>
              <a:buAutoNum type="arabicPeriod"/>
            </a:pPr>
            <a:r>
              <a:rPr lang="en-US" sz="3500">
                <a:latin typeface="Calibri"/>
                <a:ea typeface="Calibri" panose="020F0502020204030204" pitchFamily="34" charset="0"/>
                <a:cs typeface="Calibri"/>
              </a:rPr>
              <a:t>Revised figures for USGS estimates (Section 3.1)</a:t>
            </a:r>
            <a:endParaRPr lang="en-US">
              <a:latin typeface="Arial" panose="020B0604020202020204"/>
              <a:ea typeface="Calibri" panose="020F0502020204030204" pitchFamily="34" charset="0"/>
              <a:cs typeface="Arial" panose="020B0604020202020204"/>
            </a:endParaRPr>
          </a:p>
          <a:p>
            <a:pPr marL="514350" indent="-514350">
              <a:spcBef>
                <a:spcPts val="0"/>
              </a:spcBef>
              <a:buAutoNum type="arabicPeriod"/>
            </a:pPr>
            <a:r>
              <a:rPr lang="en-US" sz="3500">
                <a:latin typeface="Calibri"/>
                <a:ea typeface="Calibri" panose="020F0502020204030204" pitchFamily="34" charset="0"/>
                <a:cs typeface="Calibri"/>
              </a:rPr>
              <a:t>Section 5 Claiborne results – review revisions</a:t>
            </a:r>
            <a:endParaRPr lang="en-US">
              <a:latin typeface="Arial" panose="020B0604020202020204"/>
              <a:ea typeface="Calibri" panose="020F0502020204030204" pitchFamily="34" charset="0"/>
              <a:cs typeface="Arial"/>
            </a:endParaRPr>
          </a:p>
          <a:p>
            <a:pPr marL="514350" indent="-514350">
              <a:spcBef>
                <a:spcPts val="0"/>
              </a:spcBef>
              <a:buAutoNum type="arabicPeriod"/>
            </a:pPr>
            <a:r>
              <a:rPr lang="en-US" sz="3500">
                <a:latin typeface="Calibri"/>
                <a:ea typeface="Calibri" panose="020F0502020204030204" pitchFamily="34" charset="0"/>
                <a:cs typeface="Calibri"/>
              </a:rPr>
              <a:t>Follow-up on today's Spalding presentation  </a:t>
            </a:r>
            <a:endParaRPr lang="en-US">
              <a:cs typeface="Arial"/>
            </a:endParaRPr>
          </a:p>
          <a:p>
            <a:pPr marL="514350" indent="-514350">
              <a:spcBef>
                <a:spcPts val="0"/>
              </a:spcBef>
              <a:buAutoNum type="arabicPeriod"/>
            </a:pPr>
            <a:r>
              <a:rPr lang="en-US" sz="3500">
                <a:latin typeface="Calibri"/>
                <a:ea typeface="Calibri" panose="020F0502020204030204" pitchFamily="34" charset="0"/>
                <a:cs typeface="Calibri"/>
              </a:rPr>
              <a:t>Review edits to Recommendation WP-5 (voluntary irrigation suspension)</a:t>
            </a:r>
            <a:endParaRPr lang="en-US" sz="3500">
              <a:effectLst/>
              <a:latin typeface="Calibri"/>
              <a:ea typeface="Calibri" panose="020F0502020204030204" pitchFamily="34" charset="0"/>
              <a:cs typeface="Calibri"/>
            </a:endParaRPr>
          </a:p>
          <a:p>
            <a:pPr marL="514350" indent="-514350">
              <a:spcBef>
                <a:spcPts val="0"/>
              </a:spcBef>
              <a:buAutoNum type="arabicPeriod"/>
            </a:pPr>
            <a:r>
              <a:rPr lang="en-US" sz="3500">
                <a:latin typeface="Calibri"/>
                <a:cs typeface="Calibri"/>
              </a:rPr>
              <a:t>Review all storage related MP's and recommendations</a:t>
            </a:r>
            <a:endParaRPr lang="en-US" sz="3500">
              <a:latin typeface="Calibri" panose="020F0502020204030204" pitchFamily="34" charset="0"/>
              <a:cs typeface="Calibri" panose="020F0502020204030204" pitchFamily="34" charset="0"/>
            </a:endParaRPr>
          </a:p>
          <a:p>
            <a:pPr marL="0" indent="0">
              <a:spcBef>
                <a:spcPts val="0"/>
              </a:spcBef>
              <a:buNone/>
            </a:pPr>
            <a:endParaRPr lang="en-US" sz="2600">
              <a:effectLst/>
              <a:latin typeface="Calibri" panose="020F0502020204030204" pitchFamily="34" charset="0"/>
              <a:ea typeface="Calibri" panose="020F0502020204030204" pitchFamily="34" charset="0"/>
              <a:cs typeface="Calibri" panose="020F0502020204030204" pitchFamily="34" charset="0"/>
            </a:endParaRPr>
          </a:p>
          <a:p>
            <a:pPr marL="285750" marR="0" indent="-285750">
              <a:spcBef>
                <a:spcPts val="0"/>
              </a:spcBef>
              <a:spcAft>
                <a:spcPts val="0"/>
              </a:spcAft>
              <a:buFont typeface="Arial" panose="020B0604020202020204"/>
              <a:buAutoNum type="arabicPeriod"/>
            </a:pPr>
            <a:endParaRPr lang="en-US" sz="3000">
              <a:effectLst/>
              <a:latin typeface="Calibri" panose="020F0502020204030204" pitchFamily="34" charset="0"/>
              <a:ea typeface="Calibri" panose="020F0502020204030204" pitchFamily="34" charset="0"/>
              <a:cs typeface="Calibri" panose="020F0502020204030204" pitchFamily="34" charset="0"/>
            </a:endParaRPr>
          </a:p>
          <a:p>
            <a:pPr marL="742950" lvl="1" indent="-285750">
              <a:spcBef>
                <a:spcPts val="0"/>
              </a:spcBef>
              <a:buFont typeface="+mj-lt"/>
              <a:buAutoNum type="alphaLcPeriod"/>
            </a:pPr>
            <a:endParaRPr lang="en-US" sz="2600">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1186BB9D-670A-249F-C03F-8D1E466D4E95}"/>
              </a:ext>
            </a:extLst>
          </p:cNvPr>
          <p:cNvSpPr txBox="1"/>
          <p:nvPr/>
        </p:nvSpPr>
        <p:spPr>
          <a:xfrm>
            <a:off x="1264024" y="2186499"/>
            <a:ext cx="6096000" cy="369332"/>
          </a:xfrm>
          <a:prstGeom prst="rect">
            <a:avLst/>
          </a:prstGeom>
          <a:noFill/>
        </p:spPr>
        <p:txBody>
          <a:bodyPr wrap="square">
            <a:spAutoFit/>
          </a:bodyPr>
          <a:lstStyle/>
          <a:p>
            <a:r>
              <a:rPr lang="en-US" b="0" i="0">
                <a:solidFill>
                  <a:srgbClr val="000000"/>
                </a:solidFill>
                <a:effectLst/>
                <a:latin typeface="Times" pitchFamily="2" charset="0"/>
              </a:rPr>
              <a:t> </a:t>
            </a:r>
            <a:endParaRPr lang="en-US"/>
          </a:p>
        </p:txBody>
      </p:sp>
    </p:spTree>
    <p:extLst>
      <p:ext uri="{BB962C8B-B14F-4D97-AF65-F5344CB8AC3E}">
        <p14:creationId xmlns:p14="http://schemas.microsoft.com/office/powerpoint/2010/main" val="42567891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2BAA-0862-E4FF-606E-9027FA661AF8}"/>
              </a:ext>
            </a:extLst>
          </p:cNvPr>
          <p:cNvSpPr>
            <a:spLocks noGrp="1"/>
          </p:cNvSpPr>
          <p:nvPr>
            <p:ph type="sldNum" sz="quarter" idx="12"/>
          </p:nvPr>
        </p:nvSpPr>
        <p:spPr/>
        <p:txBody>
          <a:bodyPr/>
          <a:lstStyle/>
          <a:p>
            <a:fld id="{9639ED2B-37ED-4527-B698-007C17A6D46F}" type="slidenum">
              <a:rPr lang="en-US" smtClean="0"/>
              <a:t>38</a:t>
            </a:fld>
            <a:endParaRPr lang="en-US"/>
          </a:p>
        </p:txBody>
      </p:sp>
      <p:sp>
        <p:nvSpPr>
          <p:cNvPr id="7" name="Rectangle 6">
            <a:extLst>
              <a:ext uri="{FF2B5EF4-FFF2-40B4-BE49-F238E27FC236}">
                <a16:creationId xmlns:a16="http://schemas.microsoft.com/office/drawing/2014/main" id="{D4D0178A-221D-BEB4-B324-F22DFB191159}"/>
              </a:ext>
            </a:extLst>
          </p:cNvPr>
          <p:cNvSpPr/>
          <p:nvPr/>
        </p:nvSpPr>
        <p:spPr>
          <a:xfrm>
            <a:off x="616142" y="229662"/>
            <a:ext cx="10959715" cy="794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a:solidFill>
                  <a:schemeClr val="tx1"/>
                </a:solidFill>
              </a:rPr>
              <a:t>Discussion: Example of new groundwater assessment figure</a:t>
            </a:r>
          </a:p>
        </p:txBody>
      </p:sp>
      <p:pic>
        <p:nvPicPr>
          <p:cNvPr id="1026" name="Picture 2" descr="Map&#10;&#10;Description automatically generated">
            <a:extLst>
              <a:ext uri="{FF2B5EF4-FFF2-40B4-BE49-F238E27FC236}">
                <a16:creationId xmlns:a16="http://schemas.microsoft.com/office/drawing/2014/main" id="{7B637D95-E2E9-389E-1635-3A0775DE47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6024" y="1217613"/>
            <a:ext cx="4041775" cy="51658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65456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CB03B5-413A-4199-9FC9-AB7EF0A737A9}"/>
              </a:ext>
            </a:extLst>
          </p:cNvPr>
          <p:cNvSpPr>
            <a:spLocks noGrp="1"/>
          </p:cNvSpPr>
          <p:nvPr>
            <p:ph type="title"/>
          </p:nvPr>
        </p:nvSpPr>
        <p:spPr/>
        <p:txBody>
          <a:bodyPr/>
          <a:lstStyle/>
          <a:p>
            <a:r>
              <a:rPr lang="en-US">
                <a:cs typeface="Arial"/>
              </a:rPr>
              <a:t>Break for Group Photo and Lunch</a:t>
            </a:r>
          </a:p>
        </p:txBody>
      </p:sp>
      <p:grpSp>
        <p:nvGrpSpPr>
          <p:cNvPr id="11" name="Group 4">
            <a:extLst>
              <a:ext uri="{FF2B5EF4-FFF2-40B4-BE49-F238E27FC236}">
                <a16:creationId xmlns:a16="http://schemas.microsoft.com/office/drawing/2014/main" id="{352638D9-EBBE-467F-95B4-9F6F79F44BAF}"/>
              </a:ext>
            </a:extLst>
          </p:cNvPr>
          <p:cNvGrpSpPr>
            <a:grpSpLocks noChangeAspect="1"/>
          </p:cNvGrpSpPr>
          <p:nvPr/>
        </p:nvGrpSpPr>
        <p:grpSpPr bwMode="auto">
          <a:xfrm>
            <a:off x="10176930" y="2145864"/>
            <a:ext cx="1268942" cy="1046950"/>
            <a:chOff x="1222" y="0"/>
            <a:chExt cx="5236" cy="4320"/>
          </a:xfrm>
          <a:solidFill>
            <a:schemeClr val="bg1"/>
          </a:solidFill>
        </p:grpSpPr>
        <p:sp>
          <p:nvSpPr>
            <p:cNvPr id="12" name="Freeform 5">
              <a:extLst>
                <a:ext uri="{FF2B5EF4-FFF2-40B4-BE49-F238E27FC236}">
                  <a16:creationId xmlns:a16="http://schemas.microsoft.com/office/drawing/2014/main" id="{5CABBD93-84E3-40A2-B9F9-B1C6BDE2EBDE}"/>
                </a:ext>
              </a:extLst>
            </p:cNvPr>
            <p:cNvSpPr>
              <a:spLocks/>
            </p:cNvSpPr>
            <p:nvPr/>
          </p:nvSpPr>
          <p:spPr bwMode="auto">
            <a:xfrm>
              <a:off x="1222" y="903"/>
              <a:ext cx="3278" cy="3417"/>
            </a:xfrm>
            <a:custGeom>
              <a:avLst/>
              <a:gdLst>
                <a:gd name="T0" fmla="*/ 7334 w 16392"/>
                <a:gd name="T1" fmla="*/ 72 h 17085"/>
                <a:gd name="T2" fmla="*/ 6287 w 16392"/>
                <a:gd name="T3" fmla="*/ 256 h 17085"/>
                <a:gd name="T4" fmla="*/ 5267 w 16392"/>
                <a:gd name="T5" fmla="*/ 542 h 17085"/>
                <a:gd name="T6" fmla="*/ 4289 w 16392"/>
                <a:gd name="T7" fmla="*/ 928 h 17085"/>
                <a:gd name="T8" fmla="*/ 3369 w 16392"/>
                <a:gd name="T9" fmla="*/ 1415 h 17085"/>
                <a:gd name="T10" fmla="*/ 2522 w 16392"/>
                <a:gd name="T11" fmla="*/ 2002 h 17085"/>
                <a:gd name="T12" fmla="*/ 1761 w 16392"/>
                <a:gd name="T13" fmla="*/ 2689 h 17085"/>
                <a:gd name="T14" fmla="*/ 1259 w 16392"/>
                <a:gd name="T15" fmla="*/ 3267 h 17085"/>
                <a:gd name="T16" fmla="*/ 839 w 16392"/>
                <a:gd name="T17" fmla="*/ 3877 h 17085"/>
                <a:gd name="T18" fmla="*/ 503 w 16392"/>
                <a:gd name="T19" fmla="*/ 4512 h 17085"/>
                <a:gd name="T20" fmla="*/ 253 w 16392"/>
                <a:gd name="T21" fmla="*/ 5163 h 17085"/>
                <a:gd name="T22" fmla="*/ 89 w 16392"/>
                <a:gd name="T23" fmla="*/ 5827 h 17085"/>
                <a:gd name="T24" fmla="*/ 9 w 16392"/>
                <a:gd name="T25" fmla="*/ 6499 h 17085"/>
                <a:gd name="T26" fmla="*/ 13 w 16392"/>
                <a:gd name="T27" fmla="*/ 7172 h 17085"/>
                <a:gd name="T28" fmla="*/ 102 w 16392"/>
                <a:gd name="T29" fmla="*/ 7843 h 17085"/>
                <a:gd name="T30" fmla="*/ 275 w 16392"/>
                <a:gd name="T31" fmla="*/ 8505 h 17085"/>
                <a:gd name="T32" fmla="*/ 532 w 16392"/>
                <a:gd name="T33" fmla="*/ 9152 h 17085"/>
                <a:gd name="T34" fmla="*/ 873 w 16392"/>
                <a:gd name="T35" fmla="*/ 9781 h 17085"/>
                <a:gd name="T36" fmla="*/ 1298 w 16392"/>
                <a:gd name="T37" fmla="*/ 10385 h 17085"/>
                <a:gd name="T38" fmla="*/ 1807 w 16392"/>
                <a:gd name="T39" fmla="*/ 10959 h 17085"/>
                <a:gd name="T40" fmla="*/ 2399 w 16392"/>
                <a:gd name="T41" fmla="*/ 11498 h 17085"/>
                <a:gd name="T42" fmla="*/ 2829 w 16392"/>
                <a:gd name="T43" fmla="*/ 12018 h 17085"/>
                <a:gd name="T44" fmla="*/ 2723 w 16392"/>
                <a:gd name="T45" fmla="*/ 12986 h 17085"/>
                <a:gd name="T46" fmla="*/ 2488 w 16392"/>
                <a:gd name="T47" fmla="*/ 14210 h 17085"/>
                <a:gd name="T48" fmla="*/ 2067 w 16392"/>
                <a:gd name="T49" fmla="*/ 15709 h 17085"/>
                <a:gd name="T50" fmla="*/ 1840 w 16392"/>
                <a:gd name="T51" fmla="*/ 16463 h 17085"/>
                <a:gd name="T52" fmla="*/ 1917 w 16392"/>
                <a:gd name="T53" fmla="*/ 16772 h 17085"/>
                <a:gd name="T54" fmla="*/ 2135 w 16392"/>
                <a:gd name="T55" fmla="*/ 16997 h 17085"/>
                <a:gd name="T56" fmla="*/ 2449 w 16392"/>
                <a:gd name="T57" fmla="*/ 17085 h 17085"/>
                <a:gd name="T58" fmla="*/ 2640 w 16392"/>
                <a:gd name="T59" fmla="*/ 17053 h 17085"/>
                <a:gd name="T60" fmla="*/ 2817 w 16392"/>
                <a:gd name="T61" fmla="*/ 16960 h 17085"/>
                <a:gd name="T62" fmla="*/ 4581 w 16392"/>
                <a:gd name="T63" fmla="*/ 15687 h 17085"/>
                <a:gd name="T64" fmla="*/ 6651 w 16392"/>
                <a:gd name="T65" fmla="*/ 14209 h 17085"/>
                <a:gd name="T66" fmla="*/ 7826 w 16392"/>
                <a:gd name="T67" fmla="*/ 13579 h 17085"/>
                <a:gd name="T68" fmla="*/ 9318 w 16392"/>
                <a:gd name="T69" fmla="*/ 13599 h 17085"/>
                <a:gd name="T70" fmla="*/ 10774 w 16392"/>
                <a:gd name="T71" fmla="*/ 13425 h 17085"/>
                <a:gd name="T72" fmla="*/ 12166 w 16392"/>
                <a:gd name="T73" fmla="*/ 13066 h 17085"/>
                <a:gd name="T74" fmla="*/ 13462 w 16392"/>
                <a:gd name="T75" fmla="*/ 12530 h 17085"/>
                <a:gd name="T76" fmla="*/ 14129 w 16392"/>
                <a:gd name="T77" fmla="*/ 12159 h 17085"/>
                <a:gd name="T78" fmla="*/ 14692 w 16392"/>
                <a:gd name="T79" fmla="*/ 11782 h 17085"/>
                <a:gd name="T80" fmla="*/ 15216 w 16392"/>
                <a:gd name="T81" fmla="*/ 11364 h 17085"/>
                <a:gd name="T82" fmla="*/ 15697 w 16392"/>
                <a:gd name="T83" fmla="*/ 10908 h 17085"/>
                <a:gd name="T84" fmla="*/ 16131 w 16392"/>
                <a:gd name="T85" fmla="*/ 10414 h 17085"/>
                <a:gd name="T86" fmla="*/ 16057 w 16392"/>
                <a:gd name="T87" fmla="*/ 10031 h 17085"/>
                <a:gd name="T88" fmla="*/ 14583 w 16392"/>
                <a:gd name="T89" fmla="*/ 9767 h 17085"/>
                <a:gd name="T90" fmla="*/ 13455 w 16392"/>
                <a:gd name="T91" fmla="*/ 9426 h 17085"/>
                <a:gd name="T92" fmla="*/ 12508 w 16392"/>
                <a:gd name="T93" fmla="*/ 9035 h 17085"/>
                <a:gd name="T94" fmla="*/ 11637 w 16392"/>
                <a:gd name="T95" fmla="*/ 8574 h 17085"/>
                <a:gd name="T96" fmla="*/ 10847 w 16392"/>
                <a:gd name="T97" fmla="*/ 8049 h 17085"/>
                <a:gd name="T98" fmla="*/ 10141 w 16392"/>
                <a:gd name="T99" fmla="*/ 7467 h 17085"/>
                <a:gd name="T100" fmla="*/ 9520 w 16392"/>
                <a:gd name="T101" fmla="*/ 6835 h 17085"/>
                <a:gd name="T102" fmla="*/ 8988 w 16392"/>
                <a:gd name="T103" fmla="*/ 6157 h 17085"/>
                <a:gd name="T104" fmla="*/ 8545 w 16392"/>
                <a:gd name="T105" fmla="*/ 5443 h 17085"/>
                <a:gd name="T106" fmla="*/ 8196 w 16392"/>
                <a:gd name="T107" fmla="*/ 4696 h 17085"/>
                <a:gd name="T108" fmla="*/ 7942 w 16392"/>
                <a:gd name="T109" fmla="*/ 3924 h 17085"/>
                <a:gd name="T110" fmla="*/ 7787 w 16392"/>
                <a:gd name="T111" fmla="*/ 3133 h 17085"/>
                <a:gd name="T112" fmla="*/ 7731 w 16392"/>
                <a:gd name="T113" fmla="*/ 2330 h 17085"/>
                <a:gd name="T114" fmla="*/ 7778 w 16392"/>
                <a:gd name="T115" fmla="*/ 1522 h 17085"/>
                <a:gd name="T116" fmla="*/ 7931 w 16392"/>
                <a:gd name="T117" fmla="*/ 714 h 17085"/>
                <a:gd name="T118" fmla="*/ 8157 w 16392"/>
                <a:gd name="T119" fmla="*/ 0 h 17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92" h="17085">
                  <a:moveTo>
                    <a:pt x="8157" y="0"/>
                  </a:moveTo>
                  <a:lnTo>
                    <a:pt x="8157" y="0"/>
                  </a:lnTo>
                  <a:lnTo>
                    <a:pt x="8040" y="7"/>
                  </a:lnTo>
                  <a:lnTo>
                    <a:pt x="7921" y="14"/>
                  </a:lnTo>
                  <a:lnTo>
                    <a:pt x="7804" y="23"/>
                  </a:lnTo>
                  <a:lnTo>
                    <a:pt x="7686" y="33"/>
                  </a:lnTo>
                  <a:lnTo>
                    <a:pt x="7569" y="45"/>
                  </a:lnTo>
                  <a:lnTo>
                    <a:pt x="7451" y="58"/>
                  </a:lnTo>
                  <a:lnTo>
                    <a:pt x="7334" y="72"/>
                  </a:lnTo>
                  <a:lnTo>
                    <a:pt x="7217" y="88"/>
                  </a:lnTo>
                  <a:lnTo>
                    <a:pt x="7100" y="104"/>
                  </a:lnTo>
                  <a:lnTo>
                    <a:pt x="6983" y="122"/>
                  </a:lnTo>
                  <a:lnTo>
                    <a:pt x="6867" y="141"/>
                  </a:lnTo>
                  <a:lnTo>
                    <a:pt x="6750" y="162"/>
                  </a:lnTo>
                  <a:lnTo>
                    <a:pt x="6634" y="183"/>
                  </a:lnTo>
                  <a:lnTo>
                    <a:pt x="6518" y="206"/>
                  </a:lnTo>
                  <a:lnTo>
                    <a:pt x="6403" y="231"/>
                  </a:lnTo>
                  <a:lnTo>
                    <a:pt x="6287" y="256"/>
                  </a:lnTo>
                  <a:lnTo>
                    <a:pt x="6172" y="282"/>
                  </a:lnTo>
                  <a:lnTo>
                    <a:pt x="6058" y="311"/>
                  </a:lnTo>
                  <a:lnTo>
                    <a:pt x="5943" y="340"/>
                  </a:lnTo>
                  <a:lnTo>
                    <a:pt x="5830" y="371"/>
                  </a:lnTo>
                  <a:lnTo>
                    <a:pt x="5716" y="402"/>
                  </a:lnTo>
                  <a:lnTo>
                    <a:pt x="5604" y="435"/>
                  </a:lnTo>
                  <a:lnTo>
                    <a:pt x="5491" y="469"/>
                  </a:lnTo>
                  <a:lnTo>
                    <a:pt x="5379" y="504"/>
                  </a:lnTo>
                  <a:lnTo>
                    <a:pt x="5267" y="542"/>
                  </a:lnTo>
                  <a:lnTo>
                    <a:pt x="5156" y="579"/>
                  </a:lnTo>
                  <a:lnTo>
                    <a:pt x="5046" y="619"/>
                  </a:lnTo>
                  <a:lnTo>
                    <a:pt x="4936" y="659"/>
                  </a:lnTo>
                  <a:lnTo>
                    <a:pt x="4827" y="701"/>
                  </a:lnTo>
                  <a:lnTo>
                    <a:pt x="4718" y="744"/>
                  </a:lnTo>
                  <a:lnTo>
                    <a:pt x="4610" y="788"/>
                  </a:lnTo>
                  <a:lnTo>
                    <a:pt x="4503" y="833"/>
                  </a:lnTo>
                  <a:lnTo>
                    <a:pt x="4396" y="880"/>
                  </a:lnTo>
                  <a:lnTo>
                    <a:pt x="4289" y="928"/>
                  </a:lnTo>
                  <a:lnTo>
                    <a:pt x="4185" y="977"/>
                  </a:lnTo>
                  <a:lnTo>
                    <a:pt x="4080" y="1028"/>
                  </a:lnTo>
                  <a:lnTo>
                    <a:pt x="3976" y="1080"/>
                  </a:lnTo>
                  <a:lnTo>
                    <a:pt x="3873" y="1132"/>
                  </a:lnTo>
                  <a:lnTo>
                    <a:pt x="3770" y="1187"/>
                  </a:lnTo>
                  <a:lnTo>
                    <a:pt x="3668" y="1242"/>
                  </a:lnTo>
                  <a:lnTo>
                    <a:pt x="3568" y="1299"/>
                  </a:lnTo>
                  <a:lnTo>
                    <a:pt x="3469" y="1356"/>
                  </a:lnTo>
                  <a:lnTo>
                    <a:pt x="3369" y="1415"/>
                  </a:lnTo>
                  <a:lnTo>
                    <a:pt x="3271" y="1476"/>
                  </a:lnTo>
                  <a:lnTo>
                    <a:pt x="3174" y="1538"/>
                  </a:lnTo>
                  <a:lnTo>
                    <a:pt x="3077" y="1600"/>
                  </a:lnTo>
                  <a:lnTo>
                    <a:pt x="2982" y="1664"/>
                  </a:lnTo>
                  <a:lnTo>
                    <a:pt x="2888" y="1729"/>
                  </a:lnTo>
                  <a:lnTo>
                    <a:pt x="2795" y="1796"/>
                  </a:lnTo>
                  <a:lnTo>
                    <a:pt x="2702" y="1864"/>
                  </a:lnTo>
                  <a:lnTo>
                    <a:pt x="2612" y="1933"/>
                  </a:lnTo>
                  <a:lnTo>
                    <a:pt x="2522" y="2002"/>
                  </a:lnTo>
                  <a:lnTo>
                    <a:pt x="2432" y="2074"/>
                  </a:lnTo>
                  <a:lnTo>
                    <a:pt x="2344" y="2147"/>
                  </a:lnTo>
                  <a:lnTo>
                    <a:pt x="2258" y="2220"/>
                  </a:lnTo>
                  <a:lnTo>
                    <a:pt x="2171" y="2296"/>
                  </a:lnTo>
                  <a:lnTo>
                    <a:pt x="2087" y="2372"/>
                  </a:lnTo>
                  <a:lnTo>
                    <a:pt x="2004" y="2450"/>
                  </a:lnTo>
                  <a:lnTo>
                    <a:pt x="1921" y="2528"/>
                  </a:lnTo>
                  <a:lnTo>
                    <a:pt x="1841" y="2608"/>
                  </a:lnTo>
                  <a:lnTo>
                    <a:pt x="1761" y="2689"/>
                  </a:lnTo>
                  <a:lnTo>
                    <a:pt x="1683" y="2771"/>
                  </a:lnTo>
                  <a:lnTo>
                    <a:pt x="1606" y="2855"/>
                  </a:lnTo>
                  <a:lnTo>
                    <a:pt x="1530" y="2940"/>
                  </a:lnTo>
                  <a:lnTo>
                    <a:pt x="1530" y="2940"/>
                  </a:lnTo>
                  <a:lnTo>
                    <a:pt x="1474" y="3005"/>
                  </a:lnTo>
                  <a:lnTo>
                    <a:pt x="1418" y="3070"/>
                  </a:lnTo>
                  <a:lnTo>
                    <a:pt x="1365" y="3135"/>
                  </a:lnTo>
                  <a:lnTo>
                    <a:pt x="1311" y="3200"/>
                  </a:lnTo>
                  <a:lnTo>
                    <a:pt x="1259" y="3267"/>
                  </a:lnTo>
                  <a:lnTo>
                    <a:pt x="1209" y="3334"/>
                  </a:lnTo>
                  <a:lnTo>
                    <a:pt x="1158" y="3400"/>
                  </a:lnTo>
                  <a:lnTo>
                    <a:pt x="1109" y="3467"/>
                  </a:lnTo>
                  <a:lnTo>
                    <a:pt x="1062" y="3535"/>
                  </a:lnTo>
                  <a:lnTo>
                    <a:pt x="1015" y="3603"/>
                  </a:lnTo>
                  <a:lnTo>
                    <a:pt x="969" y="3671"/>
                  </a:lnTo>
                  <a:lnTo>
                    <a:pt x="925" y="3740"/>
                  </a:lnTo>
                  <a:lnTo>
                    <a:pt x="882" y="3808"/>
                  </a:lnTo>
                  <a:lnTo>
                    <a:pt x="839" y="3877"/>
                  </a:lnTo>
                  <a:lnTo>
                    <a:pt x="797" y="3947"/>
                  </a:lnTo>
                  <a:lnTo>
                    <a:pt x="757" y="4016"/>
                  </a:lnTo>
                  <a:lnTo>
                    <a:pt x="718" y="4087"/>
                  </a:lnTo>
                  <a:lnTo>
                    <a:pt x="680" y="4156"/>
                  </a:lnTo>
                  <a:lnTo>
                    <a:pt x="642" y="4226"/>
                  </a:lnTo>
                  <a:lnTo>
                    <a:pt x="606" y="4298"/>
                  </a:lnTo>
                  <a:lnTo>
                    <a:pt x="571" y="4368"/>
                  </a:lnTo>
                  <a:lnTo>
                    <a:pt x="536" y="4440"/>
                  </a:lnTo>
                  <a:lnTo>
                    <a:pt x="503" y="4512"/>
                  </a:lnTo>
                  <a:lnTo>
                    <a:pt x="472" y="4583"/>
                  </a:lnTo>
                  <a:lnTo>
                    <a:pt x="441" y="4655"/>
                  </a:lnTo>
                  <a:lnTo>
                    <a:pt x="411" y="4726"/>
                  </a:lnTo>
                  <a:lnTo>
                    <a:pt x="383" y="4799"/>
                  </a:lnTo>
                  <a:lnTo>
                    <a:pt x="355" y="4871"/>
                  </a:lnTo>
                  <a:lnTo>
                    <a:pt x="328" y="4944"/>
                  </a:lnTo>
                  <a:lnTo>
                    <a:pt x="302" y="5017"/>
                  </a:lnTo>
                  <a:lnTo>
                    <a:pt x="278" y="5089"/>
                  </a:lnTo>
                  <a:lnTo>
                    <a:pt x="253" y="5163"/>
                  </a:lnTo>
                  <a:lnTo>
                    <a:pt x="231" y="5236"/>
                  </a:lnTo>
                  <a:lnTo>
                    <a:pt x="209" y="5309"/>
                  </a:lnTo>
                  <a:lnTo>
                    <a:pt x="189" y="5383"/>
                  </a:lnTo>
                  <a:lnTo>
                    <a:pt x="170" y="5456"/>
                  </a:lnTo>
                  <a:lnTo>
                    <a:pt x="152" y="5530"/>
                  </a:lnTo>
                  <a:lnTo>
                    <a:pt x="135" y="5605"/>
                  </a:lnTo>
                  <a:lnTo>
                    <a:pt x="119" y="5679"/>
                  </a:lnTo>
                  <a:lnTo>
                    <a:pt x="103" y="5753"/>
                  </a:lnTo>
                  <a:lnTo>
                    <a:pt x="89" y="5827"/>
                  </a:lnTo>
                  <a:lnTo>
                    <a:pt x="76" y="5902"/>
                  </a:lnTo>
                  <a:lnTo>
                    <a:pt x="64" y="5975"/>
                  </a:lnTo>
                  <a:lnTo>
                    <a:pt x="52" y="6050"/>
                  </a:lnTo>
                  <a:lnTo>
                    <a:pt x="43" y="6125"/>
                  </a:lnTo>
                  <a:lnTo>
                    <a:pt x="34" y="6200"/>
                  </a:lnTo>
                  <a:lnTo>
                    <a:pt x="26" y="6274"/>
                  </a:lnTo>
                  <a:lnTo>
                    <a:pt x="19" y="6349"/>
                  </a:lnTo>
                  <a:lnTo>
                    <a:pt x="13" y="6424"/>
                  </a:lnTo>
                  <a:lnTo>
                    <a:pt x="9" y="6499"/>
                  </a:lnTo>
                  <a:lnTo>
                    <a:pt x="5" y="6573"/>
                  </a:lnTo>
                  <a:lnTo>
                    <a:pt x="2" y="6648"/>
                  </a:lnTo>
                  <a:lnTo>
                    <a:pt x="1" y="6723"/>
                  </a:lnTo>
                  <a:lnTo>
                    <a:pt x="0" y="6799"/>
                  </a:lnTo>
                  <a:lnTo>
                    <a:pt x="1" y="6873"/>
                  </a:lnTo>
                  <a:lnTo>
                    <a:pt x="2" y="6948"/>
                  </a:lnTo>
                  <a:lnTo>
                    <a:pt x="4" y="7023"/>
                  </a:lnTo>
                  <a:lnTo>
                    <a:pt x="9" y="7098"/>
                  </a:lnTo>
                  <a:lnTo>
                    <a:pt x="13" y="7172"/>
                  </a:lnTo>
                  <a:lnTo>
                    <a:pt x="18" y="7247"/>
                  </a:lnTo>
                  <a:lnTo>
                    <a:pt x="26" y="7322"/>
                  </a:lnTo>
                  <a:lnTo>
                    <a:pt x="33" y="7396"/>
                  </a:lnTo>
                  <a:lnTo>
                    <a:pt x="42" y="7471"/>
                  </a:lnTo>
                  <a:lnTo>
                    <a:pt x="52" y="7546"/>
                  </a:lnTo>
                  <a:lnTo>
                    <a:pt x="63" y="7620"/>
                  </a:lnTo>
                  <a:lnTo>
                    <a:pt x="75" y="7694"/>
                  </a:lnTo>
                  <a:lnTo>
                    <a:pt x="88" y="7768"/>
                  </a:lnTo>
                  <a:lnTo>
                    <a:pt x="102" y="7843"/>
                  </a:lnTo>
                  <a:lnTo>
                    <a:pt x="116" y="7916"/>
                  </a:lnTo>
                  <a:lnTo>
                    <a:pt x="134" y="7990"/>
                  </a:lnTo>
                  <a:lnTo>
                    <a:pt x="151" y="8065"/>
                  </a:lnTo>
                  <a:lnTo>
                    <a:pt x="169" y="8139"/>
                  </a:lnTo>
                  <a:lnTo>
                    <a:pt x="188" y="8212"/>
                  </a:lnTo>
                  <a:lnTo>
                    <a:pt x="208" y="8285"/>
                  </a:lnTo>
                  <a:lnTo>
                    <a:pt x="230" y="8359"/>
                  </a:lnTo>
                  <a:lnTo>
                    <a:pt x="251" y="8431"/>
                  </a:lnTo>
                  <a:lnTo>
                    <a:pt x="275" y="8505"/>
                  </a:lnTo>
                  <a:lnTo>
                    <a:pt x="299" y="8577"/>
                  </a:lnTo>
                  <a:lnTo>
                    <a:pt x="325" y="8650"/>
                  </a:lnTo>
                  <a:lnTo>
                    <a:pt x="352" y="8723"/>
                  </a:lnTo>
                  <a:lnTo>
                    <a:pt x="379" y="8794"/>
                  </a:lnTo>
                  <a:lnTo>
                    <a:pt x="407" y="8867"/>
                  </a:lnTo>
                  <a:lnTo>
                    <a:pt x="437" y="8938"/>
                  </a:lnTo>
                  <a:lnTo>
                    <a:pt x="468" y="9010"/>
                  </a:lnTo>
                  <a:lnTo>
                    <a:pt x="499" y="9081"/>
                  </a:lnTo>
                  <a:lnTo>
                    <a:pt x="532" y="9152"/>
                  </a:lnTo>
                  <a:lnTo>
                    <a:pt x="566" y="9223"/>
                  </a:lnTo>
                  <a:lnTo>
                    <a:pt x="601" y="9294"/>
                  </a:lnTo>
                  <a:lnTo>
                    <a:pt x="637" y="9364"/>
                  </a:lnTo>
                  <a:lnTo>
                    <a:pt x="673" y="9435"/>
                  </a:lnTo>
                  <a:lnTo>
                    <a:pt x="712" y="9504"/>
                  </a:lnTo>
                  <a:lnTo>
                    <a:pt x="750" y="9574"/>
                  </a:lnTo>
                  <a:lnTo>
                    <a:pt x="791" y="9643"/>
                  </a:lnTo>
                  <a:lnTo>
                    <a:pt x="831" y="9712"/>
                  </a:lnTo>
                  <a:lnTo>
                    <a:pt x="873" y="9781"/>
                  </a:lnTo>
                  <a:lnTo>
                    <a:pt x="917" y="9849"/>
                  </a:lnTo>
                  <a:lnTo>
                    <a:pt x="961" y="9917"/>
                  </a:lnTo>
                  <a:lnTo>
                    <a:pt x="1006" y="9986"/>
                  </a:lnTo>
                  <a:lnTo>
                    <a:pt x="1053" y="10053"/>
                  </a:lnTo>
                  <a:lnTo>
                    <a:pt x="1100" y="10120"/>
                  </a:lnTo>
                  <a:lnTo>
                    <a:pt x="1148" y="10186"/>
                  </a:lnTo>
                  <a:lnTo>
                    <a:pt x="1197" y="10253"/>
                  </a:lnTo>
                  <a:lnTo>
                    <a:pt x="1247" y="10319"/>
                  </a:lnTo>
                  <a:lnTo>
                    <a:pt x="1298" y="10385"/>
                  </a:lnTo>
                  <a:lnTo>
                    <a:pt x="1351" y="10450"/>
                  </a:lnTo>
                  <a:lnTo>
                    <a:pt x="1404" y="10515"/>
                  </a:lnTo>
                  <a:lnTo>
                    <a:pt x="1459" y="10579"/>
                  </a:lnTo>
                  <a:lnTo>
                    <a:pt x="1514" y="10645"/>
                  </a:lnTo>
                  <a:lnTo>
                    <a:pt x="1571" y="10708"/>
                  </a:lnTo>
                  <a:lnTo>
                    <a:pt x="1629" y="10772"/>
                  </a:lnTo>
                  <a:lnTo>
                    <a:pt x="1687" y="10835"/>
                  </a:lnTo>
                  <a:lnTo>
                    <a:pt x="1746" y="10896"/>
                  </a:lnTo>
                  <a:lnTo>
                    <a:pt x="1807" y="10959"/>
                  </a:lnTo>
                  <a:lnTo>
                    <a:pt x="1869" y="11020"/>
                  </a:lnTo>
                  <a:lnTo>
                    <a:pt x="1931" y="11082"/>
                  </a:lnTo>
                  <a:lnTo>
                    <a:pt x="1995" y="11143"/>
                  </a:lnTo>
                  <a:lnTo>
                    <a:pt x="2060" y="11203"/>
                  </a:lnTo>
                  <a:lnTo>
                    <a:pt x="2125" y="11263"/>
                  </a:lnTo>
                  <a:lnTo>
                    <a:pt x="2193" y="11323"/>
                  </a:lnTo>
                  <a:lnTo>
                    <a:pt x="2260" y="11381"/>
                  </a:lnTo>
                  <a:lnTo>
                    <a:pt x="2329" y="11440"/>
                  </a:lnTo>
                  <a:lnTo>
                    <a:pt x="2399" y="11498"/>
                  </a:lnTo>
                  <a:lnTo>
                    <a:pt x="2469" y="11555"/>
                  </a:lnTo>
                  <a:lnTo>
                    <a:pt x="2542" y="11613"/>
                  </a:lnTo>
                  <a:lnTo>
                    <a:pt x="2615" y="11668"/>
                  </a:lnTo>
                  <a:lnTo>
                    <a:pt x="2689" y="11725"/>
                  </a:lnTo>
                  <a:lnTo>
                    <a:pt x="2764" y="11781"/>
                  </a:lnTo>
                  <a:lnTo>
                    <a:pt x="2840" y="11835"/>
                  </a:lnTo>
                  <a:lnTo>
                    <a:pt x="2840" y="11835"/>
                  </a:lnTo>
                  <a:lnTo>
                    <a:pt x="2835" y="11925"/>
                  </a:lnTo>
                  <a:lnTo>
                    <a:pt x="2829" y="12018"/>
                  </a:lnTo>
                  <a:lnTo>
                    <a:pt x="2821" y="12114"/>
                  </a:lnTo>
                  <a:lnTo>
                    <a:pt x="2814" y="12212"/>
                  </a:lnTo>
                  <a:lnTo>
                    <a:pt x="2804" y="12313"/>
                  </a:lnTo>
                  <a:lnTo>
                    <a:pt x="2794" y="12418"/>
                  </a:lnTo>
                  <a:lnTo>
                    <a:pt x="2783" y="12525"/>
                  </a:lnTo>
                  <a:lnTo>
                    <a:pt x="2770" y="12636"/>
                  </a:lnTo>
                  <a:lnTo>
                    <a:pt x="2756" y="12749"/>
                  </a:lnTo>
                  <a:lnTo>
                    <a:pt x="2740" y="12866"/>
                  </a:lnTo>
                  <a:lnTo>
                    <a:pt x="2723" y="12986"/>
                  </a:lnTo>
                  <a:lnTo>
                    <a:pt x="2705" y="13109"/>
                  </a:lnTo>
                  <a:lnTo>
                    <a:pt x="2684" y="13235"/>
                  </a:lnTo>
                  <a:lnTo>
                    <a:pt x="2662" y="13364"/>
                  </a:lnTo>
                  <a:lnTo>
                    <a:pt x="2637" y="13496"/>
                  </a:lnTo>
                  <a:lnTo>
                    <a:pt x="2612" y="13633"/>
                  </a:lnTo>
                  <a:lnTo>
                    <a:pt x="2584" y="13772"/>
                  </a:lnTo>
                  <a:lnTo>
                    <a:pt x="2554" y="13914"/>
                  </a:lnTo>
                  <a:lnTo>
                    <a:pt x="2522" y="14060"/>
                  </a:lnTo>
                  <a:lnTo>
                    <a:pt x="2488" y="14210"/>
                  </a:lnTo>
                  <a:lnTo>
                    <a:pt x="2451" y="14362"/>
                  </a:lnTo>
                  <a:lnTo>
                    <a:pt x="2412" y="14518"/>
                  </a:lnTo>
                  <a:lnTo>
                    <a:pt x="2371" y="14677"/>
                  </a:lnTo>
                  <a:lnTo>
                    <a:pt x="2326" y="14841"/>
                  </a:lnTo>
                  <a:lnTo>
                    <a:pt x="2280" y="15007"/>
                  </a:lnTo>
                  <a:lnTo>
                    <a:pt x="2231" y="15177"/>
                  </a:lnTo>
                  <a:lnTo>
                    <a:pt x="2179" y="15351"/>
                  </a:lnTo>
                  <a:lnTo>
                    <a:pt x="2124" y="15528"/>
                  </a:lnTo>
                  <a:lnTo>
                    <a:pt x="2067" y="15709"/>
                  </a:lnTo>
                  <a:lnTo>
                    <a:pt x="2006" y="15893"/>
                  </a:lnTo>
                  <a:lnTo>
                    <a:pt x="1943" y="16081"/>
                  </a:lnTo>
                  <a:lnTo>
                    <a:pt x="1875" y="16274"/>
                  </a:lnTo>
                  <a:lnTo>
                    <a:pt x="1875" y="16274"/>
                  </a:lnTo>
                  <a:lnTo>
                    <a:pt x="1864" y="16312"/>
                  </a:lnTo>
                  <a:lnTo>
                    <a:pt x="1854" y="16349"/>
                  </a:lnTo>
                  <a:lnTo>
                    <a:pt x="1846" y="16388"/>
                  </a:lnTo>
                  <a:lnTo>
                    <a:pt x="1842" y="16425"/>
                  </a:lnTo>
                  <a:lnTo>
                    <a:pt x="1840" y="16463"/>
                  </a:lnTo>
                  <a:lnTo>
                    <a:pt x="1840" y="16499"/>
                  </a:lnTo>
                  <a:lnTo>
                    <a:pt x="1842" y="16535"/>
                  </a:lnTo>
                  <a:lnTo>
                    <a:pt x="1846" y="16571"/>
                  </a:lnTo>
                  <a:lnTo>
                    <a:pt x="1854" y="16607"/>
                  </a:lnTo>
                  <a:lnTo>
                    <a:pt x="1863" y="16642"/>
                  </a:lnTo>
                  <a:lnTo>
                    <a:pt x="1873" y="16675"/>
                  </a:lnTo>
                  <a:lnTo>
                    <a:pt x="1886" y="16708"/>
                  </a:lnTo>
                  <a:lnTo>
                    <a:pt x="1901" y="16741"/>
                  </a:lnTo>
                  <a:lnTo>
                    <a:pt x="1917" y="16772"/>
                  </a:lnTo>
                  <a:lnTo>
                    <a:pt x="1935" y="16802"/>
                  </a:lnTo>
                  <a:lnTo>
                    <a:pt x="1955" y="16831"/>
                  </a:lnTo>
                  <a:lnTo>
                    <a:pt x="1977" y="16860"/>
                  </a:lnTo>
                  <a:lnTo>
                    <a:pt x="1999" y="16885"/>
                  </a:lnTo>
                  <a:lnTo>
                    <a:pt x="2024" y="16911"/>
                  </a:lnTo>
                  <a:lnTo>
                    <a:pt x="2050" y="16936"/>
                  </a:lnTo>
                  <a:lnTo>
                    <a:pt x="2077" y="16958"/>
                  </a:lnTo>
                  <a:lnTo>
                    <a:pt x="2106" y="16978"/>
                  </a:lnTo>
                  <a:lnTo>
                    <a:pt x="2135" y="16997"/>
                  </a:lnTo>
                  <a:lnTo>
                    <a:pt x="2166" y="17015"/>
                  </a:lnTo>
                  <a:lnTo>
                    <a:pt x="2198" y="17031"/>
                  </a:lnTo>
                  <a:lnTo>
                    <a:pt x="2231" y="17044"/>
                  </a:lnTo>
                  <a:lnTo>
                    <a:pt x="2265" y="17056"/>
                  </a:lnTo>
                  <a:lnTo>
                    <a:pt x="2301" y="17067"/>
                  </a:lnTo>
                  <a:lnTo>
                    <a:pt x="2337" y="17074"/>
                  </a:lnTo>
                  <a:lnTo>
                    <a:pt x="2373" y="17080"/>
                  </a:lnTo>
                  <a:lnTo>
                    <a:pt x="2411" y="17084"/>
                  </a:lnTo>
                  <a:lnTo>
                    <a:pt x="2449" y="17085"/>
                  </a:lnTo>
                  <a:lnTo>
                    <a:pt x="2449" y="17085"/>
                  </a:lnTo>
                  <a:lnTo>
                    <a:pt x="2473" y="17084"/>
                  </a:lnTo>
                  <a:lnTo>
                    <a:pt x="2497" y="17083"/>
                  </a:lnTo>
                  <a:lnTo>
                    <a:pt x="2522" y="17081"/>
                  </a:lnTo>
                  <a:lnTo>
                    <a:pt x="2545" y="17076"/>
                  </a:lnTo>
                  <a:lnTo>
                    <a:pt x="2570" y="17072"/>
                  </a:lnTo>
                  <a:lnTo>
                    <a:pt x="2593" y="17067"/>
                  </a:lnTo>
                  <a:lnTo>
                    <a:pt x="2617" y="17060"/>
                  </a:lnTo>
                  <a:lnTo>
                    <a:pt x="2640" y="17053"/>
                  </a:lnTo>
                  <a:lnTo>
                    <a:pt x="2664" y="17045"/>
                  </a:lnTo>
                  <a:lnTo>
                    <a:pt x="2686" y="17036"/>
                  </a:lnTo>
                  <a:lnTo>
                    <a:pt x="2709" y="17025"/>
                  </a:lnTo>
                  <a:lnTo>
                    <a:pt x="2731" y="17015"/>
                  </a:lnTo>
                  <a:lnTo>
                    <a:pt x="2754" y="17002"/>
                  </a:lnTo>
                  <a:lnTo>
                    <a:pt x="2775" y="16989"/>
                  </a:lnTo>
                  <a:lnTo>
                    <a:pt x="2796" y="16975"/>
                  </a:lnTo>
                  <a:lnTo>
                    <a:pt x="2817" y="16960"/>
                  </a:lnTo>
                  <a:lnTo>
                    <a:pt x="2817" y="16960"/>
                  </a:lnTo>
                  <a:lnTo>
                    <a:pt x="2960" y="16851"/>
                  </a:lnTo>
                  <a:lnTo>
                    <a:pt x="3104" y="16743"/>
                  </a:lnTo>
                  <a:lnTo>
                    <a:pt x="3250" y="16637"/>
                  </a:lnTo>
                  <a:lnTo>
                    <a:pt x="3395" y="16530"/>
                  </a:lnTo>
                  <a:lnTo>
                    <a:pt x="3541" y="16423"/>
                  </a:lnTo>
                  <a:lnTo>
                    <a:pt x="3689" y="16317"/>
                  </a:lnTo>
                  <a:lnTo>
                    <a:pt x="3985" y="16107"/>
                  </a:lnTo>
                  <a:lnTo>
                    <a:pt x="4283" y="15897"/>
                  </a:lnTo>
                  <a:lnTo>
                    <a:pt x="4581" y="15687"/>
                  </a:lnTo>
                  <a:lnTo>
                    <a:pt x="5179" y="15270"/>
                  </a:lnTo>
                  <a:lnTo>
                    <a:pt x="5477" y="15060"/>
                  </a:lnTo>
                  <a:lnTo>
                    <a:pt x="5775" y="14849"/>
                  </a:lnTo>
                  <a:lnTo>
                    <a:pt x="5922" y="14743"/>
                  </a:lnTo>
                  <a:lnTo>
                    <a:pt x="6069" y="14638"/>
                  </a:lnTo>
                  <a:lnTo>
                    <a:pt x="6216" y="14531"/>
                  </a:lnTo>
                  <a:lnTo>
                    <a:pt x="6361" y="14424"/>
                  </a:lnTo>
                  <a:lnTo>
                    <a:pt x="6507" y="14317"/>
                  </a:lnTo>
                  <a:lnTo>
                    <a:pt x="6651" y="14209"/>
                  </a:lnTo>
                  <a:lnTo>
                    <a:pt x="6794" y="14101"/>
                  </a:lnTo>
                  <a:lnTo>
                    <a:pt x="6936" y="13991"/>
                  </a:lnTo>
                  <a:lnTo>
                    <a:pt x="7077" y="13882"/>
                  </a:lnTo>
                  <a:lnTo>
                    <a:pt x="7217" y="13771"/>
                  </a:lnTo>
                  <a:lnTo>
                    <a:pt x="7356" y="13660"/>
                  </a:lnTo>
                  <a:lnTo>
                    <a:pt x="7493" y="13548"/>
                  </a:lnTo>
                  <a:lnTo>
                    <a:pt x="7493" y="13548"/>
                  </a:lnTo>
                  <a:lnTo>
                    <a:pt x="7660" y="13565"/>
                  </a:lnTo>
                  <a:lnTo>
                    <a:pt x="7826" y="13579"/>
                  </a:lnTo>
                  <a:lnTo>
                    <a:pt x="7993" y="13591"/>
                  </a:lnTo>
                  <a:lnTo>
                    <a:pt x="8160" y="13600"/>
                  </a:lnTo>
                  <a:lnTo>
                    <a:pt x="8325" y="13607"/>
                  </a:lnTo>
                  <a:lnTo>
                    <a:pt x="8492" y="13612"/>
                  </a:lnTo>
                  <a:lnTo>
                    <a:pt x="8658" y="13615"/>
                  </a:lnTo>
                  <a:lnTo>
                    <a:pt x="8823" y="13614"/>
                  </a:lnTo>
                  <a:lnTo>
                    <a:pt x="8989" y="13612"/>
                  </a:lnTo>
                  <a:lnTo>
                    <a:pt x="9153" y="13606"/>
                  </a:lnTo>
                  <a:lnTo>
                    <a:pt x="9318" y="13599"/>
                  </a:lnTo>
                  <a:lnTo>
                    <a:pt x="9483" y="13589"/>
                  </a:lnTo>
                  <a:lnTo>
                    <a:pt x="9646" y="13576"/>
                  </a:lnTo>
                  <a:lnTo>
                    <a:pt x="9808" y="13562"/>
                  </a:lnTo>
                  <a:lnTo>
                    <a:pt x="9972" y="13546"/>
                  </a:lnTo>
                  <a:lnTo>
                    <a:pt x="10133" y="13525"/>
                  </a:lnTo>
                  <a:lnTo>
                    <a:pt x="10295" y="13504"/>
                  </a:lnTo>
                  <a:lnTo>
                    <a:pt x="10455" y="13480"/>
                  </a:lnTo>
                  <a:lnTo>
                    <a:pt x="10615" y="13454"/>
                  </a:lnTo>
                  <a:lnTo>
                    <a:pt x="10774" y="13425"/>
                  </a:lnTo>
                  <a:lnTo>
                    <a:pt x="10933" y="13394"/>
                  </a:lnTo>
                  <a:lnTo>
                    <a:pt x="11091" y="13361"/>
                  </a:lnTo>
                  <a:lnTo>
                    <a:pt x="11247" y="13326"/>
                  </a:lnTo>
                  <a:lnTo>
                    <a:pt x="11403" y="13288"/>
                  </a:lnTo>
                  <a:lnTo>
                    <a:pt x="11558" y="13248"/>
                  </a:lnTo>
                  <a:lnTo>
                    <a:pt x="11712" y="13206"/>
                  </a:lnTo>
                  <a:lnTo>
                    <a:pt x="11863" y="13161"/>
                  </a:lnTo>
                  <a:lnTo>
                    <a:pt x="12015" y="13114"/>
                  </a:lnTo>
                  <a:lnTo>
                    <a:pt x="12166" y="13066"/>
                  </a:lnTo>
                  <a:lnTo>
                    <a:pt x="12315" y="13015"/>
                  </a:lnTo>
                  <a:lnTo>
                    <a:pt x="12463" y="12961"/>
                  </a:lnTo>
                  <a:lnTo>
                    <a:pt x="12610" y="12906"/>
                  </a:lnTo>
                  <a:lnTo>
                    <a:pt x="12756" y="12849"/>
                  </a:lnTo>
                  <a:lnTo>
                    <a:pt x="12899" y="12790"/>
                  </a:lnTo>
                  <a:lnTo>
                    <a:pt x="13042" y="12728"/>
                  </a:lnTo>
                  <a:lnTo>
                    <a:pt x="13183" y="12664"/>
                  </a:lnTo>
                  <a:lnTo>
                    <a:pt x="13323" y="12597"/>
                  </a:lnTo>
                  <a:lnTo>
                    <a:pt x="13462" y="12530"/>
                  </a:lnTo>
                  <a:lnTo>
                    <a:pt x="13599" y="12460"/>
                  </a:lnTo>
                  <a:lnTo>
                    <a:pt x="13666" y="12423"/>
                  </a:lnTo>
                  <a:lnTo>
                    <a:pt x="13733" y="12387"/>
                  </a:lnTo>
                  <a:lnTo>
                    <a:pt x="13801" y="12351"/>
                  </a:lnTo>
                  <a:lnTo>
                    <a:pt x="13867" y="12313"/>
                  </a:lnTo>
                  <a:lnTo>
                    <a:pt x="13933" y="12275"/>
                  </a:lnTo>
                  <a:lnTo>
                    <a:pt x="13998" y="12236"/>
                  </a:lnTo>
                  <a:lnTo>
                    <a:pt x="14065" y="12198"/>
                  </a:lnTo>
                  <a:lnTo>
                    <a:pt x="14129" y="12159"/>
                  </a:lnTo>
                  <a:lnTo>
                    <a:pt x="14194" y="12119"/>
                  </a:lnTo>
                  <a:lnTo>
                    <a:pt x="14257" y="12078"/>
                  </a:lnTo>
                  <a:lnTo>
                    <a:pt x="14321" y="12037"/>
                  </a:lnTo>
                  <a:lnTo>
                    <a:pt x="14384" y="11996"/>
                  </a:lnTo>
                  <a:lnTo>
                    <a:pt x="14447" y="11954"/>
                  </a:lnTo>
                  <a:lnTo>
                    <a:pt x="14509" y="11912"/>
                  </a:lnTo>
                  <a:lnTo>
                    <a:pt x="14570" y="11868"/>
                  </a:lnTo>
                  <a:lnTo>
                    <a:pt x="14632" y="11825"/>
                  </a:lnTo>
                  <a:lnTo>
                    <a:pt x="14692" y="11782"/>
                  </a:lnTo>
                  <a:lnTo>
                    <a:pt x="14753" y="11737"/>
                  </a:lnTo>
                  <a:lnTo>
                    <a:pt x="14813" y="11692"/>
                  </a:lnTo>
                  <a:lnTo>
                    <a:pt x="14871" y="11646"/>
                  </a:lnTo>
                  <a:lnTo>
                    <a:pt x="14930" y="11600"/>
                  </a:lnTo>
                  <a:lnTo>
                    <a:pt x="14989" y="11554"/>
                  </a:lnTo>
                  <a:lnTo>
                    <a:pt x="15047" y="11507"/>
                  </a:lnTo>
                  <a:lnTo>
                    <a:pt x="15103" y="11460"/>
                  </a:lnTo>
                  <a:lnTo>
                    <a:pt x="15160" y="11412"/>
                  </a:lnTo>
                  <a:lnTo>
                    <a:pt x="15216" y="11364"/>
                  </a:lnTo>
                  <a:lnTo>
                    <a:pt x="15272" y="11315"/>
                  </a:lnTo>
                  <a:lnTo>
                    <a:pt x="15327" y="11266"/>
                  </a:lnTo>
                  <a:lnTo>
                    <a:pt x="15382" y="11216"/>
                  </a:lnTo>
                  <a:lnTo>
                    <a:pt x="15436" y="11166"/>
                  </a:lnTo>
                  <a:lnTo>
                    <a:pt x="15489" y="11115"/>
                  </a:lnTo>
                  <a:lnTo>
                    <a:pt x="15542" y="11064"/>
                  </a:lnTo>
                  <a:lnTo>
                    <a:pt x="15595" y="11013"/>
                  </a:lnTo>
                  <a:lnTo>
                    <a:pt x="15646" y="10961"/>
                  </a:lnTo>
                  <a:lnTo>
                    <a:pt x="15697" y="10908"/>
                  </a:lnTo>
                  <a:lnTo>
                    <a:pt x="15748" y="10855"/>
                  </a:lnTo>
                  <a:lnTo>
                    <a:pt x="15798" y="10801"/>
                  </a:lnTo>
                  <a:lnTo>
                    <a:pt x="15847" y="10747"/>
                  </a:lnTo>
                  <a:lnTo>
                    <a:pt x="15896" y="10694"/>
                  </a:lnTo>
                  <a:lnTo>
                    <a:pt x="15944" y="10638"/>
                  </a:lnTo>
                  <a:lnTo>
                    <a:pt x="15992" y="10583"/>
                  </a:lnTo>
                  <a:lnTo>
                    <a:pt x="16039" y="10527"/>
                  </a:lnTo>
                  <a:lnTo>
                    <a:pt x="16085" y="10470"/>
                  </a:lnTo>
                  <a:lnTo>
                    <a:pt x="16131" y="10414"/>
                  </a:lnTo>
                  <a:lnTo>
                    <a:pt x="16176" y="10357"/>
                  </a:lnTo>
                  <a:lnTo>
                    <a:pt x="16221" y="10300"/>
                  </a:lnTo>
                  <a:lnTo>
                    <a:pt x="16265" y="10241"/>
                  </a:lnTo>
                  <a:lnTo>
                    <a:pt x="16307" y="10183"/>
                  </a:lnTo>
                  <a:lnTo>
                    <a:pt x="16350" y="10123"/>
                  </a:lnTo>
                  <a:lnTo>
                    <a:pt x="16392" y="10065"/>
                  </a:lnTo>
                  <a:lnTo>
                    <a:pt x="16392" y="10065"/>
                  </a:lnTo>
                  <a:lnTo>
                    <a:pt x="16225" y="10049"/>
                  </a:lnTo>
                  <a:lnTo>
                    <a:pt x="16057" y="10031"/>
                  </a:lnTo>
                  <a:lnTo>
                    <a:pt x="15892" y="10011"/>
                  </a:lnTo>
                  <a:lnTo>
                    <a:pt x="15726" y="9988"/>
                  </a:lnTo>
                  <a:lnTo>
                    <a:pt x="15561" y="9963"/>
                  </a:lnTo>
                  <a:lnTo>
                    <a:pt x="15396" y="9937"/>
                  </a:lnTo>
                  <a:lnTo>
                    <a:pt x="15232" y="9907"/>
                  </a:lnTo>
                  <a:lnTo>
                    <a:pt x="15069" y="9876"/>
                  </a:lnTo>
                  <a:lnTo>
                    <a:pt x="14907" y="9842"/>
                  </a:lnTo>
                  <a:lnTo>
                    <a:pt x="14744" y="9805"/>
                  </a:lnTo>
                  <a:lnTo>
                    <a:pt x="14583" y="9767"/>
                  </a:lnTo>
                  <a:lnTo>
                    <a:pt x="14423" y="9726"/>
                  </a:lnTo>
                  <a:lnTo>
                    <a:pt x="14263" y="9684"/>
                  </a:lnTo>
                  <a:lnTo>
                    <a:pt x="14104" y="9638"/>
                  </a:lnTo>
                  <a:lnTo>
                    <a:pt x="13946" y="9591"/>
                  </a:lnTo>
                  <a:lnTo>
                    <a:pt x="13789" y="9540"/>
                  </a:lnTo>
                  <a:lnTo>
                    <a:pt x="13789" y="9540"/>
                  </a:lnTo>
                  <a:lnTo>
                    <a:pt x="13677" y="9503"/>
                  </a:lnTo>
                  <a:lnTo>
                    <a:pt x="13567" y="9466"/>
                  </a:lnTo>
                  <a:lnTo>
                    <a:pt x="13455" y="9426"/>
                  </a:lnTo>
                  <a:lnTo>
                    <a:pt x="13346" y="9387"/>
                  </a:lnTo>
                  <a:lnTo>
                    <a:pt x="13239" y="9346"/>
                  </a:lnTo>
                  <a:lnTo>
                    <a:pt x="13132" y="9305"/>
                  </a:lnTo>
                  <a:lnTo>
                    <a:pt x="13025" y="9262"/>
                  </a:lnTo>
                  <a:lnTo>
                    <a:pt x="12919" y="9218"/>
                  </a:lnTo>
                  <a:lnTo>
                    <a:pt x="12815" y="9174"/>
                  </a:lnTo>
                  <a:lnTo>
                    <a:pt x="12712" y="9128"/>
                  </a:lnTo>
                  <a:lnTo>
                    <a:pt x="12609" y="9082"/>
                  </a:lnTo>
                  <a:lnTo>
                    <a:pt x="12508" y="9035"/>
                  </a:lnTo>
                  <a:lnTo>
                    <a:pt x="12407" y="8987"/>
                  </a:lnTo>
                  <a:lnTo>
                    <a:pt x="12307" y="8938"/>
                  </a:lnTo>
                  <a:lnTo>
                    <a:pt x="12208" y="8889"/>
                  </a:lnTo>
                  <a:lnTo>
                    <a:pt x="12111" y="8839"/>
                  </a:lnTo>
                  <a:lnTo>
                    <a:pt x="12014" y="8787"/>
                  </a:lnTo>
                  <a:lnTo>
                    <a:pt x="11919" y="8735"/>
                  </a:lnTo>
                  <a:lnTo>
                    <a:pt x="11824" y="8682"/>
                  </a:lnTo>
                  <a:lnTo>
                    <a:pt x="11730" y="8629"/>
                  </a:lnTo>
                  <a:lnTo>
                    <a:pt x="11637" y="8574"/>
                  </a:lnTo>
                  <a:lnTo>
                    <a:pt x="11546" y="8519"/>
                  </a:lnTo>
                  <a:lnTo>
                    <a:pt x="11455" y="8462"/>
                  </a:lnTo>
                  <a:lnTo>
                    <a:pt x="11365" y="8405"/>
                  </a:lnTo>
                  <a:lnTo>
                    <a:pt x="11277" y="8348"/>
                  </a:lnTo>
                  <a:lnTo>
                    <a:pt x="11188" y="8290"/>
                  </a:lnTo>
                  <a:lnTo>
                    <a:pt x="11101" y="8230"/>
                  </a:lnTo>
                  <a:lnTo>
                    <a:pt x="11016" y="8171"/>
                  </a:lnTo>
                  <a:lnTo>
                    <a:pt x="10931" y="8111"/>
                  </a:lnTo>
                  <a:lnTo>
                    <a:pt x="10847" y="8049"/>
                  </a:lnTo>
                  <a:lnTo>
                    <a:pt x="10765" y="7987"/>
                  </a:lnTo>
                  <a:lnTo>
                    <a:pt x="10684" y="7924"/>
                  </a:lnTo>
                  <a:lnTo>
                    <a:pt x="10602" y="7861"/>
                  </a:lnTo>
                  <a:lnTo>
                    <a:pt x="10523" y="7797"/>
                  </a:lnTo>
                  <a:lnTo>
                    <a:pt x="10444" y="7733"/>
                  </a:lnTo>
                  <a:lnTo>
                    <a:pt x="10367" y="7667"/>
                  </a:lnTo>
                  <a:lnTo>
                    <a:pt x="10290" y="7602"/>
                  </a:lnTo>
                  <a:lnTo>
                    <a:pt x="10216" y="7534"/>
                  </a:lnTo>
                  <a:lnTo>
                    <a:pt x="10141" y="7467"/>
                  </a:lnTo>
                  <a:lnTo>
                    <a:pt x="10068" y="7400"/>
                  </a:lnTo>
                  <a:lnTo>
                    <a:pt x="9995" y="7330"/>
                  </a:lnTo>
                  <a:lnTo>
                    <a:pt x="9925" y="7262"/>
                  </a:lnTo>
                  <a:lnTo>
                    <a:pt x="9854" y="7191"/>
                  </a:lnTo>
                  <a:lnTo>
                    <a:pt x="9785" y="7121"/>
                  </a:lnTo>
                  <a:lnTo>
                    <a:pt x="9718" y="7051"/>
                  </a:lnTo>
                  <a:lnTo>
                    <a:pt x="9650" y="6979"/>
                  </a:lnTo>
                  <a:lnTo>
                    <a:pt x="9585" y="6907"/>
                  </a:lnTo>
                  <a:lnTo>
                    <a:pt x="9520" y="6835"/>
                  </a:lnTo>
                  <a:lnTo>
                    <a:pt x="9457" y="6761"/>
                  </a:lnTo>
                  <a:lnTo>
                    <a:pt x="9394" y="6688"/>
                  </a:lnTo>
                  <a:lnTo>
                    <a:pt x="9333" y="6614"/>
                  </a:lnTo>
                  <a:lnTo>
                    <a:pt x="9272" y="6539"/>
                  </a:lnTo>
                  <a:lnTo>
                    <a:pt x="9213" y="6463"/>
                  </a:lnTo>
                  <a:lnTo>
                    <a:pt x="9156" y="6388"/>
                  </a:lnTo>
                  <a:lnTo>
                    <a:pt x="9098" y="6312"/>
                  </a:lnTo>
                  <a:lnTo>
                    <a:pt x="9042" y="6235"/>
                  </a:lnTo>
                  <a:lnTo>
                    <a:pt x="8988" y="6157"/>
                  </a:lnTo>
                  <a:lnTo>
                    <a:pt x="8933" y="6080"/>
                  </a:lnTo>
                  <a:lnTo>
                    <a:pt x="8881" y="6001"/>
                  </a:lnTo>
                  <a:lnTo>
                    <a:pt x="8830" y="5923"/>
                  </a:lnTo>
                  <a:lnTo>
                    <a:pt x="8779" y="5844"/>
                  </a:lnTo>
                  <a:lnTo>
                    <a:pt x="8730" y="5764"/>
                  </a:lnTo>
                  <a:lnTo>
                    <a:pt x="8682" y="5685"/>
                  </a:lnTo>
                  <a:lnTo>
                    <a:pt x="8635" y="5604"/>
                  </a:lnTo>
                  <a:lnTo>
                    <a:pt x="8589" y="5524"/>
                  </a:lnTo>
                  <a:lnTo>
                    <a:pt x="8545" y="5443"/>
                  </a:lnTo>
                  <a:lnTo>
                    <a:pt x="8502" y="5360"/>
                  </a:lnTo>
                  <a:lnTo>
                    <a:pt x="8460" y="5279"/>
                  </a:lnTo>
                  <a:lnTo>
                    <a:pt x="8418" y="5197"/>
                  </a:lnTo>
                  <a:lnTo>
                    <a:pt x="8379" y="5114"/>
                  </a:lnTo>
                  <a:lnTo>
                    <a:pt x="8339" y="5031"/>
                  </a:lnTo>
                  <a:lnTo>
                    <a:pt x="8302" y="4948"/>
                  </a:lnTo>
                  <a:lnTo>
                    <a:pt x="8265" y="4864"/>
                  </a:lnTo>
                  <a:lnTo>
                    <a:pt x="8230" y="4781"/>
                  </a:lnTo>
                  <a:lnTo>
                    <a:pt x="8196" y="4696"/>
                  </a:lnTo>
                  <a:lnTo>
                    <a:pt x="8163" y="4611"/>
                  </a:lnTo>
                  <a:lnTo>
                    <a:pt x="8131" y="4526"/>
                  </a:lnTo>
                  <a:lnTo>
                    <a:pt x="8101" y="4441"/>
                  </a:lnTo>
                  <a:lnTo>
                    <a:pt x="8071" y="4356"/>
                  </a:lnTo>
                  <a:lnTo>
                    <a:pt x="8043" y="4270"/>
                  </a:lnTo>
                  <a:lnTo>
                    <a:pt x="8016" y="4184"/>
                  </a:lnTo>
                  <a:lnTo>
                    <a:pt x="7990" y="4097"/>
                  </a:lnTo>
                  <a:lnTo>
                    <a:pt x="7965" y="4011"/>
                  </a:lnTo>
                  <a:lnTo>
                    <a:pt x="7942" y="3924"/>
                  </a:lnTo>
                  <a:lnTo>
                    <a:pt x="7920" y="3837"/>
                  </a:lnTo>
                  <a:lnTo>
                    <a:pt x="7899" y="3750"/>
                  </a:lnTo>
                  <a:lnTo>
                    <a:pt x="7880" y="3663"/>
                  </a:lnTo>
                  <a:lnTo>
                    <a:pt x="7860" y="3575"/>
                  </a:lnTo>
                  <a:lnTo>
                    <a:pt x="7843" y="3487"/>
                  </a:lnTo>
                  <a:lnTo>
                    <a:pt x="7827" y="3399"/>
                  </a:lnTo>
                  <a:lnTo>
                    <a:pt x="7812" y="3310"/>
                  </a:lnTo>
                  <a:lnTo>
                    <a:pt x="7798" y="3222"/>
                  </a:lnTo>
                  <a:lnTo>
                    <a:pt x="7787" y="3133"/>
                  </a:lnTo>
                  <a:lnTo>
                    <a:pt x="7775" y="3044"/>
                  </a:lnTo>
                  <a:lnTo>
                    <a:pt x="7765" y="2956"/>
                  </a:lnTo>
                  <a:lnTo>
                    <a:pt x="7757" y="2867"/>
                  </a:lnTo>
                  <a:lnTo>
                    <a:pt x="7749" y="2778"/>
                  </a:lnTo>
                  <a:lnTo>
                    <a:pt x="7743" y="2689"/>
                  </a:lnTo>
                  <a:lnTo>
                    <a:pt x="7738" y="2599"/>
                  </a:lnTo>
                  <a:lnTo>
                    <a:pt x="7734" y="2510"/>
                  </a:lnTo>
                  <a:lnTo>
                    <a:pt x="7732" y="2420"/>
                  </a:lnTo>
                  <a:lnTo>
                    <a:pt x="7731" y="2330"/>
                  </a:lnTo>
                  <a:lnTo>
                    <a:pt x="7731" y="2240"/>
                  </a:lnTo>
                  <a:lnTo>
                    <a:pt x="7732" y="2151"/>
                  </a:lnTo>
                  <a:lnTo>
                    <a:pt x="7735" y="2061"/>
                  </a:lnTo>
                  <a:lnTo>
                    <a:pt x="7739" y="1971"/>
                  </a:lnTo>
                  <a:lnTo>
                    <a:pt x="7744" y="1882"/>
                  </a:lnTo>
                  <a:lnTo>
                    <a:pt x="7751" y="1792"/>
                  </a:lnTo>
                  <a:lnTo>
                    <a:pt x="7759" y="1701"/>
                  </a:lnTo>
                  <a:lnTo>
                    <a:pt x="7767" y="1612"/>
                  </a:lnTo>
                  <a:lnTo>
                    <a:pt x="7778" y="1522"/>
                  </a:lnTo>
                  <a:lnTo>
                    <a:pt x="7790" y="1432"/>
                  </a:lnTo>
                  <a:lnTo>
                    <a:pt x="7803" y="1341"/>
                  </a:lnTo>
                  <a:lnTo>
                    <a:pt x="7818" y="1252"/>
                  </a:lnTo>
                  <a:lnTo>
                    <a:pt x="7833" y="1162"/>
                  </a:lnTo>
                  <a:lnTo>
                    <a:pt x="7850" y="1072"/>
                  </a:lnTo>
                  <a:lnTo>
                    <a:pt x="7868" y="983"/>
                  </a:lnTo>
                  <a:lnTo>
                    <a:pt x="7888" y="893"/>
                  </a:lnTo>
                  <a:lnTo>
                    <a:pt x="7908" y="803"/>
                  </a:lnTo>
                  <a:lnTo>
                    <a:pt x="7931" y="714"/>
                  </a:lnTo>
                  <a:lnTo>
                    <a:pt x="7954" y="624"/>
                  </a:lnTo>
                  <a:lnTo>
                    <a:pt x="7980" y="534"/>
                  </a:lnTo>
                  <a:lnTo>
                    <a:pt x="8006" y="445"/>
                  </a:lnTo>
                  <a:lnTo>
                    <a:pt x="8034" y="356"/>
                  </a:lnTo>
                  <a:lnTo>
                    <a:pt x="8062" y="266"/>
                  </a:lnTo>
                  <a:lnTo>
                    <a:pt x="8092" y="178"/>
                  </a:lnTo>
                  <a:lnTo>
                    <a:pt x="8124" y="89"/>
                  </a:lnTo>
                  <a:lnTo>
                    <a:pt x="8157" y="0"/>
                  </a:lnTo>
                  <a:lnTo>
                    <a:pt x="81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44678930-4252-4CB3-99F3-1DABABF636A6}"/>
                </a:ext>
              </a:extLst>
            </p:cNvPr>
            <p:cNvSpPr>
              <a:spLocks noEditPoints="1"/>
            </p:cNvSpPr>
            <p:nvPr/>
          </p:nvSpPr>
          <p:spPr bwMode="auto">
            <a:xfrm>
              <a:off x="2967" y="0"/>
              <a:ext cx="3491" cy="3420"/>
            </a:xfrm>
            <a:custGeom>
              <a:avLst/>
              <a:gdLst>
                <a:gd name="T0" fmla="*/ 16646 w 17456"/>
                <a:gd name="T1" fmla="*/ 3936 h 17101"/>
                <a:gd name="T2" fmla="*/ 15501 w 17456"/>
                <a:gd name="T3" fmla="*/ 2511 h 17101"/>
                <a:gd name="T4" fmla="*/ 14014 w 17456"/>
                <a:gd name="T5" fmla="*/ 1391 h 17101"/>
                <a:gd name="T6" fmla="*/ 12309 w 17456"/>
                <a:gd name="T7" fmla="*/ 598 h 17101"/>
                <a:gd name="T8" fmla="*/ 10679 w 17456"/>
                <a:gd name="T9" fmla="*/ 171 h 17101"/>
                <a:gd name="T10" fmla="*/ 8923 w 17456"/>
                <a:gd name="T11" fmla="*/ 2 h 17101"/>
                <a:gd name="T12" fmla="*/ 7188 w 17456"/>
                <a:gd name="T13" fmla="*/ 109 h 17101"/>
                <a:gd name="T14" fmla="*/ 5526 w 17456"/>
                <a:gd name="T15" fmla="*/ 477 h 17101"/>
                <a:gd name="T16" fmla="*/ 3989 w 17456"/>
                <a:gd name="T17" fmla="*/ 1091 h 17101"/>
                <a:gd name="T18" fmla="*/ 2627 w 17456"/>
                <a:gd name="T19" fmla="*/ 1936 h 17101"/>
                <a:gd name="T20" fmla="*/ 1494 w 17456"/>
                <a:gd name="T21" fmla="*/ 2995 h 17101"/>
                <a:gd name="T22" fmla="*/ 638 w 17456"/>
                <a:gd name="T23" fmla="*/ 4255 h 17101"/>
                <a:gd name="T24" fmla="*/ 169 w 17456"/>
                <a:gd name="T25" fmla="*/ 5478 h 17101"/>
                <a:gd name="T26" fmla="*/ 0 w 17456"/>
                <a:gd name="T27" fmla="*/ 6776 h 17101"/>
                <a:gd name="T28" fmla="*/ 145 w 17456"/>
                <a:gd name="T29" fmla="*/ 8051 h 17101"/>
                <a:gd name="T30" fmla="*/ 586 w 17456"/>
                <a:gd name="T31" fmla="*/ 9272 h 17101"/>
                <a:gd name="T32" fmla="*/ 1308 w 17456"/>
                <a:gd name="T33" fmla="*/ 10407 h 17101"/>
                <a:gd name="T34" fmla="*/ 2291 w 17456"/>
                <a:gd name="T35" fmla="*/ 11424 h 17101"/>
                <a:gd name="T36" fmla="*/ 3520 w 17456"/>
                <a:gd name="T37" fmla="*/ 12289 h 17101"/>
                <a:gd name="T38" fmla="*/ 4975 w 17456"/>
                <a:gd name="T39" fmla="*/ 12972 h 17101"/>
                <a:gd name="T40" fmla="*/ 6951 w 17456"/>
                <a:gd name="T41" fmla="*/ 13490 h 17101"/>
                <a:gd name="T42" fmla="*/ 9258 w 17456"/>
                <a:gd name="T43" fmla="*/ 13619 h 17101"/>
                <a:gd name="T44" fmla="*/ 11387 w 17456"/>
                <a:gd name="T45" fmla="*/ 14653 h 17101"/>
                <a:gd name="T46" fmla="*/ 14660 w 17456"/>
                <a:gd name="T47" fmla="*/ 16991 h 17101"/>
                <a:gd name="T48" fmla="*/ 15008 w 17456"/>
                <a:gd name="T49" fmla="*/ 17101 h 17101"/>
                <a:gd name="T50" fmla="*/ 15502 w 17456"/>
                <a:gd name="T51" fmla="*/ 16848 h 17101"/>
                <a:gd name="T52" fmla="*/ 15581 w 17456"/>
                <a:gd name="T53" fmla="*/ 16290 h 17101"/>
                <a:gd name="T54" fmla="*/ 14872 w 17456"/>
                <a:gd name="T55" fmla="*/ 13789 h 17101"/>
                <a:gd name="T56" fmla="*/ 14622 w 17456"/>
                <a:gd name="T57" fmla="*/ 11941 h 17101"/>
                <a:gd name="T58" fmla="*/ 15974 w 17456"/>
                <a:gd name="T59" fmla="*/ 10625 h 17101"/>
                <a:gd name="T60" fmla="*/ 16985 w 17456"/>
                <a:gd name="T61" fmla="*/ 9036 h 17101"/>
                <a:gd name="T62" fmla="*/ 17430 w 17456"/>
                <a:gd name="T63" fmla="*/ 7337 h 17101"/>
                <a:gd name="T64" fmla="*/ 17323 w 17456"/>
                <a:gd name="T65" fmla="*/ 5626 h 17101"/>
                <a:gd name="T66" fmla="*/ 13703 w 17456"/>
                <a:gd name="T67" fmla="*/ 12807 h 17101"/>
                <a:gd name="T68" fmla="*/ 13991 w 17456"/>
                <a:gd name="T69" fmla="*/ 14416 h 17101"/>
                <a:gd name="T70" fmla="*/ 11984 w 17456"/>
                <a:gd name="T71" fmla="*/ 13859 h 17101"/>
                <a:gd name="T72" fmla="*/ 10003 w 17456"/>
                <a:gd name="T73" fmla="*/ 12557 h 17101"/>
                <a:gd name="T74" fmla="*/ 8359 w 17456"/>
                <a:gd name="T75" fmla="*/ 12630 h 17101"/>
                <a:gd name="T76" fmla="*/ 6887 w 17456"/>
                <a:gd name="T77" fmla="*/ 12470 h 17101"/>
                <a:gd name="T78" fmla="*/ 5462 w 17456"/>
                <a:gd name="T79" fmla="*/ 12093 h 17101"/>
                <a:gd name="T80" fmla="*/ 4128 w 17456"/>
                <a:gd name="T81" fmla="*/ 11491 h 17101"/>
                <a:gd name="T82" fmla="*/ 2903 w 17456"/>
                <a:gd name="T83" fmla="*/ 10637 h 17101"/>
                <a:gd name="T84" fmla="*/ 1651 w 17456"/>
                <a:gd name="T85" fmla="*/ 9159 h 17101"/>
                <a:gd name="T86" fmla="*/ 1058 w 17456"/>
                <a:gd name="T87" fmla="*/ 7539 h 17101"/>
                <a:gd name="T88" fmla="*/ 1096 w 17456"/>
                <a:gd name="T89" fmla="*/ 5892 h 17101"/>
                <a:gd name="T90" fmla="*/ 1687 w 17456"/>
                <a:gd name="T91" fmla="*/ 4414 h 17101"/>
                <a:gd name="T92" fmla="*/ 2906 w 17456"/>
                <a:gd name="T93" fmla="*/ 2992 h 17101"/>
                <a:gd name="T94" fmla="*/ 4610 w 17456"/>
                <a:gd name="T95" fmla="*/ 1893 h 17101"/>
                <a:gd name="T96" fmla="*/ 6688 w 17456"/>
                <a:gd name="T97" fmla="*/ 1202 h 17101"/>
                <a:gd name="T98" fmla="*/ 8827 w 17456"/>
                <a:gd name="T99" fmla="*/ 996 h 17101"/>
                <a:gd name="T100" fmla="*/ 10360 w 17456"/>
                <a:gd name="T101" fmla="*/ 1125 h 17101"/>
                <a:gd name="T102" fmla="*/ 11808 w 17456"/>
                <a:gd name="T103" fmla="*/ 1476 h 17101"/>
                <a:gd name="T104" fmla="*/ 13137 w 17456"/>
                <a:gd name="T105" fmla="*/ 2036 h 17101"/>
                <a:gd name="T106" fmla="*/ 14245 w 17456"/>
                <a:gd name="T107" fmla="*/ 2744 h 17101"/>
                <a:gd name="T108" fmla="*/ 15264 w 17456"/>
                <a:gd name="T109" fmla="*/ 3708 h 17101"/>
                <a:gd name="T110" fmla="*/ 15970 w 17456"/>
                <a:gd name="T111" fmla="*/ 4772 h 17101"/>
                <a:gd name="T112" fmla="*/ 16365 w 17456"/>
                <a:gd name="T113" fmla="*/ 5896 h 17101"/>
                <a:gd name="T114" fmla="*/ 16454 w 17456"/>
                <a:gd name="T115" fmla="*/ 7047 h 17101"/>
                <a:gd name="T116" fmla="*/ 16241 w 17456"/>
                <a:gd name="T117" fmla="*/ 8186 h 17101"/>
                <a:gd name="T118" fmla="*/ 15730 w 17456"/>
                <a:gd name="T119" fmla="*/ 9281 h 17101"/>
                <a:gd name="T120" fmla="*/ 14926 w 17456"/>
                <a:gd name="T121" fmla="*/ 10292 h 17101"/>
                <a:gd name="T122" fmla="*/ 13831 w 17456"/>
                <a:gd name="T123" fmla="*/ 11184 h 17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56" h="17101">
                  <a:moveTo>
                    <a:pt x="17272" y="5415"/>
                  </a:moveTo>
                  <a:lnTo>
                    <a:pt x="17272" y="5415"/>
                  </a:lnTo>
                  <a:lnTo>
                    <a:pt x="17241" y="5302"/>
                  </a:lnTo>
                  <a:lnTo>
                    <a:pt x="17207" y="5191"/>
                  </a:lnTo>
                  <a:lnTo>
                    <a:pt x="17172" y="5080"/>
                  </a:lnTo>
                  <a:lnTo>
                    <a:pt x="17134" y="4971"/>
                  </a:lnTo>
                  <a:lnTo>
                    <a:pt x="17094" y="4863"/>
                  </a:lnTo>
                  <a:lnTo>
                    <a:pt x="17052" y="4756"/>
                  </a:lnTo>
                  <a:lnTo>
                    <a:pt x="17008" y="4650"/>
                  </a:lnTo>
                  <a:lnTo>
                    <a:pt x="16962" y="4544"/>
                  </a:lnTo>
                  <a:lnTo>
                    <a:pt x="16914" y="4441"/>
                  </a:lnTo>
                  <a:lnTo>
                    <a:pt x="16864" y="4337"/>
                  </a:lnTo>
                  <a:lnTo>
                    <a:pt x="16813" y="4236"/>
                  </a:lnTo>
                  <a:lnTo>
                    <a:pt x="16758" y="4134"/>
                  </a:lnTo>
                  <a:lnTo>
                    <a:pt x="16703" y="4035"/>
                  </a:lnTo>
                  <a:lnTo>
                    <a:pt x="16646" y="3936"/>
                  </a:lnTo>
                  <a:lnTo>
                    <a:pt x="16586" y="3838"/>
                  </a:lnTo>
                  <a:lnTo>
                    <a:pt x="16525" y="3742"/>
                  </a:lnTo>
                  <a:lnTo>
                    <a:pt x="16462" y="3646"/>
                  </a:lnTo>
                  <a:lnTo>
                    <a:pt x="16398" y="3552"/>
                  </a:lnTo>
                  <a:lnTo>
                    <a:pt x="16332" y="3459"/>
                  </a:lnTo>
                  <a:lnTo>
                    <a:pt x="16263" y="3368"/>
                  </a:lnTo>
                  <a:lnTo>
                    <a:pt x="16194" y="3277"/>
                  </a:lnTo>
                  <a:lnTo>
                    <a:pt x="16123" y="3187"/>
                  </a:lnTo>
                  <a:lnTo>
                    <a:pt x="16051" y="3099"/>
                  </a:lnTo>
                  <a:lnTo>
                    <a:pt x="15976" y="3011"/>
                  </a:lnTo>
                  <a:lnTo>
                    <a:pt x="15900" y="2924"/>
                  </a:lnTo>
                  <a:lnTo>
                    <a:pt x="15823" y="2840"/>
                  </a:lnTo>
                  <a:lnTo>
                    <a:pt x="15745" y="2756"/>
                  </a:lnTo>
                  <a:lnTo>
                    <a:pt x="15665" y="2674"/>
                  </a:lnTo>
                  <a:lnTo>
                    <a:pt x="15583" y="2591"/>
                  </a:lnTo>
                  <a:lnTo>
                    <a:pt x="15501" y="2511"/>
                  </a:lnTo>
                  <a:lnTo>
                    <a:pt x="15416" y="2432"/>
                  </a:lnTo>
                  <a:lnTo>
                    <a:pt x="15331" y="2354"/>
                  </a:lnTo>
                  <a:lnTo>
                    <a:pt x="15244" y="2277"/>
                  </a:lnTo>
                  <a:lnTo>
                    <a:pt x="15156" y="2202"/>
                  </a:lnTo>
                  <a:lnTo>
                    <a:pt x="15067" y="2128"/>
                  </a:lnTo>
                  <a:lnTo>
                    <a:pt x="14976" y="2054"/>
                  </a:lnTo>
                  <a:lnTo>
                    <a:pt x="14885" y="1983"/>
                  </a:lnTo>
                  <a:lnTo>
                    <a:pt x="14792" y="1912"/>
                  </a:lnTo>
                  <a:lnTo>
                    <a:pt x="14698" y="1843"/>
                  </a:lnTo>
                  <a:lnTo>
                    <a:pt x="14604" y="1775"/>
                  </a:lnTo>
                  <a:lnTo>
                    <a:pt x="14508" y="1707"/>
                  </a:lnTo>
                  <a:lnTo>
                    <a:pt x="14411" y="1642"/>
                  </a:lnTo>
                  <a:lnTo>
                    <a:pt x="14313" y="1577"/>
                  </a:lnTo>
                  <a:lnTo>
                    <a:pt x="14214" y="1514"/>
                  </a:lnTo>
                  <a:lnTo>
                    <a:pt x="14115" y="1452"/>
                  </a:lnTo>
                  <a:lnTo>
                    <a:pt x="14014" y="1391"/>
                  </a:lnTo>
                  <a:lnTo>
                    <a:pt x="13913" y="1333"/>
                  </a:lnTo>
                  <a:lnTo>
                    <a:pt x="13810" y="1274"/>
                  </a:lnTo>
                  <a:lnTo>
                    <a:pt x="13707" y="1217"/>
                  </a:lnTo>
                  <a:lnTo>
                    <a:pt x="13604" y="1162"/>
                  </a:lnTo>
                  <a:lnTo>
                    <a:pt x="13499" y="1107"/>
                  </a:lnTo>
                  <a:lnTo>
                    <a:pt x="13393" y="1055"/>
                  </a:lnTo>
                  <a:lnTo>
                    <a:pt x="13288" y="1003"/>
                  </a:lnTo>
                  <a:lnTo>
                    <a:pt x="13181" y="952"/>
                  </a:lnTo>
                  <a:lnTo>
                    <a:pt x="13074" y="903"/>
                  </a:lnTo>
                  <a:lnTo>
                    <a:pt x="12966" y="856"/>
                  </a:lnTo>
                  <a:lnTo>
                    <a:pt x="12858" y="809"/>
                  </a:lnTo>
                  <a:lnTo>
                    <a:pt x="12749" y="764"/>
                  </a:lnTo>
                  <a:lnTo>
                    <a:pt x="12640" y="721"/>
                  </a:lnTo>
                  <a:lnTo>
                    <a:pt x="12530" y="678"/>
                  </a:lnTo>
                  <a:lnTo>
                    <a:pt x="12420" y="637"/>
                  </a:lnTo>
                  <a:lnTo>
                    <a:pt x="12309" y="598"/>
                  </a:lnTo>
                  <a:lnTo>
                    <a:pt x="12198" y="559"/>
                  </a:lnTo>
                  <a:lnTo>
                    <a:pt x="12086" y="523"/>
                  </a:lnTo>
                  <a:lnTo>
                    <a:pt x="12086" y="523"/>
                  </a:lnTo>
                  <a:lnTo>
                    <a:pt x="11980" y="489"/>
                  </a:lnTo>
                  <a:lnTo>
                    <a:pt x="11873" y="456"/>
                  </a:lnTo>
                  <a:lnTo>
                    <a:pt x="11765" y="424"/>
                  </a:lnTo>
                  <a:lnTo>
                    <a:pt x="11657" y="394"/>
                  </a:lnTo>
                  <a:lnTo>
                    <a:pt x="11549" y="364"/>
                  </a:lnTo>
                  <a:lnTo>
                    <a:pt x="11441" y="336"/>
                  </a:lnTo>
                  <a:lnTo>
                    <a:pt x="11333" y="309"/>
                  </a:lnTo>
                  <a:lnTo>
                    <a:pt x="11224" y="283"/>
                  </a:lnTo>
                  <a:lnTo>
                    <a:pt x="11115" y="258"/>
                  </a:lnTo>
                  <a:lnTo>
                    <a:pt x="11007" y="235"/>
                  </a:lnTo>
                  <a:lnTo>
                    <a:pt x="10898" y="212"/>
                  </a:lnTo>
                  <a:lnTo>
                    <a:pt x="10788" y="191"/>
                  </a:lnTo>
                  <a:lnTo>
                    <a:pt x="10679" y="171"/>
                  </a:lnTo>
                  <a:lnTo>
                    <a:pt x="10570" y="152"/>
                  </a:lnTo>
                  <a:lnTo>
                    <a:pt x="10460" y="135"/>
                  </a:lnTo>
                  <a:lnTo>
                    <a:pt x="10351" y="117"/>
                  </a:lnTo>
                  <a:lnTo>
                    <a:pt x="10241" y="101"/>
                  </a:lnTo>
                  <a:lnTo>
                    <a:pt x="10131" y="88"/>
                  </a:lnTo>
                  <a:lnTo>
                    <a:pt x="10021" y="74"/>
                  </a:lnTo>
                  <a:lnTo>
                    <a:pt x="9912" y="62"/>
                  </a:lnTo>
                  <a:lnTo>
                    <a:pt x="9802" y="51"/>
                  </a:lnTo>
                  <a:lnTo>
                    <a:pt x="9692" y="41"/>
                  </a:lnTo>
                  <a:lnTo>
                    <a:pt x="9582" y="32"/>
                  </a:lnTo>
                  <a:lnTo>
                    <a:pt x="9472" y="25"/>
                  </a:lnTo>
                  <a:lnTo>
                    <a:pt x="9363" y="17"/>
                  </a:lnTo>
                  <a:lnTo>
                    <a:pt x="9253" y="12"/>
                  </a:lnTo>
                  <a:lnTo>
                    <a:pt x="9143" y="7"/>
                  </a:lnTo>
                  <a:lnTo>
                    <a:pt x="9032" y="4"/>
                  </a:lnTo>
                  <a:lnTo>
                    <a:pt x="8923" y="2"/>
                  </a:lnTo>
                  <a:lnTo>
                    <a:pt x="8813" y="0"/>
                  </a:lnTo>
                  <a:lnTo>
                    <a:pt x="8704" y="0"/>
                  </a:lnTo>
                  <a:lnTo>
                    <a:pt x="8594" y="1"/>
                  </a:lnTo>
                  <a:lnTo>
                    <a:pt x="8485" y="3"/>
                  </a:lnTo>
                  <a:lnTo>
                    <a:pt x="8376" y="6"/>
                  </a:lnTo>
                  <a:lnTo>
                    <a:pt x="8267" y="11"/>
                  </a:lnTo>
                  <a:lnTo>
                    <a:pt x="8158" y="15"/>
                  </a:lnTo>
                  <a:lnTo>
                    <a:pt x="8049" y="21"/>
                  </a:lnTo>
                  <a:lnTo>
                    <a:pt x="7941" y="29"/>
                  </a:lnTo>
                  <a:lnTo>
                    <a:pt x="7834" y="37"/>
                  </a:lnTo>
                  <a:lnTo>
                    <a:pt x="7726" y="47"/>
                  </a:lnTo>
                  <a:lnTo>
                    <a:pt x="7618" y="57"/>
                  </a:lnTo>
                  <a:lnTo>
                    <a:pt x="7510" y="68"/>
                  </a:lnTo>
                  <a:lnTo>
                    <a:pt x="7402" y="81"/>
                  </a:lnTo>
                  <a:lnTo>
                    <a:pt x="7295" y="94"/>
                  </a:lnTo>
                  <a:lnTo>
                    <a:pt x="7188" y="109"/>
                  </a:lnTo>
                  <a:lnTo>
                    <a:pt x="7082" y="124"/>
                  </a:lnTo>
                  <a:lnTo>
                    <a:pt x="6975" y="141"/>
                  </a:lnTo>
                  <a:lnTo>
                    <a:pt x="6870" y="158"/>
                  </a:lnTo>
                  <a:lnTo>
                    <a:pt x="6764" y="177"/>
                  </a:lnTo>
                  <a:lnTo>
                    <a:pt x="6659" y="196"/>
                  </a:lnTo>
                  <a:lnTo>
                    <a:pt x="6554" y="217"/>
                  </a:lnTo>
                  <a:lnTo>
                    <a:pt x="6450" y="239"/>
                  </a:lnTo>
                  <a:lnTo>
                    <a:pt x="6345" y="262"/>
                  </a:lnTo>
                  <a:lnTo>
                    <a:pt x="6241" y="285"/>
                  </a:lnTo>
                  <a:lnTo>
                    <a:pt x="6138" y="310"/>
                  </a:lnTo>
                  <a:lnTo>
                    <a:pt x="6035" y="335"/>
                  </a:lnTo>
                  <a:lnTo>
                    <a:pt x="5933" y="361"/>
                  </a:lnTo>
                  <a:lnTo>
                    <a:pt x="5830" y="389"/>
                  </a:lnTo>
                  <a:lnTo>
                    <a:pt x="5728" y="417"/>
                  </a:lnTo>
                  <a:lnTo>
                    <a:pt x="5627" y="446"/>
                  </a:lnTo>
                  <a:lnTo>
                    <a:pt x="5526" y="477"/>
                  </a:lnTo>
                  <a:lnTo>
                    <a:pt x="5426" y="508"/>
                  </a:lnTo>
                  <a:lnTo>
                    <a:pt x="5327" y="540"/>
                  </a:lnTo>
                  <a:lnTo>
                    <a:pt x="5227" y="573"/>
                  </a:lnTo>
                  <a:lnTo>
                    <a:pt x="5129" y="608"/>
                  </a:lnTo>
                  <a:lnTo>
                    <a:pt x="5031" y="643"/>
                  </a:lnTo>
                  <a:lnTo>
                    <a:pt x="4932" y="679"/>
                  </a:lnTo>
                  <a:lnTo>
                    <a:pt x="4836" y="716"/>
                  </a:lnTo>
                  <a:lnTo>
                    <a:pt x="4739" y="754"/>
                  </a:lnTo>
                  <a:lnTo>
                    <a:pt x="4643" y="793"/>
                  </a:lnTo>
                  <a:lnTo>
                    <a:pt x="4548" y="833"/>
                  </a:lnTo>
                  <a:lnTo>
                    <a:pt x="4454" y="873"/>
                  </a:lnTo>
                  <a:lnTo>
                    <a:pt x="4360" y="915"/>
                  </a:lnTo>
                  <a:lnTo>
                    <a:pt x="4266" y="958"/>
                  </a:lnTo>
                  <a:lnTo>
                    <a:pt x="4173" y="1002"/>
                  </a:lnTo>
                  <a:lnTo>
                    <a:pt x="4081" y="1045"/>
                  </a:lnTo>
                  <a:lnTo>
                    <a:pt x="3989" y="1091"/>
                  </a:lnTo>
                  <a:lnTo>
                    <a:pt x="3898" y="1137"/>
                  </a:lnTo>
                  <a:lnTo>
                    <a:pt x="3808" y="1184"/>
                  </a:lnTo>
                  <a:lnTo>
                    <a:pt x="3718" y="1232"/>
                  </a:lnTo>
                  <a:lnTo>
                    <a:pt x="3631" y="1281"/>
                  </a:lnTo>
                  <a:lnTo>
                    <a:pt x="3542" y="1330"/>
                  </a:lnTo>
                  <a:lnTo>
                    <a:pt x="3456" y="1382"/>
                  </a:lnTo>
                  <a:lnTo>
                    <a:pt x="3369" y="1433"/>
                  </a:lnTo>
                  <a:lnTo>
                    <a:pt x="3284" y="1485"/>
                  </a:lnTo>
                  <a:lnTo>
                    <a:pt x="3198" y="1539"/>
                  </a:lnTo>
                  <a:lnTo>
                    <a:pt x="3115" y="1593"/>
                  </a:lnTo>
                  <a:lnTo>
                    <a:pt x="3031" y="1647"/>
                  </a:lnTo>
                  <a:lnTo>
                    <a:pt x="2949" y="1704"/>
                  </a:lnTo>
                  <a:lnTo>
                    <a:pt x="2867" y="1761"/>
                  </a:lnTo>
                  <a:lnTo>
                    <a:pt x="2787" y="1818"/>
                  </a:lnTo>
                  <a:lnTo>
                    <a:pt x="2707" y="1876"/>
                  </a:lnTo>
                  <a:lnTo>
                    <a:pt x="2627" y="1936"/>
                  </a:lnTo>
                  <a:lnTo>
                    <a:pt x="2549" y="1996"/>
                  </a:lnTo>
                  <a:lnTo>
                    <a:pt x="2472" y="2056"/>
                  </a:lnTo>
                  <a:lnTo>
                    <a:pt x="2396" y="2118"/>
                  </a:lnTo>
                  <a:lnTo>
                    <a:pt x="2321" y="2181"/>
                  </a:lnTo>
                  <a:lnTo>
                    <a:pt x="2246" y="2244"/>
                  </a:lnTo>
                  <a:lnTo>
                    <a:pt x="2173" y="2308"/>
                  </a:lnTo>
                  <a:lnTo>
                    <a:pt x="2101" y="2374"/>
                  </a:lnTo>
                  <a:lnTo>
                    <a:pt x="2029" y="2440"/>
                  </a:lnTo>
                  <a:lnTo>
                    <a:pt x="1959" y="2506"/>
                  </a:lnTo>
                  <a:lnTo>
                    <a:pt x="1889" y="2573"/>
                  </a:lnTo>
                  <a:lnTo>
                    <a:pt x="1821" y="2642"/>
                  </a:lnTo>
                  <a:lnTo>
                    <a:pt x="1752" y="2711"/>
                  </a:lnTo>
                  <a:lnTo>
                    <a:pt x="1686" y="2780"/>
                  </a:lnTo>
                  <a:lnTo>
                    <a:pt x="1621" y="2852"/>
                  </a:lnTo>
                  <a:lnTo>
                    <a:pt x="1557" y="2923"/>
                  </a:lnTo>
                  <a:lnTo>
                    <a:pt x="1494" y="2995"/>
                  </a:lnTo>
                  <a:lnTo>
                    <a:pt x="1431" y="3069"/>
                  </a:lnTo>
                  <a:lnTo>
                    <a:pt x="1370" y="3142"/>
                  </a:lnTo>
                  <a:lnTo>
                    <a:pt x="1310" y="3217"/>
                  </a:lnTo>
                  <a:lnTo>
                    <a:pt x="1251" y="3292"/>
                  </a:lnTo>
                  <a:lnTo>
                    <a:pt x="1193" y="3369"/>
                  </a:lnTo>
                  <a:lnTo>
                    <a:pt x="1137" y="3446"/>
                  </a:lnTo>
                  <a:lnTo>
                    <a:pt x="1081" y="3522"/>
                  </a:lnTo>
                  <a:lnTo>
                    <a:pt x="1028" y="3601"/>
                  </a:lnTo>
                  <a:lnTo>
                    <a:pt x="974" y="3680"/>
                  </a:lnTo>
                  <a:lnTo>
                    <a:pt x="923" y="3761"/>
                  </a:lnTo>
                  <a:lnTo>
                    <a:pt x="872" y="3841"/>
                  </a:lnTo>
                  <a:lnTo>
                    <a:pt x="823" y="3922"/>
                  </a:lnTo>
                  <a:lnTo>
                    <a:pt x="775" y="4004"/>
                  </a:lnTo>
                  <a:lnTo>
                    <a:pt x="728" y="4087"/>
                  </a:lnTo>
                  <a:lnTo>
                    <a:pt x="682" y="4171"/>
                  </a:lnTo>
                  <a:lnTo>
                    <a:pt x="638" y="4255"/>
                  </a:lnTo>
                  <a:lnTo>
                    <a:pt x="595" y="4340"/>
                  </a:lnTo>
                  <a:lnTo>
                    <a:pt x="553" y="4426"/>
                  </a:lnTo>
                  <a:lnTo>
                    <a:pt x="513" y="4512"/>
                  </a:lnTo>
                  <a:lnTo>
                    <a:pt x="513" y="4512"/>
                  </a:lnTo>
                  <a:lnTo>
                    <a:pt x="476" y="4592"/>
                  </a:lnTo>
                  <a:lnTo>
                    <a:pt x="442" y="4672"/>
                  </a:lnTo>
                  <a:lnTo>
                    <a:pt x="409" y="4752"/>
                  </a:lnTo>
                  <a:lnTo>
                    <a:pt x="377" y="4833"/>
                  </a:lnTo>
                  <a:lnTo>
                    <a:pt x="346" y="4914"/>
                  </a:lnTo>
                  <a:lnTo>
                    <a:pt x="317" y="4994"/>
                  </a:lnTo>
                  <a:lnTo>
                    <a:pt x="289" y="5075"/>
                  </a:lnTo>
                  <a:lnTo>
                    <a:pt x="263" y="5155"/>
                  </a:lnTo>
                  <a:lnTo>
                    <a:pt x="237" y="5236"/>
                  </a:lnTo>
                  <a:lnTo>
                    <a:pt x="214" y="5317"/>
                  </a:lnTo>
                  <a:lnTo>
                    <a:pt x="190" y="5398"/>
                  </a:lnTo>
                  <a:lnTo>
                    <a:pt x="169" y="5478"/>
                  </a:lnTo>
                  <a:lnTo>
                    <a:pt x="148" y="5560"/>
                  </a:lnTo>
                  <a:lnTo>
                    <a:pt x="130" y="5641"/>
                  </a:lnTo>
                  <a:lnTo>
                    <a:pt x="112" y="5722"/>
                  </a:lnTo>
                  <a:lnTo>
                    <a:pt x="96" y="5803"/>
                  </a:lnTo>
                  <a:lnTo>
                    <a:pt x="81" y="5884"/>
                  </a:lnTo>
                  <a:lnTo>
                    <a:pt x="67" y="5965"/>
                  </a:lnTo>
                  <a:lnTo>
                    <a:pt x="55" y="6047"/>
                  </a:lnTo>
                  <a:lnTo>
                    <a:pt x="44" y="6128"/>
                  </a:lnTo>
                  <a:lnTo>
                    <a:pt x="34" y="6209"/>
                  </a:lnTo>
                  <a:lnTo>
                    <a:pt x="25" y="6290"/>
                  </a:lnTo>
                  <a:lnTo>
                    <a:pt x="18" y="6371"/>
                  </a:lnTo>
                  <a:lnTo>
                    <a:pt x="12" y="6452"/>
                  </a:lnTo>
                  <a:lnTo>
                    <a:pt x="7" y="6533"/>
                  </a:lnTo>
                  <a:lnTo>
                    <a:pt x="3" y="6613"/>
                  </a:lnTo>
                  <a:lnTo>
                    <a:pt x="1" y="6695"/>
                  </a:lnTo>
                  <a:lnTo>
                    <a:pt x="0" y="6776"/>
                  </a:lnTo>
                  <a:lnTo>
                    <a:pt x="0" y="6856"/>
                  </a:lnTo>
                  <a:lnTo>
                    <a:pt x="1" y="6937"/>
                  </a:lnTo>
                  <a:lnTo>
                    <a:pt x="3" y="7017"/>
                  </a:lnTo>
                  <a:lnTo>
                    <a:pt x="7" y="7097"/>
                  </a:lnTo>
                  <a:lnTo>
                    <a:pt x="12" y="7177"/>
                  </a:lnTo>
                  <a:lnTo>
                    <a:pt x="18" y="7257"/>
                  </a:lnTo>
                  <a:lnTo>
                    <a:pt x="25" y="7337"/>
                  </a:lnTo>
                  <a:lnTo>
                    <a:pt x="34" y="7417"/>
                  </a:lnTo>
                  <a:lnTo>
                    <a:pt x="44" y="7498"/>
                  </a:lnTo>
                  <a:lnTo>
                    <a:pt x="54" y="7577"/>
                  </a:lnTo>
                  <a:lnTo>
                    <a:pt x="67" y="7657"/>
                  </a:lnTo>
                  <a:lnTo>
                    <a:pt x="80" y="7736"/>
                  </a:lnTo>
                  <a:lnTo>
                    <a:pt x="94" y="7815"/>
                  </a:lnTo>
                  <a:lnTo>
                    <a:pt x="110" y="7894"/>
                  </a:lnTo>
                  <a:lnTo>
                    <a:pt x="127" y="7972"/>
                  </a:lnTo>
                  <a:lnTo>
                    <a:pt x="145" y="8051"/>
                  </a:lnTo>
                  <a:lnTo>
                    <a:pt x="163" y="8129"/>
                  </a:lnTo>
                  <a:lnTo>
                    <a:pt x="184" y="8207"/>
                  </a:lnTo>
                  <a:lnTo>
                    <a:pt x="205" y="8284"/>
                  </a:lnTo>
                  <a:lnTo>
                    <a:pt x="227" y="8362"/>
                  </a:lnTo>
                  <a:lnTo>
                    <a:pt x="252" y="8439"/>
                  </a:lnTo>
                  <a:lnTo>
                    <a:pt x="277" y="8516"/>
                  </a:lnTo>
                  <a:lnTo>
                    <a:pt x="302" y="8593"/>
                  </a:lnTo>
                  <a:lnTo>
                    <a:pt x="330" y="8670"/>
                  </a:lnTo>
                  <a:lnTo>
                    <a:pt x="358" y="8747"/>
                  </a:lnTo>
                  <a:lnTo>
                    <a:pt x="387" y="8823"/>
                  </a:lnTo>
                  <a:lnTo>
                    <a:pt x="418" y="8898"/>
                  </a:lnTo>
                  <a:lnTo>
                    <a:pt x="449" y="8973"/>
                  </a:lnTo>
                  <a:lnTo>
                    <a:pt x="482" y="9049"/>
                  </a:lnTo>
                  <a:lnTo>
                    <a:pt x="516" y="9124"/>
                  </a:lnTo>
                  <a:lnTo>
                    <a:pt x="550" y="9197"/>
                  </a:lnTo>
                  <a:lnTo>
                    <a:pt x="586" y="9272"/>
                  </a:lnTo>
                  <a:lnTo>
                    <a:pt x="624" y="9346"/>
                  </a:lnTo>
                  <a:lnTo>
                    <a:pt x="661" y="9419"/>
                  </a:lnTo>
                  <a:lnTo>
                    <a:pt x="701" y="9492"/>
                  </a:lnTo>
                  <a:lnTo>
                    <a:pt x="741" y="9565"/>
                  </a:lnTo>
                  <a:lnTo>
                    <a:pt x="783" y="9637"/>
                  </a:lnTo>
                  <a:lnTo>
                    <a:pt x="825" y="9710"/>
                  </a:lnTo>
                  <a:lnTo>
                    <a:pt x="869" y="9781"/>
                  </a:lnTo>
                  <a:lnTo>
                    <a:pt x="913" y="9853"/>
                  </a:lnTo>
                  <a:lnTo>
                    <a:pt x="959" y="9923"/>
                  </a:lnTo>
                  <a:lnTo>
                    <a:pt x="1005" y="9994"/>
                  </a:lnTo>
                  <a:lnTo>
                    <a:pt x="1053" y="10063"/>
                  </a:lnTo>
                  <a:lnTo>
                    <a:pt x="1103" y="10134"/>
                  </a:lnTo>
                  <a:lnTo>
                    <a:pt x="1152" y="10202"/>
                  </a:lnTo>
                  <a:lnTo>
                    <a:pt x="1203" y="10271"/>
                  </a:lnTo>
                  <a:lnTo>
                    <a:pt x="1254" y="10340"/>
                  </a:lnTo>
                  <a:lnTo>
                    <a:pt x="1308" y="10407"/>
                  </a:lnTo>
                  <a:lnTo>
                    <a:pt x="1362" y="10474"/>
                  </a:lnTo>
                  <a:lnTo>
                    <a:pt x="1417" y="10542"/>
                  </a:lnTo>
                  <a:lnTo>
                    <a:pt x="1472" y="10608"/>
                  </a:lnTo>
                  <a:lnTo>
                    <a:pt x="1530" y="10674"/>
                  </a:lnTo>
                  <a:lnTo>
                    <a:pt x="1588" y="10739"/>
                  </a:lnTo>
                  <a:lnTo>
                    <a:pt x="1646" y="10804"/>
                  </a:lnTo>
                  <a:lnTo>
                    <a:pt x="1706" y="10868"/>
                  </a:lnTo>
                  <a:lnTo>
                    <a:pt x="1768" y="10932"/>
                  </a:lnTo>
                  <a:lnTo>
                    <a:pt x="1830" y="10995"/>
                  </a:lnTo>
                  <a:lnTo>
                    <a:pt x="1893" y="11058"/>
                  </a:lnTo>
                  <a:lnTo>
                    <a:pt x="1956" y="11121"/>
                  </a:lnTo>
                  <a:lnTo>
                    <a:pt x="2022" y="11182"/>
                  </a:lnTo>
                  <a:lnTo>
                    <a:pt x="2088" y="11244"/>
                  </a:lnTo>
                  <a:lnTo>
                    <a:pt x="2154" y="11305"/>
                  </a:lnTo>
                  <a:lnTo>
                    <a:pt x="2222" y="11365"/>
                  </a:lnTo>
                  <a:lnTo>
                    <a:pt x="2291" y="11424"/>
                  </a:lnTo>
                  <a:lnTo>
                    <a:pt x="2361" y="11483"/>
                  </a:lnTo>
                  <a:lnTo>
                    <a:pt x="2432" y="11541"/>
                  </a:lnTo>
                  <a:lnTo>
                    <a:pt x="2503" y="11599"/>
                  </a:lnTo>
                  <a:lnTo>
                    <a:pt x="2576" y="11656"/>
                  </a:lnTo>
                  <a:lnTo>
                    <a:pt x="2650" y="11712"/>
                  </a:lnTo>
                  <a:lnTo>
                    <a:pt x="2724" y="11768"/>
                  </a:lnTo>
                  <a:lnTo>
                    <a:pt x="2799" y="11823"/>
                  </a:lnTo>
                  <a:lnTo>
                    <a:pt x="2875" y="11877"/>
                  </a:lnTo>
                  <a:lnTo>
                    <a:pt x="2953" y="11932"/>
                  </a:lnTo>
                  <a:lnTo>
                    <a:pt x="3031" y="11985"/>
                  </a:lnTo>
                  <a:lnTo>
                    <a:pt x="3110" y="12037"/>
                  </a:lnTo>
                  <a:lnTo>
                    <a:pt x="3191" y="12089"/>
                  </a:lnTo>
                  <a:lnTo>
                    <a:pt x="3272" y="12140"/>
                  </a:lnTo>
                  <a:lnTo>
                    <a:pt x="3353" y="12191"/>
                  </a:lnTo>
                  <a:lnTo>
                    <a:pt x="3436" y="12240"/>
                  </a:lnTo>
                  <a:lnTo>
                    <a:pt x="3520" y="12289"/>
                  </a:lnTo>
                  <a:lnTo>
                    <a:pt x="3604" y="12339"/>
                  </a:lnTo>
                  <a:lnTo>
                    <a:pt x="3690" y="12386"/>
                  </a:lnTo>
                  <a:lnTo>
                    <a:pt x="3775" y="12433"/>
                  </a:lnTo>
                  <a:lnTo>
                    <a:pt x="3863" y="12478"/>
                  </a:lnTo>
                  <a:lnTo>
                    <a:pt x="3950" y="12524"/>
                  </a:lnTo>
                  <a:lnTo>
                    <a:pt x="4040" y="12569"/>
                  </a:lnTo>
                  <a:lnTo>
                    <a:pt x="4130" y="12613"/>
                  </a:lnTo>
                  <a:lnTo>
                    <a:pt x="4220" y="12656"/>
                  </a:lnTo>
                  <a:lnTo>
                    <a:pt x="4312" y="12698"/>
                  </a:lnTo>
                  <a:lnTo>
                    <a:pt x="4403" y="12740"/>
                  </a:lnTo>
                  <a:lnTo>
                    <a:pt x="4496" y="12781"/>
                  </a:lnTo>
                  <a:lnTo>
                    <a:pt x="4590" y="12820"/>
                  </a:lnTo>
                  <a:lnTo>
                    <a:pt x="4686" y="12860"/>
                  </a:lnTo>
                  <a:lnTo>
                    <a:pt x="4782" y="12898"/>
                  </a:lnTo>
                  <a:lnTo>
                    <a:pt x="4878" y="12935"/>
                  </a:lnTo>
                  <a:lnTo>
                    <a:pt x="4975" y="12972"/>
                  </a:lnTo>
                  <a:lnTo>
                    <a:pt x="5073" y="13008"/>
                  </a:lnTo>
                  <a:lnTo>
                    <a:pt x="5173" y="13042"/>
                  </a:lnTo>
                  <a:lnTo>
                    <a:pt x="5272" y="13076"/>
                  </a:lnTo>
                  <a:lnTo>
                    <a:pt x="5373" y="13109"/>
                  </a:lnTo>
                  <a:lnTo>
                    <a:pt x="5373" y="13109"/>
                  </a:lnTo>
                  <a:lnTo>
                    <a:pt x="5515" y="13154"/>
                  </a:lnTo>
                  <a:lnTo>
                    <a:pt x="5657" y="13198"/>
                  </a:lnTo>
                  <a:lnTo>
                    <a:pt x="5799" y="13239"/>
                  </a:lnTo>
                  <a:lnTo>
                    <a:pt x="5942" y="13277"/>
                  </a:lnTo>
                  <a:lnTo>
                    <a:pt x="6085" y="13313"/>
                  </a:lnTo>
                  <a:lnTo>
                    <a:pt x="6229" y="13348"/>
                  </a:lnTo>
                  <a:lnTo>
                    <a:pt x="6373" y="13381"/>
                  </a:lnTo>
                  <a:lnTo>
                    <a:pt x="6517" y="13411"/>
                  </a:lnTo>
                  <a:lnTo>
                    <a:pt x="6661" y="13439"/>
                  </a:lnTo>
                  <a:lnTo>
                    <a:pt x="6806" y="13465"/>
                  </a:lnTo>
                  <a:lnTo>
                    <a:pt x="6951" y="13490"/>
                  </a:lnTo>
                  <a:lnTo>
                    <a:pt x="7095" y="13512"/>
                  </a:lnTo>
                  <a:lnTo>
                    <a:pt x="7240" y="13532"/>
                  </a:lnTo>
                  <a:lnTo>
                    <a:pt x="7386" y="13550"/>
                  </a:lnTo>
                  <a:lnTo>
                    <a:pt x="7530" y="13568"/>
                  </a:lnTo>
                  <a:lnTo>
                    <a:pt x="7675" y="13581"/>
                  </a:lnTo>
                  <a:lnTo>
                    <a:pt x="7821" y="13594"/>
                  </a:lnTo>
                  <a:lnTo>
                    <a:pt x="7965" y="13605"/>
                  </a:lnTo>
                  <a:lnTo>
                    <a:pt x="8109" y="13615"/>
                  </a:lnTo>
                  <a:lnTo>
                    <a:pt x="8255" y="13621"/>
                  </a:lnTo>
                  <a:lnTo>
                    <a:pt x="8399" y="13626"/>
                  </a:lnTo>
                  <a:lnTo>
                    <a:pt x="8542" y="13629"/>
                  </a:lnTo>
                  <a:lnTo>
                    <a:pt x="8686" y="13631"/>
                  </a:lnTo>
                  <a:lnTo>
                    <a:pt x="8829" y="13631"/>
                  </a:lnTo>
                  <a:lnTo>
                    <a:pt x="8973" y="13628"/>
                  </a:lnTo>
                  <a:lnTo>
                    <a:pt x="9116" y="13624"/>
                  </a:lnTo>
                  <a:lnTo>
                    <a:pt x="9258" y="13619"/>
                  </a:lnTo>
                  <a:lnTo>
                    <a:pt x="9400" y="13611"/>
                  </a:lnTo>
                  <a:lnTo>
                    <a:pt x="9542" y="13602"/>
                  </a:lnTo>
                  <a:lnTo>
                    <a:pt x="9683" y="13591"/>
                  </a:lnTo>
                  <a:lnTo>
                    <a:pt x="9823" y="13578"/>
                  </a:lnTo>
                  <a:lnTo>
                    <a:pt x="9963" y="13563"/>
                  </a:lnTo>
                  <a:lnTo>
                    <a:pt x="9963" y="13563"/>
                  </a:lnTo>
                  <a:lnTo>
                    <a:pt x="10101" y="13675"/>
                  </a:lnTo>
                  <a:lnTo>
                    <a:pt x="10239" y="13786"/>
                  </a:lnTo>
                  <a:lnTo>
                    <a:pt x="10379" y="13897"/>
                  </a:lnTo>
                  <a:lnTo>
                    <a:pt x="10520" y="14007"/>
                  </a:lnTo>
                  <a:lnTo>
                    <a:pt x="10662" y="14116"/>
                  </a:lnTo>
                  <a:lnTo>
                    <a:pt x="10805" y="14225"/>
                  </a:lnTo>
                  <a:lnTo>
                    <a:pt x="10949" y="14333"/>
                  </a:lnTo>
                  <a:lnTo>
                    <a:pt x="11095" y="14441"/>
                  </a:lnTo>
                  <a:lnTo>
                    <a:pt x="11240" y="14548"/>
                  </a:lnTo>
                  <a:lnTo>
                    <a:pt x="11387" y="14653"/>
                  </a:lnTo>
                  <a:lnTo>
                    <a:pt x="11534" y="14760"/>
                  </a:lnTo>
                  <a:lnTo>
                    <a:pt x="11681" y="14866"/>
                  </a:lnTo>
                  <a:lnTo>
                    <a:pt x="11979" y="15076"/>
                  </a:lnTo>
                  <a:lnTo>
                    <a:pt x="12277" y="15285"/>
                  </a:lnTo>
                  <a:lnTo>
                    <a:pt x="12875" y="15704"/>
                  </a:lnTo>
                  <a:lnTo>
                    <a:pt x="13174" y="15913"/>
                  </a:lnTo>
                  <a:lnTo>
                    <a:pt x="13471" y="16123"/>
                  </a:lnTo>
                  <a:lnTo>
                    <a:pt x="13767" y="16334"/>
                  </a:lnTo>
                  <a:lnTo>
                    <a:pt x="13915" y="16440"/>
                  </a:lnTo>
                  <a:lnTo>
                    <a:pt x="14061" y="16545"/>
                  </a:lnTo>
                  <a:lnTo>
                    <a:pt x="14206" y="16652"/>
                  </a:lnTo>
                  <a:lnTo>
                    <a:pt x="14352" y="16760"/>
                  </a:lnTo>
                  <a:lnTo>
                    <a:pt x="14496" y="16868"/>
                  </a:lnTo>
                  <a:lnTo>
                    <a:pt x="14639" y="16976"/>
                  </a:lnTo>
                  <a:lnTo>
                    <a:pt x="14639" y="16976"/>
                  </a:lnTo>
                  <a:lnTo>
                    <a:pt x="14660" y="16991"/>
                  </a:lnTo>
                  <a:lnTo>
                    <a:pt x="14681" y="17005"/>
                  </a:lnTo>
                  <a:lnTo>
                    <a:pt x="14703" y="17018"/>
                  </a:lnTo>
                  <a:lnTo>
                    <a:pt x="14725" y="17030"/>
                  </a:lnTo>
                  <a:lnTo>
                    <a:pt x="14747" y="17042"/>
                  </a:lnTo>
                  <a:lnTo>
                    <a:pt x="14770" y="17052"/>
                  </a:lnTo>
                  <a:lnTo>
                    <a:pt x="14793" y="17061"/>
                  </a:lnTo>
                  <a:lnTo>
                    <a:pt x="14816" y="17070"/>
                  </a:lnTo>
                  <a:lnTo>
                    <a:pt x="14839" y="17077"/>
                  </a:lnTo>
                  <a:lnTo>
                    <a:pt x="14864" y="17084"/>
                  </a:lnTo>
                  <a:lnTo>
                    <a:pt x="14887" y="17089"/>
                  </a:lnTo>
                  <a:lnTo>
                    <a:pt x="14911" y="17093"/>
                  </a:lnTo>
                  <a:lnTo>
                    <a:pt x="14935" y="17096"/>
                  </a:lnTo>
                  <a:lnTo>
                    <a:pt x="14959" y="17098"/>
                  </a:lnTo>
                  <a:lnTo>
                    <a:pt x="14983" y="17101"/>
                  </a:lnTo>
                  <a:lnTo>
                    <a:pt x="15008" y="17101"/>
                  </a:lnTo>
                  <a:lnTo>
                    <a:pt x="15008" y="17101"/>
                  </a:lnTo>
                  <a:lnTo>
                    <a:pt x="15045" y="17100"/>
                  </a:lnTo>
                  <a:lnTo>
                    <a:pt x="15083" y="17096"/>
                  </a:lnTo>
                  <a:lnTo>
                    <a:pt x="15120" y="17091"/>
                  </a:lnTo>
                  <a:lnTo>
                    <a:pt x="15155" y="17082"/>
                  </a:lnTo>
                  <a:lnTo>
                    <a:pt x="15191" y="17073"/>
                  </a:lnTo>
                  <a:lnTo>
                    <a:pt x="15225" y="17061"/>
                  </a:lnTo>
                  <a:lnTo>
                    <a:pt x="15258" y="17047"/>
                  </a:lnTo>
                  <a:lnTo>
                    <a:pt x="15290" y="17031"/>
                  </a:lnTo>
                  <a:lnTo>
                    <a:pt x="15321" y="17014"/>
                  </a:lnTo>
                  <a:lnTo>
                    <a:pt x="15351" y="16995"/>
                  </a:lnTo>
                  <a:lnTo>
                    <a:pt x="15380" y="16974"/>
                  </a:lnTo>
                  <a:lnTo>
                    <a:pt x="15406" y="16951"/>
                  </a:lnTo>
                  <a:lnTo>
                    <a:pt x="15432" y="16928"/>
                  </a:lnTo>
                  <a:lnTo>
                    <a:pt x="15457" y="16902"/>
                  </a:lnTo>
                  <a:lnTo>
                    <a:pt x="15480" y="16875"/>
                  </a:lnTo>
                  <a:lnTo>
                    <a:pt x="15502" y="16848"/>
                  </a:lnTo>
                  <a:lnTo>
                    <a:pt x="15521" y="16819"/>
                  </a:lnTo>
                  <a:lnTo>
                    <a:pt x="15539" y="16788"/>
                  </a:lnTo>
                  <a:lnTo>
                    <a:pt x="15556" y="16757"/>
                  </a:lnTo>
                  <a:lnTo>
                    <a:pt x="15570" y="16725"/>
                  </a:lnTo>
                  <a:lnTo>
                    <a:pt x="15583" y="16692"/>
                  </a:lnTo>
                  <a:lnTo>
                    <a:pt x="15593" y="16658"/>
                  </a:lnTo>
                  <a:lnTo>
                    <a:pt x="15603" y="16623"/>
                  </a:lnTo>
                  <a:lnTo>
                    <a:pt x="15610" y="16588"/>
                  </a:lnTo>
                  <a:lnTo>
                    <a:pt x="15614" y="16552"/>
                  </a:lnTo>
                  <a:lnTo>
                    <a:pt x="15616" y="16516"/>
                  </a:lnTo>
                  <a:lnTo>
                    <a:pt x="15617" y="16478"/>
                  </a:lnTo>
                  <a:lnTo>
                    <a:pt x="15615" y="16441"/>
                  </a:lnTo>
                  <a:lnTo>
                    <a:pt x="15610" y="16403"/>
                  </a:lnTo>
                  <a:lnTo>
                    <a:pt x="15603" y="16366"/>
                  </a:lnTo>
                  <a:lnTo>
                    <a:pt x="15593" y="16328"/>
                  </a:lnTo>
                  <a:lnTo>
                    <a:pt x="15581" y="16290"/>
                  </a:lnTo>
                  <a:lnTo>
                    <a:pt x="15581" y="16290"/>
                  </a:lnTo>
                  <a:lnTo>
                    <a:pt x="15514" y="16098"/>
                  </a:lnTo>
                  <a:lnTo>
                    <a:pt x="15450" y="15910"/>
                  </a:lnTo>
                  <a:lnTo>
                    <a:pt x="15389" y="15725"/>
                  </a:lnTo>
                  <a:lnTo>
                    <a:pt x="15332" y="15544"/>
                  </a:lnTo>
                  <a:lnTo>
                    <a:pt x="15277" y="15367"/>
                  </a:lnTo>
                  <a:lnTo>
                    <a:pt x="15226" y="15194"/>
                  </a:lnTo>
                  <a:lnTo>
                    <a:pt x="15176" y="15023"/>
                  </a:lnTo>
                  <a:lnTo>
                    <a:pt x="15130" y="14856"/>
                  </a:lnTo>
                  <a:lnTo>
                    <a:pt x="15086" y="14694"/>
                  </a:lnTo>
                  <a:lnTo>
                    <a:pt x="15044" y="14534"/>
                  </a:lnTo>
                  <a:lnTo>
                    <a:pt x="15006" y="14378"/>
                  </a:lnTo>
                  <a:lnTo>
                    <a:pt x="14968" y="14225"/>
                  </a:lnTo>
                  <a:lnTo>
                    <a:pt x="14934" y="14077"/>
                  </a:lnTo>
                  <a:lnTo>
                    <a:pt x="14902" y="13931"/>
                  </a:lnTo>
                  <a:lnTo>
                    <a:pt x="14872" y="13789"/>
                  </a:lnTo>
                  <a:lnTo>
                    <a:pt x="14844" y="13649"/>
                  </a:lnTo>
                  <a:lnTo>
                    <a:pt x="14819" y="13513"/>
                  </a:lnTo>
                  <a:lnTo>
                    <a:pt x="14795" y="13381"/>
                  </a:lnTo>
                  <a:lnTo>
                    <a:pt x="14773" y="13251"/>
                  </a:lnTo>
                  <a:lnTo>
                    <a:pt x="14753" y="13124"/>
                  </a:lnTo>
                  <a:lnTo>
                    <a:pt x="14733" y="13002"/>
                  </a:lnTo>
                  <a:lnTo>
                    <a:pt x="14716" y="12882"/>
                  </a:lnTo>
                  <a:lnTo>
                    <a:pt x="14701" y="12766"/>
                  </a:lnTo>
                  <a:lnTo>
                    <a:pt x="14686" y="12651"/>
                  </a:lnTo>
                  <a:lnTo>
                    <a:pt x="14673" y="12541"/>
                  </a:lnTo>
                  <a:lnTo>
                    <a:pt x="14663" y="12434"/>
                  </a:lnTo>
                  <a:lnTo>
                    <a:pt x="14652" y="12329"/>
                  </a:lnTo>
                  <a:lnTo>
                    <a:pt x="14644" y="12228"/>
                  </a:lnTo>
                  <a:lnTo>
                    <a:pt x="14635" y="12129"/>
                  </a:lnTo>
                  <a:lnTo>
                    <a:pt x="14627" y="12033"/>
                  </a:lnTo>
                  <a:lnTo>
                    <a:pt x="14622" y="11941"/>
                  </a:lnTo>
                  <a:lnTo>
                    <a:pt x="14617" y="11852"/>
                  </a:lnTo>
                  <a:lnTo>
                    <a:pt x="14617" y="11852"/>
                  </a:lnTo>
                  <a:lnTo>
                    <a:pt x="14728" y="11771"/>
                  </a:lnTo>
                  <a:lnTo>
                    <a:pt x="14838" y="11688"/>
                  </a:lnTo>
                  <a:lnTo>
                    <a:pt x="14945" y="11605"/>
                  </a:lnTo>
                  <a:lnTo>
                    <a:pt x="15050" y="11521"/>
                  </a:lnTo>
                  <a:lnTo>
                    <a:pt x="15152" y="11435"/>
                  </a:lnTo>
                  <a:lnTo>
                    <a:pt x="15253" y="11349"/>
                  </a:lnTo>
                  <a:lnTo>
                    <a:pt x="15351" y="11261"/>
                  </a:lnTo>
                  <a:lnTo>
                    <a:pt x="15446" y="11174"/>
                  </a:lnTo>
                  <a:lnTo>
                    <a:pt x="15540" y="11084"/>
                  </a:lnTo>
                  <a:lnTo>
                    <a:pt x="15631" y="10994"/>
                  </a:lnTo>
                  <a:lnTo>
                    <a:pt x="15721" y="10903"/>
                  </a:lnTo>
                  <a:lnTo>
                    <a:pt x="15807" y="10811"/>
                  </a:lnTo>
                  <a:lnTo>
                    <a:pt x="15892" y="10719"/>
                  </a:lnTo>
                  <a:lnTo>
                    <a:pt x="15974" y="10625"/>
                  </a:lnTo>
                  <a:lnTo>
                    <a:pt x="16054" y="10531"/>
                  </a:lnTo>
                  <a:lnTo>
                    <a:pt x="16131" y="10435"/>
                  </a:lnTo>
                  <a:lnTo>
                    <a:pt x="16207" y="10340"/>
                  </a:lnTo>
                  <a:lnTo>
                    <a:pt x="16280" y="10243"/>
                  </a:lnTo>
                  <a:lnTo>
                    <a:pt x="16351" y="10145"/>
                  </a:lnTo>
                  <a:lnTo>
                    <a:pt x="16419" y="10047"/>
                  </a:lnTo>
                  <a:lnTo>
                    <a:pt x="16486" y="9949"/>
                  </a:lnTo>
                  <a:lnTo>
                    <a:pt x="16551" y="9850"/>
                  </a:lnTo>
                  <a:lnTo>
                    <a:pt x="16613" y="9750"/>
                  </a:lnTo>
                  <a:lnTo>
                    <a:pt x="16673" y="9649"/>
                  </a:lnTo>
                  <a:lnTo>
                    <a:pt x="16729" y="9549"/>
                  </a:lnTo>
                  <a:lnTo>
                    <a:pt x="16785" y="9447"/>
                  </a:lnTo>
                  <a:lnTo>
                    <a:pt x="16838" y="9345"/>
                  </a:lnTo>
                  <a:lnTo>
                    <a:pt x="16890" y="9242"/>
                  </a:lnTo>
                  <a:lnTo>
                    <a:pt x="16938" y="9139"/>
                  </a:lnTo>
                  <a:lnTo>
                    <a:pt x="16985" y="9036"/>
                  </a:lnTo>
                  <a:lnTo>
                    <a:pt x="17029" y="8931"/>
                  </a:lnTo>
                  <a:lnTo>
                    <a:pt x="17071" y="8828"/>
                  </a:lnTo>
                  <a:lnTo>
                    <a:pt x="17111" y="8722"/>
                  </a:lnTo>
                  <a:lnTo>
                    <a:pt x="17148" y="8618"/>
                  </a:lnTo>
                  <a:lnTo>
                    <a:pt x="17184" y="8512"/>
                  </a:lnTo>
                  <a:lnTo>
                    <a:pt x="17218" y="8406"/>
                  </a:lnTo>
                  <a:lnTo>
                    <a:pt x="17249" y="8300"/>
                  </a:lnTo>
                  <a:lnTo>
                    <a:pt x="17278" y="8195"/>
                  </a:lnTo>
                  <a:lnTo>
                    <a:pt x="17304" y="8088"/>
                  </a:lnTo>
                  <a:lnTo>
                    <a:pt x="17329" y="7981"/>
                  </a:lnTo>
                  <a:lnTo>
                    <a:pt x="17351" y="7874"/>
                  </a:lnTo>
                  <a:lnTo>
                    <a:pt x="17372" y="7767"/>
                  </a:lnTo>
                  <a:lnTo>
                    <a:pt x="17390" y="7660"/>
                  </a:lnTo>
                  <a:lnTo>
                    <a:pt x="17405" y="7552"/>
                  </a:lnTo>
                  <a:lnTo>
                    <a:pt x="17419" y="7445"/>
                  </a:lnTo>
                  <a:lnTo>
                    <a:pt x="17430" y="7337"/>
                  </a:lnTo>
                  <a:lnTo>
                    <a:pt x="17440" y="7230"/>
                  </a:lnTo>
                  <a:lnTo>
                    <a:pt x="17447" y="7123"/>
                  </a:lnTo>
                  <a:lnTo>
                    <a:pt x="17452" y="7015"/>
                  </a:lnTo>
                  <a:lnTo>
                    <a:pt x="17455" y="6907"/>
                  </a:lnTo>
                  <a:lnTo>
                    <a:pt x="17456" y="6799"/>
                  </a:lnTo>
                  <a:lnTo>
                    <a:pt x="17455" y="6692"/>
                  </a:lnTo>
                  <a:lnTo>
                    <a:pt x="17451" y="6585"/>
                  </a:lnTo>
                  <a:lnTo>
                    <a:pt x="17445" y="6477"/>
                  </a:lnTo>
                  <a:lnTo>
                    <a:pt x="17438" y="6370"/>
                  </a:lnTo>
                  <a:lnTo>
                    <a:pt x="17428" y="6263"/>
                  </a:lnTo>
                  <a:lnTo>
                    <a:pt x="17415" y="6156"/>
                  </a:lnTo>
                  <a:lnTo>
                    <a:pt x="17402" y="6050"/>
                  </a:lnTo>
                  <a:lnTo>
                    <a:pt x="17385" y="5943"/>
                  </a:lnTo>
                  <a:lnTo>
                    <a:pt x="17366" y="5837"/>
                  </a:lnTo>
                  <a:lnTo>
                    <a:pt x="17346" y="5732"/>
                  </a:lnTo>
                  <a:lnTo>
                    <a:pt x="17323" y="5626"/>
                  </a:lnTo>
                  <a:lnTo>
                    <a:pt x="17299" y="5520"/>
                  </a:lnTo>
                  <a:lnTo>
                    <a:pt x="17272" y="5415"/>
                  </a:lnTo>
                  <a:lnTo>
                    <a:pt x="17272" y="5415"/>
                  </a:lnTo>
                  <a:close/>
                  <a:moveTo>
                    <a:pt x="13831" y="11184"/>
                  </a:moveTo>
                  <a:lnTo>
                    <a:pt x="13600" y="11338"/>
                  </a:lnTo>
                  <a:lnTo>
                    <a:pt x="13600" y="11338"/>
                  </a:lnTo>
                  <a:lnTo>
                    <a:pt x="13606" y="11530"/>
                  </a:lnTo>
                  <a:lnTo>
                    <a:pt x="13610" y="11639"/>
                  </a:lnTo>
                  <a:lnTo>
                    <a:pt x="13616" y="11757"/>
                  </a:lnTo>
                  <a:lnTo>
                    <a:pt x="13622" y="11882"/>
                  </a:lnTo>
                  <a:lnTo>
                    <a:pt x="13631" y="12015"/>
                  </a:lnTo>
                  <a:lnTo>
                    <a:pt x="13640" y="12157"/>
                  </a:lnTo>
                  <a:lnTo>
                    <a:pt x="13652" y="12308"/>
                  </a:lnTo>
                  <a:lnTo>
                    <a:pt x="13666" y="12466"/>
                  </a:lnTo>
                  <a:lnTo>
                    <a:pt x="13683" y="12632"/>
                  </a:lnTo>
                  <a:lnTo>
                    <a:pt x="13703" y="12807"/>
                  </a:lnTo>
                  <a:lnTo>
                    <a:pt x="13727" y="12991"/>
                  </a:lnTo>
                  <a:lnTo>
                    <a:pt x="13740" y="13085"/>
                  </a:lnTo>
                  <a:lnTo>
                    <a:pt x="13754" y="13182"/>
                  </a:lnTo>
                  <a:lnTo>
                    <a:pt x="13769" y="13280"/>
                  </a:lnTo>
                  <a:lnTo>
                    <a:pt x="13785" y="13382"/>
                  </a:lnTo>
                  <a:lnTo>
                    <a:pt x="13803" y="13484"/>
                  </a:lnTo>
                  <a:lnTo>
                    <a:pt x="13821" y="13589"/>
                  </a:lnTo>
                  <a:lnTo>
                    <a:pt x="13840" y="13697"/>
                  </a:lnTo>
                  <a:lnTo>
                    <a:pt x="13860" y="13806"/>
                  </a:lnTo>
                  <a:lnTo>
                    <a:pt x="13860" y="13806"/>
                  </a:lnTo>
                  <a:lnTo>
                    <a:pt x="13881" y="13906"/>
                  </a:lnTo>
                  <a:lnTo>
                    <a:pt x="13901" y="14007"/>
                  </a:lnTo>
                  <a:lnTo>
                    <a:pt x="13922" y="14110"/>
                  </a:lnTo>
                  <a:lnTo>
                    <a:pt x="13944" y="14211"/>
                  </a:lnTo>
                  <a:lnTo>
                    <a:pt x="13967" y="14314"/>
                  </a:lnTo>
                  <a:lnTo>
                    <a:pt x="13991" y="14416"/>
                  </a:lnTo>
                  <a:lnTo>
                    <a:pt x="14014" y="14520"/>
                  </a:lnTo>
                  <a:lnTo>
                    <a:pt x="14040" y="14624"/>
                  </a:lnTo>
                  <a:lnTo>
                    <a:pt x="14065" y="14728"/>
                  </a:lnTo>
                  <a:lnTo>
                    <a:pt x="14092" y="14832"/>
                  </a:lnTo>
                  <a:lnTo>
                    <a:pt x="14148" y="15042"/>
                  </a:lnTo>
                  <a:lnTo>
                    <a:pt x="14206" y="15255"/>
                  </a:lnTo>
                  <a:lnTo>
                    <a:pt x="14268" y="15469"/>
                  </a:lnTo>
                  <a:lnTo>
                    <a:pt x="14268" y="15469"/>
                  </a:lnTo>
                  <a:lnTo>
                    <a:pt x="13986" y="15268"/>
                  </a:lnTo>
                  <a:lnTo>
                    <a:pt x="13714" y="15076"/>
                  </a:lnTo>
                  <a:lnTo>
                    <a:pt x="13450" y="14892"/>
                  </a:lnTo>
                  <a:lnTo>
                    <a:pt x="13193" y="14713"/>
                  </a:lnTo>
                  <a:lnTo>
                    <a:pt x="12700" y="14367"/>
                  </a:lnTo>
                  <a:lnTo>
                    <a:pt x="12458" y="14199"/>
                  </a:lnTo>
                  <a:lnTo>
                    <a:pt x="12221" y="14030"/>
                  </a:lnTo>
                  <a:lnTo>
                    <a:pt x="11984" y="13859"/>
                  </a:lnTo>
                  <a:lnTo>
                    <a:pt x="11748" y="13687"/>
                  </a:lnTo>
                  <a:lnTo>
                    <a:pt x="11630" y="13600"/>
                  </a:lnTo>
                  <a:lnTo>
                    <a:pt x="11512" y="13511"/>
                  </a:lnTo>
                  <a:lnTo>
                    <a:pt x="11392" y="13420"/>
                  </a:lnTo>
                  <a:lnTo>
                    <a:pt x="11272" y="13329"/>
                  </a:lnTo>
                  <a:lnTo>
                    <a:pt x="11151" y="13235"/>
                  </a:lnTo>
                  <a:lnTo>
                    <a:pt x="11030" y="13140"/>
                  </a:lnTo>
                  <a:lnTo>
                    <a:pt x="10907" y="13044"/>
                  </a:lnTo>
                  <a:lnTo>
                    <a:pt x="10783" y="12945"/>
                  </a:lnTo>
                  <a:lnTo>
                    <a:pt x="10657" y="12844"/>
                  </a:lnTo>
                  <a:lnTo>
                    <a:pt x="10530" y="12739"/>
                  </a:lnTo>
                  <a:lnTo>
                    <a:pt x="10401" y="12632"/>
                  </a:lnTo>
                  <a:lnTo>
                    <a:pt x="10271" y="12523"/>
                  </a:lnTo>
                  <a:lnTo>
                    <a:pt x="10271" y="12523"/>
                  </a:lnTo>
                  <a:lnTo>
                    <a:pt x="10146" y="12539"/>
                  </a:lnTo>
                  <a:lnTo>
                    <a:pt x="10003" y="12557"/>
                  </a:lnTo>
                  <a:lnTo>
                    <a:pt x="9839" y="12577"/>
                  </a:lnTo>
                  <a:lnTo>
                    <a:pt x="9751" y="12585"/>
                  </a:lnTo>
                  <a:lnTo>
                    <a:pt x="9656" y="12595"/>
                  </a:lnTo>
                  <a:lnTo>
                    <a:pt x="9558" y="12603"/>
                  </a:lnTo>
                  <a:lnTo>
                    <a:pt x="9455" y="12611"/>
                  </a:lnTo>
                  <a:lnTo>
                    <a:pt x="9347" y="12618"/>
                  </a:lnTo>
                  <a:lnTo>
                    <a:pt x="9233" y="12625"/>
                  </a:lnTo>
                  <a:lnTo>
                    <a:pt x="9115" y="12629"/>
                  </a:lnTo>
                  <a:lnTo>
                    <a:pt x="8991" y="12633"/>
                  </a:lnTo>
                  <a:lnTo>
                    <a:pt x="8863" y="12635"/>
                  </a:lnTo>
                  <a:lnTo>
                    <a:pt x="8729" y="12636"/>
                  </a:lnTo>
                  <a:lnTo>
                    <a:pt x="8729" y="12636"/>
                  </a:lnTo>
                  <a:lnTo>
                    <a:pt x="8637" y="12636"/>
                  </a:lnTo>
                  <a:lnTo>
                    <a:pt x="8544" y="12634"/>
                  </a:lnTo>
                  <a:lnTo>
                    <a:pt x="8452" y="12633"/>
                  </a:lnTo>
                  <a:lnTo>
                    <a:pt x="8359" y="12630"/>
                  </a:lnTo>
                  <a:lnTo>
                    <a:pt x="8266" y="12626"/>
                  </a:lnTo>
                  <a:lnTo>
                    <a:pt x="8174" y="12622"/>
                  </a:lnTo>
                  <a:lnTo>
                    <a:pt x="8081" y="12616"/>
                  </a:lnTo>
                  <a:lnTo>
                    <a:pt x="7990" y="12610"/>
                  </a:lnTo>
                  <a:lnTo>
                    <a:pt x="7897" y="12603"/>
                  </a:lnTo>
                  <a:lnTo>
                    <a:pt x="7805" y="12595"/>
                  </a:lnTo>
                  <a:lnTo>
                    <a:pt x="7712" y="12586"/>
                  </a:lnTo>
                  <a:lnTo>
                    <a:pt x="7620" y="12577"/>
                  </a:lnTo>
                  <a:lnTo>
                    <a:pt x="7528" y="12567"/>
                  </a:lnTo>
                  <a:lnTo>
                    <a:pt x="7436" y="12555"/>
                  </a:lnTo>
                  <a:lnTo>
                    <a:pt x="7344" y="12544"/>
                  </a:lnTo>
                  <a:lnTo>
                    <a:pt x="7252" y="12531"/>
                  </a:lnTo>
                  <a:lnTo>
                    <a:pt x="7160" y="12517"/>
                  </a:lnTo>
                  <a:lnTo>
                    <a:pt x="7069" y="12502"/>
                  </a:lnTo>
                  <a:lnTo>
                    <a:pt x="6978" y="12487"/>
                  </a:lnTo>
                  <a:lnTo>
                    <a:pt x="6887" y="12470"/>
                  </a:lnTo>
                  <a:lnTo>
                    <a:pt x="6796" y="12453"/>
                  </a:lnTo>
                  <a:lnTo>
                    <a:pt x="6705" y="12435"/>
                  </a:lnTo>
                  <a:lnTo>
                    <a:pt x="6615" y="12417"/>
                  </a:lnTo>
                  <a:lnTo>
                    <a:pt x="6525" y="12396"/>
                  </a:lnTo>
                  <a:lnTo>
                    <a:pt x="6435" y="12376"/>
                  </a:lnTo>
                  <a:lnTo>
                    <a:pt x="6345" y="12355"/>
                  </a:lnTo>
                  <a:lnTo>
                    <a:pt x="6255" y="12332"/>
                  </a:lnTo>
                  <a:lnTo>
                    <a:pt x="6165" y="12309"/>
                  </a:lnTo>
                  <a:lnTo>
                    <a:pt x="6077" y="12285"/>
                  </a:lnTo>
                  <a:lnTo>
                    <a:pt x="5988" y="12261"/>
                  </a:lnTo>
                  <a:lnTo>
                    <a:pt x="5899" y="12235"/>
                  </a:lnTo>
                  <a:lnTo>
                    <a:pt x="5812" y="12208"/>
                  </a:lnTo>
                  <a:lnTo>
                    <a:pt x="5723" y="12181"/>
                  </a:lnTo>
                  <a:lnTo>
                    <a:pt x="5635" y="12152"/>
                  </a:lnTo>
                  <a:lnTo>
                    <a:pt x="5549" y="12123"/>
                  </a:lnTo>
                  <a:lnTo>
                    <a:pt x="5462" y="12093"/>
                  </a:lnTo>
                  <a:lnTo>
                    <a:pt x="5376" y="12062"/>
                  </a:lnTo>
                  <a:lnTo>
                    <a:pt x="5289" y="12030"/>
                  </a:lnTo>
                  <a:lnTo>
                    <a:pt x="5204" y="11997"/>
                  </a:lnTo>
                  <a:lnTo>
                    <a:pt x="5118" y="11964"/>
                  </a:lnTo>
                  <a:lnTo>
                    <a:pt x="5033" y="11930"/>
                  </a:lnTo>
                  <a:lnTo>
                    <a:pt x="4948" y="11893"/>
                  </a:lnTo>
                  <a:lnTo>
                    <a:pt x="4864" y="11857"/>
                  </a:lnTo>
                  <a:lnTo>
                    <a:pt x="4781" y="11821"/>
                  </a:lnTo>
                  <a:lnTo>
                    <a:pt x="4697" y="11782"/>
                  </a:lnTo>
                  <a:lnTo>
                    <a:pt x="4615" y="11744"/>
                  </a:lnTo>
                  <a:lnTo>
                    <a:pt x="4533" y="11703"/>
                  </a:lnTo>
                  <a:lnTo>
                    <a:pt x="4450" y="11663"/>
                  </a:lnTo>
                  <a:lnTo>
                    <a:pt x="4369" y="11621"/>
                  </a:lnTo>
                  <a:lnTo>
                    <a:pt x="4288" y="11578"/>
                  </a:lnTo>
                  <a:lnTo>
                    <a:pt x="4208" y="11536"/>
                  </a:lnTo>
                  <a:lnTo>
                    <a:pt x="4128" y="11491"/>
                  </a:lnTo>
                  <a:lnTo>
                    <a:pt x="4049" y="11446"/>
                  </a:lnTo>
                  <a:lnTo>
                    <a:pt x="3970" y="11400"/>
                  </a:lnTo>
                  <a:lnTo>
                    <a:pt x="3892" y="11353"/>
                  </a:lnTo>
                  <a:lnTo>
                    <a:pt x="3814" y="11305"/>
                  </a:lnTo>
                  <a:lnTo>
                    <a:pt x="3737" y="11256"/>
                  </a:lnTo>
                  <a:lnTo>
                    <a:pt x="3660" y="11207"/>
                  </a:lnTo>
                  <a:lnTo>
                    <a:pt x="3584" y="11156"/>
                  </a:lnTo>
                  <a:lnTo>
                    <a:pt x="3509" y="11104"/>
                  </a:lnTo>
                  <a:lnTo>
                    <a:pt x="3434" y="11052"/>
                  </a:lnTo>
                  <a:lnTo>
                    <a:pt x="3360" y="10999"/>
                  </a:lnTo>
                  <a:lnTo>
                    <a:pt x="3287" y="10944"/>
                  </a:lnTo>
                  <a:lnTo>
                    <a:pt x="3214" y="10889"/>
                  </a:lnTo>
                  <a:lnTo>
                    <a:pt x="3214" y="10889"/>
                  </a:lnTo>
                  <a:lnTo>
                    <a:pt x="3107" y="10806"/>
                  </a:lnTo>
                  <a:lnTo>
                    <a:pt x="3005" y="10722"/>
                  </a:lnTo>
                  <a:lnTo>
                    <a:pt x="2903" y="10637"/>
                  </a:lnTo>
                  <a:lnTo>
                    <a:pt x="2806" y="10551"/>
                  </a:lnTo>
                  <a:lnTo>
                    <a:pt x="2710" y="10464"/>
                  </a:lnTo>
                  <a:lnTo>
                    <a:pt x="2617" y="10376"/>
                  </a:lnTo>
                  <a:lnTo>
                    <a:pt x="2527" y="10286"/>
                  </a:lnTo>
                  <a:lnTo>
                    <a:pt x="2439" y="10197"/>
                  </a:lnTo>
                  <a:lnTo>
                    <a:pt x="2355" y="10106"/>
                  </a:lnTo>
                  <a:lnTo>
                    <a:pt x="2273" y="10015"/>
                  </a:lnTo>
                  <a:lnTo>
                    <a:pt x="2194" y="9922"/>
                  </a:lnTo>
                  <a:lnTo>
                    <a:pt x="2117" y="9829"/>
                  </a:lnTo>
                  <a:lnTo>
                    <a:pt x="2042" y="9735"/>
                  </a:lnTo>
                  <a:lnTo>
                    <a:pt x="1970" y="9642"/>
                  </a:lnTo>
                  <a:lnTo>
                    <a:pt x="1902" y="9545"/>
                  </a:lnTo>
                  <a:lnTo>
                    <a:pt x="1835" y="9450"/>
                  </a:lnTo>
                  <a:lnTo>
                    <a:pt x="1772" y="9353"/>
                  </a:lnTo>
                  <a:lnTo>
                    <a:pt x="1710" y="9256"/>
                  </a:lnTo>
                  <a:lnTo>
                    <a:pt x="1651" y="9159"/>
                  </a:lnTo>
                  <a:lnTo>
                    <a:pt x="1595" y="9061"/>
                  </a:lnTo>
                  <a:lnTo>
                    <a:pt x="1542" y="8961"/>
                  </a:lnTo>
                  <a:lnTo>
                    <a:pt x="1490" y="8862"/>
                  </a:lnTo>
                  <a:lnTo>
                    <a:pt x="1442" y="8763"/>
                  </a:lnTo>
                  <a:lnTo>
                    <a:pt x="1396" y="8662"/>
                  </a:lnTo>
                  <a:lnTo>
                    <a:pt x="1353" y="8562"/>
                  </a:lnTo>
                  <a:lnTo>
                    <a:pt x="1312" y="8461"/>
                  </a:lnTo>
                  <a:lnTo>
                    <a:pt x="1274" y="8359"/>
                  </a:lnTo>
                  <a:lnTo>
                    <a:pt x="1237" y="8258"/>
                  </a:lnTo>
                  <a:lnTo>
                    <a:pt x="1204" y="8156"/>
                  </a:lnTo>
                  <a:lnTo>
                    <a:pt x="1174" y="8054"/>
                  </a:lnTo>
                  <a:lnTo>
                    <a:pt x="1145" y="7951"/>
                  </a:lnTo>
                  <a:lnTo>
                    <a:pt x="1120" y="7849"/>
                  </a:lnTo>
                  <a:lnTo>
                    <a:pt x="1096" y="7745"/>
                  </a:lnTo>
                  <a:lnTo>
                    <a:pt x="1076" y="7643"/>
                  </a:lnTo>
                  <a:lnTo>
                    <a:pt x="1058" y="7539"/>
                  </a:lnTo>
                  <a:lnTo>
                    <a:pt x="1042" y="7436"/>
                  </a:lnTo>
                  <a:lnTo>
                    <a:pt x="1028" y="7333"/>
                  </a:lnTo>
                  <a:lnTo>
                    <a:pt x="1017" y="7230"/>
                  </a:lnTo>
                  <a:lnTo>
                    <a:pt x="1009" y="7126"/>
                  </a:lnTo>
                  <a:lnTo>
                    <a:pt x="1002" y="7022"/>
                  </a:lnTo>
                  <a:lnTo>
                    <a:pt x="999" y="6919"/>
                  </a:lnTo>
                  <a:lnTo>
                    <a:pt x="998" y="6815"/>
                  </a:lnTo>
                  <a:lnTo>
                    <a:pt x="999" y="6712"/>
                  </a:lnTo>
                  <a:lnTo>
                    <a:pt x="1003" y="6609"/>
                  </a:lnTo>
                  <a:lnTo>
                    <a:pt x="1009" y="6506"/>
                  </a:lnTo>
                  <a:lnTo>
                    <a:pt x="1017" y="6403"/>
                  </a:lnTo>
                  <a:lnTo>
                    <a:pt x="1029" y="6301"/>
                  </a:lnTo>
                  <a:lnTo>
                    <a:pt x="1042" y="6198"/>
                  </a:lnTo>
                  <a:lnTo>
                    <a:pt x="1058" y="6096"/>
                  </a:lnTo>
                  <a:lnTo>
                    <a:pt x="1076" y="5993"/>
                  </a:lnTo>
                  <a:lnTo>
                    <a:pt x="1096" y="5892"/>
                  </a:lnTo>
                  <a:lnTo>
                    <a:pt x="1119" y="5790"/>
                  </a:lnTo>
                  <a:lnTo>
                    <a:pt x="1143" y="5690"/>
                  </a:lnTo>
                  <a:lnTo>
                    <a:pt x="1171" y="5588"/>
                  </a:lnTo>
                  <a:lnTo>
                    <a:pt x="1201" y="5489"/>
                  </a:lnTo>
                  <a:lnTo>
                    <a:pt x="1233" y="5389"/>
                  </a:lnTo>
                  <a:lnTo>
                    <a:pt x="1268" y="5289"/>
                  </a:lnTo>
                  <a:lnTo>
                    <a:pt x="1305" y="5191"/>
                  </a:lnTo>
                  <a:lnTo>
                    <a:pt x="1344" y="5093"/>
                  </a:lnTo>
                  <a:lnTo>
                    <a:pt x="1386" y="4995"/>
                  </a:lnTo>
                  <a:lnTo>
                    <a:pt x="1430" y="4898"/>
                  </a:lnTo>
                  <a:lnTo>
                    <a:pt x="1476" y="4802"/>
                  </a:lnTo>
                  <a:lnTo>
                    <a:pt x="1524" y="4705"/>
                  </a:lnTo>
                  <a:lnTo>
                    <a:pt x="1574" y="4610"/>
                  </a:lnTo>
                  <a:lnTo>
                    <a:pt x="1574" y="4610"/>
                  </a:lnTo>
                  <a:lnTo>
                    <a:pt x="1629" y="4511"/>
                  </a:lnTo>
                  <a:lnTo>
                    <a:pt x="1687" y="4414"/>
                  </a:lnTo>
                  <a:lnTo>
                    <a:pt x="1747" y="4317"/>
                  </a:lnTo>
                  <a:lnTo>
                    <a:pt x="1810" y="4221"/>
                  </a:lnTo>
                  <a:lnTo>
                    <a:pt x="1874" y="4126"/>
                  </a:lnTo>
                  <a:lnTo>
                    <a:pt x="1940" y="4033"/>
                  </a:lnTo>
                  <a:lnTo>
                    <a:pt x="2010" y="3940"/>
                  </a:lnTo>
                  <a:lnTo>
                    <a:pt x="2081" y="3848"/>
                  </a:lnTo>
                  <a:lnTo>
                    <a:pt x="2154" y="3757"/>
                  </a:lnTo>
                  <a:lnTo>
                    <a:pt x="2230" y="3668"/>
                  </a:lnTo>
                  <a:lnTo>
                    <a:pt x="2307" y="3579"/>
                  </a:lnTo>
                  <a:lnTo>
                    <a:pt x="2387" y="3491"/>
                  </a:lnTo>
                  <a:lnTo>
                    <a:pt x="2468" y="3405"/>
                  </a:lnTo>
                  <a:lnTo>
                    <a:pt x="2553" y="3320"/>
                  </a:lnTo>
                  <a:lnTo>
                    <a:pt x="2638" y="3236"/>
                  </a:lnTo>
                  <a:lnTo>
                    <a:pt x="2726" y="3153"/>
                  </a:lnTo>
                  <a:lnTo>
                    <a:pt x="2816" y="3072"/>
                  </a:lnTo>
                  <a:lnTo>
                    <a:pt x="2906" y="2992"/>
                  </a:lnTo>
                  <a:lnTo>
                    <a:pt x="3000" y="2913"/>
                  </a:lnTo>
                  <a:lnTo>
                    <a:pt x="3095" y="2835"/>
                  </a:lnTo>
                  <a:lnTo>
                    <a:pt x="3193" y="2758"/>
                  </a:lnTo>
                  <a:lnTo>
                    <a:pt x="3291" y="2683"/>
                  </a:lnTo>
                  <a:lnTo>
                    <a:pt x="3391" y="2610"/>
                  </a:lnTo>
                  <a:lnTo>
                    <a:pt x="3494" y="2537"/>
                  </a:lnTo>
                  <a:lnTo>
                    <a:pt x="3599" y="2466"/>
                  </a:lnTo>
                  <a:lnTo>
                    <a:pt x="3705" y="2396"/>
                  </a:lnTo>
                  <a:lnTo>
                    <a:pt x="3811" y="2329"/>
                  </a:lnTo>
                  <a:lnTo>
                    <a:pt x="3921" y="2261"/>
                  </a:lnTo>
                  <a:lnTo>
                    <a:pt x="4032" y="2196"/>
                  </a:lnTo>
                  <a:lnTo>
                    <a:pt x="4144" y="2132"/>
                  </a:lnTo>
                  <a:lnTo>
                    <a:pt x="4258" y="2070"/>
                  </a:lnTo>
                  <a:lnTo>
                    <a:pt x="4373" y="2009"/>
                  </a:lnTo>
                  <a:lnTo>
                    <a:pt x="4491" y="1951"/>
                  </a:lnTo>
                  <a:lnTo>
                    <a:pt x="4610" y="1893"/>
                  </a:lnTo>
                  <a:lnTo>
                    <a:pt x="4729" y="1838"/>
                  </a:lnTo>
                  <a:lnTo>
                    <a:pt x="4851" y="1783"/>
                  </a:lnTo>
                  <a:lnTo>
                    <a:pt x="4974" y="1730"/>
                  </a:lnTo>
                  <a:lnTo>
                    <a:pt x="5098" y="1678"/>
                  </a:lnTo>
                  <a:lnTo>
                    <a:pt x="5224" y="1629"/>
                  </a:lnTo>
                  <a:lnTo>
                    <a:pt x="5350" y="1582"/>
                  </a:lnTo>
                  <a:lnTo>
                    <a:pt x="5478" y="1535"/>
                  </a:lnTo>
                  <a:lnTo>
                    <a:pt x="5609" y="1492"/>
                  </a:lnTo>
                  <a:lnTo>
                    <a:pt x="5739" y="1449"/>
                  </a:lnTo>
                  <a:lnTo>
                    <a:pt x="5872" y="1408"/>
                  </a:lnTo>
                  <a:lnTo>
                    <a:pt x="6004" y="1369"/>
                  </a:lnTo>
                  <a:lnTo>
                    <a:pt x="6139" y="1333"/>
                  </a:lnTo>
                  <a:lnTo>
                    <a:pt x="6274" y="1297"/>
                  </a:lnTo>
                  <a:lnTo>
                    <a:pt x="6411" y="1263"/>
                  </a:lnTo>
                  <a:lnTo>
                    <a:pt x="6549" y="1232"/>
                  </a:lnTo>
                  <a:lnTo>
                    <a:pt x="6688" y="1202"/>
                  </a:lnTo>
                  <a:lnTo>
                    <a:pt x="6828" y="1174"/>
                  </a:lnTo>
                  <a:lnTo>
                    <a:pt x="6969" y="1149"/>
                  </a:lnTo>
                  <a:lnTo>
                    <a:pt x="7110" y="1124"/>
                  </a:lnTo>
                  <a:lnTo>
                    <a:pt x="7253" y="1103"/>
                  </a:lnTo>
                  <a:lnTo>
                    <a:pt x="7398" y="1083"/>
                  </a:lnTo>
                  <a:lnTo>
                    <a:pt x="7542" y="1065"/>
                  </a:lnTo>
                  <a:lnTo>
                    <a:pt x="7687" y="1049"/>
                  </a:lnTo>
                  <a:lnTo>
                    <a:pt x="7834" y="1035"/>
                  </a:lnTo>
                  <a:lnTo>
                    <a:pt x="7981" y="1023"/>
                  </a:lnTo>
                  <a:lnTo>
                    <a:pt x="8130" y="1013"/>
                  </a:lnTo>
                  <a:lnTo>
                    <a:pt x="8278" y="1006"/>
                  </a:lnTo>
                  <a:lnTo>
                    <a:pt x="8428" y="1000"/>
                  </a:lnTo>
                  <a:lnTo>
                    <a:pt x="8578" y="997"/>
                  </a:lnTo>
                  <a:lnTo>
                    <a:pt x="8729" y="996"/>
                  </a:lnTo>
                  <a:lnTo>
                    <a:pt x="8729" y="996"/>
                  </a:lnTo>
                  <a:lnTo>
                    <a:pt x="8827" y="996"/>
                  </a:lnTo>
                  <a:lnTo>
                    <a:pt x="8925" y="998"/>
                  </a:lnTo>
                  <a:lnTo>
                    <a:pt x="9022" y="1000"/>
                  </a:lnTo>
                  <a:lnTo>
                    <a:pt x="9119" y="1004"/>
                  </a:lnTo>
                  <a:lnTo>
                    <a:pt x="9216" y="1008"/>
                  </a:lnTo>
                  <a:lnTo>
                    <a:pt x="9313" y="1012"/>
                  </a:lnTo>
                  <a:lnTo>
                    <a:pt x="9410" y="1019"/>
                  </a:lnTo>
                  <a:lnTo>
                    <a:pt x="9506" y="1025"/>
                  </a:lnTo>
                  <a:lnTo>
                    <a:pt x="9602" y="1032"/>
                  </a:lnTo>
                  <a:lnTo>
                    <a:pt x="9698" y="1041"/>
                  </a:lnTo>
                  <a:lnTo>
                    <a:pt x="9793" y="1051"/>
                  </a:lnTo>
                  <a:lnTo>
                    <a:pt x="9888" y="1061"/>
                  </a:lnTo>
                  <a:lnTo>
                    <a:pt x="9983" y="1072"/>
                  </a:lnTo>
                  <a:lnTo>
                    <a:pt x="10078" y="1084"/>
                  </a:lnTo>
                  <a:lnTo>
                    <a:pt x="10173" y="1097"/>
                  </a:lnTo>
                  <a:lnTo>
                    <a:pt x="10267" y="1110"/>
                  </a:lnTo>
                  <a:lnTo>
                    <a:pt x="10360" y="1125"/>
                  </a:lnTo>
                  <a:lnTo>
                    <a:pt x="10453" y="1141"/>
                  </a:lnTo>
                  <a:lnTo>
                    <a:pt x="10547" y="1157"/>
                  </a:lnTo>
                  <a:lnTo>
                    <a:pt x="10639" y="1174"/>
                  </a:lnTo>
                  <a:lnTo>
                    <a:pt x="10731" y="1193"/>
                  </a:lnTo>
                  <a:lnTo>
                    <a:pt x="10823" y="1212"/>
                  </a:lnTo>
                  <a:lnTo>
                    <a:pt x="10914" y="1231"/>
                  </a:lnTo>
                  <a:lnTo>
                    <a:pt x="11006" y="1252"/>
                  </a:lnTo>
                  <a:lnTo>
                    <a:pt x="11096" y="1274"/>
                  </a:lnTo>
                  <a:lnTo>
                    <a:pt x="11187" y="1296"/>
                  </a:lnTo>
                  <a:lnTo>
                    <a:pt x="11276" y="1319"/>
                  </a:lnTo>
                  <a:lnTo>
                    <a:pt x="11366" y="1343"/>
                  </a:lnTo>
                  <a:lnTo>
                    <a:pt x="11455" y="1368"/>
                  </a:lnTo>
                  <a:lnTo>
                    <a:pt x="11544" y="1393"/>
                  </a:lnTo>
                  <a:lnTo>
                    <a:pt x="11632" y="1420"/>
                  </a:lnTo>
                  <a:lnTo>
                    <a:pt x="11720" y="1447"/>
                  </a:lnTo>
                  <a:lnTo>
                    <a:pt x="11808" y="1476"/>
                  </a:lnTo>
                  <a:lnTo>
                    <a:pt x="11894" y="1504"/>
                  </a:lnTo>
                  <a:lnTo>
                    <a:pt x="11981" y="1534"/>
                  </a:lnTo>
                  <a:lnTo>
                    <a:pt x="12067" y="1565"/>
                  </a:lnTo>
                  <a:lnTo>
                    <a:pt x="12153" y="1596"/>
                  </a:lnTo>
                  <a:lnTo>
                    <a:pt x="12237" y="1628"/>
                  </a:lnTo>
                  <a:lnTo>
                    <a:pt x="12322" y="1661"/>
                  </a:lnTo>
                  <a:lnTo>
                    <a:pt x="12406" y="1696"/>
                  </a:lnTo>
                  <a:lnTo>
                    <a:pt x="12489" y="1730"/>
                  </a:lnTo>
                  <a:lnTo>
                    <a:pt x="12572" y="1766"/>
                  </a:lnTo>
                  <a:lnTo>
                    <a:pt x="12654" y="1802"/>
                  </a:lnTo>
                  <a:lnTo>
                    <a:pt x="12736" y="1839"/>
                  </a:lnTo>
                  <a:lnTo>
                    <a:pt x="12817" y="1877"/>
                  </a:lnTo>
                  <a:lnTo>
                    <a:pt x="12899" y="1915"/>
                  </a:lnTo>
                  <a:lnTo>
                    <a:pt x="12979" y="1955"/>
                  </a:lnTo>
                  <a:lnTo>
                    <a:pt x="13058" y="1996"/>
                  </a:lnTo>
                  <a:lnTo>
                    <a:pt x="13137" y="2036"/>
                  </a:lnTo>
                  <a:lnTo>
                    <a:pt x="13215" y="2078"/>
                  </a:lnTo>
                  <a:lnTo>
                    <a:pt x="13293" y="2120"/>
                  </a:lnTo>
                  <a:lnTo>
                    <a:pt x="13370" y="2164"/>
                  </a:lnTo>
                  <a:lnTo>
                    <a:pt x="13447" y="2208"/>
                  </a:lnTo>
                  <a:lnTo>
                    <a:pt x="13523" y="2253"/>
                  </a:lnTo>
                  <a:lnTo>
                    <a:pt x="13597" y="2299"/>
                  </a:lnTo>
                  <a:lnTo>
                    <a:pt x="13672" y="2345"/>
                  </a:lnTo>
                  <a:lnTo>
                    <a:pt x="13746" y="2392"/>
                  </a:lnTo>
                  <a:lnTo>
                    <a:pt x="13820" y="2440"/>
                  </a:lnTo>
                  <a:lnTo>
                    <a:pt x="13892" y="2489"/>
                  </a:lnTo>
                  <a:lnTo>
                    <a:pt x="13964" y="2538"/>
                  </a:lnTo>
                  <a:lnTo>
                    <a:pt x="14036" y="2588"/>
                  </a:lnTo>
                  <a:lnTo>
                    <a:pt x="14106" y="2639"/>
                  </a:lnTo>
                  <a:lnTo>
                    <a:pt x="14175" y="2691"/>
                  </a:lnTo>
                  <a:lnTo>
                    <a:pt x="14245" y="2744"/>
                  </a:lnTo>
                  <a:lnTo>
                    <a:pt x="14245" y="2744"/>
                  </a:lnTo>
                  <a:lnTo>
                    <a:pt x="14318" y="2801"/>
                  </a:lnTo>
                  <a:lnTo>
                    <a:pt x="14390" y="2857"/>
                  </a:lnTo>
                  <a:lnTo>
                    <a:pt x="14460" y="2915"/>
                  </a:lnTo>
                  <a:lnTo>
                    <a:pt x="14529" y="2974"/>
                  </a:lnTo>
                  <a:lnTo>
                    <a:pt x="14598" y="3032"/>
                  </a:lnTo>
                  <a:lnTo>
                    <a:pt x="14664" y="3092"/>
                  </a:lnTo>
                  <a:lnTo>
                    <a:pt x="14730" y="3151"/>
                  </a:lnTo>
                  <a:lnTo>
                    <a:pt x="14794" y="3212"/>
                  </a:lnTo>
                  <a:lnTo>
                    <a:pt x="14857" y="3273"/>
                  </a:lnTo>
                  <a:lnTo>
                    <a:pt x="14919" y="3333"/>
                  </a:lnTo>
                  <a:lnTo>
                    <a:pt x="14980" y="3394"/>
                  </a:lnTo>
                  <a:lnTo>
                    <a:pt x="15039" y="3456"/>
                  </a:lnTo>
                  <a:lnTo>
                    <a:pt x="15098" y="3519"/>
                  </a:lnTo>
                  <a:lnTo>
                    <a:pt x="15154" y="3582"/>
                  </a:lnTo>
                  <a:lnTo>
                    <a:pt x="15210" y="3645"/>
                  </a:lnTo>
                  <a:lnTo>
                    <a:pt x="15264" y="3708"/>
                  </a:lnTo>
                  <a:lnTo>
                    <a:pt x="15318" y="3772"/>
                  </a:lnTo>
                  <a:lnTo>
                    <a:pt x="15369" y="3836"/>
                  </a:lnTo>
                  <a:lnTo>
                    <a:pt x="15420" y="3901"/>
                  </a:lnTo>
                  <a:lnTo>
                    <a:pt x="15470" y="3967"/>
                  </a:lnTo>
                  <a:lnTo>
                    <a:pt x="15518" y="4032"/>
                  </a:lnTo>
                  <a:lnTo>
                    <a:pt x="15566" y="4098"/>
                  </a:lnTo>
                  <a:lnTo>
                    <a:pt x="15611" y="4163"/>
                  </a:lnTo>
                  <a:lnTo>
                    <a:pt x="15655" y="4230"/>
                  </a:lnTo>
                  <a:lnTo>
                    <a:pt x="15699" y="4297"/>
                  </a:lnTo>
                  <a:lnTo>
                    <a:pt x="15741" y="4364"/>
                  </a:lnTo>
                  <a:lnTo>
                    <a:pt x="15783" y="4431"/>
                  </a:lnTo>
                  <a:lnTo>
                    <a:pt x="15822" y="4498"/>
                  </a:lnTo>
                  <a:lnTo>
                    <a:pt x="15861" y="4567"/>
                  </a:lnTo>
                  <a:lnTo>
                    <a:pt x="15898" y="4634"/>
                  </a:lnTo>
                  <a:lnTo>
                    <a:pt x="15934" y="4702"/>
                  </a:lnTo>
                  <a:lnTo>
                    <a:pt x="15970" y="4772"/>
                  </a:lnTo>
                  <a:lnTo>
                    <a:pt x="16003" y="4840"/>
                  </a:lnTo>
                  <a:lnTo>
                    <a:pt x="16036" y="4909"/>
                  </a:lnTo>
                  <a:lnTo>
                    <a:pt x="16067" y="4979"/>
                  </a:lnTo>
                  <a:lnTo>
                    <a:pt x="16097" y="5048"/>
                  </a:lnTo>
                  <a:lnTo>
                    <a:pt x="16126" y="5118"/>
                  </a:lnTo>
                  <a:lnTo>
                    <a:pt x="16153" y="5188"/>
                  </a:lnTo>
                  <a:lnTo>
                    <a:pt x="16180" y="5257"/>
                  </a:lnTo>
                  <a:lnTo>
                    <a:pt x="16206" y="5328"/>
                  </a:lnTo>
                  <a:lnTo>
                    <a:pt x="16229" y="5398"/>
                  </a:lnTo>
                  <a:lnTo>
                    <a:pt x="16253" y="5469"/>
                  </a:lnTo>
                  <a:lnTo>
                    <a:pt x="16274" y="5540"/>
                  </a:lnTo>
                  <a:lnTo>
                    <a:pt x="16294" y="5611"/>
                  </a:lnTo>
                  <a:lnTo>
                    <a:pt x="16314" y="5682"/>
                  </a:lnTo>
                  <a:lnTo>
                    <a:pt x="16332" y="5753"/>
                  </a:lnTo>
                  <a:lnTo>
                    <a:pt x="16349" y="5824"/>
                  </a:lnTo>
                  <a:lnTo>
                    <a:pt x="16365" y="5896"/>
                  </a:lnTo>
                  <a:lnTo>
                    <a:pt x="16379" y="5967"/>
                  </a:lnTo>
                  <a:lnTo>
                    <a:pt x="16393" y="6039"/>
                  </a:lnTo>
                  <a:lnTo>
                    <a:pt x="16405" y="6111"/>
                  </a:lnTo>
                  <a:lnTo>
                    <a:pt x="16415" y="6183"/>
                  </a:lnTo>
                  <a:lnTo>
                    <a:pt x="16425" y="6255"/>
                  </a:lnTo>
                  <a:lnTo>
                    <a:pt x="16433" y="6326"/>
                  </a:lnTo>
                  <a:lnTo>
                    <a:pt x="16441" y="6399"/>
                  </a:lnTo>
                  <a:lnTo>
                    <a:pt x="16447" y="6470"/>
                  </a:lnTo>
                  <a:lnTo>
                    <a:pt x="16453" y="6542"/>
                  </a:lnTo>
                  <a:lnTo>
                    <a:pt x="16456" y="6615"/>
                  </a:lnTo>
                  <a:lnTo>
                    <a:pt x="16459" y="6686"/>
                  </a:lnTo>
                  <a:lnTo>
                    <a:pt x="16460" y="6759"/>
                  </a:lnTo>
                  <a:lnTo>
                    <a:pt x="16460" y="6830"/>
                  </a:lnTo>
                  <a:lnTo>
                    <a:pt x="16459" y="6903"/>
                  </a:lnTo>
                  <a:lnTo>
                    <a:pt x="16457" y="6974"/>
                  </a:lnTo>
                  <a:lnTo>
                    <a:pt x="16454" y="7047"/>
                  </a:lnTo>
                  <a:lnTo>
                    <a:pt x="16449" y="7118"/>
                  </a:lnTo>
                  <a:lnTo>
                    <a:pt x="16444" y="7190"/>
                  </a:lnTo>
                  <a:lnTo>
                    <a:pt x="16437" y="7263"/>
                  </a:lnTo>
                  <a:lnTo>
                    <a:pt x="16429" y="7334"/>
                  </a:lnTo>
                  <a:lnTo>
                    <a:pt x="16419" y="7406"/>
                  </a:lnTo>
                  <a:lnTo>
                    <a:pt x="16409" y="7477"/>
                  </a:lnTo>
                  <a:lnTo>
                    <a:pt x="16398" y="7549"/>
                  </a:lnTo>
                  <a:lnTo>
                    <a:pt x="16385" y="7620"/>
                  </a:lnTo>
                  <a:lnTo>
                    <a:pt x="16371" y="7692"/>
                  </a:lnTo>
                  <a:lnTo>
                    <a:pt x="16356" y="7762"/>
                  </a:lnTo>
                  <a:lnTo>
                    <a:pt x="16339" y="7834"/>
                  </a:lnTo>
                  <a:lnTo>
                    <a:pt x="16322" y="7904"/>
                  </a:lnTo>
                  <a:lnTo>
                    <a:pt x="16304" y="7976"/>
                  </a:lnTo>
                  <a:lnTo>
                    <a:pt x="16284" y="8046"/>
                  </a:lnTo>
                  <a:lnTo>
                    <a:pt x="16263" y="8117"/>
                  </a:lnTo>
                  <a:lnTo>
                    <a:pt x="16241" y="8186"/>
                  </a:lnTo>
                  <a:lnTo>
                    <a:pt x="16218" y="8257"/>
                  </a:lnTo>
                  <a:lnTo>
                    <a:pt x="16194" y="8327"/>
                  </a:lnTo>
                  <a:lnTo>
                    <a:pt x="16168" y="8397"/>
                  </a:lnTo>
                  <a:lnTo>
                    <a:pt x="16142" y="8466"/>
                  </a:lnTo>
                  <a:lnTo>
                    <a:pt x="16114" y="8535"/>
                  </a:lnTo>
                  <a:lnTo>
                    <a:pt x="16084" y="8605"/>
                  </a:lnTo>
                  <a:lnTo>
                    <a:pt x="16054" y="8673"/>
                  </a:lnTo>
                  <a:lnTo>
                    <a:pt x="16023" y="8741"/>
                  </a:lnTo>
                  <a:lnTo>
                    <a:pt x="15990" y="8810"/>
                  </a:lnTo>
                  <a:lnTo>
                    <a:pt x="15957" y="8878"/>
                  </a:lnTo>
                  <a:lnTo>
                    <a:pt x="15922" y="8945"/>
                  </a:lnTo>
                  <a:lnTo>
                    <a:pt x="15886" y="9014"/>
                  </a:lnTo>
                  <a:lnTo>
                    <a:pt x="15849" y="9081"/>
                  </a:lnTo>
                  <a:lnTo>
                    <a:pt x="15810" y="9147"/>
                  </a:lnTo>
                  <a:lnTo>
                    <a:pt x="15771" y="9214"/>
                  </a:lnTo>
                  <a:lnTo>
                    <a:pt x="15730" y="9281"/>
                  </a:lnTo>
                  <a:lnTo>
                    <a:pt x="15689" y="9347"/>
                  </a:lnTo>
                  <a:lnTo>
                    <a:pt x="15646" y="9412"/>
                  </a:lnTo>
                  <a:lnTo>
                    <a:pt x="15602" y="9477"/>
                  </a:lnTo>
                  <a:lnTo>
                    <a:pt x="15557" y="9542"/>
                  </a:lnTo>
                  <a:lnTo>
                    <a:pt x="15510" y="9607"/>
                  </a:lnTo>
                  <a:lnTo>
                    <a:pt x="15463" y="9671"/>
                  </a:lnTo>
                  <a:lnTo>
                    <a:pt x="15414" y="9735"/>
                  </a:lnTo>
                  <a:lnTo>
                    <a:pt x="15365" y="9798"/>
                  </a:lnTo>
                  <a:lnTo>
                    <a:pt x="15314" y="9861"/>
                  </a:lnTo>
                  <a:lnTo>
                    <a:pt x="15262" y="9924"/>
                  </a:lnTo>
                  <a:lnTo>
                    <a:pt x="15209" y="9986"/>
                  </a:lnTo>
                  <a:lnTo>
                    <a:pt x="15154" y="10048"/>
                  </a:lnTo>
                  <a:lnTo>
                    <a:pt x="15099" y="10110"/>
                  </a:lnTo>
                  <a:lnTo>
                    <a:pt x="15042" y="10171"/>
                  </a:lnTo>
                  <a:lnTo>
                    <a:pt x="14984" y="10232"/>
                  </a:lnTo>
                  <a:lnTo>
                    <a:pt x="14926" y="10292"/>
                  </a:lnTo>
                  <a:lnTo>
                    <a:pt x="14866" y="10352"/>
                  </a:lnTo>
                  <a:lnTo>
                    <a:pt x="14805" y="10410"/>
                  </a:lnTo>
                  <a:lnTo>
                    <a:pt x="14743" y="10469"/>
                  </a:lnTo>
                  <a:lnTo>
                    <a:pt x="14680" y="10528"/>
                  </a:lnTo>
                  <a:lnTo>
                    <a:pt x="14615" y="10585"/>
                  </a:lnTo>
                  <a:lnTo>
                    <a:pt x="14549" y="10642"/>
                  </a:lnTo>
                  <a:lnTo>
                    <a:pt x="14482" y="10699"/>
                  </a:lnTo>
                  <a:lnTo>
                    <a:pt x="14415" y="10755"/>
                  </a:lnTo>
                  <a:lnTo>
                    <a:pt x="14345" y="10811"/>
                  </a:lnTo>
                  <a:lnTo>
                    <a:pt x="14276" y="10866"/>
                  </a:lnTo>
                  <a:lnTo>
                    <a:pt x="14204" y="10921"/>
                  </a:lnTo>
                  <a:lnTo>
                    <a:pt x="14132" y="10974"/>
                  </a:lnTo>
                  <a:lnTo>
                    <a:pt x="14059" y="11027"/>
                  </a:lnTo>
                  <a:lnTo>
                    <a:pt x="13984" y="11081"/>
                  </a:lnTo>
                  <a:lnTo>
                    <a:pt x="13908" y="11132"/>
                  </a:lnTo>
                  <a:lnTo>
                    <a:pt x="13831" y="11184"/>
                  </a:lnTo>
                  <a:lnTo>
                    <a:pt x="13831" y="111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E2FBA907-1D26-4767-94B9-DD9632A0F07B}"/>
                </a:ext>
              </a:extLst>
            </p:cNvPr>
            <p:cNvSpPr>
              <a:spLocks/>
            </p:cNvSpPr>
            <p:nvPr/>
          </p:nvSpPr>
          <p:spPr bwMode="auto">
            <a:xfrm>
              <a:off x="3746" y="1186"/>
              <a:ext cx="467" cy="467"/>
            </a:xfrm>
            <a:custGeom>
              <a:avLst/>
              <a:gdLst>
                <a:gd name="T0" fmla="*/ 2330 w 2335"/>
                <a:gd name="T1" fmla="*/ 1256 h 2332"/>
                <a:gd name="T2" fmla="*/ 2310 w 2335"/>
                <a:gd name="T3" fmla="*/ 1401 h 2332"/>
                <a:gd name="T4" fmla="*/ 2273 w 2335"/>
                <a:gd name="T5" fmla="*/ 1540 h 2332"/>
                <a:gd name="T6" fmla="*/ 2219 w 2335"/>
                <a:gd name="T7" fmla="*/ 1672 h 2332"/>
                <a:gd name="T8" fmla="*/ 2151 w 2335"/>
                <a:gd name="T9" fmla="*/ 1795 h 2332"/>
                <a:gd name="T10" fmla="*/ 2067 w 2335"/>
                <a:gd name="T11" fmla="*/ 1908 h 2332"/>
                <a:gd name="T12" fmla="*/ 1972 w 2335"/>
                <a:gd name="T13" fmla="*/ 2011 h 2332"/>
                <a:gd name="T14" fmla="*/ 1865 w 2335"/>
                <a:gd name="T15" fmla="*/ 2100 h 2332"/>
                <a:gd name="T16" fmla="*/ 1748 w 2335"/>
                <a:gd name="T17" fmla="*/ 2178 h 2332"/>
                <a:gd name="T18" fmla="*/ 1622 w 2335"/>
                <a:gd name="T19" fmla="*/ 2240 h 2332"/>
                <a:gd name="T20" fmla="*/ 1486 w 2335"/>
                <a:gd name="T21" fmla="*/ 2288 h 2332"/>
                <a:gd name="T22" fmla="*/ 1345 w 2335"/>
                <a:gd name="T23" fmla="*/ 2319 h 2332"/>
                <a:gd name="T24" fmla="*/ 1198 w 2335"/>
                <a:gd name="T25" fmla="*/ 2332 h 2332"/>
                <a:gd name="T26" fmla="*/ 1077 w 2335"/>
                <a:gd name="T27" fmla="*/ 2329 h 2332"/>
                <a:gd name="T28" fmla="*/ 932 w 2335"/>
                <a:gd name="T29" fmla="*/ 2309 h 2332"/>
                <a:gd name="T30" fmla="*/ 793 w 2335"/>
                <a:gd name="T31" fmla="*/ 2271 h 2332"/>
                <a:gd name="T32" fmla="*/ 661 w 2335"/>
                <a:gd name="T33" fmla="*/ 2218 h 2332"/>
                <a:gd name="T34" fmla="*/ 538 w 2335"/>
                <a:gd name="T35" fmla="*/ 2148 h 2332"/>
                <a:gd name="T36" fmla="*/ 425 w 2335"/>
                <a:gd name="T37" fmla="*/ 2066 h 2332"/>
                <a:gd name="T38" fmla="*/ 322 w 2335"/>
                <a:gd name="T39" fmla="*/ 1971 h 2332"/>
                <a:gd name="T40" fmla="*/ 232 w 2335"/>
                <a:gd name="T41" fmla="*/ 1864 h 2332"/>
                <a:gd name="T42" fmla="*/ 155 w 2335"/>
                <a:gd name="T43" fmla="*/ 1747 h 2332"/>
                <a:gd name="T44" fmla="*/ 92 w 2335"/>
                <a:gd name="T45" fmla="*/ 1620 h 2332"/>
                <a:gd name="T46" fmla="*/ 45 w 2335"/>
                <a:gd name="T47" fmla="*/ 1485 h 2332"/>
                <a:gd name="T48" fmla="*/ 14 w 2335"/>
                <a:gd name="T49" fmla="*/ 1343 h 2332"/>
                <a:gd name="T50" fmla="*/ 0 w 2335"/>
                <a:gd name="T51" fmla="*/ 1196 h 2332"/>
                <a:gd name="T52" fmla="*/ 3 w 2335"/>
                <a:gd name="T53" fmla="*/ 1076 h 2332"/>
                <a:gd name="T54" fmla="*/ 23 w 2335"/>
                <a:gd name="T55" fmla="*/ 931 h 2332"/>
                <a:gd name="T56" fmla="*/ 61 w 2335"/>
                <a:gd name="T57" fmla="*/ 792 h 2332"/>
                <a:gd name="T58" fmla="*/ 115 w 2335"/>
                <a:gd name="T59" fmla="*/ 660 h 2332"/>
                <a:gd name="T60" fmla="*/ 184 w 2335"/>
                <a:gd name="T61" fmla="*/ 537 h 2332"/>
                <a:gd name="T62" fmla="*/ 267 w 2335"/>
                <a:gd name="T63" fmla="*/ 424 h 2332"/>
                <a:gd name="T64" fmla="*/ 362 w 2335"/>
                <a:gd name="T65" fmla="*/ 322 h 2332"/>
                <a:gd name="T66" fmla="*/ 469 w 2335"/>
                <a:gd name="T67" fmla="*/ 232 h 2332"/>
                <a:gd name="T68" fmla="*/ 586 w 2335"/>
                <a:gd name="T69" fmla="*/ 154 h 2332"/>
                <a:gd name="T70" fmla="*/ 712 w 2335"/>
                <a:gd name="T71" fmla="*/ 92 h 2332"/>
                <a:gd name="T72" fmla="*/ 847 w 2335"/>
                <a:gd name="T73" fmla="*/ 44 h 2332"/>
                <a:gd name="T74" fmla="*/ 989 w 2335"/>
                <a:gd name="T75" fmla="*/ 13 h 2332"/>
                <a:gd name="T76" fmla="*/ 1137 w 2335"/>
                <a:gd name="T77" fmla="*/ 0 h 2332"/>
                <a:gd name="T78" fmla="*/ 1256 w 2335"/>
                <a:gd name="T79" fmla="*/ 3 h 2332"/>
                <a:gd name="T80" fmla="*/ 1403 w 2335"/>
                <a:gd name="T81" fmla="*/ 24 h 2332"/>
                <a:gd name="T82" fmla="*/ 1542 w 2335"/>
                <a:gd name="T83" fmla="*/ 61 h 2332"/>
                <a:gd name="T84" fmla="*/ 1673 w 2335"/>
                <a:gd name="T85" fmla="*/ 114 h 2332"/>
                <a:gd name="T86" fmla="*/ 1796 w 2335"/>
                <a:gd name="T87" fmla="*/ 184 h 2332"/>
                <a:gd name="T88" fmla="*/ 1909 w 2335"/>
                <a:gd name="T89" fmla="*/ 266 h 2332"/>
                <a:gd name="T90" fmla="*/ 2012 w 2335"/>
                <a:gd name="T91" fmla="*/ 361 h 2332"/>
                <a:gd name="T92" fmla="*/ 2103 w 2335"/>
                <a:gd name="T93" fmla="*/ 468 h 2332"/>
                <a:gd name="T94" fmla="*/ 2180 w 2335"/>
                <a:gd name="T95" fmla="*/ 585 h 2332"/>
                <a:gd name="T96" fmla="*/ 2243 w 2335"/>
                <a:gd name="T97" fmla="*/ 712 h 2332"/>
                <a:gd name="T98" fmla="*/ 2290 w 2335"/>
                <a:gd name="T99" fmla="*/ 847 h 2332"/>
                <a:gd name="T100" fmla="*/ 2321 w 2335"/>
                <a:gd name="T101" fmla="*/ 989 h 2332"/>
                <a:gd name="T102" fmla="*/ 2334 w 2335"/>
                <a:gd name="T103" fmla="*/ 1136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2">
                  <a:moveTo>
                    <a:pt x="2335" y="1166"/>
                  </a:moveTo>
                  <a:lnTo>
                    <a:pt x="2335" y="1166"/>
                  </a:lnTo>
                  <a:lnTo>
                    <a:pt x="2334" y="1196"/>
                  </a:lnTo>
                  <a:lnTo>
                    <a:pt x="2332" y="1226"/>
                  </a:lnTo>
                  <a:lnTo>
                    <a:pt x="2330" y="1256"/>
                  </a:lnTo>
                  <a:lnTo>
                    <a:pt x="2328" y="1286"/>
                  </a:lnTo>
                  <a:lnTo>
                    <a:pt x="2325" y="1315"/>
                  </a:lnTo>
                  <a:lnTo>
                    <a:pt x="2321" y="1343"/>
                  </a:lnTo>
                  <a:lnTo>
                    <a:pt x="2316" y="1372"/>
                  </a:lnTo>
                  <a:lnTo>
                    <a:pt x="2310" y="1401"/>
                  </a:lnTo>
                  <a:lnTo>
                    <a:pt x="2305" y="1430"/>
                  </a:lnTo>
                  <a:lnTo>
                    <a:pt x="2297" y="1458"/>
                  </a:lnTo>
                  <a:lnTo>
                    <a:pt x="2290" y="1485"/>
                  </a:lnTo>
                  <a:lnTo>
                    <a:pt x="2282" y="1513"/>
                  </a:lnTo>
                  <a:lnTo>
                    <a:pt x="2273" y="1540"/>
                  </a:lnTo>
                  <a:lnTo>
                    <a:pt x="2263" y="1568"/>
                  </a:lnTo>
                  <a:lnTo>
                    <a:pt x="2253" y="1594"/>
                  </a:lnTo>
                  <a:lnTo>
                    <a:pt x="2243" y="1620"/>
                  </a:lnTo>
                  <a:lnTo>
                    <a:pt x="2231" y="1647"/>
                  </a:lnTo>
                  <a:lnTo>
                    <a:pt x="2219" y="1672"/>
                  </a:lnTo>
                  <a:lnTo>
                    <a:pt x="2206" y="1697"/>
                  </a:lnTo>
                  <a:lnTo>
                    <a:pt x="2194" y="1722"/>
                  </a:lnTo>
                  <a:lnTo>
                    <a:pt x="2180" y="1747"/>
                  </a:lnTo>
                  <a:lnTo>
                    <a:pt x="2166" y="1770"/>
                  </a:lnTo>
                  <a:lnTo>
                    <a:pt x="2151" y="1795"/>
                  </a:lnTo>
                  <a:lnTo>
                    <a:pt x="2135" y="1819"/>
                  </a:lnTo>
                  <a:lnTo>
                    <a:pt x="2119" y="1841"/>
                  </a:lnTo>
                  <a:lnTo>
                    <a:pt x="2103" y="1864"/>
                  </a:lnTo>
                  <a:lnTo>
                    <a:pt x="2086" y="1886"/>
                  </a:lnTo>
                  <a:lnTo>
                    <a:pt x="2067" y="1908"/>
                  </a:lnTo>
                  <a:lnTo>
                    <a:pt x="2049" y="1930"/>
                  </a:lnTo>
                  <a:lnTo>
                    <a:pt x="2031" y="1950"/>
                  </a:lnTo>
                  <a:lnTo>
                    <a:pt x="2012" y="1971"/>
                  </a:lnTo>
                  <a:lnTo>
                    <a:pt x="1993" y="1990"/>
                  </a:lnTo>
                  <a:lnTo>
                    <a:pt x="1972" y="2011"/>
                  </a:lnTo>
                  <a:lnTo>
                    <a:pt x="1952" y="2030"/>
                  </a:lnTo>
                  <a:lnTo>
                    <a:pt x="1931" y="2048"/>
                  </a:lnTo>
                  <a:lnTo>
                    <a:pt x="1909" y="2066"/>
                  </a:lnTo>
                  <a:lnTo>
                    <a:pt x="1888" y="2083"/>
                  </a:lnTo>
                  <a:lnTo>
                    <a:pt x="1865" y="2100"/>
                  </a:lnTo>
                  <a:lnTo>
                    <a:pt x="1843" y="2117"/>
                  </a:lnTo>
                  <a:lnTo>
                    <a:pt x="1820" y="2133"/>
                  </a:lnTo>
                  <a:lnTo>
                    <a:pt x="1796" y="2148"/>
                  </a:lnTo>
                  <a:lnTo>
                    <a:pt x="1773" y="2163"/>
                  </a:lnTo>
                  <a:lnTo>
                    <a:pt x="1748" y="2178"/>
                  </a:lnTo>
                  <a:lnTo>
                    <a:pt x="1723" y="2191"/>
                  </a:lnTo>
                  <a:lnTo>
                    <a:pt x="1699" y="2205"/>
                  </a:lnTo>
                  <a:lnTo>
                    <a:pt x="1673" y="2218"/>
                  </a:lnTo>
                  <a:lnTo>
                    <a:pt x="1647" y="2230"/>
                  </a:lnTo>
                  <a:lnTo>
                    <a:pt x="1622" y="2240"/>
                  </a:lnTo>
                  <a:lnTo>
                    <a:pt x="1595" y="2252"/>
                  </a:lnTo>
                  <a:lnTo>
                    <a:pt x="1568" y="2262"/>
                  </a:lnTo>
                  <a:lnTo>
                    <a:pt x="1542" y="2271"/>
                  </a:lnTo>
                  <a:lnTo>
                    <a:pt x="1514" y="2280"/>
                  </a:lnTo>
                  <a:lnTo>
                    <a:pt x="1486" y="2288"/>
                  </a:lnTo>
                  <a:lnTo>
                    <a:pt x="1458" y="2296"/>
                  </a:lnTo>
                  <a:lnTo>
                    <a:pt x="1431" y="2302"/>
                  </a:lnTo>
                  <a:lnTo>
                    <a:pt x="1403" y="2309"/>
                  </a:lnTo>
                  <a:lnTo>
                    <a:pt x="1374" y="2314"/>
                  </a:lnTo>
                  <a:lnTo>
                    <a:pt x="1345" y="2319"/>
                  </a:lnTo>
                  <a:lnTo>
                    <a:pt x="1315" y="2324"/>
                  </a:lnTo>
                  <a:lnTo>
                    <a:pt x="1286" y="2327"/>
                  </a:lnTo>
                  <a:lnTo>
                    <a:pt x="1256" y="2329"/>
                  </a:lnTo>
                  <a:lnTo>
                    <a:pt x="1228" y="2331"/>
                  </a:lnTo>
                  <a:lnTo>
                    <a:pt x="1198" y="2332"/>
                  </a:lnTo>
                  <a:lnTo>
                    <a:pt x="1167" y="2332"/>
                  </a:lnTo>
                  <a:lnTo>
                    <a:pt x="1167" y="2332"/>
                  </a:lnTo>
                  <a:lnTo>
                    <a:pt x="1137" y="2332"/>
                  </a:lnTo>
                  <a:lnTo>
                    <a:pt x="1107" y="2331"/>
                  </a:lnTo>
                  <a:lnTo>
                    <a:pt x="1077" y="2329"/>
                  </a:lnTo>
                  <a:lnTo>
                    <a:pt x="1048" y="2327"/>
                  </a:lnTo>
                  <a:lnTo>
                    <a:pt x="1018" y="2324"/>
                  </a:lnTo>
                  <a:lnTo>
                    <a:pt x="989" y="2319"/>
                  </a:lnTo>
                  <a:lnTo>
                    <a:pt x="960" y="2314"/>
                  </a:lnTo>
                  <a:lnTo>
                    <a:pt x="932" y="2309"/>
                  </a:lnTo>
                  <a:lnTo>
                    <a:pt x="904" y="2302"/>
                  </a:lnTo>
                  <a:lnTo>
                    <a:pt x="875" y="2296"/>
                  </a:lnTo>
                  <a:lnTo>
                    <a:pt x="847" y="2288"/>
                  </a:lnTo>
                  <a:lnTo>
                    <a:pt x="820" y="2280"/>
                  </a:lnTo>
                  <a:lnTo>
                    <a:pt x="793" y="2271"/>
                  </a:lnTo>
                  <a:lnTo>
                    <a:pt x="766" y="2262"/>
                  </a:lnTo>
                  <a:lnTo>
                    <a:pt x="739" y="2252"/>
                  </a:lnTo>
                  <a:lnTo>
                    <a:pt x="712" y="2240"/>
                  </a:lnTo>
                  <a:lnTo>
                    <a:pt x="687" y="2230"/>
                  </a:lnTo>
                  <a:lnTo>
                    <a:pt x="661" y="2218"/>
                  </a:lnTo>
                  <a:lnTo>
                    <a:pt x="636" y="2205"/>
                  </a:lnTo>
                  <a:lnTo>
                    <a:pt x="611" y="2191"/>
                  </a:lnTo>
                  <a:lnTo>
                    <a:pt x="586" y="2178"/>
                  </a:lnTo>
                  <a:lnTo>
                    <a:pt x="562" y="2163"/>
                  </a:lnTo>
                  <a:lnTo>
                    <a:pt x="538" y="2148"/>
                  </a:lnTo>
                  <a:lnTo>
                    <a:pt x="515" y="2133"/>
                  </a:lnTo>
                  <a:lnTo>
                    <a:pt x="491" y="2117"/>
                  </a:lnTo>
                  <a:lnTo>
                    <a:pt x="469" y="2100"/>
                  </a:lnTo>
                  <a:lnTo>
                    <a:pt x="446" y="2083"/>
                  </a:lnTo>
                  <a:lnTo>
                    <a:pt x="425" y="2066"/>
                  </a:lnTo>
                  <a:lnTo>
                    <a:pt x="404" y="2048"/>
                  </a:lnTo>
                  <a:lnTo>
                    <a:pt x="382" y="2030"/>
                  </a:lnTo>
                  <a:lnTo>
                    <a:pt x="362" y="2011"/>
                  </a:lnTo>
                  <a:lnTo>
                    <a:pt x="342" y="1990"/>
                  </a:lnTo>
                  <a:lnTo>
                    <a:pt x="322" y="1971"/>
                  </a:lnTo>
                  <a:lnTo>
                    <a:pt x="303" y="1950"/>
                  </a:lnTo>
                  <a:lnTo>
                    <a:pt x="284" y="1930"/>
                  </a:lnTo>
                  <a:lnTo>
                    <a:pt x="267" y="1908"/>
                  </a:lnTo>
                  <a:lnTo>
                    <a:pt x="249" y="1886"/>
                  </a:lnTo>
                  <a:lnTo>
                    <a:pt x="232" y="1864"/>
                  </a:lnTo>
                  <a:lnTo>
                    <a:pt x="216" y="1841"/>
                  </a:lnTo>
                  <a:lnTo>
                    <a:pt x="200" y="1819"/>
                  </a:lnTo>
                  <a:lnTo>
                    <a:pt x="184" y="1795"/>
                  </a:lnTo>
                  <a:lnTo>
                    <a:pt x="169" y="1770"/>
                  </a:lnTo>
                  <a:lnTo>
                    <a:pt x="155" y="1747"/>
                  </a:lnTo>
                  <a:lnTo>
                    <a:pt x="141" y="1722"/>
                  </a:lnTo>
                  <a:lnTo>
                    <a:pt x="128" y="1697"/>
                  </a:lnTo>
                  <a:lnTo>
                    <a:pt x="115" y="1672"/>
                  </a:lnTo>
                  <a:lnTo>
                    <a:pt x="103" y="1647"/>
                  </a:lnTo>
                  <a:lnTo>
                    <a:pt x="92" y="1620"/>
                  </a:lnTo>
                  <a:lnTo>
                    <a:pt x="81" y="1594"/>
                  </a:lnTo>
                  <a:lnTo>
                    <a:pt x="70" y="1568"/>
                  </a:lnTo>
                  <a:lnTo>
                    <a:pt x="61" y="1540"/>
                  </a:lnTo>
                  <a:lnTo>
                    <a:pt x="52" y="1513"/>
                  </a:lnTo>
                  <a:lnTo>
                    <a:pt x="45" y="1485"/>
                  </a:lnTo>
                  <a:lnTo>
                    <a:pt x="36" y="1458"/>
                  </a:lnTo>
                  <a:lnTo>
                    <a:pt x="30" y="1430"/>
                  </a:lnTo>
                  <a:lnTo>
                    <a:pt x="23" y="1401"/>
                  </a:lnTo>
                  <a:lnTo>
                    <a:pt x="18" y="1372"/>
                  </a:lnTo>
                  <a:lnTo>
                    <a:pt x="14" y="1343"/>
                  </a:lnTo>
                  <a:lnTo>
                    <a:pt x="9" y="1315"/>
                  </a:lnTo>
                  <a:lnTo>
                    <a:pt x="6" y="1286"/>
                  </a:lnTo>
                  <a:lnTo>
                    <a:pt x="3" y="1256"/>
                  </a:lnTo>
                  <a:lnTo>
                    <a:pt x="1" y="1226"/>
                  </a:lnTo>
                  <a:lnTo>
                    <a:pt x="0" y="1196"/>
                  </a:lnTo>
                  <a:lnTo>
                    <a:pt x="0" y="1166"/>
                  </a:lnTo>
                  <a:lnTo>
                    <a:pt x="0" y="1166"/>
                  </a:lnTo>
                  <a:lnTo>
                    <a:pt x="0" y="1136"/>
                  </a:lnTo>
                  <a:lnTo>
                    <a:pt x="1" y="1106"/>
                  </a:lnTo>
                  <a:lnTo>
                    <a:pt x="3" y="1076"/>
                  </a:lnTo>
                  <a:lnTo>
                    <a:pt x="6" y="1047"/>
                  </a:lnTo>
                  <a:lnTo>
                    <a:pt x="9" y="1018"/>
                  </a:lnTo>
                  <a:lnTo>
                    <a:pt x="14" y="989"/>
                  </a:lnTo>
                  <a:lnTo>
                    <a:pt x="18" y="960"/>
                  </a:lnTo>
                  <a:lnTo>
                    <a:pt x="23" y="931"/>
                  </a:lnTo>
                  <a:lnTo>
                    <a:pt x="30" y="902"/>
                  </a:lnTo>
                  <a:lnTo>
                    <a:pt x="36" y="875"/>
                  </a:lnTo>
                  <a:lnTo>
                    <a:pt x="45" y="847"/>
                  </a:lnTo>
                  <a:lnTo>
                    <a:pt x="52" y="819"/>
                  </a:lnTo>
                  <a:lnTo>
                    <a:pt x="61" y="792"/>
                  </a:lnTo>
                  <a:lnTo>
                    <a:pt x="70" y="765"/>
                  </a:lnTo>
                  <a:lnTo>
                    <a:pt x="81" y="739"/>
                  </a:lnTo>
                  <a:lnTo>
                    <a:pt x="92" y="712"/>
                  </a:lnTo>
                  <a:lnTo>
                    <a:pt x="103" y="687"/>
                  </a:lnTo>
                  <a:lnTo>
                    <a:pt x="115" y="660"/>
                  </a:lnTo>
                  <a:lnTo>
                    <a:pt x="128" y="635"/>
                  </a:lnTo>
                  <a:lnTo>
                    <a:pt x="141" y="610"/>
                  </a:lnTo>
                  <a:lnTo>
                    <a:pt x="155" y="585"/>
                  </a:lnTo>
                  <a:lnTo>
                    <a:pt x="169" y="562"/>
                  </a:lnTo>
                  <a:lnTo>
                    <a:pt x="184" y="537"/>
                  </a:lnTo>
                  <a:lnTo>
                    <a:pt x="200" y="514"/>
                  </a:lnTo>
                  <a:lnTo>
                    <a:pt x="216" y="491"/>
                  </a:lnTo>
                  <a:lnTo>
                    <a:pt x="232" y="468"/>
                  </a:lnTo>
                  <a:lnTo>
                    <a:pt x="249" y="446"/>
                  </a:lnTo>
                  <a:lnTo>
                    <a:pt x="267" y="424"/>
                  </a:lnTo>
                  <a:lnTo>
                    <a:pt x="284" y="403"/>
                  </a:lnTo>
                  <a:lnTo>
                    <a:pt x="303" y="382"/>
                  </a:lnTo>
                  <a:lnTo>
                    <a:pt x="322" y="361"/>
                  </a:lnTo>
                  <a:lnTo>
                    <a:pt x="342" y="342"/>
                  </a:lnTo>
                  <a:lnTo>
                    <a:pt x="362" y="322"/>
                  </a:lnTo>
                  <a:lnTo>
                    <a:pt x="382" y="302"/>
                  </a:lnTo>
                  <a:lnTo>
                    <a:pt x="404" y="284"/>
                  </a:lnTo>
                  <a:lnTo>
                    <a:pt x="425" y="266"/>
                  </a:lnTo>
                  <a:lnTo>
                    <a:pt x="446" y="249"/>
                  </a:lnTo>
                  <a:lnTo>
                    <a:pt x="469" y="232"/>
                  </a:lnTo>
                  <a:lnTo>
                    <a:pt x="491" y="215"/>
                  </a:lnTo>
                  <a:lnTo>
                    <a:pt x="515" y="199"/>
                  </a:lnTo>
                  <a:lnTo>
                    <a:pt x="538" y="184"/>
                  </a:lnTo>
                  <a:lnTo>
                    <a:pt x="562" y="169"/>
                  </a:lnTo>
                  <a:lnTo>
                    <a:pt x="586" y="154"/>
                  </a:lnTo>
                  <a:lnTo>
                    <a:pt x="611" y="141"/>
                  </a:lnTo>
                  <a:lnTo>
                    <a:pt x="636" y="127"/>
                  </a:lnTo>
                  <a:lnTo>
                    <a:pt x="661" y="114"/>
                  </a:lnTo>
                  <a:lnTo>
                    <a:pt x="687" y="103"/>
                  </a:lnTo>
                  <a:lnTo>
                    <a:pt x="712" y="92"/>
                  </a:lnTo>
                  <a:lnTo>
                    <a:pt x="739" y="80"/>
                  </a:lnTo>
                  <a:lnTo>
                    <a:pt x="766" y="71"/>
                  </a:lnTo>
                  <a:lnTo>
                    <a:pt x="793" y="61"/>
                  </a:lnTo>
                  <a:lnTo>
                    <a:pt x="820" y="53"/>
                  </a:lnTo>
                  <a:lnTo>
                    <a:pt x="847" y="44"/>
                  </a:lnTo>
                  <a:lnTo>
                    <a:pt x="875" y="36"/>
                  </a:lnTo>
                  <a:lnTo>
                    <a:pt x="904" y="30"/>
                  </a:lnTo>
                  <a:lnTo>
                    <a:pt x="932" y="24"/>
                  </a:lnTo>
                  <a:lnTo>
                    <a:pt x="960" y="18"/>
                  </a:lnTo>
                  <a:lnTo>
                    <a:pt x="989" y="13"/>
                  </a:lnTo>
                  <a:lnTo>
                    <a:pt x="1018" y="9"/>
                  </a:lnTo>
                  <a:lnTo>
                    <a:pt x="1048" y="6"/>
                  </a:lnTo>
                  <a:lnTo>
                    <a:pt x="1077" y="3"/>
                  </a:lnTo>
                  <a:lnTo>
                    <a:pt x="1107" y="1"/>
                  </a:lnTo>
                  <a:lnTo>
                    <a:pt x="1137" y="0"/>
                  </a:lnTo>
                  <a:lnTo>
                    <a:pt x="1167" y="0"/>
                  </a:lnTo>
                  <a:lnTo>
                    <a:pt x="1167" y="0"/>
                  </a:lnTo>
                  <a:lnTo>
                    <a:pt x="1198" y="0"/>
                  </a:lnTo>
                  <a:lnTo>
                    <a:pt x="1228" y="1"/>
                  </a:lnTo>
                  <a:lnTo>
                    <a:pt x="1256" y="3"/>
                  </a:lnTo>
                  <a:lnTo>
                    <a:pt x="1286" y="6"/>
                  </a:lnTo>
                  <a:lnTo>
                    <a:pt x="1315" y="9"/>
                  </a:lnTo>
                  <a:lnTo>
                    <a:pt x="1345" y="13"/>
                  </a:lnTo>
                  <a:lnTo>
                    <a:pt x="1374" y="18"/>
                  </a:lnTo>
                  <a:lnTo>
                    <a:pt x="1403" y="24"/>
                  </a:lnTo>
                  <a:lnTo>
                    <a:pt x="1431" y="30"/>
                  </a:lnTo>
                  <a:lnTo>
                    <a:pt x="1458" y="36"/>
                  </a:lnTo>
                  <a:lnTo>
                    <a:pt x="1486" y="44"/>
                  </a:lnTo>
                  <a:lnTo>
                    <a:pt x="1514" y="53"/>
                  </a:lnTo>
                  <a:lnTo>
                    <a:pt x="1542" y="61"/>
                  </a:lnTo>
                  <a:lnTo>
                    <a:pt x="1568" y="71"/>
                  </a:lnTo>
                  <a:lnTo>
                    <a:pt x="1595" y="80"/>
                  </a:lnTo>
                  <a:lnTo>
                    <a:pt x="1622" y="92"/>
                  </a:lnTo>
                  <a:lnTo>
                    <a:pt x="1647" y="103"/>
                  </a:lnTo>
                  <a:lnTo>
                    <a:pt x="1673" y="114"/>
                  </a:lnTo>
                  <a:lnTo>
                    <a:pt x="1699" y="127"/>
                  </a:lnTo>
                  <a:lnTo>
                    <a:pt x="1723" y="141"/>
                  </a:lnTo>
                  <a:lnTo>
                    <a:pt x="1748" y="154"/>
                  </a:lnTo>
                  <a:lnTo>
                    <a:pt x="1773" y="169"/>
                  </a:lnTo>
                  <a:lnTo>
                    <a:pt x="1796" y="184"/>
                  </a:lnTo>
                  <a:lnTo>
                    <a:pt x="1820" y="199"/>
                  </a:lnTo>
                  <a:lnTo>
                    <a:pt x="1843" y="215"/>
                  </a:lnTo>
                  <a:lnTo>
                    <a:pt x="1865" y="232"/>
                  </a:lnTo>
                  <a:lnTo>
                    <a:pt x="1888" y="249"/>
                  </a:lnTo>
                  <a:lnTo>
                    <a:pt x="1909" y="266"/>
                  </a:lnTo>
                  <a:lnTo>
                    <a:pt x="1931" y="284"/>
                  </a:lnTo>
                  <a:lnTo>
                    <a:pt x="1952" y="302"/>
                  </a:lnTo>
                  <a:lnTo>
                    <a:pt x="1972" y="322"/>
                  </a:lnTo>
                  <a:lnTo>
                    <a:pt x="1993" y="342"/>
                  </a:lnTo>
                  <a:lnTo>
                    <a:pt x="2012" y="361"/>
                  </a:lnTo>
                  <a:lnTo>
                    <a:pt x="2031" y="382"/>
                  </a:lnTo>
                  <a:lnTo>
                    <a:pt x="2049" y="403"/>
                  </a:lnTo>
                  <a:lnTo>
                    <a:pt x="2067" y="424"/>
                  </a:lnTo>
                  <a:lnTo>
                    <a:pt x="2086" y="446"/>
                  </a:lnTo>
                  <a:lnTo>
                    <a:pt x="2103" y="468"/>
                  </a:lnTo>
                  <a:lnTo>
                    <a:pt x="2119" y="491"/>
                  </a:lnTo>
                  <a:lnTo>
                    <a:pt x="2135" y="514"/>
                  </a:lnTo>
                  <a:lnTo>
                    <a:pt x="2151" y="537"/>
                  </a:lnTo>
                  <a:lnTo>
                    <a:pt x="2166" y="562"/>
                  </a:lnTo>
                  <a:lnTo>
                    <a:pt x="2180" y="585"/>
                  </a:lnTo>
                  <a:lnTo>
                    <a:pt x="2194" y="610"/>
                  </a:lnTo>
                  <a:lnTo>
                    <a:pt x="2206" y="635"/>
                  </a:lnTo>
                  <a:lnTo>
                    <a:pt x="2219" y="660"/>
                  </a:lnTo>
                  <a:lnTo>
                    <a:pt x="2231" y="687"/>
                  </a:lnTo>
                  <a:lnTo>
                    <a:pt x="2243" y="712"/>
                  </a:lnTo>
                  <a:lnTo>
                    <a:pt x="2253" y="739"/>
                  </a:lnTo>
                  <a:lnTo>
                    <a:pt x="2263" y="765"/>
                  </a:lnTo>
                  <a:lnTo>
                    <a:pt x="2273" y="792"/>
                  </a:lnTo>
                  <a:lnTo>
                    <a:pt x="2282" y="819"/>
                  </a:lnTo>
                  <a:lnTo>
                    <a:pt x="2290" y="847"/>
                  </a:lnTo>
                  <a:lnTo>
                    <a:pt x="2297" y="875"/>
                  </a:lnTo>
                  <a:lnTo>
                    <a:pt x="2305" y="902"/>
                  </a:lnTo>
                  <a:lnTo>
                    <a:pt x="2310" y="931"/>
                  </a:lnTo>
                  <a:lnTo>
                    <a:pt x="2316" y="960"/>
                  </a:lnTo>
                  <a:lnTo>
                    <a:pt x="2321" y="989"/>
                  </a:lnTo>
                  <a:lnTo>
                    <a:pt x="2325" y="1018"/>
                  </a:lnTo>
                  <a:lnTo>
                    <a:pt x="2328" y="1047"/>
                  </a:lnTo>
                  <a:lnTo>
                    <a:pt x="2330" y="1076"/>
                  </a:lnTo>
                  <a:lnTo>
                    <a:pt x="2332" y="1106"/>
                  </a:lnTo>
                  <a:lnTo>
                    <a:pt x="2334"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5E004D43-A674-4F02-8B0F-CF38A0F09AF4}"/>
                </a:ext>
              </a:extLst>
            </p:cNvPr>
            <p:cNvSpPr>
              <a:spLocks/>
            </p:cNvSpPr>
            <p:nvPr/>
          </p:nvSpPr>
          <p:spPr bwMode="auto">
            <a:xfrm>
              <a:off x="4436" y="1186"/>
              <a:ext cx="467" cy="467"/>
            </a:xfrm>
            <a:custGeom>
              <a:avLst/>
              <a:gdLst>
                <a:gd name="T0" fmla="*/ 2332 w 2335"/>
                <a:gd name="T1" fmla="*/ 1256 h 2332"/>
                <a:gd name="T2" fmla="*/ 2311 w 2335"/>
                <a:gd name="T3" fmla="*/ 1401 h 2332"/>
                <a:gd name="T4" fmla="*/ 2274 w 2335"/>
                <a:gd name="T5" fmla="*/ 1540 h 2332"/>
                <a:gd name="T6" fmla="*/ 2220 w 2335"/>
                <a:gd name="T7" fmla="*/ 1672 h 2332"/>
                <a:gd name="T8" fmla="*/ 2151 w 2335"/>
                <a:gd name="T9" fmla="*/ 1795 h 2332"/>
                <a:gd name="T10" fmla="*/ 2069 w 2335"/>
                <a:gd name="T11" fmla="*/ 1908 h 2332"/>
                <a:gd name="T12" fmla="*/ 1973 w 2335"/>
                <a:gd name="T13" fmla="*/ 2011 h 2332"/>
                <a:gd name="T14" fmla="*/ 1866 w 2335"/>
                <a:gd name="T15" fmla="*/ 2100 h 2332"/>
                <a:gd name="T16" fmla="*/ 1748 w 2335"/>
                <a:gd name="T17" fmla="*/ 2178 h 2332"/>
                <a:gd name="T18" fmla="*/ 1622 w 2335"/>
                <a:gd name="T19" fmla="*/ 2240 h 2332"/>
                <a:gd name="T20" fmla="*/ 1488 w 2335"/>
                <a:gd name="T21" fmla="*/ 2288 h 2332"/>
                <a:gd name="T22" fmla="*/ 1346 w 2335"/>
                <a:gd name="T23" fmla="*/ 2319 h 2332"/>
                <a:gd name="T24" fmla="*/ 1198 w 2335"/>
                <a:gd name="T25" fmla="*/ 2332 h 2332"/>
                <a:gd name="T26" fmla="*/ 1078 w 2335"/>
                <a:gd name="T27" fmla="*/ 2329 h 2332"/>
                <a:gd name="T28" fmla="*/ 933 w 2335"/>
                <a:gd name="T29" fmla="*/ 2309 h 2332"/>
                <a:gd name="T30" fmla="*/ 793 w 2335"/>
                <a:gd name="T31" fmla="*/ 2271 h 2332"/>
                <a:gd name="T32" fmla="*/ 662 w 2335"/>
                <a:gd name="T33" fmla="*/ 2218 h 2332"/>
                <a:gd name="T34" fmla="*/ 539 w 2335"/>
                <a:gd name="T35" fmla="*/ 2148 h 2332"/>
                <a:gd name="T36" fmla="*/ 425 w 2335"/>
                <a:gd name="T37" fmla="*/ 2066 h 2332"/>
                <a:gd name="T38" fmla="*/ 323 w 2335"/>
                <a:gd name="T39" fmla="*/ 1971 h 2332"/>
                <a:gd name="T40" fmla="*/ 232 w 2335"/>
                <a:gd name="T41" fmla="*/ 1864 h 2332"/>
                <a:gd name="T42" fmla="*/ 155 w 2335"/>
                <a:gd name="T43" fmla="*/ 1747 h 2332"/>
                <a:gd name="T44" fmla="*/ 92 w 2335"/>
                <a:gd name="T45" fmla="*/ 1620 h 2332"/>
                <a:gd name="T46" fmla="*/ 45 w 2335"/>
                <a:gd name="T47" fmla="*/ 1485 h 2332"/>
                <a:gd name="T48" fmla="*/ 14 w 2335"/>
                <a:gd name="T49" fmla="*/ 1343 h 2332"/>
                <a:gd name="T50" fmla="*/ 1 w 2335"/>
                <a:gd name="T51" fmla="*/ 1196 h 2332"/>
                <a:gd name="T52" fmla="*/ 4 w 2335"/>
                <a:gd name="T53" fmla="*/ 1076 h 2332"/>
                <a:gd name="T54" fmla="*/ 25 w 2335"/>
                <a:gd name="T55" fmla="*/ 931 h 2332"/>
                <a:gd name="T56" fmla="*/ 62 w 2335"/>
                <a:gd name="T57" fmla="*/ 792 h 2332"/>
                <a:gd name="T58" fmla="*/ 116 w 2335"/>
                <a:gd name="T59" fmla="*/ 660 h 2332"/>
                <a:gd name="T60" fmla="*/ 184 w 2335"/>
                <a:gd name="T61" fmla="*/ 537 h 2332"/>
                <a:gd name="T62" fmla="*/ 267 w 2335"/>
                <a:gd name="T63" fmla="*/ 424 h 2332"/>
                <a:gd name="T64" fmla="*/ 362 w 2335"/>
                <a:gd name="T65" fmla="*/ 322 h 2332"/>
                <a:gd name="T66" fmla="*/ 469 w 2335"/>
                <a:gd name="T67" fmla="*/ 232 h 2332"/>
                <a:gd name="T68" fmla="*/ 587 w 2335"/>
                <a:gd name="T69" fmla="*/ 154 h 2332"/>
                <a:gd name="T70" fmla="*/ 713 w 2335"/>
                <a:gd name="T71" fmla="*/ 92 h 2332"/>
                <a:gd name="T72" fmla="*/ 849 w 2335"/>
                <a:gd name="T73" fmla="*/ 44 h 2332"/>
                <a:gd name="T74" fmla="*/ 990 w 2335"/>
                <a:gd name="T75" fmla="*/ 13 h 2332"/>
                <a:gd name="T76" fmla="*/ 1137 w 2335"/>
                <a:gd name="T77" fmla="*/ 0 h 2332"/>
                <a:gd name="T78" fmla="*/ 1258 w 2335"/>
                <a:gd name="T79" fmla="*/ 3 h 2332"/>
                <a:gd name="T80" fmla="*/ 1403 w 2335"/>
                <a:gd name="T81" fmla="*/ 24 h 2332"/>
                <a:gd name="T82" fmla="*/ 1542 w 2335"/>
                <a:gd name="T83" fmla="*/ 61 h 2332"/>
                <a:gd name="T84" fmla="*/ 1674 w 2335"/>
                <a:gd name="T85" fmla="*/ 114 h 2332"/>
                <a:gd name="T86" fmla="*/ 1796 w 2335"/>
                <a:gd name="T87" fmla="*/ 184 h 2332"/>
                <a:gd name="T88" fmla="*/ 1910 w 2335"/>
                <a:gd name="T89" fmla="*/ 266 h 2332"/>
                <a:gd name="T90" fmla="*/ 2012 w 2335"/>
                <a:gd name="T91" fmla="*/ 361 h 2332"/>
                <a:gd name="T92" fmla="*/ 2103 w 2335"/>
                <a:gd name="T93" fmla="*/ 468 h 2332"/>
                <a:gd name="T94" fmla="*/ 2180 w 2335"/>
                <a:gd name="T95" fmla="*/ 585 h 2332"/>
                <a:gd name="T96" fmla="*/ 2243 w 2335"/>
                <a:gd name="T97" fmla="*/ 712 h 2332"/>
                <a:gd name="T98" fmla="*/ 2291 w 2335"/>
                <a:gd name="T99" fmla="*/ 847 h 2332"/>
                <a:gd name="T100" fmla="*/ 2321 w 2335"/>
                <a:gd name="T101" fmla="*/ 989 h 2332"/>
                <a:gd name="T102" fmla="*/ 2335 w 2335"/>
                <a:gd name="T103" fmla="*/ 1136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2">
                  <a:moveTo>
                    <a:pt x="2335" y="1166"/>
                  </a:moveTo>
                  <a:lnTo>
                    <a:pt x="2335" y="1166"/>
                  </a:lnTo>
                  <a:lnTo>
                    <a:pt x="2335" y="1196"/>
                  </a:lnTo>
                  <a:lnTo>
                    <a:pt x="2334" y="1226"/>
                  </a:lnTo>
                  <a:lnTo>
                    <a:pt x="2332" y="1256"/>
                  </a:lnTo>
                  <a:lnTo>
                    <a:pt x="2329" y="1286"/>
                  </a:lnTo>
                  <a:lnTo>
                    <a:pt x="2325" y="1315"/>
                  </a:lnTo>
                  <a:lnTo>
                    <a:pt x="2321" y="1343"/>
                  </a:lnTo>
                  <a:lnTo>
                    <a:pt x="2317" y="1372"/>
                  </a:lnTo>
                  <a:lnTo>
                    <a:pt x="2311" y="1401"/>
                  </a:lnTo>
                  <a:lnTo>
                    <a:pt x="2305" y="1430"/>
                  </a:lnTo>
                  <a:lnTo>
                    <a:pt x="2299" y="1458"/>
                  </a:lnTo>
                  <a:lnTo>
                    <a:pt x="2291" y="1485"/>
                  </a:lnTo>
                  <a:lnTo>
                    <a:pt x="2283" y="1513"/>
                  </a:lnTo>
                  <a:lnTo>
                    <a:pt x="2274" y="1540"/>
                  </a:lnTo>
                  <a:lnTo>
                    <a:pt x="2264" y="1568"/>
                  </a:lnTo>
                  <a:lnTo>
                    <a:pt x="2254" y="1594"/>
                  </a:lnTo>
                  <a:lnTo>
                    <a:pt x="2243" y="1620"/>
                  </a:lnTo>
                  <a:lnTo>
                    <a:pt x="2231" y="1647"/>
                  </a:lnTo>
                  <a:lnTo>
                    <a:pt x="2220" y="1672"/>
                  </a:lnTo>
                  <a:lnTo>
                    <a:pt x="2207" y="1697"/>
                  </a:lnTo>
                  <a:lnTo>
                    <a:pt x="2194" y="1722"/>
                  </a:lnTo>
                  <a:lnTo>
                    <a:pt x="2180" y="1747"/>
                  </a:lnTo>
                  <a:lnTo>
                    <a:pt x="2166" y="1770"/>
                  </a:lnTo>
                  <a:lnTo>
                    <a:pt x="2151" y="1795"/>
                  </a:lnTo>
                  <a:lnTo>
                    <a:pt x="2135" y="1819"/>
                  </a:lnTo>
                  <a:lnTo>
                    <a:pt x="2119" y="1841"/>
                  </a:lnTo>
                  <a:lnTo>
                    <a:pt x="2103" y="1864"/>
                  </a:lnTo>
                  <a:lnTo>
                    <a:pt x="2086" y="1886"/>
                  </a:lnTo>
                  <a:lnTo>
                    <a:pt x="2069" y="1908"/>
                  </a:lnTo>
                  <a:lnTo>
                    <a:pt x="2051" y="1930"/>
                  </a:lnTo>
                  <a:lnTo>
                    <a:pt x="2032" y="1950"/>
                  </a:lnTo>
                  <a:lnTo>
                    <a:pt x="2012" y="1971"/>
                  </a:lnTo>
                  <a:lnTo>
                    <a:pt x="1993" y="1990"/>
                  </a:lnTo>
                  <a:lnTo>
                    <a:pt x="1973" y="2011"/>
                  </a:lnTo>
                  <a:lnTo>
                    <a:pt x="1952" y="2030"/>
                  </a:lnTo>
                  <a:lnTo>
                    <a:pt x="1931" y="2048"/>
                  </a:lnTo>
                  <a:lnTo>
                    <a:pt x="1910" y="2066"/>
                  </a:lnTo>
                  <a:lnTo>
                    <a:pt x="1888" y="2083"/>
                  </a:lnTo>
                  <a:lnTo>
                    <a:pt x="1866" y="2100"/>
                  </a:lnTo>
                  <a:lnTo>
                    <a:pt x="1843" y="2117"/>
                  </a:lnTo>
                  <a:lnTo>
                    <a:pt x="1820" y="2133"/>
                  </a:lnTo>
                  <a:lnTo>
                    <a:pt x="1796" y="2148"/>
                  </a:lnTo>
                  <a:lnTo>
                    <a:pt x="1773" y="2163"/>
                  </a:lnTo>
                  <a:lnTo>
                    <a:pt x="1748" y="2178"/>
                  </a:lnTo>
                  <a:lnTo>
                    <a:pt x="1724" y="2191"/>
                  </a:lnTo>
                  <a:lnTo>
                    <a:pt x="1699" y="2205"/>
                  </a:lnTo>
                  <a:lnTo>
                    <a:pt x="1674" y="2218"/>
                  </a:lnTo>
                  <a:lnTo>
                    <a:pt x="1648" y="2230"/>
                  </a:lnTo>
                  <a:lnTo>
                    <a:pt x="1622" y="2240"/>
                  </a:lnTo>
                  <a:lnTo>
                    <a:pt x="1596" y="2252"/>
                  </a:lnTo>
                  <a:lnTo>
                    <a:pt x="1569" y="2262"/>
                  </a:lnTo>
                  <a:lnTo>
                    <a:pt x="1542" y="2271"/>
                  </a:lnTo>
                  <a:lnTo>
                    <a:pt x="1514" y="2280"/>
                  </a:lnTo>
                  <a:lnTo>
                    <a:pt x="1488" y="2288"/>
                  </a:lnTo>
                  <a:lnTo>
                    <a:pt x="1460" y="2296"/>
                  </a:lnTo>
                  <a:lnTo>
                    <a:pt x="1431" y="2302"/>
                  </a:lnTo>
                  <a:lnTo>
                    <a:pt x="1403" y="2309"/>
                  </a:lnTo>
                  <a:lnTo>
                    <a:pt x="1374" y="2314"/>
                  </a:lnTo>
                  <a:lnTo>
                    <a:pt x="1346" y="2319"/>
                  </a:lnTo>
                  <a:lnTo>
                    <a:pt x="1317" y="2324"/>
                  </a:lnTo>
                  <a:lnTo>
                    <a:pt x="1287" y="2327"/>
                  </a:lnTo>
                  <a:lnTo>
                    <a:pt x="1258" y="2329"/>
                  </a:lnTo>
                  <a:lnTo>
                    <a:pt x="1228" y="2331"/>
                  </a:lnTo>
                  <a:lnTo>
                    <a:pt x="1198" y="2332"/>
                  </a:lnTo>
                  <a:lnTo>
                    <a:pt x="1168" y="2332"/>
                  </a:lnTo>
                  <a:lnTo>
                    <a:pt x="1168" y="2332"/>
                  </a:lnTo>
                  <a:lnTo>
                    <a:pt x="1137" y="2332"/>
                  </a:lnTo>
                  <a:lnTo>
                    <a:pt x="1107" y="2331"/>
                  </a:lnTo>
                  <a:lnTo>
                    <a:pt x="1078" y="2329"/>
                  </a:lnTo>
                  <a:lnTo>
                    <a:pt x="1048" y="2327"/>
                  </a:lnTo>
                  <a:lnTo>
                    <a:pt x="1020" y="2324"/>
                  </a:lnTo>
                  <a:lnTo>
                    <a:pt x="990" y="2319"/>
                  </a:lnTo>
                  <a:lnTo>
                    <a:pt x="961" y="2314"/>
                  </a:lnTo>
                  <a:lnTo>
                    <a:pt x="933" y="2309"/>
                  </a:lnTo>
                  <a:lnTo>
                    <a:pt x="904" y="2302"/>
                  </a:lnTo>
                  <a:lnTo>
                    <a:pt x="876" y="2296"/>
                  </a:lnTo>
                  <a:lnTo>
                    <a:pt x="849" y="2288"/>
                  </a:lnTo>
                  <a:lnTo>
                    <a:pt x="821" y="2280"/>
                  </a:lnTo>
                  <a:lnTo>
                    <a:pt x="793" y="2271"/>
                  </a:lnTo>
                  <a:lnTo>
                    <a:pt x="766" y="2262"/>
                  </a:lnTo>
                  <a:lnTo>
                    <a:pt x="740" y="2252"/>
                  </a:lnTo>
                  <a:lnTo>
                    <a:pt x="713" y="2240"/>
                  </a:lnTo>
                  <a:lnTo>
                    <a:pt x="687" y="2230"/>
                  </a:lnTo>
                  <a:lnTo>
                    <a:pt x="662" y="2218"/>
                  </a:lnTo>
                  <a:lnTo>
                    <a:pt x="636" y="2205"/>
                  </a:lnTo>
                  <a:lnTo>
                    <a:pt x="611" y="2191"/>
                  </a:lnTo>
                  <a:lnTo>
                    <a:pt x="587" y="2178"/>
                  </a:lnTo>
                  <a:lnTo>
                    <a:pt x="562" y="2163"/>
                  </a:lnTo>
                  <a:lnTo>
                    <a:pt x="539" y="2148"/>
                  </a:lnTo>
                  <a:lnTo>
                    <a:pt x="515" y="2133"/>
                  </a:lnTo>
                  <a:lnTo>
                    <a:pt x="492" y="2117"/>
                  </a:lnTo>
                  <a:lnTo>
                    <a:pt x="469" y="2100"/>
                  </a:lnTo>
                  <a:lnTo>
                    <a:pt x="447" y="2083"/>
                  </a:lnTo>
                  <a:lnTo>
                    <a:pt x="425" y="2066"/>
                  </a:lnTo>
                  <a:lnTo>
                    <a:pt x="404" y="2048"/>
                  </a:lnTo>
                  <a:lnTo>
                    <a:pt x="383" y="2030"/>
                  </a:lnTo>
                  <a:lnTo>
                    <a:pt x="362" y="2011"/>
                  </a:lnTo>
                  <a:lnTo>
                    <a:pt x="342" y="1990"/>
                  </a:lnTo>
                  <a:lnTo>
                    <a:pt x="323" y="1971"/>
                  </a:lnTo>
                  <a:lnTo>
                    <a:pt x="304" y="1950"/>
                  </a:lnTo>
                  <a:lnTo>
                    <a:pt x="285" y="1930"/>
                  </a:lnTo>
                  <a:lnTo>
                    <a:pt x="267" y="1908"/>
                  </a:lnTo>
                  <a:lnTo>
                    <a:pt x="249" y="1886"/>
                  </a:lnTo>
                  <a:lnTo>
                    <a:pt x="232" y="1864"/>
                  </a:lnTo>
                  <a:lnTo>
                    <a:pt x="216" y="1841"/>
                  </a:lnTo>
                  <a:lnTo>
                    <a:pt x="200" y="1819"/>
                  </a:lnTo>
                  <a:lnTo>
                    <a:pt x="184" y="1795"/>
                  </a:lnTo>
                  <a:lnTo>
                    <a:pt x="169" y="1770"/>
                  </a:lnTo>
                  <a:lnTo>
                    <a:pt x="155" y="1747"/>
                  </a:lnTo>
                  <a:lnTo>
                    <a:pt x="141" y="1722"/>
                  </a:lnTo>
                  <a:lnTo>
                    <a:pt x="128" y="1697"/>
                  </a:lnTo>
                  <a:lnTo>
                    <a:pt x="116" y="1672"/>
                  </a:lnTo>
                  <a:lnTo>
                    <a:pt x="104" y="1647"/>
                  </a:lnTo>
                  <a:lnTo>
                    <a:pt x="92" y="1620"/>
                  </a:lnTo>
                  <a:lnTo>
                    <a:pt x="81" y="1594"/>
                  </a:lnTo>
                  <a:lnTo>
                    <a:pt x="72" y="1568"/>
                  </a:lnTo>
                  <a:lnTo>
                    <a:pt x="62" y="1540"/>
                  </a:lnTo>
                  <a:lnTo>
                    <a:pt x="53" y="1513"/>
                  </a:lnTo>
                  <a:lnTo>
                    <a:pt x="45" y="1485"/>
                  </a:lnTo>
                  <a:lnTo>
                    <a:pt x="38" y="1458"/>
                  </a:lnTo>
                  <a:lnTo>
                    <a:pt x="30" y="1430"/>
                  </a:lnTo>
                  <a:lnTo>
                    <a:pt x="25" y="1401"/>
                  </a:lnTo>
                  <a:lnTo>
                    <a:pt x="18" y="1372"/>
                  </a:lnTo>
                  <a:lnTo>
                    <a:pt x="14" y="1343"/>
                  </a:lnTo>
                  <a:lnTo>
                    <a:pt x="10" y="1315"/>
                  </a:lnTo>
                  <a:lnTo>
                    <a:pt x="7" y="1286"/>
                  </a:lnTo>
                  <a:lnTo>
                    <a:pt x="4" y="1256"/>
                  </a:lnTo>
                  <a:lnTo>
                    <a:pt x="2" y="1226"/>
                  </a:lnTo>
                  <a:lnTo>
                    <a:pt x="1" y="1196"/>
                  </a:lnTo>
                  <a:lnTo>
                    <a:pt x="0" y="1166"/>
                  </a:lnTo>
                  <a:lnTo>
                    <a:pt x="0" y="1166"/>
                  </a:lnTo>
                  <a:lnTo>
                    <a:pt x="1" y="1136"/>
                  </a:lnTo>
                  <a:lnTo>
                    <a:pt x="2" y="1106"/>
                  </a:lnTo>
                  <a:lnTo>
                    <a:pt x="4" y="1076"/>
                  </a:lnTo>
                  <a:lnTo>
                    <a:pt x="7" y="1047"/>
                  </a:lnTo>
                  <a:lnTo>
                    <a:pt x="10" y="1018"/>
                  </a:lnTo>
                  <a:lnTo>
                    <a:pt x="14" y="989"/>
                  </a:lnTo>
                  <a:lnTo>
                    <a:pt x="18" y="960"/>
                  </a:lnTo>
                  <a:lnTo>
                    <a:pt x="25" y="931"/>
                  </a:lnTo>
                  <a:lnTo>
                    <a:pt x="30" y="902"/>
                  </a:lnTo>
                  <a:lnTo>
                    <a:pt x="38" y="875"/>
                  </a:lnTo>
                  <a:lnTo>
                    <a:pt x="45" y="847"/>
                  </a:lnTo>
                  <a:lnTo>
                    <a:pt x="53" y="819"/>
                  </a:lnTo>
                  <a:lnTo>
                    <a:pt x="62" y="792"/>
                  </a:lnTo>
                  <a:lnTo>
                    <a:pt x="72" y="765"/>
                  </a:lnTo>
                  <a:lnTo>
                    <a:pt x="81" y="739"/>
                  </a:lnTo>
                  <a:lnTo>
                    <a:pt x="92" y="712"/>
                  </a:lnTo>
                  <a:lnTo>
                    <a:pt x="104" y="687"/>
                  </a:lnTo>
                  <a:lnTo>
                    <a:pt x="116" y="660"/>
                  </a:lnTo>
                  <a:lnTo>
                    <a:pt x="128" y="635"/>
                  </a:lnTo>
                  <a:lnTo>
                    <a:pt x="141" y="610"/>
                  </a:lnTo>
                  <a:lnTo>
                    <a:pt x="155" y="585"/>
                  </a:lnTo>
                  <a:lnTo>
                    <a:pt x="169" y="562"/>
                  </a:lnTo>
                  <a:lnTo>
                    <a:pt x="184" y="537"/>
                  </a:lnTo>
                  <a:lnTo>
                    <a:pt x="200" y="514"/>
                  </a:lnTo>
                  <a:lnTo>
                    <a:pt x="216" y="491"/>
                  </a:lnTo>
                  <a:lnTo>
                    <a:pt x="232" y="468"/>
                  </a:lnTo>
                  <a:lnTo>
                    <a:pt x="249" y="446"/>
                  </a:lnTo>
                  <a:lnTo>
                    <a:pt x="267" y="424"/>
                  </a:lnTo>
                  <a:lnTo>
                    <a:pt x="285" y="403"/>
                  </a:lnTo>
                  <a:lnTo>
                    <a:pt x="304" y="382"/>
                  </a:lnTo>
                  <a:lnTo>
                    <a:pt x="323" y="361"/>
                  </a:lnTo>
                  <a:lnTo>
                    <a:pt x="342" y="342"/>
                  </a:lnTo>
                  <a:lnTo>
                    <a:pt x="362" y="322"/>
                  </a:lnTo>
                  <a:lnTo>
                    <a:pt x="383" y="302"/>
                  </a:lnTo>
                  <a:lnTo>
                    <a:pt x="404" y="284"/>
                  </a:lnTo>
                  <a:lnTo>
                    <a:pt x="425" y="266"/>
                  </a:lnTo>
                  <a:lnTo>
                    <a:pt x="447" y="249"/>
                  </a:lnTo>
                  <a:lnTo>
                    <a:pt x="469" y="232"/>
                  </a:lnTo>
                  <a:lnTo>
                    <a:pt x="492" y="215"/>
                  </a:lnTo>
                  <a:lnTo>
                    <a:pt x="515" y="199"/>
                  </a:lnTo>
                  <a:lnTo>
                    <a:pt x="539" y="184"/>
                  </a:lnTo>
                  <a:lnTo>
                    <a:pt x="562" y="169"/>
                  </a:lnTo>
                  <a:lnTo>
                    <a:pt x="587" y="154"/>
                  </a:lnTo>
                  <a:lnTo>
                    <a:pt x="611" y="141"/>
                  </a:lnTo>
                  <a:lnTo>
                    <a:pt x="636" y="127"/>
                  </a:lnTo>
                  <a:lnTo>
                    <a:pt x="662" y="114"/>
                  </a:lnTo>
                  <a:lnTo>
                    <a:pt x="687" y="103"/>
                  </a:lnTo>
                  <a:lnTo>
                    <a:pt x="713" y="92"/>
                  </a:lnTo>
                  <a:lnTo>
                    <a:pt x="740" y="80"/>
                  </a:lnTo>
                  <a:lnTo>
                    <a:pt x="766" y="71"/>
                  </a:lnTo>
                  <a:lnTo>
                    <a:pt x="793" y="61"/>
                  </a:lnTo>
                  <a:lnTo>
                    <a:pt x="821" y="53"/>
                  </a:lnTo>
                  <a:lnTo>
                    <a:pt x="849" y="44"/>
                  </a:lnTo>
                  <a:lnTo>
                    <a:pt x="876" y="36"/>
                  </a:lnTo>
                  <a:lnTo>
                    <a:pt x="904" y="30"/>
                  </a:lnTo>
                  <a:lnTo>
                    <a:pt x="933" y="24"/>
                  </a:lnTo>
                  <a:lnTo>
                    <a:pt x="961" y="18"/>
                  </a:lnTo>
                  <a:lnTo>
                    <a:pt x="990" y="13"/>
                  </a:lnTo>
                  <a:lnTo>
                    <a:pt x="1020" y="9"/>
                  </a:lnTo>
                  <a:lnTo>
                    <a:pt x="1048" y="6"/>
                  </a:lnTo>
                  <a:lnTo>
                    <a:pt x="1078" y="3"/>
                  </a:lnTo>
                  <a:lnTo>
                    <a:pt x="1107" y="1"/>
                  </a:lnTo>
                  <a:lnTo>
                    <a:pt x="1137" y="0"/>
                  </a:lnTo>
                  <a:lnTo>
                    <a:pt x="1168" y="0"/>
                  </a:lnTo>
                  <a:lnTo>
                    <a:pt x="1168" y="0"/>
                  </a:lnTo>
                  <a:lnTo>
                    <a:pt x="1198" y="0"/>
                  </a:lnTo>
                  <a:lnTo>
                    <a:pt x="1228" y="1"/>
                  </a:lnTo>
                  <a:lnTo>
                    <a:pt x="1258" y="3"/>
                  </a:lnTo>
                  <a:lnTo>
                    <a:pt x="1287" y="6"/>
                  </a:lnTo>
                  <a:lnTo>
                    <a:pt x="1317" y="9"/>
                  </a:lnTo>
                  <a:lnTo>
                    <a:pt x="1346" y="13"/>
                  </a:lnTo>
                  <a:lnTo>
                    <a:pt x="1374" y="18"/>
                  </a:lnTo>
                  <a:lnTo>
                    <a:pt x="1403" y="24"/>
                  </a:lnTo>
                  <a:lnTo>
                    <a:pt x="1431" y="30"/>
                  </a:lnTo>
                  <a:lnTo>
                    <a:pt x="1460" y="36"/>
                  </a:lnTo>
                  <a:lnTo>
                    <a:pt x="1488" y="44"/>
                  </a:lnTo>
                  <a:lnTo>
                    <a:pt x="1514" y="53"/>
                  </a:lnTo>
                  <a:lnTo>
                    <a:pt x="1542" y="61"/>
                  </a:lnTo>
                  <a:lnTo>
                    <a:pt x="1569" y="71"/>
                  </a:lnTo>
                  <a:lnTo>
                    <a:pt x="1596" y="80"/>
                  </a:lnTo>
                  <a:lnTo>
                    <a:pt x="1622" y="92"/>
                  </a:lnTo>
                  <a:lnTo>
                    <a:pt x="1648" y="103"/>
                  </a:lnTo>
                  <a:lnTo>
                    <a:pt x="1674" y="114"/>
                  </a:lnTo>
                  <a:lnTo>
                    <a:pt x="1699" y="127"/>
                  </a:lnTo>
                  <a:lnTo>
                    <a:pt x="1724" y="141"/>
                  </a:lnTo>
                  <a:lnTo>
                    <a:pt x="1748" y="154"/>
                  </a:lnTo>
                  <a:lnTo>
                    <a:pt x="1773" y="169"/>
                  </a:lnTo>
                  <a:lnTo>
                    <a:pt x="1796" y="184"/>
                  </a:lnTo>
                  <a:lnTo>
                    <a:pt x="1820" y="199"/>
                  </a:lnTo>
                  <a:lnTo>
                    <a:pt x="1843" y="215"/>
                  </a:lnTo>
                  <a:lnTo>
                    <a:pt x="1866" y="232"/>
                  </a:lnTo>
                  <a:lnTo>
                    <a:pt x="1888" y="249"/>
                  </a:lnTo>
                  <a:lnTo>
                    <a:pt x="1910" y="266"/>
                  </a:lnTo>
                  <a:lnTo>
                    <a:pt x="1931" y="284"/>
                  </a:lnTo>
                  <a:lnTo>
                    <a:pt x="1952" y="302"/>
                  </a:lnTo>
                  <a:lnTo>
                    <a:pt x="1973" y="322"/>
                  </a:lnTo>
                  <a:lnTo>
                    <a:pt x="1993" y="342"/>
                  </a:lnTo>
                  <a:lnTo>
                    <a:pt x="2012" y="361"/>
                  </a:lnTo>
                  <a:lnTo>
                    <a:pt x="2032" y="382"/>
                  </a:lnTo>
                  <a:lnTo>
                    <a:pt x="2051" y="403"/>
                  </a:lnTo>
                  <a:lnTo>
                    <a:pt x="2069" y="424"/>
                  </a:lnTo>
                  <a:lnTo>
                    <a:pt x="2086" y="446"/>
                  </a:lnTo>
                  <a:lnTo>
                    <a:pt x="2103" y="468"/>
                  </a:lnTo>
                  <a:lnTo>
                    <a:pt x="2119" y="491"/>
                  </a:lnTo>
                  <a:lnTo>
                    <a:pt x="2135" y="514"/>
                  </a:lnTo>
                  <a:lnTo>
                    <a:pt x="2151" y="537"/>
                  </a:lnTo>
                  <a:lnTo>
                    <a:pt x="2166" y="562"/>
                  </a:lnTo>
                  <a:lnTo>
                    <a:pt x="2180" y="585"/>
                  </a:lnTo>
                  <a:lnTo>
                    <a:pt x="2194" y="610"/>
                  </a:lnTo>
                  <a:lnTo>
                    <a:pt x="2207" y="635"/>
                  </a:lnTo>
                  <a:lnTo>
                    <a:pt x="2220" y="660"/>
                  </a:lnTo>
                  <a:lnTo>
                    <a:pt x="2231" y="687"/>
                  </a:lnTo>
                  <a:lnTo>
                    <a:pt x="2243" y="712"/>
                  </a:lnTo>
                  <a:lnTo>
                    <a:pt x="2254" y="739"/>
                  </a:lnTo>
                  <a:lnTo>
                    <a:pt x="2264" y="765"/>
                  </a:lnTo>
                  <a:lnTo>
                    <a:pt x="2274" y="792"/>
                  </a:lnTo>
                  <a:lnTo>
                    <a:pt x="2283" y="819"/>
                  </a:lnTo>
                  <a:lnTo>
                    <a:pt x="2291" y="847"/>
                  </a:lnTo>
                  <a:lnTo>
                    <a:pt x="2299" y="875"/>
                  </a:lnTo>
                  <a:lnTo>
                    <a:pt x="2305" y="902"/>
                  </a:lnTo>
                  <a:lnTo>
                    <a:pt x="2311" y="931"/>
                  </a:lnTo>
                  <a:lnTo>
                    <a:pt x="2317" y="960"/>
                  </a:lnTo>
                  <a:lnTo>
                    <a:pt x="2321" y="989"/>
                  </a:lnTo>
                  <a:lnTo>
                    <a:pt x="2325" y="1018"/>
                  </a:lnTo>
                  <a:lnTo>
                    <a:pt x="2329" y="1047"/>
                  </a:lnTo>
                  <a:lnTo>
                    <a:pt x="2332" y="1076"/>
                  </a:lnTo>
                  <a:lnTo>
                    <a:pt x="2334" y="1106"/>
                  </a:lnTo>
                  <a:lnTo>
                    <a:pt x="2335"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B9562337-0606-49ED-B307-A35643DA5CDC}"/>
                </a:ext>
              </a:extLst>
            </p:cNvPr>
            <p:cNvSpPr>
              <a:spLocks/>
            </p:cNvSpPr>
            <p:nvPr/>
          </p:nvSpPr>
          <p:spPr bwMode="auto">
            <a:xfrm>
              <a:off x="5116" y="1184"/>
              <a:ext cx="467" cy="467"/>
            </a:xfrm>
            <a:custGeom>
              <a:avLst/>
              <a:gdLst>
                <a:gd name="T0" fmla="*/ 2331 w 2335"/>
                <a:gd name="T1" fmla="*/ 1255 h 2333"/>
                <a:gd name="T2" fmla="*/ 2311 w 2335"/>
                <a:gd name="T3" fmla="*/ 1400 h 2333"/>
                <a:gd name="T4" fmla="*/ 2273 w 2335"/>
                <a:gd name="T5" fmla="*/ 1540 h 2333"/>
                <a:gd name="T6" fmla="*/ 2220 w 2335"/>
                <a:gd name="T7" fmla="*/ 1672 h 2333"/>
                <a:gd name="T8" fmla="*/ 2150 w 2335"/>
                <a:gd name="T9" fmla="*/ 1794 h 2333"/>
                <a:gd name="T10" fmla="*/ 2068 w 2335"/>
                <a:gd name="T11" fmla="*/ 1908 h 2333"/>
                <a:gd name="T12" fmla="*/ 1973 w 2335"/>
                <a:gd name="T13" fmla="*/ 2010 h 2333"/>
                <a:gd name="T14" fmla="*/ 1866 w 2335"/>
                <a:gd name="T15" fmla="*/ 2101 h 2333"/>
                <a:gd name="T16" fmla="*/ 1749 w 2335"/>
                <a:gd name="T17" fmla="*/ 2178 h 2333"/>
                <a:gd name="T18" fmla="*/ 1621 w 2335"/>
                <a:gd name="T19" fmla="*/ 2241 h 2333"/>
                <a:gd name="T20" fmla="*/ 1487 w 2335"/>
                <a:gd name="T21" fmla="*/ 2288 h 2333"/>
                <a:gd name="T22" fmla="*/ 1346 w 2335"/>
                <a:gd name="T23" fmla="*/ 2319 h 2333"/>
                <a:gd name="T24" fmla="*/ 1197 w 2335"/>
                <a:gd name="T25" fmla="*/ 2331 h 2333"/>
                <a:gd name="T26" fmla="*/ 1077 w 2335"/>
                <a:gd name="T27" fmla="*/ 2328 h 2333"/>
                <a:gd name="T28" fmla="*/ 932 w 2335"/>
                <a:gd name="T29" fmla="*/ 2308 h 2333"/>
                <a:gd name="T30" fmla="*/ 793 w 2335"/>
                <a:gd name="T31" fmla="*/ 2271 h 2333"/>
                <a:gd name="T32" fmla="*/ 662 w 2335"/>
                <a:gd name="T33" fmla="*/ 2217 h 2333"/>
                <a:gd name="T34" fmla="*/ 538 w 2335"/>
                <a:gd name="T35" fmla="*/ 2149 h 2333"/>
                <a:gd name="T36" fmla="*/ 425 w 2335"/>
                <a:gd name="T37" fmla="*/ 2066 h 2333"/>
                <a:gd name="T38" fmla="*/ 323 w 2335"/>
                <a:gd name="T39" fmla="*/ 1971 h 2333"/>
                <a:gd name="T40" fmla="*/ 232 w 2335"/>
                <a:gd name="T41" fmla="*/ 1864 h 2333"/>
                <a:gd name="T42" fmla="*/ 155 w 2335"/>
                <a:gd name="T43" fmla="*/ 1746 h 2333"/>
                <a:gd name="T44" fmla="*/ 92 w 2335"/>
                <a:gd name="T45" fmla="*/ 1620 h 2333"/>
                <a:gd name="T46" fmla="*/ 44 w 2335"/>
                <a:gd name="T47" fmla="*/ 1485 h 2333"/>
                <a:gd name="T48" fmla="*/ 13 w 2335"/>
                <a:gd name="T49" fmla="*/ 1344 h 2333"/>
                <a:gd name="T50" fmla="*/ 0 w 2335"/>
                <a:gd name="T51" fmla="*/ 1196 h 2333"/>
                <a:gd name="T52" fmla="*/ 4 w 2335"/>
                <a:gd name="T53" fmla="*/ 1076 h 2333"/>
                <a:gd name="T54" fmla="*/ 24 w 2335"/>
                <a:gd name="T55" fmla="*/ 931 h 2333"/>
                <a:gd name="T56" fmla="*/ 61 w 2335"/>
                <a:gd name="T57" fmla="*/ 792 h 2333"/>
                <a:gd name="T58" fmla="*/ 116 w 2335"/>
                <a:gd name="T59" fmla="*/ 661 h 2333"/>
                <a:gd name="T60" fmla="*/ 184 w 2335"/>
                <a:gd name="T61" fmla="*/ 538 h 2333"/>
                <a:gd name="T62" fmla="*/ 266 w 2335"/>
                <a:gd name="T63" fmla="*/ 425 h 2333"/>
                <a:gd name="T64" fmla="*/ 363 w 2335"/>
                <a:gd name="T65" fmla="*/ 322 h 2333"/>
                <a:gd name="T66" fmla="*/ 469 w 2335"/>
                <a:gd name="T67" fmla="*/ 231 h 2333"/>
                <a:gd name="T68" fmla="*/ 587 w 2335"/>
                <a:gd name="T69" fmla="*/ 154 h 2333"/>
                <a:gd name="T70" fmla="*/ 713 w 2335"/>
                <a:gd name="T71" fmla="*/ 91 h 2333"/>
                <a:gd name="T72" fmla="*/ 848 w 2335"/>
                <a:gd name="T73" fmla="*/ 43 h 2333"/>
                <a:gd name="T74" fmla="*/ 990 w 2335"/>
                <a:gd name="T75" fmla="*/ 13 h 2333"/>
                <a:gd name="T76" fmla="*/ 1137 w 2335"/>
                <a:gd name="T77" fmla="*/ 0 h 2333"/>
                <a:gd name="T78" fmla="*/ 1257 w 2335"/>
                <a:gd name="T79" fmla="*/ 3 h 2333"/>
                <a:gd name="T80" fmla="*/ 1402 w 2335"/>
                <a:gd name="T81" fmla="*/ 23 h 2333"/>
                <a:gd name="T82" fmla="*/ 1542 w 2335"/>
                <a:gd name="T83" fmla="*/ 60 h 2333"/>
                <a:gd name="T84" fmla="*/ 1674 w 2335"/>
                <a:gd name="T85" fmla="*/ 115 h 2333"/>
                <a:gd name="T86" fmla="*/ 1797 w 2335"/>
                <a:gd name="T87" fmla="*/ 183 h 2333"/>
                <a:gd name="T88" fmla="*/ 1910 w 2335"/>
                <a:gd name="T89" fmla="*/ 265 h 2333"/>
                <a:gd name="T90" fmla="*/ 2012 w 2335"/>
                <a:gd name="T91" fmla="*/ 362 h 2333"/>
                <a:gd name="T92" fmla="*/ 2103 w 2335"/>
                <a:gd name="T93" fmla="*/ 468 h 2333"/>
                <a:gd name="T94" fmla="*/ 2180 w 2335"/>
                <a:gd name="T95" fmla="*/ 586 h 2333"/>
                <a:gd name="T96" fmla="*/ 2243 w 2335"/>
                <a:gd name="T97" fmla="*/ 712 h 2333"/>
                <a:gd name="T98" fmla="*/ 2290 w 2335"/>
                <a:gd name="T99" fmla="*/ 846 h 2333"/>
                <a:gd name="T100" fmla="*/ 2321 w 2335"/>
                <a:gd name="T101" fmla="*/ 988 h 2333"/>
                <a:gd name="T102" fmla="*/ 2334 w 2335"/>
                <a:gd name="T103" fmla="*/ 1136 h 2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3">
                  <a:moveTo>
                    <a:pt x="2335" y="1166"/>
                  </a:moveTo>
                  <a:lnTo>
                    <a:pt x="2335" y="1166"/>
                  </a:lnTo>
                  <a:lnTo>
                    <a:pt x="2334" y="1196"/>
                  </a:lnTo>
                  <a:lnTo>
                    <a:pt x="2333" y="1226"/>
                  </a:lnTo>
                  <a:lnTo>
                    <a:pt x="2331" y="1255"/>
                  </a:lnTo>
                  <a:lnTo>
                    <a:pt x="2329" y="1285"/>
                  </a:lnTo>
                  <a:lnTo>
                    <a:pt x="2326" y="1314"/>
                  </a:lnTo>
                  <a:lnTo>
                    <a:pt x="2321" y="1344"/>
                  </a:lnTo>
                  <a:lnTo>
                    <a:pt x="2316" y="1373"/>
                  </a:lnTo>
                  <a:lnTo>
                    <a:pt x="2311" y="1400"/>
                  </a:lnTo>
                  <a:lnTo>
                    <a:pt x="2305" y="1429"/>
                  </a:lnTo>
                  <a:lnTo>
                    <a:pt x="2298" y="1457"/>
                  </a:lnTo>
                  <a:lnTo>
                    <a:pt x="2290" y="1485"/>
                  </a:lnTo>
                  <a:lnTo>
                    <a:pt x="2282" y="1513"/>
                  </a:lnTo>
                  <a:lnTo>
                    <a:pt x="2273" y="1540"/>
                  </a:lnTo>
                  <a:lnTo>
                    <a:pt x="2264" y="1567"/>
                  </a:lnTo>
                  <a:lnTo>
                    <a:pt x="2254" y="1594"/>
                  </a:lnTo>
                  <a:lnTo>
                    <a:pt x="2243" y="1620"/>
                  </a:lnTo>
                  <a:lnTo>
                    <a:pt x="2232" y="1646"/>
                  </a:lnTo>
                  <a:lnTo>
                    <a:pt x="2220" y="1672"/>
                  </a:lnTo>
                  <a:lnTo>
                    <a:pt x="2207" y="1697"/>
                  </a:lnTo>
                  <a:lnTo>
                    <a:pt x="2194" y="1722"/>
                  </a:lnTo>
                  <a:lnTo>
                    <a:pt x="2180" y="1746"/>
                  </a:lnTo>
                  <a:lnTo>
                    <a:pt x="2165" y="1771"/>
                  </a:lnTo>
                  <a:lnTo>
                    <a:pt x="2150" y="1794"/>
                  </a:lnTo>
                  <a:lnTo>
                    <a:pt x="2135" y="1818"/>
                  </a:lnTo>
                  <a:lnTo>
                    <a:pt x="2119" y="1841"/>
                  </a:lnTo>
                  <a:lnTo>
                    <a:pt x="2103" y="1864"/>
                  </a:lnTo>
                  <a:lnTo>
                    <a:pt x="2086" y="1886"/>
                  </a:lnTo>
                  <a:lnTo>
                    <a:pt x="2068" y="1908"/>
                  </a:lnTo>
                  <a:lnTo>
                    <a:pt x="2050" y="1929"/>
                  </a:lnTo>
                  <a:lnTo>
                    <a:pt x="2032" y="1950"/>
                  </a:lnTo>
                  <a:lnTo>
                    <a:pt x="2012" y="1971"/>
                  </a:lnTo>
                  <a:lnTo>
                    <a:pt x="1993" y="1991"/>
                  </a:lnTo>
                  <a:lnTo>
                    <a:pt x="1973" y="2010"/>
                  </a:lnTo>
                  <a:lnTo>
                    <a:pt x="1953" y="2029"/>
                  </a:lnTo>
                  <a:lnTo>
                    <a:pt x="1931" y="2047"/>
                  </a:lnTo>
                  <a:lnTo>
                    <a:pt x="1910" y="2066"/>
                  </a:lnTo>
                  <a:lnTo>
                    <a:pt x="1889" y="2084"/>
                  </a:lnTo>
                  <a:lnTo>
                    <a:pt x="1866" y="2101"/>
                  </a:lnTo>
                  <a:lnTo>
                    <a:pt x="1844" y="2117"/>
                  </a:lnTo>
                  <a:lnTo>
                    <a:pt x="1820" y="2133"/>
                  </a:lnTo>
                  <a:lnTo>
                    <a:pt x="1797" y="2149"/>
                  </a:lnTo>
                  <a:lnTo>
                    <a:pt x="1773" y="2164"/>
                  </a:lnTo>
                  <a:lnTo>
                    <a:pt x="1749" y="2178"/>
                  </a:lnTo>
                  <a:lnTo>
                    <a:pt x="1724" y="2192"/>
                  </a:lnTo>
                  <a:lnTo>
                    <a:pt x="1698" y="2204"/>
                  </a:lnTo>
                  <a:lnTo>
                    <a:pt x="1674" y="2217"/>
                  </a:lnTo>
                  <a:lnTo>
                    <a:pt x="1648" y="2229"/>
                  </a:lnTo>
                  <a:lnTo>
                    <a:pt x="1621" y="2241"/>
                  </a:lnTo>
                  <a:lnTo>
                    <a:pt x="1596" y="2251"/>
                  </a:lnTo>
                  <a:lnTo>
                    <a:pt x="1569" y="2261"/>
                  </a:lnTo>
                  <a:lnTo>
                    <a:pt x="1542" y="2271"/>
                  </a:lnTo>
                  <a:lnTo>
                    <a:pt x="1515" y="2280"/>
                  </a:lnTo>
                  <a:lnTo>
                    <a:pt x="1487" y="2288"/>
                  </a:lnTo>
                  <a:lnTo>
                    <a:pt x="1459" y="2295"/>
                  </a:lnTo>
                  <a:lnTo>
                    <a:pt x="1431" y="2303"/>
                  </a:lnTo>
                  <a:lnTo>
                    <a:pt x="1402" y="2308"/>
                  </a:lnTo>
                  <a:lnTo>
                    <a:pt x="1375" y="2314"/>
                  </a:lnTo>
                  <a:lnTo>
                    <a:pt x="1346" y="2319"/>
                  </a:lnTo>
                  <a:lnTo>
                    <a:pt x="1316" y="2323"/>
                  </a:lnTo>
                  <a:lnTo>
                    <a:pt x="1287" y="2326"/>
                  </a:lnTo>
                  <a:lnTo>
                    <a:pt x="1257" y="2328"/>
                  </a:lnTo>
                  <a:lnTo>
                    <a:pt x="1227" y="2330"/>
                  </a:lnTo>
                  <a:lnTo>
                    <a:pt x="1197" y="2331"/>
                  </a:lnTo>
                  <a:lnTo>
                    <a:pt x="1167" y="2333"/>
                  </a:lnTo>
                  <a:lnTo>
                    <a:pt x="1167" y="2333"/>
                  </a:lnTo>
                  <a:lnTo>
                    <a:pt x="1137" y="2331"/>
                  </a:lnTo>
                  <a:lnTo>
                    <a:pt x="1107" y="2330"/>
                  </a:lnTo>
                  <a:lnTo>
                    <a:pt x="1077" y="2328"/>
                  </a:lnTo>
                  <a:lnTo>
                    <a:pt x="1049" y="2326"/>
                  </a:lnTo>
                  <a:lnTo>
                    <a:pt x="1019" y="2323"/>
                  </a:lnTo>
                  <a:lnTo>
                    <a:pt x="990" y="2319"/>
                  </a:lnTo>
                  <a:lnTo>
                    <a:pt x="961" y="2314"/>
                  </a:lnTo>
                  <a:lnTo>
                    <a:pt x="932" y="2308"/>
                  </a:lnTo>
                  <a:lnTo>
                    <a:pt x="904" y="2303"/>
                  </a:lnTo>
                  <a:lnTo>
                    <a:pt x="876" y="2295"/>
                  </a:lnTo>
                  <a:lnTo>
                    <a:pt x="848" y="2288"/>
                  </a:lnTo>
                  <a:lnTo>
                    <a:pt x="820" y="2280"/>
                  </a:lnTo>
                  <a:lnTo>
                    <a:pt x="793" y="2271"/>
                  </a:lnTo>
                  <a:lnTo>
                    <a:pt x="767" y="2261"/>
                  </a:lnTo>
                  <a:lnTo>
                    <a:pt x="740" y="2251"/>
                  </a:lnTo>
                  <a:lnTo>
                    <a:pt x="713" y="2241"/>
                  </a:lnTo>
                  <a:lnTo>
                    <a:pt x="687" y="2229"/>
                  </a:lnTo>
                  <a:lnTo>
                    <a:pt x="662" y="2217"/>
                  </a:lnTo>
                  <a:lnTo>
                    <a:pt x="636" y="2204"/>
                  </a:lnTo>
                  <a:lnTo>
                    <a:pt x="612" y="2192"/>
                  </a:lnTo>
                  <a:lnTo>
                    <a:pt x="587" y="2178"/>
                  </a:lnTo>
                  <a:lnTo>
                    <a:pt x="562" y="2164"/>
                  </a:lnTo>
                  <a:lnTo>
                    <a:pt x="538" y="2149"/>
                  </a:lnTo>
                  <a:lnTo>
                    <a:pt x="514" y="2133"/>
                  </a:lnTo>
                  <a:lnTo>
                    <a:pt x="492" y="2117"/>
                  </a:lnTo>
                  <a:lnTo>
                    <a:pt x="469" y="2101"/>
                  </a:lnTo>
                  <a:lnTo>
                    <a:pt x="447" y="2084"/>
                  </a:lnTo>
                  <a:lnTo>
                    <a:pt x="425" y="2066"/>
                  </a:lnTo>
                  <a:lnTo>
                    <a:pt x="403" y="2047"/>
                  </a:lnTo>
                  <a:lnTo>
                    <a:pt x="383" y="2029"/>
                  </a:lnTo>
                  <a:lnTo>
                    <a:pt x="363" y="2010"/>
                  </a:lnTo>
                  <a:lnTo>
                    <a:pt x="342" y="1991"/>
                  </a:lnTo>
                  <a:lnTo>
                    <a:pt x="323" y="1971"/>
                  </a:lnTo>
                  <a:lnTo>
                    <a:pt x="304" y="1950"/>
                  </a:lnTo>
                  <a:lnTo>
                    <a:pt x="285" y="1929"/>
                  </a:lnTo>
                  <a:lnTo>
                    <a:pt x="266" y="1908"/>
                  </a:lnTo>
                  <a:lnTo>
                    <a:pt x="249" y="1886"/>
                  </a:lnTo>
                  <a:lnTo>
                    <a:pt x="232" y="1864"/>
                  </a:lnTo>
                  <a:lnTo>
                    <a:pt x="215" y="1841"/>
                  </a:lnTo>
                  <a:lnTo>
                    <a:pt x="199" y="1818"/>
                  </a:lnTo>
                  <a:lnTo>
                    <a:pt x="184" y="1794"/>
                  </a:lnTo>
                  <a:lnTo>
                    <a:pt x="169" y="1771"/>
                  </a:lnTo>
                  <a:lnTo>
                    <a:pt x="155" y="1746"/>
                  </a:lnTo>
                  <a:lnTo>
                    <a:pt x="141" y="1722"/>
                  </a:lnTo>
                  <a:lnTo>
                    <a:pt x="128" y="1697"/>
                  </a:lnTo>
                  <a:lnTo>
                    <a:pt x="116" y="1672"/>
                  </a:lnTo>
                  <a:lnTo>
                    <a:pt x="103" y="1646"/>
                  </a:lnTo>
                  <a:lnTo>
                    <a:pt x="92" y="1620"/>
                  </a:lnTo>
                  <a:lnTo>
                    <a:pt x="82" y="1594"/>
                  </a:lnTo>
                  <a:lnTo>
                    <a:pt x="71" y="1567"/>
                  </a:lnTo>
                  <a:lnTo>
                    <a:pt x="61" y="1540"/>
                  </a:lnTo>
                  <a:lnTo>
                    <a:pt x="53" y="1513"/>
                  </a:lnTo>
                  <a:lnTo>
                    <a:pt x="44" y="1485"/>
                  </a:lnTo>
                  <a:lnTo>
                    <a:pt x="37" y="1457"/>
                  </a:lnTo>
                  <a:lnTo>
                    <a:pt x="30" y="1429"/>
                  </a:lnTo>
                  <a:lnTo>
                    <a:pt x="24" y="1400"/>
                  </a:lnTo>
                  <a:lnTo>
                    <a:pt x="19" y="1373"/>
                  </a:lnTo>
                  <a:lnTo>
                    <a:pt x="13" y="1344"/>
                  </a:lnTo>
                  <a:lnTo>
                    <a:pt x="10" y="1314"/>
                  </a:lnTo>
                  <a:lnTo>
                    <a:pt x="7" y="1285"/>
                  </a:lnTo>
                  <a:lnTo>
                    <a:pt x="4" y="1255"/>
                  </a:lnTo>
                  <a:lnTo>
                    <a:pt x="1" y="1226"/>
                  </a:lnTo>
                  <a:lnTo>
                    <a:pt x="0" y="1196"/>
                  </a:lnTo>
                  <a:lnTo>
                    <a:pt x="0" y="1166"/>
                  </a:lnTo>
                  <a:lnTo>
                    <a:pt x="0" y="1166"/>
                  </a:lnTo>
                  <a:lnTo>
                    <a:pt x="0" y="1136"/>
                  </a:lnTo>
                  <a:lnTo>
                    <a:pt x="1" y="1106"/>
                  </a:lnTo>
                  <a:lnTo>
                    <a:pt x="4" y="1076"/>
                  </a:lnTo>
                  <a:lnTo>
                    <a:pt x="7" y="1047"/>
                  </a:lnTo>
                  <a:lnTo>
                    <a:pt x="10" y="1017"/>
                  </a:lnTo>
                  <a:lnTo>
                    <a:pt x="13" y="988"/>
                  </a:lnTo>
                  <a:lnTo>
                    <a:pt x="19" y="959"/>
                  </a:lnTo>
                  <a:lnTo>
                    <a:pt x="24" y="931"/>
                  </a:lnTo>
                  <a:lnTo>
                    <a:pt x="30" y="903"/>
                  </a:lnTo>
                  <a:lnTo>
                    <a:pt x="37" y="874"/>
                  </a:lnTo>
                  <a:lnTo>
                    <a:pt x="44" y="846"/>
                  </a:lnTo>
                  <a:lnTo>
                    <a:pt x="53" y="820"/>
                  </a:lnTo>
                  <a:lnTo>
                    <a:pt x="61" y="792"/>
                  </a:lnTo>
                  <a:lnTo>
                    <a:pt x="71" y="765"/>
                  </a:lnTo>
                  <a:lnTo>
                    <a:pt x="82" y="738"/>
                  </a:lnTo>
                  <a:lnTo>
                    <a:pt x="92" y="712"/>
                  </a:lnTo>
                  <a:lnTo>
                    <a:pt x="103" y="686"/>
                  </a:lnTo>
                  <a:lnTo>
                    <a:pt x="116" y="661"/>
                  </a:lnTo>
                  <a:lnTo>
                    <a:pt x="128" y="635"/>
                  </a:lnTo>
                  <a:lnTo>
                    <a:pt x="141" y="610"/>
                  </a:lnTo>
                  <a:lnTo>
                    <a:pt x="155" y="586"/>
                  </a:lnTo>
                  <a:lnTo>
                    <a:pt x="169" y="561"/>
                  </a:lnTo>
                  <a:lnTo>
                    <a:pt x="184" y="538"/>
                  </a:lnTo>
                  <a:lnTo>
                    <a:pt x="199" y="514"/>
                  </a:lnTo>
                  <a:lnTo>
                    <a:pt x="215" y="491"/>
                  </a:lnTo>
                  <a:lnTo>
                    <a:pt x="232" y="468"/>
                  </a:lnTo>
                  <a:lnTo>
                    <a:pt x="249" y="446"/>
                  </a:lnTo>
                  <a:lnTo>
                    <a:pt x="266" y="425"/>
                  </a:lnTo>
                  <a:lnTo>
                    <a:pt x="285" y="403"/>
                  </a:lnTo>
                  <a:lnTo>
                    <a:pt x="304" y="382"/>
                  </a:lnTo>
                  <a:lnTo>
                    <a:pt x="323" y="362"/>
                  </a:lnTo>
                  <a:lnTo>
                    <a:pt x="342" y="341"/>
                  </a:lnTo>
                  <a:lnTo>
                    <a:pt x="363" y="322"/>
                  </a:lnTo>
                  <a:lnTo>
                    <a:pt x="383" y="303"/>
                  </a:lnTo>
                  <a:lnTo>
                    <a:pt x="403" y="284"/>
                  </a:lnTo>
                  <a:lnTo>
                    <a:pt x="425" y="265"/>
                  </a:lnTo>
                  <a:lnTo>
                    <a:pt x="447" y="248"/>
                  </a:lnTo>
                  <a:lnTo>
                    <a:pt x="469" y="231"/>
                  </a:lnTo>
                  <a:lnTo>
                    <a:pt x="492" y="215"/>
                  </a:lnTo>
                  <a:lnTo>
                    <a:pt x="514" y="199"/>
                  </a:lnTo>
                  <a:lnTo>
                    <a:pt x="538" y="183"/>
                  </a:lnTo>
                  <a:lnTo>
                    <a:pt x="562" y="168"/>
                  </a:lnTo>
                  <a:lnTo>
                    <a:pt x="587" y="154"/>
                  </a:lnTo>
                  <a:lnTo>
                    <a:pt x="612" y="141"/>
                  </a:lnTo>
                  <a:lnTo>
                    <a:pt x="636" y="128"/>
                  </a:lnTo>
                  <a:lnTo>
                    <a:pt x="662" y="115"/>
                  </a:lnTo>
                  <a:lnTo>
                    <a:pt x="687" y="103"/>
                  </a:lnTo>
                  <a:lnTo>
                    <a:pt x="713" y="91"/>
                  </a:lnTo>
                  <a:lnTo>
                    <a:pt x="740" y="81"/>
                  </a:lnTo>
                  <a:lnTo>
                    <a:pt x="767" y="70"/>
                  </a:lnTo>
                  <a:lnTo>
                    <a:pt x="793" y="60"/>
                  </a:lnTo>
                  <a:lnTo>
                    <a:pt x="820" y="52"/>
                  </a:lnTo>
                  <a:lnTo>
                    <a:pt x="848" y="43"/>
                  </a:lnTo>
                  <a:lnTo>
                    <a:pt x="876" y="36"/>
                  </a:lnTo>
                  <a:lnTo>
                    <a:pt x="904" y="29"/>
                  </a:lnTo>
                  <a:lnTo>
                    <a:pt x="932" y="23"/>
                  </a:lnTo>
                  <a:lnTo>
                    <a:pt x="961" y="18"/>
                  </a:lnTo>
                  <a:lnTo>
                    <a:pt x="990" y="13"/>
                  </a:lnTo>
                  <a:lnTo>
                    <a:pt x="1019" y="9"/>
                  </a:lnTo>
                  <a:lnTo>
                    <a:pt x="1049" y="6"/>
                  </a:lnTo>
                  <a:lnTo>
                    <a:pt x="1077" y="3"/>
                  </a:lnTo>
                  <a:lnTo>
                    <a:pt x="1107" y="1"/>
                  </a:lnTo>
                  <a:lnTo>
                    <a:pt x="1137" y="0"/>
                  </a:lnTo>
                  <a:lnTo>
                    <a:pt x="1167" y="0"/>
                  </a:lnTo>
                  <a:lnTo>
                    <a:pt x="1167" y="0"/>
                  </a:lnTo>
                  <a:lnTo>
                    <a:pt x="1197" y="0"/>
                  </a:lnTo>
                  <a:lnTo>
                    <a:pt x="1227" y="1"/>
                  </a:lnTo>
                  <a:lnTo>
                    <a:pt x="1257" y="3"/>
                  </a:lnTo>
                  <a:lnTo>
                    <a:pt x="1287" y="6"/>
                  </a:lnTo>
                  <a:lnTo>
                    <a:pt x="1316" y="9"/>
                  </a:lnTo>
                  <a:lnTo>
                    <a:pt x="1346" y="13"/>
                  </a:lnTo>
                  <a:lnTo>
                    <a:pt x="1375" y="18"/>
                  </a:lnTo>
                  <a:lnTo>
                    <a:pt x="1402" y="23"/>
                  </a:lnTo>
                  <a:lnTo>
                    <a:pt x="1431" y="29"/>
                  </a:lnTo>
                  <a:lnTo>
                    <a:pt x="1459" y="36"/>
                  </a:lnTo>
                  <a:lnTo>
                    <a:pt x="1487" y="43"/>
                  </a:lnTo>
                  <a:lnTo>
                    <a:pt x="1515" y="52"/>
                  </a:lnTo>
                  <a:lnTo>
                    <a:pt x="1542" y="60"/>
                  </a:lnTo>
                  <a:lnTo>
                    <a:pt x="1569" y="70"/>
                  </a:lnTo>
                  <a:lnTo>
                    <a:pt x="1596" y="81"/>
                  </a:lnTo>
                  <a:lnTo>
                    <a:pt x="1621" y="91"/>
                  </a:lnTo>
                  <a:lnTo>
                    <a:pt x="1648" y="103"/>
                  </a:lnTo>
                  <a:lnTo>
                    <a:pt x="1674" y="115"/>
                  </a:lnTo>
                  <a:lnTo>
                    <a:pt x="1698" y="128"/>
                  </a:lnTo>
                  <a:lnTo>
                    <a:pt x="1724" y="141"/>
                  </a:lnTo>
                  <a:lnTo>
                    <a:pt x="1749" y="154"/>
                  </a:lnTo>
                  <a:lnTo>
                    <a:pt x="1773" y="168"/>
                  </a:lnTo>
                  <a:lnTo>
                    <a:pt x="1797" y="183"/>
                  </a:lnTo>
                  <a:lnTo>
                    <a:pt x="1820" y="199"/>
                  </a:lnTo>
                  <a:lnTo>
                    <a:pt x="1844" y="215"/>
                  </a:lnTo>
                  <a:lnTo>
                    <a:pt x="1866" y="231"/>
                  </a:lnTo>
                  <a:lnTo>
                    <a:pt x="1889" y="248"/>
                  </a:lnTo>
                  <a:lnTo>
                    <a:pt x="1910" y="265"/>
                  </a:lnTo>
                  <a:lnTo>
                    <a:pt x="1931" y="284"/>
                  </a:lnTo>
                  <a:lnTo>
                    <a:pt x="1953" y="303"/>
                  </a:lnTo>
                  <a:lnTo>
                    <a:pt x="1973" y="322"/>
                  </a:lnTo>
                  <a:lnTo>
                    <a:pt x="1993" y="341"/>
                  </a:lnTo>
                  <a:lnTo>
                    <a:pt x="2012" y="362"/>
                  </a:lnTo>
                  <a:lnTo>
                    <a:pt x="2032" y="382"/>
                  </a:lnTo>
                  <a:lnTo>
                    <a:pt x="2050" y="403"/>
                  </a:lnTo>
                  <a:lnTo>
                    <a:pt x="2068" y="425"/>
                  </a:lnTo>
                  <a:lnTo>
                    <a:pt x="2086" y="446"/>
                  </a:lnTo>
                  <a:lnTo>
                    <a:pt x="2103" y="468"/>
                  </a:lnTo>
                  <a:lnTo>
                    <a:pt x="2119" y="491"/>
                  </a:lnTo>
                  <a:lnTo>
                    <a:pt x="2135" y="514"/>
                  </a:lnTo>
                  <a:lnTo>
                    <a:pt x="2150" y="538"/>
                  </a:lnTo>
                  <a:lnTo>
                    <a:pt x="2165" y="561"/>
                  </a:lnTo>
                  <a:lnTo>
                    <a:pt x="2180" y="586"/>
                  </a:lnTo>
                  <a:lnTo>
                    <a:pt x="2194" y="610"/>
                  </a:lnTo>
                  <a:lnTo>
                    <a:pt x="2207" y="635"/>
                  </a:lnTo>
                  <a:lnTo>
                    <a:pt x="2220" y="661"/>
                  </a:lnTo>
                  <a:lnTo>
                    <a:pt x="2232" y="686"/>
                  </a:lnTo>
                  <a:lnTo>
                    <a:pt x="2243" y="712"/>
                  </a:lnTo>
                  <a:lnTo>
                    <a:pt x="2254" y="738"/>
                  </a:lnTo>
                  <a:lnTo>
                    <a:pt x="2264" y="765"/>
                  </a:lnTo>
                  <a:lnTo>
                    <a:pt x="2273" y="792"/>
                  </a:lnTo>
                  <a:lnTo>
                    <a:pt x="2282" y="820"/>
                  </a:lnTo>
                  <a:lnTo>
                    <a:pt x="2290" y="846"/>
                  </a:lnTo>
                  <a:lnTo>
                    <a:pt x="2298" y="874"/>
                  </a:lnTo>
                  <a:lnTo>
                    <a:pt x="2305" y="903"/>
                  </a:lnTo>
                  <a:lnTo>
                    <a:pt x="2311" y="931"/>
                  </a:lnTo>
                  <a:lnTo>
                    <a:pt x="2316" y="959"/>
                  </a:lnTo>
                  <a:lnTo>
                    <a:pt x="2321" y="988"/>
                  </a:lnTo>
                  <a:lnTo>
                    <a:pt x="2326" y="1017"/>
                  </a:lnTo>
                  <a:lnTo>
                    <a:pt x="2329" y="1047"/>
                  </a:lnTo>
                  <a:lnTo>
                    <a:pt x="2331" y="1076"/>
                  </a:lnTo>
                  <a:lnTo>
                    <a:pt x="2333" y="1106"/>
                  </a:lnTo>
                  <a:lnTo>
                    <a:pt x="2334"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Slide Number Placeholder 1">
            <a:extLst>
              <a:ext uri="{FF2B5EF4-FFF2-40B4-BE49-F238E27FC236}">
                <a16:creationId xmlns:a16="http://schemas.microsoft.com/office/drawing/2014/main" id="{57A901A0-F1C7-4AB3-8B32-42AB566AF1B0}"/>
              </a:ext>
            </a:extLst>
          </p:cNvPr>
          <p:cNvSpPr>
            <a:spLocks noGrp="1"/>
          </p:cNvSpPr>
          <p:nvPr>
            <p:ph type="sldNum" sz="quarter" idx="12"/>
          </p:nvPr>
        </p:nvSpPr>
        <p:spPr/>
        <p:txBody>
          <a:bodyPr/>
          <a:lstStyle/>
          <a:p>
            <a:fld id="{9639ED2B-37ED-4527-B698-007C17A6D46F}" type="slidenum">
              <a:rPr lang="en-US" smtClean="0"/>
              <a:t>39</a:t>
            </a:fld>
            <a:endParaRPr lang="en-US"/>
          </a:p>
        </p:txBody>
      </p:sp>
    </p:spTree>
    <p:extLst>
      <p:ext uri="{BB962C8B-B14F-4D97-AF65-F5344CB8AC3E}">
        <p14:creationId xmlns:p14="http://schemas.microsoft.com/office/powerpoint/2010/main" val="400936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CB03B5-413A-4199-9FC9-AB7EF0A737A9}"/>
              </a:ext>
            </a:extLst>
          </p:cNvPr>
          <p:cNvSpPr>
            <a:spLocks noGrp="1"/>
          </p:cNvSpPr>
          <p:nvPr>
            <p:ph type="title"/>
          </p:nvPr>
        </p:nvSpPr>
        <p:spPr/>
        <p:txBody>
          <a:bodyPr/>
          <a:lstStyle/>
          <a:p>
            <a:r>
              <a:rPr lang="en-US"/>
              <a:t>Chair’s Report</a:t>
            </a:r>
          </a:p>
        </p:txBody>
      </p:sp>
      <p:sp>
        <p:nvSpPr>
          <p:cNvPr id="5" name="Text Placeholder 4">
            <a:extLst>
              <a:ext uri="{FF2B5EF4-FFF2-40B4-BE49-F238E27FC236}">
                <a16:creationId xmlns:a16="http://schemas.microsoft.com/office/drawing/2014/main" id="{BA712FE3-F0E1-44C0-9604-2B792329C17D}"/>
              </a:ext>
            </a:extLst>
          </p:cNvPr>
          <p:cNvSpPr>
            <a:spLocks noGrp="1"/>
          </p:cNvSpPr>
          <p:nvPr>
            <p:ph type="body" idx="1"/>
          </p:nvPr>
        </p:nvSpPr>
        <p:spPr/>
        <p:txBody>
          <a:bodyPr>
            <a:normAutofit/>
          </a:bodyPr>
          <a:lstStyle/>
          <a:p>
            <a:r>
              <a:rPr lang="en-US"/>
              <a:t>Presented by Chairman Chase</a:t>
            </a:r>
          </a:p>
        </p:txBody>
      </p:sp>
      <p:grpSp>
        <p:nvGrpSpPr>
          <p:cNvPr id="11" name="Group 4">
            <a:extLst>
              <a:ext uri="{FF2B5EF4-FFF2-40B4-BE49-F238E27FC236}">
                <a16:creationId xmlns:a16="http://schemas.microsoft.com/office/drawing/2014/main" id="{352638D9-EBBE-467F-95B4-9F6F79F44BAF}"/>
              </a:ext>
            </a:extLst>
          </p:cNvPr>
          <p:cNvGrpSpPr>
            <a:grpSpLocks noChangeAspect="1"/>
          </p:cNvGrpSpPr>
          <p:nvPr/>
        </p:nvGrpSpPr>
        <p:grpSpPr bwMode="auto">
          <a:xfrm>
            <a:off x="10176930" y="2145864"/>
            <a:ext cx="1268942" cy="1046950"/>
            <a:chOff x="1222" y="0"/>
            <a:chExt cx="5236" cy="4320"/>
          </a:xfrm>
          <a:solidFill>
            <a:schemeClr val="bg1"/>
          </a:solidFill>
        </p:grpSpPr>
        <p:sp>
          <p:nvSpPr>
            <p:cNvPr id="12" name="Freeform 5">
              <a:extLst>
                <a:ext uri="{FF2B5EF4-FFF2-40B4-BE49-F238E27FC236}">
                  <a16:creationId xmlns:a16="http://schemas.microsoft.com/office/drawing/2014/main" id="{5CABBD93-84E3-40A2-B9F9-B1C6BDE2EBDE}"/>
                </a:ext>
              </a:extLst>
            </p:cNvPr>
            <p:cNvSpPr>
              <a:spLocks/>
            </p:cNvSpPr>
            <p:nvPr/>
          </p:nvSpPr>
          <p:spPr bwMode="auto">
            <a:xfrm>
              <a:off x="1222" y="903"/>
              <a:ext cx="3278" cy="3417"/>
            </a:xfrm>
            <a:custGeom>
              <a:avLst/>
              <a:gdLst>
                <a:gd name="T0" fmla="*/ 7334 w 16392"/>
                <a:gd name="T1" fmla="*/ 72 h 17085"/>
                <a:gd name="T2" fmla="*/ 6287 w 16392"/>
                <a:gd name="T3" fmla="*/ 256 h 17085"/>
                <a:gd name="T4" fmla="*/ 5267 w 16392"/>
                <a:gd name="T5" fmla="*/ 542 h 17085"/>
                <a:gd name="T6" fmla="*/ 4289 w 16392"/>
                <a:gd name="T7" fmla="*/ 928 h 17085"/>
                <a:gd name="T8" fmla="*/ 3369 w 16392"/>
                <a:gd name="T9" fmla="*/ 1415 h 17085"/>
                <a:gd name="T10" fmla="*/ 2522 w 16392"/>
                <a:gd name="T11" fmla="*/ 2002 h 17085"/>
                <a:gd name="T12" fmla="*/ 1761 w 16392"/>
                <a:gd name="T13" fmla="*/ 2689 h 17085"/>
                <a:gd name="T14" fmla="*/ 1259 w 16392"/>
                <a:gd name="T15" fmla="*/ 3267 h 17085"/>
                <a:gd name="T16" fmla="*/ 839 w 16392"/>
                <a:gd name="T17" fmla="*/ 3877 h 17085"/>
                <a:gd name="T18" fmla="*/ 503 w 16392"/>
                <a:gd name="T19" fmla="*/ 4512 h 17085"/>
                <a:gd name="T20" fmla="*/ 253 w 16392"/>
                <a:gd name="T21" fmla="*/ 5163 h 17085"/>
                <a:gd name="T22" fmla="*/ 89 w 16392"/>
                <a:gd name="T23" fmla="*/ 5827 h 17085"/>
                <a:gd name="T24" fmla="*/ 9 w 16392"/>
                <a:gd name="T25" fmla="*/ 6499 h 17085"/>
                <a:gd name="T26" fmla="*/ 13 w 16392"/>
                <a:gd name="T27" fmla="*/ 7172 h 17085"/>
                <a:gd name="T28" fmla="*/ 102 w 16392"/>
                <a:gd name="T29" fmla="*/ 7843 h 17085"/>
                <a:gd name="T30" fmla="*/ 275 w 16392"/>
                <a:gd name="T31" fmla="*/ 8505 h 17085"/>
                <a:gd name="T32" fmla="*/ 532 w 16392"/>
                <a:gd name="T33" fmla="*/ 9152 h 17085"/>
                <a:gd name="T34" fmla="*/ 873 w 16392"/>
                <a:gd name="T35" fmla="*/ 9781 h 17085"/>
                <a:gd name="T36" fmla="*/ 1298 w 16392"/>
                <a:gd name="T37" fmla="*/ 10385 h 17085"/>
                <a:gd name="T38" fmla="*/ 1807 w 16392"/>
                <a:gd name="T39" fmla="*/ 10959 h 17085"/>
                <a:gd name="T40" fmla="*/ 2399 w 16392"/>
                <a:gd name="T41" fmla="*/ 11498 h 17085"/>
                <a:gd name="T42" fmla="*/ 2829 w 16392"/>
                <a:gd name="T43" fmla="*/ 12018 h 17085"/>
                <a:gd name="T44" fmla="*/ 2723 w 16392"/>
                <a:gd name="T45" fmla="*/ 12986 h 17085"/>
                <a:gd name="T46" fmla="*/ 2488 w 16392"/>
                <a:gd name="T47" fmla="*/ 14210 h 17085"/>
                <a:gd name="T48" fmla="*/ 2067 w 16392"/>
                <a:gd name="T49" fmla="*/ 15709 h 17085"/>
                <a:gd name="T50" fmla="*/ 1840 w 16392"/>
                <a:gd name="T51" fmla="*/ 16463 h 17085"/>
                <a:gd name="T52" fmla="*/ 1917 w 16392"/>
                <a:gd name="T53" fmla="*/ 16772 h 17085"/>
                <a:gd name="T54" fmla="*/ 2135 w 16392"/>
                <a:gd name="T55" fmla="*/ 16997 h 17085"/>
                <a:gd name="T56" fmla="*/ 2449 w 16392"/>
                <a:gd name="T57" fmla="*/ 17085 h 17085"/>
                <a:gd name="T58" fmla="*/ 2640 w 16392"/>
                <a:gd name="T59" fmla="*/ 17053 h 17085"/>
                <a:gd name="T60" fmla="*/ 2817 w 16392"/>
                <a:gd name="T61" fmla="*/ 16960 h 17085"/>
                <a:gd name="T62" fmla="*/ 4581 w 16392"/>
                <a:gd name="T63" fmla="*/ 15687 h 17085"/>
                <a:gd name="T64" fmla="*/ 6651 w 16392"/>
                <a:gd name="T65" fmla="*/ 14209 h 17085"/>
                <a:gd name="T66" fmla="*/ 7826 w 16392"/>
                <a:gd name="T67" fmla="*/ 13579 h 17085"/>
                <a:gd name="T68" fmla="*/ 9318 w 16392"/>
                <a:gd name="T69" fmla="*/ 13599 h 17085"/>
                <a:gd name="T70" fmla="*/ 10774 w 16392"/>
                <a:gd name="T71" fmla="*/ 13425 h 17085"/>
                <a:gd name="T72" fmla="*/ 12166 w 16392"/>
                <a:gd name="T73" fmla="*/ 13066 h 17085"/>
                <a:gd name="T74" fmla="*/ 13462 w 16392"/>
                <a:gd name="T75" fmla="*/ 12530 h 17085"/>
                <a:gd name="T76" fmla="*/ 14129 w 16392"/>
                <a:gd name="T77" fmla="*/ 12159 h 17085"/>
                <a:gd name="T78" fmla="*/ 14692 w 16392"/>
                <a:gd name="T79" fmla="*/ 11782 h 17085"/>
                <a:gd name="T80" fmla="*/ 15216 w 16392"/>
                <a:gd name="T81" fmla="*/ 11364 h 17085"/>
                <a:gd name="T82" fmla="*/ 15697 w 16392"/>
                <a:gd name="T83" fmla="*/ 10908 h 17085"/>
                <a:gd name="T84" fmla="*/ 16131 w 16392"/>
                <a:gd name="T85" fmla="*/ 10414 h 17085"/>
                <a:gd name="T86" fmla="*/ 16057 w 16392"/>
                <a:gd name="T87" fmla="*/ 10031 h 17085"/>
                <a:gd name="T88" fmla="*/ 14583 w 16392"/>
                <a:gd name="T89" fmla="*/ 9767 h 17085"/>
                <a:gd name="T90" fmla="*/ 13455 w 16392"/>
                <a:gd name="T91" fmla="*/ 9426 h 17085"/>
                <a:gd name="T92" fmla="*/ 12508 w 16392"/>
                <a:gd name="T93" fmla="*/ 9035 h 17085"/>
                <a:gd name="T94" fmla="*/ 11637 w 16392"/>
                <a:gd name="T95" fmla="*/ 8574 h 17085"/>
                <a:gd name="T96" fmla="*/ 10847 w 16392"/>
                <a:gd name="T97" fmla="*/ 8049 h 17085"/>
                <a:gd name="T98" fmla="*/ 10141 w 16392"/>
                <a:gd name="T99" fmla="*/ 7467 h 17085"/>
                <a:gd name="T100" fmla="*/ 9520 w 16392"/>
                <a:gd name="T101" fmla="*/ 6835 h 17085"/>
                <a:gd name="T102" fmla="*/ 8988 w 16392"/>
                <a:gd name="T103" fmla="*/ 6157 h 17085"/>
                <a:gd name="T104" fmla="*/ 8545 w 16392"/>
                <a:gd name="T105" fmla="*/ 5443 h 17085"/>
                <a:gd name="T106" fmla="*/ 8196 w 16392"/>
                <a:gd name="T107" fmla="*/ 4696 h 17085"/>
                <a:gd name="T108" fmla="*/ 7942 w 16392"/>
                <a:gd name="T109" fmla="*/ 3924 h 17085"/>
                <a:gd name="T110" fmla="*/ 7787 w 16392"/>
                <a:gd name="T111" fmla="*/ 3133 h 17085"/>
                <a:gd name="T112" fmla="*/ 7731 w 16392"/>
                <a:gd name="T113" fmla="*/ 2330 h 17085"/>
                <a:gd name="T114" fmla="*/ 7778 w 16392"/>
                <a:gd name="T115" fmla="*/ 1522 h 17085"/>
                <a:gd name="T116" fmla="*/ 7931 w 16392"/>
                <a:gd name="T117" fmla="*/ 714 h 17085"/>
                <a:gd name="T118" fmla="*/ 8157 w 16392"/>
                <a:gd name="T119" fmla="*/ 0 h 17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92" h="17085">
                  <a:moveTo>
                    <a:pt x="8157" y="0"/>
                  </a:moveTo>
                  <a:lnTo>
                    <a:pt x="8157" y="0"/>
                  </a:lnTo>
                  <a:lnTo>
                    <a:pt x="8040" y="7"/>
                  </a:lnTo>
                  <a:lnTo>
                    <a:pt x="7921" y="14"/>
                  </a:lnTo>
                  <a:lnTo>
                    <a:pt x="7804" y="23"/>
                  </a:lnTo>
                  <a:lnTo>
                    <a:pt x="7686" y="33"/>
                  </a:lnTo>
                  <a:lnTo>
                    <a:pt x="7569" y="45"/>
                  </a:lnTo>
                  <a:lnTo>
                    <a:pt x="7451" y="58"/>
                  </a:lnTo>
                  <a:lnTo>
                    <a:pt x="7334" y="72"/>
                  </a:lnTo>
                  <a:lnTo>
                    <a:pt x="7217" y="88"/>
                  </a:lnTo>
                  <a:lnTo>
                    <a:pt x="7100" y="104"/>
                  </a:lnTo>
                  <a:lnTo>
                    <a:pt x="6983" y="122"/>
                  </a:lnTo>
                  <a:lnTo>
                    <a:pt x="6867" y="141"/>
                  </a:lnTo>
                  <a:lnTo>
                    <a:pt x="6750" y="162"/>
                  </a:lnTo>
                  <a:lnTo>
                    <a:pt x="6634" y="183"/>
                  </a:lnTo>
                  <a:lnTo>
                    <a:pt x="6518" y="206"/>
                  </a:lnTo>
                  <a:lnTo>
                    <a:pt x="6403" y="231"/>
                  </a:lnTo>
                  <a:lnTo>
                    <a:pt x="6287" y="256"/>
                  </a:lnTo>
                  <a:lnTo>
                    <a:pt x="6172" y="282"/>
                  </a:lnTo>
                  <a:lnTo>
                    <a:pt x="6058" y="311"/>
                  </a:lnTo>
                  <a:lnTo>
                    <a:pt x="5943" y="340"/>
                  </a:lnTo>
                  <a:lnTo>
                    <a:pt x="5830" y="371"/>
                  </a:lnTo>
                  <a:lnTo>
                    <a:pt x="5716" y="402"/>
                  </a:lnTo>
                  <a:lnTo>
                    <a:pt x="5604" y="435"/>
                  </a:lnTo>
                  <a:lnTo>
                    <a:pt x="5491" y="469"/>
                  </a:lnTo>
                  <a:lnTo>
                    <a:pt x="5379" y="504"/>
                  </a:lnTo>
                  <a:lnTo>
                    <a:pt x="5267" y="542"/>
                  </a:lnTo>
                  <a:lnTo>
                    <a:pt x="5156" y="579"/>
                  </a:lnTo>
                  <a:lnTo>
                    <a:pt x="5046" y="619"/>
                  </a:lnTo>
                  <a:lnTo>
                    <a:pt x="4936" y="659"/>
                  </a:lnTo>
                  <a:lnTo>
                    <a:pt x="4827" y="701"/>
                  </a:lnTo>
                  <a:lnTo>
                    <a:pt x="4718" y="744"/>
                  </a:lnTo>
                  <a:lnTo>
                    <a:pt x="4610" y="788"/>
                  </a:lnTo>
                  <a:lnTo>
                    <a:pt x="4503" y="833"/>
                  </a:lnTo>
                  <a:lnTo>
                    <a:pt x="4396" y="880"/>
                  </a:lnTo>
                  <a:lnTo>
                    <a:pt x="4289" y="928"/>
                  </a:lnTo>
                  <a:lnTo>
                    <a:pt x="4185" y="977"/>
                  </a:lnTo>
                  <a:lnTo>
                    <a:pt x="4080" y="1028"/>
                  </a:lnTo>
                  <a:lnTo>
                    <a:pt x="3976" y="1080"/>
                  </a:lnTo>
                  <a:lnTo>
                    <a:pt x="3873" y="1132"/>
                  </a:lnTo>
                  <a:lnTo>
                    <a:pt x="3770" y="1187"/>
                  </a:lnTo>
                  <a:lnTo>
                    <a:pt x="3668" y="1242"/>
                  </a:lnTo>
                  <a:lnTo>
                    <a:pt x="3568" y="1299"/>
                  </a:lnTo>
                  <a:lnTo>
                    <a:pt x="3469" y="1356"/>
                  </a:lnTo>
                  <a:lnTo>
                    <a:pt x="3369" y="1415"/>
                  </a:lnTo>
                  <a:lnTo>
                    <a:pt x="3271" y="1476"/>
                  </a:lnTo>
                  <a:lnTo>
                    <a:pt x="3174" y="1538"/>
                  </a:lnTo>
                  <a:lnTo>
                    <a:pt x="3077" y="1600"/>
                  </a:lnTo>
                  <a:lnTo>
                    <a:pt x="2982" y="1664"/>
                  </a:lnTo>
                  <a:lnTo>
                    <a:pt x="2888" y="1729"/>
                  </a:lnTo>
                  <a:lnTo>
                    <a:pt x="2795" y="1796"/>
                  </a:lnTo>
                  <a:lnTo>
                    <a:pt x="2702" y="1864"/>
                  </a:lnTo>
                  <a:lnTo>
                    <a:pt x="2612" y="1933"/>
                  </a:lnTo>
                  <a:lnTo>
                    <a:pt x="2522" y="2002"/>
                  </a:lnTo>
                  <a:lnTo>
                    <a:pt x="2432" y="2074"/>
                  </a:lnTo>
                  <a:lnTo>
                    <a:pt x="2344" y="2147"/>
                  </a:lnTo>
                  <a:lnTo>
                    <a:pt x="2258" y="2220"/>
                  </a:lnTo>
                  <a:lnTo>
                    <a:pt x="2171" y="2296"/>
                  </a:lnTo>
                  <a:lnTo>
                    <a:pt x="2087" y="2372"/>
                  </a:lnTo>
                  <a:lnTo>
                    <a:pt x="2004" y="2450"/>
                  </a:lnTo>
                  <a:lnTo>
                    <a:pt x="1921" y="2528"/>
                  </a:lnTo>
                  <a:lnTo>
                    <a:pt x="1841" y="2608"/>
                  </a:lnTo>
                  <a:lnTo>
                    <a:pt x="1761" y="2689"/>
                  </a:lnTo>
                  <a:lnTo>
                    <a:pt x="1683" y="2771"/>
                  </a:lnTo>
                  <a:lnTo>
                    <a:pt x="1606" y="2855"/>
                  </a:lnTo>
                  <a:lnTo>
                    <a:pt x="1530" y="2940"/>
                  </a:lnTo>
                  <a:lnTo>
                    <a:pt x="1530" y="2940"/>
                  </a:lnTo>
                  <a:lnTo>
                    <a:pt x="1474" y="3005"/>
                  </a:lnTo>
                  <a:lnTo>
                    <a:pt x="1418" y="3070"/>
                  </a:lnTo>
                  <a:lnTo>
                    <a:pt x="1365" y="3135"/>
                  </a:lnTo>
                  <a:lnTo>
                    <a:pt x="1311" y="3200"/>
                  </a:lnTo>
                  <a:lnTo>
                    <a:pt x="1259" y="3267"/>
                  </a:lnTo>
                  <a:lnTo>
                    <a:pt x="1209" y="3334"/>
                  </a:lnTo>
                  <a:lnTo>
                    <a:pt x="1158" y="3400"/>
                  </a:lnTo>
                  <a:lnTo>
                    <a:pt x="1109" y="3467"/>
                  </a:lnTo>
                  <a:lnTo>
                    <a:pt x="1062" y="3535"/>
                  </a:lnTo>
                  <a:lnTo>
                    <a:pt x="1015" y="3603"/>
                  </a:lnTo>
                  <a:lnTo>
                    <a:pt x="969" y="3671"/>
                  </a:lnTo>
                  <a:lnTo>
                    <a:pt x="925" y="3740"/>
                  </a:lnTo>
                  <a:lnTo>
                    <a:pt x="882" y="3808"/>
                  </a:lnTo>
                  <a:lnTo>
                    <a:pt x="839" y="3877"/>
                  </a:lnTo>
                  <a:lnTo>
                    <a:pt x="797" y="3947"/>
                  </a:lnTo>
                  <a:lnTo>
                    <a:pt x="757" y="4016"/>
                  </a:lnTo>
                  <a:lnTo>
                    <a:pt x="718" y="4087"/>
                  </a:lnTo>
                  <a:lnTo>
                    <a:pt x="680" y="4156"/>
                  </a:lnTo>
                  <a:lnTo>
                    <a:pt x="642" y="4226"/>
                  </a:lnTo>
                  <a:lnTo>
                    <a:pt x="606" y="4298"/>
                  </a:lnTo>
                  <a:lnTo>
                    <a:pt x="571" y="4368"/>
                  </a:lnTo>
                  <a:lnTo>
                    <a:pt x="536" y="4440"/>
                  </a:lnTo>
                  <a:lnTo>
                    <a:pt x="503" y="4512"/>
                  </a:lnTo>
                  <a:lnTo>
                    <a:pt x="472" y="4583"/>
                  </a:lnTo>
                  <a:lnTo>
                    <a:pt x="441" y="4655"/>
                  </a:lnTo>
                  <a:lnTo>
                    <a:pt x="411" y="4726"/>
                  </a:lnTo>
                  <a:lnTo>
                    <a:pt x="383" y="4799"/>
                  </a:lnTo>
                  <a:lnTo>
                    <a:pt x="355" y="4871"/>
                  </a:lnTo>
                  <a:lnTo>
                    <a:pt x="328" y="4944"/>
                  </a:lnTo>
                  <a:lnTo>
                    <a:pt x="302" y="5017"/>
                  </a:lnTo>
                  <a:lnTo>
                    <a:pt x="278" y="5089"/>
                  </a:lnTo>
                  <a:lnTo>
                    <a:pt x="253" y="5163"/>
                  </a:lnTo>
                  <a:lnTo>
                    <a:pt x="231" y="5236"/>
                  </a:lnTo>
                  <a:lnTo>
                    <a:pt x="209" y="5309"/>
                  </a:lnTo>
                  <a:lnTo>
                    <a:pt x="189" y="5383"/>
                  </a:lnTo>
                  <a:lnTo>
                    <a:pt x="170" y="5456"/>
                  </a:lnTo>
                  <a:lnTo>
                    <a:pt x="152" y="5530"/>
                  </a:lnTo>
                  <a:lnTo>
                    <a:pt x="135" y="5605"/>
                  </a:lnTo>
                  <a:lnTo>
                    <a:pt x="119" y="5679"/>
                  </a:lnTo>
                  <a:lnTo>
                    <a:pt x="103" y="5753"/>
                  </a:lnTo>
                  <a:lnTo>
                    <a:pt x="89" y="5827"/>
                  </a:lnTo>
                  <a:lnTo>
                    <a:pt x="76" y="5902"/>
                  </a:lnTo>
                  <a:lnTo>
                    <a:pt x="64" y="5975"/>
                  </a:lnTo>
                  <a:lnTo>
                    <a:pt x="52" y="6050"/>
                  </a:lnTo>
                  <a:lnTo>
                    <a:pt x="43" y="6125"/>
                  </a:lnTo>
                  <a:lnTo>
                    <a:pt x="34" y="6200"/>
                  </a:lnTo>
                  <a:lnTo>
                    <a:pt x="26" y="6274"/>
                  </a:lnTo>
                  <a:lnTo>
                    <a:pt x="19" y="6349"/>
                  </a:lnTo>
                  <a:lnTo>
                    <a:pt x="13" y="6424"/>
                  </a:lnTo>
                  <a:lnTo>
                    <a:pt x="9" y="6499"/>
                  </a:lnTo>
                  <a:lnTo>
                    <a:pt x="5" y="6573"/>
                  </a:lnTo>
                  <a:lnTo>
                    <a:pt x="2" y="6648"/>
                  </a:lnTo>
                  <a:lnTo>
                    <a:pt x="1" y="6723"/>
                  </a:lnTo>
                  <a:lnTo>
                    <a:pt x="0" y="6799"/>
                  </a:lnTo>
                  <a:lnTo>
                    <a:pt x="1" y="6873"/>
                  </a:lnTo>
                  <a:lnTo>
                    <a:pt x="2" y="6948"/>
                  </a:lnTo>
                  <a:lnTo>
                    <a:pt x="4" y="7023"/>
                  </a:lnTo>
                  <a:lnTo>
                    <a:pt x="9" y="7098"/>
                  </a:lnTo>
                  <a:lnTo>
                    <a:pt x="13" y="7172"/>
                  </a:lnTo>
                  <a:lnTo>
                    <a:pt x="18" y="7247"/>
                  </a:lnTo>
                  <a:lnTo>
                    <a:pt x="26" y="7322"/>
                  </a:lnTo>
                  <a:lnTo>
                    <a:pt x="33" y="7396"/>
                  </a:lnTo>
                  <a:lnTo>
                    <a:pt x="42" y="7471"/>
                  </a:lnTo>
                  <a:lnTo>
                    <a:pt x="52" y="7546"/>
                  </a:lnTo>
                  <a:lnTo>
                    <a:pt x="63" y="7620"/>
                  </a:lnTo>
                  <a:lnTo>
                    <a:pt x="75" y="7694"/>
                  </a:lnTo>
                  <a:lnTo>
                    <a:pt x="88" y="7768"/>
                  </a:lnTo>
                  <a:lnTo>
                    <a:pt x="102" y="7843"/>
                  </a:lnTo>
                  <a:lnTo>
                    <a:pt x="116" y="7916"/>
                  </a:lnTo>
                  <a:lnTo>
                    <a:pt x="134" y="7990"/>
                  </a:lnTo>
                  <a:lnTo>
                    <a:pt x="151" y="8065"/>
                  </a:lnTo>
                  <a:lnTo>
                    <a:pt x="169" y="8139"/>
                  </a:lnTo>
                  <a:lnTo>
                    <a:pt x="188" y="8212"/>
                  </a:lnTo>
                  <a:lnTo>
                    <a:pt x="208" y="8285"/>
                  </a:lnTo>
                  <a:lnTo>
                    <a:pt x="230" y="8359"/>
                  </a:lnTo>
                  <a:lnTo>
                    <a:pt x="251" y="8431"/>
                  </a:lnTo>
                  <a:lnTo>
                    <a:pt x="275" y="8505"/>
                  </a:lnTo>
                  <a:lnTo>
                    <a:pt x="299" y="8577"/>
                  </a:lnTo>
                  <a:lnTo>
                    <a:pt x="325" y="8650"/>
                  </a:lnTo>
                  <a:lnTo>
                    <a:pt x="352" y="8723"/>
                  </a:lnTo>
                  <a:lnTo>
                    <a:pt x="379" y="8794"/>
                  </a:lnTo>
                  <a:lnTo>
                    <a:pt x="407" y="8867"/>
                  </a:lnTo>
                  <a:lnTo>
                    <a:pt x="437" y="8938"/>
                  </a:lnTo>
                  <a:lnTo>
                    <a:pt x="468" y="9010"/>
                  </a:lnTo>
                  <a:lnTo>
                    <a:pt x="499" y="9081"/>
                  </a:lnTo>
                  <a:lnTo>
                    <a:pt x="532" y="9152"/>
                  </a:lnTo>
                  <a:lnTo>
                    <a:pt x="566" y="9223"/>
                  </a:lnTo>
                  <a:lnTo>
                    <a:pt x="601" y="9294"/>
                  </a:lnTo>
                  <a:lnTo>
                    <a:pt x="637" y="9364"/>
                  </a:lnTo>
                  <a:lnTo>
                    <a:pt x="673" y="9435"/>
                  </a:lnTo>
                  <a:lnTo>
                    <a:pt x="712" y="9504"/>
                  </a:lnTo>
                  <a:lnTo>
                    <a:pt x="750" y="9574"/>
                  </a:lnTo>
                  <a:lnTo>
                    <a:pt x="791" y="9643"/>
                  </a:lnTo>
                  <a:lnTo>
                    <a:pt x="831" y="9712"/>
                  </a:lnTo>
                  <a:lnTo>
                    <a:pt x="873" y="9781"/>
                  </a:lnTo>
                  <a:lnTo>
                    <a:pt x="917" y="9849"/>
                  </a:lnTo>
                  <a:lnTo>
                    <a:pt x="961" y="9917"/>
                  </a:lnTo>
                  <a:lnTo>
                    <a:pt x="1006" y="9986"/>
                  </a:lnTo>
                  <a:lnTo>
                    <a:pt x="1053" y="10053"/>
                  </a:lnTo>
                  <a:lnTo>
                    <a:pt x="1100" y="10120"/>
                  </a:lnTo>
                  <a:lnTo>
                    <a:pt x="1148" y="10186"/>
                  </a:lnTo>
                  <a:lnTo>
                    <a:pt x="1197" y="10253"/>
                  </a:lnTo>
                  <a:lnTo>
                    <a:pt x="1247" y="10319"/>
                  </a:lnTo>
                  <a:lnTo>
                    <a:pt x="1298" y="10385"/>
                  </a:lnTo>
                  <a:lnTo>
                    <a:pt x="1351" y="10450"/>
                  </a:lnTo>
                  <a:lnTo>
                    <a:pt x="1404" y="10515"/>
                  </a:lnTo>
                  <a:lnTo>
                    <a:pt x="1459" y="10579"/>
                  </a:lnTo>
                  <a:lnTo>
                    <a:pt x="1514" y="10645"/>
                  </a:lnTo>
                  <a:lnTo>
                    <a:pt x="1571" y="10708"/>
                  </a:lnTo>
                  <a:lnTo>
                    <a:pt x="1629" y="10772"/>
                  </a:lnTo>
                  <a:lnTo>
                    <a:pt x="1687" y="10835"/>
                  </a:lnTo>
                  <a:lnTo>
                    <a:pt x="1746" y="10896"/>
                  </a:lnTo>
                  <a:lnTo>
                    <a:pt x="1807" y="10959"/>
                  </a:lnTo>
                  <a:lnTo>
                    <a:pt x="1869" y="11020"/>
                  </a:lnTo>
                  <a:lnTo>
                    <a:pt x="1931" y="11082"/>
                  </a:lnTo>
                  <a:lnTo>
                    <a:pt x="1995" y="11143"/>
                  </a:lnTo>
                  <a:lnTo>
                    <a:pt x="2060" y="11203"/>
                  </a:lnTo>
                  <a:lnTo>
                    <a:pt x="2125" y="11263"/>
                  </a:lnTo>
                  <a:lnTo>
                    <a:pt x="2193" y="11323"/>
                  </a:lnTo>
                  <a:lnTo>
                    <a:pt x="2260" y="11381"/>
                  </a:lnTo>
                  <a:lnTo>
                    <a:pt x="2329" y="11440"/>
                  </a:lnTo>
                  <a:lnTo>
                    <a:pt x="2399" y="11498"/>
                  </a:lnTo>
                  <a:lnTo>
                    <a:pt x="2469" y="11555"/>
                  </a:lnTo>
                  <a:lnTo>
                    <a:pt x="2542" y="11613"/>
                  </a:lnTo>
                  <a:lnTo>
                    <a:pt x="2615" y="11668"/>
                  </a:lnTo>
                  <a:lnTo>
                    <a:pt x="2689" y="11725"/>
                  </a:lnTo>
                  <a:lnTo>
                    <a:pt x="2764" y="11781"/>
                  </a:lnTo>
                  <a:lnTo>
                    <a:pt x="2840" y="11835"/>
                  </a:lnTo>
                  <a:lnTo>
                    <a:pt x="2840" y="11835"/>
                  </a:lnTo>
                  <a:lnTo>
                    <a:pt x="2835" y="11925"/>
                  </a:lnTo>
                  <a:lnTo>
                    <a:pt x="2829" y="12018"/>
                  </a:lnTo>
                  <a:lnTo>
                    <a:pt x="2821" y="12114"/>
                  </a:lnTo>
                  <a:lnTo>
                    <a:pt x="2814" y="12212"/>
                  </a:lnTo>
                  <a:lnTo>
                    <a:pt x="2804" y="12313"/>
                  </a:lnTo>
                  <a:lnTo>
                    <a:pt x="2794" y="12418"/>
                  </a:lnTo>
                  <a:lnTo>
                    <a:pt x="2783" y="12525"/>
                  </a:lnTo>
                  <a:lnTo>
                    <a:pt x="2770" y="12636"/>
                  </a:lnTo>
                  <a:lnTo>
                    <a:pt x="2756" y="12749"/>
                  </a:lnTo>
                  <a:lnTo>
                    <a:pt x="2740" y="12866"/>
                  </a:lnTo>
                  <a:lnTo>
                    <a:pt x="2723" y="12986"/>
                  </a:lnTo>
                  <a:lnTo>
                    <a:pt x="2705" y="13109"/>
                  </a:lnTo>
                  <a:lnTo>
                    <a:pt x="2684" y="13235"/>
                  </a:lnTo>
                  <a:lnTo>
                    <a:pt x="2662" y="13364"/>
                  </a:lnTo>
                  <a:lnTo>
                    <a:pt x="2637" y="13496"/>
                  </a:lnTo>
                  <a:lnTo>
                    <a:pt x="2612" y="13633"/>
                  </a:lnTo>
                  <a:lnTo>
                    <a:pt x="2584" y="13772"/>
                  </a:lnTo>
                  <a:lnTo>
                    <a:pt x="2554" y="13914"/>
                  </a:lnTo>
                  <a:lnTo>
                    <a:pt x="2522" y="14060"/>
                  </a:lnTo>
                  <a:lnTo>
                    <a:pt x="2488" y="14210"/>
                  </a:lnTo>
                  <a:lnTo>
                    <a:pt x="2451" y="14362"/>
                  </a:lnTo>
                  <a:lnTo>
                    <a:pt x="2412" y="14518"/>
                  </a:lnTo>
                  <a:lnTo>
                    <a:pt x="2371" y="14677"/>
                  </a:lnTo>
                  <a:lnTo>
                    <a:pt x="2326" y="14841"/>
                  </a:lnTo>
                  <a:lnTo>
                    <a:pt x="2280" y="15007"/>
                  </a:lnTo>
                  <a:lnTo>
                    <a:pt x="2231" y="15177"/>
                  </a:lnTo>
                  <a:lnTo>
                    <a:pt x="2179" y="15351"/>
                  </a:lnTo>
                  <a:lnTo>
                    <a:pt x="2124" y="15528"/>
                  </a:lnTo>
                  <a:lnTo>
                    <a:pt x="2067" y="15709"/>
                  </a:lnTo>
                  <a:lnTo>
                    <a:pt x="2006" y="15893"/>
                  </a:lnTo>
                  <a:lnTo>
                    <a:pt x="1943" y="16081"/>
                  </a:lnTo>
                  <a:lnTo>
                    <a:pt x="1875" y="16274"/>
                  </a:lnTo>
                  <a:lnTo>
                    <a:pt x="1875" y="16274"/>
                  </a:lnTo>
                  <a:lnTo>
                    <a:pt x="1864" y="16312"/>
                  </a:lnTo>
                  <a:lnTo>
                    <a:pt x="1854" y="16349"/>
                  </a:lnTo>
                  <a:lnTo>
                    <a:pt x="1846" y="16388"/>
                  </a:lnTo>
                  <a:lnTo>
                    <a:pt x="1842" y="16425"/>
                  </a:lnTo>
                  <a:lnTo>
                    <a:pt x="1840" y="16463"/>
                  </a:lnTo>
                  <a:lnTo>
                    <a:pt x="1840" y="16499"/>
                  </a:lnTo>
                  <a:lnTo>
                    <a:pt x="1842" y="16535"/>
                  </a:lnTo>
                  <a:lnTo>
                    <a:pt x="1846" y="16571"/>
                  </a:lnTo>
                  <a:lnTo>
                    <a:pt x="1854" y="16607"/>
                  </a:lnTo>
                  <a:lnTo>
                    <a:pt x="1863" y="16642"/>
                  </a:lnTo>
                  <a:lnTo>
                    <a:pt x="1873" y="16675"/>
                  </a:lnTo>
                  <a:lnTo>
                    <a:pt x="1886" y="16708"/>
                  </a:lnTo>
                  <a:lnTo>
                    <a:pt x="1901" y="16741"/>
                  </a:lnTo>
                  <a:lnTo>
                    <a:pt x="1917" y="16772"/>
                  </a:lnTo>
                  <a:lnTo>
                    <a:pt x="1935" y="16802"/>
                  </a:lnTo>
                  <a:lnTo>
                    <a:pt x="1955" y="16831"/>
                  </a:lnTo>
                  <a:lnTo>
                    <a:pt x="1977" y="16860"/>
                  </a:lnTo>
                  <a:lnTo>
                    <a:pt x="1999" y="16885"/>
                  </a:lnTo>
                  <a:lnTo>
                    <a:pt x="2024" y="16911"/>
                  </a:lnTo>
                  <a:lnTo>
                    <a:pt x="2050" y="16936"/>
                  </a:lnTo>
                  <a:lnTo>
                    <a:pt x="2077" y="16958"/>
                  </a:lnTo>
                  <a:lnTo>
                    <a:pt x="2106" y="16978"/>
                  </a:lnTo>
                  <a:lnTo>
                    <a:pt x="2135" y="16997"/>
                  </a:lnTo>
                  <a:lnTo>
                    <a:pt x="2166" y="17015"/>
                  </a:lnTo>
                  <a:lnTo>
                    <a:pt x="2198" y="17031"/>
                  </a:lnTo>
                  <a:lnTo>
                    <a:pt x="2231" y="17044"/>
                  </a:lnTo>
                  <a:lnTo>
                    <a:pt x="2265" y="17056"/>
                  </a:lnTo>
                  <a:lnTo>
                    <a:pt x="2301" y="17067"/>
                  </a:lnTo>
                  <a:lnTo>
                    <a:pt x="2337" y="17074"/>
                  </a:lnTo>
                  <a:lnTo>
                    <a:pt x="2373" y="17080"/>
                  </a:lnTo>
                  <a:lnTo>
                    <a:pt x="2411" y="17084"/>
                  </a:lnTo>
                  <a:lnTo>
                    <a:pt x="2449" y="17085"/>
                  </a:lnTo>
                  <a:lnTo>
                    <a:pt x="2449" y="17085"/>
                  </a:lnTo>
                  <a:lnTo>
                    <a:pt x="2473" y="17084"/>
                  </a:lnTo>
                  <a:lnTo>
                    <a:pt x="2497" y="17083"/>
                  </a:lnTo>
                  <a:lnTo>
                    <a:pt x="2522" y="17081"/>
                  </a:lnTo>
                  <a:lnTo>
                    <a:pt x="2545" y="17076"/>
                  </a:lnTo>
                  <a:lnTo>
                    <a:pt x="2570" y="17072"/>
                  </a:lnTo>
                  <a:lnTo>
                    <a:pt x="2593" y="17067"/>
                  </a:lnTo>
                  <a:lnTo>
                    <a:pt x="2617" y="17060"/>
                  </a:lnTo>
                  <a:lnTo>
                    <a:pt x="2640" y="17053"/>
                  </a:lnTo>
                  <a:lnTo>
                    <a:pt x="2664" y="17045"/>
                  </a:lnTo>
                  <a:lnTo>
                    <a:pt x="2686" y="17036"/>
                  </a:lnTo>
                  <a:lnTo>
                    <a:pt x="2709" y="17025"/>
                  </a:lnTo>
                  <a:lnTo>
                    <a:pt x="2731" y="17015"/>
                  </a:lnTo>
                  <a:lnTo>
                    <a:pt x="2754" y="17002"/>
                  </a:lnTo>
                  <a:lnTo>
                    <a:pt x="2775" y="16989"/>
                  </a:lnTo>
                  <a:lnTo>
                    <a:pt x="2796" y="16975"/>
                  </a:lnTo>
                  <a:lnTo>
                    <a:pt x="2817" y="16960"/>
                  </a:lnTo>
                  <a:lnTo>
                    <a:pt x="2817" y="16960"/>
                  </a:lnTo>
                  <a:lnTo>
                    <a:pt x="2960" y="16851"/>
                  </a:lnTo>
                  <a:lnTo>
                    <a:pt x="3104" y="16743"/>
                  </a:lnTo>
                  <a:lnTo>
                    <a:pt x="3250" y="16637"/>
                  </a:lnTo>
                  <a:lnTo>
                    <a:pt x="3395" y="16530"/>
                  </a:lnTo>
                  <a:lnTo>
                    <a:pt x="3541" y="16423"/>
                  </a:lnTo>
                  <a:lnTo>
                    <a:pt x="3689" y="16317"/>
                  </a:lnTo>
                  <a:lnTo>
                    <a:pt x="3985" y="16107"/>
                  </a:lnTo>
                  <a:lnTo>
                    <a:pt x="4283" y="15897"/>
                  </a:lnTo>
                  <a:lnTo>
                    <a:pt x="4581" y="15687"/>
                  </a:lnTo>
                  <a:lnTo>
                    <a:pt x="5179" y="15270"/>
                  </a:lnTo>
                  <a:lnTo>
                    <a:pt x="5477" y="15060"/>
                  </a:lnTo>
                  <a:lnTo>
                    <a:pt x="5775" y="14849"/>
                  </a:lnTo>
                  <a:lnTo>
                    <a:pt x="5922" y="14743"/>
                  </a:lnTo>
                  <a:lnTo>
                    <a:pt x="6069" y="14638"/>
                  </a:lnTo>
                  <a:lnTo>
                    <a:pt x="6216" y="14531"/>
                  </a:lnTo>
                  <a:lnTo>
                    <a:pt x="6361" y="14424"/>
                  </a:lnTo>
                  <a:lnTo>
                    <a:pt x="6507" y="14317"/>
                  </a:lnTo>
                  <a:lnTo>
                    <a:pt x="6651" y="14209"/>
                  </a:lnTo>
                  <a:lnTo>
                    <a:pt x="6794" y="14101"/>
                  </a:lnTo>
                  <a:lnTo>
                    <a:pt x="6936" y="13991"/>
                  </a:lnTo>
                  <a:lnTo>
                    <a:pt x="7077" y="13882"/>
                  </a:lnTo>
                  <a:lnTo>
                    <a:pt x="7217" y="13771"/>
                  </a:lnTo>
                  <a:lnTo>
                    <a:pt x="7356" y="13660"/>
                  </a:lnTo>
                  <a:lnTo>
                    <a:pt x="7493" y="13548"/>
                  </a:lnTo>
                  <a:lnTo>
                    <a:pt x="7493" y="13548"/>
                  </a:lnTo>
                  <a:lnTo>
                    <a:pt x="7660" y="13565"/>
                  </a:lnTo>
                  <a:lnTo>
                    <a:pt x="7826" y="13579"/>
                  </a:lnTo>
                  <a:lnTo>
                    <a:pt x="7993" y="13591"/>
                  </a:lnTo>
                  <a:lnTo>
                    <a:pt x="8160" y="13600"/>
                  </a:lnTo>
                  <a:lnTo>
                    <a:pt x="8325" y="13607"/>
                  </a:lnTo>
                  <a:lnTo>
                    <a:pt x="8492" y="13612"/>
                  </a:lnTo>
                  <a:lnTo>
                    <a:pt x="8658" y="13615"/>
                  </a:lnTo>
                  <a:lnTo>
                    <a:pt x="8823" y="13614"/>
                  </a:lnTo>
                  <a:lnTo>
                    <a:pt x="8989" y="13612"/>
                  </a:lnTo>
                  <a:lnTo>
                    <a:pt x="9153" y="13606"/>
                  </a:lnTo>
                  <a:lnTo>
                    <a:pt x="9318" y="13599"/>
                  </a:lnTo>
                  <a:lnTo>
                    <a:pt x="9483" y="13589"/>
                  </a:lnTo>
                  <a:lnTo>
                    <a:pt x="9646" y="13576"/>
                  </a:lnTo>
                  <a:lnTo>
                    <a:pt x="9808" y="13562"/>
                  </a:lnTo>
                  <a:lnTo>
                    <a:pt x="9972" y="13546"/>
                  </a:lnTo>
                  <a:lnTo>
                    <a:pt x="10133" y="13525"/>
                  </a:lnTo>
                  <a:lnTo>
                    <a:pt x="10295" y="13504"/>
                  </a:lnTo>
                  <a:lnTo>
                    <a:pt x="10455" y="13480"/>
                  </a:lnTo>
                  <a:lnTo>
                    <a:pt x="10615" y="13454"/>
                  </a:lnTo>
                  <a:lnTo>
                    <a:pt x="10774" y="13425"/>
                  </a:lnTo>
                  <a:lnTo>
                    <a:pt x="10933" y="13394"/>
                  </a:lnTo>
                  <a:lnTo>
                    <a:pt x="11091" y="13361"/>
                  </a:lnTo>
                  <a:lnTo>
                    <a:pt x="11247" y="13326"/>
                  </a:lnTo>
                  <a:lnTo>
                    <a:pt x="11403" y="13288"/>
                  </a:lnTo>
                  <a:lnTo>
                    <a:pt x="11558" y="13248"/>
                  </a:lnTo>
                  <a:lnTo>
                    <a:pt x="11712" y="13206"/>
                  </a:lnTo>
                  <a:lnTo>
                    <a:pt x="11863" y="13161"/>
                  </a:lnTo>
                  <a:lnTo>
                    <a:pt x="12015" y="13114"/>
                  </a:lnTo>
                  <a:lnTo>
                    <a:pt x="12166" y="13066"/>
                  </a:lnTo>
                  <a:lnTo>
                    <a:pt x="12315" y="13015"/>
                  </a:lnTo>
                  <a:lnTo>
                    <a:pt x="12463" y="12961"/>
                  </a:lnTo>
                  <a:lnTo>
                    <a:pt x="12610" y="12906"/>
                  </a:lnTo>
                  <a:lnTo>
                    <a:pt x="12756" y="12849"/>
                  </a:lnTo>
                  <a:lnTo>
                    <a:pt x="12899" y="12790"/>
                  </a:lnTo>
                  <a:lnTo>
                    <a:pt x="13042" y="12728"/>
                  </a:lnTo>
                  <a:lnTo>
                    <a:pt x="13183" y="12664"/>
                  </a:lnTo>
                  <a:lnTo>
                    <a:pt x="13323" y="12597"/>
                  </a:lnTo>
                  <a:lnTo>
                    <a:pt x="13462" y="12530"/>
                  </a:lnTo>
                  <a:lnTo>
                    <a:pt x="13599" y="12460"/>
                  </a:lnTo>
                  <a:lnTo>
                    <a:pt x="13666" y="12423"/>
                  </a:lnTo>
                  <a:lnTo>
                    <a:pt x="13733" y="12387"/>
                  </a:lnTo>
                  <a:lnTo>
                    <a:pt x="13801" y="12351"/>
                  </a:lnTo>
                  <a:lnTo>
                    <a:pt x="13867" y="12313"/>
                  </a:lnTo>
                  <a:lnTo>
                    <a:pt x="13933" y="12275"/>
                  </a:lnTo>
                  <a:lnTo>
                    <a:pt x="13998" y="12236"/>
                  </a:lnTo>
                  <a:lnTo>
                    <a:pt x="14065" y="12198"/>
                  </a:lnTo>
                  <a:lnTo>
                    <a:pt x="14129" y="12159"/>
                  </a:lnTo>
                  <a:lnTo>
                    <a:pt x="14194" y="12119"/>
                  </a:lnTo>
                  <a:lnTo>
                    <a:pt x="14257" y="12078"/>
                  </a:lnTo>
                  <a:lnTo>
                    <a:pt x="14321" y="12037"/>
                  </a:lnTo>
                  <a:lnTo>
                    <a:pt x="14384" y="11996"/>
                  </a:lnTo>
                  <a:lnTo>
                    <a:pt x="14447" y="11954"/>
                  </a:lnTo>
                  <a:lnTo>
                    <a:pt x="14509" y="11912"/>
                  </a:lnTo>
                  <a:lnTo>
                    <a:pt x="14570" y="11868"/>
                  </a:lnTo>
                  <a:lnTo>
                    <a:pt x="14632" y="11825"/>
                  </a:lnTo>
                  <a:lnTo>
                    <a:pt x="14692" y="11782"/>
                  </a:lnTo>
                  <a:lnTo>
                    <a:pt x="14753" y="11737"/>
                  </a:lnTo>
                  <a:lnTo>
                    <a:pt x="14813" y="11692"/>
                  </a:lnTo>
                  <a:lnTo>
                    <a:pt x="14871" y="11646"/>
                  </a:lnTo>
                  <a:lnTo>
                    <a:pt x="14930" y="11600"/>
                  </a:lnTo>
                  <a:lnTo>
                    <a:pt x="14989" y="11554"/>
                  </a:lnTo>
                  <a:lnTo>
                    <a:pt x="15047" y="11507"/>
                  </a:lnTo>
                  <a:lnTo>
                    <a:pt x="15103" y="11460"/>
                  </a:lnTo>
                  <a:lnTo>
                    <a:pt x="15160" y="11412"/>
                  </a:lnTo>
                  <a:lnTo>
                    <a:pt x="15216" y="11364"/>
                  </a:lnTo>
                  <a:lnTo>
                    <a:pt x="15272" y="11315"/>
                  </a:lnTo>
                  <a:lnTo>
                    <a:pt x="15327" y="11266"/>
                  </a:lnTo>
                  <a:lnTo>
                    <a:pt x="15382" y="11216"/>
                  </a:lnTo>
                  <a:lnTo>
                    <a:pt x="15436" y="11166"/>
                  </a:lnTo>
                  <a:lnTo>
                    <a:pt x="15489" y="11115"/>
                  </a:lnTo>
                  <a:lnTo>
                    <a:pt x="15542" y="11064"/>
                  </a:lnTo>
                  <a:lnTo>
                    <a:pt x="15595" y="11013"/>
                  </a:lnTo>
                  <a:lnTo>
                    <a:pt x="15646" y="10961"/>
                  </a:lnTo>
                  <a:lnTo>
                    <a:pt x="15697" y="10908"/>
                  </a:lnTo>
                  <a:lnTo>
                    <a:pt x="15748" y="10855"/>
                  </a:lnTo>
                  <a:lnTo>
                    <a:pt x="15798" y="10801"/>
                  </a:lnTo>
                  <a:lnTo>
                    <a:pt x="15847" y="10747"/>
                  </a:lnTo>
                  <a:lnTo>
                    <a:pt x="15896" y="10694"/>
                  </a:lnTo>
                  <a:lnTo>
                    <a:pt x="15944" y="10638"/>
                  </a:lnTo>
                  <a:lnTo>
                    <a:pt x="15992" y="10583"/>
                  </a:lnTo>
                  <a:lnTo>
                    <a:pt x="16039" y="10527"/>
                  </a:lnTo>
                  <a:lnTo>
                    <a:pt x="16085" y="10470"/>
                  </a:lnTo>
                  <a:lnTo>
                    <a:pt x="16131" y="10414"/>
                  </a:lnTo>
                  <a:lnTo>
                    <a:pt x="16176" y="10357"/>
                  </a:lnTo>
                  <a:lnTo>
                    <a:pt x="16221" y="10300"/>
                  </a:lnTo>
                  <a:lnTo>
                    <a:pt x="16265" y="10241"/>
                  </a:lnTo>
                  <a:lnTo>
                    <a:pt x="16307" y="10183"/>
                  </a:lnTo>
                  <a:lnTo>
                    <a:pt x="16350" y="10123"/>
                  </a:lnTo>
                  <a:lnTo>
                    <a:pt x="16392" y="10065"/>
                  </a:lnTo>
                  <a:lnTo>
                    <a:pt x="16392" y="10065"/>
                  </a:lnTo>
                  <a:lnTo>
                    <a:pt x="16225" y="10049"/>
                  </a:lnTo>
                  <a:lnTo>
                    <a:pt x="16057" y="10031"/>
                  </a:lnTo>
                  <a:lnTo>
                    <a:pt x="15892" y="10011"/>
                  </a:lnTo>
                  <a:lnTo>
                    <a:pt x="15726" y="9988"/>
                  </a:lnTo>
                  <a:lnTo>
                    <a:pt x="15561" y="9963"/>
                  </a:lnTo>
                  <a:lnTo>
                    <a:pt x="15396" y="9937"/>
                  </a:lnTo>
                  <a:lnTo>
                    <a:pt x="15232" y="9907"/>
                  </a:lnTo>
                  <a:lnTo>
                    <a:pt x="15069" y="9876"/>
                  </a:lnTo>
                  <a:lnTo>
                    <a:pt x="14907" y="9842"/>
                  </a:lnTo>
                  <a:lnTo>
                    <a:pt x="14744" y="9805"/>
                  </a:lnTo>
                  <a:lnTo>
                    <a:pt x="14583" y="9767"/>
                  </a:lnTo>
                  <a:lnTo>
                    <a:pt x="14423" y="9726"/>
                  </a:lnTo>
                  <a:lnTo>
                    <a:pt x="14263" y="9684"/>
                  </a:lnTo>
                  <a:lnTo>
                    <a:pt x="14104" y="9638"/>
                  </a:lnTo>
                  <a:lnTo>
                    <a:pt x="13946" y="9591"/>
                  </a:lnTo>
                  <a:lnTo>
                    <a:pt x="13789" y="9540"/>
                  </a:lnTo>
                  <a:lnTo>
                    <a:pt x="13789" y="9540"/>
                  </a:lnTo>
                  <a:lnTo>
                    <a:pt x="13677" y="9503"/>
                  </a:lnTo>
                  <a:lnTo>
                    <a:pt x="13567" y="9466"/>
                  </a:lnTo>
                  <a:lnTo>
                    <a:pt x="13455" y="9426"/>
                  </a:lnTo>
                  <a:lnTo>
                    <a:pt x="13346" y="9387"/>
                  </a:lnTo>
                  <a:lnTo>
                    <a:pt x="13239" y="9346"/>
                  </a:lnTo>
                  <a:lnTo>
                    <a:pt x="13132" y="9305"/>
                  </a:lnTo>
                  <a:lnTo>
                    <a:pt x="13025" y="9262"/>
                  </a:lnTo>
                  <a:lnTo>
                    <a:pt x="12919" y="9218"/>
                  </a:lnTo>
                  <a:lnTo>
                    <a:pt x="12815" y="9174"/>
                  </a:lnTo>
                  <a:lnTo>
                    <a:pt x="12712" y="9128"/>
                  </a:lnTo>
                  <a:lnTo>
                    <a:pt x="12609" y="9082"/>
                  </a:lnTo>
                  <a:lnTo>
                    <a:pt x="12508" y="9035"/>
                  </a:lnTo>
                  <a:lnTo>
                    <a:pt x="12407" y="8987"/>
                  </a:lnTo>
                  <a:lnTo>
                    <a:pt x="12307" y="8938"/>
                  </a:lnTo>
                  <a:lnTo>
                    <a:pt x="12208" y="8889"/>
                  </a:lnTo>
                  <a:lnTo>
                    <a:pt x="12111" y="8839"/>
                  </a:lnTo>
                  <a:lnTo>
                    <a:pt x="12014" y="8787"/>
                  </a:lnTo>
                  <a:lnTo>
                    <a:pt x="11919" y="8735"/>
                  </a:lnTo>
                  <a:lnTo>
                    <a:pt x="11824" y="8682"/>
                  </a:lnTo>
                  <a:lnTo>
                    <a:pt x="11730" y="8629"/>
                  </a:lnTo>
                  <a:lnTo>
                    <a:pt x="11637" y="8574"/>
                  </a:lnTo>
                  <a:lnTo>
                    <a:pt x="11546" y="8519"/>
                  </a:lnTo>
                  <a:lnTo>
                    <a:pt x="11455" y="8462"/>
                  </a:lnTo>
                  <a:lnTo>
                    <a:pt x="11365" y="8405"/>
                  </a:lnTo>
                  <a:lnTo>
                    <a:pt x="11277" y="8348"/>
                  </a:lnTo>
                  <a:lnTo>
                    <a:pt x="11188" y="8290"/>
                  </a:lnTo>
                  <a:lnTo>
                    <a:pt x="11101" y="8230"/>
                  </a:lnTo>
                  <a:lnTo>
                    <a:pt x="11016" y="8171"/>
                  </a:lnTo>
                  <a:lnTo>
                    <a:pt x="10931" y="8111"/>
                  </a:lnTo>
                  <a:lnTo>
                    <a:pt x="10847" y="8049"/>
                  </a:lnTo>
                  <a:lnTo>
                    <a:pt x="10765" y="7987"/>
                  </a:lnTo>
                  <a:lnTo>
                    <a:pt x="10684" y="7924"/>
                  </a:lnTo>
                  <a:lnTo>
                    <a:pt x="10602" y="7861"/>
                  </a:lnTo>
                  <a:lnTo>
                    <a:pt x="10523" y="7797"/>
                  </a:lnTo>
                  <a:lnTo>
                    <a:pt x="10444" y="7733"/>
                  </a:lnTo>
                  <a:lnTo>
                    <a:pt x="10367" y="7667"/>
                  </a:lnTo>
                  <a:lnTo>
                    <a:pt x="10290" y="7602"/>
                  </a:lnTo>
                  <a:lnTo>
                    <a:pt x="10216" y="7534"/>
                  </a:lnTo>
                  <a:lnTo>
                    <a:pt x="10141" y="7467"/>
                  </a:lnTo>
                  <a:lnTo>
                    <a:pt x="10068" y="7400"/>
                  </a:lnTo>
                  <a:lnTo>
                    <a:pt x="9995" y="7330"/>
                  </a:lnTo>
                  <a:lnTo>
                    <a:pt x="9925" y="7262"/>
                  </a:lnTo>
                  <a:lnTo>
                    <a:pt x="9854" y="7191"/>
                  </a:lnTo>
                  <a:lnTo>
                    <a:pt x="9785" y="7121"/>
                  </a:lnTo>
                  <a:lnTo>
                    <a:pt x="9718" y="7051"/>
                  </a:lnTo>
                  <a:lnTo>
                    <a:pt x="9650" y="6979"/>
                  </a:lnTo>
                  <a:lnTo>
                    <a:pt x="9585" y="6907"/>
                  </a:lnTo>
                  <a:lnTo>
                    <a:pt x="9520" y="6835"/>
                  </a:lnTo>
                  <a:lnTo>
                    <a:pt x="9457" y="6761"/>
                  </a:lnTo>
                  <a:lnTo>
                    <a:pt x="9394" y="6688"/>
                  </a:lnTo>
                  <a:lnTo>
                    <a:pt x="9333" y="6614"/>
                  </a:lnTo>
                  <a:lnTo>
                    <a:pt x="9272" y="6539"/>
                  </a:lnTo>
                  <a:lnTo>
                    <a:pt x="9213" y="6463"/>
                  </a:lnTo>
                  <a:lnTo>
                    <a:pt x="9156" y="6388"/>
                  </a:lnTo>
                  <a:lnTo>
                    <a:pt x="9098" y="6312"/>
                  </a:lnTo>
                  <a:lnTo>
                    <a:pt x="9042" y="6235"/>
                  </a:lnTo>
                  <a:lnTo>
                    <a:pt x="8988" y="6157"/>
                  </a:lnTo>
                  <a:lnTo>
                    <a:pt x="8933" y="6080"/>
                  </a:lnTo>
                  <a:lnTo>
                    <a:pt x="8881" y="6001"/>
                  </a:lnTo>
                  <a:lnTo>
                    <a:pt x="8830" y="5923"/>
                  </a:lnTo>
                  <a:lnTo>
                    <a:pt x="8779" y="5844"/>
                  </a:lnTo>
                  <a:lnTo>
                    <a:pt x="8730" y="5764"/>
                  </a:lnTo>
                  <a:lnTo>
                    <a:pt x="8682" y="5685"/>
                  </a:lnTo>
                  <a:lnTo>
                    <a:pt x="8635" y="5604"/>
                  </a:lnTo>
                  <a:lnTo>
                    <a:pt x="8589" y="5524"/>
                  </a:lnTo>
                  <a:lnTo>
                    <a:pt x="8545" y="5443"/>
                  </a:lnTo>
                  <a:lnTo>
                    <a:pt x="8502" y="5360"/>
                  </a:lnTo>
                  <a:lnTo>
                    <a:pt x="8460" y="5279"/>
                  </a:lnTo>
                  <a:lnTo>
                    <a:pt x="8418" y="5197"/>
                  </a:lnTo>
                  <a:lnTo>
                    <a:pt x="8379" y="5114"/>
                  </a:lnTo>
                  <a:lnTo>
                    <a:pt x="8339" y="5031"/>
                  </a:lnTo>
                  <a:lnTo>
                    <a:pt x="8302" y="4948"/>
                  </a:lnTo>
                  <a:lnTo>
                    <a:pt x="8265" y="4864"/>
                  </a:lnTo>
                  <a:lnTo>
                    <a:pt x="8230" y="4781"/>
                  </a:lnTo>
                  <a:lnTo>
                    <a:pt x="8196" y="4696"/>
                  </a:lnTo>
                  <a:lnTo>
                    <a:pt x="8163" y="4611"/>
                  </a:lnTo>
                  <a:lnTo>
                    <a:pt x="8131" y="4526"/>
                  </a:lnTo>
                  <a:lnTo>
                    <a:pt x="8101" y="4441"/>
                  </a:lnTo>
                  <a:lnTo>
                    <a:pt x="8071" y="4356"/>
                  </a:lnTo>
                  <a:lnTo>
                    <a:pt x="8043" y="4270"/>
                  </a:lnTo>
                  <a:lnTo>
                    <a:pt x="8016" y="4184"/>
                  </a:lnTo>
                  <a:lnTo>
                    <a:pt x="7990" y="4097"/>
                  </a:lnTo>
                  <a:lnTo>
                    <a:pt x="7965" y="4011"/>
                  </a:lnTo>
                  <a:lnTo>
                    <a:pt x="7942" y="3924"/>
                  </a:lnTo>
                  <a:lnTo>
                    <a:pt x="7920" y="3837"/>
                  </a:lnTo>
                  <a:lnTo>
                    <a:pt x="7899" y="3750"/>
                  </a:lnTo>
                  <a:lnTo>
                    <a:pt x="7880" y="3663"/>
                  </a:lnTo>
                  <a:lnTo>
                    <a:pt x="7860" y="3575"/>
                  </a:lnTo>
                  <a:lnTo>
                    <a:pt x="7843" y="3487"/>
                  </a:lnTo>
                  <a:lnTo>
                    <a:pt x="7827" y="3399"/>
                  </a:lnTo>
                  <a:lnTo>
                    <a:pt x="7812" y="3310"/>
                  </a:lnTo>
                  <a:lnTo>
                    <a:pt x="7798" y="3222"/>
                  </a:lnTo>
                  <a:lnTo>
                    <a:pt x="7787" y="3133"/>
                  </a:lnTo>
                  <a:lnTo>
                    <a:pt x="7775" y="3044"/>
                  </a:lnTo>
                  <a:lnTo>
                    <a:pt x="7765" y="2956"/>
                  </a:lnTo>
                  <a:lnTo>
                    <a:pt x="7757" y="2867"/>
                  </a:lnTo>
                  <a:lnTo>
                    <a:pt x="7749" y="2778"/>
                  </a:lnTo>
                  <a:lnTo>
                    <a:pt x="7743" y="2689"/>
                  </a:lnTo>
                  <a:lnTo>
                    <a:pt x="7738" y="2599"/>
                  </a:lnTo>
                  <a:lnTo>
                    <a:pt x="7734" y="2510"/>
                  </a:lnTo>
                  <a:lnTo>
                    <a:pt x="7732" y="2420"/>
                  </a:lnTo>
                  <a:lnTo>
                    <a:pt x="7731" y="2330"/>
                  </a:lnTo>
                  <a:lnTo>
                    <a:pt x="7731" y="2240"/>
                  </a:lnTo>
                  <a:lnTo>
                    <a:pt x="7732" y="2151"/>
                  </a:lnTo>
                  <a:lnTo>
                    <a:pt x="7735" y="2061"/>
                  </a:lnTo>
                  <a:lnTo>
                    <a:pt x="7739" y="1971"/>
                  </a:lnTo>
                  <a:lnTo>
                    <a:pt x="7744" y="1882"/>
                  </a:lnTo>
                  <a:lnTo>
                    <a:pt x="7751" y="1792"/>
                  </a:lnTo>
                  <a:lnTo>
                    <a:pt x="7759" y="1701"/>
                  </a:lnTo>
                  <a:lnTo>
                    <a:pt x="7767" y="1612"/>
                  </a:lnTo>
                  <a:lnTo>
                    <a:pt x="7778" y="1522"/>
                  </a:lnTo>
                  <a:lnTo>
                    <a:pt x="7790" y="1432"/>
                  </a:lnTo>
                  <a:lnTo>
                    <a:pt x="7803" y="1341"/>
                  </a:lnTo>
                  <a:lnTo>
                    <a:pt x="7818" y="1252"/>
                  </a:lnTo>
                  <a:lnTo>
                    <a:pt x="7833" y="1162"/>
                  </a:lnTo>
                  <a:lnTo>
                    <a:pt x="7850" y="1072"/>
                  </a:lnTo>
                  <a:lnTo>
                    <a:pt x="7868" y="983"/>
                  </a:lnTo>
                  <a:lnTo>
                    <a:pt x="7888" y="893"/>
                  </a:lnTo>
                  <a:lnTo>
                    <a:pt x="7908" y="803"/>
                  </a:lnTo>
                  <a:lnTo>
                    <a:pt x="7931" y="714"/>
                  </a:lnTo>
                  <a:lnTo>
                    <a:pt x="7954" y="624"/>
                  </a:lnTo>
                  <a:lnTo>
                    <a:pt x="7980" y="534"/>
                  </a:lnTo>
                  <a:lnTo>
                    <a:pt x="8006" y="445"/>
                  </a:lnTo>
                  <a:lnTo>
                    <a:pt x="8034" y="356"/>
                  </a:lnTo>
                  <a:lnTo>
                    <a:pt x="8062" y="266"/>
                  </a:lnTo>
                  <a:lnTo>
                    <a:pt x="8092" y="178"/>
                  </a:lnTo>
                  <a:lnTo>
                    <a:pt x="8124" y="89"/>
                  </a:lnTo>
                  <a:lnTo>
                    <a:pt x="8157" y="0"/>
                  </a:lnTo>
                  <a:lnTo>
                    <a:pt x="81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44678930-4252-4CB3-99F3-1DABABF636A6}"/>
                </a:ext>
              </a:extLst>
            </p:cNvPr>
            <p:cNvSpPr>
              <a:spLocks noEditPoints="1"/>
            </p:cNvSpPr>
            <p:nvPr/>
          </p:nvSpPr>
          <p:spPr bwMode="auto">
            <a:xfrm>
              <a:off x="2967" y="0"/>
              <a:ext cx="3491" cy="3420"/>
            </a:xfrm>
            <a:custGeom>
              <a:avLst/>
              <a:gdLst>
                <a:gd name="T0" fmla="*/ 16646 w 17456"/>
                <a:gd name="T1" fmla="*/ 3936 h 17101"/>
                <a:gd name="T2" fmla="*/ 15501 w 17456"/>
                <a:gd name="T3" fmla="*/ 2511 h 17101"/>
                <a:gd name="T4" fmla="*/ 14014 w 17456"/>
                <a:gd name="T5" fmla="*/ 1391 h 17101"/>
                <a:gd name="T6" fmla="*/ 12309 w 17456"/>
                <a:gd name="T7" fmla="*/ 598 h 17101"/>
                <a:gd name="T8" fmla="*/ 10679 w 17456"/>
                <a:gd name="T9" fmla="*/ 171 h 17101"/>
                <a:gd name="T10" fmla="*/ 8923 w 17456"/>
                <a:gd name="T11" fmla="*/ 2 h 17101"/>
                <a:gd name="T12" fmla="*/ 7188 w 17456"/>
                <a:gd name="T13" fmla="*/ 109 h 17101"/>
                <a:gd name="T14" fmla="*/ 5526 w 17456"/>
                <a:gd name="T15" fmla="*/ 477 h 17101"/>
                <a:gd name="T16" fmla="*/ 3989 w 17456"/>
                <a:gd name="T17" fmla="*/ 1091 h 17101"/>
                <a:gd name="T18" fmla="*/ 2627 w 17456"/>
                <a:gd name="T19" fmla="*/ 1936 h 17101"/>
                <a:gd name="T20" fmla="*/ 1494 w 17456"/>
                <a:gd name="T21" fmla="*/ 2995 h 17101"/>
                <a:gd name="T22" fmla="*/ 638 w 17456"/>
                <a:gd name="T23" fmla="*/ 4255 h 17101"/>
                <a:gd name="T24" fmla="*/ 169 w 17456"/>
                <a:gd name="T25" fmla="*/ 5478 h 17101"/>
                <a:gd name="T26" fmla="*/ 0 w 17456"/>
                <a:gd name="T27" fmla="*/ 6776 h 17101"/>
                <a:gd name="T28" fmla="*/ 145 w 17456"/>
                <a:gd name="T29" fmla="*/ 8051 h 17101"/>
                <a:gd name="T30" fmla="*/ 586 w 17456"/>
                <a:gd name="T31" fmla="*/ 9272 h 17101"/>
                <a:gd name="T32" fmla="*/ 1308 w 17456"/>
                <a:gd name="T33" fmla="*/ 10407 h 17101"/>
                <a:gd name="T34" fmla="*/ 2291 w 17456"/>
                <a:gd name="T35" fmla="*/ 11424 h 17101"/>
                <a:gd name="T36" fmla="*/ 3520 w 17456"/>
                <a:gd name="T37" fmla="*/ 12289 h 17101"/>
                <a:gd name="T38" fmla="*/ 4975 w 17456"/>
                <a:gd name="T39" fmla="*/ 12972 h 17101"/>
                <a:gd name="T40" fmla="*/ 6951 w 17456"/>
                <a:gd name="T41" fmla="*/ 13490 h 17101"/>
                <a:gd name="T42" fmla="*/ 9258 w 17456"/>
                <a:gd name="T43" fmla="*/ 13619 h 17101"/>
                <a:gd name="T44" fmla="*/ 11387 w 17456"/>
                <a:gd name="T45" fmla="*/ 14653 h 17101"/>
                <a:gd name="T46" fmla="*/ 14660 w 17456"/>
                <a:gd name="T47" fmla="*/ 16991 h 17101"/>
                <a:gd name="T48" fmla="*/ 15008 w 17456"/>
                <a:gd name="T49" fmla="*/ 17101 h 17101"/>
                <a:gd name="T50" fmla="*/ 15502 w 17456"/>
                <a:gd name="T51" fmla="*/ 16848 h 17101"/>
                <a:gd name="T52" fmla="*/ 15581 w 17456"/>
                <a:gd name="T53" fmla="*/ 16290 h 17101"/>
                <a:gd name="T54" fmla="*/ 14872 w 17456"/>
                <a:gd name="T55" fmla="*/ 13789 h 17101"/>
                <a:gd name="T56" fmla="*/ 14622 w 17456"/>
                <a:gd name="T57" fmla="*/ 11941 h 17101"/>
                <a:gd name="T58" fmla="*/ 15974 w 17456"/>
                <a:gd name="T59" fmla="*/ 10625 h 17101"/>
                <a:gd name="T60" fmla="*/ 16985 w 17456"/>
                <a:gd name="T61" fmla="*/ 9036 h 17101"/>
                <a:gd name="T62" fmla="*/ 17430 w 17456"/>
                <a:gd name="T63" fmla="*/ 7337 h 17101"/>
                <a:gd name="T64" fmla="*/ 17323 w 17456"/>
                <a:gd name="T65" fmla="*/ 5626 h 17101"/>
                <a:gd name="T66" fmla="*/ 13703 w 17456"/>
                <a:gd name="T67" fmla="*/ 12807 h 17101"/>
                <a:gd name="T68" fmla="*/ 13991 w 17456"/>
                <a:gd name="T69" fmla="*/ 14416 h 17101"/>
                <a:gd name="T70" fmla="*/ 11984 w 17456"/>
                <a:gd name="T71" fmla="*/ 13859 h 17101"/>
                <a:gd name="T72" fmla="*/ 10003 w 17456"/>
                <a:gd name="T73" fmla="*/ 12557 h 17101"/>
                <a:gd name="T74" fmla="*/ 8359 w 17456"/>
                <a:gd name="T75" fmla="*/ 12630 h 17101"/>
                <a:gd name="T76" fmla="*/ 6887 w 17456"/>
                <a:gd name="T77" fmla="*/ 12470 h 17101"/>
                <a:gd name="T78" fmla="*/ 5462 w 17456"/>
                <a:gd name="T79" fmla="*/ 12093 h 17101"/>
                <a:gd name="T80" fmla="*/ 4128 w 17456"/>
                <a:gd name="T81" fmla="*/ 11491 h 17101"/>
                <a:gd name="T82" fmla="*/ 2903 w 17456"/>
                <a:gd name="T83" fmla="*/ 10637 h 17101"/>
                <a:gd name="T84" fmla="*/ 1651 w 17456"/>
                <a:gd name="T85" fmla="*/ 9159 h 17101"/>
                <a:gd name="T86" fmla="*/ 1058 w 17456"/>
                <a:gd name="T87" fmla="*/ 7539 h 17101"/>
                <a:gd name="T88" fmla="*/ 1096 w 17456"/>
                <a:gd name="T89" fmla="*/ 5892 h 17101"/>
                <a:gd name="T90" fmla="*/ 1687 w 17456"/>
                <a:gd name="T91" fmla="*/ 4414 h 17101"/>
                <a:gd name="T92" fmla="*/ 2906 w 17456"/>
                <a:gd name="T93" fmla="*/ 2992 h 17101"/>
                <a:gd name="T94" fmla="*/ 4610 w 17456"/>
                <a:gd name="T95" fmla="*/ 1893 h 17101"/>
                <a:gd name="T96" fmla="*/ 6688 w 17456"/>
                <a:gd name="T97" fmla="*/ 1202 h 17101"/>
                <a:gd name="T98" fmla="*/ 8827 w 17456"/>
                <a:gd name="T99" fmla="*/ 996 h 17101"/>
                <a:gd name="T100" fmla="*/ 10360 w 17456"/>
                <a:gd name="T101" fmla="*/ 1125 h 17101"/>
                <a:gd name="T102" fmla="*/ 11808 w 17456"/>
                <a:gd name="T103" fmla="*/ 1476 h 17101"/>
                <a:gd name="T104" fmla="*/ 13137 w 17456"/>
                <a:gd name="T105" fmla="*/ 2036 h 17101"/>
                <a:gd name="T106" fmla="*/ 14245 w 17456"/>
                <a:gd name="T107" fmla="*/ 2744 h 17101"/>
                <a:gd name="T108" fmla="*/ 15264 w 17456"/>
                <a:gd name="T109" fmla="*/ 3708 h 17101"/>
                <a:gd name="T110" fmla="*/ 15970 w 17456"/>
                <a:gd name="T111" fmla="*/ 4772 h 17101"/>
                <a:gd name="T112" fmla="*/ 16365 w 17456"/>
                <a:gd name="T113" fmla="*/ 5896 h 17101"/>
                <a:gd name="T114" fmla="*/ 16454 w 17456"/>
                <a:gd name="T115" fmla="*/ 7047 h 17101"/>
                <a:gd name="T116" fmla="*/ 16241 w 17456"/>
                <a:gd name="T117" fmla="*/ 8186 h 17101"/>
                <a:gd name="T118" fmla="*/ 15730 w 17456"/>
                <a:gd name="T119" fmla="*/ 9281 h 17101"/>
                <a:gd name="T120" fmla="*/ 14926 w 17456"/>
                <a:gd name="T121" fmla="*/ 10292 h 17101"/>
                <a:gd name="T122" fmla="*/ 13831 w 17456"/>
                <a:gd name="T123" fmla="*/ 11184 h 17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56" h="17101">
                  <a:moveTo>
                    <a:pt x="17272" y="5415"/>
                  </a:moveTo>
                  <a:lnTo>
                    <a:pt x="17272" y="5415"/>
                  </a:lnTo>
                  <a:lnTo>
                    <a:pt x="17241" y="5302"/>
                  </a:lnTo>
                  <a:lnTo>
                    <a:pt x="17207" y="5191"/>
                  </a:lnTo>
                  <a:lnTo>
                    <a:pt x="17172" y="5080"/>
                  </a:lnTo>
                  <a:lnTo>
                    <a:pt x="17134" y="4971"/>
                  </a:lnTo>
                  <a:lnTo>
                    <a:pt x="17094" y="4863"/>
                  </a:lnTo>
                  <a:lnTo>
                    <a:pt x="17052" y="4756"/>
                  </a:lnTo>
                  <a:lnTo>
                    <a:pt x="17008" y="4650"/>
                  </a:lnTo>
                  <a:lnTo>
                    <a:pt x="16962" y="4544"/>
                  </a:lnTo>
                  <a:lnTo>
                    <a:pt x="16914" y="4441"/>
                  </a:lnTo>
                  <a:lnTo>
                    <a:pt x="16864" y="4337"/>
                  </a:lnTo>
                  <a:lnTo>
                    <a:pt x="16813" y="4236"/>
                  </a:lnTo>
                  <a:lnTo>
                    <a:pt x="16758" y="4134"/>
                  </a:lnTo>
                  <a:lnTo>
                    <a:pt x="16703" y="4035"/>
                  </a:lnTo>
                  <a:lnTo>
                    <a:pt x="16646" y="3936"/>
                  </a:lnTo>
                  <a:lnTo>
                    <a:pt x="16586" y="3838"/>
                  </a:lnTo>
                  <a:lnTo>
                    <a:pt x="16525" y="3742"/>
                  </a:lnTo>
                  <a:lnTo>
                    <a:pt x="16462" y="3646"/>
                  </a:lnTo>
                  <a:lnTo>
                    <a:pt x="16398" y="3552"/>
                  </a:lnTo>
                  <a:lnTo>
                    <a:pt x="16332" y="3459"/>
                  </a:lnTo>
                  <a:lnTo>
                    <a:pt x="16263" y="3368"/>
                  </a:lnTo>
                  <a:lnTo>
                    <a:pt x="16194" y="3277"/>
                  </a:lnTo>
                  <a:lnTo>
                    <a:pt x="16123" y="3187"/>
                  </a:lnTo>
                  <a:lnTo>
                    <a:pt x="16051" y="3099"/>
                  </a:lnTo>
                  <a:lnTo>
                    <a:pt x="15976" y="3011"/>
                  </a:lnTo>
                  <a:lnTo>
                    <a:pt x="15900" y="2924"/>
                  </a:lnTo>
                  <a:lnTo>
                    <a:pt x="15823" y="2840"/>
                  </a:lnTo>
                  <a:lnTo>
                    <a:pt x="15745" y="2756"/>
                  </a:lnTo>
                  <a:lnTo>
                    <a:pt x="15665" y="2674"/>
                  </a:lnTo>
                  <a:lnTo>
                    <a:pt x="15583" y="2591"/>
                  </a:lnTo>
                  <a:lnTo>
                    <a:pt x="15501" y="2511"/>
                  </a:lnTo>
                  <a:lnTo>
                    <a:pt x="15416" y="2432"/>
                  </a:lnTo>
                  <a:lnTo>
                    <a:pt x="15331" y="2354"/>
                  </a:lnTo>
                  <a:lnTo>
                    <a:pt x="15244" y="2277"/>
                  </a:lnTo>
                  <a:lnTo>
                    <a:pt x="15156" y="2202"/>
                  </a:lnTo>
                  <a:lnTo>
                    <a:pt x="15067" y="2128"/>
                  </a:lnTo>
                  <a:lnTo>
                    <a:pt x="14976" y="2054"/>
                  </a:lnTo>
                  <a:lnTo>
                    <a:pt x="14885" y="1983"/>
                  </a:lnTo>
                  <a:lnTo>
                    <a:pt x="14792" y="1912"/>
                  </a:lnTo>
                  <a:lnTo>
                    <a:pt x="14698" y="1843"/>
                  </a:lnTo>
                  <a:lnTo>
                    <a:pt x="14604" y="1775"/>
                  </a:lnTo>
                  <a:lnTo>
                    <a:pt x="14508" y="1707"/>
                  </a:lnTo>
                  <a:lnTo>
                    <a:pt x="14411" y="1642"/>
                  </a:lnTo>
                  <a:lnTo>
                    <a:pt x="14313" y="1577"/>
                  </a:lnTo>
                  <a:lnTo>
                    <a:pt x="14214" y="1514"/>
                  </a:lnTo>
                  <a:lnTo>
                    <a:pt x="14115" y="1452"/>
                  </a:lnTo>
                  <a:lnTo>
                    <a:pt x="14014" y="1391"/>
                  </a:lnTo>
                  <a:lnTo>
                    <a:pt x="13913" y="1333"/>
                  </a:lnTo>
                  <a:lnTo>
                    <a:pt x="13810" y="1274"/>
                  </a:lnTo>
                  <a:lnTo>
                    <a:pt x="13707" y="1217"/>
                  </a:lnTo>
                  <a:lnTo>
                    <a:pt x="13604" y="1162"/>
                  </a:lnTo>
                  <a:lnTo>
                    <a:pt x="13499" y="1107"/>
                  </a:lnTo>
                  <a:lnTo>
                    <a:pt x="13393" y="1055"/>
                  </a:lnTo>
                  <a:lnTo>
                    <a:pt x="13288" y="1003"/>
                  </a:lnTo>
                  <a:lnTo>
                    <a:pt x="13181" y="952"/>
                  </a:lnTo>
                  <a:lnTo>
                    <a:pt x="13074" y="903"/>
                  </a:lnTo>
                  <a:lnTo>
                    <a:pt x="12966" y="856"/>
                  </a:lnTo>
                  <a:lnTo>
                    <a:pt x="12858" y="809"/>
                  </a:lnTo>
                  <a:lnTo>
                    <a:pt x="12749" y="764"/>
                  </a:lnTo>
                  <a:lnTo>
                    <a:pt x="12640" y="721"/>
                  </a:lnTo>
                  <a:lnTo>
                    <a:pt x="12530" y="678"/>
                  </a:lnTo>
                  <a:lnTo>
                    <a:pt x="12420" y="637"/>
                  </a:lnTo>
                  <a:lnTo>
                    <a:pt x="12309" y="598"/>
                  </a:lnTo>
                  <a:lnTo>
                    <a:pt x="12198" y="559"/>
                  </a:lnTo>
                  <a:lnTo>
                    <a:pt x="12086" y="523"/>
                  </a:lnTo>
                  <a:lnTo>
                    <a:pt x="12086" y="523"/>
                  </a:lnTo>
                  <a:lnTo>
                    <a:pt x="11980" y="489"/>
                  </a:lnTo>
                  <a:lnTo>
                    <a:pt x="11873" y="456"/>
                  </a:lnTo>
                  <a:lnTo>
                    <a:pt x="11765" y="424"/>
                  </a:lnTo>
                  <a:lnTo>
                    <a:pt x="11657" y="394"/>
                  </a:lnTo>
                  <a:lnTo>
                    <a:pt x="11549" y="364"/>
                  </a:lnTo>
                  <a:lnTo>
                    <a:pt x="11441" y="336"/>
                  </a:lnTo>
                  <a:lnTo>
                    <a:pt x="11333" y="309"/>
                  </a:lnTo>
                  <a:lnTo>
                    <a:pt x="11224" y="283"/>
                  </a:lnTo>
                  <a:lnTo>
                    <a:pt x="11115" y="258"/>
                  </a:lnTo>
                  <a:lnTo>
                    <a:pt x="11007" y="235"/>
                  </a:lnTo>
                  <a:lnTo>
                    <a:pt x="10898" y="212"/>
                  </a:lnTo>
                  <a:lnTo>
                    <a:pt x="10788" y="191"/>
                  </a:lnTo>
                  <a:lnTo>
                    <a:pt x="10679" y="171"/>
                  </a:lnTo>
                  <a:lnTo>
                    <a:pt x="10570" y="152"/>
                  </a:lnTo>
                  <a:lnTo>
                    <a:pt x="10460" y="135"/>
                  </a:lnTo>
                  <a:lnTo>
                    <a:pt x="10351" y="117"/>
                  </a:lnTo>
                  <a:lnTo>
                    <a:pt x="10241" y="101"/>
                  </a:lnTo>
                  <a:lnTo>
                    <a:pt x="10131" y="88"/>
                  </a:lnTo>
                  <a:lnTo>
                    <a:pt x="10021" y="74"/>
                  </a:lnTo>
                  <a:lnTo>
                    <a:pt x="9912" y="62"/>
                  </a:lnTo>
                  <a:lnTo>
                    <a:pt x="9802" y="51"/>
                  </a:lnTo>
                  <a:lnTo>
                    <a:pt x="9692" y="41"/>
                  </a:lnTo>
                  <a:lnTo>
                    <a:pt x="9582" y="32"/>
                  </a:lnTo>
                  <a:lnTo>
                    <a:pt x="9472" y="25"/>
                  </a:lnTo>
                  <a:lnTo>
                    <a:pt x="9363" y="17"/>
                  </a:lnTo>
                  <a:lnTo>
                    <a:pt x="9253" y="12"/>
                  </a:lnTo>
                  <a:lnTo>
                    <a:pt x="9143" y="7"/>
                  </a:lnTo>
                  <a:lnTo>
                    <a:pt x="9032" y="4"/>
                  </a:lnTo>
                  <a:lnTo>
                    <a:pt x="8923" y="2"/>
                  </a:lnTo>
                  <a:lnTo>
                    <a:pt x="8813" y="0"/>
                  </a:lnTo>
                  <a:lnTo>
                    <a:pt x="8704" y="0"/>
                  </a:lnTo>
                  <a:lnTo>
                    <a:pt x="8594" y="1"/>
                  </a:lnTo>
                  <a:lnTo>
                    <a:pt x="8485" y="3"/>
                  </a:lnTo>
                  <a:lnTo>
                    <a:pt x="8376" y="6"/>
                  </a:lnTo>
                  <a:lnTo>
                    <a:pt x="8267" y="11"/>
                  </a:lnTo>
                  <a:lnTo>
                    <a:pt x="8158" y="15"/>
                  </a:lnTo>
                  <a:lnTo>
                    <a:pt x="8049" y="21"/>
                  </a:lnTo>
                  <a:lnTo>
                    <a:pt x="7941" y="29"/>
                  </a:lnTo>
                  <a:lnTo>
                    <a:pt x="7834" y="37"/>
                  </a:lnTo>
                  <a:lnTo>
                    <a:pt x="7726" y="47"/>
                  </a:lnTo>
                  <a:lnTo>
                    <a:pt x="7618" y="57"/>
                  </a:lnTo>
                  <a:lnTo>
                    <a:pt x="7510" y="68"/>
                  </a:lnTo>
                  <a:lnTo>
                    <a:pt x="7402" y="81"/>
                  </a:lnTo>
                  <a:lnTo>
                    <a:pt x="7295" y="94"/>
                  </a:lnTo>
                  <a:lnTo>
                    <a:pt x="7188" y="109"/>
                  </a:lnTo>
                  <a:lnTo>
                    <a:pt x="7082" y="124"/>
                  </a:lnTo>
                  <a:lnTo>
                    <a:pt x="6975" y="141"/>
                  </a:lnTo>
                  <a:lnTo>
                    <a:pt x="6870" y="158"/>
                  </a:lnTo>
                  <a:lnTo>
                    <a:pt x="6764" y="177"/>
                  </a:lnTo>
                  <a:lnTo>
                    <a:pt x="6659" y="196"/>
                  </a:lnTo>
                  <a:lnTo>
                    <a:pt x="6554" y="217"/>
                  </a:lnTo>
                  <a:lnTo>
                    <a:pt x="6450" y="239"/>
                  </a:lnTo>
                  <a:lnTo>
                    <a:pt x="6345" y="262"/>
                  </a:lnTo>
                  <a:lnTo>
                    <a:pt x="6241" y="285"/>
                  </a:lnTo>
                  <a:lnTo>
                    <a:pt x="6138" y="310"/>
                  </a:lnTo>
                  <a:lnTo>
                    <a:pt x="6035" y="335"/>
                  </a:lnTo>
                  <a:lnTo>
                    <a:pt x="5933" y="361"/>
                  </a:lnTo>
                  <a:lnTo>
                    <a:pt x="5830" y="389"/>
                  </a:lnTo>
                  <a:lnTo>
                    <a:pt x="5728" y="417"/>
                  </a:lnTo>
                  <a:lnTo>
                    <a:pt x="5627" y="446"/>
                  </a:lnTo>
                  <a:lnTo>
                    <a:pt x="5526" y="477"/>
                  </a:lnTo>
                  <a:lnTo>
                    <a:pt x="5426" y="508"/>
                  </a:lnTo>
                  <a:lnTo>
                    <a:pt x="5327" y="540"/>
                  </a:lnTo>
                  <a:lnTo>
                    <a:pt x="5227" y="573"/>
                  </a:lnTo>
                  <a:lnTo>
                    <a:pt x="5129" y="608"/>
                  </a:lnTo>
                  <a:lnTo>
                    <a:pt x="5031" y="643"/>
                  </a:lnTo>
                  <a:lnTo>
                    <a:pt x="4932" y="679"/>
                  </a:lnTo>
                  <a:lnTo>
                    <a:pt x="4836" y="716"/>
                  </a:lnTo>
                  <a:lnTo>
                    <a:pt x="4739" y="754"/>
                  </a:lnTo>
                  <a:lnTo>
                    <a:pt x="4643" y="793"/>
                  </a:lnTo>
                  <a:lnTo>
                    <a:pt x="4548" y="833"/>
                  </a:lnTo>
                  <a:lnTo>
                    <a:pt x="4454" y="873"/>
                  </a:lnTo>
                  <a:lnTo>
                    <a:pt x="4360" y="915"/>
                  </a:lnTo>
                  <a:lnTo>
                    <a:pt x="4266" y="958"/>
                  </a:lnTo>
                  <a:lnTo>
                    <a:pt x="4173" y="1002"/>
                  </a:lnTo>
                  <a:lnTo>
                    <a:pt x="4081" y="1045"/>
                  </a:lnTo>
                  <a:lnTo>
                    <a:pt x="3989" y="1091"/>
                  </a:lnTo>
                  <a:lnTo>
                    <a:pt x="3898" y="1137"/>
                  </a:lnTo>
                  <a:lnTo>
                    <a:pt x="3808" y="1184"/>
                  </a:lnTo>
                  <a:lnTo>
                    <a:pt x="3718" y="1232"/>
                  </a:lnTo>
                  <a:lnTo>
                    <a:pt x="3631" y="1281"/>
                  </a:lnTo>
                  <a:lnTo>
                    <a:pt x="3542" y="1330"/>
                  </a:lnTo>
                  <a:lnTo>
                    <a:pt x="3456" y="1382"/>
                  </a:lnTo>
                  <a:lnTo>
                    <a:pt x="3369" y="1433"/>
                  </a:lnTo>
                  <a:lnTo>
                    <a:pt x="3284" y="1485"/>
                  </a:lnTo>
                  <a:lnTo>
                    <a:pt x="3198" y="1539"/>
                  </a:lnTo>
                  <a:lnTo>
                    <a:pt x="3115" y="1593"/>
                  </a:lnTo>
                  <a:lnTo>
                    <a:pt x="3031" y="1647"/>
                  </a:lnTo>
                  <a:lnTo>
                    <a:pt x="2949" y="1704"/>
                  </a:lnTo>
                  <a:lnTo>
                    <a:pt x="2867" y="1761"/>
                  </a:lnTo>
                  <a:lnTo>
                    <a:pt x="2787" y="1818"/>
                  </a:lnTo>
                  <a:lnTo>
                    <a:pt x="2707" y="1876"/>
                  </a:lnTo>
                  <a:lnTo>
                    <a:pt x="2627" y="1936"/>
                  </a:lnTo>
                  <a:lnTo>
                    <a:pt x="2549" y="1996"/>
                  </a:lnTo>
                  <a:lnTo>
                    <a:pt x="2472" y="2056"/>
                  </a:lnTo>
                  <a:lnTo>
                    <a:pt x="2396" y="2118"/>
                  </a:lnTo>
                  <a:lnTo>
                    <a:pt x="2321" y="2181"/>
                  </a:lnTo>
                  <a:lnTo>
                    <a:pt x="2246" y="2244"/>
                  </a:lnTo>
                  <a:lnTo>
                    <a:pt x="2173" y="2308"/>
                  </a:lnTo>
                  <a:lnTo>
                    <a:pt x="2101" y="2374"/>
                  </a:lnTo>
                  <a:lnTo>
                    <a:pt x="2029" y="2440"/>
                  </a:lnTo>
                  <a:lnTo>
                    <a:pt x="1959" y="2506"/>
                  </a:lnTo>
                  <a:lnTo>
                    <a:pt x="1889" y="2573"/>
                  </a:lnTo>
                  <a:lnTo>
                    <a:pt x="1821" y="2642"/>
                  </a:lnTo>
                  <a:lnTo>
                    <a:pt x="1752" y="2711"/>
                  </a:lnTo>
                  <a:lnTo>
                    <a:pt x="1686" y="2780"/>
                  </a:lnTo>
                  <a:lnTo>
                    <a:pt x="1621" y="2852"/>
                  </a:lnTo>
                  <a:lnTo>
                    <a:pt x="1557" y="2923"/>
                  </a:lnTo>
                  <a:lnTo>
                    <a:pt x="1494" y="2995"/>
                  </a:lnTo>
                  <a:lnTo>
                    <a:pt x="1431" y="3069"/>
                  </a:lnTo>
                  <a:lnTo>
                    <a:pt x="1370" y="3142"/>
                  </a:lnTo>
                  <a:lnTo>
                    <a:pt x="1310" y="3217"/>
                  </a:lnTo>
                  <a:lnTo>
                    <a:pt x="1251" y="3292"/>
                  </a:lnTo>
                  <a:lnTo>
                    <a:pt x="1193" y="3369"/>
                  </a:lnTo>
                  <a:lnTo>
                    <a:pt x="1137" y="3446"/>
                  </a:lnTo>
                  <a:lnTo>
                    <a:pt x="1081" y="3522"/>
                  </a:lnTo>
                  <a:lnTo>
                    <a:pt x="1028" y="3601"/>
                  </a:lnTo>
                  <a:lnTo>
                    <a:pt x="974" y="3680"/>
                  </a:lnTo>
                  <a:lnTo>
                    <a:pt x="923" y="3761"/>
                  </a:lnTo>
                  <a:lnTo>
                    <a:pt x="872" y="3841"/>
                  </a:lnTo>
                  <a:lnTo>
                    <a:pt x="823" y="3922"/>
                  </a:lnTo>
                  <a:lnTo>
                    <a:pt x="775" y="4004"/>
                  </a:lnTo>
                  <a:lnTo>
                    <a:pt x="728" y="4087"/>
                  </a:lnTo>
                  <a:lnTo>
                    <a:pt x="682" y="4171"/>
                  </a:lnTo>
                  <a:lnTo>
                    <a:pt x="638" y="4255"/>
                  </a:lnTo>
                  <a:lnTo>
                    <a:pt x="595" y="4340"/>
                  </a:lnTo>
                  <a:lnTo>
                    <a:pt x="553" y="4426"/>
                  </a:lnTo>
                  <a:lnTo>
                    <a:pt x="513" y="4512"/>
                  </a:lnTo>
                  <a:lnTo>
                    <a:pt x="513" y="4512"/>
                  </a:lnTo>
                  <a:lnTo>
                    <a:pt x="476" y="4592"/>
                  </a:lnTo>
                  <a:lnTo>
                    <a:pt x="442" y="4672"/>
                  </a:lnTo>
                  <a:lnTo>
                    <a:pt x="409" y="4752"/>
                  </a:lnTo>
                  <a:lnTo>
                    <a:pt x="377" y="4833"/>
                  </a:lnTo>
                  <a:lnTo>
                    <a:pt x="346" y="4914"/>
                  </a:lnTo>
                  <a:lnTo>
                    <a:pt x="317" y="4994"/>
                  </a:lnTo>
                  <a:lnTo>
                    <a:pt x="289" y="5075"/>
                  </a:lnTo>
                  <a:lnTo>
                    <a:pt x="263" y="5155"/>
                  </a:lnTo>
                  <a:lnTo>
                    <a:pt x="237" y="5236"/>
                  </a:lnTo>
                  <a:lnTo>
                    <a:pt x="214" y="5317"/>
                  </a:lnTo>
                  <a:lnTo>
                    <a:pt x="190" y="5398"/>
                  </a:lnTo>
                  <a:lnTo>
                    <a:pt x="169" y="5478"/>
                  </a:lnTo>
                  <a:lnTo>
                    <a:pt x="148" y="5560"/>
                  </a:lnTo>
                  <a:lnTo>
                    <a:pt x="130" y="5641"/>
                  </a:lnTo>
                  <a:lnTo>
                    <a:pt x="112" y="5722"/>
                  </a:lnTo>
                  <a:lnTo>
                    <a:pt x="96" y="5803"/>
                  </a:lnTo>
                  <a:lnTo>
                    <a:pt x="81" y="5884"/>
                  </a:lnTo>
                  <a:lnTo>
                    <a:pt x="67" y="5965"/>
                  </a:lnTo>
                  <a:lnTo>
                    <a:pt x="55" y="6047"/>
                  </a:lnTo>
                  <a:lnTo>
                    <a:pt x="44" y="6128"/>
                  </a:lnTo>
                  <a:lnTo>
                    <a:pt x="34" y="6209"/>
                  </a:lnTo>
                  <a:lnTo>
                    <a:pt x="25" y="6290"/>
                  </a:lnTo>
                  <a:lnTo>
                    <a:pt x="18" y="6371"/>
                  </a:lnTo>
                  <a:lnTo>
                    <a:pt x="12" y="6452"/>
                  </a:lnTo>
                  <a:lnTo>
                    <a:pt x="7" y="6533"/>
                  </a:lnTo>
                  <a:lnTo>
                    <a:pt x="3" y="6613"/>
                  </a:lnTo>
                  <a:lnTo>
                    <a:pt x="1" y="6695"/>
                  </a:lnTo>
                  <a:lnTo>
                    <a:pt x="0" y="6776"/>
                  </a:lnTo>
                  <a:lnTo>
                    <a:pt x="0" y="6856"/>
                  </a:lnTo>
                  <a:lnTo>
                    <a:pt x="1" y="6937"/>
                  </a:lnTo>
                  <a:lnTo>
                    <a:pt x="3" y="7017"/>
                  </a:lnTo>
                  <a:lnTo>
                    <a:pt x="7" y="7097"/>
                  </a:lnTo>
                  <a:lnTo>
                    <a:pt x="12" y="7177"/>
                  </a:lnTo>
                  <a:lnTo>
                    <a:pt x="18" y="7257"/>
                  </a:lnTo>
                  <a:lnTo>
                    <a:pt x="25" y="7337"/>
                  </a:lnTo>
                  <a:lnTo>
                    <a:pt x="34" y="7417"/>
                  </a:lnTo>
                  <a:lnTo>
                    <a:pt x="44" y="7498"/>
                  </a:lnTo>
                  <a:lnTo>
                    <a:pt x="54" y="7577"/>
                  </a:lnTo>
                  <a:lnTo>
                    <a:pt x="67" y="7657"/>
                  </a:lnTo>
                  <a:lnTo>
                    <a:pt x="80" y="7736"/>
                  </a:lnTo>
                  <a:lnTo>
                    <a:pt x="94" y="7815"/>
                  </a:lnTo>
                  <a:lnTo>
                    <a:pt x="110" y="7894"/>
                  </a:lnTo>
                  <a:lnTo>
                    <a:pt x="127" y="7972"/>
                  </a:lnTo>
                  <a:lnTo>
                    <a:pt x="145" y="8051"/>
                  </a:lnTo>
                  <a:lnTo>
                    <a:pt x="163" y="8129"/>
                  </a:lnTo>
                  <a:lnTo>
                    <a:pt x="184" y="8207"/>
                  </a:lnTo>
                  <a:lnTo>
                    <a:pt x="205" y="8284"/>
                  </a:lnTo>
                  <a:lnTo>
                    <a:pt x="227" y="8362"/>
                  </a:lnTo>
                  <a:lnTo>
                    <a:pt x="252" y="8439"/>
                  </a:lnTo>
                  <a:lnTo>
                    <a:pt x="277" y="8516"/>
                  </a:lnTo>
                  <a:lnTo>
                    <a:pt x="302" y="8593"/>
                  </a:lnTo>
                  <a:lnTo>
                    <a:pt x="330" y="8670"/>
                  </a:lnTo>
                  <a:lnTo>
                    <a:pt x="358" y="8747"/>
                  </a:lnTo>
                  <a:lnTo>
                    <a:pt x="387" y="8823"/>
                  </a:lnTo>
                  <a:lnTo>
                    <a:pt x="418" y="8898"/>
                  </a:lnTo>
                  <a:lnTo>
                    <a:pt x="449" y="8973"/>
                  </a:lnTo>
                  <a:lnTo>
                    <a:pt x="482" y="9049"/>
                  </a:lnTo>
                  <a:lnTo>
                    <a:pt x="516" y="9124"/>
                  </a:lnTo>
                  <a:lnTo>
                    <a:pt x="550" y="9197"/>
                  </a:lnTo>
                  <a:lnTo>
                    <a:pt x="586" y="9272"/>
                  </a:lnTo>
                  <a:lnTo>
                    <a:pt x="624" y="9346"/>
                  </a:lnTo>
                  <a:lnTo>
                    <a:pt x="661" y="9419"/>
                  </a:lnTo>
                  <a:lnTo>
                    <a:pt x="701" y="9492"/>
                  </a:lnTo>
                  <a:lnTo>
                    <a:pt x="741" y="9565"/>
                  </a:lnTo>
                  <a:lnTo>
                    <a:pt x="783" y="9637"/>
                  </a:lnTo>
                  <a:lnTo>
                    <a:pt x="825" y="9710"/>
                  </a:lnTo>
                  <a:lnTo>
                    <a:pt x="869" y="9781"/>
                  </a:lnTo>
                  <a:lnTo>
                    <a:pt x="913" y="9853"/>
                  </a:lnTo>
                  <a:lnTo>
                    <a:pt x="959" y="9923"/>
                  </a:lnTo>
                  <a:lnTo>
                    <a:pt x="1005" y="9994"/>
                  </a:lnTo>
                  <a:lnTo>
                    <a:pt x="1053" y="10063"/>
                  </a:lnTo>
                  <a:lnTo>
                    <a:pt x="1103" y="10134"/>
                  </a:lnTo>
                  <a:lnTo>
                    <a:pt x="1152" y="10202"/>
                  </a:lnTo>
                  <a:lnTo>
                    <a:pt x="1203" y="10271"/>
                  </a:lnTo>
                  <a:lnTo>
                    <a:pt x="1254" y="10340"/>
                  </a:lnTo>
                  <a:lnTo>
                    <a:pt x="1308" y="10407"/>
                  </a:lnTo>
                  <a:lnTo>
                    <a:pt x="1362" y="10474"/>
                  </a:lnTo>
                  <a:lnTo>
                    <a:pt x="1417" y="10542"/>
                  </a:lnTo>
                  <a:lnTo>
                    <a:pt x="1472" y="10608"/>
                  </a:lnTo>
                  <a:lnTo>
                    <a:pt x="1530" y="10674"/>
                  </a:lnTo>
                  <a:lnTo>
                    <a:pt x="1588" y="10739"/>
                  </a:lnTo>
                  <a:lnTo>
                    <a:pt x="1646" y="10804"/>
                  </a:lnTo>
                  <a:lnTo>
                    <a:pt x="1706" y="10868"/>
                  </a:lnTo>
                  <a:lnTo>
                    <a:pt x="1768" y="10932"/>
                  </a:lnTo>
                  <a:lnTo>
                    <a:pt x="1830" y="10995"/>
                  </a:lnTo>
                  <a:lnTo>
                    <a:pt x="1893" y="11058"/>
                  </a:lnTo>
                  <a:lnTo>
                    <a:pt x="1956" y="11121"/>
                  </a:lnTo>
                  <a:lnTo>
                    <a:pt x="2022" y="11182"/>
                  </a:lnTo>
                  <a:lnTo>
                    <a:pt x="2088" y="11244"/>
                  </a:lnTo>
                  <a:lnTo>
                    <a:pt x="2154" y="11305"/>
                  </a:lnTo>
                  <a:lnTo>
                    <a:pt x="2222" y="11365"/>
                  </a:lnTo>
                  <a:lnTo>
                    <a:pt x="2291" y="11424"/>
                  </a:lnTo>
                  <a:lnTo>
                    <a:pt x="2361" y="11483"/>
                  </a:lnTo>
                  <a:lnTo>
                    <a:pt x="2432" y="11541"/>
                  </a:lnTo>
                  <a:lnTo>
                    <a:pt x="2503" y="11599"/>
                  </a:lnTo>
                  <a:lnTo>
                    <a:pt x="2576" y="11656"/>
                  </a:lnTo>
                  <a:lnTo>
                    <a:pt x="2650" y="11712"/>
                  </a:lnTo>
                  <a:lnTo>
                    <a:pt x="2724" y="11768"/>
                  </a:lnTo>
                  <a:lnTo>
                    <a:pt x="2799" y="11823"/>
                  </a:lnTo>
                  <a:lnTo>
                    <a:pt x="2875" y="11877"/>
                  </a:lnTo>
                  <a:lnTo>
                    <a:pt x="2953" y="11932"/>
                  </a:lnTo>
                  <a:lnTo>
                    <a:pt x="3031" y="11985"/>
                  </a:lnTo>
                  <a:lnTo>
                    <a:pt x="3110" y="12037"/>
                  </a:lnTo>
                  <a:lnTo>
                    <a:pt x="3191" y="12089"/>
                  </a:lnTo>
                  <a:lnTo>
                    <a:pt x="3272" y="12140"/>
                  </a:lnTo>
                  <a:lnTo>
                    <a:pt x="3353" y="12191"/>
                  </a:lnTo>
                  <a:lnTo>
                    <a:pt x="3436" y="12240"/>
                  </a:lnTo>
                  <a:lnTo>
                    <a:pt x="3520" y="12289"/>
                  </a:lnTo>
                  <a:lnTo>
                    <a:pt x="3604" y="12339"/>
                  </a:lnTo>
                  <a:lnTo>
                    <a:pt x="3690" y="12386"/>
                  </a:lnTo>
                  <a:lnTo>
                    <a:pt x="3775" y="12433"/>
                  </a:lnTo>
                  <a:lnTo>
                    <a:pt x="3863" y="12478"/>
                  </a:lnTo>
                  <a:lnTo>
                    <a:pt x="3950" y="12524"/>
                  </a:lnTo>
                  <a:lnTo>
                    <a:pt x="4040" y="12569"/>
                  </a:lnTo>
                  <a:lnTo>
                    <a:pt x="4130" y="12613"/>
                  </a:lnTo>
                  <a:lnTo>
                    <a:pt x="4220" y="12656"/>
                  </a:lnTo>
                  <a:lnTo>
                    <a:pt x="4312" y="12698"/>
                  </a:lnTo>
                  <a:lnTo>
                    <a:pt x="4403" y="12740"/>
                  </a:lnTo>
                  <a:lnTo>
                    <a:pt x="4496" y="12781"/>
                  </a:lnTo>
                  <a:lnTo>
                    <a:pt x="4590" y="12820"/>
                  </a:lnTo>
                  <a:lnTo>
                    <a:pt x="4686" y="12860"/>
                  </a:lnTo>
                  <a:lnTo>
                    <a:pt x="4782" y="12898"/>
                  </a:lnTo>
                  <a:lnTo>
                    <a:pt x="4878" y="12935"/>
                  </a:lnTo>
                  <a:lnTo>
                    <a:pt x="4975" y="12972"/>
                  </a:lnTo>
                  <a:lnTo>
                    <a:pt x="5073" y="13008"/>
                  </a:lnTo>
                  <a:lnTo>
                    <a:pt x="5173" y="13042"/>
                  </a:lnTo>
                  <a:lnTo>
                    <a:pt x="5272" y="13076"/>
                  </a:lnTo>
                  <a:lnTo>
                    <a:pt x="5373" y="13109"/>
                  </a:lnTo>
                  <a:lnTo>
                    <a:pt x="5373" y="13109"/>
                  </a:lnTo>
                  <a:lnTo>
                    <a:pt x="5515" y="13154"/>
                  </a:lnTo>
                  <a:lnTo>
                    <a:pt x="5657" y="13198"/>
                  </a:lnTo>
                  <a:lnTo>
                    <a:pt x="5799" y="13239"/>
                  </a:lnTo>
                  <a:lnTo>
                    <a:pt x="5942" y="13277"/>
                  </a:lnTo>
                  <a:lnTo>
                    <a:pt x="6085" y="13313"/>
                  </a:lnTo>
                  <a:lnTo>
                    <a:pt x="6229" y="13348"/>
                  </a:lnTo>
                  <a:lnTo>
                    <a:pt x="6373" y="13381"/>
                  </a:lnTo>
                  <a:lnTo>
                    <a:pt x="6517" y="13411"/>
                  </a:lnTo>
                  <a:lnTo>
                    <a:pt x="6661" y="13439"/>
                  </a:lnTo>
                  <a:lnTo>
                    <a:pt x="6806" y="13465"/>
                  </a:lnTo>
                  <a:lnTo>
                    <a:pt x="6951" y="13490"/>
                  </a:lnTo>
                  <a:lnTo>
                    <a:pt x="7095" y="13512"/>
                  </a:lnTo>
                  <a:lnTo>
                    <a:pt x="7240" y="13532"/>
                  </a:lnTo>
                  <a:lnTo>
                    <a:pt x="7386" y="13550"/>
                  </a:lnTo>
                  <a:lnTo>
                    <a:pt x="7530" y="13568"/>
                  </a:lnTo>
                  <a:lnTo>
                    <a:pt x="7675" y="13581"/>
                  </a:lnTo>
                  <a:lnTo>
                    <a:pt x="7821" y="13594"/>
                  </a:lnTo>
                  <a:lnTo>
                    <a:pt x="7965" y="13605"/>
                  </a:lnTo>
                  <a:lnTo>
                    <a:pt x="8109" y="13615"/>
                  </a:lnTo>
                  <a:lnTo>
                    <a:pt x="8255" y="13621"/>
                  </a:lnTo>
                  <a:lnTo>
                    <a:pt x="8399" y="13626"/>
                  </a:lnTo>
                  <a:lnTo>
                    <a:pt x="8542" y="13629"/>
                  </a:lnTo>
                  <a:lnTo>
                    <a:pt x="8686" y="13631"/>
                  </a:lnTo>
                  <a:lnTo>
                    <a:pt x="8829" y="13631"/>
                  </a:lnTo>
                  <a:lnTo>
                    <a:pt x="8973" y="13628"/>
                  </a:lnTo>
                  <a:lnTo>
                    <a:pt x="9116" y="13624"/>
                  </a:lnTo>
                  <a:lnTo>
                    <a:pt x="9258" y="13619"/>
                  </a:lnTo>
                  <a:lnTo>
                    <a:pt x="9400" y="13611"/>
                  </a:lnTo>
                  <a:lnTo>
                    <a:pt x="9542" y="13602"/>
                  </a:lnTo>
                  <a:lnTo>
                    <a:pt x="9683" y="13591"/>
                  </a:lnTo>
                  <a:lnTo>
                    <a:pt x="9823" y="13578"/>
                  </a:lnTo>
                  <a:lnTo>
                    <a:pt x="9963" y="13563"/>
                  </a:lnTo>
                  <a:lnTo>
                    <a:pt x="9963" y="13563"/>
                  </a:lnTo>
                  <a:lnTo>
                    <a:pt x="10101" y="13675"/>
                  </a:lnTo>
                  <a:lnTo>
                    <a:pt x="10239" y="13786"/>
                  </a:lnTo>
                  <a:lnTo>
                    <a:pt x="10379" y="13897"/>
                  </a:lnTo>
                  <a:lnTo>
                    <a:pt x="10520" y="14007"/>
                  </a:lnTo>
                  <a:lnTo>
                    <a:pt x="10662" y="14116"/>
                  </a:lnTo>
                  <a:lnTo>
                    <a:pt x="10805" y="14225"/>
                  </a:lnTo>
                  <a:lnTo>
                    <a:pt x="10949" y="14333"/>
                  </a:lnTo>
                  <a:lnTo>
                    <a:pt x="11095" y="14441"/>
                  </a:lnTo>
                  <a:lnTo>
                    <a:pt x="11240" y="14548"/>
                  </a:lnTo>
                  <a:lnTo>
                    <a:pt x="11387" y="14653"/>
                  </a:lnTo>
                  <a:lnTo>
                    <a:pt x="11534" y="14760"/>
                  </a:lnTo>
                  <a:lnTo>
                    <a:pt x="11681" y="14866"/>
                  </a:lnTo>
                  <a:lnTo>
                    <a:pt x="11979" y="15076"/>
                  </a:lnTo>
                  <a:lnTo>
                    <a:pt x="12277" y="15285"/>
                  </a:lnTo>
                  <a:lnTo>
                    <a:pt x="12875" y="15704"/>
                  </a:lnTo>
                  <a:lnTo>
                    <a:pt x="13174" y="15913"/>
                  </a:lnTo>
                  <a:lnTo>
                    <a:pt x="13471" y="16123"/>
                  </a:lnTo>
                  <a:lnTo>
                    <a:pt x="13767" y="16334"/>
                  </a:lnTo>
                  <a:lnTo>
                    <a:pt x="13915" y="16440"/>
                  </a:lnTo>
                  <a:lnTo>
                    <a:pt x="14061" y="16545"/>
                  </a:lnTo>
                  <a:lnTo>
                    <a:pt x="14206" y="16652"/>
                  </a:lnTo>
                  <a:lnTo>
                    <a:pt x="14352" y="16760"/>
                  </a:lnTo>
                  <a:lnTo>
                    <a:pt x="14496" y="16868"/>
                  </a:lnTo>
                  <a:lnTo>
                    <a:pt x="14639" y="16976"/>
                  </a:lnTo>
                  <a:lnTo>
                    <a:pt x="14639" y="16976"/>
                  </a:lnTo>
                  <a:lnTo>
                    <a:pt x="14660" y="16991"/>
                  </a:lnTo>
                  <a:lnTo>
                    <a:pt x="14681" y="17005"/>
                  </a:lnTo>
                  <a:lnTo>
                    <a:pt x="14703" y="17018"/>
                  </a:lnTo>
                  <a:lnTo>
                    <a:pt x="14725" y="17030"/>
                  </a:lnTo>
                  <a:lnTo>
                    <a:pt x="14747" y="17042"/>
                  </a:lnTo>
                  <a:lnTo>
                    <a:pt x="14770" y="17052"/>
                  </a:lnTo>
                  <a:lnTo>
                    <a:pt x="14793" y="17061"/>
                  </a:lnTo>
                  <a:lnTo>
                    <a:pt x="14816" y="17070"/>
                  </a:lnTo>
                  <a:lnTo>
                    <a:pt x="14839" y="17077"/>
                  </a:lnTo>
                  <a:lnTo>
                    <a:pt x="14864" y="17084"/>
                  </a:lnTo>
                  <a:lnTo>
                    <a:pt x="14887" y="17089"/>
                  </a:lnTo>
                  <a:lnTo>
                    <a:pt x="14911" y="17093"/>
                  </a:lnTo>
                  <a:lnTo>
                    <a:pt x="14935" y="17096"/>
                  </a:lnTo>
                  <a:lnTo>
                    <a:pt x="14959" y="17098"/>
                  </a:lnTo>
                  <a:lnTo>
                    <a:pt x="14983" y="17101"/>
                  </a:lnTo>
                  <a:lnTo>
                    <a:pt x="15008" y="17101"/>
                  </a:lnTo>
                  <a:lnTo>
                    <a:pt x="15008" y="17101"/>
                  </a:lnTo>
                  <a:lnTo>
                    <a:pt x="15045" y="17100"/>
                  </a:lnTo>
                  <a:lnTo>
                    <a:pt x="15083" y="17096"/>
                  </a:lnTo>
                  <a:lnTo>
                    <a:pt x="15120" y="17091"/>
                  </a:lnTo>
                  <a:lnTo>
                    <a:pt x="15155" y="17082"/>
                  </a:lnTo>
                  <a:lnTo>
                    <a:pt x="15191" y="17073"/>
                  </a:lnTo>
                  <a:lnTo>
                    <a:pt x="15225" y="17061"/>
                  </a:lnTo>
                  <a:lnTo>
                    <a:pt x="15258" y="17047"/>
                  </a:lnTo>
                  <a:lnTo>
                    <a:pt x="15290" y="17031"/>
                  </a:lnTo>
                  <a:lnTo>
                    <a:pt x="15321" y="17014"/>
                  </a:lnTo>
                  <a:lnTo>
                    <a:pt x="15351" y="16995"/>
                  </a:lnTo>
                  <a:lnTo>
                    <a:pt x="15380" y="16974"/>
                  </a:lnTo>
                  <a:lnTo>
                    <a:pt x="15406" y="16951"/>
                  </a:lnTo>
                  <a:lnTo>
                    <a:pt x="15432" y="16928"/>
                  </a:lnTo>
                  <a:lnTo>
                    <a:pt x="15457" y="16902"/>
                  </a:lnTo>
                  <a:lnTo>
                    <a:pt x="15480" y="16875"/>
                  </a:lnTo>
                  <a:lnTo>
                    <a:pt x="15502" y="16848"/>
                  </a:lnTo>
                  <a:lnTo>
                    <a:pt x="15521" y="16819"/>
                  </a:lnTo>
                  <a:lnTo>
                    <a:pt x="15539" y="16788"/>
                  </a:lnTo>
                  <a:lnTo>
                    <a:pt x="15556" y="16757"/>
                  </a:lnTo>
                  <a:lnTo>
                    <a:pt x="15570" y="16725"/>
                  </a:lnTo>
                  <a:lnTo>
                    <a:pt x="15583" y="16692"/>
                  </a:lnTo>
                  <a:lnTo>
                    <a:pt x="15593" y="16658"/>
                  </a:lnTo>
                  <a:lnTo>
                    <a:pt x="15603" y="16623"/>
                  </a:lnTo>
                  <a:lnTo>
                    <a:pt x="15610" y="16588"/>
                  </a:lnTo>
                  <a:lnTo>
                    <a:pt x="15614" y="16552"/>
                  </a:lnTo>
                  <a:lnTo>
                    <a:pt x="15616" y="16516"/>
                  </a:lnTo>
                  <a:lnTo>
                    <a:pt x="15617" y="16478"/>
                  </a:lnTo>
                  <a:lnTo>
                    <a:pt x="15615" y="16441"/>
                  </a:lnTo>
                  <a:lnTo>
                    <a:pt x="15610" y="16403"/>
                  </a:lnTo>
                  <a:lnTo>
                    <a:pt x="15603" y="16366"/>
                  </a:lnTo>
                  <a:lnTo>
                    <a:pt x="15593" y="16328"/>
                  </a:lnTo>
                  <a:lnTo>
                    <a:pt x="15581" y="16290"/>
                  </a:lnTo>
                  <a:lnTo>
                    <a:pt x="15581" y="16290"/>
                  </a:lnTo>
                  <a:lnTo>
                    <a:pt x="15514" y="16098"/>
                  </a:lnTo>
                  <a:lnTo>
                    <a:pt x="15450" y="15910"/>
                  </a:lnTo>
                  <a:lnTo>
                    <a:pt x="15389" y="15725"/>
                  </a:lnTo>
                  <a:lnTo>
                    <a:pt x="15332" y="15544"/>
                  </a:lnTo>
                  <a:lnTo>
                    <a:pt x="15277" y="15367"/>
                  </a:lnTo>
                  <a:lnTo>
                    <a:pt x="15226" y="15194"/>
                  </a:lnTo>
                  <a:lnTo>
                    <a:pt x="15176" y="15023"/>
                  </a:lnTo>
                  <a:lnTo>
                    <a:pt x="15130" y="14856"/>
                  </a:lnTo>
                  <a:lnTo>
                    <a:pt x="15086" y="14694"/>
                  </a:lnTo>
                  <a:lnTo>
                    <a:pt x="15044" y="14534"/>
                  </a:lnTo>
                  <a:lnTo>
                    <a:pt x="15006" y="14378"/>
                  </a:lnTo>
                  <a:lnTo>
                    <a:pt x="14968" y="14225"/>
                  </a:lnTo>
                  <a:lnTo>
                    <a:pt x="14934" y="14077"/>
                  </a:lnTo>
                  <a:lnTo>
                    <a:pt x="14902" y="13931"/>
                  </a:lnTo>
                  <a:lnTo>
                    <a:pt x="14872" y="13789"/>
                  </a:lnTo>
                  <a:lnTo>
                    <a:pt x="14844" y="13649"/>
                  </a:lnTo>
                  <a:lnTo>
                    <a:pt x="14819" y="13513"/>
                  </a:lnTo>
                  <a:lnTo>
                    <a:pt x="14795" y="13381"/>
                  </a:lnTo>
                  <a:lnTo>
                    <a:pt x="14773" y="13251"/>
                  </a:lnTo>
                  <a:lnTo>
                    <a:pt x="14753" y="13124"/>
                  </a:lnTo>
                  <a:lnTo>
                    <a:pt x="14733" y="13002"/>
                  </a:lnTo>
                  <a:lnTo>
                    <a:pt x="14716" y="12882"/>
                  </a:lnTo>
                  <a:lnTo>
                    <a:pt x="14701" y="12766"/>
                  </a:lnTo>
                  <a:lnTo>
                    <a:pt x="14686" y="12651"/>
                  </a:lnTo>
                  <a:lnTo>
                    <a:pt x="14673" y="12541"/>
                  </a:lnTo>
                  <a:lnTo>
                    <a:pt x="14663" y="12434"/>
                  </a:lnTo>
                  <a:lnTo>
                    <a:pt x="14652" y="12329"/>
                  </a:lnTo>
                  <a:lnTo>
                    <a:pt x="14644" y="12228"/>
                  </a:lnTo>
                  <a:lnTo>
                    <a:pt x="14635" y="12129"/>
                  </a:lnTo>
                  <a:lnTo>
                    <a:pt x="14627" y="12033"/>
                  </a:lnTo>
                  <a:lnTo>
                    <a:pt x="14622" y="11941"/>
                  </a:lnTo>
                  <a:lnTo>
                    <a:pt x="14617" y="11852"/>
                  </a:lnTo>
                  <a:lnTo>
                    <a:pt x="14617" y="11852"/>
                  </a:lnTo>
                  <a:lnTo>
                    <a:pt x="14728" y="11771"/>
                  </a:lnTo>
                  <a:lnTo>
                    <a:pt x="14838" y="11688"/>
                  </a:lnTo>
                  <a:lnTo>
                    <a:pt x="14945" y="11605"/>
                  </a:lnTo>
                  <a:lnTo>
                    <a:pt x="15050" y="11521"/>
                  </a:lnTo>
                  <a:lnTo>
                    <a:pt x="15152" y="11435"/>
                  </a:lnTo>
                  <a:lnTo>
                    <a:pt x="15253" y="11349"/>
                  </a:lnTo>
                  <a:lnTo>
                    <a:pt x="15351" y="11261"/>
                  </a:lnTo>
                  <a:lnTo>
                    <a:pt x="15446" y="11174"/>
                  </a:lnTo>
                  <a:lnTo>
                    <a:pt x="15540" y="11084"/>
                  </a:lnTo>
                  <a:lnTo>
                    <a:pt x="15631" y="10994"/>
                  </a:lnTo>
                  <a:lnTo>
                    <a:pt x="15721" y="10903"/>
                  </a:lnTo>
                  <a:lnTo>
                    <a:pt x="15807" y="10811"/>
                  </a:lnTo>
                  <a:lnTo>
                    <a:pt x="15892" y="10719"/>
                  </a:lnTo>
                  <a:lnTo>
                    <a:pt x="15974" y="10625"/>
                  </a:lnTo>
                  <a:lnTo>
                    <a:pt x="16054" y="10531"/>
                  </a:lnTo>
                  <a:lnTo>
                    <a:pt x="16131" y="10435"/>
                  </a:lnTo>
                  <a:lnTo>
                    <a:pt x="16207" y="10340"/>
                  </a:lnTo>
                  <a:lnTo>
                    <a:pt x="16280" y="10243"/>
                  </a:lnTo>
                  <a:lnTo>
                    <a:pt x="16351" y="10145"/>
                  </a:lnTo>
                  <a:lnTo>
                    <a:pt x="16419" y="10047"/>
                  </a:lnTo>
                  <a:lnTo>
                    <a:pt x="16486" y="9949"/>
                  </a:lnTo>
                  <a:lnTo>
                    <a:pt x="16551" y="9850"/>
                  </a:lnTo>
                  <a:lnTo>
                    <a:pt x="16613" y="9750"/>
                  </a:lnTo>
                  <a:lnTo>
                    <a:pt x="16673" y="9649"/>
                  </a:lnTo>
                  <a:lnTo>
                    <a:pt x="16729" y="9549"/>
                  </a:lnTo>
                  <a:lnTo>
                    <a:pt x="16785" y="9447"/>
                  </a:lnTo>
                  <a:lnTo>
                    <a:pt x="16838" y="9345"/>
                  </a:lnTo>
                  <a:lnTo>
                    <a:pt x="16890" y="9242"/>
                  </a:lnTo>
                  <a:lnTo>
                    <a:pt x="16938" y="9139"/>
                  </a:lnTo>
                  <a:lnTo>
                    <a:pt x="16985" y="9036"/>
                  </a:lnTo>
                  <a:lnTo>
                    <a:pt x="17029" y="8931"/>
                  </a:lnTo>
                  <a:lnTo>
                    <a:pt x="17071" y="8828"/>
                  </a:lnTo>
                  <a:lnTo>
                    <a:pt x="17111" y="8722"/>
                  </a:lnTo>
                  <a:lnTo>
                    <a:pt x="17148" y="8618"/>
                  </a:lnTo>
                  <a:lnTo>
                    <a:pt x="17184" y="8512"/>
                  </a:lnTo>
                  <a:lnTo>
                    <a:pt x="17218" y="8406"/>
                  </a:lnTo>
                  <a:lnTo>
                    <a:pt x="17249" y="8300"/>
                  </a:lnTo>
                  <a:lnTo>
                    <a:pt x="17278" y="8195"/>
                  </a:lnTo>
                  <a:lnTo>
                    <a:pt x="17304" y="8088"/>
                  </a:lnTo>
                  <a:lnTo>
                    <a:pt x="17329" y="7981"/>
                  </a:lnTo>
                  <a:lnTo>
                    <a:pt x="17351" y="7874"/>
                  </a:lnTo>
                  <a:lnTo>
                    <a:pt x="17372" y="7767"/>
                  </a:lnTo>
                  <a:lnTo>
                    <a:pt x="17390" y="7660"/>
                  </a:lnTo>
                  <a:lnTo>
                    <a:pt x="17405" y="7552"/>
                  </a:lnTo>
                  <a:lnTo>
                    <a:pt x="17419" y="7445"/>
                  </a:lnTo>
                  <a:lnTo>
                    <a:pt x="17430" y="7337"/>
                  </a:lnTo>
                  <a:lnTo>
                    <a:pt x="17440" y="7230"/>
                  </a:lnTo>
                  <a:lnTo>
                    <a:pt x="17447" y="7123"/>
                  </a:lnTo>
                  <a:lnTo>
                    <a:pt x="17452" y="7015"/>
                  </a:lnTo>
                  <a:lnTo>
                    <a:pt x="17455" y="6907"/>
                  </a:lnTo>
                  <a:lnTo>
                    <a:pt x="17456" y="6799"/>
                  </a:lnTo>
                  <a:lnTo>
                    <a:pt x="17455" y="6692"/>
                  </a:lnTo>
                  <a:lnTo>
                    <a:pt x="17451" y="6585"/>
                  </a:lnTo>
                  <a:lnTo>
                    <a:pt x="17445" y="6477"/>
                  </a:lnTo>
                  <a:lnTo>
                    <a:pt x="17438" y="6370"/>
                  </a:lnTo>
                  <a:lnTo>
                    <a:pt x="17428" y="6263"/>
                  </a:lnTo>
                  <a:lnTo>
                    <a:pt x="17415" y="6156"/>
                  </a:lnTo>
                  <a:lnTo>
                    <a:pt x="17402" y="6050"/>
                  </a:lnTo>
                  <a:lnTo>
                    <a:pt x="17385" y="5943"/>
                  </a:lnTo>
                  <a:lnTo>
                    <a:pt x="17366" y="5837"/>
                  </a:lnTo>
                  <a:lnTo>
                    <a:pt x="17346" y="5732"/>
                  </a:lnTo>
                  <a:lnTo>
                    <a:pt x="17323" y="5626"/>
                  </a:lnTo>
                  <a:lnTo>
                    <a:pt x="17299" y="5520"/>
                  </a:lnTo>
                  <a:lnTo>
                    <a:pt x="17272" y="5415"/>
                  </a:lnTo>
                  <a:lnTo>
                    <a:pt x="17272" y="5415"/>
                  </a:lnTo>
                  <a:close/>
                  <a:moveTo>
                    <a:pt x="13831" y="11184"/>
                  </a:moveTo>
                  <a:lnTo>
                    <a:pt x="13600" y="11338"/>
                  </a:lnTo>
                  <a:lnTo>
                    <a:pt x="13600" y="11338"/>
                  </a:lnTo>
                  <a:lnTo>
                    <a:pt x="13606" y="11530"/>
                  </a:lnTo>
                  <a:lnTo>
                    <a:pt x="13610" y="11639"/>
                  </a:lnTo>
                  <a:lnTo>
                    <a:pt x="13616" y="11757"/>
                  </a:lnTo>
                  <a:lnTo>
                    <a:pt x="13622" y="11882"/>
                  </a:lnTo>
                  <a:lnTo>
                    <a:pt x="13631" y="12015"/>
                  </a:lnTo>
                  <a:lnTo>
                    <a:pt x="13640" y="12157"/>
                  </a:lnTo>
                  <a:lnTo>
                    <a:pt x="13652" y="12308"/>
                  </a:lnTo>
                  <a:lnTo>
                    <a:pt x="13666" y="12466"/>
                  </a:lnTo>
                  <a:lnTo>
                    <a:pt x="13683" y="12632"/>
                  </a:lnTo>
                  <a:lnTo>
                    <a:pt x="13703" y="12807"/>
                  </a:lnTo>
                  <a:lnTo>
                    <a:pt x="13727" y="12991"/>
                  </a:lnTo>
                  <a:lnTo>
                    <a:pt x="13740" y="13085"/>
                  </a:lnTo>
                  <a:lnTo>
                    <a:pt x="13754" y="13182"/>
                  </a:lnTo>
                  <a:lnTo>
                    <a:pt x="13769" y="13280"/>
                  </a:lnTo>
                  <a:lnTo>
                    <a:pt x="13785" y="13382"/>
                  </a:lnTo>
                  <a:lnTo>
                    <a:pt x="13803" y="13484"/>
                  </a:lnTo>
                  <a:lnTo>
                    <a:pt x="13821" y="13589"/>
                  </a:lnTo>
                  <a:lnTo>
                    <a:pt x="13840" y="13697"/>
                  </a:lnTo>
                  <a:lnTo>
                    <a:pt x="13860" y="13806"/>
                  </a:lnTo>
                  <a:lnTo>
                    <a:pt x="13860" y="13806"/>
                  </a:lnTo>
                  <a:lnTo>
                    <a:pt x="13881" y="13906"/>
                  </a:lnTo>
                  <a:lnTo>
                    <a:pt x="13901" y="14007"/>
                  </a:lnTo>
                  <a:lnTo>
                    <a:pt x="13922" y="14110"/>
                  </a:lnTo>
                  <a:lnTo>
                    <a:pt x="13944" y="14211"/>
                  </a:lnTo>
                  <a:lnTo>
                    <a:pt x="13967" y="14314"/>
                  </a:lnTo>
                  <a:lnTo>
                    <a:pt x="13991" y="14416"/>
                  </a:lnTo>
                  <a:lnTo>
                    <a:pt x="14014" y="14520"/>
                  </a:lnTo>
                  <a:lnTo>
                    <a:pt x="14040" y="14624"/>
                  </a:lnTo>
                  <a:lnTo>
                    <a:pt x="14065" y="14728"/>
                  </a:lnTo>
                  <a:lnTo>
                    <a:pt x="14092" y="14832"/>
                  </a:lnTo>
                  <a:lnTo>
                    <a:pt x="14148" y="15042"/>
                  </a:lnTo>
                  <a:lnTo>
                    <a:pt x="14206" y="15255"/>
                  </a:lnTo>
                  <a:lnTo>
                    <a:pt x="14268" y="15469"/>
                  </a:lnTo>
                  <a:lnTo>
                    <a:pt x="14268" y="15469"/>
                  </a:lnTo>
                  <a:lnTo>
                    <a:pt x="13986" y="15268"/>
                  </a:lnTo>
                  <a:lnTo>
                    <a:pt x="13714" y="15076"/>
                  </a:lnTo>
                  <a:lnTo>
                    <a:pt x="13450" y="14892"/>
                  </a:lnTo>
                  <a:lnTo>
                    <a:pt x="13193" y="14713"/>
                  </a:lnTo>
                  <a:lnTo>
                    <a:pt x="12700" y="14367"/>
                  </a:lnTo>
                  <a:lnTo>
                    <a:pt x="12458" y="14199"/>
                  </a:lnTo>
                  <a:lnTo>
                    <a:pt x="12221" y="14030"/>
                  </a:lnTo>
                  <a:lnTo>
                    <a:pt x="11984" y="13859"/>
                  </a:lnTo>
                  <a:lnTo>
                    <a:pt x="11748" y="13687"/>
                  </a:lnTo>
                  <a:lnTo>
                    <a:pt x="11630" y="13600"/>
                  </a:lnTo>
                  <a:lnTo>
                    <a:pt x="11512" y="13511"/>
                  </a:lnTo>
                  <a:lnTo>
                    <a:pt x="11392" y="13420"/>
                  </a:lnTo>
                  <a:lnTo>
                    <a:pt x="11272" y="13329"/>
                  </a:lnTo>
                  <a:lnTo>
                    <a:pt x="11151" y="13235"/>
                  </a:lnTo>
                  <a:lnTo>
                    <a:pt x="11030" y="13140"/>
                  </a:lnTo>
                  <a:lnTo>
                    <a:pt x="10907" y="13044"/>
                  </a:lnTo>
                  <a:lnTo>
                    <a:pt x="10783" y="12945"/>
                  </a:lnTo>
                  <a:lnTo>
                    <a:pt x="10657" y="12844"/>
                  </a:lnTo>
                  <a:lnTo>
                    <a:pt x="10530" y="12739"/>
                  </a:lnTo>
                  <a:lnTo>
                    <a:pt x="10401" y="12632"/>
                  </a:lnTo>
                  <a:lnTo>
                    <a:pt x="10271" y="12523"/>
                  </a:lnTo>
                  <a:lnTo>
                    <a:pt x="10271" y="12523"/>
                  </a:lnTo>
                  <a:lnTo>
                    <a:pt x="10146" y="12539"/>
                  </a:lnTo>
                  <a:lnTo>
                    <a:pt x="10003" y="12557"/>
                  </a:lnTo>
                  <a:lnTo>
                    <a:pt x="9839" y="12577"/>
                  </a:lnTo>
                  <a:lnTo>
                    <a:pt x="9751" y="12585"/>
                  </a:lnTo>
                  <a:lnTo>
                    <a:pt x="9656" y="12595"/>
                  </a:lnTo>
                  <a:lnTo>
                    <a:pt x="9558" y="12603"/>
                  </a:lnTo>
                  <a:lnTo>
                    <a:pt x="9455" y="12611"/>
                  </a:lnTo>
                  <a:lnTo>
                    <a:pt x="9347" y="12618"/>
                  </a:lnTo>
                  <a:lnTo>
                    <a:pt x="9233" y="12625"/>
                  </a:lnTo>
                  <a:lnTo>
                    <a:pt x="9115" y="12629"/>
                  </a:lnTo>
                  <a:lnTo>
                    <a:pt x="8991" y="12633"/>
                  </a:lnTo>
                  <a:lnTo>
                    <a:pt x="8863" y="12635"/>
                  </a:lnTo>
                  <a:lnTo>
                    <a:pt x="8729" y="12636"/>
                  </a:lnTo>
                  <a:lnTo>
                    <a:pt x="8729" y="12636"/>
                  </a:lnTo>
                  <a:lnTo>
                    <a:pt x="8637" y="12636"/>
                  </a:lnTo>
                  <a:lnTo>
                    <a:pt x="8544" y="12634"/>
                  </a:lnTo>
                  <a:lnTo>
                    <a:pt x="8452" y="12633"/>
                  </a:lnTo>
                  <a:lnTo>
                    <a:pt x="8359" y="12630"/>
                  </a:lnTo>
                  <a:lnTo>
                    <a:pt x="8266" y="12626"/>
                  </a:lnTo>
                  <a:lnTo>
                    <a:pt x="8174" y="12622"/>
                  </a:lnTo>
                  <a:lnTo>
                    <a:pt x="8081" y="12616"/>
                  </a:lnTo>
                  <a:lnTo>
                    <a:pt x="7990" y="12610"/>
                  </a:lnTo>
                  <a:lnTo>
                    <a:pt x="7897" y="12603"/>
                  </a:lnTo>
                  <a:lnTo>
                    <a:pt x="7805" y="12595"/>
                  </a:lnTo>
                  <a:lnTo>
                    <a:pt x="7712" y="12586"/>
                  </a:lnTo>
                  <a:lnTo>
                    <a:pt x="7620" y="12577"/>
                  </a:lnTo>
                  <a:lnTo>
                    <a:pt x="7528" y="12567"/>
                  </a:lnTo>
                  <a:lnTo>
                    <a:pt x="7436" y="12555"/>
                  </a:lnTo>
                  <a:lnTo>
                    <a:pt x="7344" y="12544"/>
                  </a:lnTo>
                  <a:lnTo>
                    <a:pt x="7252" y="12531"/>
                  </a:lnTo>
                  <a:lnTo>
                    <a:pt x="7160" y="12517"/>
                  </a:lnTo>
                  <a:lnTo>
                    <a:pt x="7069" y="12502"/>
                  </a:lnTo>
                  <a:lnTo>
                    <a:pt x="6978" y="12487"/>
                  </a:lnTo>
                  <a:lnTo>
                    <a:pt x="6887" y="12470"/>
                  </a:lnTo>
                  <a:lnTo>
                    <a:pt x="6796" y="12453"/>
                  </a:lnTo>
                  <a:lnTo>
                    <a:pt x="6705" y="12435"/>
                  </a:lnTo>
                  <a:lnTo>
                    <a:pt x="6615" y="12417"/>
                  </a:lnTo>
                  <a:lnTo>
                    <a:pt x="6525" y="12396"/>
                  </a:lnTo>
                  <a:lnTo>
                    <a:pt x="6435" y="12376"/>
                  </a:lnTo>
                  <a:lnTo>
                    <a:pt x="6345" y="12355"/>
                  </a:lnTo>
                  <a:lnTo>
                    <a:pt x="6255" y="12332"/>
                  </a:lnTo>
                  <a:lnTo>
                    <a:pt x="6165" y="12309"/>
                  </a:lnTo>
                  <a:lnTo>
                    <a:pt x="6077" y="12285"/>
                  </a:lnTo>
                  <a:lnTo>
                    <a:pt x="5988" y="12261"/>
                  </a:lnTo>
                  <a:lnTo>
                    <a:pt x="5899" y="12235"/>
                  </a:lnTo>
                  <a:lnTo>
                    <a:pt x="5812" y="12208"/>
                  </a:lnTo>
                  <a:lnTo>
                    <a:pt x="5723" y="12181"/>
                  </a:lnTo>
                  <a:lnTo>
                    <a:pt x="5635" y="12152"/>
                  </a:lnTo>
                  <a:lnTo>
                    <a:pt x="5549" y="12123"/>
                  </a:lnTo>
                  <a:lnTo>
                    <a:pt x="5462" y="12093"/>
                  </a:lnTo>
                  <a:lnTo>
                    <a:pt x="5376" y="12062"/>
                  </a:lnTo>
                  <a:lnTo>
                    <a:pt x="5289" y="12030"/>
                  </a:lnTo>
                  <a:lnTo>
                    <a:pt x="5204" y="11997"/>
                  </a:lnTo>
                  <a:lnTo>
                    <a:pt x="5118" y="11964"/>
                  </a:lnTo>
                  <a:lnTo>
                    <a:pt x="5033" y="11930"/>
                  </a:lnTo>
                  <a:lnTo>
                    <a:pt x="4948" y="11893"/>
                  </a:lnTo>
                  <a:lnTo>
                    <a:pt x="4864" y="11857"/>
                  </a:lnTo>
                  <a:lnTo>
                    <a:pt x="4781" y="11821"/>
                  </a:lnTo>
                  <a:lnTo>
                    <a:pt x="4697" y="11782"/>
                  </a:lnTo>
                  <a:lnTo>
                    <a:pt x="4615" y="11744"/>
                  </a:lnTo>
                  <a:lnTo>
                    <a:pt x="4533" y="11703"/>
                  </a:lnTo>
                  <a:lnTo>
                    <a:pt x="4450" y="11663"/>
                  </a:lnTo>
                  <a:lnTo>
                    <a:pt x="4369" y="11621"/>
                  </a:lnTo>
                  <a:lnTo>
                    <a:pt x="4288" y="11578"/>
                  </a:lnTo>
                  <a:lnTo>
                    <a:pt x="4208" y="11536"/>
                  </a:lnTo>
                  <a:lnTo>
                    <a:pt x="4128" y="11491"/>
                  </a:lnTo>
                  <a:lnTo>
                    <a:pt x="4049" y="11446"/>
                  </a:lnTo>
                  <a:lnTo>
                    <a:pt x="3970" y="11400"/>
                  </a:lnTo>
                  <a:lnTo>
                    <a:pt x="3892" y="11353"/>
                  </a:lnTo>
                  <a:lnTo>
                    <a:pt x="3814" y="11305"/>
                  </a:lnTo>
                  <a:lnTo>
                    <a:pt x="3737" y="11256"/>
                  </a:lnTo>
                  <a:lnTo>
                    <a:pt x="3660" y="11207"/>
                  </a:lnTo>
                  <a:lnTo>
                    <a:pt x="3584" y="11156"/>
                  </a:lnTo>
                  <a:lnTo>
                    <a:pt x="3509" y="11104"/>
                  </a:lnTo>
                  <a:lnTo>
                    <a:pt x="3434" y="11052"/>
                  </a:lnTo>
                  <a:lnTo>
                    <a:pt x="3360" y="10999"/>
                  </a:lnTo>
                  <a:lnTo>
                    <a:pt x="3287" y="10944"/>
                  </a:lnTo>
                  <a:lnTo>
                    <a:pt x="3214" y="10889"/>
                  </a:lnTo>
                  <a:lnTo>
                    <a:pt x="3214" y="10889"/>
                  </a:lnTo>
                  <a:lnTo>
                    <a:pt x="3107" y="10806"/>
                  </a:lnTo>
                  <a:lnTo>
                    <a:pt x="3005" y="10722"/>
                  </a:lnTo>
                  <a:lnTo>
                    <a:pt x="2903" y="10637"/>
                  </a:lnTo>
                  <a:lnTo>
                    <a:pt x="2806" y="10551"/>
                  </a:lnTo>
                  <a:lnTo>
                    <a:pt x="2710" y="10464"/>
                  </a:lnTo>
                  <a:lnTo>
                    <a:pt x="2617" y="10376"/>
                  </a:lnTo>
                  <a:lnTo>
                    <a:pt x="2527" y="10286"/>
                  </a:lnTo>
                  <a:lnTo>
                    <a:pt x="2439" y="10197"/>
                  </a:lnTo>
                  <a:lnTo>
                    <a:pt x="2355" y="10106"/>
                  </a:lnTo>
                  <a:lnTo>
                    <a:pt x="2273" y="10015"/>
                  </a:lnTo>
                  <a:lnTo>
                    <a:pt x="2194" y="9922"/>
                  </a:lnTo>
                  <a:lnTo>
                    <a:pt x="2117" y="9829"/>
                  </a:lnTo>
                  <a:lnTo>
                    <a:pt x="2042" y="9735"/>
                  </a:lnTo>
                  <a:lnTo>
                    <a:pt x="1970" y="9642"/>
                  </a:lnTo>
                  <a:lnTo>
                    <a:pt x="1902" y="9545"/>
                  </a:lnTo>
                  <a:lnTo>
                    <a:pt x="1835" y="9450"/>
                  </a:lnTo>
                  <a:lnTo>
                    <a:pt x="1772" y="9353"/>
                  </a:lnTo>
                  <a:lnTo>
                    <a:pt x="1710" y="9256"/>
                  </a:lnTo>
                  <a:lnTo>
                    <a:pt x="1651" y="9159"/>
                  </a:lnTo>
                  <a:lnTo>
                    <a:pt x="1595" y="9061"/>
                  </a:lnTo>
                  <a:lnTo>
                    <a:pt x="1542" y="8961"/>
                  </a:lnTo>
                  <a:lnTo>
                    <a:pt x="1490" y="8862"/>
                  </a:lnTo>
                  <a:lnTo>
                    <a:pt x="1442" y="8763"/>
                  </a:lnTo>
                  <a:lnTo>
                    <a:pt x="1396" y="8662"/>
                  </a:lnTo>
                  <a:lnTo>
                    <a:pt x="1353" y="8562"/>
                  </a:lnTo>
                  <a:lnTo>
                    <a:pt x="1312" y="8461"/>
                  </a:lnTo>
                  <a:lnTo>
                    <a:pt x="1274" y="8359"/>
                  </a:lnTo>
                  <a:lnTo>
                    <a:pt x="1237" y="8258"/>
                  </a:lnTo>
                  <a:lnTo>
                    <a:pt x="1204" y="8156"/>
                  </a:lnTo>
                  <a:lnTo>
                    <a:pt x="1174" y="8054"/>
                  </a:lnTo>
                  <a:lnTo>
                    <a:pt x="1145" y="7951"/>
                  </a:lnTo>
                  <a:lnTo>
                    <a:pt x="1120" y="7849"/>
                  </a:lnTo>
                  <a:lnTo>
                    <a:pt x="1096" y="7745"/>
                  </a:lnTo>
                  <a:lnTo>
                    <a:pt x="1076" y="7643"/>
                  </a:lnTo>
                  <a:lnTo>
                    <a:pt x="1058" y="7539"/>
                  </a:lnTo>
                  <a:lnTo>
                    <a:pt x="1042" y="7436"/>
                  </a:lnTo>
                  <a:lnTo>
                    <a:pt x="1028" y="7333"/>
                  </a:lnTo>
                  <a:lnTo>
                    <a:pt x="1017" y="7230"/>
                  </a:lnTo>
                  <a:lnTo>
                    <a:pt x="1009" y="7126"/>
                  </a:lnTo>
                  <a:lnTo>
                    <a:pt x="1002" y="7022"/>
                  </a:lnTo>
                  <a:lnTo>
                    <a:pt x="999" y="6919"/>
                  </a:lnTo>
                  <a:lnTo>
                    <a:pt x="998" y="6815"/>
                  </a:lnTo>
                  <a:lnTo>
                    <a:pt x="999" y="6712"/>
                  </a:lnTo>
                  <a:lnTo>
                    <a:pt x="1003" y="6609"/>
                  </a:lnTo>
                  <a:lnTo>
                    <a:pt x="1009" y="6506"/>
                  </a:lnTo>
                  <a:lnTo>
                    <a:pt x="1017" y="6403"/>
                  </a:lnTo>
                  <a:lnTo>
                    <a:pt x="1029" y="6301"/>
                  </a:lnTo>
                  <a:lnTo>
                    <a:pt x="1042" y="6198"/>
                  </a:lnTo>
                  <a:lnTo>
                    <a:pt x="1058" y="6096"/>
                  </a:lnTo>
                  <a:lnTo>
                    <a:pt x="1076" y="5993"/>
                  </a:lnTo>
                  <a:lnTo>
                    <a:pt x="1096" y="5892"/>
                  </a:lnTo>
                  <a:lnTo>
                    <a:pt x="1119" y="5790"/>
                  </a:lnTo>
                  <a:lnTo>
                    <a:pt x="1143" y="5690"/>
                  </a:lnTo>
                  <a:lnTo>
                    <a:pt x="1171" y="5588"/>
                  </a:lnTo>
                  <a:lnTo>
                    <a:pt x="1201" y="5489"/>
                  </a:lnTo>
                  <a:lnTo>
                    <a:pt x="1233" y="5389"/>
                  </a:lnTo>
                  <a:lnTo>
                    <a:pt x="1268" y="5289"/>
                  </a:lnTo>
                  <a:lnTo>
                    <a:pt x="1305" y="5191"/>
                  </a:lnTo>
                  <a:lnTo>
                    <a:pt x="1344" y="5093"/>
                  </a:lnTo>
                  <a:lnTo>
                    <a:pt x="1386" y="4995"/>
                  </a:lnTo>
                  <a:lnTo>
                    <a:pt x="1430" y="4898"/>
                  </a:lnTo>
                  <a:lnTo>
                    <a:pt x="1476" y="4802"/>
                  </a:lnTo>
                  <a:lnTo>
                    <a:pt x="1524" y="4705"/>
                  </a:lnTo>
                  <a:lnTo>
                    <a:pt x="1574" y="4610"/>
                  </a:lnTo>
                  <a:lnTo>
                    <a:pt x="1574" y="4610"/>
                  </a:lnTo>
                  <a:lnTo>
                    <a:pt x="1629" y="4511"/>
                  </a:lnTo>
                  <a:lnTo>
                    <a:pt x="1687" y="4414"/>
                  </a:lnTo>
                  <a:lnTo>
                    <a:pt x="1747" y="4317"/>
                  </a:lnTo>
                  <a:lnTo>
                    <a:pt x="1810" y="4221"/>
                  </a:lnTo>
                  <a:lnTo>
                    <a:pt x="1874" y="4126"/>
                  </a:lnTo>
                  <a:lnTo>
                    <a:pt x="1940" y="4033"/>
                  </a:lnTo>
                  <a:lnTo>
                    <a:pt x="2010" y="3940"/>
                  </a:lnTo>
                  <a:lnTo>
                    <a:pt x="2081" y="3848"/>
                  </a:lnTo>
                  <a:lnTo>
                    <a:pt x="2154" y="3757"/>
                  </a:lnTo>
                  <a:lnTo>
                    <a:pt x="2230" y="3668"/>
                  </a:lnTo>
                  <a:lnTo>
                    <a:pt x="2307" y="3579"/>
                  </a:lnTo>
                  <a:lnTo>
                    <a:pt x="2387" y="3491"/>
                  </a:lnTo>
                  <a:lnTo>
                    <a:pt x="2468" y="3405"/>
                  </a:lnTo>
                  <a:lnTo>
                    <a:pt x="2553" y="3320"/>
                  </a:lnTo>
                  <a:lnTo>
                    <a:pt x="2638" y="3236"/>
                  </a:lnTo>
                  <a:lnTo>
                    <a:pt x="2726" y="3153"/>
                  </a:lnTo>
                  <a:lnTo>
                    <a:pt x="2816" y="3072"/>
                  </a:lnTo>
                  <a:lnTo>
                    <a:pt x="2906" y="2992"/>
                  </a:lnTo>
                  <a:lnTo>
                    <a:pt x="3000" y="2913"/>
                  </a:lnTo>
                  <a:lnTo>
                    <a:pt x="3095" y="2835"/>
                  </a:lnTo>
                  <a:lnTo>
                    <a:pt x="3193" y="2758"/>
                  </a:lnTo>
                  <a:lnTo>
                    <a:pt x="3291" y="2683"/>
                  </a:lnTo>
                  <a:lnTo>
                    <a:pt x="3391" y="2610"/>
                  </a:lnTo>
                  <a:lnTo>
                    <a:pt x="3494" y="2537"/>
                  </a:lnTo>
                  <a:lnTo>
                    <a:pt x="3599" y="2466"/>
                  </a:lnTo>
                  <a:lnTo>
                    <a:pt x="3705" y="2396"/>
                  </a:lnTo>
                  <a:lnTo>
                    <a:pt x="3811" y="2329"/>
                  </a:lnTo>
                  <a:lnTo>
                    <a:pt x="3921" y="2261"/>
                  </a:lnTo>
                  <a:lnTo>
                    <a:pt x="4032" y="2196"/>
                  </a:lnTo>
                  <a:lnTo>
                    <a:pt x="4144" y="2132"/>
                  </a:lnTo>
                  <a:lnTo>
                    <a:pt x="4258" y="2070"/>
                  </a:lnTo>
                  <a:lnTo>
                    <a:pt x="4373" y="2009"/>
                  </a:lnTo>
                  <a:lnTo>
                    <a:pt x="4491" y="1951"/>
                  </a:lnTo>
                  <a:lnTo>
                    <a:pt x="4610" y="1893"/>
                  </a:lnTo>
                  <a:lnTo>
                    <a:pt x="4729" y="1838"/>
                  </a:lnTo>
                  <a:lnTo>
                    <a:pt x="4851" y="1783"/>
                  </a:lnTo>
                  <a:lnTo>
                    <a:pt x="4974" y="1730"/>
                  </a:lnTo>
                  <a:lnTo>
                    <a:pt x="5098" y="1678"/>
                  </a:lnTo>
                  <a:lnTo>
                    <a:pt x="5224" y="1629"/>
                  </a:lnTo>
                  <a:lnTo>
                    <a:pt x="5350" y="1582"/>
                  </a:lnTo>
                  <a:lnTo>
                    <a:pt x="5478" y="1535"/>
                  </a:lnTo>
                  <a:lnTo>
                    <a:pt x="5609" y="1492"/>
                  </a:lnTo>
                  <a:lnTo>
                    <a:pt x="5739" y="1449"/>
                  </a:lnTo>
                  <a:lnTo>
                    <a:pt x="5872" y="1408"/>
                  </a:lnTo>
                  <a:lnTo>
                    <a:pt x="6004" y="1369"/>
                  </a:lnTo>
                  <a:lnTo>
                    <a:pt x="6139" y="1333"/>
                  </a:lnTo>
                  <a:lnTo>
                    <a:pt x="6274" y="1297"/>
                  </a:lnTo>
                  <a:lnTo>
                    <a:pt x="6411" y="1263"/>
                  </a:lnTo>
                  <a:lnTo>
                    <a:pt x="6549" y="1232"/>
                  </a:lnTo>
                  <a:lnTo>
                    <a:pt x="6688" y="1202"/>
                  </a:lnTo>
                  <a:lnTo>
                    <a:pt x="6828" y="1174"/>
                  </a:lnTo>
                  <a:lnTo>
                    <a:pt x="6969" y="1149"/>
                  </a:lnTo>
                  <a:lnTo>
                    <a:pt x="7110" y="1124"/>
                  </a:lnTo>
                  <a:lnTo>
                    <a:pt x="7253" y="1103"/>
                  </a:lnTo>
                  <a:lnTo>
                    <a:pt x="7398" y="1083"/>
                  </a:lnTo>
                  <a:lnTo>
                    <a:pt x="7542" y="1065"/>
                  </a:lnTo>
                  <a:lnTo>
                    <a:pt x="7687" y="1049"/>
                  </a:lnTo>
                  <a:lnTo>
                    <a:pt x="7834" y="1035"/>
                  </a:lnTo>
                  <a:lnTo>
                    <a:pt x="7981" y="1023"/>
                  </a:lnTo>
                  <a:lnTo>
                    <a:pt x="8130" y="1013"/>
                  </a:lnTo>
                  <a:lnTo>
                    <a:pt x="8278" y="1006"/>
                  </a:lnTo>
                  <a:lnTo>
                    <a:pt x="8428" y="1000"/>
                  </a:lnTo>
                  <a:lnTo>
                    <a:pt x="8578" y="997"/>
                  </a:lnTo>
                  <a:lnTo>
                    <a:pt x="8729" y="996"/>
                  </a:lnTo>
                  <a:lnTo>
                    <a:pt x="8729" y="996"/>
                  </a:lnTo>
                  <a:lnTo>
                    <a:pt x="8827" y="996"/>
                  </a:lnTo>
                  <a:lnTo>
                    <a:pt x="8925" y="998"/>
                  </a:lnTo>
                  <a:lnTo>
                    <a:pt x="9022" y="1000"/>
                  </a:lnTo>
                  <a:lnTo>
                    <a:pt x="9119" y="1004"/>
                  </a:lnTo>
                  <a:lnTo>
                    <a:pt x="9216" y="1008"/>
                  </a:lnTo>
                  <a:lnTo>
                    <a:pt x="9313" y="1012"/>
                  </a:lnTo>
                  <a:lnTo>
                    <a:pt x="9410" y="1019"/>
                  </a:lnTo>
                  <a:lnTo>
                    <a:pt x="9506" y="1025"/>
                  </a:lnTo>
                  <a:lnTo>
                    <a:pt x="9602" y="1032"/>
                  </a:lnTo>
                  <a:lnTo>
                    <a:pt x="9698" y="1041"/>
                  </a:lnTo>
                  <a:lnTo>
                    <a:pt x="9793" y="1051"/>
                  </a:lnTo>
                  <a:lnTo>
                    <a:pt x="9888" y="1061"/>
                  </a:lnTo>
                  <a:lnTo>
                    <a:pt x="9983" y="1072"/>
                  </a:lnTo>
                  <a:lnTo>
                    <a:pt x="10078" y="1084"/>
                  </a:lnTo>
                  <a:lnTo>
                    <a:pt x="10173" y="1097"/>
                  </a:lnTo>
                  <a:lnTo>
                    <a:pt x="10267" y="1110"/>
                  </a:lnTo>
                  <a:lnTo>
                    <a:pt x="10360" y="1125"/>
                  </a:lnTo>
                  <a:lnTo>
                    <a:pt x="10453" y="1141"/>
                  </a:lnTo>
                  <a:lnTo>
                    <a:pt x="10547" y="1157"/>
                  </a:lnTo>
                  <a:lnTo>
                    <a:pt x="10639" y="1174"/>
                  </a:lnTo>
                  <a:lnTo>
                    <a:pt x="10731" y="1193"/>
                  </a:lnTo>
                  <a:lnTo>
                    <a:pt x="10823" y="1212"/>
                  </a:lnTo>
                  <a:lnTo>
                    <a:pt x="10914" y="1231"/>
                  </a:lnTo>
                  <a:lnTo>
                    <a:pt x="11006" y="1252"/>
                  </a:lnTo>
                  <a:lnTo>
                    <a:pt x="11096" y="1274"/>
                  </a:lnTo>
                  <a:lnTo>
                    <a:pt x="11187" y="1296"/>
                  </a:lnTo>
                  <a:lnTo>
                    <a:pt x="11276" y="1319"/>
                  </a:lnTo>
                  <a:lnTo>
                    <a:pt x="11366" y="1343"/>
                  </a:lnTo>
                  <a:lnTo>
                    <a:pt x="11455" y="1368"/>
                  </a:lnTo>
                  <a:lnTo>
                    <a:pt x="11544" y="1393"/>
                  </a:lnTo>
                  <a:lnTo>
                    <a:pt x="11632" y="1420"/>
                  </a:lnTo>
                  <a:lnTo>
                    <a:pt x="11720" y="1447"/>
                  </a:lnTo>
                  <a:lnTo>
                    <a:pt x="11808" y="1476"/>
                  </a:lnTo>
                  <a:lnTo>
                    <a:pt x="11894" y="1504"/>
                  </a:lnTo>
                  <a:lnTo>
                    <a:pt x="11981" y="1534"/>
                  </a:lnTo>
                  <a:lnTo>
                    <a:pt x="12067" y="1565"/>
                  </a:lnTo>
                  <a:lnTo>
                    <a:pt x="12153" y="1596"/>
                  </a:lnTo>
                  <a:lnTo>
                    <a:pt x="12237" y="1628"/>
                  </a:lnTo>
                  <a:lnTo>
                    <a:pt x="12322" y="1661"/>
                  </a:lnTo>
                  <a:lnTo>
                    <a:pt x="12406" y="1696"/>
                  </a:lnTo>
                  <a:lnTo>
                    <a:pt x="12489" y="1730"/>
                  </a:lnTo>
                  <a:lnTo>
                    <a:pt x="12572" y="1766"/>
                  </a:lnTo>
                  <a:lnTo>
                    <a:pt x="12654" y="1802"/>
                  </a:lnTo>
                  <a:lnTo>
                    <a:pt x="12736" y="1839"/>
                  </a:lnTo>
                  <a:lnTo>
                    <a:pt x="12817" y="1877"/>
                  </a:lnTo>
                  <a:lnTo>
                    <a:pt x="12899" y="1915"/>
                  </a:lnTo>
                  <a:lnTo>
                    <a:pt x="12979" y="1955"/>
                  </a:lnTo>
                  <a:lnTo>
                    <a:pt x="13058" y="1996"/>
                  </a:lnTo>
                  <a:lnTo>
                    <a:pt x="13137" y="2036"/>
                  </a:lnTo>
                  <a:lnTo>
                    <a:pt x="13215" y="2078"/>
                  </a:lnTo>
                  <a:lnTo>
                    <a:pt x="13293" y="2120"/>
                  </a:lnTo>
                  <a:lnTo>
                    <a:pt x="13370" y="2164"/>
                  </a:lnTo>
                  <a:lnTo>
                    <a:pt x="13447" y="2208"/>
                  </a:lnTo>
                  <a:lnTo>
                    <a:pt x="13523" y="2253"/>
                  </a:lnTo>
                  <a:lnTo>
                    <a:pt x="13597" y="2299"/>
                  </a:lnTo>
                  <a:lnTo>
                    <a:pt x="13672" y="2345"/>
                  </a:lnTo>
                  <a:lnTo>
                    <a:pt x="13746" y="2392"/>
                  </a:lnTo>
                  <a:lnTo>
                    <a:pt x="13820" y="2440"/>
                  </a:lnTo>
                  <a:lnTo>
                    <a:pt x="13892" y="2489"/>
                  </a:lnTo>
                  <a:lnTo>
                    <a:pt x="13964" y="2538"/>
                  </a:lnTo>
                  <a:lnTo>
                    <a:pt x="14036" y="2588"/>
                  </a:lnTo>
                  <a:lnTo>
                    <a:pt x="14106" y="2639"/>
                  </a:lnTo>
                  <a:lnTo>
                    <a:pt x="14175" y="2691"/>
                  </a:lnTo>
                  <a:lnTo>
                    <a:pt x="14245" y="2744"/>
                  </a:lnTo>
                  <a:lnTo>
                    <a:pt x="14245" y="2744"/>
                  </a:lnTo>
                  <a:lnTo>
                    <a:pt x="14318" y="2801"/>
                  </a:lnTo>
                  <a:lnTo>
                    <a:pt x="14390" y="2857"/>
                  </a:lnTo>
                  <a:lnTo>
                    <a:pt x="14460" y="2915"/>
                  </a:lnTo>
                  <a:lnTo>
                    <a:pt x="14529" y="2974"/>
                  </a:lnTo>
                  <a:lnTo>
                    <a:pt x="14598" y="3032"/>
                  </a:lnTo>
                  <a:lnTo>
                    <a:pt x="14664" y="3092"/>
                  </a:lnTo>
                  <a:lnTo>
                    <a:pt x="14730" y="3151"/>
                  </a:lnTo>
                  <a:lnTo>
                    <a:pt x="14794" y="3212"/>
                  </a:lnTo>
                  <a:lnTo>
                    <a:pt x="14857" y="3273"/>
                  </a:lnTo>
                  <a:lnTo>
                    <a:pt x="14919" y="3333"/>
                  </a:lnTo>
                  <a:lnTo>
                    <a:pt x="14980" y="3394"/>
                  </a:lnTo>
                  <a:lnTo>
                    <a:pt x="15039" y="3456"/>
                  </a:lnTo>
                  <a:lnTo>
                    <a:pt x="15098" y="3519"/>
                  </a:lnTo>
                  <a:lnTo>
                    <a:pt x="15154" y="3582"/>
                  </a:lnTo>
                  <a:lnTo>
                    <a:pt x="15210" y="3645"/>
                  </a:lnTo>
                  <a:lnTo>
                    <a:pt x="15264" y="3708"/>
                  </a:lnTo>
                  <a:lnTo>
                    <a:pt x="15318" y="3772"/>
                  </a:lnTo>
                  <a:lnTo>
                    <a:pt x="15369" y="3836"/>
                  </a:lnTo>
                  <a:lnTo>
                    <a:pt x="15420" y="3901"/>
                  </a:lnTo>
                  <a:lnTo>
                    <a:pt x="15470" y="3967"/>
                  </a:lnTo>
                  <a:lnTo>
                    <a:pt x="15518" y="4032"/>
                  </a:lnTo>
                  <a:lnTo>
                    <a:pt x="15566" y="4098"/>
                  </a:lnTo>
                  <a:lnTo>
                    <a:pt x="15611" y="4163"/>
                  </a:lnTo>
                  <a:lnTo>
                    <a:pt x="15655" y="4230"/>
                  </a:lnTo>
                  <a:lnTo>
                    <a:pt x="15699" y="4297"/>
                  </a:lnTo>
                  <a:lnTo>
                    <a:pt x="15741" y="4364"/>
                  </a:lnTo>
                  <a:lnTo>
                    <a:pt x="15783" y="4431"/>
                  </a:lnTo>
                  <a:lnTo>
                    <a:pt x="15822" y="4498"/>
                  </a:lnTo>
                  <a:lnTo>
                    <a:pt x="15861" y="4567"/>
                  </a:lnTo>
                  <a:lnTo>
                    <a:pt x="15898" y="4634"/>
                  </a:lnTo>
                  <a:lnTo>
                    <a:pt x="15934" y="4702"/>
                  </a:lnTo>
                  <a:lnTo>
                    <a:pt x="15970" y="4772"/>
                  </a:lnTo>
                  <a:lnTo>
                    <a:pt x="16003" y="4840"/>
                  </a:lnTo>
                  <a:lnTo>
                    <a:pt x="16036" y="4909"/>
                  </a:lnTo>
                  <a:lnTo>
                    <a:pt x="16067" y="4979"/>
                  </a:lnTo>
                  <a:lnTo>
                    <a:pt x="16097" y="5048"/>
                  </a:lnTo>
                  <a:lnTo>
                    <a:pt x="16126" y="5118"/>
                  </a:lnTo>
                  <a:lnTo>
                    <a:pt x="16153" y="5188"/>
                  </a:lnTo>
                  <a:lnTo>
                    <a:pt x="16180" y="5257"/>
                  </a:lnTo>
                  <a:lnTo>
                    <a:pt x="16206" y="5328"/>
                  </a:lnTo>
                  <a:lnTo>
                    <a:pt x="16229" y="5398"/>
                  </a:lnTo>
                  <a:lnTo>
                    <a:pt x="16253" y="5469"/>
                  </a:lnTo>
                  <a:lnTo>
                    <a:pt x="16274" y="5540"/>
                  </a:lnTo>
                  <a:lnTo>
                    <a:pt x="16294" y="5611"/>
                  </a:lnTo>
                  <a:lnTo>
                    <a:pt x="16314" y="5682"/>
                  </a:lnTo>
                  <a:lnTo>
                    <a:pt x="16332" y="5753"/>
                  </a:lnTo>
                  <a:lnTo>
                    <a:pt x="16349" y="5824"/>
                  </a:lnTo>
                  <a:lnTo>
                    <a:pt x="16365" y="5896"/>
                  </a:lnTo>
                  <a:lnTo>
                    <a:pt x="16379" y="5967"/>
                  </a:lnTo>
                  <a:lnTo>
                    <a:pt x="16393" y="6039"/>
                  </a:lnTo>
                  <a:lnTo>
                    <a:pt x="16405" y="6111"/>
                  </a:lnTo>
                  <a:lnTo>
                    <a:pt x="16415" y="6183"/>
                  </a:lnTo>
                  <a:lnTo>
                    <a:pt x="16425" y="6255"/>
                  </a:lnTo>
                  <a:lnTo>
                    <a:pt x="16433" y="6326"/>
                  </a:lnTo>
                  <a:lnTo>
                    <a:pt x="16441" y="6399"/>
                  </a:lnTo>
                  <a:lnTo>
                    <a:pt x="16447" y="6470"/>
                  </a:lnTo>
                  <a:lnTo>
                    <a:pt x="16453" y="6542"/>
                  </a:lnTo>
                  <a:lnTo>
                    <a:pt x="16456" y="6615"/>
                  </a:lnTo>
                  <a:lnTo>
                    <a:pt x="16459" y="6686"/>
                  </a:lnTo>
                  <a:lnTo>
                    <a:pt x="16460" y="6759"/>
                  </a:lnTo>
                  <a:lnTo>
                    <a:pt x="16460" y="6830"/>
                  </a:lnTo>
                  <a:lnTo>
                    <a:pt x="16459" y="6903"/>
                  </a:lnTo>
                  <a:lnTo>
                    <a:pt x="16457" y="6974"/>
                  </a:lnTo>
                  <a:lnTo>
                    <a:pt x="16454" y="7047"/>
                  </a:lnTo>
                  <a:lnTo>
                    <a:pt x="16449" y="7118"/>
                  </a:lnTo>
                  <a:lnTo>
                    <a:pt x="16444" y="7190"/>
                  </a:lnTo>
                  <a:lnTo>
                    <a:pt x="16437" y="7263"/>
                  </a:lnTo>
                  <a:lnTo>
                    <a:pt x="16429" y="7334"/>
                  </a:lnTo>
                  <a:lnTo>
                    <a:pt x="16419" y="7406"/>
                  </a:lnTo>
                  <a:lnTo>
                    <a:pt x="16409" y="7477"/>
                  </a:lnTo>
                  <a:lnTo>
                    <a:pt x="16398" y="7549"/>
                  </a:lnTo>
                  <a:lnTo>
                    <a:pt x="16385" y="7620"/>
                  </a:lnTo>
                  <a:lnTo>
                    <a:pt x="16371" y="7692"/>
                  </a:lnTo>
                  <a:lnTo>
                    <a:pt x="16356" y="7762"/>
                  </a:lnTo>
                  <a:lnTo>
                    <a:pt x="16339" y="7834"/>
                  </a:lnTo>
                  <a:lnTo>
                    <a:pt x="16322" y="7904"/>
                  </a:lnTo>
                  <a:lnTo>
                    <a:pt x="16304" y="7976"/>
                  </a:lnTo>
                  <a:lnTo>
                    <a:pt x="16284" y="8046"/>
                  </a:lnTo>
                  <a:lnTo>
                    <a:pt x="16263" y="8117"/>
                  </a:lnTo>
                  <a:lnTo>
                    <a:pt x="16241" y="8186"/>
                  </a:lnTo>
                  <a:lnTo>
                    <a:pt x="16218" y="8257"/>
                  </a:lnTo>
                  <a:lnTo>
                    <a:pt x="16194" y="8327"/>
                  </a:lnTo>
                  <a:lnTo>
                    <a:pt x="16168" y="8397"/>
                  </a:lnTo>
                  <a:lnTo>
                    <a:pt x="16142" y="8466"/>
                  </a:lnTo>
                  <a:lnTo>
                    <a:pt x="16114" y="8535"/>
                  </a:lnTo>
                  <a:lnTo>
                    <a:pt x="16084" y="8605"/>
                  </a:lnTo>
                  <a:lnTo>
                    <a:pt x="16054" y="8673"/>
                  </a:lnTo>
                  <a:lnTo>
                    <a:pt x="16023" y="8741"/>
                  </a:lnTo>
                  <a:lnTo>
                    <a:pt x="15990" y="8810"/>
                  </a:lnTo>
                  <a:lnTo>
                    <a:pt x="15957" y="8878"/>
                  </a:lnTo>
                  <a:lnTo>
                    <a:pt x="15922" y="8945"/>
                  </a:lnTo>
                  <a:lnTo>
                    <a:pt x="15886" y="9014"/>
                  </a:lnTo>
                  <a:lnTo>
                    <a:pt x="15849" y="9081"/>
                  </a:lnTo>
                  <a:lnTo>
                    <a:pt x="15810" y="9147"/>
                  </a:lnTo>
                  <a:lnTo>
                    <a:pt x="15771" y="9214"/>
                  </a:lnTo>
                  <a:lnTo>
                    <a:pt x="15730" y="9281"/>
                  </a:lnTo>
                  <a:lnTo>
                    <a:pt x="15689" y="9347"/>
                  </a:lnTo>
                  <a:lnTo>
                    <a:pt x="15646" y="9412"/>
                  </a:lnTo>
                  <a:lnTo>
                    <a:pt x="15602" y="9477"/>
                  </a:lnTo>
                  <a:lnTo>
                    <a:pt x="15557" y="9542"/>
                  </a:lnTo>
                  <a:lnTo>
                    <a:pt x="15510" y="9607"/>
                  </a:lnTo>
                  <a:lnTo>
                    <a:pt x="15463" y="9671"/>
                  </a:lnTo>
                  <a:lnTo>
                    <a:pt x="15414" y="9735"/>
                  </a:lnTo>
                  <a:lnTo>
                    <a:pt x="15365" y="9798"/>
                  </a:lnTo>
                  <a:lnTo>
                    <a:pt x="15314" y="9861"/>
                  </a:lnTo>
                  <a:lnTo>
                    <a:pt x="15262" y="9924"/>
                  </a:lnTo>
                  <a:lnTo>
                    <a:pt x="15209" y="9986"/>
                  </a:lnTo>
                  <a:lnTo>
                    <a:pt x="15154" y="10048"/>
                  </a:lnTo>
                  <a:lnTo>
                    <a:pt x="15099" y="10110"/>
                  </a:lnTo>
                  <a:lnTo>
                    <a:pt x="15042" y="10171"/>
                  </a:lnTo>
                  <a:lnTo>
                    <a:pt x="14984" y="10232"/>
                  </a:lnTo>
                  <a:lnTo>
                    <a:pt x="14926" y="10292"/>
                  </a:lnTo>
                  <a:lnTo>
                    <a:pt x="14866" y="10352"/>
                  </a:lnTo>
                  <a:lnTo>
                    <a:pt x="14805" y="10410"/>
                  </a:lnTo>
                  <a:lnTo>
                    <a:pt x="14743" y="10469"/>
                  </a:lnTo>
                  <a:lnTo>
                    <a:pt x="14680" y="10528"/>
                  </a:lnTo>
                  <a:lnTo>
                    <a:pt x="14615" y="10585"/>
                  </a:lnTo>
                  <a:lnTo>
                    <a:pt x="14549" y="10642"/>
                  </a:lnTo>
                  <a:lnTo>
                    <a:pt x="14482" y="10699"/>
                  </a:lnTo>
                  <a:lnTo>
                    <a:pt x="14415" y="10755"/>
                  </a:lnTo>
                  <a:lnTo>
                    <a:pt x="14345" y="10811"/>
                  </a:lnTo>
                  <a:lnTo>
                    <a:pt x="14276" y="10866"/>
                  </a:lnTo>
                  <a:lnTo>
                    <a:pt x="14204" y="10921"/>
                  </a:lnTo>
                  <a:lnTo>
                    <a:pt x="14132" y="10974"/>
                  </a:lnTo>
                  <a:lnTo>
                    <a:pt x="14059" y="11027"/>
                  </a:lnTo>
                  <a:lnTo>
                    <a:pt x="13984" y="11081"/>
                  </a:lnTo>
                  <a:lnTo>
                    <a:pt x="13908" y="11132"/>
                  </a:lnTo>
                  <a:lnTo>
                    <a:pt x="13831" y="11184"/>
                  </a:lnTo>
                  <a:lnTo>
                    <a:pt x="13831" y="111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E2FBA907-1D26-4767-94B9-DD9632A0F07B}"/>
                </a:ext>
              </a:extLst>
            </p:cNvPr>
            <p:cNvSpPr>
              <a:spLocks/>
            </p:cNvSpPr>
            <p:nvPr/>
          </p:nvSpPr>
          <p:spPr bwMode="auto">
            <a:xfrm>
              <a:off x="3746" y="1186"/>
              <a:ext cx="467" cy="467"/>
            </a:xfrm>
            <a:custGeom>
              <a:avLst/>
              <a:gdLst>
                <a:gd name="T0" fmla="*/ 2330 w 2335"/>
                <a:gd name="T1" fmla="*/ 1256 h 2332"/>
                <a:gd name="T2" fmla="*/ 2310 w 2335"/>
                <a:gd name="T3" fmla="*/ 1401 h 2332"/>
                <a:gd name="T4" fmla="*/ 2273 w 2335"/>
                <a:gd name="T5" fmla="*/ 1540 h 2332"/>
                <a:gd name="T6" fmla="*/ 2219 w 2335"/>
                <a:gd name="T7" fmla="*/ 1672 h 2332"/>
                <a:gd name="T8" fmla="*/ 2151 w 2335"/>
                <a:gd name="T9" fmla="*/ 1795 h 2332"/>
                <a:gd name="T10" fmla="*/ 2067 w 2335"/>
                <a:gd name="T11" fmla="*/ 1908 h 2332"/>
                <a:gd name="T12" fmla="*/ 1972 w 2335"/>
                <a:gd name="T13" fmla="*/ 2011 h 2332"/>
                <a:gd name="T14" fmla="*/ 1865 w 2335"/>
                <a:gd name="T15" fmla="*/ 2100 h 2332"/>
                <a:gd name="T16" fmla="*/ 1748 w 2335"/>
                <a:gd name="T17" fmla="*/ 2178 h 2332"/>
                <a:gd name="T18" fmla="*/ 1622 w 2335"/>
                <a:gd name="T19" fmla="*/ 2240 h 2332"/>
                <a:gd name="T20" fmla="*/ 1486 w 2335"/>
                <a:gd name="T21" fmla="*/ 2288 h 2332"/>
                <a:gd name="T22" fmla="*/ 1345 w 2335"/>
                <a:gd name="T23" fmla="*/ 2319 h 2332"/>
                <a:gd name="T24" fmla="*/ 1198 w 2335"/>
                <a:gd name="T25" fmla="*/ 2332 h 2332"/>
                <a:gd name="T26" fmla="*/ 1077 w 2335"/>
                <a:gd name="T27" fmla="*/ 2329 h 2332"/>
                <a:gd name="T28" fmla="*/ 932 w 2335"/>
                <a:gd name="T29" fmla="*/ 2309 h 2332"/>
                <a:gd name="T30" fmla="*/ 793 w 2335"/>
                <a:gd name="T31" fmla="*/ 2271 h 2332"/>
                <a:gd name="T32" fmla="*/ 661 w 2335"/>
                <a:gd name="T33" fmla="*/ 2218 h 2332"/>
                <a:gd name="T34" fmla="*/ 538 w 2335"/>
                <a:gd name="T35" fmla="*/ 2148 h 2332"/>
                <a:gd name="T36" fmla="*/ 425 w 2335"/>
                <a:gd name="T37" fmla="*/ 2066 h 2332"/>
                <a:gd name="T38" fmla="*/ 322 w 2335"/>
                <a:gd name="T39" fmla="*/ 1971 h 2332"/>
                <a:gd name="T40" fmla="*/ 232 w 2335"/>
                <a:gd name="T41" fmla="*/ 1864 h 2332"/>
                <a:gd name="T42" fmla="*/ 155 w 2335"/>
                <a:gd name="T43" fmla="*/ 1747 h 2332"/>
                <a:gd name="T44" fmla="*/ 92 w 2335"/>
                <a:gd name="T45" fmla="*/ 1620 h 2332"/>
                <a:gd name="T46" fmla="*/ 45 w 2335"/>
                <a:gd name="T47" fmla="*/ 1485 h 2332"/>
                <a:gd name="T48" fmla="*/ 14 w 2335"/>
                <a:gd name="T49" fmla="*/ 1343 h 2332"/>
                <a:gd name="T50" fmla="*/ 0 w 2335"/>
                <a:gd name="T51" fmla="*/ 1196 h 2332"/>
                <a:gd name="T52" fmla="*/ 3 w 2335"/>
                <a:gd name="T53" fmla="*/ 1076 h 2332"/>
                <a:gd name="T54" fmla="*/ 23 w 2335"/>
                <a:gd name="T55" fmla="*/ 931 h 2332"/>
                <a:gd name="T56" fmla="*/ 61 w 2335"/>
                <a:gd name="T57" fmla="*/ 792 h 2332"/>
                <a:gd name="T58" fmla="*/ 115 w 2335"/>
                <a:gd name="T59" fmla="*/ 660 h 2332"/>
                <a:gd name="T60" fmla="*/ 184 w 2335"/>
                <a:gd name="T61" fmla="*/ 537 h 2332"/>
                <a:gd name="T62" fmla="*/ 267 w 2335"/>
                <a:gd name="T63" fmla="*/ 424 h 2332"/>
                <a:gd name="T64" fmla="*/ 362 w 2335"/>
                <a:gd name="T65" fmla="*/ 322 h 2332"/>
                <a:gd name="T66" fmla="*/ 469 w 2335"/>
                <a:gd name="T67" fmla="*/ 232 h 2332"/>
                <a:gd name="T68" fmla="*/ 586 w 2335"/>
                <a:gd name="T69" fmla="*/ 154 h 2332"/>
                <a:gd name="T70" fmla="*/ 712 w 2335"/>
                <a:gd name="T71" fmla="*/ 92 h 2332"/>
                <a:gd name="T72" fmla="*/ 847 w 2335"/>
                <a:gd name="T73" fmla="*/ 44 h 2332"/>
                <a:gd name="T74" fmla="*/ 989 w 2335"/>
                <a:gd name="T75" fmla="*/ 13 h 2332"/>
                <a:gd name="T76" fmla="*/ 1137 w 2335"/>
                <a:gd name="T77" fmla="*/ 0 h 2332"/>
                <a:gd name="T78" fmla="*/ 1256 w 2335"/>
                <a:gd name="T79" fmla="*/ 3 h 2332"/>
                <a:gd name="T80" fmla="*/ 1403 w 2335"/>
                <a:gd name="T81" fmla="*/ 24 h 2332"/>
                <a:gd name="T82" fmla="*/ 1542 w 2335"/>
                <a:gd name="T83" fmla="*/ 61 h 2332"/>
                <a:gd name="T84" fmla="*/ 1673 w 2335"/>
                <a:gd name="T85" fmla="*/ 114 h 2332"/>
                <a:gd name="T86" fmla="*/ 1796 w 2335"/>
                <a:gd name="T87" fmla="*/ 184 h 2332"/>
                <a:gd name="T88" fmla="*/ 1909 w 2335"/>
                <a:gd name="T89" fmla="*/ 266 h 2332"/>
                <a:gd name="T90" fmla="*/ 2012 w 2335"/>
                <a:gd name="T91" fmla="*/ 361 h 2332"/>
                <a:gd name="T92" fmla="*/ 2103 w 2335"/>
                <a:gd name="T93" fmla="*/ 468 h 2332"/>
                <a:gd name="T94" fmla="*/ 2180 w 2335"/>
                <a:gd name="T95" fmla="*/ 585 h 2332"/>
                <a:gd name="T96" fmla="*/ 2243 w 2335"/>
                <a:gd name="T97" fmla="*/ 712 h 2332"/>
                <a:gd name="T98" fmla="*/ 2290 w 2335"/>
                <a:gd name="T99" fmla="*/ 847 h 2332"/>
                <a:gd name="T100" fmla="*/ 2321 w 2335"/>
                <a:gd name="T101" fmla="*/ 989 h 2332"/>
                <a:gd name="T102" fmla="*/ 2334 w 2335"/>
                <a:gd name="T103" fmla="*/ 1136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2">
                  <a:moveTo>
                    <a:pt x="2335" y="1166"/>
                  </a:moveTo>
                  <a:lnTo>
                    <a:pt x="2335" y="1166"/>
                  </a:lnTo>
                  <a:lnTo>
                    <a:pt x="2334" y="1196"/>
                  </a:lnTo>
                  <a:lnTo>
                    <a:pt x="2332" y="1226"/>
                  </a:lnTo>
                  <a:lnTo>
                    <a:pt x="2330" y="1256"/>
                  </a:lnTo>
                  <a:lnTo>
                    <a:pt x="2328" y="1286"/>
                  </a:lnTo>
                  <a:lnTo>
                    <a:pt x="2325" y="1315"/>
                  </a:lnTo>
                  <a:lnTo>
                    <a:pt x="2321" y="1343"/>
                  </a:lnTo>
                  <a:lnTo>
                    <a:pt x="2316" y="1372"/>
                  </a:lnTo>
                  <a:lnTo>
                    <a:pt x="2310" y="1401"/>
                  </a:lnTo>
                  <a:lnTo>
                    <a:pt x="2305" y="1430"/>
                  </a:lnTo>
                  <a:lnTo>
                    <a:pt x="2297" y="1458"/>
                  </a:lnTo>
                  <a:lnTo>
                    <a:pt x="2290" y="1485"/>
                  </a:lnTo>
                  <a:lnTo>
                    <a:pt x="2282" y="1513"/>
                  </a:lnTo>
                  <a:lnTo>
                    <a:pt x="2273" y="1540"/>
                  </a:lnTo>
                  <a:lnTo>
                    <a:pt x="2263" y="1568"/>
                  </a:lnTo>
                  <a:lnTo>
                    <a:pt x="2253" y="1594"/>
                  </a:lnTo>
                  <a:lnTo>
                    <a:pt x="2243" y="1620"/>
                  </a:lnTo>
                  <a:lnTo>
                    <a:pt x="2231" y="1647"/>
                  </a:lnTo>
                  <a:lnTo>
                    <a:pt x="2219" y="1672"/>
                  </a:lnTo>
                  <a:lnTo>
                    <a:pt x="2206" y="1697"/>
                  </a:lnTo>
                  <a:lnTo>
                    <a:pt x="2194" y="1722"/>
                  </a:lnTo>
                  <a:lnTo>
                    <a:pt x="2180" y="1747"/>
                  </a:lnTo>
                  <a:lnTo>
                    <a:pt x="2166" y="1770"/>
                  </a:lnTo>
                  <a:lnTo>
                    <a:pt x="2151" y="1795"/>
                  </a:lnTo>
                  <a:lnTo>
                    <a:pt x="2135" y="1819"/>
                  </a:lnTo>
                  <a:lnTo>
                    <a:pt x="2119" y="1841"/>
                  </a:lnTo>
                  <a:lnTo>
                    <a:pt x="2103" y="1864"/>
                  </a:lnTo>
                  <a:lnTo>
                    <a:pt x="2086" y="1886"/>
                  </a:lnTo>
                  <a:lnTo>
                    <a:pt x="2067" y="1908"/>
                  </a:lnTo>
                  <a:lnTo>
                    <a:pt x="2049" y="1930"/>
                  </a:lnTo>
                  <a:lnTo>
                    <a:pt x="2031" y="1950"/>
                  </a:lnTo>
                  <a:lnTo>
                    <a:pt x="2012" y="1971"/>
                  </a:lnTo>
                  <a:lnTo>
                    <a:pt x="1993" y="1990"/>
                  </a:lnTo>
                  <a:lnTo>
                    <a:pt x="1972" y="2011"/>
                  </a:lnTo>
                  <a:lnTo>
                    <a:pt x="1952" y="2030"/>
                  </a:lnTo>
                  <a:lnTo>
                    <a:pt x="1931" y="2048"/>
                  </a:lnTo>
                  <a:lnTo>
                    <a:pt x="1909" y="2066"/>
                  </a:lnTo>
                  <a:lnTo>
                    <a:pt x="1888" y="2083"/>
                  </a:lnTo>
                  <a:lnTo>
                    <a:pt x="1865" y="2100"/>
                  </a:lnTo>
                  <a:lnTo>
                    <a:pt x="1843" y="2117"/>
                  </a:lnTo>
                  <a:lnTo>
                    <a:pt x="1820" y="2133"/>
                  </a:lnTo>
                  <a:lnTo>
                    <a:pt x="1796" y="2148"/>
                  </a:lnTo>
                  <a:lnTo>
                    <a:pt x="1773" y="2163"/>
                  </a:lnTo>
                  <a:lnTo>
                    <a:pt x="1748" y="2178"/>
                  </a:lnTo>
                  <a:lnTo>
                    <a:pt x="1723" y="2191"/>
                  </a:lnTo>
                  <a:lnTo>
                    <a:pt x="1699" y="2205"/>
                  </a:lnTo>
                  <a:lnTo>
                    <a:pt x="1673" y="2218"/>
                  </a:lnTo>
                  <a:lnTo>
                    <a:pt x="1647" y="2230"/>
                  </a:lnTo>
                  <a:lnTo>
                    <a:pt x="1622" y="2240"/>
                  </a:lnTo>
                  <a:lnTo>
                    <a:pt x="1595" y="2252"/>
                  </a:lnTo>
                  <a:lnTo>
                    <a:pt x="1568" y="2262"/>
                  </a:lnTo>
                  <a:lnTo>
                    <a:pt x="1542" y="2271"/>
                  </a:lnTo>
                  <a:lnTo>
                    <a:pt x="1514" y="2280"/>
                  </a:lnTo>
                  <a:lnTo>
                    <a:pt x="1486" y="2288"/>
                  </a:lnTo>
                  <a:lnTo>
                    <a:pt x="1458" y="2296"/>
                  </a:lnTo>
                  <a:lnTo>
                    <a:pt x="1431" y="2302"/>
                  </a:lnTo>
                  <a:lnTo>
                    <a:pt x="1403" y="2309"/>
                  </a:lnTo>
                  <a:lnTo>
                    <a:pt x="1374" y="2314"/>
                  </a:lnTo>
                  <a:lnTo>
                    <a:pt x="1345" y="2319"/>
                  </a:lnTo>
                  <a:lnTo>
                    <a:pt x="1315" y="2324"/>
                  </a:lnTo>
                  <a:lnTo>
                    <a:pt x="1286" y="2327"/>
                  </a:lnTo>
                  <a:lnTo>
                    <a:pt x="1256" y="2329"/>
                  </a:lnTo>
                  <a:lnTo>
                    <a:pt x="1228" y="2331"/>
                  </a:lnTo>
                  <a:lnTo>
                    <a:pt x="1198" y="2332"/>
                  </a:lnTo>
                  <a:lnTo>
                    <a:pt x="1167" y="2332"/>
                  </a:lnTo>
                  <a:lnTo>
                    <a:pt x="1167" y="2332"/>
                  </a:lnTo>
                  <a:lnTo>
                    <a:pt x="1137" y="2332"/>
                  </a:lnTo>
                  <a:lnTo>
                    <a:pt x="1107" y="2331"/>
                  </a:lnTo>
                  <a:lnTo>
                    <a:pt x="1077" y="2329"/>
                  </a:lnTo>
                  <a:lnTo>
                    <a:pt x="1048" y="2327"/>
                  </a:lnTo>
                  <a:lnTo>
                    <a:pt x="1018" y="2324"/>
                  </a:lnTo>
                  <a:lnTo>
                    <a:pt x="989" y="2319"/>
                  </a:lnTo>
                  <a:lnTo>
                    <a:pt x="960" y="2314"/>
                  </a:lnTo>
                  <a:lnTo>
                    <a:pt x="932" y="2309"/>
                  </a:lnTo>
                  <a:lnTo>
                    <a:pt x="904" y="2302"/>
                  </a:lnTo>
                  <a:lnTo>
                    <a:pt x="875" y="2296"/>
                  </a:lnTo>
                  <a:lnTo>
                    <a:pt x="847" y="2288"/>
                  </a:lnTo>
                  <a:lnTo>
                    <a:pt x="820" y="2280"/>
                  </a:lnTo>
                  <a:lnTo>
                    <a:pt x="793" y="2271"/>
                  </a:lnTo>
                  <a:lnTo>
                    <a:pt x="766" y="2262"/>
                  </a:lnTo>
                  <a:lnTo>
                    <a:pt x="739" y="2252"/>
                  </a:lnTo>
                  <a:lnTo>
                    <a:pt x="712" y="2240"/>
                  </a:lnTo>
                  <a:lnTo>
                    <a:pt x="687" y="2230"/>
                  </a:lnTo>
                  <a:lnTo>
                    <a:pt x="661" y="2218"/>
                  </a:lnTo>
                  <a:lnTo>
                    <a:pt x="636" y="2205"/>
                  </a:lnTo>
                  <a:lnTo>
                    <a:pt x="611" y="2191"/>
                  </a:lnTo>
                  <a:lnTo>
                    <a:pt x="586" y="2178"/>
                  </a:lnTo>
                  <a:lnTo>
                    <a:pt x="562" y="2163"/>
                  </a:lnTo>
                  <a:lnTo>
                    <a:pt x="538" y="2148"/>
                  </a:lnTo>
                  <a:lnTo>
                    <a:pt x="515" y="2133"/>
                  </a:lnTo>
                  <a:lnTo>
                    <a:pt x="491" y="2117"/>
                  </a:lnTo>
                  <a:lnTo>
                    <a:pt x="469" y="2100"/>
                  </a:lnTo>
                  <a:lnTo>
                    <a:pt x="446" y="2083"/>
                  </a:lnTo>
                  <a:lnTo>
                    <a:pt x="425" y="2066"/>
                  </a:lnTo>
                  <a:lnTo>
                    <a:pt x="404" y="2048"/>
                  </a:lnTo>
                  <a:lnTo>
                    <a:pt x="382" y="2030"/>
                  </a:lnTo>
                  <a:lnTo>
                    <a:pt x="362" y="2011"/>
                  </a:lnTo>
                  <a:lnTo>
                    <a:pt x="342" y="1990"/>
                  </a:lnTo>
                  <a:lnTo>
                    <a:pt x="322" y="1971"/>
                  </a:lnTo>
                  <a:lnTo>
                    <a:pt x="303" y="1950"/>
                  </a:lnTo>
                  <a:lnTo>
                    <a:pt x="284" y="1930"/>
                  </a:lnTo>
                  <a:lnTo>
                    <a:pt x="267" y="1908"/>
                  </a:lnTo>
                  <a:lnTo>
                    <a:pt x="249" y="1886"/>
                  </a:lnTo>
                  <a:lnTo>
                    <a:pt x="232" y="1864"/>
                  </a:lnTo>
                  <a:lnTo>
                    <a:pt x="216" y="1841"/>
                  </a:lnTo>
                  <a:lnTo>
                    <a:pt x="200" y="1819"/>
                  </a:lnTo>
                  <a:lnTo>
                    <a:pt x="184" y="1795"/>
                  </a:lnTo>
                  <a:lnTo>
                    <a:pt x="169" y="1770"/>
                  </a:lnTo>
                  <a:lnTo>
                    <a:pt x="155" y="1747"/>
                  </a:lnTo>
                  <a:lnTo>
                    <a:pt x="141" y="1722"/>
                  </a:lnTo>
                  <a:lnTo>
                    <a:pt x="128" y="1697"/>
                  </a:lnTo>
                  <a:lnTo>
                    <a:pt x="115" y="1672"/>
                  </a:lnTo>
                  <a:lnTo>
                    <a:pt x="103" y="1647"/>
                  </a:lnTo>
                  <a:lnTo>
                    <a:pt x="92" y="1620"/>
                  </a:lnTo>
                  <a:lnTo>
                    <a:pt x="81" y="1594"/>
                  </a:lnTo>
                  <a:lnTo>
                    <a:pt x="70" y="1568"/>
                  </a:lnTo>
                  <a:lnTo>
                    <a:pt x="61" y="1540"/>
                  </a:lnTo>
                  <a:lnTo>
                    <a:pt x="52" y="1513"/>
                  </a:lnTo>
                  <a:lnTo>
                    <a:pt x="45" y="1485"/>
                  </a:lnTo>
                  <a:lnTo>
                    <a:pt x="36" y="1458"/>
                  </a:lnTo>
                  <a:lnTo>
                    <a:pt x="30" y="1430"/>
                  </a:lnTo>
                  <a:lnTo>
                    <a:pt x="23" y="1401"/>
                  </a:lnTo>
                  <a:lnTo>
                    <a:pt x="18" y="1372"/>
                  </a:lnTo>
                  <a:lnTo>
                    <a:pt x="14" y="1343"/>
                  </a:lnTo>
                  <a:lnTo>
                    <a:pt x="9" y="1315"/>
                  </a:lnTo>
                  <a:lnTo>
                    <a:pt x="6" y="1286"/>
                  </a:lnTo>
                  <a:lnTo>
                    <a:pt x="3" y="1256"/>
                  </a:lnTo>
                  <a:lnTo>
                    <a:pt x="1" y="1226"/>
                  </a:lnTo>
                  <a:lnTo>
                    <a:pt x="0" y="1196"/>
                  </a:lnTo>
                  <a:lnTo>
                    <a:pt x="0" y="1166"/>
                  </a:lnTo>
                  <a:lnTo>
                    <a:pt x="0" y="1166"/>
                  </a:lnTo>
                  <a:lnTo>
                    <a:pt x="0" y="1136"/>
                  </a:lnTo>
                  <a:lnTo>
                    <a:pt x="1" y="1106"/>
                  </a:lnTo>
                  <a:lnTo>
                    <a:pt x="3" y="1076"/>
                  </a:lnTo>
                  <a:lnTo>
                    <a:pt x="6" y="1047"/>
                  </a:lnTo>
                  <a:lnTo>
                    <a:pt x="9" y="1018"/>
                  </a:lnTo>
                  <a:lnTo>
                    <a:pt x="14" y="989"/>
                  </a:lnTo>
                  <a:lnTo>
                    <a:pt x="18" y="960"/>
                  </a:lnTo>
                  <a:lnTo>
                    <a:pt x="23" y="931"/>
                  </a:lnTo>
                  <a:lnTo>
                    <a:pt x="30" y="902"/>
                  </a:lnTo>
                  <a:lnTo>
                    <a:pt x="36" y="875"/>
                  </a:lnTo>
                  <a:lnTo>
                    <a:pt x="45" y="847"/>
                  </a:lnTo>
                  <a:lnTo>
                    <a:pt x="52" y="819"/>
                  </a:lnTo>
                  <a:lnTo>
                    <a:pt x="61" y="792"/>
                  </a:lnTo>
                  <a:lnTo>
                    <a:pt x="70" y="765"/>
                  </a:lnTo>
                  <a:lnTo>
                    <a:pt x="81" y="739"/>
                  </a:lnTo>
                  <a:lnTo>
                    <a:pt x="92" y="712"/>
                  </a:lnTo>
                  <a:lnTo>
                    <a:pt x="103" y="687"/>
                  </a:lnTo>
                  <a:lnTo>
                    <a:pt x="115" y="660"/>
                  </a:lnTo>
                  <a:lnTo>
                    <a:pt x="128" y="635"/>
                  </a:lnTo>
                  <a:lnTo>
                    <a:pt x="141" y="610"/>
                  </a:lnTo>
                  <a:lnTo>
                    <a:pt x="155" y="585"/>
                  </a:lnTo>
                  <a:lnTo>
                    <a:pt x="169" y="562"/>
                  </a:lnTo>
                  <a:lnTo>
                    <a:pt x="184" y="537"/>
                  </a:lnTo>
                  <a:lnTo>
                    <a:pt x="200" y="514"/>
                  </a:lnTo>
                  <a:lnTo>
                    <a:pt x="216" y="491"/>
                  </a:lnTo>
                  <a:lnTo>
                    <a:pt x="232" y="468"/>
                  </a:lnTo>
                  <a:lnTo>
                    <a:pt x="249" y="446"/>
                  </a:lnTo>
                  <a:lnTo>
                    <a:pt x="267" y="424"/>
                  </a:lnTo>
                  <a:lnTo>
                    <a:pt x="284" y="403"/>
                  </a:lnTo>
                  <a:lnTo>
                    <a:pt x="303" y="382"/>
                  </a:lnTo>
                  <a:lnTo>
                    <a:pt x="322" y="361"/>
                  </a:lnTo>
                  <a:lnTo>
                    <a:pt x="342" y="342"/>
                  </a:lnTo>
                  <a:lnTo>
                    <a:pt x="362" y="322"/>
                  </a:lnTo>
                  <a:lnTo>
                    <a:pt x="382" y="302"/>
                  </a:lnTo>
                  <a:lnTo>
                    <a:pt x="404" y="284"/>
                  </a:lnTo>
                  <a:lnTo>
                    <a:pt x="425" y="266"/>
                  </a:lnTo>
                  <a:lnTo>
                    <a:pt x="446" y="249"/>
                  </a:lnTo>
                  <a:lnTo>
                    <a:pt x="469" y="232"/>
                  </a:lnTo>
                  <a:lnTo>
                    <a:pt x="491" y="215"/>
                  </a:lnTo>
                  <a:lnTo>
                    <a:pt x="515" y="199"/>
                  </a:lnTo>
                  <a:lnTo>
                    <a:pt x="538" y="184"/>
                  </a:lnTo>
                  <a:lnTo>
                    <a:pt x="562" y="169"/>
                  </a:lnTo>
                  <a:lnTo>
                    <a:pt x="586" y="154"/>
                  </a:lnTo>
                  <a:lnTo>
                    <a:pt x="611" y="141"/>
                  </a:lnTo>
                  <a:lnTo>
                    <a:pt x="636" y="127"/>
                  </a:lnTo>
                  <a:lnTo>
                    <a:pt x="661" y="114"/>
                  </a:lnTo>
                  <a:lnTo>
                    <a:pt x="687" y="103"/>
                  </a:lnTo>
                  <a:lnTo>
                    <a:pt x="712" y="92"/>
                  </a:lnTo>
                  <a:lnTo>
                    <a:pt x="739" y="80"/>
                  </a:lnTo>
                  <a:lnTo>
                    <a:pt x="766" y="71"/>
                  </a:lnTo>
                  <a:lnTo>
                    <a:pt x="793" y="61"/>
                  </a:lnTo>
                  <a:lnTo>
                    <a:pt x="820" y="53"/>
                  </a:lnTo>
                  <a:lnTo>
                    <a:pt x="847" y="44"/>
                  </a:lnTo>
                  <a:lnTo>
                    <a:pt x="875" y="36"/>
                  </a:lnTo>
                  <a:lnTo>
                    <a:pt x="904" y="30"/>
                  </a:lnTo>
                  <a:lnTo>
                    <a:pt x="932" y="24"/>
                  </a:lnTo>
                  <a:lnTo>
                    <a:pt x="960" y="18"/>
                  </a:lnTo>
                  <a:lnTo>
                    <a:pt x="989" y="13"/>
                  </a:lnTo>
                  <a:lnTo>
                    <a:pt x="1018" y="9"/>
                  </a:lnTo>
                  <a:lnTo>
                    <a:pt x="1048" y="6"/>
                  </a:lnTo>
                  <a:lnTo>
                    <a:pt x="1077" y="3"/>
                  </a:lnTo>
                  <a:lnTo>
                    <a:pt x="1107" y="1"/>
                  </a:lnTo>
                  <a:lnTo>
                    <a:pt x="1137" y="0"/>
                  </a:lnTo>
                  <a:lnTo>
                    <a:pt x="1167" y="0"/>
                  </a:lnTo>
                  <a:lnTo>
                    <a:pt x="1167" y="0"/>
                  </a:lnTo>
                  <a:lnTo>
                    <a:pt x="1198" y="0"/>
                  </a:lnTo>
                  <a:lnTo>
                    <a:pt x="1228" y="1"/>
                  </a:lnTo>
                  <a:lnTo>
                    <a:pt x="1256" y="3"/>
                  </a:lnTo>
                  <a:lnTo>
                    <a:pt x="1286" y="6"/>
                  </a:lnTo>
                  <a:lnTo>
                    <a:pt x="1315" y="9"/>
                  </a:lnTo>
                  <a:lnTo>
                    <a:pt x="1345" y="13"/>
                  </a:lnTo>
                  <a:lnTo>
                    <a:pt x="1374" y="18"/>
                  </a:lnTo>
                  <a:lnTo>
                    <a:pt x="1403" y="24"/>
                  </a:lnTo>
                  <a:lnTo>
                    <a:pt x="1431" y="30"/>
                  </a:lnTo>
                  <a:lnTo>
                    <a:pt x="1458" y="36"/>
                  </a:lnTo>
                  <a:lnTo>
                    <a:pt x="1486" y="44"/>
                  </a:lnTo>
                  <a:lnTo>
                    <a:pt x="1514" y="53"/>
                  </a:lnTo>
                  <a:lnTo>
                    <a:pt x="1542" y="61"/>
                  </a:lnTo>
                  <a:lnTo>
                    <a:pt x="1568" y="71"/>
                  </a:lnTo>
                  <a:lnTo>
                    <a:pt x="1595" y="80"/>
                  </a:lnTo>
                  <a:lnTo>
                    <a:pt x="1622" y="92"/>
                  </a:lnTo>
                  <a:lnTo>
                    <a:pt x="1647" y="103"/>
                  </a:lnTo>
                  <a:lnTo>
                    <a:pt x="1673" y="114"/>
                  </a:lnTo>
                  <a:lnTo>
                    <a:pt x="1699" y="127"/>
                  </a:lnTo>
                  <a:lnTo>
                    <a:pt x="1723" y="141"/>
                  </a:lnTo>
                  <a:lnTo>
                    <a:pt x="1748" y="154"/>
                  </a:lnTo>
                  <a:lnTo>
                    <a:pt x="1773" y="169"/>
                  </a:lnTo>
                  <a:lnTo>
                    <a:pt x="1796" y="184"/>
                  </a:lnTo>
                  <a:lnTo>
                    <a:pt x="1820" y="199"/>
                  </a:lnTo>
                  <a:lnTo>
                    <a:pt x="1843" y="215"/>
                  </a:lnTo>
                  <a:lnTo>
                    <a:pt x="1865" y="232"/>
                  </a:lnTo>
                  <a:lnTo>
                    <a:pt x="1888" y="249"/>
                  </a:lnTo>
                  <a:lnTo>
                    <a:pt x="1909" y="266"/>
                  </a:lnTo>
                  <a:lnTo>
                    <a:pt x="1931" y="284"/>
                  </a:lnTo>
                  <a:lnTo>
                    <a:pt x="1952" y="302"/>
                  </a:lnTo>
                  <a:lnTo>
                    <a:pt x="1972" y="322"/>
                  </a:lnTo>
                  <a:lnTo>
                    <a:pt x="1993" y="342"/>
                  </a:lnTo>
                  <a:lnTo>
                    <a:pt x="2012" y="361"/>
                  </a:lnTo>
                  <a:lnTo>
                    <a:pt x="2031" y="382"/>
                  </a:lnTo>
                  <a:lnTo>
                    <a:pt x="2049" y="403"/>
                  </a:lnTo>
                  <a:lnTo>
                    <a:pt x="2067" y="424"/>
                  </a:lnTo>
                  <a:lnTo>
                    <a:pt x="2086" y="446"/>
                  </a:lnTo>
                  <a:lnTo>
                    <a:pt x="2103" y="468"/>
                  </a:lnTo>
                  <a:lnTo>
                    <a:pt x="2119" y="491"/>
                  </a:lnTo>
                  <a:lnTo>
                    <a:pt x="2135" y="514"/>
                  </a:lnTo>
                  <a:lnTo>
                    <a:pt x="2151" y="537"/>
                  </a:lnTo>
                  <a:lnTo>
                    <a:pt x="2166" y="562"/>
                  </a:lnTo>
                  <a:lnTo>
                    <a:pt x="2180" y="585"/>
                  </a:lnTo>
                  <a:lnTo>
                    <a:pt x="2194" y="610"/>
                  </a:lnTo>
                  <a:lnTo>
                    <a:pt x="2206" y="635"/>
                  </a:lnTo>
                  <a:lnTo>
                    <a:pt x="2219" y="660"/>
                  </a:lnTo>
                  <a:lnTo>
                    <a:pt x="2231" y="687"/>
                  </a:lnTo>
                  <a:lnTo>
                    <a:pt x="2243" y="712"/>
                  </a:lnTo>
                  <a:lnTo>
                    <a:pt x="2253" y="739"/>
                  </a:lnTo>
                  <a:lnTo>
                    <a:pt x="2263" y="765"/>
                  </a:lnTo>
                  <a:lnTo>
                    <a:pt x="2273" y="792"/>
                  </a:lnTo>
                  <a:lnTo>
                    <a:pt x="2282" y="819"/>
                  </a:lnTo>
                  <a:lnTo>
                    <a:pt x="2290" y="847"/>
                  </a:lnTo>
                  <a:lnTo>
                    <a:pt x="2297" y="875"/>
                  </a:lnTo>
                  <a:lnTo>
                    <a:pt x="2305" y="902"/>
                  </a:lnTo>
                  <a:lnTo>
                    <a:pt x="2310" y="931"/>
                  </a:lnTo>
                  <a:lnTo>
                    <a:pt x="2316" y="960"/>
                  </a:lnTo>
                  <a:lnTo>
                    <a:pt x="2321" y="989"/>
                  </a:lnTo>
                  <a:lnTo>
                    <a:pt x="2325" y="1018"/>
                  </a:lnTo>
                  <a:lnTo>
                    <a:pt x="2328" y="1047"/>
                  </a:lnTo>
                  <a:lnTo>
                    <a:pt x="2330" y="1076"/>
                  </a:lnTo>
                  <a:lnTo>
                    <a:pt x="2332" y="1106"/>
                  </a:lnTo>
                  <a:lnTo>
                    <a:pt x="2334"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5E004D43-A674-4F02-8B0F-CF38A0F09AF4}"/>
                </a:ext>
              </a:extLst>
            </p:cNvPr>
            <p:cNvSpPr>
              <a:spLocks/>
            </p:cNvSpPr>
            <p:nvPr/>
          </p:nvSpPr>
          <p:spPr bwMode="auto">
            <a:xfrm>
              <a:off x="4436" y="1186"/>
              <a:ext cx="467" cy="467"/>
            </a:xfrm>
            <a:custGeom>
              <a:avLst/>
              <a:gdLst>
                <a:gd name="T0" fmla="*/ 2332 w 2335"/>
                <a:gd name="T1" fmla="*/ 1256 h 2332"/>
                <a:gd name="T2" fmla="*/ 2311 w 2335"/>
                <a:gd name="T3" fmla="*/ 1401 h 2332"/>
                <a:gd name="T4" fmla="*/ 2274 w 2335"/>
                <a:gd name="T5" fmla="*/ 1540 h 2332"/>
                <a:gd name="T6" fmla="*/ 2220 w 2335"/>
                <a:gd name="T7" fmla="*/ 1672 h 2332"/>
                <a:gd name="T8" fmla="*/ 2151 w 2335"/>
                <a:gd name="T9" fmla="*/ 1795 h 2332"/>
                <a:gd name="T10" fmla="*/ 2069 w 2335"/>
                <a:gd name="T11" fmla="*/ 1908 h 2332"/>
                <a:gd name="T12" fmla="*/ 1973 w 2335"/>
                <a:gd name="T13" fmla="*/ 2011 h 2332"/>
                <a:gd name="T14" fmla="*/ 1866 w 2335"/>
                <a:gd name="T15" fmla="*/ 2100 h 2332"/>
                <a:gd name="T16" fmla="*/ 1748 w 2335"/>
                <a:gd name="T17" fmla="*/ 2178 h 2332"/>
                <a:gd name="T18" fmla="*/ 1622 w 2335"/>
                <a:gd name="T19" fmla="*/ 2240 h 2332"/>
                <a:gd name="T20" fmla="*/ 1488 w 2335"/>
                <a:gd name="T21" fmla="*/ 2288 h 2332"/>
                <a:gd name="T22" fmla="*/ 1346 w 2335"/>
                <a:gd name="T23" fmla="*/ 2319 h 2332"/>
                <a:gd name="T24" fmla="*/ 1198 w 2335"/>
                <a:gd name="T25" fmla="*/ 2332 h 2332"/>
                <a:gd name="T26" fmla="*/ 1078 w 2335"/>
                <a:gd name="T27" fmla="*/ 2329 h 2332"/>
                <a:gd name="T28" fmla="*/ 933 w 2335"/>
                <a:gd name="T29" fmla="*/ 2309 h 2332"/>
                <a:gd name="T30" fmla="*/ 793 w 2335"/>
                <a:gd name="T31" fmla="*/ 2271 h 2332"/>
                <a:gd name="T32" fmla="*/ 662 w 2335"/>
                <a:gd name="T33" fmla="*/ 2218 h 2332"/>
                <a:gd name="T34" fmla="*/ 539 w 2335"/>
                <a:gd name="T35" fmla="*/ 2148 h 2332"/>
                <a:gd name="T36" fmla="*/ 425 w 2335"/>
                <a:gd name="T37" fmla="*/ 2066 h 2332"/>
                <a:gd name="T38" fmla="*/ 323 w 2335"/>
                <a:gd name="T39" fmla="*/ 1971 h 2332"/>
                <a:gd name="T40" fmla="*/ 232 w 2335"/>
                <a:gd name="T41" fmla="*/ 1864 h 2332"/>
                <a:gd name="T42" fmla="*/ 155 w 2335"/>
                <a:gd name="T43" fmla="*/ 1747 h 2332"/>
                <a:gd name="T44" fmla="*/ 92 w 2335"/>
                <a:gd name="T45" fmla="*/ 1620 h 2332"/>
                <a:gd name="T46" fmla="*/ 45 w 2335"/>
                <a:gd name="T47" fmla="*/ 1485 h 2332"/>
                <a:gd name="T48" fmla="*/ 14 w 2335"/>
                <a:gd name="T49" fmla="*/ 1343 h 2332"/>
                <a:gd name="T50" fmla="*/ 1 w 2335"/>
                <a:gd name="T51" fmla="*/ 1196 h 2332"/>
                <a:gd name="T52" fmla="*/ 4 w 2335"/>
                <a:gd name="T53" fmla="*/ 1076 h 2332"/>
                <a:gd name="T54" fmla="*/ 25 w 2335"/>
                <a:gd name="T55" fmla="*/ 931 h 2332"/>
                <a:gd name="T56" fmla="*/ 62 w 2335"/>
                <a:gd name="T57" fmla="*/ 792 h 2332"/>
                <a:gd name="T58" fmla="*/ 116 w 2335"/>
                <a:gd name="T59" fmla="*/ 660 h 2332"/>
                <a:gd name="T60" fmla="*/ 184 w 2335"/>
                <a:gd name="T61" fmla="*/ 537 h 2332"/>
                <a:gd name="T62" fmla="*/ 267 w 2335"/>
                <a:gd name="T63" fmla="*/ 424 h 2332"/>
                <a:gd name="T64" fmla="*/ 362 w 2335"/>
                <a:gd name="T65" fmla="*/ 322 h 2332"/>
                <a:gd name="T66" fmla="*/ 469 w 2335"/>
                <a:gd name="T67" fmla="*/ 232 h 2332"/>
                <a:gd name="T68" fmla="*/ 587 w 2335"/>
                <a:gd name="T69" fmla="*/ 154 h 2332"/>
                <a:gd name="T70" fmla="*/ 713 w 2335"/>
                <a:gd name="T71" fmla="*/ 92 h 2332"/>
                <a:gd name="T72" fmla="*/ 849 w 2335"/>
                <a:gd name="T73" fmla="*/ 44 h 2332"/>
                <a:gd name="T74" fmla="*/ 990 w 2335"/>
                <a:gd name="T75" fmla="*/ 13 h 2332"/>
                <a:gd name="T76" fmla="*/ 1137 w 2335"/>
                <a:gd name="T77" fmla="*/ 0 h 2332"/>
                <a:gd name="T78" fmla="*/ 1258 w 2335"/>
                <a:gd name="T79" fmla="*/ 3 h 2332"/>
                <a:gd name="T80" fmla="*/ 1403 w 2335"/>
                <a:gd name="T81" fmla="*/ 24 h 2332"/>
                <a:gd name="T82" fmla="*/ 1542 w 2335"/>
                <a:gd name="T83" fmla="*/ 61 h 2332"/>
                <a:gd name="T84" fmla="*/ 1674 w 2335"/>
                <a:gd name="T85" fmla="*/ 114 h 2332"/>
                <a:gd name="T86" fmla="*/ 1796 w 2335"/>
                <a:gd name="T87" fmla="*/ 184 h 2332"/>
                <a:gd name="T88" fmla="*/ 1910 w 2335"/>
                <a:gd name="T89" fmla="*/ 266 h 2332"/>
                <a:gd name="T90" fmla="*/ 2012 w 2335"/>
                <a:gd name="T91" fmla="*/ 361 h 2332"/>
                <a:gd name="T92" fmla="*/ 2103 w 2335"/>
                <a:gd name="T93" fmla="*/ 468 h 2332"/>
                <a:gd name="T94" fmla="*/ 2180 w 2335"/>
                <a:gd name="T95" fmla="*/ 585 h 2332"/>
                <a:gd name="T96" fmla="*/ 2243 w 2335"/>
                <a:gd name="T97" fmla="*/ 712 h 2332"/>
                <a:gd name="T98" fmla="*/ 2291 w 2335"/>
                <a:gd name="T99" fmla="*/ 847 h 2332"/>
                <a:gd name="T100" fmla="*/ 2321 w 2335"/>
                <a:gd name="T101" fmla="*/ 989 h 2332"/>
                <a:gd name="T102" fmla="*/ 2335 w 2335"/>
                <a:gd name="T103" fmla="*/ 1136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2">
                  <a:moveTo>
                    <a:pt x="2335" y="1166"/>
                  </a:moveTo>
                  <a:lnTo>
                    <a:pt x="2335" y="1166"/>
                  </a:lnTo>
                  <a:lnTo>
                    <a:pt x="2335" y="1196"/>
                  </a:lnTo>
                  <a:lnTo>
                    <a:pt x="2334" y="1226"/>
                  </a:lnTo>
                  <a:lnTo>
                    <a:pt x="2332" y="1256"/>
                  </a:lnTo>
                  <a:lnTo>
                    <a:pt x="2329" y="1286"/>
                  </a:lnTo>
                  <a:lnTo>
                    <a:pt x="2325" y="1315"/>
                  </a:lnTo>
                  <a:lnTo>
                    <a:pt x="2321" y="1343"/>
                  </a:lnTo>
                  <a:lnTo>
                    <a:pt x="2317" y="1372"/>
                  </a:lnTo>
                  <a:lnTo>
                    <a:pt x="2311" y="1401"/>
                  </a:lnTo>
                  <a:lnTo>
                    <a:pt x="2305" y="1430"/>
                  </a:lnTo>
                  <a:lnTo>
                    <a:pt x="2299" y="1458"/>
                  </a:lnTo>
                  <a:lnTo>
                    <a:pt x="2291" y="1485"/>
                  </a:lnTo>
                  <a:lnTo>
                    <a:pt x="2283" y="1513"/>
                  </a:lnTo>
                  <a:lnTo>
                    <a:pt x="2274" y="1540"/>
                  </a:lnTo>
                  <a:lnTo>
                    <a:pt x="2264" y="1568"/>
                  </a:lnTo>
                  <a:lnTo>
                    <a:pt x="2254" y="1594"/>
                  </a:lnTo>
                  <a:lnTo>
                    <a:pt x="2243" y="1620"/>
                  </a:lnTo>
                  <a:lnTo>
                    <a:pt x="2231" y="1647"/>
                  </a:lnTo>
                  <a:lnTo>
                    <a:pt x="2220" y="1672"/>
                  </a:lnTo>
                  <a:lnTo>
                    <a:pt x="2207" y="1697"/>
                  </a:lnTo>
                  <a:lnTo>
                    <a:pt x="2194" y="1722"/>
                  </a:lnTo>
                  <a:lnTo>
                    <a:pt x="2180" y="1747"/>
                  </a:lnTo>
                  <a:lnTo>
                    <a:pt x="2166" y="1770"/>
                  </a:lnTo>
                  <a:lnTo>
                    <a:pt x="2151" y="1795"/>
                  </a:lnTo>
                  <a:lnTo>
                    <a:pt x="2135" y="1819"/>
                  </a:lnTo>
                  <a:lnTo>
                    <a:pt x="2119" y="1841"/>
                  </a:lnTo>
                  <a:lnTo>
                    <a:pt x="2103" y="1864"/>
                  </a:lnTo>
                  <a:lnTo>
                    <a:pt x="2086" y="1886"/>
                  </a:lnTo>
                  <a:lnTo>
                    <a:pt x="2069" y="1908"/>
                  </a:lnTo>
                  <a:lnTo>
                    <a:pt x="2051" y="1930"/>
                  </a:lnTo>
                  <a:lnTo>
                    <a:pt x="2032" y="1950"/>
                  </a:lnTo>
                  <a:lnTo>
                    <a:pt x="2012" y="1971"/>
                  </a:lnTo>
                  <a:lnTo>
                    <a:pt x="1993" y="1990"/>
                  </a:lnTo>
                  <a:lnTo>
                    <a:pt x="1973" y="2011"/>
                  </a:lnTo>
                  <a:lnTo>
                    <a:pt x="1952" y="2030"/>
                  </a:lnTo>
                  <a:lnTo>
                    <a:pt x="1931" y="2048"/>
                  </a:lnTo>
                  <a:lnTo>
                    <a:pt x="1910" y="2066"/>
                  </a:lnTo>
                  <a:lnTo>
                    <a:pt x="1888" y="2083"/>
                  </a:lnTo>
                  <a:lnTo>
                    <a:pt x="1866" y="2100"/>
                  </a:lnTo>
                  <a:lnTo>
                    <a:pt x="1843" y="2117"/>
                  </a:lnTo>
                  <a:lnTo>
                    <a:pt x="1820" y="2133"/>
                  </a:lnTo>
                  <a:lnTo>
                    <a:pt x="1796" y="2148"/>
                  </a:lnTo>
                  <a:lnTo>
                    <a:pt x="1773" y="2163"/>
                  </a:lnTo>
                  <a:lnTo>
                    <a:pt x="1748" y="2178"/>
                  </a:lnTo>
                  <a:lnTo>
                    <a:pt x="1724" y="2191"/>
                  </a:lnTo>
                  <a:lnTo>
                    <a:pt x="1699" y="2205"/>
                  </a:lnTo>
                  <a:lnTo>
                    <a:pt x="1674" y="2218"/>
                  </a:lnTo>
                  <a:lnTo>
                    <a:pt x="1648" y="2230"/>
                  </a:lnTo>
                  <a:lnTo>
                    <a:pt x="1622" y="2240"/>
                  </a:lnTo>
                  <a:lnTo>
                    <a:pt x="1596" y="2252"/>
                  </a:lnTo>
                  <a:lnTo>
                    <a:pt x="1569" y="2262"/>
                  </a:lnTo>
                  <a:lnTo>
                    <a:pt x="1542" y="2271"/>
                  </a:lnTo>
                  <a:lnTo>
                    <a:pt x="1514" y="2280"/>
                  </a:lnTo>
                  <a:lnTo>
                    <a:pt x="1488" y="2288"/>
                  </a:lnTo>
                  <a:lnTo>
                    <a:pt x="1460" y="2296"/>
                  </a:lnTo>
                  <a:lnTo>
                    <a:pt x="1431" y="2302"/>
                  </a:lnTo>
                  <a:lnTo>
                    <a:pt x="1403" y="2309"/>
                  </a:lnTo>
                  <a:lnTo>
                    <a:pt x="1374" y="2314"/>
                  </a:lnTo>
                  <a:lnTo>
                    <a:pt x="1346" y="2319"/>
                  </a:lnTo>
                  <a:lnTo>
                    <a:pt x="1317" y="2324"/>
                  </a:lnTo>
                  <a:lnTo>
                    <a:pt x="1287" y="2327"/>
                  </a:lnTo>
                  <a:lnTo>
                    <a:pt x="1258" y="2329"/>
                  </a:lnTo>
                  <a:lnTo>
                    <a:pt x="1228" y="2331"/>
                  </a:lnTo>
                  <a:lnTo>
                    <a:pt x="1198" y="2332"/>
                  </a:lnTo>
                  <a:lnTo>
                    <a:pt x="1168" y="2332"/>
                  </a:lnTo>
                  <a:lnTo>
                    <a:pt x="1168" y="2332"/>
                  </a:lnTo>
                  <a:lnTo>
                    <a:pt x="1137" y="2332"/>
                  </a:lnTo>
                  <a:lnTo>
                    <a:pt x="1107" y="2331"/>
                  </a:lnTo>
                  <a:lnTo>
                    <a:pt x="1078" y="2329"/>
                  </a:lnTo>
                  <a:lnTo>
                    <a:pt x="1048" y="2327"/>
                  </a:lnTo>
                  <a:lnTo>
                    <a:pt x="1020" y="2324"/>
                  </a:lnTo>
                  <a:lnTo>
                    <a:pt x="990" y="2319"/>
                  </a:lnTo>
                  <a:lnTo>
                    <a:pt x="961" y="2314"/>
                  </a:lnTo>
                  <a:lnTo>
                    <a:pt x="933" y="2309"/>
                  </a:lnTo>
                  <a:lnTo>
                    <a:pt x="904" y="2302"/>
                  </a:lnTo>
                  <a:lnTo>
                    <a:pt x="876" y="2296"/>
                  </a:lnTo>
                  <a:lnTo>
                    <a:pt x="849" y="2288"/>
                  </a:lnTo>
                  <a:lnTo>
                    <a:pt x="821" y="2280"/>
                  </a:lnTo>
                  <a:lnTo>
                    <a:pt x="793" y="2271"/>
                  </a:lnTo>
                  <a:lnTo>
                    <a:pt x="766" y="2262"/>
                  </a:lnTo>
                  <a:lnTo>
                    <a:pt x="740" y="2252"/>
                  </a:lnTo>
                  <a:lnTo>
                    <a:pt x="713" y="2240"/>
                  </a:lnTo>
                  <a:lnTo>
                    <a:pt x="687" y="2230"/>
                  </a:lnTo>
                  <a:lnTo>
                    <a:pt x="662" y="2218"/>
                  </a:lnTo>
                  <a:lnTo>
                    <a:pt x="636" y="2205"/>
                  </a:lnTo>
                  <a:lnTo>
                    <a:pt x="611" y="2191"/>
                  </a:lnTo>
                  <a:lnTo>
                    <a:pt x="587" y="2178"/>
                  </a:lnTo>
                  <a:lnTo>
                    <a:pt x="562" y="2163"/>
                  </a:lnTo>
                  <a:lnTo>
                    <a:pt x="539" y="2148"/>
                  </a:lnTo>
                  <a:lnTo>
                    <a:pt x="515" y="2133"/>
                  </a:lnTo>
                  <a:lnTo>
                    <a:pt x="492" y="2117"/>
                  </a:lnTo>
                  <a:lnTo>
                    <a:pt x="469" y="2100"/>
                  </a:lnTo>
                  <a:lnTo>
                    <a:pt x="447" y="2083"/>
                  </a:lnTo>
                  <a:lnTo>
                    <a:pt x="425" y="2066"/>
                  </a:lnTo>
                  <a:lnTo>
                    <a:pt x="404" y="2048"/>
                  </a:lnTo>
                  <a:lnTo>
                    <a:pt x="383" y="2030"/>
                  </a:lnTo>
                  <a:lnTo>
                    <a:pt x="362" y="2011"/>
                  </a:lnTo>
                  <a:lnTo>
                    <a:pt x="342" y="1990"/>
                  </a:lnTo>
                  <a:lnTo>
                    <a:pt x="323" y="1971"/>
                  </a:lnTo>
                  <a:lnTo>
                    <a:pt x="304" y="1950"/>
                  </a:lnTo>
                  <a:lnTo>
                    <a:pt x="285" y="1930"/>
                  </a:lnTo>
                  <a:lnTo>
                    <a:pt x="267" y="1908"/>
                  </a:lnTo>
                  <a:lnTo>
                    <a:pt x="249" y="1886"/>
                  </a:lnTo>
                  <a:lnTo>
                    <a:pt x="232" y="1864"/>
                  </a:lnTo>
                  <a:lnTo>
                    <a:pt x="216" y="1841"/>
                  </a:lnTo>
                  <a:lnTo>
                    <a:pt x="200" y="1819"/>
                  </a:lnTo>
                  <a:lnTo>
                    <a:pt x="184" y="1795"/>
                  </a:lnTo>
                  <a:lnTo>
                    <a:pt x="169" y="1770"/>
                  </a:lnTo>
                  <a:lnTo>
                    <a:pt x="155" y="1747"/>
                  </a:lnTo>
                  <a:lnTo>
                    <a:pt x="141" y="1722"/>
                  </a:lnTo>
                  <a:lnTo>
                    <a:pt x="128" y="1697"/>
                  </a:lnTo>
                  <a:lnTo>
                    <a:pt x="116" y="1672"/>
                  </a:lnTo>
                  <a:lnTo>
                    <a:pt x="104" y="1647"/>
                  </a:lnTo>
                  <a:lnTo>
                    <a:pt x="92" y="1620"/>
                  </a:lnTo>
                  <a:lnTo>
                    <a:pt x="81" y="1594"/>
                  </a:lnTo>
                  <a:lnTo>
                    <a:pt x="72" y="1568"/>
                  </a:lnTo>
                  <a:lnTo>
                    <a:pt x="62" y="1540"/>
                  </a:lnTo>
                  <a:lnTo>
                    <a:pt x="53" y="1513"/>
                  </a:lnTo>
                  <a:lnTo>
                    <a:pt x="45" y="1485"/>
                  </a:lnTo>
                  <a:lnTo>
                    <a:pt x="38" y="1458"/>
                  </a:lnTo>
                  <a:lnTo>
                    <a:pt x="30" y="1430"/>
                  </a:lnTo>
                  <a:lnTo>
                    <a:pt x="25" y="1401"/>
                  </a:lnTo>
                  <a:lnTo>
                    <a:pt x="18" y="1372"/>
                  </a:lnTo>
                  <a:lnTo>
                    <a:pt x="14" y="1343"/>
                  </a:lnTo>
                  <a:lnTo>
                    <a:pt x="10" y="1315"/>
                  </a:lnTo>
                  <a:lnTo>
                    <a:pt x="7" y="1286"/>
                  </a:lnTo>
                  <a:lnTo>
                    <a:pt x="4" y="1256"/>
                  </a:lnTo>
                  <a:lnTo>
                    <a:pt x="2" y="1226"/>
                  </a:lnTo>
                  <a:lnTo>
                    <a:pt x="1" y="1196"/>
                  </a:lnTo>
                  <a:lnTo>
                    <a:pt x="0" y="1166"/>
                  </a:lnTo>
                  <a:lnTo>
                    <a:pt x="0" y="1166"/>
                  </a:lnTo>
                  <a:lnTo>
                    <a:pt x="1" y="1136"/>
                  </a:lnTo>
                  <a:lnTo>
                    <a:pt x="2" y="1106"/>
                  </a:lnTo>
                  <a:lnTo>
                    <a:pt x="4" y="1076"/>
                  </a:lnTo>
                  <a:lnTo>
                    <a:pt x="7" y="1047"/>
                  </a:lnTo>
                  <a:lnTo>
                    <a:pt x="10" y="1018"/>
                  </a:lnTo>
                  <a:lnTo>
                    <a:pt x="14" y="989"/>
                  </a:lnTo>
                  <a:lnTo>
                    <a:pt x="18" y="960"/>
                  </a:lnTo>
                  <a:lnTo>
                    <a:pt x="25" y="931"/>
                  </a:lnTo>
                  <a:lnTo>
                    <a:pt x="30" y="902"/>
                  </a:lnTo>
                  <a:lnTo>
                    <a:pt x="38" y="875"/>
                  </a:lnTo>
                  <a:lnTo>
                    <a:pt x="45" y="847"/>
                  </a:lnTo>
                  <a:lnTo>
                    <a:pt x="53" y="819"/>
                  </a:lnTo>
                  <a:lnTo>
                    <a:pt x="62" y="792"/>
                  </a:lnTo>
                  <a:lnTo>
                    <a:pt x="72" y="765"/>
                  </a:lnTo>
                  <a:lnTo>
                    <a:pt x="81" y="739"/>
                  </a:lnTo>
                  <a:lnTo>
                    <a:pt x="92" y="712"/>
                  </a:lnTo>
                  <a:lnTo>
                    <a:pt x="104" y="687"/>
                  </a:lnTo>
                  <a:lnTo>
                    <a:pt x="116" y="660"/>
                  </a:lnTo>
                  <a:lnTo>
                    <a:pt x="128" y="635"/>
                  </a:lnTo>
                  <a:lnTo>
                    <a:pt x="141" y="610"/>
                  </a:lnTo>
                  <a:lnTo>
                    <a:pt x="155" y="585"/>
                  </a:lnTo>
                  <a:lnTo>
                    <a:pt x="169" y="562"/>
                  </a:lnTo>
                  <a:lnTo>
                    <a:pt x="184" y="537"/>
                  </a:lnTo>
                  <a:lnTo>
                    <a:pt x="200" y="514"/>
                  </a:lnTo>
                  <a:lnTo>
                    <a:pt x="216" y="491"/>
                  </a:lnTo>
                  <a:lnTo>
                    <a:pt x="232" y="468"/>
                  </a:lnTo>
                  <a:lnTo>
                    <a:pt x="249" y="446"/>
                  </a:lnTo>
                  <a:lnTo>
                    <a:pt x="267" y="424"/>
                  </a:lnTo>
                  <a:lnTo>
                    <a:pt x="285" y="403"/>
                  </a:lnTo>
                  <a:lnTo>
                    <a:pt x="304" y="382"/>
                  </a:lnTo>
                  <a:lnTo>
                    <a:pt x="323" y="361"/>
                  </a:lnTo>
                  <a:lnTo>
                    <a:pt x="342" y="342"/>
                  </a:lnTo>
                  <a:lnTo>
                    <a:pt x="362" y="322"/>
                  </a:lnTo>
                  <a:lnTo>
                    <a:pt x="383" y="302"/>
                  </a:lnTo>
                  <a:lnTo>
                    <a:pt x="404" y="284"/>
                  </a:lnTo>
                  <a:lnTo>
                    <a:pt x="425" y="266"/>
                  </a:lnTo>
                  <a:lnTo>
                    <a:pt x="447" y="249"/>
                  </a:lnTo>
                  <a:lnTo>
                    <a:pt x="469" y="232"/>
                  </a:lnTo>
                  <a:lnTo>
                    <a:pt x="492" y="215"/>
                  </a:lnTo>
                  <a:lnTo>
                    <a:pt x="515" y="199"/>
                  </a:lnTo>
                  <a:lnTo>
                    <a:pt x="539" y="184"/>
                  </a:lnTo>
                  <a:lnTo>
                    <a:pt x="562" y="169"/>
                  </a:lnTo>
                  <a:lnTo>
                    <a:pt x="587" y="154"/>
                  </a:lnTo>
                  <a:lnTo>
                    <a:pt x="611" y="141"/>
                  </a:lnTo>
                  <a:lnTo>
                    <a:pt x="636" y="127"/>
                  </a:lnTo>
                  <a:lnTo>
                    <a:pt x="662" y="114"/>
                  </a:lnTo>
                  <a:lnTo>
                    <a:pt x="687" y="103"/>
                  </a:lnTo>
                  <a:lnTo>
                    <a:pt x="713" y="92"/>
                  </a:lnTo>
                  <a:lnTo>
                    <a:pt x="740" y="80"/>
                  </a:lnTo>
                  <a:lnTo>
                    <a:pt x="766" y="71"/>
                  </a:lnTo>
                  <a:lnTo>
                    <a:pt x="793" y="61"/>
                  </a:lnTo>
                  <a:lnTo>
                    <a:pt x="821" y="53"/>
                  </a:lnTo>
                  <a:lnTo>
                    <a:pt x="849" y="44"/>
                  </a:lnTo>
                  <a:lnTo>
                    <a:pt x="876" y="36"/>
                  </a:lnTo>
                  <a:lnTo>
                    <a:pt x="904" y="30"/>
                  </a:lnTo>
                  <a:lnTo>
                    <a:pt x="933" y="24"/>
                  </a:lnTo>
                  <a:lnTo>
                    <a:pt x="961" y="18"/>
                  </a:lnTo>
                  <a:lnTo>
                    <a:pt x="990" y="13"/>
                  </a:lnTo>
                  <a:lnTo>
                    <a:pt x="1020" y="9"/>
                  </a:lnTo>
                  <a:lnTo>
                    <a:pt x="1048" y="6"/>
                  </a:lnTo>
                  <a:lnTo>
                    <a:pt x="1078" y="3"/>
                  </a:lnTo>
                  <a:lnTo>
                    <a:pt x="1107" y="1"/>
                  </a:lnTo>
                  <a:lnTo>
                    <a:pt x="1137" y="0"/>
                  </a:lnTo>
                  <a:lnTo>
                    <a:pt x="1168" y="0"/>
                  </a:lnTo>
                  <a:lnTo>
                    <a:pt x="1168" y="0"/>
                  </a:lnTo>
                  <a:lnTo>
                    <a:pt x="1198" y="0"/>
                  </a:lnTo>
                  <a:lnTo>
                    <a:pt x="1228" y="1"/>
                  </a:lnTo>
                  <a:lnTo>
                    <a:pt x="1258" y="3"/>
                  </a:lnTo>
                  <a:lnTo>
                    <a:pt x="1287" y="6"/>
                  </a:lnTo>
                  <a:lnTo>
                    <a:pt x="1317" y="9"/>
                  </a:lnTo>
                  <a:lnTo>
                    <a:pt x="1346" y="13"/>
                  </a:lnTo>
                  <a:lnTo>
                    <a:pt x="1374" y="18"/>
                  </a:lnTo>
                  <a:lnTo>
                    <a:pt x="1403" y="24"/>
                  </a:lnTo>
                  <a:lnTo>
                    <a:pt x="1431" y="30"/>
                  </a:lnTo>
                  <a:lnTo>
                    <a:pt x="1460" y="36"/>
                  </a:lnTo>
                  <a:lnTo>
                    <a:pt x="1488" y="44"/>
                  </a:lnTo>
                  <a:lnTo>
                    <a:pt x="1514" y="53"/>
                  </a:lnTo>
                  <a:lnTo>
                    <a:pt x="1542" y="61"/>
                  </a:lnTo>
                  <a:lnTo>
                    <a:pt x="1569" y="71"/>
                  </a:lnTo>
                  <a:lnTo>
                    <a:pt x="1596" y="80"/>
                  </a:lnTo>
                  <a:lnTo>
                    <a:pt x="1622" y="92"/>
                  </a:lnTo>
                  <a:lnTo>
                    <a:pt x="1648" y="103"/>
                  </a:lnTo>
                  <a:lnTo>
                    <a:pt x="1674" y="114"/>
                  </a:lnTo>
                  <a:lnTo>
                    <a:pt x="1699" y="127"/>
                  </a:lnTo>
                  <a:lnTo>
                    <a:pt x="1724" y="141"/>
                  </a:lnTo>
                  <a:lnTo>
                    <a:pt x="1748" y="154"/>
                  </a:lnTo>
                  <a:lnTo>
                    <a:pt x="1773" y="169"/>
                  </a:lnTo>
                  <a:lnTo>
                    <a:pt x="1796" y="184"/>
                  </a:lnTo>
                  <a:lnTo>
                    <a:pt x="1820" y="199"/>
                  </a:lnTo>
                  <a:lnTo>
                    <a:pt x="1843" y="215"/>
                  </a:lnTo>
                  <a:lnTo>
                    <a:pt x="1866" y="232"/>
                  </a:lnTo>
                  <a:lnTo>
                    <a:pt x="1888" y="249"/>
                  </a:lnTo>
                  <a:lnTo>
                    <a:pt x="1910" y="266"/>
                  </a:lnTo>
                  <a:lnTo>
                    <a:pt x="1931" y="284"/>
                  </a:lnTo>
                  <a:lnTo>
                    <a:pt x="1952" y="302"/>
                  </a:lnTo>
                  <a:lnTo>
                    <a:pt x="1973" y="322"/>
                  </a:lnTo>
                  <a:lnTo>
                    <a:pt x="1993" y="342"/>
                  </a:lnTo>
                  <a:lnTo>
                    <a:pt x="2012" y="361"/>
                  </a:lnTo>
                  <a:lnTo>
                    <a:pt x="2032" y="382"/>
                  </a:lnTo>
                  <a:lnTo>
                    <a:pt x="2051" y="403"/>
                  </a:lnTo>
                  <a:lnTo>
                    <a:pt x="2069" y="424"/>
                  </a:lnTo>
                  <a:lnTo>
                    <a:pt x="2086" y="446"/>
                  </a:lnTo>
                  <a:lnTo>
                    <a:pt x="2103" y="468"/>
                  </a:lnTo>
                  <a:lnTo>
                    <a:pt x="2119" y="491"/>
                  </a:lnTo>
                  <a:lnTo>
                    <a:pt x="2135" y="514"/>
                  </a:lnTo>
                  <a:lnTo>
                    <a:pt x="2151" y="537"/>
                  </a:lnTo>
                  <a:lnTo>
                    <a:pt x="2166" y="562"/>
                  </a:lnTo>
                  <a:lnTo>
                    <a:pt x="2180" y="585"/>
                  </a:lnTo>
                  <a:lnTo>
                    <a:pt x="2194" y="610"/>
                  </a:lnTo>
                  <a:lnTo>
                    <a:pt x="2207" y="635"/>
                  </a:lnTo>
                  <a:lnTo>
                    <a:pt x="2220" y="660"/>
                  </a:lnTo>
                  <a:lnTo>
                    <a:pt x="2231" y="687"/>
                  </a:lnTo>
                  <a:lnTo>
                    <a:pt x="2243" y="712"/>
                  </a:lnTo>
                  <a:lnTo>
                    <a:pt x="2254" y="739"/>
                  </a:lnTo>
                  <a:lnTo>
                    <a:pt x="2264" y="765"/>
                  </a:lnTo>
                  <a:lnTo>
                    <a:pt x="2274" y="792"/>
                  </a:lnTo>
                  <a:lnTo>
                    <a:pt x="2283" y="819"/>
                  </a:lnTo>
                  <a:lnTo>
                    <a:pt x="2291" y="847"/>
                  </a:lnTo>
                  <a:lnTo>
                    <a:pt x="2299" y="875"/>
                  </a:lnTo>
                  <a:lnTo>
                    <a:pt x="2305" y="902"/>
                  </a:lnTo>
                  <a:lnTo>
                    <a:pt x="2311" y="931"/>
                  </a:lnTo>
                  <a:lnTo>
                    <a:pt x="2317" y="960"/>
                  </a:lnTo>
                  <a:lnTo>
                    <a:pt x="2321" y="989"/>
                  </a:lnTo>
                  <a:lnTo>
                    <a:pt x="2325" y="1018"/>
                  </a:lnTo>
                  <a:lnTo>
                    <a:pt x="2329" y="1047"/>
                  </a:lnTo>
                  <a:lnTo>
                    <a:pt x="2332" y="1076"/>
                  </a:lnTo>
                  <a:lnTo>
                    <a:pt x="2334" y="1106"/>
                  </a:lnTo>
                  <a:lnTo>
                    <a:pt x="2335"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B9562337-0606-49ED-B307-A35643DA5CDC}"/>
                </a:ext>
              </a:extLst>
            </p:cNvPr>
            <p:cNvSpPr>
              <a:spLocks/>
            </p:cNvSpPr>
            <p:nvPr/>
          </p:nvSpPr>
          <p:spPr bwMode="auto">
            <a:xfrm>
              <a:off x="5116" y="1184"/>
              <a:ext cx="467" cy="467"/>
            </a:xfrm>
            <a:custGeom>
              <a:avLst/>
              <a:gdLst>
                <a:gd name="T0" fmla="*/ 2331 w 2335"/>
                <a:gd name="T1" fmla="*/ 1255 h 2333"/>
                <a:gd name="T2" fmla="*/ 2311 w 2335"/>
                <a:gd name="T3" fmla="*/ 1400 h 2333"/>
                <a:gd name="T4" fmla="*/ 2273 w 2335"/>
                <a:gd name="T5" fmla="*/ 1540 h 2333"/>
                <a:gd name="T6" fmla="*/ 2220 w 2335"/>
                <a:gd name="T7" fmla="*/ 1672 h 2333"/>
                <a:gd name="T8" fmla="*/ 2150 w 2335"/>
                <a:gd name="T9" fmla="*/ 1794 h 2333"/>
                <a:gd name="T10" fmla="*/ 2068 w 2335"/>
                <a:gd name="T11" fmla="*/ 1908 h 2333"/>
                <a:gd name="T12" fmla="*/ 1973 w 2335"/>
                <a:gd name="T13" fmla="*/ 2010 h 2333"/>
                <a:gd name="T14" fmla="*/ 1866 w 2335"/>
                <a:gd name="T15" fmla="*/ 2101 h 2333"/>
                <a:gd name="T16" fmla="*/ 1749 w 2335"/>
                <a:gd name="T17" fmla="*/ 2178 h 2333"/>
                <a:gd name="T18" fmla="*/ 1621 w 2335"/>
                <a:gd name="T19" fmla="*/ 2241 h 2333"/>
                <a:gd name="T20" fmla="*/ 1487 w 2335"/>
                <a:gd name="T21" fmla="*/ 2288 h 2333"/>
                <a:gd name="T22" fmla="*/ 1346 w 2335"/>
                <a:gd name="T23" fmla="*/ 2319 h 2333"/>
                <a:gd name="T24" fmla="*/ 1197 w 2335"/>
                <a:gd name="T25" fmla="*/ 2331 h 2333"/>
                <a:gd name="T26" fmla="*/ 1077 w 2335"/>
                <a:gd name="T27" fmla="*/ 2328 h 2333"/>
                <a:gd name="T28" fmla="*/ 932 w 2335"/>
                <a:gd name="T29" fmla="*/ 2308 h 2333"/>
                <a:gd name="T30" fmla="*/ 793 w 2335"/>
                <a:gd name="T31" fmla="*/ 2271 h 2333"/>
                <a:gd name="T32" fmla="*/ 662 w 2335"/>
                <a:gd name="T33" fmla="*/ 2217 h 2333"/>
                <a:gd name="T34" fmla="*/ 538 w 2335"/>
                <a:gd name="T35" fmla="*/ 2149 h 2333"/>
                <a:gd name="T36" fmla="*/ 425 w 2335"/>
                <a:gd name="T37" fmla="*/ 2066 h 2333"/>
                <a:gd name="T38" fmla="*/ 323 w 2335"/>
                <a:gd name="T39" fmla="*/ 1971 h 2333"/>
                <a:gd name="T40" fmla="*/ 232 w 2335"/>
                <a:gd name="T41" fmla="*/ 1864 h 2333"/>
                <a:gd name="T42" fmla="*/ 155 w 2335"/>
                <a:gd name="T43" fmla="*/ 1746 h 2333"/>
                <a:gd name="T44" fmla="*/ 92 w 2335"/>
                <a:gd name="T45" fmla="*/ 1620 h 2333"/>
                <a:gd name="T46" fmla="*/ 44 w 2335"/>
                <a:gd name="T47" fmla="*/ 1485 h 2333"/>
                <a:gd name="T48" fmla="*/ 13 w 2335"/>
                <a:gd name="T49" fmla="*/ 1344 h 2333"/>
                <a:gd name="T50" fmla="*/ 0 w 2335"/>
                <a:gd name="T51" fmla="*/ 1196 h 2333"/>
                <a:gd name="T52" fmla="*/ 4 w 2335"/>
                <a:gd name="T53" fmla="*/ 1076 h 2333"/>
                <a:gd name="T54" fmla="*/ 24 w 2335"/>
                <a:gd name="T55" fmla="*/ 931 h 2333"/>
                <a:gd name="T56" fmla="*/ 61 w 2335"/>
                <a:gd name="T57" fmla="*/ 792 h 2333"/>
                <a:gd name="T58" fmla="*/ 116 w 2335"/>
                <a:gd name="T59" fmla="*/ 661 h 2333"/>
                <a:gd name="T60" fmla="*/ 184 w 2335"/>
                <a:gd name="T61" fmla="*/ 538 h 2333"/>
                <a:gd name="T62" fmla="*/ 266 w 2335"/>
                <a:gd name="T63" fmla="*/ 425 h 2333"/>
                <a:gd name="T64" fmla="*/ 363 w 2335"/>
                <a:gd name="T65" fmla="*/ 322 h 2333"/>
                <a:gd name="T66" fmla="*/ 469 w 2335"/>
                <a:gd name="T67" fmla="*/ 231 h 2333"/>
                <a:gd name="T68" fmla="*/ 587 w 2335"/>
                <a:gd name="T69" fmla="*/ 154 h 2333"/>
                <a:gd name="T70" fmla="*/ 713 w 2335"/>
                <a:gd name="T71" fmla="*/ 91 h 2333"/>
                <a:gd name="T72" fmla="*/ 848 w 2335"/>
                <a:gd name="T73" fmla="*/ 43 h 2333"/>
                <a:gd name="T74" fmla="*/ 990 w 2335"/>
                <a:gd name="T75" fmla="*/ 13 h 2333"/>
                <a:gd name="T76" fmla="*/ 1137 w 2335"/>
                <a:gd name="T77" fmla="*/ 0 h 2333"/>
                <a:gd name="T78" fmla="*/ 1257 w 2335"/>
                <a:gd name="T79" fmla="*/ 3 h 2333"/>
                <a:gd name="T80" fmla="*/ 1402 w 2335"/>
                <a:gd name="T81" fmla="*/ 23 h 2333"/>
                <a:gd name="T82" fmla="*/ 1542 w 2335"/>
                <a:gd name="T83" fmla="*/ 60 h 2333"/>
                <a:gd name="T84" fmla="*/ 1674 w 2335"/>
                <a:gd name="T85" fmla="*/ 115 h 2333"/>
                <a:gd name="T86" fmla="*/ 1797 w 2335"/>
                <a:gd name="T87" fmla="*/ 183 h 2333"/>
                <a:gd name="T88" fmla="*/ 1910 w 2335"/>
                <a:gd name="T89" fmla="*/ 265 h 2333"/>
                <a:gd name="T90" fmla="*/ 2012 w 2335"/>
                <a:gd name="T91" fmla="*/ 362 h 2333"/>
                <a:gd name="T92" fmla="*/ 2103 w 2335"/>
                <a:gd name="T93" fmla="*/ 468 h 2333"/>
                <a:gd name="T94" fmla="*/ 2180 w 2335"/>
                <a:gd name="T95" fmla="*/ 586 h 2333"/>
                <a:gd name="T96" fmla="*/ 2243 w 2335"/>
                <a:gd name="T97" fmla="*/ 712 h 2333"/>
                <a:gd name="T98" fmla="*/ 2290 w 2335"/>
                <a:gd name="T99" fmla="*/ 846 h 2333"/>
                <a:gd name="T100" fmla="*/ 2321 w 2335"/>
                <a:gd name="T101" fmla="*/ 988 h 2333"/>
                <a:gd name="T102" fmla="*/ 2334 w 2335"/>
                <a:gd name="T103" fmla="*/ 1136 h 2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3">
                  <a:moveTo>
                    <a:pt x="2335" y="1166"/>
                  </a:moveTo>
                  <a:lnTo>
                    <a:pt x="2335" y="1166"/>
                  </a:lnTo>
                  <a:lnTo>
                    <a:pt x="2334" y="1196"/>
                  </a:lnTo>
                  <a:lnTo>
                    <a:pt x="2333" y="1226"/>
                  </a:lnTo>
                  <a:lnTo>
                    <a:pt x="2331" y="1255"/>
                  </a:lnTo>
                  <a:lnTo>
                    <a:pt x="2329" y="1285"/>
                  </a:lnTo>
                  <a:lnTo>
                    <a:pt x="2326" y="1314"/>
                  </a:lnTo>
                  <a:lnTo>
                    <a:pt x="2321" y="1344"/>
                  </a:lnTo>
                  <a:lnTo>
                    <a:pt x="2316" y="1373"/>
                  </a:lnTo>
                  <a:lnTo>
                    <a:pt x="2311" y="1400"/>
                  </a:lnTo>
                  <a:lnTo>
                    <a:pt x="2305" y="1429"/>
                  </a:lnTo>
                  <a:lnTo>
                    <a:pt x="2298" y="1457"/>
                  </a:lnTo>
                  <a:lnTo>
                    <a:pt x="2290" y="1485"/>
                  </a:lnTo>
                  <a:lnTo>
                    <a:pt x="2282" y="1513"/>
                  </a:lnTo>
                  <a:lnTo>
                    <a:pt x="2273" y="1540"/>
                  </a:lnTo>
                  <a:lnTo>
                    <a:pt x="2264" y="1567"/>
                  </a:lnTo>
                  <a:lnTo>
                    <a:pt x="2254" y="1594"/>
                  </a:lnTo>
                  <a:lnTo>
                    <a:pt x="2243" y="1620"/>
                  </a:lnTo>
                  <a:lnTo>
                    <a:pt x="2232" y="1646"/>
                  </a:lnTo>
                  <a:lnTo>
                    <a:pt x="2220" y="1672"/>
                  </a:lnTo>
                  <a:lnTo>
                    <a:pt x="2207" y="1697"/>
                  </a:lnTo>
                  <a:lnTo>
                    <a:pt x="2194" y="1722"/>
                  </a:lnTo>
                  <a:lnTo>
                    <a:pt x="2180" y="1746"/>
                  </a:lnTo>
                  <a:lnTo>
                    <a:pt x="2165" y="1771"/>
                  </a:lnTo>
                  <a:lnTo>
                    <a:pt x="2150" y="1794"/>
                  </a:lnTo>
                  <a:lnTo>
                    <a:pt x="2135" y="1818"/>
                  </a:lnTo>
                  <a:lnTo>
                    <a:pt x="2119" y="1841"/>
                  </a:lnTo>
                  <a:lnTo>
                    <a:pt x="2103" y="1864"/>
                  </a:lnTo>
                  <a:lnTo>
                    <a:pt x="2086" y="1886"/>
                  </a:lnTo>
                  <a:lnTo>
                    <a:pt x="2068" y="1908"/>
                  </a:lnTo>
                  <a:lnTo>
                    <a:pt x="2050" y="1929"/>
                  </a:lnTo>
                  <a:lnTo>
                    <a:pt x="2032" y="1950"/>
                  </a:lnTo>
                  <a:lnTo>
                    <a:pt x="2012" y="1971"/>
                  </a:lnTo>
                  <a:lnTo>
                    <a:pt x="1993" y="1991"/>
                  </a:lnTo>
                  <a:lnTo>
                    <a:pt x="1973" y="2010"/>
                  </a:lnTo>
                  <a:lnTo>
                    <a:pt x="1953" y="2029"/>
                  </a:lnTo>
                  <a:lnTo>
                    <a:pt x="1931" y="2047"/>
                  </a:lnTo>
                  <a:lnTo>
                    <a:pt x="1910" y="2066"/>
                  </a:lnTo>
                  <a:lnTo>
                    <a:pt x="1889" y="2084"/>
                  </a:lnTo>
                  <a:lnTo>
                    <a:pt x="1866" y="2101"/>
                  </a:lnTo>
                  <a:lnTo>
                    <a:pt x="1844" y="2117"/>
                  </a:lnTo>
                  <a:lnTo>
                    <a:pt x="1820" y="2133"/>
                  </a:lnTo>
                  <a:lnTo>
                    <a:pt x="1797" y="2149"/>
                  </a:lnTo>
                  <a:lnTo>
                    <a:pt x="1773" y="2164"/>
                  </a:lnTo>
                  <a:lnTo>
                    <a:pt x="1749" y="2178"/>
                  </a:lnTo>
                  <a:lnTo>
                    <a:pt x="1724" y="2192"/>
                  </a:lnTo>
                  <a:lnTo>
                    <a:pt x="1698" y="2204"/>
                  </a:lnTo>
                  <a:lnTo>
                    <a:pt x="1674" y="2217"/>
                  </a:lnTo>
                  <a:lnTo>
                    <a:pt x="1648" y="2229"/>
                  </a:lnTo>
                  <a:lnTo>
                    <a:pt x="1621" y="2241"/>
                  </a:lnTo>
                  <a:lnTo>
                    <a:pt x="1596" y="2251"/>
                  </a:lnTo>
                  <a:lnTo>
                    <a:pt x="1569" y="2261"/>
                  </a:lnTo>
                  <a:lnTo>
                    <a:pt x="1542" y="2271"/>
                  </a:lnTo>
                  <a:lnTo>
                    <a:pt x="1515" y="2280"/>
                  </a:lnTo>
                  <a:lnTo>
                    <a:pt x="1487" y="2288"/>
                  </a:lnTo>
                  <a:lnTo>
                    <a:pt x="1459" y="2295"/>
                  </a:lnTo>
                  <a:lnTo>
                    <a:pt x="1431" y="2303"/>
                  </a:lnTo>
                  <a:lnTo>
                    <a:pt x="1402" y="2308"/>
                  </a:lnTo>
                  <a:lnTo>
                    <a:pt x="1375" y="2314"/>
                  </a:lnTo>
                  <a:lnTo>
                    <a:pt x="1346" y="2319"/>
                  </a:lnTo>
                  <a:lnTo>
                    <a:pt x="1316" y="2323"/>
                  </a:lnTo>
                  <a:lnTo>
                    <a:pt x="1287" y="2326"/>
                  </a:lnTo>
                  <a:lnTo>
                    <a:pt x="1257" y="2328"/>
                  </a:lnTo>
                  <a:lnTo>
                    <a:pt x="1227" y="2330"/>
                  </a:lnTo>
                  <a:lnTo>
                    <a:pt x="1197" y="2331"/>
                  </a:lnTo>
                  <a:lnTo>
                    <a:pt x="1167" y="2333"/>
                  </a:lnTo>
                  <a:lnTo>
                    <a:pt x="1167" y="2333"/>
                  </a:lnTo>
                  <a:lnTo>
                    <a:pt x="1137" y="2331"/>
                  </a:lnTo>
                  <a:lnTo>
                    <a:pt x="1107" y="2330"/>
                  </a:lnTo>
                  <a:lnTo>
                    <a:pt x="1077" y="2328"/>
                  </a:lnTo>
                  <a:lnTo>
                    <a:pt x="1049" y="2326"/>
                  </a:lnTo>
                  <a:lnTo>
                    <a:pt x="1019" y="2323"/>
                  </a:lnTo>
                  <a:lnTo>
                    <a:pt x="990" y="2319"/>
                  </a:lnTo>
                  <a:lnTo>
                    <a:pt x="961" y="2314"/>
                  </a:lnTo>
                  <a:lnTo>
                    <a:pt x="932" y="2308"/>
                  </a:lnTo>
                  <a:lnTo>
                    <a:pt x="904" y="2303"/>
                  </a:lnTo>
                  <a:lnTo>
                    <a:pt x="876" y="2295"/>
                  </a:lnTo>
                  <a:lnTo>
                    <a:pt x="848" y="2288"/>
                  </a:lnTo>
                  <a:lnTo>
                    <a:pt x="820" y="2280"/>
                  </a:lnTo>
                  <a:lnTo>
                    <a:pt x="793" y="2271"/>
                  </a:lnTo>
                  <a:lnTo>
                    <a:pt x="767" y="2261"/>
                  </a:lnTo>
                  <a:lnTo>
                    <a:pt x="740" y="2251"/>
                  </a:lnTo>
                  <a:lnTo>
                    <a:pt x="713" y="2241"/>
                  </a:lnTo>
                  <a:lnTo>
                    <a:pt x="687" y="2229"/>
                  </a:lnTo>
                  <a:lnTo>
                    <a:pt x="662" y="2217"/>
                  </a:lnTo>
                  <a:lnTo>
                    <a:pt x="636" y="2204"/>
                  </a:lnTo>
                  <a:lnTo>
                    <a:pt x="612" y="2192"/>
                  </a:lnTo>
                  <a:lnTo>
                    <a:pt x="587" y="2178"/>
                  </a:lnTo>
                  <a:lnTo>
                    <a:pt x="562" y="2164"/>
                  </a:lnTo>
                  <a:lnTo>
                    <a:pt x="538" y="2149"/>
                  </a:lnTo>
                  <a:lnTo>
                    <a:pt x="514" y="2133"/>
                  </a:lnTo>
                  <a:lnTo>
                    <a:pt x="492" y="2117"/>
                  </a:lnTo>
                  <a:lnTo>
                    <a:pt x="469" y="2101"/>
                  </a:lnTo>
                  <a:lnTo>
                    <a:pt x="447" y="2084"/>
                  </a:lnTo>
                  <a:lnTo>
                    <a:pt x="425" y="2066"/>
                  </a:lnTo>
                  <a:lnTo>
                    <a:pt x="403" y="2047"/>
                  </a:lnTo>
                  <a:lnTo>
                    <a:pt x="383" y="2029"/>
                  </a:lnTo>
                  <a:lnTo>
                    <a:pt x="363" y="2010"/>
                  </a:lnTo>
                  <a:lnTo>
                    <a:pt x="342" y="1991"/>
                  </a:lnTo>
                  <a:lnTo>
                    <a:pt x="323" y="1971"/>
                  </a:lnTo>
                  <a:lnTo>
                    <a:pt x="304" y="1950"/>
                  </a:lnTo>
                  <a:lnTo>
                    <a:pt x="285" y="1929"/>
                  </a:lnTo>
                  <a:lnTo>
                    <a:pt x="266" y="1908"/>
                  </a:lnTo>
                  <a:lnTo>
                    <a:pt x="249" y="1886"/>
                  </a:lnTo>
                  <a:lnTo>
                    <a:pt x="232" y="1864"/>
                  </a:lnTo>
                  <a:lnTo>
                    <a:pt x="215" y="1841"/>
                  </a:lnTo>
                  <a:lnTo>
                    <a:pt x="199" y="1818"/>
                  </a:lnTo>
                  <a:lnTo>
                    <a:pt x="184" y="1794"/>
                  </a:lnTo>
                  <a:lnTo>
                    <a:pt x="169" y="1771"/>
                  </a:lnTo>
                  <a:lnTo>
                    <a:pt x="155" y="1746"/>
                  </a:lnTo>
                  <a:lnTo>
                    <a:pt x="141" y="1722"/>
                  </a:lnTo>
                  <a:lnTo>
                    <a:pt x="128" y="1697"/>
                  </a:lnTo>
                  <a:lnTo>
                    <a:pt x="116" y="1672"/>
                  </a:lnTo>
                  <a:lnTo>
                    <a:pt x="103" y="1646"/>
                  </a:lnTo>
                  <a:lnTo>
                    <a:pt x="92" y="1620"/>
                  </a:lnTo>
                  <a:lnTo>
                    <a:pt x="82" y="1594"/>
                  </a:lnTo>
                  <a:lnTo>
                    <a:pt x="71" y="1567"/>
                  </a:lnTo>
                  <a:lnTo>
                    <a:pt x="61" y="1540"/>
                  </a:lnTo>
                  <a:lnTo>
                    <a:pt x="53" y="1513"/>
                  </a:lnTo>
                  <a:lnTo>
                    <a:pt x="44" y="1485"/>
                  </a:lnTo>
                  <a:lnTo>
                    <a:pt x="37" y="1457"/>
                  </a:lnTo>
                  <a:lnTo>
                    <a:pt x="30" y="1429"/>
                  </a:lnTo>
                  <a:lnTo>
                    <a:pt x="24" y="1400"/>
                  </a:lnTo>
                  <a:lnTo>
                    <a:pt x="19" y="1373"/>
                  </a:lnTo>
                  <a:lnTo>
                    <a:pt x="13" y="1344"/>
                  </a:lnTo>
                  <a:lnTo>
                    <a:pt x="10" y="1314"/>
                  </a:lnTo>
                  <a:lnTo>
                    <a:pt x="7" y="1285"/>
                  </a:lnTo>
                  <a:lnTo>
                    <a:pt x="4" y="1255"/>
                  </a:lnTo>
                  <a:lnTo>
                    <a:pt x="1" y="1226"/>
                  </a:lnTo>
                  <a:lnTo>
                    <a:pt x="0" y="1196"/>
                  </a:lnTo>
                  <a:lnTo>
                    <a:pt x="0" y="1166"/>
                  </a:lnTo>
                  <a:lnTo>
                    <a:pt x="0" y="1166"/>
                  </a:lnTo>
                  <a:lnTo>
                    <a:pt x="0" y="1136"/>
                  </a:lnTo>
                  <a:lnTo>
                    <a:pt x="1" y="1106"/>
                  </a:lnTo>
                  <a:lnTo>
                    <a:pt x="4" y="1076"/>
                  </a:lnTo>
                  <a:lnTo>
                    <a:pt x="7" y="1047"/>
                  </a:lnTo>
                  <a:lnTo>
                    <a:pt x="10" y="1017"/>
                  </a:lnTo>
                  <a:lnTo>
                    <a:pt x="13" y="988"/>
                  </a:lnTo>
                  <a:lnTo>
                    <a:pt x="19" y="959"/>
                  </a:lnTo>
                  <a:lnTo>
                    <a:pt x="24" y="931"/>
                  </a:lnTo>
                  <a:lnTo>
                    <a:pt x="30" y="903"/>
                  </a:lnTo>
                  <a:lnTo>
                    <a:pt x="37" y="874"/>
                  </a:lnTo>
                  <a:lnTo>
                    <a:pt x="44" y="846"/>
                  </a:lnTo>
                  <a:lnTo>
                    <a:pt x="53" y="820"/>
                  </a:lnTo>
                  <a:lnTo>
                    <a:pt x="61" y="792"/>
                  </a:lnTo>
                  <a:lnTo>
                    <a:pt x="71" y="765"/>
                  </a:lnTo>
                  <a:lnTo>
                    <a:pt x="82" y="738"/>
                  </a:lnTo>
                  <a:lnTo>
                    <a:pt x="92" y="712"/>
                  </a:lnTo>
                  <a:lnTo>
                    <a:pt x="103" y="686"/>
                  </a:lnTo>
                  <a:lnTo>
                    <a:pt x="116" y="661"/>
                  </a:lnTo>
                  <a:lnTo>
                    <a:pt x="128" y="635"/>
                  </a:lnTo>
                  <a:lnTo>
                    <a:pt x="141" y="610"/>
                  </a:lnTo>
                  <a:lnTo>
                    <a:pt x="155" y="586"/>
                  </a:lnTo>
                  <a:lnTo>
                    <a:pt x="169" y="561"/>
                  </a:lnTo>
                  <a:lnTo>
                    <a:pt x="184" y="538"/>
                  </a:lnTo>
                  <a:lnTo>
                    <a:pt x="199" y="514"/>
                  </a:lnTo>
                  <a:lnTo>
                    <a:pt x="215" y="491"/>
                  </a:lnTo>
                  <a:lnTo>
                    <a:pt x="232" y="468"/>
                  </a:lnTo>
                  <a:lnTo>
                    <a:pt x="249" y="446"/>
                  </a:lnTo>
                  <a:lnTo>
                    <a:pt x="266" y="425"/>
                  </a:lnTo>
                  <a:lnTo>
                    <a:pt x="285" y="403"/>
                  </a:lnTo>
                  <a:lnTo>
                    <a:pt x="304" y="382"/>
                  </a:lnTo>
                  <a:lnTo>
                    <a:pt x="323" y="362"/>
                  </a:lnTo>
                  <a:lnTo>
                    <a:pt x="342" y="341"/>
                  </a:lnTo>
                  <a:lnTo>
                    <a:pt x="363" y="322"/>
                  </a:lnTo>
                  <a:lnTo>
                    <a:pt x="383" y="303"/>
                  </a:lnTo>
                  <a:lnTo>
                    <a:pt x="403" y="284"/>
                  </a:lnTo>
                  <a:lnTo>
                    <a:pt x="425" y="265"/>
                  </a:lnTo>
                  <a:lnTo>
                    <a:pt x="447" y="248"/>
                  </a:lnTo>
                  <a:lnTo>
                    <a:pt x="469" y="231"/>
                  </a:lnTo>
                  <a:lnTo>
                    <a:pt x="492" y="215"/>
                  </a:lnTo>
                  <a:lnTo>
                    <a:pt x="514" y="199"/>
                  </a:lnTo>
                  <a:lnTo>
                    <a:pt x="538" y="183"/>
                  </a:lnTo>
                  <a:lnTo>
                    <a:pt x="562" y="168"/>
                  </a:lnTo>
                  <a:lnTo>
                    <a:pt x="587" y="154"/>
                  </a:lnTo>
                  <a:lnTo>
                    <a:pt x="612" y="141"/>
                  </a:lnTo>
                  <a:lnTo>
                    <a:pt x="636" y="128"/>
                  </a:lnTo>
                  <a:lnTo>
                    <a:pt x="662" y="115"/>
                  </a:lnTo>
                  <a:lnTo>
                    <a:pt x="687" y="103"/>
                  </a:lnTo>
                  <a:lnTo>
                    <a:pt x="713" y="91"/>
                  </a:lnTo>
                  <a:lnTo>
                    <a:pt x="740" y="81"/>
                  </a:lnTo>
                  <a:lnTo>
                    <a:pt x="767" y="70"/>
                  </a:lnTo>
                  <a:lnTo>
                    <a:pt x="793" y="60"/>
                  </a:lnTo>
                  <a:lnTo>
                    <a:pt x="820" y="52"/>
                  </a:lnTo>
                  <a:lnTo>
                    <a:pt x="848" y="43"/>
                  </a:lnTo>
                  <a:lnTo>
                    <a:pt x="876" y="36"/>
                  </a:lnTo>
                  <a:lnTo>
                    <a:pt x="904" y="29"/>
                  </a:lnTo>
                  <a:lnTo>
                    <a:pt x="932" y="23"/>
                  </a:lnTo>
                  <a:lnTo>
                    <a:pt x="961" y="18"/>
                  </a:lnTo>
                  <a:lnTo>
                    <a:pt x="990" y="13"/>
                  </a:lnTo>
                  <a:lnTo>
                    <a:pt x="1019" y="9"/>
                  </a:lnTo>
                  <a:lnTo>
                    <a:pt x="1049" y="6"/>
                  </a:lnTo>
                  <a:lnTo>
                    <a:pt x="1077" y="3"/>
                  </a:lnTo>
                  <a:lnTo>
                    <a:pt x="1107" y="1"/>
                  </a:lnTo>
                  <a:lnTo>
                    <a:pt x="1137" y="0"/>
                  </a:lnTo>
                  <a:lnTo>
                    <a:pt x="1167" y="0"/>
                  </a:lnTo>
                  <a:lnTo>
                    <a:pt x="1167" y="0"/>
                  </a:lnTo>
                  <a:lnTo>
                    <a:pt x="1197" y="0"/>
                  </a:lnTo>
                  <a:lnTo>
                    <a:pt x="1227" y="1"/>
                  </a:lnTo>
                  <a:lnTo>
                    <a:pt x="1257" y="3"/>
                  </a:lnTo>
                  <a:lnTo>
                    <a:pt x="1287" y="6"/>
                  </a:lnTo>
                  <a:lnTo>
                    <a:pt x="1316" y="9"/>
                  </a:lnTo>
                  <a:lnTo>
                    <a:pt x="1346" y="13"/>
                  </a:lnTo>
                  <a:lnTo>
                    <a:pt x="1375" y="18"/>
                  </a:lnTo>
                  <a:lnTo>
                    <a:pt x="1402" y="23"/>
                  </a:lnTo>
                  <a:lnTo>
                    <a:pt x="1431" y="29"/>
                  </a:lnTo>
                  <a:lnTo>
                    <a:pt x="1459" y="36"/>
                  </a:lnTo>
                  <a:lnTo>
                    <a:pt x="1487" y="43"/>
                  </a:lnTo>
                  <a:lnTo>
                    <a:pt x="1515" y="52"/>
                  </a:lnTo>
                  <a:lnTo>
                    <a:pt x="1542" y="60"/>
                  </a:lnTo>
                  <a:lnTo>
                    <a:pt x="1569" y="70"/>
                  </a:lnTo>
                  <a:lnTo>
                    <a:pt x="1596" y="81"/>
                  </a:lnTo>
                  <a:lnTo>
                    <a:pt x="1621" y="91"/>
                  </a:lnTo>
                  <a:lnTo>
                    <a:pt x="1648" y="103"/>
                  </a:lnTo>
                  <a:lnTo>
                    <a:pt x="1674" y="115"/>
                  </a:lnTo>
                  <a:lnTo>
                    <a:pt x="1698" y="128"/>
                  </a:lnTo>
                  <a:lnTo>
                    <a:pt x="1724" y="141"/>
                  </a:lnTo>
                  <a:lnTo>
                    <a:pt x="1749" y="154"/>
                  </a:lnTo>
                  <a:lnTo>
                    <a:pt x="1773" y="168"/>
                  </a:lnTo>
                  <a:lnTo>
                    <a:pt x="1797" y="183"/>
                  </a:lnTo>
                  <a:lnTo>
                    <a:pt x="1820" y="199"/>
                  </a:lnTo>
                  <a:lnTo>
                    <a:pt x="1844" y="215"/>
                  </a:lnTo>
                  <a:lnTo>
                    <a:pt x="1866" y="231"/>
                  </a:lnTo>
                  <a:lnTo>
                    <a:pt x="1889" y="248"/>
                  </a:lnTo>
                  <a:lnTo>
                    <a:pt x="1910" y="265"/>
                  </a:lnTo>
                  <a:lnTo>
                    <a:pt x="1931" y="284"/>
                  </a:lnTo>
                  <a:lnTo>
                    <a:pt x="1953" y="303"/>
                  </a:lnTo>
                  <a:lnTo>
                    <a:pt x="1973" y="322"/>
                  </a:lnTo>
                  <a:lnTo>
                    <a:pt x="1993" y="341"/>
                  </a:lnTo>
                  <a:lnTo>
                    <a:pt x="2012" y="362"/>
                  </a:lnTo>
                  <a:lnTo>
                    <a:pt x="2032" y="382"/>
                  </a:lnTo>
                  <a:lnTo>
                    <a:pt x="2050" y="403"/>
                  </a:lnTo>
                  <a:lnTo>
                    <a:pt x="2068" y="425"/>
                  </a:lnTo>
                  <a:lnTo>
                    <a:pt x="2086" y="446"/>
                  </a:lnTo>
                  <a:lnTo>
                    <a:pt x="2103" y="468"/>
                  </a:lnTo>
                  <a:lnTo>
                    <a:pt x="2119" y="491"/>
                  </a:lnTo>
                  <a:lnTo>
                    <a:pt x="2135" y="514"/>
                  </a:lnTo>
                  <a:lnTo>
                    <a:pt x="2150" y="538"/>
                  </a:lnTo>
                  <a:lnTo>
                    <a:pt x="2165" y="561"/>
                  </a:lnTo>
                  <a:lnTo>
                    <a:pt x="2180" y="586"/>
                  </a:lnTo>
                  <a:lnTo>
                    <a:pt x="2194" y="610"/>
                  </a:lnTo>
                  <a:lnTo>
                    <a:pt x="2207" y="635"/>
                  </a:lnTo>
                  <a:lnTo>
                    <a:pt x="2220" y="661"/>
                  </a:lnTo>
                  <a:lnTo>
                    <a:pt x="2232" y="686"/>
                  </a:lnTo>
                  <a:lnTo>
                    <a:pt x="2243" y="712"/>
                  </a:lnTo>
                  <a:lnTo>
                    <a:pt x="2254" y="738"/>
                  </a:lnTo>
                  <a:lnTo>
                    <a:pt x="2264" y="765"/>
                  </a:lnTo>
                  <a:lnTo>
                    <a:pt x="2273" y="792"/>
                  </a:lnTo>
                  <a:lnTo>
                    <a:pt x="2282" y="820"/>
                  </a:lnTo>
                  <a:lnTo>
                    <a:pt x="2290" y="846"/>
                  </a:lnTo>
                  <a:lnTo>
                    <a:pt x="2298" y="874"/>
                  </a:lnTo>
                  <a:lnTo>
                    <a:pt x="2305" y="903"/>
                  </a:lnTo>
                  <a:lnTo>
                    <a:pt x="2311" y="931"/>
                  </a:lnTo>
                  <a:lnTo>
                    <a:pt x="2316" y="959"/>
                  </a:lnTo>
                  <a:lnTo>
                    <a:pt x="2321" y="988"/>
                  </a:lnTo>
                  <a:lnTo>
                    <a:pt x="2326" y="1017"/>
                  </a:lnTo>
                  <a:lnTo>
                    <a:pt x="2329" y="1047"/>
                  </a:lnTo>
                  <a:lnTo>
                    <a:pt x="2331" y="1076"/>
                  </a:lnTo>
                  <a:lnTo>
                    <a:pt x="2333" y="1106"/>
                  </a:lnTo>
                  <a:lnTo>
                    <a:pt x="2334"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Slide Number Placeholder 1">
            <a:extLst>
              <a:ext uri="{FF2B5EF4-FFF2-40B4-BE49-F238E27FC236}">
                <a16:creationId xmlns:a16="http://schemas.microsoft.com/office/drawing/2014/main" id="{57A901A0-F1C7-4AB3-8B32-42AB566AF1B0}"/>
              </a:ext>
            </a:extLst>
          </p:cNvPr>
          <p:cNvSpPr>
            <a:spLocks noGrp="1"/>
          </p:cNvSpPr>
          <p:nvPr>
            <p:ph type="sldNum" sz="quarter" idx="12"/>
          </p:nvPr>
        </p:nvSpPr>
        <p:spPr/>
        <p:txBody>
          <a:bodyPr/>
          <a:lstStyle/>
          <a:p>
            <a:fld id="{9639ED2B-37ED-4527-B698-007C17A6D46F}" type="slidenum">
              <a:rPr lang="en-US" smtClean="0"/>
              <a:t>4</a:t>
            </a:fld>
            <a:endParaRPr lang="en-US"/>
          </a:p>
        </p:txBody>
      </p:sp>
    </p:spTree>
    <p:extLst>
      <p:ext uri="{BB962C8B-B14F-4D97-AF65-F5344CB8AC3E}">
        <p14:creationId xmlns:p14="http://schemas.microsoft.com/office/powerpoint/2010/main" val="10291332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CB03B5-413A-4199-9FC9-AB7EF0A737A9}"/>
              </a:ext>
            </a:extLst>
          </p:cNvPr>
          <p:cNvSpPr>
            <a:spLocks noGrp="1"/>
          </p:cNvSpPr>
          <p:nvPr>
            <p:ph type="title"/>
          </p:nvPr>
        </p:nvSpPr>
        <p:spPr/>
        <p:txBody>
          <a:bodyPr/>
          <a:lstStyle/>
          <a:p>
            <a:r>
              <a:rPr lang="en-US">
                <a:cs typeface="Arial"/>
              </a:rPr>
              <a:t>Spalding County Sewer Feasibility Study</a:t>
            </a:r>
          </a:p>
        </p:txBody>
      </p:sp>
      <p:sp>
        <p:nvSpPr>
          <p:cNvPr id="5" name="Text Placeholder 4">
            <a:extLst>
              <a:ext uri="{FF2B5EF4-FFF2-40B4-BE49-F238E27FC236}">
                <a16:creationId xmlns:a16="http://schemas.microsoft.com/office/drawing/2014/main" id="{BA712FE3-F0E1-44C0-9604-2B792329C17D}"/>
              </a:ext>
            </a:extLst>
          </p:cNvPr>
          <p:cNvSpPr>
            <a:spLocks noGrp="1"/>
          </p:cNvSpPr>
          <p:nvPr>
            <p:ph type="body" idx="1"/>
          </p:nvPr>
        </p:nvSpPr>
        <p:spPr/>
        <p:txBody>
          <a:bodyPr vert="horz" lIns="91440" tIns="45720" rIns="91440" bIns="45720" rtlCol="0" anchor="t">
            <a:normAutofit/>
          </a:bodyPr>
          <a:lstStyle/>
          <a:p>
            <a:r>
              <a:rPr lang="en-US" i="1"/>
              <a:t>Joseph Johnson, Spalding County Water &amp; Sewerage Facilities Authority</a:t>
            </a:r>
          </a:p>
          <a:p>
            <a:endParaRPr lang="en-US" sz="3200"/>
          </a:p>
        </p:txBody>
      </p:sp>
      <p:grpSp>
        <p:nvGrpSpPr>
          <p:cNvPr id="11" name="Group 4">
            <a:extLst>
              <a:ext uri="{FF2B5EF4-FFF2-40B4-BE49-F238E27FC236}">
                <a16:creationId xmlns:a16="http://schemas.microsoft.com/office/drawing/2014/main" id="{352638D9-EBBE-467F-95B4-9F6F79F44BAF}"/>
              </a:ext>
            </a:extLst>
          </p:cNvPr>
          <p:cNvGrpSpPr>
            <a:grpSpLocks noChangeAspect="1"/>
          </p:cNvGrpSpPr>
          <p:nvPr/>
        </p:nvGrpSpPr>
        <p:grpSpPr bwMode="auto">
          <a:xfrm>
            <a:off x="10176930" y="2145864"/>
            <a:ext cx="1268942" cy="1046950"/>
            <a:chOff x="1222" y="0"/>
            <a:chExt cx="5236" cy="4320"/>
          </a:xfrm>
          <a:solidFill>
            <a:schemeClr val="bg1"/>
          </a:solidFill>
        </p:grpSpPr>
        <p:sp>
          <p:nvSpPr>
            <p:cNvPr id="12" name="Freeform 5">
              <a:extLst>
                <a:ext uri="{FF2B5EF4-FFF2-40B4-BE49-F238E27FC236}">
                  <a16:creationId xmlns:a16="http://schemas.microsoft.com/office/drawing/2014/main" id="{5CABBD93-84E3-40A2-B9F9-B1C6BDE2EBDE}"/>
                </a:ext>
              </a:extLst>
            </p:cNvPr>
            <p:cNvSpPr>
              <a:spLocks/>
            </p:cNvSpPr>
            <p:nvPr/>
          </p:nvSpPr>
          <p:spPr bwMode="auto">
            <a:xfrm>
              <a:off x="1222" y="903"/>
              <a:ext cx="3278" cy="3417"/>
            </a:xfrm>
            <a:custGeom>
              <a:avLst/>
              <a:gdLst>
                <a:gd name="T0" fmla="*/ 7334 w 16392"/>
                <a:gd name="T1" fmla="*/ 72 h 17085"/>
                <a:gd name="T2" fmla="*/ 6287 w 16392"/>
                <a:gd name="T3" fmla="*/ 256 h 17085"/>
                <a:gd name="T4" fmla="*/ 5267 w 16392"/>
                <a:gd name="T5" fmla="*/ 542 h 17085"/>
                <a:gd name="T6" fmla="*/ 4289 w 16392"/>
                <a:gd name="T7" fmla="*/ 928 h 17085"/>
                <a:gd name="T8" fmla="*/ 3369 w 16392"/>
                <a:gd name="T9" fmla="*/ 1415 h 17085"/>
                <a:gd name="T10" fmla="*/ 2522 w 16392"/>
                <a:gd name="T11" fmla="*/ 2002 h 17085"/>
                <a:gd name="T12" fmla="*/ 1761 w 16392"/>
                <a:gd name="T13" fmla="*/ 2689 h 17085"/>
                <a:gd name="T14" fmla="*/ 1259 w 16392"/>
                <a:gd name="T15" fmla="*/ 3267 h 17085"/>
                <a:gd name="T16" fmla="*/ 839 w 16392"/>
                <a:gd name="T17" fmla="*/ 3877 h 17085"/>
                <a:gd name="T18" fmla="*/ 503 w 16392"/>
                <a:gd name="T19" fmla="*/ 4512 h 17085"/>
                <a:gd name="T20" fmla="*/ 253 w 16392"/>
                <a:gd name="T21" fmla="*/ 5163 h 17085"/>
                <a:gd name="T22" fmla="*/ 89 w 16392"/>
                <a:gd name="T23" fmla="*/ 5827 h 17085"/>
                <a:gd name="T24" fmla="*/ 9 w 16392"/>
                <a:gd name="T25" fmla="*/ 6499 h 17085"/>
                <a:gd name="T26" fmla="*/ 13 w 16392"/>
                <a:gd name="T27" fmla="*/ 7172 h 17085"/>
                <a:gd name="T28" fmla="*/ 102 w 16392"/>
                <a:gd name="T29" fmla="*/ 7843 h 17085"/>
                <a:gd name="T30" fmla="*/ 275 w 16392"/>
                <a:gd name="T31" fmla="*/ 8505 h 17085"/>
                <a:gd name="T32" fmla="*/ 532 w 16392"/>
                <a:gd name="T33" fmla="*/ 9152 h 17085"/>
                <a:gd name="T34" fmla="*/ 873 w 16392"/>
                <a:gd name="T35" fmla="*/ 9781 h 17085"/>
                <a:gd name="T36" fmla="*/ 1298 w 16392"/>
                <a:gd name="T37" fmla="*/ 10385 h 17085"/>
                <a:gd name="T38" fmla="*/ 1807 w 16392"/>
                <a:gd name="T39" fmla="*/ 10959 h 17085"/>
                <a:gd name="T40" fmla="*/ 2399 w 16392"/>
                <a:gd name="T41" fmla="*/ 11498 h 17085"/>
                <a:gd name="T42" fmla="*/ 2829 w 16392"/>
                <a:gd name="T43" fmla="*/ 12018 h 17085"/>
                <a:gd name="T44" fmla="*/ 2723 w 16392"/>
                <a:gd name="T45" fmla="*/ 12986 h 17085"/>
                <a:gd name="T46" fmla="*/ 2488 w 16392"/>
                <a:gd name="T47" fmla="*/ 14210 h 17085"/>
                <a:gd name="T48" fmla="*/ 2067 w 16392"/>
                <a:gd name="T49" fmla="*/ 15709 h 17085"/>
                <a:gd name="T50" fmla="*/ 1840 w 16392"/>
                <a:gd name="T51" fmla="*/ 16463 h 17085"/>
                <a:gd name="T52" fmla="*/ 1917 w 16392"/>
                <a:gd name="T53" fmla="*/ 16772 h 17085"/>
                <a:gd name="T54" fmla="*/ 2135 w 16392"/>
                <a:gd name="T55" fmla="*/ 16997 h 17085"/>
                <a:gd name="T56" fmla="*/ 2449 w 16392"/>
                <a:gd name="T57" fmla="*/ 17085 h 17085"/>
                <a:gd name="T58" fmla="*/ 2640 w 16392"/>
                <a:gd name="T59" fmla="*/ 17053 h 17085"/>
                <a:gd name="T60" fmla="*/ 2817 w 16392"/>
                <a:gd name="T61" fmla="*/ 16960 h 17085"/>
                <a:gd name="T62" fmla="*/ 4581 w 16392"/>
                <a:gd name="T63" fmla="*/ 15687 h 17085"/>
                <a:gd name="T64" fmla="*/ 6651 w 16392"/>
                <a:gd name="T65" fmla="*/ 14209 h 17085"/>
                <a:gd name="T66" fmla="*/ 7826 w 16392"/>
                <a:gd name="T67" fmla="*/ 13579 h 17085"/>
                <a:gd name="T68" fmla="*/ 9318 w 16392"/>
                <a:gd name="T69" fmla="*/ 13599 h 17085"/>
                <a:gd name="T70" fmla="*/ 10774 w 16392"/>
                <a:gd name="T71" fmla="*/ 13425 h 17085"/>
                <a:gd name="T72" fmla="*/ 12166 w 16392"/>
                <a:gd name="T73" fmla="*/ 13066 h 17085"/>
                <a:gd name="T74" fmla="*/ 13462 w 16392"/>
                <a:gd name="T75" fmla="*/ 12530 h 17085"/>
                <a:gd name="T76" fmla="*/ 14129 w 16392"/>
                <a:gd name="T77" fmla="*/ 12159 h 17085"/>
                <a:gd name="T78" fmla="*/ 14692 w 16392"/>
                <a:gd name="T79" fmla="*/ 11782 h 17085"/>
                <a:gd name="T80" fmla="*/ 15216 w 16392"/>
                <a:gd name="T81" fmla="*/ 11364 h 17085"/>
                <a:gd name="T82" fmla="*/ 15697 w 16392"/>
                <a:gd name="T83" fmla="*/ 10908 h 17085"/>
                <a:gd name="T84" fmla="*/ 16131 w 16392"/>
                <a:gd name="T85" fmla="*/ 10414 h 17085"/>
                <a:gd name="T86" fmla="*/ 16057 w 16392"/>
                <a:gd name="T87" fmla="*/ 10031 h 17085"/>
                <a:gd name="T88" fmla="*/ 14583 w 16392"/>
                <a:gd name="T89" fmla="*/ 9767 h 17085"/>
                <a:gd name="T90" fmla="*/ 13455 w 16392"/>
                <a:gd name="T91" fmla="*/ 9426 h 17085"/>
                <a:gd name="T92" fmla="*/ 12508 w 16392"/>
                <a:gd name="T93" fmla="*/ 9035 h 17085"/>
                <a:gd name="T94" fmla="*/ 11637 w 16392"/>
                <a:gd name="T95" fmla="*/ 8574 h 17085"/>
                <a:gd name="T96" fmla="*/ 10847 w 16392"/>
                <a:gd name="T97" fmla="*/ 8049 h 17085"/>
                <a:gd name="T98" fmla="*/ 10141 w 16392"/>
                <a:gd name="T99" fmla="*/ 7467 h 17085"/>
                <a:gd name="T100" fmla="*/ 9520 w 16392"/>
                <a:gd name="T101" fmla="*/ 6835 h 17085"/>
                <a:gd name="T102" fmla="*/ 8988 w 16392"/>
                <a:gd name="T103" fmla="*/ 6157 h 17085"/>
                <a:gd name="T104" fmla="*/ 8545 w 16392"/>
                <a:gd name="T105" fmla="*/ 5443 h 17085"/>
                <a:gd name="T106" fmla="*/ 8196 w 16392"/>
                <a:gd name="T107" fmla="*/ 4696 h 17085"/>
                <a:gd name="T108" fmla="*/ 7942 w 16392"/>
                <a:gd name="T109" fmla="*/ 3924 h 17085"/>
                <a:gd name="T110" fmla="*/ 7787 w 16392"/>
                <a:gd name="T111" fmla="*/ 3133 h 17085"/>
                <a:gd name="T112" fmla="*/ 7731 w 16392"/>
                <a:gd name="T113" fmla="*/ 2330 h 17085"/>
                <a:gd name="T114" fmla="*/ 7778 w 16392"/>
                <a:gd name="T115" fmla="*/ 1522 h 17085"/>
                <a:gd name="T116" fmla="*/ 7931 w 16392"/>
                <a:gd name="T117" fmla="*/ 714 h 17085"/>
                <a:gd name="T118" fmla="*/ 8157 w 16392"/>
                <a:gd name="T119" fmla="*/ 0 h 17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92" h="17085">
                  <a:moveTo>
                    <a:pt x="8157" y="0"/>
                  </a:moveTo>
                  <a:lnTo>
                    <a:pt x="8157" y="0"/>
                  </a:lnTo>
                  <a:lnTo>
                    <a:pt x="8040" y="7"/>
                  </a:lnTo>
                  <a:lnTo>
                    <a:pt x="7921" y="14"/>
                  </a:lnTo>
                  <a:lnTo>
                    <a:pt x="7804" y="23"/>
                  </a:lnTo>
                  <a:lnTo>
                    <a:pt x="7686" y="33"/>
                  </a:lnTo>
                  <a:lnTo>
                    <a:pt x="7569" y="45"/>
                  </a:lnTo>
                  <a:lnTo>
                    <a:pt x="7451" y="58"/>
                  </a:lnTo>
                  <a:lnTo>
                    <a:pt x="7334" y="72"/>
                  </a:lnTo>
                  <a:lnTo>
                    <a:pt x="7217" y="88"/>
                  </a:lnTo>
                  <a:lnTo>
                    <a:pt x="7100" y="104"/>
                  </a:lnTo>
                  <a:lnTo>
                    <a:pt x="6983" y="122"/>
                  </a:lnTo>
                  <a:lnTo>
                    <a:pt x="6867" y="141"/>
                  </a:lnTo>
                  <a:lnTo>
                    <a:pt x="6750" y="162"/>
                  </a:lnTo>
                  <a:lnTo>
                    <a:pt x="6634" y="183"/>
                  </a:lnTo>
                  <a:lnTo>
                    <a:pt x="6518" y="206"/>
                  </a:lnTo>
                  <a:lnTo>
                    <a:pt x="6403" y="231"/>
                  </a:lnTo>
                  <a:lnTo>
                    <a:pt x="6287" y="256"/>
                  </a:lnTo>
                  <a:lnTo>
                    <a:pt x="6172" y="282"/>
                  </a:lnTo>
                  <a:lnTo>
                    <a:pt x="6058" y="311"/>
                  </a:lnTo>
                  <a:lnTo>
                    <a:pt x="5943" y="340"/>
                  </a:lnTo>
                  <a:lnTo>
                    <a:pt x="5830" y="371"/>
                  </a:lnTo>
                  <a:lnTo>
                    <a:pt x="5716" y="402"/>
                  </a:lnTo>
                  <a:lnTo>
                    <a:pt x="5604" y="435"/>
                  </a:lnTo>
                  <a:lnTo>
                    <a:pt x="5491" y="469"/>
                  </a:lnTo>
                  <a:lnTo>
                    <a:pt x="5379" y="504"/>
                  </a:lnTo>
                  <a:lnTo>
                    <a:pt x="5267" y="542"/>
                  </a:lnTo>
                  <a:lnTo>
                    <a:pt x="5156" y="579"/>
                  </a:lnTo>
                  <a:lnTo>
                    <a:pt x="5046" y="619"/>
                  </a:lnTo>
                  <a:lnTo>
                    <a:pt x="4936" y="659"/>
                  </a:lnTo>
                  <a:lnTo>
                    <a:pt x="4827" y="701"/>
                  </a:lnTo>
                  <a:lnTo>
                    <a:pt x="4718" y="744"/>
                  </a:lnTo>
                  <a:lnTo>
                    <a:pt x="4610" y="788"/>
                  </a:lnTo>
                  <a:lnTo>
                    <a:pt x="4503" y="833"/>
                  </a:lnTo>
                  <a:lnTo>
                    <a:pt x="4396" y="880"/>
                  </a:lnTo>
                  <a:lnTo>
                    <a:pt x="4289" y="928"/>
                  </a:lnTo>
                  <a:lnTo>
                    <a:pt x="4185" y="977"/>
                  </a:lnTo>
                  <a:lnTo>
                    <a:pt x="4080" y="1028"/>
                  </a:lnTo>
                  <a:lnTo>
                    <a:pt x="3976" y="1080"/>
                  </a:lnTo>
                  <a:lnTo>
                    <a:pt x="3873" y="1132"/>
                  </a:lnTo>
                  <a:lnTo>
                    <a:pt x="3770" y="1187"/>
                  </a:lnTo>
                  <a:lnTo>
                    <a:pt x="3668" y="1242"/>
                  </a:lnTo>
                  <a:lnTo>
                    <a:pt x="3568" y="1299"/>
                  </a:lnTo>
                  <a:lnTo>
                    <a:pt x="3469" y="1356"/>
                  </a:lnTo>
                  <a:lnTo>
                    <a:pt x="3369" y="1415"/>
                  </a:lnTo>
                  <a:lnTo>
                    <a:pt x="3271" y="1476"/>
                  </a:lnTo>
                  <a:lnTo>
                    <a:pt x="3174" y="1538"/>
                  </a:lnTo>
                  <a:lnTo>
                    <a:pt x="3077" y="1600"/>
                  </a:lnTo>
                  <a:lnTo>
                    <a:pt x="2982" y="1664"/>
                  </a:lnTo>
                  <a:lnTo>
                    <a:pt x="2888" y="1729"/>
                  </a:lnTo>
                  <a:lnTo>
                    <a:pt x="2795" y="1796"/>
                  </a:lnTo>
                  <a:lnTo>
                    <a:pt x="2702" y="1864"/>
                  </a:lnTo>
                  <a:lnTo>
                    <a:pt x="2612" y="1933"/>
                  </a:lnTo>
                  <a:lnTo>
                    <a:pt x="2522" y="2002"/>
                  </a:lnTo>
                  <a:lnTo>
                    <a:pt x="2432" y="2074"/>
                  </a:lnTo>
                  <a:lnTo>
                    <a:pt x="2344" y="2147"/>
                  </a:lnTo>
                  <a:lnTo>
                    <a:pt x="2258" y="2220"/>
                  </a:lnTo>
                  <a:lnTo>
                    <a:pt x="2171" y="2296"/>
                  </a:lnTo>
                  <a:lnTo>
                    <a:pt x="2087" y="2372"/>
                  </a:lnTo>
                  <a:lnTo>
                    <a:pt x="2004" y="2450"/>
                  </a:lnTo>
                  <a:lnTo>
                    <a:pt x="1921" y="2528"/>
                  </a:lnTo>
                  <a:lnTo>
                    <a:pt x="1841" y="2608"/>
                  </a:lnTo>
                  <a:lnTo>
                    <a:pt x="1761" y="2689"/>
                  </a:lnTo>
                  <a:lnTo>
                    <a:pt x="1683" y="2771"/>
                  </a:lnTo>
                  <a:lnTo>
                    <a:pt x="1606" y="2855"/>
                  </a:lnTo>
                  <a:lnTo>
                    <a:pt x="1530" y="2940"/>
                  </a:lnTo>
                  <a:lnTo>
                    <a:pt x="1530" y="2940"/>
                  </a:lnTo>
                  <a:lnTo>
                    <a:pt x="1474" y="3005"/>
                  </a:lnTo>
                  <a:lnTo>
                    <a:pt x="1418" y="3070"/>
                  </a:lnTo>
                  <a:lnTo>
                    <a:pt x="1365" y="3135"/>
                  </a:lnTo>
                  <a:lnTo>
                    <a:pt x="1311" y="3200"/>
                  </a:lnTo>
                  <a:lnTo>
                    <a:pt x="1259" y="3267"/>
                  </a:lnTo>
                  <a:lnTo>
                    <a:pt x="1209" y="3334"/>
                  </a:lnTo>
                  <a:lnTo>
                    <a:pt x="1158" y="3400"/>
                  </a:lnTo>
                  <a:lnTo>
                    <a:pt x="1109" y="3467"/>
                  </a:lnTo>
                  <a:lnTo>
                    <a:pt x="1062" y="3535"/>
                  </a:lnTo>
                  <a:lnTo>
                    <a:pt x="1015" y="3603"/>
                  </a:lnTo>
                  <a:lnTo>
                    <a:pt x="969" y="3671"/>
                  </a:lnTo>
                  <a:lnTo>
                    <a:pt x="925" y="3740"/>
                  </a:lnTo>
                  <a:lnTo>
                    <a:pt x="882" y="3808"/>
                  </a:lnTo>
                  <a:lnTo>
                    <a:pt x="839" y="3877"/>
                  </a:lnTo>
                  <a:lnTo>
                    <a:pt x="797" y="3947"/>
                  </a:lnTo>
                  <a:lnTo>
                    <a:pt x="757" y="4016"/>
                  </a:lnTo>
                  <a:lnTo>
                    <a:pt x="718" y="4087"/>
                  </a:lnTo>
                  <a:lnTo>
                    <a:pt x="680" y="4156"/>
                  </a:lnTo>
                  <a:lnTo>
                    <a:pt x="642" y="4226"/>
                  </a:lnTo>
                  <a:lnTo>
                    <a:pt x="606" y="4298"/>
                  </a:lnTo>
                  <a:lnTo>
                    <a:pt x="571" y="4368"/>
                  </a:lnTo>
                  <a:lnTo>
                    <a:pt x="536" y="4440"/>
                  </a:lnTo>
                  <a:lnTo>
                    <a:pt x="503" y="4512"/>
                  </a:lnTo>
                  <a:lnTo>
                    <a:pt x="472" y="4583"/>
                  </a:lnTo>
                  <a:lnTo>
                    <a:pt x="441" y="4655"/>
                  </a:lnTo>
                  <a:lnTo>
                    <a:pt x="411" y="4726"/>
                  </a:lnTo>
                  <a:lnTo>
                    <a:pt x="383" y="4799"/>
                  </a:lnTo>
                  <a:lnTo>
                    <a:pt x="355" y="4871"/>
                  </a:lnTo>
                  <a:lnTo>
                    <a:pt x="328" y="4944"/>
                  </a:lnTo>
                  <a:lnTo>
                    <a:pt x="302" y="5017"/>
                  </a:lnTo>
                  <a:lnTo>
                    <a:pt x="278" y="5089"/>
                  </a:lnTo>
                  <a:lnTo>
                    <a:pt x="253" y="5163"/>
                  </a:lnTo>
                  <a:lnTo>
                    <a:pt x="231" y="5236"/>
                  </a:lnTo>
                  <a:lnTo>
                    <a:pt x="209" y="5309"/>
                  </a:lnTo>
                  <a:lnTo>
                    <a:pt x="189" y="5383"/>
                  </a:lnTo>
                  <a:lnTo>
                    <a:pt x="170" y="5456"/>
                  </a:lnTo>
                  <a:lnTo>
                    <a:pt x="152" y="5530"/>
                  </a:lnTo>
                  <a:lnTo>
                    <a:pt x="135" y="5605"/>
                  </a:lnTo>
                  <a:lnTo>
                    <a:pt x="119" y="5679"/>
                  </a:lnTo>
                  <a:lnTo>
                    <a:pt x="103" y="5753"/>
                  </a:lnTo>
                  <a:lnTo>
                    <a:pt x="89" y="5827"/>
                  </a:lnTo>
                  <a:lnTo>
                    <a:pt x="76" y="5902"/>
                  </a:lnTo>
                  <a:lnTo>
                    <a:pt x="64" y="5975"/>
                  </a:lnTo>
                  <a:lnTo>
                    <a:pt x="52" y="6050"/>
                  </a:lnTo>
                  <a:lnTo>
                    <a:pt x="43" y="6125"/>
                  </a:lnTo>
                  <a:lnTo>
                    <a:pt x="34" y="6200"/>
                  </a:lnTo>
                  <a:lnTo>
                    <a:pt x="26" y="6274"/>
                  </a:lnTo>
                  <a:lnTo>
                    <a:pt x="19" y="6349"/>
                  </a:lnTo>
                  <a:lnTo>
                    <a:pt x="13" y="6424"/>
                  </a:lnTo>
                  <a:lnTo>
                    <a:pt x="9" y="6499"/>
                  </a:lnTo>
                  <a:lnTo>
                    <a:pt x="5" y="6573"/>
                  </a:lnTo>
                  <a:lnTo>
                    <a:pt x="2" y="6648"/>
                  </a:lnTo>
                  <a:lnTo>
                    <a:pt x="1" y="6723"/>
                  </a:lnTo>
                  <a:lnTo>
                    <a:pt x="0" y="6799"/>
                  </a:lnTo>
                  <a:lnTo>
                    <a:pt x="1" y="6873"/>
                  </a:lnTo>
                  <a:lnTo>
                    <a:pt x="2" y="6948"/>
                  </a:lnTo>
                  <a:lnTo>
                    <a:pt x="4" y="7023"/>
                  </a:lnTo>
                  <a:lnTo>
                    <a:pt x="9" y="7098"/>
                  </a:lnTo>
                  <a:lnTo>
                    <a:pt x="13" y="7172"/>
                  </a:lnTo>
                  <a:lnTo>
                    <a:pt x="18" y="7247"/>
                  </a:lnTo>
                  <a:lnTo>
                    <a:pt x="26" y="7322"/>
                  </a:lnTo>
                  <a:lnTo>
                    <a:pt x="33" y="7396"/>
                  </a:lnTo>
                  <a:lnTo>
                    <a:pt x="42" y="7471"/>
                  </a:lnTo>
                  <a:lnTo>
                    <a:pt x="52" y="7546"/>
                  </a:lnTo>
                  <a:lnTo>
                    <a:pt x="63" y="7620"/>
                  </a:lnTo>
                  <a:lnTo>
                    <a:pt x="75" y="7694"/>
                  </a:lnTo>
                  <a:lnTo>
                    <a:pt x="88" y="7768"/>
                  </a:lnTo>
                  <a:lnTo>
                    <a:pt x="102" y="7843"/>
                  </a:lnTo>
                  <a:lnTo>
                    <a:pt x="116" y="7916"/>
                  </a:lnTo>
                  <a:lnTo>
                    <a:pt x="134" y="7990"/>
                  </a:lnTo>
                  <a:lnTo>
                    <a:pt x="151" y="8065"/>
                  </a:lnTo>
                  <a:lnTo>
                    <a:pt x="169" y="8139"/>
                  </a:lnTo>
                  <a:lnTo>
                    <a:pt x="188" y="8212"/>
                  </a:lnTo>
                  <a:lnTo>
                    <a:pt x="208" y="8285"/>
                  </a:lnTo>
                  <a:lnTo>
                    <a:pt x="230" y="8359"/>
                  </a:lnTo>
                  <a:lnTo>
                    <a:pt x="251" y="8431"/>
                  </a:lnTo>
                  <a:lnTo>
                    <a:pt x="275" y="8505"/>
                  </a:lnTo>
                  <a:lnTo>
                    <a:pt x="299" y="8577"/>
                  </a:lnTo>
                  <a:lnTo>
                    <a:pt x="325" y="8650"/>
                  </a:lnTo>
                  <a:lnTo>
                    <a:pt x="352" y="8723"/>
                  </a:lnTo>
                  <a:lnTo>
                    <a:pt x="379" y="8794"/>
                  </a:lnTo>
                  <a:lnTo>
                    <a:pt x="407" y="8867"/>
                  </a:lnTo>
                  <a:lnTo>
                    <a:pt x="437" y="8938"/>
                  </a:lnTo>
                  <a:lnTo>
                    <a:pt x="468" y="9010"/>
                  </a:lnTo>
                  <a:lnTo>
                    <a:pt x="499" y="9081"/>
                  </a:lnTo>
                  <a:lnTo>
                    <a:pt x="532" y="9152"/>
                  </a:lnTo>
                  <a:lnTo>
                    <a:pt x="566" y="9223"/>
                  </a:lnTo>
                  <a:lnTo>
                    <a:pt x="601" y="9294"/>
                  </a:lnTo>
                  <a:lnTo>
                    <a:pt x="637" y="9364"/>
                  </a:lnTo>
                  <a:lnTo>
                    <a:pt x="673" y="9435"/>
                  </a:lnTo>
                  <a:lnTo>
                    <a:pt x="712" y="9504"/>
                  </a:lnTo>
                  <a:lnTo>
                    <a:pt x="750" y="9574"/>
                  </a:lnTo>
                  <a:lnTo>
                    <a:pt x="791" y="9643"/>
                  </a:lnTo>
                  <a:lnTo>
                    <a:pt x="831" y="9712"/>
                  </a:lnTo>
                  <a:lnTo>
                    <a:pt x="873" y="9781"/>
                  </a:lnTo>
                  <a:lnTo>
                    <a:pt x="917" y="9849"/>
                  </a:lnTo>
                  <a:lnTo>
                    <a:pt x="961" y="9917"/>
                  </a:lnTo>
                  <a:lnTo>
                    <a:pt x="1006" y="9986"/>
                  </a:lnTo>
                  <a:lnTo>
                    <a:pt x="1053" y="10053"/>
                  </a:lnTo>
                  <a:lnTo>
                    <a:pt x="1100" y="10120"/>
                  </a:lnTo>
                  <a:lnTo>
                    <a:pt x="1148" y="10186"/>
                  </a:lnTo>
                  <a:lnTo>
                    <a:pt x="1197" y="10253"/>
                  </a:lnTo>
                  <a:lnTo>
                    <a:pt x="1247" y="10319"/>
                  </a:lnTo>
                  <a:lnTo>
                    <a:pt x="1298" y="10385"/>
                  </a:lnTo>
                  <a:lnTo>
                    <a:pt x="1351" y="10450"/>
                  </a:lnTo>
                  <a:lnTo>
                    <a:pt x="1404" y="10515"/>
                  </a:lnTo>
                  <a:lnTo>
                    <a:pt x="1459" y="10579"/>
                  </a:lnTo>
                  <a:lnTo>
                    <a:pt x="1514" y="10645"/>
                  </a:lnTo>
                  <a:lnTo>
                    <a:pt x="1571" y="10708"/>
                  </a:lnTo>
                  <a:lnTo>
                    <a:pt x="1629" y="10772"/>
                  </a:lnTo>
                  <a:lnTo>
                    <a:pt x="1687" y="10835"/>
                  </a:lnTo>
                  <a:lnTo>
                    <a:pt x="1746" y="10896"/>
                  </a:lnTo>
                  <a:lnTo>
                    <a:pt x="1807" y="10959"/>
                  </a:lnTo>
                  <a:lnTo>
                    <a:pt x="1869" y="11020"/>
                  </a:lnTo>
                  <a:lnTo>
                    <a:pt x="1931" y="11082"/>
                  </a:lnTo>
                  <a:lnTo>
                    <a:pt x="1995" y="11143"/>
                  </a:lnTo>
                  <a:lnTo>
                    <a:pt x="2060" y="11203"/>
                  </a:lnTo>
                  <a:lnTo>
                    <a:pt x="2125" y="11263"/>
                  </a:lnTo>
                  <a:lnTo>
                    <a:pt x="2193" y="11323"/>
                  </a:lnTo>
                  <a:lnTo>
                    <a:pt x="2260" y="11381"/>
                  </a:lnTo>
                  <a:lnTo>
                    <a:pt x="2329" y="11440"/>
                  </a:lnTo>
                  <a:lnTo>
                    <a:pt x="2399" y="11498"/>
                  </a:lnTo>
                  <a:lnTo>
                    <a:pt x="2469" y="11555"/>
                  </a:lnTo>
                  <a:lnTo>
                    <a:pt x="2542" y="11613"/>
                  </a:lnTo>
                  <a:lnTo>
                    <a:pt x="2615" y="11668"/>
                  </a:lnTo>
                  <a:lnTo>
                    <a:pt x="2689" y="11725"/>
                  </a:lnTo>
                  <a:lnTo>
                    <a:pt x="2764" y="11781"/>
                  </a:lnTo>
                  <a:lnTo>
                    <a:pt x="2840" y="11835"/>
                  </a:lnTo>
                  <a:lnTo>
                    <a:pt x="2840" y="11835"/>
                  </a:lnTo>
                  <a:lnTo>
                    <a:pt x="2835" y="11925"/>
                  </a:lnTo>
                  <a:lnTo>
                    <a:pt x="2829" y="12018"/>
                  </a:lnTo>
                  <a:lnTo>
                    <a:pt x="2821" y="12114"/>
                  </a:lnTo>
                  <a:lnTo>
                    <a:pt x="2814" y="12212"/>
                  </a:lnTo>
                  <a:lnTo>
                    <a:pt x="2804" y="12313"/>
                  </a:lnTo>
                  <a:lnTo>
                    <a:pt x="2794" y="12418"/>
                  </a:lnTo>
                  <a:lnTo>
                    <a:pt x="2783" y="12525"/>
                  </a:lnTo>
                  <a:lnTo>
                    <a:pt x="2770" y="12636"/>
                  </a:lnTo>
                  <a:lnTo>
                    <a:pt x="2756" y="12749"/>
                  </a:lnTo>
                  <a:lnTo>
                    <a:pt x="2740" y="12866"/>
                  </a:lnTo>
                  <a:lnTo>
                    <a:pt x="2723" y="12986"/>
                  </a:lnTo>
                  <a:lnTo>
                    <a:pt x="2705" y="13109"/>
                  </a:lnTo>
                  <a:lnTo>
                    <a:pt x="2684" y="13235"/>
                  </a:lnTo>
                  <a:lnTo>
                    <a:pt x="2662" y="13364"/>
                  </a:lnTo>
                  <a:lnTo>
                    <a:pt x="2637" y="13496"/>
                  </a:lnTo>
                  <a:lnTo>
                    <a:pt x="2612" y="13633"/>
                  </a:lnTo>
                  <a:lnTo>
                    <a:pt x="2584" y="13772"/>
                  </a:lnTo>
                  <a:lnTo>
                    <a:pt x="2554" y="13914"/>
                  </a:lnTo>
                  <a:lnTo>
                    <a:pt x="2522" y="14060"/>
                  </a:lnTo>
                  <a:lnTo>
                    <a:pt x="2488" y="14210"/>
                  </a:lnTo>
                  <a:lnTo>
                    <a:pt x="2451" y="14362"/>
                  </a:lnTo>
                  <a:lnTo>
                    <a:pt x="2412" y="14518"/>
                  </a:lnTo>
                  <a:lnTo>
                    <a:pt x="2371" y="14677"/>
                  </a:lnTo>
                  <a:lnTo>
                    <a:pt x="2326" y="14841"/>
                  </a:lnTo>
                  <a:lnTo>
                    <a:pt x="2280" y="15007"/>
                  </a:lnTo>
                  <a:lnTo>
                    <a:pt x="2231" y="15177"/>
                  </a:lnTo>
                  <a:lnTo>
                    <a:pt x="2179" y="15351"/>
                  </a:lnTo>
                  <a:lnTo>
                    <a:pt x="2124" y="15528"/>
                  </a:lnTo>
                  <a:lnTo>
                    <a:pt x="2067" y="15709"/>
                  </a:lnTo>
                  <a:lnTo>
                    <a:pt x="2006" y="15893"/>
                  </a:lnTo>
                  <a:lnTo>
                    <a:pt x="1943" y="16081"/>
                  </a:lnTo>
                  <a:lnTo>
                    <a:pt x="1875" y="16274"/>
                  </a:lnTo>
                  <a:lnTo>
                    <a:pt x="1875" y="16274"/>
                  </a:lnTo>
                  <a:lnTo>
                    <a:pt x="1864" y="16312"/>
                  </a:lnTo>
                  <a:lnTo>
                    <a:pt x="1854" y="16349"/>
                  </a:lnTo>
                  <a:lnTo>
                    <a:pt x="1846" y="16388"/>
                  </a:lnTo>
                  <a:lnTo>
                    <a:pt x="1842" y="16425"/>
                  </a:lnTo>
                  <a:lnTo>
                    <a:pt x="1840" y="16463"/>
                  </a:lnTo>
                  <a:lnTo>
                    <a:pt x="1840" y="16499"/>
                  </a:lnTo>
                  <a:lnTo>
                    <a:pt x="1842" y="16535"/>
                  </a:lnTo>
                  <a:lnTo>
                    <a:pt x="1846" y="16571"/>
                  </a:lnTo>
                  <a:lnTo>
                    <a:pt x="1854" y="16607"/>
                  </a:lnTo>
                  <a:lnTo>
                    <a:pt x="1863" y="16642"/>
                  </a:lnTo>
                  <a:lnTo>
                    <a:pt x="1873" y="16675"/>
                  </a:lnTo>
                  <a:lnTo>
                    <a:pt x="1886" y="16708"/>
                  </a:lnTo>
                  <a:lnTo>
                    <a:pt x="1901" y="16741"/>
                  </a:lnTo>
                  <a:lnTo>
                    <a:pt x="1917" y="16772"/>
                  </a:lnTo>
                  <a:lnTo>
                    <a:pt x="1935" y="16802"/>
                  </a:lnTo>
                  <a:lnTo>
                    <a:pt x="1955" y="16831"/>
                  </a:lnTo>
                  <a:lnTo>
                    <a:pt x="1977" y="16860"/>
                  </a:lnTo>
                  <a:lnTo>
                    <a:pt x="1999" y="16885"/>
                  </a:lnTo>
                  <a:lnTo>
                    <a:pt x="2024" y="16911"/>
                  </a:lnTo>
                  <a:lnTo>
                    <a:pt x="2050" y="16936"/>
                  </a:lnTo>
                  <a:lnTo>
                    <a:pt x="2077" y="16958"/>
                  </a:lnTo>
                  <a:lnTo>
                    <a:pt x="2106" y="16978"/>
                  </a:lnTo>
                  <a:lnTo>
                    <a:pt x="2135" y="16997"/>
                  </a:lnTo>
                  <a:lnTo>
                    <a:pt x="2166" y="17015"/>
                  </a:lnTo>
                  <a:lnTo>
                    <a:pt x="2198" y="17031"/>
                  </a:lnTo>
                  <a:lnTo>
                    <a:pt x="2231" y="17044"/>
                  </a:lnTo>
                  <a:lnTo>
                    <a:pt x="2265" y="17056"/>
                  </a:lnTo>
                  <a:lnTo>
                    <a:pt x="2301" y="17067"/>
                  </a:lnTo>
                  <a:lnTo>
                    <a:pt x="2337" y="17074"/>
                  </a:lnTo>
                  <a:lnTo>
                    <a:pt x="2373" y="17080"/>
                  </a:lnTo>
                  <a:lnTo>
                    <a:pt x="2411" y="17084"/>
                  </a:lnTo>
                  <a:lnTo>
                    <a:pt x="2449" y="17085"/>
                  </a:lnTo>
                  <a:lnTo>
                    <a:pt x="2449" y="17085"/>
                  </a:lnTo>
                  <a:lnTo>
                    <a:pt x="2473" y="17084"/>
                  </a:lnTo>
                  <a:lnTo>
                    <a:pt x="2497" y="17083"/>
                  </a:lnTo>
                  <a:lnTo>
                    <a:pt x="2522" y="17081"/>
                  </a:lnTo>
                  <a:lnTo>
                    <a:pt x="2545" y="17076"/>
                  </a:lnTo>
                  <a:lnTo>
                    <a:pt x="2570" y="17072"/>
                  </a:lnTo>
                  <a:lnTo>
                    <a:pt x="2593" y="17067"/>
                  </a:lnTo>
                  <a:lnTo>
                    <a:pt x="2617" y="17060"/>
                  </a:lnTo>
                  <a:lnTo>
                    <a:pt x="2640" y="17053"/>
                  </a:lnTo>
                  <a:lnTo>
                    <a:pt x="2664" y="17045"/>
                  </a:lnTo>
                  <a:lnTo>
                    <a:pt x="2686" y="17036"/>
                  </a:lnTo>
                  <a:lnTo>
                    <a:pt x="2709" y="17025"/>
                  </a:lnTo>
                  <a:lnTo>
                    <a:pt x="2731" y="17015"/>
                  </a:lnTo>
                  <a:lnTo>
                    <a:pt x="2754" y="17002"/>
                  </a:lnTo>
                  <a:lnTo>
                    <a:pt x="2775" y="16989"/>
                  </a:lnTo>
                  <a:lnTo>
                    <a:pt x="2796" y="16975"/>
                  </a:lnTo>
                  <a:lnTo>
                    <a:pt x="2817" y="16960"/>
                  </a:lnTo>
                  <a:lnTo>
                    <a:pt x="2817" y="16960"/>
                  </a:lnTo>
                  <a:lnTo>
                    <a:pt x="2960" y="16851"/>
                  </a:lnTo>
                  <a:lnTo>
                    <a:pt x="3104" y="16743"/>
                  </a:lnTo>
                  <a:lnTo>
                    <a:pt x="3250" y="16637"/>
                  </a:lnTo>
                  <a:lnTo>
                    <a:pt x="3395" y="16530"/>
                  </a:lnTo>
                  <a:lnTo>
                    <a:pt x="3541" y="16423"/>
                  </a:lnTo>
                  <a:lnTo>
                    <a:pt x="3689" y="16317"/>
                  </a:lnTo>
                  <a:lnTo>
                    <a:pt x="3985" y="16107"/>
                  </a:lnTo>
                  <a:lnTo>
                    <a:pt x="4283" y="15897"/>
                  </a:lnTo>
                  <a:lnTo>
                    <a:pt x="4581" y="15687"/>
                  </a:lnTo>
                  <a:lnTo>
                    <a:pt x="5179" y="15270"/>
                  </a:lnTo>
                  <a:lnTo>
                    <a:pt x="5477" y="15060"/>
                  </a:lnTo>
                  <a:lnTo>
                    <a:pt x="5775" y="14849"/>
                  </a:lnTo>
                  <a:lnTo>
                    <a:pt x="5922" y="14743"/>
                  </a:lnTo>
                  <a:lnTo>
                    <a:pt x="6069" y="14638"/>
                  </a:lnTo>
                  <a:lnTo>
                    <a:pt x="6216" y="14531"/>
                  </a:lnTo>
                  <a:lnTo>
                    <a:pt x="6361" y="14424"/>
                  </a:lnTo>
                  <a:lnTo>
                    <a:pt x="6507" y="14317"/>
                  </a:lnTo>
                  <a:lnTo>
                    <a:pt x="6651" y="14209"/>
                  </a:lnTo>
                  <a:lnTo>
                    <a:pt x="6794" y="14101"/>
                  </a:lnTo>
                  <a:lnTo>
                    <a:pt x="6936" y="13991"/>
                  </a:lnTo>
                  <a:lnTo>
                    <a:pt x="7077" y="13882"/>
                  </a:lnTo>
                  <a:lnTo>
                    <a:pt x="7217" y="13771"/>
                  </a:lnTo>
                  <a:lnTo>
                    <a:pt x="7356" y="13660"/>
                  </a:lnTo>
                  <a:lnTo>
                    <a:pt x="7493" y="13548"/>
                  </a:lnTo>
                  <a:lnTo>
                    <a:pt x="7493" y="13548"/>
                  </a:lnTo>
                  <a:lnTo>
                    <a:pt x="7660" y="13565"/>
                  </a:lnTo>
                  <a:lnTo>
                    <a:pt x="7826" y="13579"/>
                  </a:lnTo>
                  <a:lnTo>
                    <a:pt x="7993" y="13591"/>
                  </a:lnTo>
                  <a:lnTo>
                    <a:pt x="8160" y="13600"/>
                  </a:lnTo>
                  <a:lnTo>
                    <a:pt x="8325" y="13607"/>
                  </a:lnTo>
                  <a:lnTo>
                    <a:pt x="8492" y="13612"/>
                  </a:lnTo>
                  <a:lnTo>
                    <a:pt x="8658" y="13615"/>
                  </a:lnTo>
                  <a:lnTo>
                    <a:pt x="8823" y="13614"/>
                  </a:lnTo>
                  <a:lnTo>
                    <a:pt x="8989" y="13612"/>
                  </a:lnTo>
                  <a:lnTo>
                    <a:pt x="9153" y="13606"/>
                  </a:lnTo>
                  <a:lnTo>
                    <a:pt x="9318" y="13599"/>
                  </a:lnTo>
                  <a:lnTo>
                    <a:pt x="9483" y="13589"/>
                  </a:lnTo>
                  <a:lnTo>
                    <a:pt x="9646" y="13576"/>
                  </a:lnTo>
                  <a:lnTo>
                    <a:pt x="9808" y="13562"/>
                  </a:lnTo>
                  <a:lnTo>
                    <a:pt x="9972" y="13546"/>
                  </a:lnTo>
                  <a:lnTo>
                    <a:pt x="10133" y="13525"/>
                  </a:lnTo>
                  <a:lnTo>
                    <a:pt x="10295" y="13504"/>
                  </a:lnTo>
                  <a:lnTo>
                    <a:pt x="10455" y="13480"/>
                  </a:lnTo>
                  <a:lnTo>
                    <a:pt x="10615" y="13454"/>
                  </a:lnTo>
                  <a:lnTo>
                    <a:pt x="10774" y="13425"/>
                  </a:lnTo>
                  <a:lnTo>
                    <a:pt x="10933" y="13394"/>
                  </a:lnTo>
                  <a:lnTo>
                    <a:pt x="11091" y="13361"/>
                  </a:lnTo>
                  <a:lnTo>
                    <a:pt x="11247" y="13326"/>
                  </a:lnTo>
                  <a:lnTo>
                    <a:pt x="11403" y="13288"/>
                  </a:lnTo>
                  <a:lnTo>
                    <a:pt x="11558" y="13248"/>
                  </a:lnTo>
                  <a:lnTo>
                    <a:pt x="11712" y="13206"/>
                  </a:lnTo>
                  <a:lnTo>
                    <a:pt x="11863" y="13161"/>
                  </a:lnTo>
                  <a:lnTo>
                    <a:pt x="12015" y="13114"/>
                  </a:lnTo>
                  <a:lnTo>
                    <a:pt x="12166" y="13066"/>
                  </a:lnTo>
                  <a:lnTo>
                    <a:pt x="12315" y="13015"/>
                  </a:lnTo>
                  <a:lnTo>
                    <a:pt x="12463" y="12961"/>
                  </a:lnTo>
                  <a:lnTo>
                    <a:pt x="12610" y="12906"/>
                  </a:lnTo>
                  <a:lnTo>
                    <a:pt x="12756" y="12849"/>
                  </a:lnTo>
                  <a:lnTo>
                    <a:pt x="12899" y="12790"/>
                  </a:lnTo>
                  <a:lnTo>
                    <a:pt x="13042" y="12728"/>
                  </a:lnTo>
                  <a:lnTo>
                    <a:pt x="13183" y="12664"/>
                  </a:lnTo>
                  <a:lnTo>
                    <a:pt x="13323" y="12597"/>
                  </a:lnTo>
                  <a:lnTo>
                    <a:pt x="13462" y="12530"/>
                  </a:lnTo>
                  <a:lnTo>
                    <a:pt x="13599" y="12460"/>
                  </a:lnTo>
                  <a:lnTo>
                    <a:pt x="13666" y="12423"/>
                  </a:lnTo>
                  <a:lnTo>
                    <a:pt x="13733" y="12387"/>
                  </a:lnTo>
                  <a:lnTo>
                    <a:pt x="13801" y="12351"/>
                  </a:lnTo>
                  <a:lnTo>
                    <a:pt x="13867" y="12313"/>
                  </a:lnTo>
                  <a:lnTo>
                    <a:pt x="13933" y="12275"/>
                  </a:lnTo>
                  <a:lnTo>
                    <a:pt x="13998" y="12236"/>
                  </a:lnTo>
                  <a:lnTo>
                    <a:pt x="14065" y="12198"/>
                  </a:lnTo>
                  <a:lnTo>
                    <a:pt x="14129" y="12159"/>
                  </a:lnTo>
                  <a:lnTo>
                    <a:pt x="14194" y="12119"/>
                  </a:lnTo>
                  <a:lnTo>
                    <a:pt x="14257" y="12078"/>
                  </a:lnTo>
                  <a:lnTo>
                    <a:pt x="14321" y="12037"/>
                  </a:lnTo>
                  <a:lnTo>
                    <a:pt x="14384" y="11996"/>
                  </a:lnTo>
                  <a:lnTo>
                    <a:pt x="14447" y="11954"/>
                  </a:lnTo>
                  <a:lnTo>
                    <a:pt x="14509" y="11912"/>
                  </a:lnTo>
                  <a:lnTo>
                    <a:pt x="14570" y="11868"/>
                  </a:lnTo>
                  <a:lnTo>
                    <a:pt x="14632" y="11825"/>
                  </a:lnTo>
                  <a:lnTo>
                    <a:pt x="14692" y="11782"/>
                  </a:lnTo>
                  <a:lnTo>
                    <a:pt x="14753" y="11737"/>
                  </a:lnTo>
                  <a:lnTo>
                    <a:pt x="14813" y="11692"/>
                  </a:lnTo>
                  <a:lnTo>
                    <a:pt x="14871" y="11646"/>
                  </a:lnTo>
                  <a:lnTo>
                    <a:pt x="14930" y="11600"/>
                  </a:lnTo>
                  <a:lnTo>
                    <a:pt x="14989" y="11554"/>
                  </a:lnTo>
                  <a:lnTo>
                    <a:pt x="15047" y="11507"/>
                  </a:lnTo>
                  <a:lnTo>
                    <a:pt x="15103" y="11460"/>
                  </a:lnTo>
                  <a:lnTo>
                    <a:pt x="15160" y="11412"/>
                  </a:lnTo>
                  <a:lnTo>
                    <a:pt x="15216" y="11364"/>
                  </a:lnTo>
                  <a:lnTo>
                    <a:pt x="15272" y="11315"/>
                  </a:lnTo>
                  <a:lnTo>
                    <a:pt x="15327" y="11266"/>
                  </a:lnTo>
                  <a:lnTo>
                    <a:pt x="15382" y="11216"/>
                  </a:lnTo>
                  <a:lnTo>
                    <a:pt x="15436" y="11166"/>
                  </a:lnTo>
                  <a:lnTo>
                    <a:pt x="15489" y="11115"/>
                  </a:lnTo>
                  <a:lnTo>
                    <a:pt x="15542" y="11064"/>
                  </a:lnTo>
                  <a:lnTo>
                    <a:pt x="15595" y="11013"/>
                  </a:lnTo>
                  <a:lnTo>
                    <a:pt x="15646" y="10961"/>
                  </a:lnTo>
                  <a:lnTo>
                    <a:pt x="15697" y="10908"/>
                  </a:lnTo>
                  <a:lnTo>
                    <a:pt x="15748" y="10855"/>
                  </a:lnTo>
                  <a:lnTo>
                    <a:pt x="15798" y="10801"/>
                  </a:lnTo>
                  <a:lnTo>
                    <a:pt x="15847" y="10747"/>
                  </a:lnTo>
                  <a:lnTo>
                    <a:pt x="15896" y="10694"/>
                  </a:lnTo>
                  <a:lnTo>
                    <a:pt x="15944" y="10638"/>
                  </a:lnTo>
                  <a:lnTo>
                    <a:pt x="15992" y="10583"/>
                  </a:lnTo>
                  <a:lnTo>
                    <a:pt x="16039" y="10527"/>
                  </a:lnTo>
                  <a:lnTo>
                    <a:pt x="16085" y="10470"/>
                  </a:lnTo>
                  <a:lnTo>
                    <a:pt x="16131" y="10414"/>
                  </a:lnTo>
                  <a:lnTo>
                    <a:pt x="16176" y="10357"/>
                  </a:lnTo>
                  <a:lnTo>
                    <a:pt x="16221" y="10300"/>
                  </a:lnTo>
                  <a:lnTo>
                    <a:pt x="16265" y="10241"/>
                  </a:lnTo>
                  <a:lnTo>
                    <a:pt x="16307" y="10183"/>
                  </a:lnTo>
                  <a:lnTo>
                    <a:pt x="16350" y="10123"/>
                  </a:lnTo>
                  <a:lnTo>
                    <a:pt x="16392" y="10065"/>
                  </a:lnTo>
                  <a:lnTo>
                    <a:pt x="16392" y="10065"/>
                  </a:lnTo>
                  <a:lnTo>
                    <a:pt x="16225" y="10049"/>
                  </a:lnTo>
                  <a:lnTo>
                    <a:pt x="16057" y="10031"/>
                  </a:lnTo>
                  <a:lnTo>
                    <a:pt x="15892" y="10011"/>
                  </a:lnTo>
                  <a:lnTo>
                    <a:pt x="15726" y="9988"/>
                  </a:lnTo>
                  <a:lnTo>
                    <a:pt x="15561" y="9963"/>
                  </a:lnTo>
                  <a:lnTo>
                    <a:pt x="15396" y="9937"/>
                  </a:lnTo>
                  <a:lnTo>
                    <a:pt x="15232" y="9907"/>
                  </a:lnTo>
                  <a:lnTo>
                    <a:pt x="15069" y="9876"/>
                  </a:lnTo>
                  <a:lnTo>
                    <a:pt x="14907" y="9842"/>
                  </a:lnTo>
                  <a:lnTo>
                    <a:pt x="14744" y="9805"/>
                  </a:lnTo>
                  <a:lnTo>
                    <a:pt x="14583" y="9767"/>
                  </a:lnTo>
                  <a:lnTo>
                    <a:pt x="14423" y="9726"/>
                  </a:lnTo>
                  <a:lnTo>
                    <a:pt x="14263" y="9684"/>
                  </a:lnTo>
                  <a:lnTo>
                    <a:pt x="14104" y="9638"/>
                  </a:lnTo>
                  <a:lnTo>
                    <a:pt x="13946" y="9591"/>
                  </a:lnTo>
                  <a:lnTo>
                    <a:pt x="13789" y="9540"/>
                  </a:lnTo>
                  <a:lnTo>
                    <a:pt x="13789" y="9540"/>
                  </a:lnTo>
                  <a:lnTo>
                    <a:pt x="13677" y="9503"/>
                  </a:lnTo>
                  <a:lnTo>
                    <a:pt x="13567" y="9466"/>
                  </a:lnTo>
                  <a:lnTo>
                    <a:pt x="13455" y="9426"/>
                  </a:lnTo>
                  <a:lnTo>
                    <a:pt x="13346" y="9387"/>
                  </a:lnTo>
                  <a:lnTo>
                    <a:pt x="13239" y="9346"/>
                  </a:lnTo>
                  <a:lnTo>
                    <a:pt x="13132" y="9305"/>
                  </a:lnTo>
                  <a:lnTo>
                    <a:pt x="13025" y="9262"/>
                  </a:lnTo>
                  <a:lnTo>
                    <a:pt x="12919" y="9218"/>
                  </a:lnTo>
                  <a:lnTo>
                    <a:pt x="12815" y="9174"/>
                  </a:lnTo>
                  <a:lnTo>
                    <a:pt x="12712" y="9128"/>
                  </a:lnTo>
                  <a:lnTo>
                    <a:pt x="12609" y="9082"/>
                  </a:lnTo>
                  <a:lnTo>
                    <a:pt x="12508" y="9035"/>
                  </a:lnTo>
                  <a:lnTo>
                    <a:pt x="12407" y="8987"/>
                  </a:lnTo>
                  <a:lnTo>
                    <a:pt x="12307" y="8938"/>
                  </a:lnTo>
                  <a:lnTo>
                    <a:pt x="12208" y="8889"/>
                  </a:lnTo>
                  <a:lnTo>
                    <a:pt x="12111" y="8839"/>
                  </a:lnTo>
                  <a:lnTo>
                    <a:pt x="12014" y="8787"/>
                  </a:lnTo>
                  <a:lnTo>
                    <a:pt x="11919" y="8735"/>
                  </a:lnTo>
                  <a:lnTo>
                    <a:pt x="11824" y="8682"/>
                  </a:lnTo>
                  <a:lnTo>
                    <a:pt x="11730" y="8629"/>
                  </a:lnTo>
                  <a:lnTo>
                    <a:pt x="11637" y="8574"/>
                  </a:lnTo>
                  <a:lnTo>
                    <a:pt x="11546" y="8519"/>
                  </a:lnTo>
                  <a:lnTo>
                    <a:pt x="11455" y="8462"/>
                  </a:lnTo>
                  <a:lnTo>
                    <a:pt x="11365" y="8405"/>
                  </a:lnTo>
                  <a:lnTo>
                    <a:pt x="11277" y="8348"/>
                  </a:lnTo>
                  <a:lnTo>
                    <a:pt x="11188" y="8290"/>
                  </a:lnTo>
                  <a:lnTo>
                    <a:pt x="11101" y="8230"/>
                  </a:lnTo>
                  <a:lnTo>
                    <a:pt x="11016" y="8171"/>
                  </a:lnTo>
                  <a:lnTo>
                    <a:pt x="10931" y="8111"/>
                  </a:lnTo>
                  <a:lnTo>
                    <a:pt x="10847" y="8049"/>
                  </a:lnTo>
                  <a:lnTo>
                    <a:pt x="10765" y="7987"/>
                  </a:lnTo>
                  <a:lnTo>
                    <a:pt x="10684" y="7924"/>
                  </a:lnTo>
                  <a:lnTo>
                    <a:pt x="10602" y="7861"/>
                  </a:lnTo>
                  <a:lnTo>
                    <a:pt x="10523" y="7797"/>
                  </a:lnTo>
                  <a:lnTo>
                    <a:pt x="10444" y="7733"/>
                  </a:lnTo>
                  <a:lnTo>
                    <a:pt x="10367" y="7667"/>
                  </a:lnTo>
                  <a:lnTo>
                    <a:pt x="10290" y="7602"/>
                  </a:lnTo>
                  <a:lnTo>
                    <a:pt x="10216" y="7534"/>
                  </a:lnTo>
                  <a:lnTo>
                    <a:pt x="10141" y="7467"/>
                  </a:lnTo>
                  <a:lnTo>
                    <a:pt x="10068" y="7400"/>
                  </a:lnTo>
                  <a:lnTo>
                    <a:pt x="9995" y="7330"/>
                  </a:lnTo>
                  <a:lnTo>
                    <a:pt x="9925" y="7262"/>
                  </a:lnTo>
                  <a:lnTo>
                    <a:pt x="9854" y="7191"/>
                  </a:lnTo>
                  <a:lnTo>
                    <a:pt x="9785" y="7121"/>
                  </a:lnTo>
                  <a:lnTo>
                    <a:pt x="9718" y="7051"/>
                  </a:lnTo>
                  <a:lnTo>
                    <a:pt x="9650" y="6979"/>
                  </a:lnTo>
                  <a:lnTo>
                    <a:pt x="9585" y="6907"/>
                  </a:lnTo>
                  <a:lnTo>
                    <a:pt x="9520" y="6835"/>
                  </a:lnTo>
                  <a:lnTo>
                    <a:pt x="9457" y="6761"/>
                  </a:lnTo>
                  <a:lnTo>
                    <a:pt x="9394" y="6688"/>
                  </a:lnTo>
                  <a:lnTo>
                    <a:pt x="9333" y="6614"/>
                  </a:lnTo>
                  <a:lnTo>
                    <a:pt x="9272" y="6539"/>
                  </a:lnTo>
                  <a:lnTo>
                    <a:pt x="9213" y="6463"/>
                  </a:lnTo>
                  <a:lnTo>
                    <a:pt x="9156" y="6388"/>
                  </a:lnTo>
                  <a:lnTo>
                    <a:pt x="9098" y="6312"/>
                  </a:lnTo>
                  <a:lnTo>
                    <a:pt x="9042" y="6235"/>
                  </a:lnTo>
                  <a:lnTo>
                    <a:pt x="8988" y="6157"/>
                  </a:lnTo>
                  <a:lnTo>
                    <a:pt x="8933" y="6080"/>
                  </a:lnTo>
                  <a:lnTo>
                    <a:pt x="8881" y="6001"/>
                  </a:lnTo>
                  <a:lnTo>
                    <a:pt x="8830" y="5923"/>
                  </a:lnTo>
                  <a:lnTo>
                    <a:pt x="8779" y="5844"/>
                  </a:lnTo>
                  <a:lnTo>
                    <a:pt x="8730" y="5764"/>
                  </a:lnTo>
                  <a:lnTo>
                    <a:pt x="8682" y="5685"/>
                  </a:lnTo>
                  <a:lnTo>
                    <a:pt x="8635" y="5604"/>
                  </a:lnTo>
                  <a:lnTo>
                    <a:pt x="8589" y="5524"/>
                  </a:lnTo>
                  <a:lnTo>
                    <a:pt x="8545" y="5443"/>
                  </a:lnTo>
                  <a:lnTo>
                    <a:pt x="8502" y="5360"/>
                  </a:lnTo>
                  <a:lnTo>
                    <a:pt x="8460" y="5279"/>
                  </a:lnTo>
                  <a:lnTo>
                    <a:pt x="8418" y="5197"/>
                  </a:lnTo>
                  <a:lnTo>
                    <a:pt x="8379" y="5114"/>
                  </a:lnTo>
                  <a:lnTo>
                    <a:pt x="8339" y="5031"/>
                  </a:lnTo>
                  <a:lnTo>
                    <a:pt x="8302" y="4948"/>
                  </a:lnTo>
                  <a:lnTo>
                    <a:pt x="8265" y="4864"/>
                  </a:lnTo>
                  <a:lnTo>
                    <a:pt x="8230" y="4781"/>
                  </a:lnTo>
                  <a:lnTo>
                    <a:pt x="8196" y="4696"/>
                  </a:lnTo>
                  <a:lnTo>
                    <a:pt x="8163" y="4611"/>
                  </a:lnTo>
                  <a:lnTo>
                    <a:pt x="8131" y="4526"/>
                  </a:lnTo>
                  <a:lnTo>
                    <a:pt x="8101" y="4441"/>
                  </a:lnTo>
                  <a:lnTo>
                    <a:pt x="8071" y="4356"/>
                  </a:lnTo>
                  <a:lnTo>
                    <a:pt x="8043" y="4270"/>
                  </a:lnTo>
                  <a:lnTo>
                    <a:pt x="8016" y="4184"/>
                  </a:lnTo>
                  <a:lnTo>
                    <a:pt x="7990" y="4097"/>
                  </a:lnTo>
                  <a:lnTo>
                    <a:pt x="7965" y="4011"/>
                  </a:lnTo>
                  <a:lnTo>
                    <a:pt x="7942" y="3924"/>
                  </a:lnTo>
                  <a:lnTo>
                    <a:pt x="7920" y="3837"/>
                  </a:lnTo>
                  <a:lnTo>
                    <a:pt x="7899" y="3750"/>
                  </a:lnTo>
                  <a:lnTo>
                    <a:pt x="7880" y="3663"/>
                  </a:lnTo>
                  <a:lnTo>
                    <a:pt x="7860" y="3575"/>
                  </a:lnTo>
                  <a:lnTo>
                    <a:pt x="7843" y="3487"/>
                  </a:lnTo>
                  <a:lnTo>
                    <a:pt x="7827" y="3399"/>
                  </a:lnTo>
                  <a:lnTo>
                    <a:pt x="7812" y="3310"/>
                  </a:lnTo>
                  <a:lnTo>
                    <a:pt x="7798" y="3222"/>
                  </a:lnTo>
                  <a:lnTo>
                    <a:pt x="7787" y="3133"/>
                  </a:lnTo>
                  <a:lnTo>
                    <a:pt x="7775" y="3044"/>
                  </a:lnTo>
                  <a:lnTo>
                    <a:pt x="7765" y="2956"/>
                  </a:lnTo>
                  <a:lnTo>
                    <a:pt x="7757" y="2867"/>
                  </a:lnTo>
                  <a:lnTo>
                    <a:pt x="7749" y="2778"/>
                  </a:lnTo>
                  <a:lnTo>
                    <a:pt x="7743" y="2689"/>
                  </a:lnTo>
                  <a:lnTo>
                    <a:pt x="7738" y="2599"/>
                  </a:lnTo>
                  <a:lnTo>
                    <a:pt x="7734" y="2510"/>
                  </a:lnTo>
                  <a:lnTo>
                    <a:pt x="7732" y="2420"/>
                  </a:lnTo>
                  <a:lnTo>
                    <a:pt x="7731" y="2330"/>
                  </a:lnTo>
                  <a:lnTo>
                    <a:pt x="7731" y="2240"/>
                  </a:lnTo>
                  <a:lnTo>
                    <a:pt x="7732" y="2151"/>
                  </a:lnTo>
                  <a:lnTo>
                    <a:pt x="7735" y="2061"/>
                  </a:lnTo>
                  <a:lnTo>
                    <a:pt x="7739" y="1971"/>
                  </a:lnTo>
                  <a:lnTo>
                    <a:pt x="7744" y="1882"/>
                  </a:lnTo>
                  <a:lnTo>
                    <a:pt x="7751" y="1792"/>
                  </a:lnTo>
                  <a:lnTo>
                    <a:pt x="7759" y="1701"/>
                  </a:lnTo>
                  <a:lnTo>
                    <a:pt x="7767" y="1612"/>
                  </a:lnTo>
                  <a:lnTo>
                    <a:pt x="7778" y="1522"/>
                  </a:lnTo>
                  <a:lnTo>
                    <a:pt x="7790" y="1432"/>
                  </a:lnTo>
                  <a:lnTo>
                    <a:pt x="7803" y="1341"/>
                  </a:lnTo>
                  <a:lnTo>
                    <a:pt x="7818" y="1252"/>
                  </a:lnTo>
                  <a:lnTo>
                    <a:pt x="7833" y="1162"/>
                  </a:lnTo>
                  <a:lnTo>
                    <a:pt x="7850" y="1072"/>
                  </a:lnTo>
                  <a:lnTo>
                    <a:pt x="7868" y="983"/>
                  </a:lnTo>
                  <a:lnTo>
                    <a:pt x="7888" y="893"/>
                  </a:lnTo>
                  <a:lnTo>
                    <a:pt x="7908" y="803"/>
                  </a:lnTo>
                  <a:lnTo>
                    <a:pt x="7931" y="714"/>
                  </a:lnTo>
                  <a:lnTo>
                    <a:pt x="7954" y="624"/>
                  </a:lnTo>
                  <a:lnTo>
                    <a:pt x="7980" y="534"/>
                  </a:lnTo>
                  <a:lnTo>
                    <a:pt x="8006" y="445"/>
                  </a:lnTo>
                  <a:lnTo>
                    <a:pt x="8034" y="356"/>
                  </a:lnTo>
                  <a:lnTo>
                    <a:pt x="8062" y="266"/>
                  </a:lnTo>
                  <a:lnTo>
                    <a:pt x="8092" y="178"/>
                  </a:lnTo>
                  <a:lnTo>
                    <a:pt x="8124" y="89"/>
                  </a:lnTo>
                  <a:lnTo>
                    <a:pt x="8157" y="0"/>
                  </a:lnTo>
                  <a:lnTo>
                    <a:pt x="81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44678930-4252-4CB3-99F3-1DABABF636A6}"/>
                </a:ext>
              </a:extLst>
            </p:cNvPr>
            <p:cNvSpPr>
              <a:spLocks noEditPoints="1"/>
            </p:cNvSpPr>
            <p:nvPr/>
          </p:nvSpPr>
          <p:spPr bwMode="auto">
            <a:xfrm>
              <a:off x="2967" y="0"/>
              <a:ext cx="3491" cy="3420"/>
            </a:xfrm>
            <a:custGeom>
              <a:avLst/>
              <a:gdLst>
                <a:gd name="T0" fmla="*/ 16646 w 17456"/>
                <a:gd name="T1" fmla="*/ 3936 h 17101"/>
                <a:gd name="T2" fmla="*/ 15501 w 17456"/>
                <a:gd name="T3" fmla="*/ 2511 h 17101"/>
                <a:gd name="T4" fmla="*/ 14014 w 17456"/>
                <a:gd name="T5" fmla="*/ 1391 h 17101"/>
                <a:gd name="T6" fmla="*/ 12309 w 17456"/>
                <a:gd name="T7" fmla="*/ 598 h 17101"/>
                <a:gd name="T8" fmla="*/ 10679 w 17456"/>
                <a:gd name="T9" fmla="*/ 171 h 17101"/>
                <a:gd name="T10" fmla="*/ 8923 w 17456"/>
                <a:gd name="T11" fmla="*/ 2 h 17101"/>
                <a:gd name="T12" fmla="*/ 7188 w 17456"/>
                <a:gd name="T13" fmla="*/ 109 h 17101"/>
                <a:gd name="T14" fmla="*/ 5526 w 17456"/>
                <a:gd name="T15" fmla="*/ 477 h 17101"/>
                <a:gd name="T16" fmla="*/ 3989 w 17456"/>
                <a:gd name="T17" fmla="*/ 1091 h 17101"/>
                <a:gd name="T18" fmla="*/ 2627 w 17456"/>
                <a:gd name="T19" fmla="*/ 1936 h 17101"/>
                <a:gd name="T20" fmla="*/ 1494 w 17456"/>
                <a:gd name="T21" fmla="*/ 2995 h 17101"/>
                <a:gd name="T22" fmla="*/ 638 w 17456"/>
                <a:gd name="T23" fmla="*/ 4255 h 17101"/>
                <a:gd name="T24" fmla="*/ 169 w 17456"/>
                <a:gd name="T25" fmla="*/ 5478 h 17101"/>
                <a:gd name="T26" fmla="*/ 0 w 17456"/>
                <a:gd name="T27" fmla="*/ 6776 h 17101"/>
                <a:gd name="T28" fmla="*/ 145 w 17456"/>
                <a:gd name="T29" fmla="*/ 8051 h 17101"/>
                <a:gd name="T30" fmla="*/ 586 w 17456"/>
                <a:gd name="T31" fmla="*/ 9272 h 17101"/>
                <a:gd name="T32" fmla="*/ 1308 w 17456"/>
                <a:gd name="T33" fmla="*/ 10407 h 17101"/>
                <a:gd name="T34" fmla="*/ 2291 w 17456"/>
                <a:gd name="T35" fmla="*/ 11424 h 17101"/>
                <a:gd name="T36" fmla="*/ 3520 w 17456"/>
                <a:gd name="T37" fmla="*/ 12289 h 17101"/>
                <a:gd name="T38" fmla="*/ 4975 w 17456"/>
                <a:gd name="T39" fmla="*/ 12972 h 17101"/>
                <a:gd name="T40" fmla="*/ 6951 w 17456"/>
                <a:gd name="T41" fmla="*/ 13490 h 17101"/>
                <a:gd name="T42" fmla="*/ 9258 w 17456"/>
                <a:gd name="T43" fmla="*/ 13619 h 17101"/>
                <a:gd name="T44" fmla="*/ 11387 w 17456"/>
                <a:gd name="T45" fmla="*/ 14653 h 17101"/>
                <a:gd name="T46" fmla="*/ 14660 w 17456"/>
                <a:gd name="T47" fmla="*/ 16991 h 17101"/>
                <a:gd name="T48" fmla="*/ 15008 w 17456"/>
                <a:gd name="T49" fmla="*/ 17101 h 17101"/>
                <a:gd name="T50" fmla="*/ 15502 w 17456"/>
                <a:gd name="T51" fmla="*/ 16848 h 17101"/>
                <a:gd name="T52" fmla="*/ 15581 w 17456"/>
                <a:gd name="T53" fmla="*/ 16290 h 17101"/>
                <a:gd name="T54" fmla="*/ 14872 w 17456"/>
                <a:gd name="T55" fmla="*/ 13789 h 17101"/>
                <a:gd name="T56" fmla="*/ 14622 w 17456"/>
                <a:gd name="T57" fmla="*/ 11941 h 17101"/>
                <a:gd name="T58" fmla="*/ 15974 w 17456"/>
                <a:gd name="T59" fmla="*/ 10625 h 17101"/>
                <a:gd name="T60" fmla="*/ 16985 w 17456"/>
                <a:gd name="T61" fmla="*/ 9036 h 17101"/>
                <a:gd name="T62" fmla="*/ 17430 w 17456"/>
                <a:gd name="T63" fmla="*/ 7337 h 17101"/>
                <a:gd name="T64" fmla="*/ 17323 w 17456"/>
                <a:gd name="T65" fmla="*/ 5626 h 17101"/>
                <a:gd name="T66" fmla="*/ 13703 w 17456"/>
                <a:gd name="T67" fmla="*/ 12807 h 17101"/>
                <a:gd name="T68" fmla="*/ 13991 w 17456"/>
                <a:gd name="T69" fmla="*/ 14416 h 17101"/>
                <a:gd name="T70" fmla="*/ 11984 w 17456"/>
                <a:gd name="T71" fmla="*/ 13859 h 17101"/>
                <a:gd name="T72" fmla="*/ 10003 w 17456"/>
                <a:gd name="T73" fmla="*/ 12557 h 17101"/>
                <a:gd name="T74" fmla="*/ 8359 w 17456"/>
                <a:gd name="T75" fmla="*/ 12630 h 17101"/>
                <a:gd name="T76" fmla="*/ 6887 w 17456"/>
                <a:gd name="T77" fmla="*/ 12470 h 17101"/>
                <a:gd name="T78" fmla="*/ 5462 w 17456"/>
                <a:gd name="T79" fmla="*/ 12093 h 17101"/>
                <a:gd name="T80" fmla="*/ 4128 w 17456"/>
                <a:gd name="T81" fmla="*/ 11491 h 17101"/>
                <a:gd name="T82" fmla="*/ 2903 w 17456"/>
                <a:gd name="T83" fmla="*/ 10637 h 17101"/>
                <a:gd name="T84" fmla="*/ 1651 w 17456"/>
                <a:gd name="T85" fmla="*/ 9159 h 17101"/>
                <a:gd name="T86" fmla="*/ 1058 w 17456"/>
                <a:gd name="T87" fmla="*/ 7539 h 17101"/>
                <a:gd name="T88" fmla="*/ 1096 w 17456"/>
                <a:gd name="T89" fmla="*/ 5892 h 17101"/>
                <a:gd name="T90" fmla="*/ 1687 w 17456"/>
                <a:gd name="T91" fmla="*/ 4414 h 17101"/>
                <a:gd name="T92" fmla="*/ 2906 w 17456"/>
                <a:gd name="T93" fmla="*/ 2992 h 17101"/>
                <a:gd name="T94" fmla="*/ 4610 w 17456"/>
                <a:gd name="T95" fmla="*/ 1893 h 17101"/>
                <a:gd name="T96" fmla="*/ 6688 w 17456"/>
                <a:gd name="T97" fmla="*/ 1202 h 17101"/>
                <a:gd name="T98" fmla="*/ 8827 w 17456"/>
                <a:gd name="T99" fmla="*/ 996 h 17101"/>
                <a:gd name="T100" fmla="*/ 10360 w 17456"/>
                <a:gd name="T101" fmla="*/ 1125 h 17101"/>
                <a:gd name="T102" fmla="*/ 11808 w 17456"/>
                <a:gd name="T103" fmla="*/ 1476 h 17101"/>
                <a:gd name="T104" fmla="*/ 13137 w 17456"/>
                <a:gd name="T105" fmla="*/ 2036 h 17101"/>
                <a:gd name="T106" fmla="*/ 14245 w 17456"/>
                <a:gd name="T107" fmla="*/ 2744 h 17101"/>
                <a:gd name="T108" fmla="*/ 15264 w 17456"/>
                <a:gd name="T109" fmla="*/ 3708 h 17101"/>
                <a:gd name="T110" fmla="*/ 15970 w 17456"/>
                <a:gd name="T111" fmla="*/ 4772 h 17101"/>
                <a:gd name="T112" fmla="*/ 16365 w 17456"/>
                <a:gd name="T113" fmla="*/ 5896 h 17101"/>
                <a:gd name="T114" fmla="*/ 16454 w 17456"/>
                <a:gd name="T115" fmla="*/ 7047 h 17101"/>
                <a:gd name="T116" fmla="*/ 16241 w 17456"/>
                <a:gd name="T117" fmla="*/ 8186 h 17101"/>
                <a:gd name="T118" fmla="*/ 15730 w 17456"/>
                <a:gd name="T119" fmla="*/ 9281 h 17101"/>
                <a:gd name="T120" fmla="*/ 14926 w 17456"/>
                <a:gd name="T121" fmla="*/ 10292 h 17101"/>
                <a:gd name="T122" fmla="*/ 13831 w 17456"/>
                <a:gd name="T123" fmla="*/ 11184 h 17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56" h="17101">
                  <a:moveTo>
                    <a:pt x="17272" y="5415"/>
                  </a:moveTo>
                  <a:lnTo>
                    <a:pt x="17272" y="5415"/>
                  </a:lnTo>
                  <a:lnTo>
                    <a:pt x="17241" y="5302"/>
                  </a:lnTo>
                  <a:lnTo>
                    <a:pt x="17207" y="5191"/>
                  </a:lnTo>
                  <a:lnTo>
                    <a:pt x="17172" y="5080"/>
                  </a:lnTo>
                  <a:lnTo>
                    <a:pt x="17134" y="4971"/>
                  </a:lnTo>
                  <a:lnTo>
                    <a:pt x="17094" y="4863"/>
                  </a:lnTo>
                  <a:lnTo>
                    <a:pt x="17052" y="4756"/>
                  </a:lnTo>
                  <a:lnTo>
                    <a:pt x="17008" y="4650"/>
                  </a:lnTo>
                  <a:lnTo>
                    <a:pt x="16962" y="4544"/>
                  </a:lnTo>
                  <a:lnTo>
                    <a:pt x="16914" y="4441"/>
                  </a:lnTo>
                  <a:lnTo>
                    <a:pt x="16864" y="4337"/>
                  </a:lnTo>
                  <a:lnTo>
                    <a:pt x="16813" y="4236"/>
                  </a:lnTo>
                  <a:lnTo>
                    <a:pt x="16758" y="4134"/>
                  </a:lnTo>
                  <a:lnTo>
                    <a:pt x="16703" y="4035"/>
                  </a:lnTo>
                  <a:lnTo>
                    <a:pt x="16646" y="3936"/>
                  </a:lnTo>
                  <a:lnTo>
                    <a:pt x="16586" y="3838"/>
                  </a:lnTo>
                  <a:lnTo>
                    <a:pt x="16525" y="3742"/>
                  </a:lnTo>
                  <a:lnTo>
                    <a:pt x="16462" y="3646"/>
                  </a:lnTo>
                  <a:lnTo>
                    <a:pt x="16398" y="3552"/>
                  </a:lnTo>
                  <a:lnTo>
                    <a:pt x="16332" y="3459"/>
                  </a:lnTo>
                  <a:lnTo>
                    <a:pt x="16263" y="3368"/>
                  </a:lnTo>
                  <a:lnTo>
                    <a:pt x="16194" y="3277"/>
                  </a:lnTo>
                  <a:lnTo>
                    <a:pt x="16123" y="3187"/>
                  </a:lnTo>
                  <a:lnTo>
                    <a:pt x="16051" y="3099"/>
                  </a:lnTo>
                  <a:lnTo>
                    <a:pt x="15976" y="3011"/>
                  </a:lnTo>
                  <a:lnTo>
                    <a:pt x="15900" y="2924"/>
                  </a:lnTo>
                  <a:lnTo>
                    <a:pt x="15823" y="2840"/>
                  </a:lnTo>
                  <a:lnTo>
                    <a:pt x="15745" y="2756"/>
                  </a:lnTo>
                  <a:lnTo>
                    <a:pt x="15665" y="2674"/>
                  </a:lnTo>
                  <a:lnTo>
                    <a:pt x="15583" y="2591"/>
                  </a:lnTo>
                  <a:lnTo>
                    <a:pt x="15501" y="2511"/>
                  </a:lnTo>
                  <a:lnTo>
                    <a:pt x="15416" y="2432"/>
                  </a:lnTo>
                  <a:lnTo>
                    <a:pt x="15331" y="2354"/>
                  </a:lnTo>
                  <a:lnTo>
                    <a:pt x="15244" y="2277"/>
                  </a:lnTo>
                  <a:lnTo>
                    <a:pt x="15156" y="2202"/>
                  </a:lnTo>
                  <a:lnTo>
                    <a:pt x="15067" y="2128"/>
                  </a:lnTo>
                  <a:lnTo>
                    <a:pt x="14976" y="2054"/>
                  </a:lnTo>
                  <a:lnTo>
                    <a:pt x="14885" y="1983"/>
                  </a:lnTo>
                  <a:lnTo>
                    <a:pt x="14792" y="1912"/>
                  </a:lnTo>
                  <a:lnTo>
                    <a:pt x="14698" y="1843"/>
                  </a:lnTo>
                  <a:lnTo>
                    <a:pt x="14604" y="1775"/>
                  </a:lnTo>
                  <a:lnTo>
                    <a:pt x="14508" y="1707"/>
                  </a:lnTo>
                  <a:lnTo>
                    <a:pt x="14411" y="1642"/>
                  </a:lnTo>
                  <a:lnTo>
                    <a:pt x="14313" y="1577"/>
                  </a:lnTo>
                  <a:lnTo>
                    <a:pt x="14214" y="1514"/>
                  </a:lnTo>
                  <a:lnTo>
                    <a:pt x="14115" y="1452"/>
                  </a:lnTo>
                  <a:lnTo>
                    <a:pt x="14014" y="1391"/>
                  </a:lnTo>
                  <a:lnTo>
                    <a:pt x="13913" y="1333"/>
                  </a:lnTo>
                  <a:lnTo>
                    <a:pt x="13810" y="1274"/>
                  </a:lnTo>
                  <a:lnTo>
                    <a:pt x="13707" y="1217"/>
                  </a:lnTo>
                  <a:lnTo>
                    <a:pt x="13604" y="1162"/>
                  </a:lnTo>
                  <a:lnTo>
                    <a:pt x="13499" y="1107"/>
                  </a:lnTo>
                  <a:lnTo>
                    <a:pt x="13393" y="1055"/>
                  </a:lnTo>
                  <a:lnTo>
                    <a:pt x="13288" y="1003"/>
                  </a:lnTo>
                  <a:lnTo>
                    <a:pt x="13181" y="952"/>
                  </a:lnTo>
                  <a:lnTo>
                    <a:pt x="13074" y="903"/>
                  </a:lnTo>
                  <a:lnTo>
                    <a:pt x="12966" y="856"/>
                  </a:lnTo>
                  <a:lnTo>
                    <a:pt x="12858" y="809"/>
                  </a:lnTo>
                  <a:lnTo>
                    <a:pt x="12749" y="764"/>
                  </a:lnTo>
                  <a:lnTo>
                    <a:pt x="12640" y="721"/>
                  </a:lnTo>
                  <a:lnTo>
                    <a:pt x="12530" y="678"/>
                  </a:lnTo>
                  <a:lnTo>
                    <a:pt x="12420" y="637"/>
                  </a:lnTo>
                  <a:lnTo>
                    <a:pt x="12309" y="598"/>
                  </a:lnTo>
                  <a:lnTo>
                    <a:pt x="12198" y="559"/>
                  </a:lnTo>
                  <a:lnTo>
                    <a:pt x="12086" y="523"/>
                  </a:lnTo>
                  <a:lnTo>
                    <a:pt x="12086" y="523"/>
                  </a:lnTo>
                  <a:lnTo>
                    <a:pt x="11980" y="489"/>
                  </a:lnTo>
                  <a:lnTo>
                    <a:pt x="11873" y="456"/>
                  </a:lnTo>
                  <a:lnTo>
                    <a:pt x="11765" y="424"/>
                  </a:lnTo>
                  <a:lnTo>
                    <a:pt x="11657" y="394"/>
                  </a:lnTo>
                  <a:lnTo>
                    <a:pt x="11549" y="364"/>
                  </a:lnTo>
                  <a:lnTo>
                    <a:pt x="11441" y="336"/>
                  </a:lnTo>
                  <a:lnTo>
                    <a:pt x="11333" y="309"/>
                  </a:lnTo>
                  <a:lnTo>
                    <a:pt x="11224" y="283"/>
                  </a:lnTo>
                  <a:lnTo>
                    <a:pt x="11115" y="258"/>
                  </a:lnTo>
                  <a:lnTo>
                    <a:pt x="11007" y="235"/>
                  </a:lnTo>
                  <a:lnTo>
                    <a:pt x="10898" y="212"/>
                  </a:lnTo>
                  <a:lnTo>
                    <a:pt x="10788" y="191"/>
                  </a:lnTo>
                  <a:lnTo>
                    <a:pt x="10679" y="171"/>
                  </a:lnTo>
                  <a:lnTo>
                    <a:pt x="10570" y="152"/>
                  </a:lnTo>
                  <a:lnTo>
                    <a:pt x="10460" y="135"/>
                  </a:lnTo>
                  <a:lnTo>
                    <a:pt x="10351" y="117"/>
                  </a:lnTo>
                  <a:lnTo>
                    <a:pt x="10241" y="101"/>
                  </a:lnTo>
                  <a:lnTo>
                    <a:pt x="10131" y="88"/>
                  </a:lnTo>
                  <a:lnTo>
                    <a:pt x="10021" y="74"/>
                  </a:lnTo>
                  <a:lnTo>
                    <a:pt x="9912" y="62"/>
                  </a:lnTo>
                  <a:lnTo>
                    <a:pt x="9802" y="51"/>
                  </a:lnTo>
                  <a:lnTo>
                    <a:pt x="9692" y="41"/>
                  </a:lnTo>
                  <a:lnTo>
                    <a:pt x="9582" y="32"/>
                  </a:lnTo>
                  <a:lnTo>
                    <a:pt x="9472" y="25"/>
                  </a:lnTo>
                  <a:lnTo>
                    <a:pt x="9363" y="17"/>
                  </a:lnTo>
                  <a:lnTo>
                    <a:pt x="9253" y="12"/>
                  </a:lnTo>
                  <a:lnTo>
                    <a:pt x="9143" y="7"/>
                  </a:lnTo>
                  <a:lnTo>
                    <a:pt x="9032" y="4"/>
                  </a:lnTo>
                  <a:lnTo>
                    <a:pt x="8923" y="2"/>
                  </a:lnTo>
                  <a:lnTo>
                    <a:pt x="8813" y="0"/>
                  </a:lnTo>
                  <a:lnTo>
                    <a:pt x="8704" y="0"/>
                  </a:lnTo>
                  <a:lnTo>
                    <a:pt x="8594" y="1"/>
                  </a:lnTo>
                  <a:lnTo>
                    <a:pt x="8485" y="3"/>
                  </a:lnTo>
                  <a:lnTo>
                    <a:pt x="8376" y="6"/>
                  </a:lnTo>
                  <a:lnTo>
                    <a:pt x="8267" y="11"/>
                  </a:lnTo>
                  <a:lnTo>
                    <a:pt x="8158" y="15"/>
                  </a:lnTo>
                  <a:lnTo>
                    <a:pt x="8049" y="21"/>
                  </a:lnTo>
                  <a:lnTo>
                    <a:pt x="7941" y="29"/>
                  </a:lnTo>
                  <a:lnTo>
                    <a:pt x="7834" y="37"/>
                  </a:lnTo>
                  <a:lnTo>
                    <a:pt x="7726" y="47"/>
                  </a:lnTo>
                  <a:lnTo>
                    <a:pt x="7618" y="57"/>
                  </a:lnTo>
                  <a:lnTo>
                    <a:pt x="7510" y="68"/>
                  </a:lnTo>
                  <a:lnTo>
                    <a:pt x="7402" y="81"/>
                  </a:lnTo>
                  <a:lnTo>
                    <a:pt x="7295" y="94"/>
                  </a:lnTo>
                  <a:lnTo>
                    <a:pt x="7188" y="109"/>
                  </a:lnTo>
                  <a:lnTo>
                    <a:pt x="7082" y="124"/>
                  </a:lnTo>
                  <a:lnTo>
                    <a:pt x="6975" y="141"/>
                  </a:lnTo>
                  <a:lnTo>
                    <a:pt x="6870" y="158"/>
                  </a:lnTo>
                  <a:lnTo>
                    <a:pt x="6764" y="177"/>
                  </a:lnTo>
                  <a:lnTo>
                    <a:pt x="6659" y="196"/>
                  </a:lnTo>
                  <a:lnTo>
                    <a:pt x="6554" y="217"/>
                  </a:lnTo>
                  <a:lnTo>
                    <a:pt x="6450" y="239"/>
                  </a:lnTo>
                  <a:lnTo>
                    <a:pt x="6345" y="262"/>
                  </a:lnTo>
                  <a:lnTo>
                    <a:pt x="6241" y="285"/>
                  </a:lnTo>
                  <a:lnTo>
                    <a:pt x="6138" y="310"/>
                  </a:lnTo>
                  <a:lnTo>
                    <a:pt x="6035" y="335"/>
                  </a:lnTo>
                  <a:lnTo>
                    <a:pt x="5933" y="361"/>
                  </a:lnTo>
                  <a:lnTo>
                    <a:pt x="5830" y="389"/>
                  </a:lnTo>
                  <a:lnTo>
                    <a:pt x="5728" y="417"/>
                  </a:lnTo>
                  <a:lnTo>
                    <a:pt x="5627" y="446"/>
                  </a:lnTo>
                  <a:lnTo>
                    <a:pt x="5526" y="477"/>
                  </a:lnTo>
                  <a:lnTo>
                    <a:pt x="5426" y="508"/>
                  </a:lnTo>
                  <a:lnTo>
                    <a:pt x="5327" y="540"/>
                  </a:lnTo>
                  <a:lnTo>
                    <a:pt x="5227" y="573"/>
                  </a:lnTo>
                  <a:lnTo>
                    <a:pt x="5129" y="608"/>
                  </a:lnTo>
                  <a:lnTo>
                    <a:pt x="5031" y="643"/>
                  </a:lnTo>
                  <a:lnTo>
                    <a:pt x="4932" y="679"/>
                  </a:lnTo>
                  <a:lnTo>
                    <a:pt x="4836" y="716"/>
                  </a:lnTo>
                  <a:lnTo>
                    <a:pt x="4739" y="754"/>
                  </a:lnTo>
                  <a:lnTo>
                    <a:pt x="4643" y="793"/>
                  </a:lnTo>
                  <a:lnTo>
                    <a:pt x="4548" y="833"/>
                  </a:lnTo>
                  <a:lnTo>
                    <a:pt x="4454" y="873"/>
                  </a:lnTo>
                  <a:lnTo>
                    <a:pt x="4360" y="915"/>
                  </a:lnTo>
                  <a:lnTo>
                    <a:pt x="4266" y="958"/>
                  </a:lnTo>
                  <a:lnTo>
                    <a:pt x="4173" y="1002"/>
                  </a:lnTo>
                  <a:lnTo>
                    <a:pt x="4081" y="1045"/>
                  </a:lnTo>
                  <a:lnTo>
                    <a:pt x="3989" y="1091"/>
                  </a:lnTo>
                  <a:lnTo>
                    <a:pt x="3898" y="1137"/>
                  </a:lnTo>
                  <a:lnTo>
                    <a:pt x="3808" y="1184"/>
                  </a:lnTo>
                  <a:lnTo>
                    <a:pt x="3718" y="1232"/>
                  </a:lnTo>
                  <a:lnTo>
                    <a:pt x="3631" y="1281"/>
                  </a:lnTo>
                  <a:lnTo>
                    <a:pt x="3542" y="1330"/>
                  </a:lnTo>
                  <a:lnTo>
                    <a:pt x="3456" y="1382"/>
                  </a:lnTo>
                  <a:lnTo>
                    <a:pt x="3369" y="1433"/>
                  </a:lnTo>
                  <a:lnTo>
                    <a:pt x="3284" y="1485"/>
                  </a:lnTo>
                  <a:lnTo>
                    <a:pt x="3198" y="1539"/>
                  </a:lnTo>
                  <a:lnTo>
                    <a:pt x="3115" y="1593"/>
                  </a:lnTo>
                  <a:lnTo>
                    <a:pt x="3031" y="1647"/>
                  </a:lnTo>
                  <a:lnTo>
                    <a:pt x="2949" y="1704"/>
                  </a:lnTo>
                  <a:lnTo>
                    <a:pt x="2867" y="1761"/>
                  </a:lnTo>
                  <a:lnTo>
                    <a:pt x="2787" y="1818"/>
                  </a:lnTo>
                  <a:lnTo>
                    <a:pt x="2707" y="1876"/>
                  </a:lnTo>
                  <a:lnTo>
                    <a:pt x="2627" y="1936"/>
                  </a:lnTo>
                  <a:lnTo>
                    <a:pt x="2549" y="1996"/>
                  </a:lnTo>
                  <a:lnTo>
                    <a:pt x="2472" y="2056"/>
                  </a:lnTo>
                  <a:lnTo>
                    <a:pt x="2396" y="2118"/>
                  </a:lnTo>
                  <a:lnTo>
                    <a:pt x="2321" y="2181"/>
                  </a:lnTo>
                  <a:lnTo>
                    <a:pt x="2246" y="2244"/>
                  </a:lnTo>
                  <a:lnTo>
                    <a:pt x="2173" y="2308"/>
                  </a:lnTo>
                  <a:lnTo>
                    <a:pt x="2101" y="2374"/>
                  </a:lnTo>
                  <a:lnTo>
                    <a:pt x="2029" y="2440"/>
                  </a:lnTo>
                  <a:lnTo>
                    <a:pt x="1959" y="2506"/>
                  </a:lnTo>
                  <a:lnTo>
                    <a:pt x="1889" y="2573"/>
                  </a:lnTo>
                  <a:lnTo>
                    <a:pt x="1821" y="2642"/>
                  </a:lnTo>
                  <a:lnTo>
                    <a:pt x="1752" y="2711"/>
                  </a:lnTo>
                  <a:lnTo>
                    <a:pt x="1686" y="2780"/>
                  </a:lnTo>
                  <a:lnTo>
                    <a:pt x="1621" y="2852"/>
                  </a:lnTo>
                  <a:lnTo>
                    <a:pt x="1557" y="2923"/>
                  </a:lnTo>
                  <a:lnTo>
                    <a:pt x="1494" y="2995"/>
                  </a:lnTo>
                  <a:lnTo>
                    <a:pt x="1431" y="3069"/>
                  </a:lnTo>
                  <a:lnTo>
                    <a:pt x="1370" y="3142"/>
                  </a:lnTo>
                  <a:lnTo>
                    <a:pt x="1310" y="3217"/>
                  </a:lnTo>
                  <a:lnTo>
                    <a:pt x="1251" y="3292"/>
                  </a:lnTo>
                  <a:lnTo>
                    <a:pt x="1193" y="3369"/>
                  </a:lnTo>
                  <a:lnTo>
                    <a:pt x="1137" y="3446"/>
                  </a:lnTo>
                  <a:lnTo>
                    <a:pt x="1081" y="3522"/>
                  </a:lnTo>
                  <a:lnTo>
                    <a:pt x="1028" y="3601"/>
                  </a:lnTo>
                  <a:lnTo>
                    <a:pt x="974" y="3680"/>
                  </a:lnTo>
                  <a:lnTo>
                    <a:pt x="923" y="3761"/>
                  </a:lnTo>
                  <a:lnTo>
                    <a:pt x="872" y="3841"/>
                  </a:lnTo>
                  <a:lnTo>
                    <a:pt x="823" y="3922"/>
                  </a:lnTo>
                  <a:lnTo>
                    <a:pt x="775" y="4004"/>
                  </a:lnTo>
                  <a:lnTo>
                    <a:pt x="728" y="4087"/>
                  </a:lnTo>
                  <a:lnTo>
                    <a:pt x="682" y="4171"/>
                  </a:lnTo>
                  <a:lnTo>
                    <a:pt x="638" y="4255"/>
                  </a:lnTo>
                  <a:lnTo>
                    <a:pt x="595" y="4340"/>
                  </a:lnTo>
                  <a:lnTo>
                    <a:pt x="553" y="4426"/>
                  </a:lnTo>
                  <a:lnTo>
                    <a:pt x="513" y="4512"/>
                  </a:lnTo>
                  <a:lnTo>
                    <a:pt x="513" y="4512"/>
                  </a:lnTo>
                  <a:lnTo>
                    <a:pt x="476" y="4592"/>
                  </a:lnTo>
                  <a:lnTo>
                    <a:pt x="442" y="4672"/>
                  </a:lnTo>
                  <a:lnTo>
                    <a:pt x="409" y="4752"/>
                  </a:lnTo>
                  <a:lnTo>
                    <a:pt x="377" y="4833"/>
                  </a:lnTo>
                  <a:lnTo>
                    <a:pt x="346" y="4914"/>
                  </a:lnTo>
                  <a:lnTo>
                    <a:pt x="317" y="4994"/>
                  </a:lnTo>
                  <a:lnTo>
                    <a:pt x="289" y="5075"/>
                  </a:lnTo>
                  <a:lnTo>
                    <a:pt x="263" y="5155"/>
                  </a:lnTo>
                  <a:lnTo>
                    <a:pt x="237" y="5236"/>
                  </a:lnTo>
                  <a:lnTo>
                    <a:pt x="214" y="5317"/>
                  </a:lnTo>
                  <a:lnTo>
                    <a:pt x="190" y="5398"/>
                  </a:lnTo>
                  <a:lnTo>
                    <a:pt x="169" y="5478"/>
                  </a:lnTo>
                  <a:lnTo>
                    <a:pt x="148" y="5560"/>
                  </a:lnTo>
                  <a:lnTo>
                    <a:pt x="130" y="5641"/>
                  </a:lnTo>
                  <a:lnTo>
                    <a:pt x="112" y="5722"/>
                  </a:lnTo>
                  <a:lnTo>
                    <a:pt x="96" y="5803"/>
                  </a:lnTo>
                  <a:lnTo>
                    <a:pt x="81" y="5884"/>
                  </a:lnTo>
                  <a:lnTo>
                    <a:pt x="67" y="5965"/>
                  </a:lnTo>
                  <a:lnTo>
                    <a:pt x="55" y="6047"/>
                  </a:lnTo>
                  <a:lnTo>
                    <a:pt x="44" y="6128"/>
                  </a:lnTo>
                  <a:lnTo>
                    <a:pt x="34" y="6209"/>
                  </a:lnTo>
                  <a:lnTo>
                    <a:pt x="25" y="6290"/>
                  </a:lnTo>
                  <a:lnTo>
                    <a:pt x="18" y="6371"/>
                  </a:lnTo>
                  <a:lnTo>
                    <a:pt x="12" y="6452"/>
                  </a:lnTo>
                  <a:lnTo>
                    <a:pt x="7" y="6533"/>
                  </a:lnTo>
                  <a:lnTo>
                    <a:pt x="3" y="6613"/>
                  </a:lnTo>
                  <a:lnTo>
                    <a:pt x="1" y="6695"/>
                  </a:lnTo>
                  <a:lnTo>
                    <a:pt x="0" y="6776"/>
                  </a:lnTo>
                  <a:lnTo>
                    <a:pt x="0" y="6856"/>
                  </a:lnTo>
                  <a:lnTo>
                    <a:pt x="1" y="6937"/>
                  </a:lnTo>
                  <a:lnTo>
                    <a:pt x="3" y="7017"/>
                  </a:lnTo>
                  <a:lnTo>
                    <a:pt x="7" y="7097"/>
                  </a:lnTo>
                  <a:lnTo>
                    <a:pt x="12" y="7177"/>
                  </a:lnTo>
                  <a:lnTo>
                    <a:pt x="18" y="7257"/>
                  </a:lnTo>
                  <a:lnTo>
                    <a:pt x="25" y="7337"/>
                  </a:lnTo>
                  <a:lnTo>
                    <a:pt x="34" y="7417"/>
                  </a:lnTo>
                  <a:lnTo>
                    <a:pt x="44" y="7498"/>
                  </a:lnTo>
                  <a:lnTo>
                    <a:pt x="54" y="7577"/>
                  </a:lnTo>
                  <a:lnTo>
                    <a:pt x="67" y="7657"/>
                  </a:lnTo>
                  <a:lnTo>
                    <a:pt x="80" y="7736"/>
                  </a:lnTo>
                  <a:lnTo>
                    <a:pt x="94" y="7815"/>
                  </a:lnTo>
                  <a:lnTo>
                    <a:pt x="110" y="7894"/>
                  </a:lnTo>
                  <a:lnTo>
                    <a:pt x="127" y="7972"/>
                  </a:lnTo>
                  <a:lnTo>
                    <a:pt x="145" y="8051"/>
                  </a:lnTo>
                  <a:lnTo>
                    <a:pt x="163" y="8129"/>
                  </a:lnTo>
                  <a:lnTo>
                    <a:pt x="184" y="8207"/>
                  </a:lnTo>
                  <a:lnTo>
                    <a:pt x="205" y="8284"/>
                  </a:lnTo>
                  <a:lnTo>
                    <a:pt x="227" y="8362"/>
                  </a:lnTo>
                  <a:lnTo>
                    <a:pt x="252" y="8439"/>
                  </a:lnTo>
                  <a:lnTo>
                    <a:pt x="277" y="8516"/>
                  </a:lnTo>
                  <a:lnTo>
                    <a:pt x="302" y="8593"/>
                  </a:lnTo>
                  <a:lnTo>
                    <a:pt x="330" y="8670"/>
                  </a:lnTo>
                  <a:lnTo>
                    <a:pt x="358" y="8747"/>
                  </a:lnTo>
                  <a:lnTo>
                    <a:pt x="387" y="8823"/>
                  </a:lnTo>
                  <a:lnTo>
                    <a:pt x="418" y="8898"/>
                  </a:lnTo>
                  <a:lnTo>
                    <a:pt x="449" y="8973"/>
                  </a:lnTo>
                  <a:lnTo>
                    <a:pt x="482" y="9049"/>
                  </a:lnTo>
                  <a:lnTo>
                    <a:pt x="516" y="9124"/>
                  </a:lnTo>
                  <a:lnTo>
                    <a:pt x="550" y="9197"/>
                  </a:lnTo>
                  <a:lnTo>
                    <a:pt x="586" y="9272"/>
                  </a:lnTo>
                  <a:lnTo>
                    <a:pt x="624" y="9346"/>
                  </a:lnTo>
                  <a:lnTo>
                    <a:pt x="661" y="9419"/>
                  </a:lnTo>
                  <a:lnTo>
                    <a:pt x="701" y="9492"/>
                  </a:lnTo>
                  <a:lnTo>
                    <a:pt x="741" y="9565"/>
                  </a:lnTo>
                  <a:lnTo>
                    <a:pt x="783" y="9637"/>
                  </a:lnTo>
                  <a:lnTo>
                    <a:pt x="825" y="9710"/>
                  </a:lnTo>
                  <a:lnTo>
                    <a:pt x="869" y="9781"/>
                  </a:lnTo>
                  <a:lnTo>
                    <a:pt x="913" y="9853"/>
                  </a:lnTo>
                  <a:lnTo>
                    <a:pt x="959" y="9923"/>
                  </a:lnTo>
                  <a:lnTo>
                    <a:pt x="1005" y="9994"/>
                  </a:lnTo>
                  <a:lnTo>
                    <a:pt x="1053" y="10063"/>
                  </a:lnTo>
                  <a:lnTo>
                    <a:pt x="1103" y="10134"/>
                  </a:lnTo>
                  <a:lnTo>
                    <a:pt x="1152" y="10202"/>
                  </a:lnTo>
                  <a:lnTo>
                    <a:pt x="1203" y="10271"/>
                  </a:lnTo>
                  <a:lnTo>
                    <a:pt x="1254" y="10340"/>
                  </a:lnTo>
                  <a:lnTo>
                    <a:pt x="1308" y="10407"/>
                  </a:lnTo>
                  <a:lnTo>
                    <a:pt x="1362" y="10474"/>
                  </a:lnTo>
                  <a:lnTo>
                    <a:pt x="1417" y="10542"/>
                  </a:lnTo>
                  <a:lnTo>
                    <a:pt x="1472" y="10608"/>
                  </a:lnTo>
                  <a:lnTo>
                    <a:pt x="1530" y="10674"/>
                  </a:lnTo>
                  <a:lnTo>
                    <a:pt x="1588" y="10739"/>
                  </a:lnTo>
                  <a:lnTo>
                    <a:pt x="1646" y="10804"/>
                  </a:lnTo>
                  <a:lnTo>
                    <a:pt x="1706" y="10868"/>
                  </a:lnTo>
                  <a:lnTo>
                    <a:pt x="1768" y="10932"/>
                  </a:lnTo>
                  <a:lnTo>
                    <a:pt x="1830" y="10995"/>
                  </a:lnTo>
                  <a:lnTo>
                    <a:pt x="1893" y="11058"/>
                  </a:lnTo>
                  <a:lnTo>
                    <a:pt x="1956" y="11121"/>
                  </a:lnTo>
                  <a:lnTo>
                    <a:pt x="2022" y="11182"/>
                  </a:lnTo>
                  <a:lnTo>
                    <a:pt x="2088" y="11244"/>
                  </a:lnTo>
                  <a:lnTo>
                    <a:pt x="2154" y="11305"/>
                  </a:lnTo>
                  <a:lnTo>
                    <a:pt x="2222" y="11365"/>
                  </a:lnTo>
                  <a:lnTo>
                    <a:pt x="2291" y="11424"/>
                  </a:lnTo>
                  <a:lnTo>
                    <a:pt x="2361" y="11483"/>
                  </a:lnTo>
                  <a:lnTo>
                    <a:pt x="2432" y="11541"/>
                  </a:lnTo>
                  <a:lnTo>
                    <a:pt x="2503" y="11599"/>
                  </a:lnTo>
                  <a:lnTo>
                    <a:pt x="2576" y="11656"/>
                  </a:lnTo>
                  <a:lnTo>
                    <a:pt x="2650" y="11712"/>
                  </a:lnTo>
                  <a:lnTo>
                    <a:pt x="2724" y="11768"/>
                  </a:lnTo>
                  <a:lnTo>
                    <a:pt x="2799" y="11823"/>
                  </a:lnTo>
                  <a:lnTo>
                    <a:pt x="2875" y="11877"/>
                  </a:lnTo>
                  <a:lnTo>
                    <a:pt x="2953" y="11932"/>
                  </a:lnTo>
                  <a:lnTo>
                    <a:pt x="3031" y="11985"/>
                  </a:lnTo>
                  <a:lnTo>
                    <a:pt x="3110" y="12037"/>
                  </a:lnTo>
                  <a:lnTo>
                    <a:pt x="3191" y="12089"/>
                  </a:lnTo>
                  <a:lnTo>
                    <a:pt x="3272" y="12140"/>
                  </a:lnTo>
                  <a:lnTo>
                    <a:pt x="3353" y="12191"/>
                  </a:lnTo>
                  <a:lnTo>
                    <a:pt x="3436" y="12240"/>
                  </a:lnTo>
                  <a:lnTo>
                    <a:pt x="3520" y="12289"/>
                  </a:lnTo>
                  <a:lnTo>
                    <a:pt x="3604" y="12339"/>
                  </a:lnTo>
                  <a:lnTo>
                    <a:pt x="3690" y="12386"/>
                  </a:lnTo>
                  <a:lnTo>
                    <a:pt x="3775" y="12433"/>
                  </a:lnTo>
                  <a:lnTo>
                    <a:pt x="3863" y="12478"/>
                  </a:lnTo>
                  <a:lnTo>
                    <a:pt x="3950" y="12524"/>
                  </a:lnTo>
                  <a:lnTo>
                    <a:pt x="4040" y="12569"/>
                  </a:lnTo>
                  <a:lnTo>
                    <a:pt x="4130" y="12613"/>
                  </a:lnTo>
                  <a:lnTo>
                    <a:pt x="4220" y="12656"/>
                  </a:lnTo>
                  <a:lnTo>
                    <a:pt x="4312" y="12698"/>
                  </a:lnTo>
                  <a:lnTo>
                    <a:pt x="4403" y="12740"/>
                  </a:lnTo>
                  <a:lnTo>
                    <a:pt x="4496" y="12781"/>
                  </a:lnTo>
                  <a:lnTo>
                    <a:pt x="4590" y="12820"/>
                  </a:lnTo>
                  <a:lnTo>
                    <a:pt x="4686" y="12860"/>
                  </a:lnTo>
                  <a:lnTo>
                    <a:pt x="4782" y="12898"/>
                  </a:lnTo>
                  <a:lnTo>
                    <a:pt x="4878" y="12935"/>
                  </a:lnTo>
                  <a:lnTo>
                    <a:pt x="4975" y="12972"/>
                  </a:lnTo>
                  <a:lnTo>
                    <a:pt x="5073" y="13008"/>
                  </a:lnTo>
                  <a:lnTo>
                    <a:pt x="5173" y="13042"/>
                  </a:lnTo>
                  <a:lnTo>
                    <a:pt x="5272" y="13076"/>
                  </a:lnTo>
                  <a:lnTo>
                    <a:pt x="5373" y="13109"/>
                  </a:lnTo>
                  <a:lnTo>
                    <a:pt x="5373" y="13109"/>
                  </a:lnTo>
                  <a:lnTo>
                    <a:pt x="5515" y="13154"/>
                  </a:lnTo>
                  <a:lnTo>
                    <a:pt x="5657" y="13198"/>
                  </a:lnTo>
                  <a:lnTo>
                    <a:pt x="5799" y="13239"/>
                  </a:lnTo>
                  <a:lnTo>
                    <a:pt x="5942" y="13277"/>
                  </a:lnTo>
                  <a:lnTo>
                    <a:pt x="6085" y="13313"/>
                  </a:lnTo>
                  <a:lnTo>
                    <a:pt x="6229" y="13348"/>
                  </a:lnTo>
                  <a:lnTo>
                    <a:pt x="6373" y="13381"/>
                  </a:lnTo>
                  <a:lnTo>
                    <a:pt x="6517" y="13411"/>
                  </a:lnTo>
                  <a:lnTo>
                    <a:pt x="6661" y="13439"/>
                  </a:lnTo>
                  <a:lnTo>
                    <a:pt x="6806" y="13465"/>
                  </a:lnTo>
                  <a:lnTo>
                    <a:pt x="6951" y="13490"/>
                  </a:lnTo>
                  <a:lnTo>
                    <a:pt x="7095" y="13512"/>
                  </a:lnTo>
                  <a:lnTo>
                    <a:pt x="7240" y="13532"/>
                  </a:lnTo>
                  <a:lnTo>
                    <a:pt x="7386" y="13550"/>
                  </a:lnTo>
                  <a:lnTo>
                    <a:pt x="7530" y="13568"/>
                  </a:lnTo>
                  <a:lnTo>
                    <a:pt x="7675" y="13581"/>
                  </a:lnTo>
                  <a:lnTo>
                    <a:pt x="7821" y="13594"/>
                  </a:lnTo>
                  <a:lnTo>
                    <a:pt x="7965" y="13605"/>
                  </a:lnTo>
                  <a:lnTo>
                    <a:pt x="8109" y="13615"/>
                  </a:lnTo>
                  <a:lnTo>
                    <a:pt x="8255" y="13621"/>
                  </a:lnTo>
                  <a:lnTo>
                    <a:pt x="8399" y="13626"/>
                  </a:lnTo>
                  <a:lnTo>
                    <a:pt x="8542" y="13629"/>
                  </a:lnTo>
                  <a:lnTo>
                    <a:pt x="8686" y="13631"/>
                  </a:lnTo>
                  <a:lnTo>
                    <a:pt x="8829" y="13631"/>
                  </a:lnTo>
                  <a:lnTo>
                    <a:pt x="8973" y="13628"/>
                  </a:lnTo>
                  <a:lnTo>
                    <a:pt x="9116" y="13624"/>
                  </a:lnTo>
                  <a:lnTo>
                    <a:pt x="9258" y="13619"/>
                  </a:lnTo>
                  <a:lnTo>
                    <a:pt x="9400" y="13611"/>
                  </a:lnTo>
                  <a:lnTo>
                    <a:pt x="9542" y="13602"/>
                  </a:lnTo>
                  <a:lnTo>
                    <a:pt x="9683" y="13591"/>
                  </a:lnTo>
                  <a:lnTo>
                    <a:pt x="9823" y="13578"/>
                  </a:lnTo>
                  <a:lnTo>
                    <a:pt x="9963" y="13563"/>
                  </a:lnTo>
                  <a:lnTo>
                    <a:pt x="9963" y="13563"/>
                  </a:lnTo>
                  <a:lnTo>
                    <a:pt x="10101" y="13675"/>
                  </a:lnTo>
                  <a:lnTo>
                    <a:pt x="10239" y="13786"/>
                  </a:lnTo>
                  <a:lnTo>
                    <a:pt x="10379" y="13897"/>
                  </a:lnTo>
                  <a:lnTo>
                    <a:pt x="10520" y="14007"/>
                  </a:lnTo>
                  <a:lnTo>
                    <a:pt x="10662" y="14116"/>
                  </a:lnTo>
                  <a:lnTo>
                    <a:pt x="10805" y="14225"/>
                  </a:lnTo>
                  <a:lnTo>
                    <a:pt x="10949" y="14333"/>
                  </a:lnTo>
                  <a:lnTo>
                    <a:pt x="11095" y="14441"/>
                  </a:lnTo>
                  <a:lnTo>
                    <a:pt x="11240" y="14548"/>
                  </a:lnTo>
                  <a:lnTo>
                    <a:pt x="11387" y="14653"/>
                  </a:lnTo>
                  <a:lnTo>
                    <a:pt x="11534" y="14760"/>
                  </a:lnTo>
                  <a:lnTo>
                    <a:pt x="11681" y="14866"/>
                  </a:lnTo>
                  <a:lnTo>
                    <a:pt x="11979" y="15076"/>
                  </a:lnTo>
                  <a:lnTo>
                    <a:pt x="12277" y="15285"/>
                  </a:lnTo>
                  <a:lnTo>
                    <a:pt x="12875" y="15704"/>
                  </a:lnTo>
                  <a:lnTo>
                    <a:pt x="13174" y="15913"/>
                  </a:lnTo>
                  <a:lnTo>
                    <a:pt x="13471" y="16123"/>
                  </a:lnTo>
                  <a:lnTo>
                    <a:pt x="13767" y="16334"/>
                  </a:lnTo>
                  <a:lnTo>
                    <a:pt x="13915" y="16440"/>
                  </a:lnTo>
                  <a:lnTo>
                    <a:pt x="14061" y="16545"/>
                  </a:lnTo>
                  <a:lnTo>
                    <a:pt x="14206" y="16652"/>
                  </a:lnTo>
                  <a:lnTo>
                    <a:pt x="14352" y="16760"/>
                  </a:lnTo>
                  <a:lnTo>
                    <a:pt x="14496" y="16868"/>
                  </a:lnTo>
                  <a:lnTo>
                    <a:pt x="14639" y="16976"/>
                  </a:lnTo>
                  <a:lnTo>
                    <a:pt x="14639" y="16976"/>
                  </a:lnTo>
                  <a:lnTo>
                    <a:pt x="14660" y="16991"/>
                  </a:lnTo>
                  <a:lnTo>
                    <a:pt x="14681" y="17005"/>
                  </a:lnTo>
                  <a:lnTo>
                    <a:pt x="14703" y="17018"/>
                  </a:lnTo>
                  <a:lnTo>
                    <a:pt x="14725" y="17030"/>
                  </a:lnTo>
                  <a:lnTo>
                    <a:pt x="14747" y="17042"/>
                  </a:lnTo>
                  <a:lnTo>
                    <a:pt x="14770" y="17052"/>
                  </a:lnTo>
                  <a:lnTo>
                    <a:pt x="14793" y="17061"/>
                  </a:lnTo>
                  <a:lnTo>
                    <a:pt x="14816" y="17070"/>
                  </a:lnTo>
                  <a:lnTo>
                    <a:pt x="14839" y="17077"/>
                  </a:lnTo>
                  <a:lnTo>
                    <a:pt x="14864" y="17084"/>
                  </a:lnTo>
                  <a:lnTo>
                    <a:pt x="14887" y="17089"/>
                  </a:lnTo>
                  <a:lnTo>
                    <a:pt x="14911" y="17093"/>
                  </a:lnTo>
                  <a:lnTo>
                    <a:pt x="14935" y="17096"/>
                  </a:lnTo>
                  <a:lnTo>
                    <a:pt x="14959" y="17098"/>
                  </a:lnTo>
                  <a:lnTo>
                    <a:pt x="14983" y="17101"/>
                  </a:lnTo>
                  <a:lnTo>
                    <a:pt x="15008" y="17101"/>
                  </a:lnTo>
                  <a:lnTo>
                    <a:pt x="15008" y="17101"/>
                  </a:lnTo>
                  <a:lnTo>
                    <a:pt x="15045" y="17100"/>
                  </a:lnTo>
                  <a:lnTo>
                    <a:pt x="15083" y="17096"/>
                  </a:lnTo>
                  <a:lnTo>
                    <a:pt x="15120" y="17091"/>
                  </a:lnTo>
                  <a:lnTo>
                    <a:pt x="15155" y="17082"/>
                  </a:lnTo>
                  <a:lnTo>
                    <a:pt x="15191" y="17073"/>
                  </a:lnTo>
                  <a:lnTo>
                    <a:pt x="15225" y="17061"/>
                  </a:lnTo>
                  <a:lnTo>
                    <a:pt x="15258" y="17047"/>
                  </a:lnTo>
                  <a:lnTo>
                    <a:pt x="15290" y="17031"/>
                  </a:lnTo>
                  <a:lnTo>
                    <a:pt x="15321" y="17014"/>
                  </a:lnTo>
                  <a:lnTo>
                    <a:pt x="15351" y="16995"/>
                  </a:lnTo>
                  <a:lnTo>
                    <a:pt x="15380" y="16974"/>
                  </a:lnTo>
                  <a:lnTo>
                    <a:pt x="15406" y="16951"/>
                  </a:lnTo>
                  <a:lnTo>
                    <a:pt x="15432" y="16928"/>
                  </a:lnTo>
                  <a:lnTo>
                    <a:pt x="15457" y="16902"/>
                  </a:lnTo>
                  <a:lnTo>
                    <a:pt x="15480" y="16875"/>
                  </a:lnTo>
                  <a:lnTo>
                    <a:pt x="15502" y="16848"/>
                  </a:lnTo>
                  <a:lnTo>
                    <a:pt x="15521" y="16819"/>
                  </a:lnTo>
                  <a:lnTo>
                    <a:pt x="15539" y="16788"/>
                  </a:lnTo>
                  <a:lnTo>
                    <a:pt x="15556" y="16757"/>
                  </a:lnTo>
                  <a:lnTo>
                    <a:pt x="15570" y="16725"/>
                  </a:lnTo>
                  <a:lnTo>
                    <a:pt x="15583" y="16692"/>
                  </a:lnTo>
                  <a:lnTo>
                    <a:pt x="15593" y="16658"/>
                  </a:lnTo>
                  <a:lnTo>
                    <a:pt x="15603" y="16623"/>
                  </a:lnTo>
                  <a:lnTo>
                    <a:pt x="15610" y="16588"/>
                  </a:lnTo>
                  <a:lnTo>
                    <a:pt x="15614" y="16552"/>
                  </a:lnTo>
                  <a:lnTo>
                    <a:pt x="15616" y="16516"/>
                  </a:lnTo>
                  <a:lnTo>
                    <a:pt x="15617" y="16478"/>
                  </a:lnTo>
                  <a:lnTo>
                    <a:pt x="15615" y="16441"/>
                  </a:lnTo>
                  <a:lnTo>
                    <a:pt x="15610" y="16403"/>
                  </a:lnTo>
                  <a:lnTo>
                    <a:pt x="15603" y="16366"/>
                  </a:lnTo>
                  <a:lnTo>
                    <a:pt x="15593" y="16328"/>
                  </a:lnTo>
                  <a:lnTo>
                    <a:pt x="15581" y="16290"/>
                  </a:lnTo>
                  <a:lnTo>
                    <a:pt x="15581" y="16290"/>
                  </a:lnTo>
                  <a:lnTo>
                    <a:pt x="15514" y="16098"/>
                  </a:lnTo>
                  <a:lnTo>
                    <a:pt x="15450" y="15910"/>
                  </a:lnTo>
                  <a:lnTo>
                    <a:pt x="15389" y="15725"/>
                  </a:lnTo>
                  <a:lnTo>
                    <a:pt x="15332" y="15544"/>
                  </a:lnTo>
                  <a:lnTo>
                    <a:pt x="15277" y="15367"/>
                  </a:lnTo>
                  <a:lnTo>
                    <a:pt x="15226" y="15194"/>
                  </a:lnTo>
                  <a:lnTo>
                    <a:pt x="15176" y="15023"/>
                  </a:lnTo>
                  <a:lnTo>
                    <a:pt x="15130" y="14856"/>
                  </a:lnTo>
                  <a:lnTo>
                    <a:pt x="15086" y="14694"/>
                  </a:lnTo>
                  <a:lnTo>
                    <a:pt x="15044" y="14534"/>
                  </a:lnTo>
                  <a:lnTo>
                    <a:pt x="15006" y="14378"/>
                  </a:lnTo>
                  <a:lnTo>
                    <a:pt x="14968" y="14225"/>
                  </a:lnTo>
                  <a:lnTo>
                    <a:pt x="14934" y="14077"/>
                  </a:lnTo>
                  <a:lnTo>
                    <a:pt x="14902" y="13931"/>
                  </a:lnTo>
                  <a:lnTo>
                    <a:pt x="14872" y="13789"/>
                  </a:lnTo>
                  <a:lnTo>
                    <a:pt x="14844" y="13649"/>
                  </a:lnTo>
                  <a:lnTo>
                    <a:pt x="14819" y="13513"/>
                  </a:lnTo>
                  <a:lnTo>
                    <a:pt x="14795" y="13381"/>
                  </a:lnTo>
                  <a:lnTo>
                    <a:pt x="14773" y="13251"/>
                  </a:lnTo>
                  <a:lnTo>
                    <a:pt x="14753" y="13124"/>
                  </a:lnTo>
                  <a:lnTo>
                    <a:pt x="14733" y="13002"/>
                  </a:lnTo>
                  <a:lnTo>
                    <a:pt x="14716" y="12882"/>
                  </a:lnTo>
                  <a:lnTo>
                    <a:pt x="14701" y="12766"/>
                  </a:lnTo>
                  <a:lnTo>
                    <a:pt x="14686" y="12651"/>
                  </a:lnTo>
                  <a:lnTo>
                    <a:pt x="14673" y="12541"/>
                  </a:lnTo>
                  <a:lnTo>
                    <a:pt x="14663" y="12434"/>
                  </a:lnTo>
                  <a:lnTo>
                    <a:pt x="14652" y="12329"/>
                  </a:lnTo>
                  <a:lnTo>
                    <a:pt x="14644" y="12228"/>
                  </a:lnTo>
                  <a:lnTo>
                    <a:pt x="14635" y="12129"/>
                  </a:lnTo>
                  <a:lnTo>
                    <a:pt x="14627" y="12033"/>
                  </a:lnTo>
                  <a:lnTo>
                    <a:pt x="14622" y="11941"/>
                  </a:lnTo>
                  <a:lnTo>
                    <a:pt x="14617" y="11852"/>
                  </a:lnTo>
                  <a:lnTo>
                    <a:pt x="14617" y="11852"/>
                  </a:lnTo>
                  <a:lnTo>
                    <a:pt x="14728" y="11771"/>
                  </a:lnTo>
                  <a:lnTo>
                    <a:pt x="14838" y="11688"/>
                  </a:lnTo>
                  <a:lnTo>
                    <a:pt x="14945" y="11605"/>
                  </a:lnTo>
                  <a:lnTo>
                    <a:pt x="15050" y="11521"/>
                  </a:lnTo>
                  <a:lnTo>
                    <a:pt x="15152" y="11435"/>
                  </a:lnTo>
                  <a:lnTo>
                    <a:pt x="15253" y="11349"/>
                  </a:lnTo>
                  <a:lnTo>
                    <a:pt x="15351" y="11261"/>
                  </a:lnTo>
                  <a:lnTo>
                    <a:pt x="15446" y="11174"/>
                  </a:lnTo>
                  <a:lnTo>
                    <a:pt x="15540" y="11084"/>
                  </a:lnTo>
                  <a:lnTo>
                    <a:pt x="15631" y="10994"/>
                  </a:lnTo>
                  <a:lnTo>
                    <a:pt x="15721" y="10903"/>
                  </a:lnTo>
                  <a:lnTo>
                    <a:pt x="15807" y="10811"/>
                  </a:lnTo>
                  <a:lnTo>
                    <a:pt x="15892" y="10719"/>
                  </a:lnTo>
                  <a:lnTo>
                    <a:pt x="15974" y="10625"/>
                  </a:lnTo>
                  <a:lnTo>
                    <a:pt x="16054" y="10531"/>
                  </a:lnTo>
                  <a:lnTo>
                    <a:pt x="16131" y="10435"/>
                  </a:lnTo>
                  <a:lnTo>
                    <a:pt x="16207" y="10340"/>
                  </a:lnTo>
                  <a:lnTo>
                    <a:pt x="16280" y="10243"/>
                  </a:lnTo>
                  <a:lnTo>
                    <a:pt x="16351" y="10145"/>
                  </a:lnTo>
                  <a:lnTo>
                    <a:pt x="16419" y="10047"/>
                  </a:lnTo>
                  <a:lnTo>
                    <a:pt x="16486" y="9949"/>
                  </a:lnTo>
                  <a:lnTo>
                    <a:pt x="16551" y="9850"/>
                  </a:lnTo>
                  <a:lnTo>
                    <a:pt x="16613" y="9750"/>
                  </a:lnTo>
                  <a:lnTo>
                    <a:pt x="16673" y="9649"/>
                  </a:lnTo>
                  <a:lnTo>
                    <a:pt x="16729" y="9549"/>
                  </a:lnTo>
                  <a:lnTo>
                    <a:pt x="16785" y="9447"/>
                  </a:lnTo>
                  <a:lnTo>
                    <a:pt x="16838" y="9345"/>
                  </a:lnTo>
                  <a:lnTo>
                    <a:pt x="16890" y="9242"/>
                  </a:lnTo>
                  <a:lnTo>
                    <a:pt x="16938" y="9139"/>
                  </a:lnTo>
                  <a:lnTo>
                    <a:pt x="16985" y="9036"/>
                  </a:lnTo>
                  <a:lnTo>
                    <a:pt x="17029" y="8931"/>
                  </a:lnTo>
                  <a:lnTo>
                    <a:pt x="17071" y="8828"/>
                  </a:lnTo>
                  <a:lnTo>
                    <a:pt x="17111" y="8722"/>
                  </a:lnTo>
                  <a:lnTo>
                    <a:pt x="17148" y="8618"/>
                  </a:lnTo>
                  <a:lnTo>
                    <a:pt x="17184" y="8512"/>
                  </a:lnTo>
                  <a:lnTo>
                    <a:pt x="17218" y="8406"/>
                  </a:lnTo>
                  <a:lnTo>
                    <a:pt x="17249" y="8300"/>
                  </a:lnTo>
                  <a:lnTo>
                    <a:pt x="17278" y="8195"/>
                  </a:lnTo>
                  <a:lnTo>
                    <a:pt x="17304" y="8088"/>
                  </a:lnTo>
                  <a:lnTo>
                    <a:pt x="17329" y="7981"/>
                  </a:lnTo>
                  <a:lnTo>
                    <a:pt x="17351" y="7874"/>
                  </a:lnTo>
                  <a:lnTo>
                    <a:pt x="17372" y="7767"/>
                  </a:lnTo>
                  <a:lnTo>
                    <a:pt x="17390" y="7660"/>
                  </a:lnTo>
                  <a:lnTo>
                    <a:pt x="17405" y="7552"/>
                  </a:lnTo>
                  <a:lnTo>
                    <a:pt x="17419" y="7445"/>
                  </a:lnTo>
                  <a:lnTo>
                    <a:pt x="17430" y="7337"/>
                  </a:lnTo>
                  <a:lnTo>
                    <a:pt x="17440" y="7230"/>
                  </a:lnTo>
                  <a:lnTo>
                    <a:pt x="17447" y="7123"/>
                  </a:lnTo>
                  <a:lnTo>
                    <a:pt x="17452" y="7015"/>
                  </a:lnTo>
                  <a:lnTo>
                    <a:pt x="17455" y="6907"/>
                  </a:lnTo>
                  <a:lnTo>
                    <a:pt x="17456" y="6799"/>
                  </a:lnTo>
                  <a:lnTo>
                    <a:pt x="17455" y="6692"/>
                  </a:lnTo>
                  <a:lnTo>
                    <a:pt x="17451" y="6585"/>
                  </a:lnTo>
                  <a:lnTo>
                    <a:pt x="17445" y="6477"/>
                  </a:lnTo>
                  <a:lnTo>
                    <a:pt x="17438" y="6370"/>
                  </a:lnTo>
                  <a:lnTo>
                    <a:pt x="17428" y="6263"/>
                  </a:lnTo>
                  <a:lnTo>
                    <a:pt x="17415" y="6156"/>
                  </a:lnTo>
                  <a:lnTo>
                    <a:pt x="17402" y="6050"/>
                  </a:lnTo>
                  <a:lnTo>
                    <a:pt x="17385" y="5943"/>
                  </a:lnTo>
                  <a:lnTo>
                    <a:pt x="17366" y="5837"/>
                  </a:lnTo>
                  <a:lnTo>
                    <a:pt x="17346" y="5732"/>
                  </a:lnTo>
                  <a:lnTo>
                    <a:pt x="17323" y="5626"/>
                  </a:lnTo>
                  <a:lnTo>
                    <a:pt x="17299" y="5520"/>
                  </a:lnTo>
                  <a:lnTo>
                    <a:pt x="17272" y="5415"/>
                  </a:lnTo>
                  <a:lnTo>
                    <a:pt x="17272" y="5415"/>
                  </a:lnTo>
                  <a:close/>
                  <a:moveTo>
                    <a:pt x="13831" y="11184"/>
                  </a:moveTo>
                  <a:lnTo>
                    <a:pt x="13600" y="11338"/>
                  </a:lnTo>
                  <a:lnTo>
                    <a:pt x="13600" y="11338"/>
                  </a:lnTo>
                  <a:lnTo>
                    <a:pt x="13606" y="11530"/>
                  </a:lnTo>
                  <a:lnTo>
                    <a:pt x="13610" y="11639"/>
                  </a:lnTo>
                  <a:lnTo>
                    <a:pt x="13616" y="11757"/>
                  </a:lnTo>
                  <a:lnTo>
                    <a:pt x="13622" y="11882"/>
                  </a:lnTo>
                  <a:lnTo>
                    <a:pt x="13631" y="12015"/>
                  </a:lnTo>
                  <a:lnTo>
                    <a:pt x="13640" y="12157"/>
                  </a:lnTo>
                  <a:lnTo>
                    <a:pt x="13652" y="12308"/>
                  </a:lnTo>
                  <a:lnTo>
                    <a:pt x="13666" y="12466"/>
                  </a:lnTo>
                  <a:lnTo>
                    <a:pt x="13683" y="12632"/>
                  </a:lnTo>
                  <a:lnTo>
                    <a:pt x="13703" y="12807"/>
                  </a:lnTo>
                  <a:lnTo>
                    <a:pt x="13727" y="12991"/>
                  </a:lnTo>
                  <a:lnTo>
                    <a:pt x="13740" y="13085"/>
                  </a:lnTo>
                  <a:lnTo>
                    <a:pt x="13754" y="13182"/>
                  </a:lnTo>
                  <a:lnTo>
                    <a:pt x="13769" y="13280"/>
                  </a:lnTo>
                  <a:lnTo>
                    <a:pt x="13785" y="13382"/>
                  </a:lnTo>
                  <a:lnTo>
                    <a:pt x="13803" y="13484"/>
                  </a:lnTo>
                  <a:lnTo>
                    <a:pt x="13821" y="13589"/>
                  </a:lnTo>
                  <a:lnTo>
                    <a:pt x="13840" y="13697"/>
                  </a:lnTo>
                  <a:lnTo>
                    <a:pt x="13860" y="13806"/>
                  </a:lnTo>
                  <a:lnTo>
                    <a:pt x="13860" y="13806"/>
                  </a:lnTo>
                  <a:lnTo>
                    <a:pt x="13881" y="13906"/>
                  </a:lnTo>
                  <a:lnTo>
                    <a:pt x="13901" y="14007"/>
                  </a:lnTo>
                  <a:lnTo>
                    <a:pt x="13922" y="14110"/>
                  </a:lnTo>
                  <a:lnTo>
                    <a:pt x="13944" y="14211"/>
                  </a:lnTo>
                  <a:lnTo>
                    <a:pt x="13967" y="14314"/>
                  </a:lnTo>
                  <a:lnTo>
                    <a:pt x="13991" y="14416"/>
                  </a:lnTo>
                  <a:lnTo>
                    <a:pt x="14014" y="14520"/>
                  </a:lnTo>
                  <a:lnTo>
                    <a:pt x="14040" y="14624"/>
                  </a:lnTo>
                  <a:lnTo>
                    <a:pt x="14065" y="14728"/>
                  </a:lnTo>
                  <a:lnTo>
                    <a:pt x="14092" y="14832"/>
                  </a:lnTo>
                  <a:lnTo>
                    <a:pt x="14148" y="15042"/>
                  </a:lnTo>
                  <a:lnTo>
                    <a:pt x="14206" y="15255"/>
                  </a:lnTo>
                  <a:lnTo>
                    <a:pt x="14268" y="15469"/>
                  </a:lnTo>
                  <a:lnTo>
                    <a:pt x="14268" y="15469"/>
                  </a:lnTo>
                  <a:lnTo>
                    <a:pt x="13986" y="15268"/>
                  </a:lnTo>
                  <a:lnTo>
                    <a:pt x="13714" y="15076"/>
                  </a:lnTo>
                  <a:lnTo>
                    <a:pt x="13450" y="14892"/>
                  </a:lnTo>
                  <a:lnTo>
                    <a:pt x="13193" y="14713"/>
                  </a:lnTo>
                  <a:lnTo>
                    <a:pt x="12700" y="14367"/>
                  </a:lnTo>
                  <a:lnTo>
                    <a:pt x="12458" y="14199"/>
                  </a:lnTo>
                  <a:lnTo>
                    <a:pt x="12221" y="14030"/>
                  </a:lnTo>
                  <a:lnTo>
                    <a:pt x="11984" y="13859"/>
                  </a:lnTo>
                  <a:lnTo>
                    <a:pt x="11748" y="13687"/>
                  </a:lnTo>
                  <a:lnTo>
                    <a:pt x="11630" y="13600"/>
                  </a:lnTo>
                  <a:lnTo>
                    <a:pt x="11512" y="13511"/>
                  </a:lnTo>
                  <a:lnTo>
                    <a:pt x="11392" y="13420"/>
                  </a:lnTo>
                  <a:lnTo>
                    <a:pt x="11272" y="13329"/>
                  </a:lnTo>
                  <a:lnTo>
                    <a:pt x="11151" y="13235"/>
                  </a:lnTo>
                  <a:lnTo>
                    <a:pt x="11030" y="13140"/>
                  </a:lnTo>
                  <a:lnTo>
                    <a:pt x="10907" y="13044"/>
                  </a:lnTo>
                  <a:lnTo>
                    <a:pt x="10783" y="12945"/>
                  </a:lnTo>
                  <a:lnTo>
                    <a:pt x="10657" y="12844"/>
                  </a:lnTo>
                  <a:lnTo>
                    <a:pt x="10530" y="12739"/>
                  </a:lnTo>
                  <a:lnTo>
                    <a:pt x="10401" y="12632"/>
                  </a:lnTo>
                  <a:lnTo>
                    <a:pt x="10271" y="12523"/>
                  </a:lnTo>
                  <a:lnTo>
                    <a:pt x="10271" y="12523"/>
                  </a:lnTo>
                  <a:lnTo>
                    <a:pt x="10146" y="12539"/>
                  </a:lnTo>
                  <a:lnTo>
                    <a:pt x="10003" y="12557"/>
                  </a:lnTo>
                  <a:lnTo>
                    <a:pt x="9839" y="12577"/>
                  </a:lnTo>
                  <a:lnTo>
                    <a:pt x="9751" y="12585"/>
                  </a:lnTo>
                  <a:lnTo>
                    <a:pt x="9656" y="12595"/>
                  </a:lnTo>
                  <a:lnTo>
                    <a:pt x="9558" y="12603"/>
                  </a:lnTo>
                  <a:lnTo>
                    <a:pt x="9455" y="12611"/>
                  </a:lnTo>
                  <a:lnTo>
                    <a:pt x="9347" y="12618"/>
                  </a:lnTo>
                  <a:lnTo>
                    <a:pt x="9233" y="12625"/>
                  </a:lnTo>
                  <a:lnTo>
                    <a:pt x="9115" y="12629"/>
                  </a:lnTo>
                  <a:lnTo>
                    <a:pt x="8991" y="12633"/>
                  </a:lnTo>
                  <a:lnTo>
                    <a:pt x="8863" y="12635"/>
                  </a:lnTo>
                  <a:lnTo>
                    <a:pt x="8729" y="12636"/>
                  </a:lnTo>
                  <a:lnTo>
                    <a:pt x="8729" y="12636"/>
                  </a:lnTo>
                  <a:lnTo>
                    <a:pt x="8637" y="12636"/>
                  </a:lnTo>
                  <a:lnTo>
                    <a:pt x="8544" y="12634"/>
                  </a:lnTo>
                  <a:lnTo>
                    <a:pt x="8452" y="12633"/>
                  </a:lnTo>
                  <a:lnTo>
                    <a:pt x="8359" y="12630"/>
                  </a:lnTo>
                  <a:lnTo>
                    <a:pt x="8266" y="12626"/>
                  </a:lnTo>
                  <a:lnTo>
                    <a:pt x="8174" y="12622"/>
                  </a:lnTo>
                  <a:lnTo>
                    <a:pt x="8081" y="12616"/>
                  </a:lnTo>
                  <a:lnTo>
                    <a:pt x="7990" y="12610"/>
                  </a:lnTo>
                  <a:lnTo>
                    <a:pt x="7897" y="12603"/>
                  </a:lnTo>
                  <a:lnTo>
                    <a:pt x="7805" y="12595"/>
                  </a:lnTo>
                  <a:lnTo>
                    <a:pt x="7712" y="12586"/>
                  </a:lnTo>
                  <a:lnTo>
                    <a:pt x="7620" y="12577"/>
                  </a:lnTo>
                  <a:lnTo>
                    <a:pt x="7528" y="12567"/>
                  </a:lnTo>
                  <a:lnTo>
                    <a:pt x="7436" y="12555"/>
                  </a:lnTo>
                  <a:lnTo>
                    <a:pt x="7344" y="12544"/>
                  </a:lnTo>
                  <a:lnTo>
                    <a:pt x="7252" y="12531"/>
                  </a:lnTo>
                  <a:lnTo>
                    <a:pt x="7160" y="12517"/>
                  </a:lnTo>
                  <a:lnTo>
                    <a:pt x="7069" y="12502"/>
                  </a:lnTo>
                  <a:lnTo>
                    <a:pt x="6978" y="12487"/>
                  </a:lnTo>
                  <a:lnTo>
                    <a:pt x="6887" y="12470"/>
                  </a:lnTo>
                  <a:lnTo>
                    <a:pt x="6796" y="12453"/>
                  </a:lnTo>
                  <a:lnTo>
                    <a:pt x="6705" y="12435"/>
                  </a:lnTo>
                  <a:lnTo>
                    <a:pt x="6615" y="12417"/>
                  </a:lnTo>
                  <a:lnTo>
                    <a:pt x="6525" y="12396"/>
                  </a:lnTo>
                  <a:lnTo>
                    <a:pt x="6435" y="12376"/>
                  </a:lnTo>
                  <a:lnTo>
                    <a:pt x="6345" y="12355"/>
                  </a:lnTo>
                  <a:lnTo>
                    <a:pt x="6255" y="12332"/>
                  </a:lnTo>
                  <a:lnTo>
                    <a:pt x="6165" y="12309"/>
                  </a:lnTo>
                  <a:lnTo>
                    <a:pt x="6077" y="12285"/>
                  </a:lnTo>
                  <a:lnTo>
                    <a:pt x="5988" y="12261"/>
                  </a:lnTo>
                  <a:lnTo>
                    <a:pt x="5899" y="12235"/>
                  </a:lnTo>
                  <a:lnTo>
                    <a:pt x="5812" y="12208"/>
                  </a:lnTo>
                  <a:lnTo>
                    <a:pt x="5723" y="12181"/>
                  </a:lnTo>
                  <a:lnTo>
                    <a:pt x="5635" y="12152"/>
                  </a:lnTo>
                  <a:lnTo>
                    <a:pt x="5549" y="12123"/>
                  </a:lnTo>
                  <a:lnTo>
                    <a:pt x="5462" y="12093"/>
                  </a:lnTo>
                  <a:lnTo>
                    <a:pt x="5376" y="12062"/>
                  </a:lnTo>
                  <a:lnTo>
                    <a:pt x="5289" y="12030"/>
                  </a:lnTo>
                  <a:lnTo>
                    <a:pt x="5204" y="11997"/>
                  </a:lnTo>
                  <a:lnTo>
                    <a:pt x="5118" y="11964"/>
                  </a:lnTo>
                  <a:lnTo>
                    <a:pt x="5033" y="11930"/>
                  </a:lnTo>
                  <a:lnTo>
                    <a:pt x="4948" y="11893"/>
                  </a:lnTo>
                  <a:lnTo>
                    <a:pt x="4864" y="11857"/>
                  </a:lnTo>
                  <a:lnTo>
                    <a:pt x="4781" y="11821"/>
                  </a:lnTo>
                  <a:lnTo>
                    <a:pt x="4697" y="11782"/>
                  </a:lnTo>
                  <a:lnTo>
                    <a:pt x="4615" y="11744"/>
                  </a:lnTo>
                  <a:lnTo>
                    <a:pt x="4533" y="11703"/>
                  </a:lnTo>
                  <a:lnTo>
                    <a:pt x="4450" y="11663"/>
                  </a:lnTo>
                  <a:lnTo>
                    <a:pt x="4369" y="11621"/>
                  </a:lnTo>
                  <a:lnTo>
                    <a:pt x="4288" y="11578"/>
                  </a:lnTo>
                  <a:lnTo>
                    <a:pt x="4208" y="11536"/>
                  </a:lnTo>
                  <a:lnTo>
                    <a:pt x="4128" y="11491"/>
                  </a:lnTo>
                  <a:lnTo>
                    <a:pt x="4049" y="11446"/>
                  </a:lnTo>
                  <a:lnTo>
                    <a:pt x="3970" y="11400"/>
                  </a:lnTo>
                  <a:lnTo>
                    <a:pt x="3892" y="11353"/>
                  </a:lnTo>
                  <a:lnTo>
                    <a:pt x="3814" y="11305"/>
                  </a:lnTo>
                  <a:lnTo>
                    <a:pt x="3737" y="11256"/>
                  </a:lnTo>
                  <a:lnTo>
                    <a:pt x="3660" y="11207"/>
                  </a:lnTo>
                  <a:lnTo>
                    <a:pt x="3584" y="11156"/>
                  </a:lnTo>
                  <a:lnTo>
                    <a:pt x="3509" y="11104"/>
                  </a:lnTo>
                  <a:lnTo>
                    <a:pt x="3434" y="11052"/>
                  </a:lnTo>
                  <a:lnTo>
                    <a:pt x="3360" y="10999"/>
                  </a:lnTo>
                  <a:lnTo>
                    <a:pt x="3287" y="10944"/>
                  </a:lnTo>
                  <a:lnTo>
                    <a:pt x="3214" y="10889"/>
                  </a:lnTo>
                  <a:lnTo>
                    <a:pt x="3214" y="10889"/>
                  </a:lnTo>
                  <a:lnTo>
                    <a:pt x="3107" y="10806"/>
                  </a:lnTo>
                  <a:lnTo>
                    <a:pt x="3005" y="10722"/>
                  </a:lnTo>
                  <a:lnTo>
                    <a:pt x="2903" y="10637"/>
                  </a:lnTo>
                  <a:lnTo>
                    <a:pt x="2806" y="10551"/>
                  </a:lnTo>
                  <a:lnTo>
                    <a:pt x="2710" y="10464"/>
                  </a:lnTo>
                  <a:lnTo>
                    <a:pt x="2617" y="10376"/>
                  </a:lnTo>
                  <a:lnTo>
                    <a:pt x="2527" y="10286"/>
                  </a:lnTo>
                  <a:lnTo>
                    <a:pt x="2439" y="10197"/>
                  </a:lnTo>
                  <a:lnTo>
                    <a:pt x="2355" y="10106"/>
                  </a:lnTo>
                  <a:lnTo>
                    <a:pt x="2273" y="10015"/>
                  </a:lnTo>
                  <a:lnTo>
                    <a:pt x="2194" y="9922"/>
                  </a:lnTo>
                  <a:lnTo>
                    <a:pt x="2117" y="9829"/>
                  </a:lnTo>
                  <a:lnTo>
                    <a:pt x="2042" y="9735"/>
                  </a:lnTo>
                  <a:lnTo>
                    <a:pt x="1970" y="9642"/>
                  </a:lnTo>
                  <a:lnTo>
                    <a:pt x="1902" y="9545"/>
                  </a:lnTo>
                  <a:lnTo>
                    <a:pt x="1835" y="9450"/>
                  </a:lnTo>
                  <a:lnTo>
                    <a:pt x="1772" y="9353"/>
                  </a:lnTo>
                  <a:lnTo>
                    <a:pt x="1710" y="9256"/>
                  </a:lnTo>
                  <a:lnTo>
                    <a:pt x="1651" y="9159"/>
                  </a:lnTo>
                  <a:lnTo>
                    <a:pt x="1595" y="9061"/>
                  </a:lnTo>
                  <a:lnTo>
                    <a:pt x="1542" y="8961"/>
                  </a:lnTo>
                  <a:lnTo>
                    <a:pt x="1490" y="8862"/>
                  </a:lnTo>
                  <a:lnTo>
                    <a:pt x="1442" y="8763"/>
                  </a:lnTo>
                  <a:lnTo>
                    <a:pt x="1396" y="8662"/>
                  </a:lnTo>
                  <a:lnTo>
                    <a:pt x="1353" y="8562"/>
                  </a:lnTo>
                  <a:lnTo>
                    <a:pt x="1312" y="8461"/>
                  </a:lnTo>
                  <a:lnTo>
                    <a:pt x="1274" y="8359"/>
                  </a:lnTo>
                  <a:lnTo>
                    <a:pt x="1237" y="8258"/>
                  </a:lnTo>
                  <a:lnTo>
                    <a:pt x="1204" y="8156"/>
                  </a:lnTo>
                  <a:lnTo>
                    <a:pt x="1174" y="8054"/>
                  </a:lnTo>
                  <a:lnTo>
                    <a:pt x="1145" y="7951"/>
                  </a:lnTo>
                  <a:lnTo>
                    <a:pt x="1120" y="7849"/>
                  </a:lnTo>
                  <a:lnTo>
                    <a:pt x="1096" y="7745"/>
                  </a:lnTo>
                  <a:lnTo>
                    <a:pt x="1076" y="7643"/>
                  </a:lnTo>
                  <a:lnTo>
                    <a:pt x="1058" y="7539"/>
                  </a:lnTo>
                  <a:lnTo>
                    <a:pt x="1042" y="7436"/>
                  </a:lnTo>
                  <a:lnTo>
                    <a:pt x="1028" y="7333"/>
                  </a:lnTo>
                  <a:lnTo>
                    <a:pt x="1017" y="7230"/>
                  </a:lnTo>
                  <a:lnTo>
                    <a:pt x="1009" y="7126"/>
                  </a:lnTo>
                  <a:lnTo>
                    <a:pt x="1002" y="7022"/>
                  </a:lnTo>
                  <a:lnTo>
                    <a:pt x="999" y="6919"/>
                  </a:lnTo>
                  <a:lnTo>
                    <a:pt x="998" y="6815"/>
                  </a:lnTo>
                  <a:lnTo>
                    <a:pt x="999" y="6712"/>
                  </a:lnTo>
                  <a:lnTo>
                    <a:pt x="1003" y="6609"/>
                  </a:lnTo>
                  <a:lnTo>
                    <a:pt x="1009" y="6506"/>
                  </a:lnTo>
                  <a:lnTo>
                    <a:pt x="1017" y="6403"/>
                  </a:lnTo>
                  <a:lnTo>
                    <a:pt x="1029" y="6301"/>
                  </a:lnTo>
                  <a:lnTo>
                    <a:pt x="1042" y="6198"/>
                  </a:lnTo>
                  <a:lnTo>
                    <a:pt x="1058" y="6096"/>
                  </a:lnTo>
                  <a:lnTo>
                    <a:pt x="1076" y="5993"/>
                  </a:lnTo>
                  <a:lnTo>
                    <a:pt x="1096" y="5892"/>
                  </a:lnTo>
                  <a:lnTo>
                    <a:pt x="1119" y="5790"/>
                  </a:lnTo>
                  <a:lnTo>
                    <a:pt x="1143" y="5690"/>
                  </a:lnTo>
                  <a:lnTo>
                    <a:pt x="1171" y="5588"/>
                  </a:lnTo>
                  <a:lnTo>
                    <a:pt x="1201" y="5489"/>
                  </a:lnTo>
                  <a:lnTo>
                    <a:pt x="1233" y="5389"/>
                  </a:lnTo>
                  <a:lnTo>
                    <a:pt x="1268" y="5289"/>
                  </a:lnTo>
                  <a:lnTo>
                    <a:pt x="1305" y="5191"/>
                  </a:lnTo>
                  <a:lnTo>
                    <a:pt x="1344" y="5093"/>
                  </a:lnTo>
                  <a:lnTo>
                    <a:pt x="1386" y="4995"/>
                  </a:lnTo>
                  <a:lnTo>
                    <a:pt x="1430" y="4898"/>
                  </a:lnTo>
                  <a:lnTo>
                    <a:pt x="1476" y="4802"/>
                  </a:lnTo>
                  <a:lnTo>
                    <a:pt x="1524" y="4705"/>
                  </a:lnTo>
                  <a:lnTo>
                    <a:pt x="1574" y="4610"/>
                  </a:lnTo>
                  <a:lnTo>
                    <a:pt x="1574" y="4610"/>
                  </a:lnTo>
                  <a:lnTo>
                    <a:pt x="1629" y="4511"/>
                  </a:lnTo>
                  <a:lnTo>
                    <a:pt x="1687" y="4414"/>
                  </a:lnTo>
                  <a:lnTo>
                    <a:pt x="1747" y="4317"/>
                  </a:lnTo>
                  <a:lnTo>
                    <a:pt x="1810" y="4221"/>
                  </a:lnTo>
                  <a:lnTo>
                    <a:pt x="1874" y="4126"/>
                  </a:lnTo>
                  <a:lnTo>
                    <a:pt x="1940" y="4033"/>
                  </a:lnTo>
                  <a:lnTo>
                    <a:pt x="2010" y="3940"/>
                  </a:lnTo>
                  <a:lnTo>
                    <a:pt x="2081" y="3848"/>
                  </a:lnTo>
                  <a:lnTo>
                    <a:pt x="2154" y="3757"/>
                  </a:lnTo>
                  <a:lnTo>
                    <a:pt x="2230" y="3668"/>
                  </a:lnTo>
                  <a:lnTo>
                    <a:pt x="2307" y="3579"/>
                  </a:lnTo>
                  <a:lnTo>
                    <a:pt x="2387" y="3491"/>
                  </a:lnTo>
                  <a:lnTo>
                    <a:pt x="2468" y="3405"/>
                  </a:lnTo>
                  <a:lnTo>
                    <a:pt x="2553" y="3320"/>
                  </a:lnTo>
                  <a:lnTo>
                    <a:pt x="2638" y="3236"/>
                  </a:lnTo>
                  <a:lnTo>
                    <a:pt x="2726" y="3153"/>
                  </a:lnTo>
                  <a:lnTo>
                    <a:pt x="2816" y="3072"/>
                  </a:lnTo>
                  <a:lnTo>
                    <a:pt x="2906" y="2992"/>
                  </a:lnTo>
                  <a:lnTo>
                    <a:pt x="3000" y="2913"/>
                  </a:lnTo>
                  <a:lnTo>
                    <a:pt x="3095" y="2835"/>
                  </a:lnTo>
                  <a:lnTo>
                    <a:pt x="3193" y="2758"/>
                  </a:lnTo>
                  <a:lnTo>
                    <a:pt x="3291" y="2683"/>
                  </a:lnTo>
                  <a:lnTo>
                    <a:pt x="3391" y="2610"/>
                  </a:lnTo>
                  <a:lnTo>
                    <a:pt x="3494" y="2537"/>
                  </a:lnTo>
                  <a:lnTo>
                    <a:pt x="3599" y="2466"/>
                  </a:lnTo>
                  <a:lnTo>
                    <a:pt x="3705" y="2396"/>
                  </a:lnTo>
                  <a:lnTo>
                    <a:pt x="3811" y="2329"/>
                  </a:lnTo>
                  <a:lnTo>
                    <a:pt x="3921" y="2261"/>
                  </a:lnTo>
                  <a:lnTo>
                    <a:pt x="4032" y="2196"/>
                  </a:lnTo>
                  <a:lnTo>
                    <a:pt x="4144" y="2132"/>
                  </a:lnTo>
                  <a:lnTo>
                    <a:pt x="4258" y="2070"/>
                  </a:lnTo>
                  <a:lnTo>
                    <a:pt x="4373" y="2009"/>
                  </a:lnTo>
                  <a:lnTo>
                    <a:pt x="4491" y="1951"/>
                  </a:lnTo>
                  <a:lnTo>
                    <a:pt x="4610" y="1893"/>
                  </a:lnTo>
                  <a:lnTo>
                    <a:pt x="4729" y="1838"/>
                  </a:lnTo>
                  <a:lnTo>
                    <a:pt x="4851" y="1783"/>
                  </a:lnTo>
                  <a:lnTo>
                    <a:pt x="4974" y="1730"/>
                  </a:lnTo>
                  <a:lnTo>
                    <a:pt x="5098" y="1678"/>
                  </a:lnTo>
                  <a:lnTo>
                    <a:pt x="5224" y="1629"/>
                  </a:lnTo>
                  <a:lnTo>
                    <a:pt x="5350" y="1582"/>
                  </a:lnTo>
                  <a:lnTo>
                    <a:pt x="5478" y="1535"/>
                  </a:lnTo>
                  <a:lnTo>
                    <a:pt x="5609" y="1492"/>
                  </a:lnTo>
                  <a:lnTo>
                    <a:pt x="5739" y="1449"/>
                  </a:lnTo>
                  <a:lnTo>
                    <a:pt x="5872" y="1408"/>
                  </a:lnTo>
                  <a:lnTo>
                    <a:pt x="6004" y="1369"/>
                  </a:lnTo>
                  <a:lnTo>
                    <a:pt x="6139" y="1333"/>
                  </a:lnTo>
                  <a:lnTo>
                    <a:pt x="6274" y="1297"/>
                  </a:lnTo>
                  <a:lnTo>
                    <a:pt x="6411" y="1263"/>
                  </a:lnTo>
                  <a:lnTo>
                    <a:pt x="6549" y="1232"/>
                  </a:lnTo>
                  <a:lnTo>
                    <a:pt x="6688" y="1202"/>
                  </a:lnTo>
                  <a:lnTo>
                    <a:pt x="6828" y="1174"/>
                  </a:lnTo>
                  <a:lnTo>
                    <a:pt x="6969" y="1149"/>
                  </a:lnTo>
                  <a:lnTo>
                    <a:pt x="7110" y="1124"/>
                  </a:lnTo>
                  <a:lnTo>
                    <a:pt x="7253" y="1103"/>
                  </a:lnTo>
                  <a:lnTo>
                    <a:pt x="7398" y="1083"/>
                  </a:lnTo>
                  <a:lnTo>
                    <a:pt x="7542" y="1065"/>
                  </a:lnTo>
                  <a:lnTo>
                    <a:pt x="7687" y="1049"/>
                  </a:lnTo>
                  <a:lnTo>
                    <a:pt x="7834" y="1035"/>
                  </a:lnTo>
                  <a:lnTo>
                    <a:pt x="7981" y="1023"/>
                  </a:lnTo>
                  <a:lnTo>
                    <a:pt x="8130" y="1013"/>
                  </a:lnTo>
                  <a:lnTo>
                    <a:pt x="8278" y="1006"/>
                  </a:lnTo>
                  <a:lnTo>
                    <a:pt x="8428" y="1000"/>
                  </a:lnTo>
                  <a:lnTo>
                    <a:pt x="8578" y="997"/>
                  </a:lnTo>
                  <a:lnTo>
                    <a:pt x="8729" y="996"/>
                  </a:lnTo>
                  <a:lnTo>
                    <a:pt x="8729" y="996"/>
                  </a:lnTo>
                  <a:lnTo>
                    <a:pt x="8827" y="996"/>
                  </a:lnTo>
                  <a:lnTo>
                    <a:pt x="8925" y="998"/>
                  </a:lnTo>
                  <a:lnTo>
                    <a:pt x="9022" y="1000"/>
                  </a:lnTo>
                  <a:lnTo>
                    <a:pt x="9119" y="1004"/>
                  </a:lnTo>
                  <a:lnTo>
                    <a:pt x="9216" y="1008"/>
                  </a:lnTo>
                  <a:lnTo>
                    <a:pt x="9313" y="1012"/>
                  </a:lnTo>
                  <a:lnTo>
                    <a:pt x="9410" y="1019"/>
                  </a:lnTo>
                  <a:lnTo>
                    <a:pt x="9506" y="1025"/>
                  </a:lnTo>
                  <a:lnTo>
                    <a:pt x="9602" y="1032"/>
                  </a:lnTo>
                  <a:lnTo>
                    <a:pt x="9698" y="1041"/>
                  </a:lnTo>
                  <a:lnTo>
                    <a:pt x="9793" y="1051"/>
                  </a:lnTo>
                  <a:lnTo>
                    <a:pt x="9888" y="1061"/>
                  </a:lnTo>
                  <a:lnTo>
                    <a:pt x="9983" y="1072"/>
                  </a:lnTo>
                  <a:lnTo>
                    <a:pt x="10078" y="1084"/>
                  </a:lnTo>
                  <a:lnTo>
                    <a:pt x="10173" y="1097"/>
                  </a:lnTo>
                  <a:lnTo>
                    <a:pt x="10267" y="1110"/>
                  </a:lnTo>
                  <a:lnTo>
                    <a:pt x="10360" y="1125"/>
                  </a:lnTo>
                  <a:lnTo>
                    <a:pt x="10453" y="1141"/>
                  </a:lnTo>
                  <a:lnTo>
                    <a:pt x="10547" y="1157"/>
                  </a:lnTo>
                  <a:lnTo>
                    <a:pt x="10639" y="1174"/>
                  </a:lnTo>
                  <a:lnTo>
                    <a:pt x="10731" y="1193"/>
                  </a:lnTo>
                  <a:lnTo>
                    <a:pt x="10823" y="1212"/>
                  </a:lnTo>
                  <a:lnTo>
                    <a:pt x="10914" y="1231"/>
                  </a:lnTo>
                  <a:lnTo>
                    <a:pt x="11006" y="1252"/>
                  </a:lnTo>
                  <a:lnTo>
                    <a:pt x="11096" y="1274"/>
                  </a:lnTo>
                  <a:lnTo>
                    <a:pt x="11187" y="1296"/>
                  </a:lnTo>
                  <a:lnTo>
                    <a:pt x="11276" y="1319"/>
                  </a:lnTo>
                  <a:lnTo>
                    <a:pt x="11366" y="1343"/>
                  </a:lnTo>
                  <a:lnTo>
                    <a:pt x="11455" y="1368"/>
                  </a:lnTo>
                  <a:lnTo>
                    <a:pt x="11544" y="1393"/>
                  </a:lnTo>
                  <a:lnTo>
                    <a:pt x="11632" y="1420"/>
                  </a:lnTo>
                  <a:lnTo>
                    <a:pt x="11720" y="1447"/>
                  </a:lnTo>
                  <a:lnTo>
                    <a:pt x="11808" y="1476"/>
                  </a:lnTo>
                  <a:lnTo>
                    <a:pt x="11894" y="1504"/>
                  </a:lnTo>
                  <a:lnTo>
                    <a:pt x="11981" y="1534"/>
                  </a:lnTo>
                  <a:lnTo>
                    <a:pt x="12067" y="1565"/>
                  </a:lnTo>
                  <a:lnTo>
                    <a:pt x="12153" y="1596"/>
                  </a:lnTo>
                  <a:lnTo>
                    <a:pt x="12237" y="1628"/>
                  </a:lnTo>
                  <a:lnTo>
                    <a:pt x="12322" y="1661"/>
                  </a:lnTo>
                  <a:lnTo>
                    <a:pt x="12406" y="1696"/>
                  </a:lnTo>
                  <a:lnTo>
                    <a:pt x="12489" y="1730"/>
                  </a:lnTo>
                  <a:lnTo>
                    <a:pt x="12572" y="1766"/>
                  </a:lnTo>
                  <a:lnTo>
                    <a:pt x="12654" y="1802"/>
                  </a:lnTo>
                  <a:lnTo>
                    <a:pt x="12736" y="1839"/>
                  </a:lnTo>
                  <a:lnTo>
                    <a:pt x="12817" y="1877"/>
                  </a:lnTo>
                  <a:lnTo>
                    <a:pt x="12899" y="1915"/>
                  </a:lnTo>
                  <a:lnTo>
                    <a:pt x="12979" y="1955"/>
                  </a:lnTo>
                  <a:lnTo>
                    <a:pt x="13058" y="1996"/>
                  </a:lnTo>
                  <a:lnTo>
                    <a:pt x="13137" y="2036"/>
                  </a:lnTo>
                  <a:lnTo>
                    <a:pt x="13215" y="2078"/>
                  </a:lnTo>
                  <a:lnTo>
                    <a:pt x="13293" y="2120"/>
                  </a:lnTo>
                  <a:lnTo>
                    <a:pt x="13370" y="2164"/>
                  </a:lnTo>
                  <a:lnTo>
                    <a:pt x="13447" y="2208"/>
                  </a:lnTo>
                  <a:lnTo>
                    <a:pt x="13523" y="2253"/>
                  </a:lnTo>
                  <a:lnTo>
                    <a:pt x="13597" y="2299"/>
                  </a:lnTo>
                  <a:lnTo>
                    <a:pt x="13672" y="2345"/>
                  </a:lnTo>
                  <a:lnTo>
                    <a:pt x="13746" y="2392"/>
                  </a:lnTo>
                  <a:lnTo>
                    <a:pt x="13820" y="2440"/>
                  </a:lnTo>
                  <a:lnTo>
                    <a:pt x="13892" y="2489"/>
                  </a:lnTo>
                  <a:lnTo>
                    <a:pt x="13964" y="2538"/>
                  </a:lnTo>
                  <a:lnTo>
                    <a:pt x="14036" y="2588"/>
                  </a:lnTo>
                  <a:lnTo>
                    <a:pt x="14106" y="2639"/>
                  </a:lnTo>
                  <a:lnTo>
                    <a:pt x="14175" y="2691"/>
                  </a:lnTo>
                  <a:lnTo>
                    <a:pt x="14245" y="2744"/>
                  </a:lnTo>
                  <a:lnTo>
                    <a:pt x="14245" y="2744"/>
                  </a:lnTo>
                  <a:lnTo>
                    <a:pt x="14318" y="2801"/>
                  </a:lnTo>
                  <a:lnTo>
                    <a:pt x="14390" y="2857"/>
                  </a:lnTo>
                  <a:lnTo>
                    <a:pt x="14460" y="2915"/>
                  </a:lnTo>
                  <a:lnTo>
                    <a:pt x="14529" y="2974"/>
                  </a:lnTo>
                  <a:lnTo>
                    <a:pt x="14598" y="3032"/>
                  </a:lnTo>
                  <a:lnTo>
                    <a:pt x="14664" y="3092"/>
                  </a:lnTo>
                  <a:lnTo>
                    <a:pt x="14730" y="3151"/>
                  </a:lnTo>
                  <a:lnTo>
                    <a:pt x="14794" y="3212"/>
                  </a:lnTo>
                  <a:lnTo>
                    <a:pt x="14857" y="3273"/>
                  </a:lnTo>
                  <a:lnTo>
                    <a:pt x="14919" y="3333"/>
                  </a:lnTo>
                  <a:lnTo>
                    <a:pt x="14980" y="3394"/>
                  </a:lnTo>
                  <a:lnTo>
                    <a:pt x="15039" y="3456"/>
                  </a:lnTo>
                  <a:lnTo>
                    <a:pt x="15098" y="3519"/>
                  </a:lnTo>
                  <a:lnTo>
                    <a:pt x="15154" y="3582"/>
                  </a:lnTo>
                  <a:lnTo>
                    <a:pt x="15210" y="3645"/>
                  </a:lnTo>
                  <a:lnTo>
                    <a:pt x="15264" y="3708"/>
                  </a:lnTo>
                  <a:lnTo>
                    <a:pt x="15318" y="3772"/>
                  </a:lnTo>
                  <a:lnTo>
                    <a:pt x="15369" y="3836"/>
                  </a:lnTo>
                  <a:lnTo>
                    <a:pt x="15420" y="3901"/>
                  </a:lnTo>
                  <a:lnTo>
                    <a:pt x="15470" y="3967"/>
                  </a:lnTo>
                  <a:lnTo>
                    <a:pt x="15518" y="4032"/>
                  </a:lnTo>
                  <a:lnTo>
                    <a:pt x="15566" y="4098"/>
                  </a:lnTo>
                  <a:lnTo>
                    <a:pt x="15611" y="4163"/>
                  </a:lnTo>
                  <a:lnTo>
                    <a:pt x="15655" y="4230"/>
                  </a:lnTo>
                  <a:lnTo>
                    <a:pt x="15699" y="4297"/>
                  </a:lnTo>
                  <a:lnTo>
                    <a:pt x="15741" y="4364"/>
                  </a:lnTo>
                  <a:lnTo>
                    <a:pt x="15783" y="4431"/>
                  </a:lnTo>
                  <a:lnTo>
                    <a:pt x="15822" y="4498"/>
                  </a:lnTo>
                  <a:lnTo>
                    <a:pt x="15861" y="4567"/>
                  </a:lnTo>
                  <a:lnTo>
                    <a:pt x="15898" y="4634"/>
                  </a:lnTo>
                  <a:lnTo>
                    <a:pt x="15934" y="4702"/>
                  </a:lnTo>
                  <a:lnTo>
                    <a:pt x="15970" y="4772"/>
                  </a:lnTo>
                  <a:lnTo>
                    <a:pt x="16003" y="4840"/>
                  </a:lnTo>
                  <a:lnTo>
                    <a:pt x="16036" y="4909"/>
                  </a:lnTo>
                  <a:lnTo>
                    <a:pt x="16067" y="4979"/>
                  </a:lnTo>
                  <a:lnTo>
                    <a:pt x="16097" y="5048"/>
                  </a:lnTo>
                  <a:lnTo>
                    <a:pt x="16126" y="5118"/>
                  </a:lnTo>
                  <a:lnTo>
                    <a:pt x="16153" y="5188"/>
                  </a:lnTo>
                  <a:lnTo>
                    <a:pt x="16180" y="5257"/>
                  </a:lnTo>
                  <a:lnTo>
                    <a:pt x="16206" y="5328"/>
                  </a:lnTo>
                  <a:lnTo>
                    <a:pt x="16229" y="5398"/>
                  </a:lnTo>
                  <a:lnTo>
                    <a:pt x="16253" y="5469"/>
                  </a:lnTo>
                  <a:lnTo>
                    <a:pt x="16274" y="5540"/>
                  </a:lnTo>
                  <a:lnTo>
                    <a:pt x="16294" y="5611"/>
                  </a:lnTo>
                  <a:lnTo>
                    <a:pt x="16314" y="5682"/>
                  </a:lnTo>
                  <a:lnTo>
                    <a:pt x="16332" y="5753"/>
                  </a:lnTo>
                  <a:lnTo>
                    <a:pt x="16349" y="5824"/>
                  </a:lnTo>
                  <a:lnTo>
                    <a:pt x="16365" y="5896"/>
                  </a:lnTo>
                  <a:lnTo>
                    <a:pt x="16379" y="5967"/>
                  </a:lnTo>
                  <a:lnTo>
                    <a:pt x="16393" y="6039"/>
                  </a:lnTo>
                  <a:lnTo>
                    <a:pt x="16405" y="6111"/>
                  </a:lnTo>
                  <a:lnTo>
                    <a:pt x="16415" y="6183"/>
                  </a:lnTo>
                  <a:lnTo>
                    <a:pt x="16425" y="6255"/>
                  </a:lnTo>
                  <a:lnTo>
                    <a:pt x="16433" y="6326"/>
                  </a:lnTo>
                  <a:lnTo>
                    <a:pt x="16441" y="6399"/>
                  </a:lnTo>
                  <a:lnTo>
                    <a:pt x="16447" y="6470"/>
                  </a:lnTo>
                  <a:lnTo>
                    <a:pt x="16453" y="6542"/>
                  </a:lnTo>
                  <a:lnTo>
                    <a:pt x="16456" y="6615"/>
                  </a:lnTo>
                  <a:lnTo>
                    <a:pt x="16459" y="6686"/>
                  </a:lnTo>
                  <a:lnTo>
                    <a:pt x="16460" y="6759"/>
                  </a:lnTo>
                  <a:lnTo>
                    <a:pt x="16460" y="6830"/>
                  </a:lnTo>
                  <a:lnTo>
                    <a:pt x="16459" y="6903"/>
                  </a:lnTo>
                  <a:lnTo>
                    <a:pt x="16457" y="6974"/>
                  </a:lnTo>
                  <a:lnTo>
                    <a:pt x="16454" y="7047"/>
                  </a:lnTo>
                  <a:lnTo>
                    <a:pt x="16449" y="7118"/>
                  </a:lnTo>
                  <a:lnTo>
                    <a:pt x="16444" y="7190"/>
                  </a:lnTo>
                  <a:lnTo>
                    <a:pt x="16437" y="7263"/>
                  </a:lnTo>
                  <a:lnTo>
                    <a:pt x="16429" y="7334"/>
                  </a:lnTo>
                  <a:lnTo>
                    <a:pt x="16419" y="7406"/>
                  </a:lnTo>
                  <a:lnTo>
                    <a:pt x="16409" y="7477"/>
                  </a:lnTo>
                  <a:lnTo>
                    <a:pt x="16398" y="7549"/>
                  </a:lnTo>
                  <a:lnTo>
                    <a:pt x="16385" y="7620"/>
                  </a:lnTo>
                  <a:lnTo>
                    <a:pt x="16371" y="7692"/>
                  </a:lnTo>
                  <a:lnTo>
                    <a:pt x="16356" y="7762"/>
                  </a:lnTo>
                  <a:lnTo>
                    <a:pt x="16339" y="7834"/>
                  </a:lnTo>
                  <a:lnTo>
                    <a:pt x="16322" y="7904"/>
                  </a:lnTo>
                  <a:lnTo>
                    <a:pt x="16304" y="7976"/>
                  </a:lnTo>
                  <a:lnTo>
                    <a:pt x="16284" y="8046"/>
                  </a:lnTo>
                  <a:lnTo>
                    <a:pt x="16263" y="8117"/>
                  </a:lnTo>
                  <a:lnTo>
                    <a:pt x="16241" y="8186"/>
                  </a:lnTo>
                  <a:lnTo>
                    <a:pt x="16218" y="8257"/>
                  </a:lnTo>
                  <a:lnTo>
                    <a:pt x="16194" y="8327"/>
                  </a:lnTo>
                  <a:lnTo>
                    <a:pt x="16168" y="8397"/>
                  </a:lnTo>
                  <a:lnTo>
                    <a:pt x="16142" y="8466"/>
                  </a:lnTo>
                  <a:lnTo>
                    <a:pt x="16114" y="8535"/>
                  </a:lnTo>
                  <a:lnTo>
                    <a:pt x="16084" y="8605"/>
                  </a:lnTo>
                  <a:lnTo>
                    <a:pt x="16054" y="8673"/>
                  </a:lnTo>
                  <a:lnTo>
                    <a:pt x="16023" y="8741"/>
                  </a:lnTo>
                  <a:lnTo>
                    <a:pt x="15990" y="8810"/>
                  </a:lnTo>
                  <a:lnTo>
                    <a:pt x="15957" y="8878"/>
                  </a:lnTo>
                  <a:lnTo>
                    <a:pt x="15922" y="8945"/>
                  </a:lnTo>
                  <a:lnTo>
                    <a:pt x="15886" y="9014"/>
                  </a:lnTo>
                  <a:lnTo>
                    <a:pt x="15849" y="9081"/>
                  </a:lnTo>
                  <a:lnTo>
                    <a:pt x="15810" y="9147"/>
                  </a:lnTo>
                  <a:lnTo>
                    <a:pt x="15771" y="9214"/>
                  </a:lnTo>
                  <a:lnTo>
                    <a:pt x="15730" y="9281"/>
                  </a:lnTo>
                  <a:lnTo>
                    <a:pt x="15689" y="9347"/>
                  </a:lnTo>
                  <a:lnTo>
                    <a:pt x="15646" y="9412"/>
                  </a:lnTo>
                  <a:lnTo>
                    <a:pt x="15602" y="9477"/>
                  </a:lnTo>
                  <a:lnTo>
                    <a:pt x="15557" y="9542"/>
                  </a:lnTo>
                  <a:lnTo>
                    <a:pt x="15510" y="9607"/>
                  </a:lnTo>
                  <a:lnTo>
                    <a:pt x="15463" y="9671"/>
                  </a:lnTo>
                  <a:lnTo>
                    <a:pt x="15414" y="9735"/>
                  </a:lnTo>
                  <a:lnTo>
                    <a:pt x="15365" y="9798"/>
                  </a:lnTo>
                  <a:lnTo>
                    <a:pt x="15314" y="9861"/>
                  </a:lnTo>
                  <a:lnTo>
                    <a:pt x="15262" y="9924"/>
                  </a:lnTo>
                  <a:lnTo>
                    <a:pt x="15209" y="9986"/>
                  </a:lnTo>
                  <a:lnTo>
                    <a:pt x="15154" y="10048"/>
                  </a:lnTo>
                  <a:lnTo>
                    <a:pt x="15099" y="10110"/>
                  </a:lnTo>
                  <a:lnTo>
                    <a:pt x="15042" y="10171"/>
                  </a:lnTo>
                  <a:lnTo>
                    <a:pt x="14984" y="10232"/>
                  </a:lnTo>
                  <a:lnTo>
                    <a:pt x="14926" y="10292"/>
                  </a:lnTo>
                  <a:lnTo>
                    <a:pt x="14866" y="10352"/>
                  </a:lnTo>
                  <a:lnTo>
                    <a:pt x="14805" y="10410"/>
                  </a:lnTo>
                  <a:lnTo>
                    <a:pt x="14743" y="10469"/>
                  </a:lnTo>
                  <a:lnTo>
                    <a:pt x="14680" y="10528"/>
                  </a:lnTo>
                  <a:lnTo>
                    <a:pt x="14615" y="10585"/>
                  </a:lnTo>
                  <a:lnTo>
                    <a:pt x="14549" y="10642"/>
                  </a:lnTo>
                  <a:lnTo>
                    <a:pt x="14482" y="10699"/>
                  </a:lnTo>
                  <a:lnTo>
                    <a:pt x="14415" y="10755"/>
                  </a:lnTo>
                  <a:lnTo>
                    <a:pt x="14345" y="10811"/>
                  </a:lnTo>
                  <a:lnTo>
                    <a:pt x="14276" y="10866"/>
                  </a:lnTo>
                  <a:lnTo>
                    <a:pt x="14204" y="10921"/>
                  </a:lnTo>
                  <a:lnTo>
                    <a:pt x="14132" y="10974"/>
                  </a:lnTo>
                  <a:lnTo>
                    <a:pt x="14059" y="11027"/>
                  </a:lnTo>
                  <a:lnTo>
                    <a:pt x="13984" y="11081"/>
                  </a:lnTo>
                  <a:lnTo>
                    <a:pt x="13908" y="11132"/>
                  </a:lnTo>
                  <a:lnTo>
                    <a:pt x="13831" y="11184"/>
                  </a:lnTo>
                  <a:lnTo>
                    <a:pt x="13831" y="111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E2FBA907-1D26-4767-94B9-DD9632A0F07B}"/>
                </a:ext>
              </a:extLst>
            </p:cNvPr>
            <p:cNvSpPr>
              <a:spLocks/>
            </p:cNvSpPr>
            <p:nvPr/>
          </p:nvSpPr>
          <p:spPr bwMode="auto">
            <a:xfrm>
              <a:off x="3746" y="1186"/>
              <a:ext cx="467" cy="467"/>
            </a:xfrm>
            <a:custGeom>
              <a:avLst/>
              <a:gdLst>
                <a:gd name="T0" fmla="*/ 2330 w 2335"/>
                <a:gd name="T1" fmla="*/ 1256 h 2332"/>
                <a:gd name="T2" fmla="*/ 2310 w 2335"/>
                <a:gd name="T3" fmla="*/ 1401 h 2332"/>
                <a:gd name="T4" fmla="*/ 2273 w 2335"/>
                <a:gd name="T5" fmla="*/ 1540 h 2332"/>
                <a:gd name="T6" fmla="*/ 2219 w 2335"/>
                <a:gd name="T7" fmla="*/ 1672 h 2332"/>
                <a:gd name="T8" fmla="*/ 2151 w 2335"/>
                <a:gd name="T9" fmla="*/ 1795 h 2332"/>
                <a:gd name="T10" fmla="*/ 2067 w 2335"/>
                <a:gd name="T11" fmla="*/ 1908 h 2332"/>
                <a:gd name="T12" fmla="*/ 1972 w 2335"/>
                <a:gd name="T13" fmla="*/ 2011 h 2332"/>
                <a:gd name="T14" fmla="*/ 1865 w 2335"/>
                <a:gd name="T15" fmla="*/ 2100 h 2332"/>
                <a:gd name="T16" fmla="*/ 1748 w 2335"/>
                <a:gd name="T17" fmla="*/ 2178 h 2332"/>
                <a:gd name="T18" fmla="*/ 1622 w 2335"/>
                <a:gd name="T19" fmla="*/ 2240 h 2332"/>
                <a:gd name="T20" fmla="*/ 1486 w 2335"/>
                <a:gd name="T21" fmla="*/ 2288 h 2332"/>
                <a:gd name="T22" fmla="*/ 1345 w 2335"/>
                <a:gd name="T23" fmla="*/ 2319 h 2332"/>
                <a:gd name="T24" fmla="*/ 1198 w 2335"/>
                <a:gd name="T25" fmla="*/ 2332 h 2332"/>
                <a:gd name="T26" fmla="*/ 1077 w 2335"/>
                <a:gd name="T27" fmla="*/ 2329 h 2332"/>
                <a:gd name="T28" fmla="*/ 932 w 2335"/>
                <a:gd name="T29" fmla="*/ 2309 h 2332"/>
                <a:gd name="T30" fmla="*/ 793 w 2335"/>
                <a:gd name="T31" fmla="*/ 2271 h 2332"/>
                <a:gd name="T32" fmla="*/ 661 w 2335"/>
                <a:gd name="T33" fmla="*/ 2218 h 2332"/>
                <a:gd name="T34" fmla="*/ 538 w 2335"/>
                <a:gd name="T35" fmla="*/ 2148 h 2332"/>
                <a:gd name="T36" fmla="*/ 425 w 2335"/>
                <a:gd name="T37" fmla="*/ 2066 h 2332"/>
                <a:gd name="T38" fmla="*/ 322 w 2335"/>
                <a:gd name="T39" fmla="*/ 1971 h 2332"/>
                <a:gd name="T40" fmla="*/ 232 w 2335"/>
                <a:gd name="T41" fmla="*/ 1864 h 2332"/>
                <a:gd name="T42" fmla="*/ 155 w 2335"/>
                <a:gd name="T43" fmla="*/ 1747 h 2332"/>
                <a:gd name="T44" fmla="*/ 92 w 2335"/>
                <a:gd name="T45" fmla="*/ 1620 h 2332"/>
                <a:gd name="T46" fmla="*/ 45 w 2335"/>
                <a:gd name="T47" fmla="*/ 1485 h 2332"/>
                <a:gd name="T48" fmla="*/ 14 w 2335"/>
                <a:gd name="T49" fmla="*/ 1343 h 2332"/>
                <a:gd name="T50" fmla="*/ 0 w 2335"/>
                <a:gd name="T51" fmla="*/ 1196 h 2332"/>
                <a:gd name="T52" fmla="*/ 3 w 2335"/>
                <a:gd name="T53" fmla="*/ 1076 h 2332"/>
                <a:gd name="T54" fmla="*/ 23 w 2335"/>
                <a:gd name="T55" fmla="*/ 931 h 2332"/>
                <a:gd name="T56" fmla="*/ 61 w 2335"/>
                <a:gd name="T57" fmla="*/ 792 h 2332"/>
                <a:gd name="T58" fmla="*/ 115 w 2335"/>
                <a:gd name="T59" fmla="*/ 660 h 2332"/>
                <a:gd name="T60" fmla="*/ 184 w 2335"/>
                <a:gd name="T61" fmla="*/ 537 h 2332"/>
                <a:gd name="T62" fmla="*/ 267 w 2335"/>
                <a:gd name="T63" fmla="*/ 424 h 2332"/>
                <a:gd name="T64" fmla="*/ 362 w 2335"/>
                <a:gd name="T65" fmla="*/ 322 h 2332"/>
                <a:gd name="T66" fmla="*/ 469 w 2335"/>
                <a:gd name="T67" fmla="*/ 232 h 2332"/>
                <a:gd name="T68" fmla="*/ 586 w 2335"/>
                <a:gd name="T69" fmla="*/ 154 h 2332"/>
                <a:gd name="T70" fmla="*/ 712 w 2335"/>
                <a:gd name="T71" fmla="*/ 92 h 2332"/>
                <a:gd name="T72" fmla="*/ 847 w 2335"/>
                <a:gd name="T73" fmla="*/ 44 h 2332"/>
                <a:gd name="T74" fmla="*/ 989 w 2335"/>
                <a:gd name="T75" fmla="*/ 13 h 2332"/>
                <a:gd name="T76" fmla="*/ 1137 w 2335"/>
                <a:gd name="T77" fmla="*/ 0 h 2332"/>
                <a:gd name="T78" fmla="*/ 1256 w 2335"/>
                <a:gd name="T79" fmla="*/ 3 h 2332"/>
                <a:gd name="T80" fmla="*/ 1403 w 2335"/>
                <a:gd name="T81" fmla="*/ 24 h 2332"/>
                <a:gd name="T82" fmla="*/ 1542 w 2335"/>
                <a:gd name="T83" fmla="*/ 61 h 2332"/>
                <a:gd name="T84" fmla="*/ 1673 w 2335"/>
                <a:gd name="T85" fmla="*/ 114 h 2332"/>
                <a:gd name="T86" fmla="*/ 1796 w 2335"/>
                <a:gd name="T87" fmla="*/ 184 h 2332"/>
                <a:gd name="T88" fmla="*/ 1909 w 2335"/>
                <a:gd name="T89" fmla="*/ 266 h 2332"/>
                <a:gd name="T90" fmla="*/ 2012 w 2335"/>
                <a:gd name="T91" fmla="*/ 361 h 2332"/>
                <a:gd name="T92" fmla="*/ 2103 w 2335"/>
                <a:gd name="T93" fmla="*/ 468 h 2332"/>
                <a:gd name="T94" fmla="*/ 2180 w 2335"/>
                <a:gd name="T95" fmla="*/ 585 h 2332"/>
                <a:gd name="T96" fmla="*/ 2243 w 2335"/>
                <a:gd name="T97" fmla="*/ 712 h 2332"/>
                <a:gd name="T98" fmla="*/ 2290 w 2335"/>
                <a:gd name="T99" fmla="*/ 847 h 2332"/>
                <a:gd name="T100" fmla="*/ 2321 w 2335"/>
                <a:gd name="T101" fmla="*/ 989 h 2332"/>
                <a:gd name="T102" fmla="*/ 2334 w 2335"/>
                <a:gd name="T103" fmla="*/ 1136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2">
                  <a:moveTo>
                    <a:pt x="2335" y="1166"/>
                  </a:moveTo>
                  <a:lnTo>
                    <a:pt x="2335" y="1166"/>
                  </a:lnTo>
                  <a:lnTo>
                    <a:pt x="2334" y="1196"/>
                  </a:lnTo>
                  <a:lnTo>
                    <a:pt x="2332" y="1226"/>
                  </a:lnTo>
                  <a:lnTo>
                    <a:pt x="2330" y="1256"/>
                  </a:lnTo>
                  <a:lnTo>
                    <a:pt x="2328" y="1286"/>
                  </a:lnTo>
                  <a:lnTo>
                    <a:pt x="2325" y="1315"/>
                  </a:lnTo>
                  <a:lnTo>
                    <a:pt x="2321" y="1343"/>
                  </a:lnTo>
                  <a:lnTo>
                    <a:pt x="2316" y="1372"/>
                  </a:lnTo>
                  <a:lnTo>
                    <a:pt x="2310" y="1401"/>
                  </a:lnTo>
                  <a:lnTo>
                    <a:pt x="2305" y="1430"/>
                  </a:lnTo>
                  <a:lnTo>
                    <a:pt x="2297" y="1458"/>
                  </a:lnTo>
                  <a:lnTo>
                    <a:pt x="2290" y="1485"/>
                  </a:lnTo>
                  <a:lnTo>
                    <a:pt x="2282" y="1513"/>
                  </a:lnTo>
                  <a:lnTo>
                    <a:pt x="2273" y="1540"/>
                  </a:lnTo>
                  <a:lnTo>
                    <a:pt x="2263" y="1568"/>
                  </a:lnTo>
                  <a:lnTo>
                    <a:pt x="2253" y="1594"/>
                  </a:lnTo>
                  <a:lnTo>
                    <a:pt x="2243" y="1620"/>
                  </a:lnTo>
                  <a:lnTo>
                    <a:pt x="2231" y="1647"/>
                  </a:lnTo>
                  <a:lnTo>
                    <a:pt x="2219" y="1672"/>
                  </a:lnTo>
                  <a:lnTo>
                    <a:pt x="2206" y="1697"/>
                  </a:lnTo>
                  <a:lnTo>
                    <a:pt x="2194" y="1722"/>
                  </a:lnTo>
                  <a:lnTo>
                    <a:pt x="2180" y="1747"/>
                  </a:lnTo>
                  <a:lnTo>
                    <a:pt x="2166" y="1770"/>
                  </a:lnTo>
                  <a:lnTo>
                    <a:pt x="2151" y="1795"/>
                  </a:lnTo>
                  <a:lnTo>
                    <a:pt x="2135" y="1819"/>
                  </a:lnTo>
                  <a:lnTo>
                    <a:pt x="2119" y="1841"/>
                  </a:lnTo>
                  <a:lnTo>
                    <a:pt x="2103" y="1864"/>
                  </a:lnTo>
                  <a:lnTo>
                    <a:pt x="2086" y="1886"/>
                  </a:lnTo>
                  <a:lnTo>
                    <a:pt x="2067" y="1908"/>
                  </a:lnTo>
                  <a:lnTo>
                    <a:pt x="2049" y="1930"/>
                  </a:lnTo>
                  <a:lnTo>
                    <a:pt x="2031" y="1950"/>
                  </a:lnTo>
                  <a:lnTo>
                    <a:pt x="2012" y="1971"/>
                  </a:lnTo>
                  <a:lnTo>
                    <a:pt x="1993" y="1990"/>
                  </a:lnTo>
                  <a:lnTo>
                    <a:pt x="1972" y="2011"/>
                  </a:lnTo>
                  <a:lnTo>
                    <a:pt x="1952" y="2030"/>
                  </a:lnTo>
                  <a:lnTo>
                    <a:pt x="1931" y="2048"/>
                  </a:lnTo>
                  <a:lnTo>
                    <a:pt x="1909" y="2066"/>
                  </a:lnTo>
                  <a:lnTo>
                    <a:pt x="1888" y="2083"/>
                  </a:lnTo>
                  <a:lnTo>
                    <a:pt x="1865" y="2100"/>
                  </a:lnTo>
                  <a:lnTo>
                    <a:pt x="1843" y="2117"/>
                  </a:lnTo>
                  <a:lnTo>
                    <a:pt x="1820" y="2133"/>
                  </a:lnTo>
                  <a:lnTo>
                    <a:pt x="1796" y="2148"/>
                  </a:lnTo>
                  <a:lnTo>
                    <a:pt x="1773" y="2163"/>
                  </a:lnTo>
                  <a:lnTo>
                    <a:pt x="1748" y="2178"/>
                  </a:lnTo>
                  <a:lnTo>
                    <a:pt x="1723" y="2191"/>
                  </a:lnTo>
                  <a:lnTo>
                    <a:pt x="1699" y="2205"/>
                  </a:lnTo>
                  <a:lnTo>
                    <a:pt x="1673" y="2218"/>
                  </a:lnTo>
                  <a:lnTo>
                    <a:pt x="1647" y="2230"/>
                  </a:lnTo>
                  <a:lnTo>
                    <a:pt x="1622" y="2240"/>
                  </a:lnTo>
                  <a:lnTo>
                    <a:pt x="1595" y="2252"/>
                  </a:lnTo>
                  <a:lnTo>
                    <a:pt x="1568" y="2262"/>
                  </a:lnTo>
                  <a:lnTo>
                    <a:pt x="1542" y="2271"/>
                  </a:lnTo>
                  <a:lnTo>
                    <a:pt x="1514" y="2280"/>
                  </a:lnTo>
                  <a:lnTo>
                    <a:pt x="1486" y="2288"/>
                  </a:lnTo>
                  <a:lnTo>
                    <a:pt x="1458" y="2296"/>
                  </a:lnTo>
                  <a:lnTo>
                    <a:pt x="1431" y="2302"/>
                  </a:lnTo>
                  <a:lnTo>
                    <a:pt x="1403" y="2309"/>
                  </a:lnTo>
                  <a:lnTo>
                    <a:pt x="1374" y="2314"/>
                  </a:lnTo>
                  <a:lnTo>
                    <a:pt x="1345" y="2319"/>
                  </a:lnTo>
                  <a:lnTo>
                    <a:pt x="1315" y="2324"/>
                  </a:lnTo>
                  <a:lnTo>
                    <a:pt x="1286" y="2327"/>
                  </a:lnTo>
                  <a:lnTo>
                    <a:pt x="1256" y="2329"/>
                  </a:lnTo>
                  <a:lnTo>
                    <a:pt x="1228" y="2331"/>
                  </a:lnTo>
                  <a:lnTo>
                    <a:pt x="1198" y="2332"/>
                  </a:lnTo>
                  <a:lnTo>
                    <a:pt x="1167" y="2332"/>
                  </a:lnTo>
                  <a:lnTo>
                    <a:pt x="1167" y="2332"/>
                  </a:lnTo>
                  <a:lnTo>
                    <a:pt x="1137" y="2332"/>
                  </a:lnTo>
                  <a:lnTo>
                    <a:pt x="1107" y="2331"/>
                  </a:lnTo>
                  <a:lnTo>
                    <a:pt x="1077" y="2329"/>
                  </a:lnTo>
                  <a:lnTo>
                    <a:pt x="1048" y="2327"/>
                  </a:lnTo>
                  <a:lnTo>
                    <a:pt x="1018" y="2324"/>
                  </a:lnTo>
                  <a:lnTo>
                    <a:pt x="989" y="2319"/>
                  </a:lnTo>
                  <a:lnTo>
                    <a:pt x="960" y="2314"/>
                  </a:lnTo>
                  <a:lnTo>
                    <a:pt x="932" y="2309"/>
                  </a:lnTo>
                  <a:lnTo>
                    <a:pt x="904" y="2302"/>
                  </a:lnTo>
                  <a:lnTo>
                    <a:pt x="875" y="2296"/>
                  </a:lnTo>
                  <a:lnTo>
                    <a:pt x="847" y="2288"/>
                  </a:lnTo>
                  <a:lnTo>
                    <a:pt x="820" y="2280"/>
                  </a:lnTo>
                  <a:lnTo>
                    <a:pt x="793" y="2271"/>
                  </a:lnTo>
                  <a:lnTo>
                    <a:pt x="766" y="2262"/>
                  </a:lnTo>
                  <a:lnTo>
                    <a:pt x="739" y="2252"/>
                  </a:lnTo>
                  <a:lnTo>
                    <a:pt x="712" y="2240"/>
                  </a:lnTo>
                  <a:lnTo>
                    <a:pt x="687" y="2230"/>
                  </a:lnTo>
                  <a:lnTo>
                    <a:pt x="661" y="2218"/>
                  </a:lnTo>
                  <a:lnTo>
                    <a:pt x="636" y="2205"/>
                  </a:lnTo>
                  <a:lnTo>
                    <a:pt x="611" y="2191"/>
                  </a:lnTo>
                  <a:lnTo>
                    <a:pt x="586" y="2178"/>
                  </a:lnTo>
                  <a:lnTo>
                    <a:pt x="562" y="2163"/>
                  </a:lnTo>
                  <a:lnTo>
                    <a:pt x="538" y="2148"/>
                  </a:lnTo>
                  <a:lnTo>
                    <a:pt x="515" y="2133"/>
                  </a:lnTo>
                  <a:lnTo>
                    <a:pt x="491" y="2117"/>
                  </a:lnTo>
                  <a:lnTo>
                    <a:pt x="469" y="2100"/>
                  </a:lnTo>
                  <a:lnTo>
                    <a:pt x="446" y="2083"/>
                  </a:lnTo>
                  <a:lnTo>
                    <a:pt x="425" y="2066"/>
                  </a:lnTo>
                  <a:lnTo>
                    <a:pt x="404" y="2048"/>
                  </a:lnTo>
                  <a:lnTo>
                    <a:pt x="382" y="2030"/>
                  </a:lnTo>
                  <a:lnTo>
                    <a:pt x="362" y="2011"/>
                  </a:lnTo>
                  <a:lnTo>
                    <a:pt x="342" y="1990"/>
                  </a:lnTo>
                  <a:lnTo>
                    <a:pt x="322" y="1971"/>
                  </a:lnTo>
                  <a:lnTo>
                    <a:pt x="303" y="1950"/>
                  </a:lnTo>
                  <a:lnTo>
                    <a:pt x="284" y="1930"/>
                  </a:lnTo>
                  <a:lnTo>
                    <a:pt x="267" y="1908"/>
                  </a:lnTo>
                  <a:lnTo>
                    <a:pt x="249" y="1886"/>
                  </a:lnTo>
                  <a:lnTo>
                    <a:pt x="232" y="1864"/>
                  </a:lnTo>
                  <a:lnTo>
                    <a:pt x="216" y="1841"/>
                  </a:lnTo>
                  <a:lnTo>
                    <a:pt x="200" y="1819"/>
                  </a:lnTo>
                  <a:lnTo>
                    <a:pt x="184" y="1795"/>
                  </a:lnTo>
                  <a:lnTo>
                    <a:pt x="169" y="1770"/>
                  </a:lnTo>
                  <a:lnTo>
                    <a:pt x="155" y="1747"/>
                  </a:lnTo>
                  <a:lnTo>
                    <a:pt x="141" y="1722"/>
                  </a:lnTo>
                  <a:lnTo>
                    <a:pt x="128" y="1697"/>
                  </a:lnTo>
                  <a:lnTo>
                    <a:pt x="115" y="1672"/>
                  </a:lnTo>
                  <a:lnTo>
                    <a:pt x="103" y="1647"/>
                  </a:lnTo>
                  <a:lnTo>
                    <a:pt x="92" y="1620"/>
                  </a:lnTo>
                  <a:lnTo>
                    <a:pt x="81" y="1594"/>
                  </a:lnTo>
                  <a:lnTo>
                    <a:pt x="70" y="1568"/>
                  </a:lnTo>
                  <a:lnTo>
                    <a:pt x="61" y="1540"/>
                  </a:lnTo>
                  <a:lnTo>
                    <a:pt x="52" y="1513"/>
                  </a:lnTo>
                  <a:lnTo>
                    <a:pt x="45" y="1485"/>
                  </a:lnTo>
                  <a:lnTo>
                    <a:pt x="36" y="1458"/>
                  </a:lnTo>
                  <a:lnTo>
                    <a:pt x="30" y="1430"/>
                  </a:lnTo>
                  <a:lnTo>
                    <a:pt x="23" y="1401"/>
                  </a:lnTo>
                  <a:lnTo>
                    <a:pt x="18" y="1372"/>
                  </a:lnTo>
                  <a:lnTo>
                    <a:pt x="14" y="1343"/>
                  </a:lnTo>
                  <a:lnTo>
                    <a:pt x="9" y="1315"/>
                  </a:lnTo>
                  <a:lnTo>
                    <a:pt x="6" y="1286"/>
                  </a:lnTo>
                  <a:lnTo>
                    <a:pt x="3" y="1256"/>
                  </a:lnTo>
                  <a:lnTo>
                    <a:pt x="1" y="1226"/>
                  </a:lnTo>
                  <a:lnTo>
                    <a:pt x="0" y="1196"/>
                  </a:lnTo>
                  <a:lnTo>
                    <a:pt x="0" y="1166"/>
                  </a:lnTo>
                  <a:lnTo>
                    <a:pt x="0" y="1166"/>
                  </a:lnTo>
                  <a:lnTo>
                    <a:pt x="0" y="1136"/>
                  </a:lnTo>
                  <a:lnTo>
                    <a:pt x="1" y="1106"/>
                  </a:lnTo>
                  <a:lnTo>
                    <a:pt x="3" y="1076"/>
                  </a:lnTo>
                  <a:lnTo>
                    <a:pt x="6" y="1047"/>
                  </a:lnTo>
                  <a:lnTo>
                    <a:pt x="9" y="1018"/>
                  </a:lnTo>
                  <a:lnTo>
                    <a:pt x="14" y="989"/>
                  </a:lnTo>
                  <a:lnTo>
                    <a:pt x="18" y="960"/>
                  </a:lnTo>
                  <a:lnTo>
                    <a:pt x="23" y="931"/>
                  </a:lnTo>
                  <a:lnTo>
                    <a:pt x="30" y="902"/>
                  </a:lnTo>
                  <a:lnTo>
                    <a:pt x="36" y="875"/>
                  </a:lnTo>
                  <a:lnTo>
                    <a:pt x="45" y="847"/>
                  </a:lnTo>
                  <a:lnTo>
                    <a:pt x="52" y="819"/>
                  </a:lnTo>
                  <a:lnTo>
                    <a:pt x="61" y="792"/>
                  </a:lnTo>
                  <a:lnTo>
                    <a:pt x="70" y="765"/>
                  </a:lnTo>
                  <a:lnTo>
                    <a:pt x="81" y="739"/>
                  </a:lnTo>
                  <a:lnTo>
                    <a:pt x="92" y="712"/>
                  </a:lnTo>
                  <a:lnTo>
                    <a:pt x="103" y="687"/>
                  </a:lnTo>
                  <a:lnTo>
                    <a:pt x="115" y="660"/>
                  </a:lnTo>
                  <a:lnTo>
                    <a:pt x="128" y="635"/>
                  </a:lnTo>
                  <a:lnTo>
                    <a:pt x="141" y="610"/>
                  </a:lnTo>
                  <a:lnTo>
                    <a:pt x="155" y="585"/>
                  </a:lnTo>
                  <a:lnTo>
                    <a:pt x="169" y="562"/>
                  </a:lnTo>
                  <a:lnTo>
                    <a:pt x="184" y="537"/>
                  </a:lnTo>
                  <a:lnTo>
                    <a:pt x="200" y="514"/>
                  </a:lnTo>
                  <a:lnTo>
                    <a:pt x="216" y="491"/>
                  </a:lnTo>
                  <a:lnTo>
                    <a:pt x="232" y="468"/>
                  </a:lnTo>
                  <a:lnTo>
                    <a:pt x="249" y="446"/>
                  </a:lnTo>
                  <a:lnTo>
                    <a:pt x="267" y="424"/>
                  </a:lnTo>
                  <a:lnTo>
                    <a:pt x="284" y="403"/>
                  </a:lnTo>
                  <a:lnTo>
                    <a:pt x="303" y="382"/>
                  </a:lnTo>
                  <a:lnTo>
                    <a:pt x="322" y="361"/>
                  </a:lnTo>
                  <a:lnTo>
                    <a:pt x="342" y="342"/>
                  </a:lnTo>
                  <a:lnTo>
                    <a:pt x="362" y="322"/>
                  </a:lnTo>
                  <a:lnTo>
                    <a:pt x="382" y="302"/>
                  </a:lnTo>
                  <a:lnTo>
                    <a:pt x="404" y="284"/>
                  </a:lnTo>
                  <a:lnTo>
                    <a:pt x="425" y="266"/>
                  </a:lnTo>
                  <a:lnTo>
                    <a:pt x="446" y="249"/>
                  </a:lnTo>
                  <a:lnTo>
                    <a:pt x="469" y="232"/>
                  </a:lnTo>
                  <a:lnTo>
                    <a:pt x="491" y="215"/>
                  </a:lnTo>
                  <a:lnTo>
                    <a:pt x="515" y="199"/>
                  </a:lnTo>
                  <a:lnTo>
                    <a:pt x="538" y="184"/>
                  </a:lnTo>
                  <a:lnTo>
                    <a:pt x="562" y="169"/>
                  </a:lnTo>
                  <a:lnTo>
                    <a:pt x="586" y="154"/>
                  </a:lnTo>
                  <a:lnTo>
                    <a:pt x="611" y="141"/>
                  </a:lnTo>
                  <a:lnTo>
                    <a:pt x="636" y="127"/>
                  </a:lnTo>
                  <a:lnTo>
                    <a:pt x="661" y="114"/>
                  </a:lnTo>
                  <a:lnTo>
                    <a:pt x="687" y="103"/>
                  </a:lnTo>
                  <a:lnTo>
                    <a:pt x="712" y="92"/>
                  </a:lnTo>
                  <a:lnTo>
                    <a:pt x="739" y="80"/>
                  </a:lnTo>
                  <a:lnTo>
                    <a:pt x="766" y="71"/>
                  </a:lnTo>
                  <a:lnTo>
                    <a:pt x="793" y="61"/>
                  </a:lnTo>
                  <a:lnTo>
                    <a:pt x="820" y="53"/>
                  </a:lnTo>
                  <a:lnTo>
                    <a:pt x="847" y="44"/>
                  </a:lnTo>
                  <a:lnTo>
                    <a:pt x="875" y="36"/>
                  </a:lnTo>
                  <a:lnTo>
                    <a:pt x="904" y="30"/>
                  </a:lnTo>
                  <a:lnTo>
                    <a:pt x="932" y="24"/>
                  </a:lnTo>
                  <a:lnTo>
                    <a:pt x="960" y="18"/>
                  </a:lnTo>
                  <a:lnTo>
                    <a:pt x="989" y="13"/>
                  </a:lnTo>
                  <a:lnTo>
                    <a:pt x="1018" y="9"/>
                  </a:lnTo>
                  <a:lnTo>
                    <a:pt x="1048" y="6"/>
                  </a:lnTo>
                  <a:lnTo>
                    <a:pt x="1077" y="3"/>
                  </a:lnTo>
                  <a:lnTo>
                    <a:pt x="1107" y="1"/>
                  </a:lnTo>
                  <a:lnTo>
                    <a:pt x="1137" y="0"/>
                  </a:lnTo>
                  <a:lnTo>
                    <a:pt x="1167" y="0"/>
                  </a:lnTo>
                  <a:lnTo>
                    <a:pt x="1167" y="0"/>
                  </a:lnTo>
                  <a:lnTo>
                    <a:pt x="1198" y="0"/>
                  </a:lnTo>
                  <a:lnTo>
                    <a:pt x="1228" y="1"/>
                  </a:lnTo>
                  <a:lnTo>
                    <a:pt x="1256" y="3"/>
                  </a:lnTo>
                  <a:lnTo>
                    <a:pt x="1286" y="6"/>
                  </a:lnTo>
                  <a:lnTo>
                    <a:pt x="1315" y="9"/>
                  </a:lnTo>
                  <a:lnTo>
                    <a:pt x="1345" y="13"/>
                  </a:lnTo>
                  <a:lnTo>
                    <a:pt x="1374" y="18"/>
                  </a:lnTo>
                  <a:lnTo>
                    <a:pt x="1403" y="24"/>
                  </a:lnTo>
                  <a:lnTo>
                    <a:pt x="1431" y="30"/>
                  </a:lnTo>
                  <a:lnTo>
                    <a:pt x="1458" y="36"/>
                  </a:lnTo>
                  <a:lnTo>
                    <a:pt x="1486" y="44"/>
                  </a:lnTo>
                  <a:lnTo>
                    <a:pt x="1514" y="53"/>
                  </a:lnTo>
                  <a:lnTo>
                    <a:pt x="1542" y="61"/>
                  </a:lnTo>
                  <a:lnTo>
                    <a:pt x="1568" y="71"/>
                  </a:lnTo>
                  <a:lnTo>
                    <a:pt x="1595" y="80"/>
                  </a:lnTo>
                  <a:lnTo>
                    <a:pt x="1622" y="92"/>
                  </a:lnTo>
                  <a:lnTo>
                    <a:pt x="1647" y="103"/>
                  </a:lnTo>
                  <a:lnTo>
                    <a:pt x="1673" y="114"/>
                  </a:lnTo>
                  <a:lnTo>
                    <a:pt x="1699" y="127"/>
                  </a:lnTo>
                  <a:lnTo>
                    <a:pt x="1723" y="141"/>
                  </a:lnTo>
                  <a:lnTo>
                    <a:pt x="1748" y="154"/>
                  </a:lnTo>
                  <a:lnTo>
                    <a:pt x="1773" y="169"/>
                  </a:lnTo>
                  <a:lnTo>
                    <a:pt x="1796" y="184"/>
                  </a:lnTo>
                  <a:lnTo>
                    <a:pt x="1820" y="199"/>
                  </a:lnTo>
                  <a:lnTo>
                    <a:pt x="1843" y="215"/>
                  </a:lnTo>
                  <a:lnTo>
                    <a:pt x="1865" y="232"/>
                  </a:lnTo>
                  <a:lnTo>
                    <a:pt x="1888" y="249"/>
                  </a:lnTo>
                  <a:lnTo>
                    <a:pt x="1909" y="266"/>
                  </a:lnTo>
                  <a:lnTo>
                    <a:pt x="1931" y="284"/>
                  </a:lnTo>
                  <a:lnTo>
                    <a:pt x="1952" y="302"/>
                  </a:lnTo>
                  <a:lnTo>
                    <a:pt x="1972" y="322"/>
                  </a:lnTo>
                  <a:lnTo>
                    <a:pt x="1993" y="342"/>
                  </a:lnTo>
                  <a:lnTo>
                    <a:pt x="2012" y="361"/>
                  </a:lnTo>
                  <a:lnTo>
                    <a:pt x="2031" y="382"/>
                  </a:lnTo>
                  <a:lnTo>
                    <a:pt x="2049" y="403"/>
                  </a:lnTo>
                  <a:lnTo>
                    <a:pt x="2067" y="424"/>
                  </a:lnTo>
                  <a:lnTo>
                    <a:pt x="2086" y="446"/>
                  </a:lnTo>
                  <a:lnTo>
                    <a:pt x="2103" y="468"/>
                  </a:lnTo>
                  <a:lnTo>
                    <a:pt x="2119" y="491"/>
                  </a:lnTo>
                  <a:lnTo>
                    <a:pt x="2135" y="514"/>
                  </a:lnTo>
                  <a:lnTo>
                    <a:pt x="2151" y="537"/>
                  </a:lnTo>
                  <a:lnTo>
                    <a:pt x="2166" y="562"/>
                  </a:lnTo>
                  <a:lnTo>
                    <a:pt x="2180" y="585"/>
                  </a:lnTo>
                  <a:lnTo>
                    <a:pt x="2194" y="610"/>
                  </a:lnTo>
                  <a:lnTo>
                    <a:pt x="2206" y="635"/>
                  </a:lnTo>
                  <a:lnTo>
                    <a:pt x="2219" y="660"/>
                  </a:lnTo>
                  <a:lnTo>
                    <a:pt x="2231" y="687"/>
                  </a:lnTo>
                  <a:lnTo>
                    <a:pt x="2243" y="712"/>
                  </a:lnTo>
                  <a:lnTo>
                    <a:pt x="2253" y="739"/>
                  </a:lnTo>
                  <a:lnTo>
                    <a:pt x="2263" y="765"/>
                  </a:lnTo>
                  <a:lnTo>
                    <a:pt x="2273" y="792"/>
                  </a:lnTo>
                  <a:lnTo>
                    <a:pt x="2282" y="819"/>
                  </a:lnTo>
                  <a:lnTo>
                    <a:pt x="2290" y="847"/>
                  </a:lnTo>
                  <a:lnTo>
                    <a:pt x="2297" y="875"/>
                  </a:lnTo>
                  <a:lnTo>
                    <a:pt x="2305" y="902"/>
                  </a:lnTo>
                  <a:lnTo>
                    <a:pt x="2310" y="931"/>
                  </a:lnTo>
                  <a:lnTo>
                    <a:pt x="2316" y="960"/>
                  </a:lnTo>
                  <a:lnTo>
                    <a:pt x="2321" y="989"/>
                  </a:lnTo>
                  <a:lnTo>
                    <a:pt x="2325" y="1018"/>
                  </a:lnTo>
                  <a:lnTo>
                    <a:pt x="2328" y="1047"/>
                  </a:lnTo>
                  <a:lnTo>
                    <a:pt x="2330" y="1076"/>
                  </a:lnTo>
                  <a:lnTo>
                    <a:pt x="2332" y="1106"/>
                  </a:lnTo>
                  <a:lnTo>
                    <a:pt x="2334"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5E004D43-A674-4F02-8B0F-CF38A0F09AF4}"/>
                </a:ext>
              </a:extLst>
            </p:cNvPr>
            <p:cNvSpPr>
              <a:spLocks/>
            </p:cNvSpPr>
            <p:nvPr/>
          </p:nvSpPr>
          <p:spPr bwMode="auto">
            <a:xfrm>
              <a:off x="4436" y="1186"/>
              <a:ext cx="467" cy="467"/>
            </a:xfrm>
            <a:custGeom>
              <a:avLst/>
              <a:gdLst>
                <a:gd name="T0" fmla="*/ 2332 w 2335"/>
                <a:gd name="T1" fmla="*/ 1256 h 2332"/>
                <a:gd name="T2" fmla="*/ 2311 w 2335"/>
                <a:gd name="T3" fmla="*/ 1401 h 2332"/>
                <a:gd name="T4" fmla="*/ 2274 w 2335"/>
                <a:gd name="T5" fmla="*/ 1540 h 2332"/>
                <a:gd name="T6" fmla="*/ 2220 w 2335"/>
                <a:gd name="T7" fmla="*/ 1672 h 2332"/>
                <a:gd name="T8" fmla="*/ 2151 w 2335"/>
                <a:gd name="T9" fmla="*/ 1795 h 2332"/>
                <a:gd name="T10" fmla="*/ 2069 w 2335"/>
                <a:gd name="T11" fmla="*/ 1908 h 2332"/>
                <a:gd name="T12" fmla="*/ 1973 w 2335"/>
                <a:gd name="T13" fmla="*/ 2011 h 2332"/>
                <a:gd name="T14" fmla="*/ 1866 w 2335"/>
                <a:gd name="T15" fmla="*/ 2100 h 2332"/>
                <a:gd name="T16" fmla="*/ 1748 w 2335"/>
                <a:gd name="T17" fmla="*/ 2178 h 2332"/>
                <a:gd name="T18" fmla="*/ 1622 w 2335"/>
                <a:gd name="T19" fmla="*/ 2240 h 2332"/>
                <a:gd name="T20" fmla="*/ 1488 w 2335"/>
                <a:gd name="T21" fmla="*/ 2288 h 2332"/>
                <a:gd name="T22" fmla="*/ 1346 w 2335"/>
                <a:gd name="T23" fmla="*/ 2319 h 2332"/>
                <a:gd name="T24" fmla="*/ 1198 w 2335"/>
                <a:gd name="T25" fmla="*/ 2332 h 2332"/>
                <a:gd name="T26" fmla="*/ 1078 w 2335"/>
                <a:gd name="T27" fmla="*/ 2329 h 2332"/>
                <a:gd name="T28" fmla="*/ 933 w 2335"/>
                <a:gd name="T29" fmla="*/ 2309 h 2332"/>
                <a:gd name="T30" fmla="*/ 793 w 2335"/>
                <a:gd name="T31" fmla="*/ 2271 h 2332"/>
                <a:gd name="T32" fmla="*/ 662 w 2335"/>
                <a:gd name="T33" fmla="*/ 2218 h 2332"/>
                <a:gd name="T34" fmla="*/ 539 w 2335"/>
                <a:gd name="T35" fmla="*/ 2148 h 2332"/>
                <a:gd name="T36" fmla="*/ 425 w 2335"/>
                <a:gd name="T37" fmla="*/ 2066 h 2332"/>
                <a:gd name="T38" fmla="*/ 323 w 2335"/>
                <a:gd name="T39" fmla="*/ 1971 h 2332"/>
                <a:gd name="T40" fmla="*/ 232 w 2335"/>
                <a:gd name="T41" fmla="*/ 1864 h 2332"/>
                <a:gd name="T42" fmla="*/ 155 w 2335"/>
                <a:gd name="T43" fmla="*/ 1747 h 2332"/>
                <a:gd name="T44" fmla="*/ 92 w 2335"/>
                <a:gd name="T45" fmla="*/ 1620 h 2332"/>
                <a:gd name="T46" fmla="*/ 45 w 2335"/>
                <a:gd name="T47" fmla="*/ 1485 h 2332"/>
                <a:gd name="T48" fmla="*/ 14 w 2335"/>
                <a:gd name="T49" fmla="*/ 1343 h 2332"/>
                <a:gd name="T50" fmla="*/ 1 w 2335"/>
                <a:gd name="T51" fmla="*/ 1196 h 2332"/>
                <a:gd name="T52" fmla="*/ 4 w 2335"/>
                <a:gd name="T53" fmla="*/ 1076 h 2332"/>
                <a:gd name="T54" fmla="*/ 25 w 2335"/>
                <a:gd name="T55" fmla="*/ 931 h 2332"/>
                <a:gd name="T56" fmla="*/ 62 w 2335"/>
                <a:gd name="T57" fmla="*/ 792 h 2332"/>
                <a:gd name="T58" fmla="*/ 116 w 2335"/>
                <a:gd name="T59" fmla="*/ 660 h 2332"/>
                <a:gd name="T60" fmla="*/ 184 w 2335"/>
                <a:gd name="T61" fmla="*/ 537 h 2332"/>
                <a:gd name="T62" fmla="*/ 267 w 2335"/>
                <a:gd name="T63" fmla="*/ 424 h 2332"/>
                <a:gd name="T64" fmla="*/ 362 w 2335"/>
                <a:gd name="T65" fmla="*/ 322 h 2332"/>
                <a:gd name="T66" fmla="*/ 469 w 2335"/>
                <a:gd name="T67" fmla="*/ 232 h 2332"/>
                <a:gd name="T68" fmla="*/ 587 w 2335"/>
                <a:gd name="T69" fmla="*/ 154 h 2332"/>
                <a:gd name="T70" fmla="*/ 713 w 2335"/>
                <a:gd name="T71" fmla="*/ 92 h 2332"/>
                <a:gd name="T72" fmla="*/ 849 w 2335"/>
                <a:gd name="T73" fmla="*/ 44 h 2332"/>
                <a:gd name="T74" fmla="*/ 990 w 2335"/>
                <a:gd name="T75" fmla="*/ 13 h 2332"/>
                <a:gd name="T76" fmla="*/ 1137 w 2335"/>
                <a:gd name="T77" fmla="*/ 0 h 2332"/>
                <a:gd name="T78" fmla="*/ 1258 w 2335"/>
                <a:gd name="T79" fmla="*/ 3 h 2332"/>
                <a:gd name="T80" fmla="*/ 1403 w 2335"/>
                <a:gd name="T81" fmla="*/ 24 h 2332"/>
                <a:gd name="T82" fmla="*/ 1542 w 2335"/>
                <a:gd name="T83" fmla="*/ 61 h 2332"/>
                <a:gd name="T84" fmla="*/ 1674 w 2335"/>
                <a:gd name="T85" fmla="*/ 114 h 2332"/>
                <a:gd name="T86" fmla="*/ 1796 w 2335"/>
                <a:gd name="T87" fmla="*/ 184 h 2332"/>
                <a:gd name="T88" fmla="*/ 1910 w 2335"/>
                <a:gd name="T89" fmla="*/ 266 h 2332"/>
                <a:gd name="T90" fmla="*/ 2012 w 2335"/>
                <a:gd name="T91" fmla="*/ 361 h 2332"/>
                <a:gd name="T92" fmla="*/ 2103 w 2335"/>
                <a:gd name="T93" fmla="*/ 468 h 2332"/>
                <a:gd name="T94" fmla="*/ 2180 w 2335"/>
                <a:gd name="T95" fmla="*/ 585 h 2332"/>
                <a:gd name="T96" fmla="*/ 2243 w 2335"/>
                <a:gd name="T97" fmla="*/ 712 h 2332"/>
                <a:gd name="T98" fmla="*/ 2291 w 2335"/>
                <a:gd name="T99" fmla="*/ 847 h 2332"/>
                <a:gd name="T100" fmla="*/ 2321 w 2335"/>
                <a:gd name="T101" fmla="*/ 989 h 2332"/>
                <a:gd name="T102" fmla="*/ 2335 w 2335"/>
                <a:gd name="T103" fmla="*/ 1136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2">
                  <a:moveTo>
                    <a:pt x="2335" y="1166"/>
                  </a:moveTo>
                  <a:lnTo>
                    <a:pt x="2335" y="1166"/>
                  </a:lnTo>
                  <a:lnTo>
                    <a:pt x="2335" y="1196"/>
                  </a:lnTo>
                  <a:lnTo>
                    <a:pt x="2334" y="1226"/>
                  </a:lnTo>
                  <a:lnTo>
                    <a:pt x="2332" y="1256"/>
                  </a:lnTo>
                  <a:lnTo>
                    <a:pt x="2329" y="1286"/>
                  </a:lnTo>
                  <a:lnTo>
                    <a:pt x="2325" y="1315"/>
                  </a:lnTo>
                  <a:lnTo>
                    <a:pt x="2321" y="1343"/>
                  </a:lnTo>
                  <a:lnTo>
                    <a:pt x="2317" y="1372"/>
                  </a:lnTo>
                  <a:lnTo>
                    <a:pt x="2311" y="1401"/>
                  </a:lnTo>
                  <a:lnTo>
                    <a:pt x="2305" y="1430"/>
                  </a:lnTo>
                  <a:lnTo>
                    <a:pt x="2299" y="1458"/>
                  </a:lnTo>
                  <a:lnTo>
                    <a:pt x="2291" y="1485"/>
                  </a:lnTo>
                  <a:lnTo>
                    <a:pt x="2283" y="1513"/>
                  </a:lnTo>
                  <a:lnTo>
                    <a:pt x="2274" y="1540"/>
                  </a:lnTo>
                  <a:lnTo>
                    <a:pt x="2264" y="1568"/>
                  </a:lnTo>
                  <a:lnTo>
                    <a:pt x="2254" y="1594"/>
                  </a:lnTo>
                  <a:lnTo>
                    <a:pt x="2243" y="1620"/>
                  </a:lnTo>
                  <a:lnTo>
                    <a:pt x="2231" y="1647"/>
                  </a:lnTo>
                  <a:lnTo>
                    <a:pt x="2220" y="1672"/>
                  </a:lnTo>
                  <a:lnTo>
                    <a:pt x="2207" y="1697"/>
                  </a:lnTo>
                  <a:lnTo>
                    <a:pt x="2194" y="1722"/>
                  </a:lnTo>
                  <a:lnTo>
                    <a:pt x="2180" y="1747"/>
                  </a:lnTo>
                  <a:lnTo>
                    <a:pt x="2166" y="1770"/>
                  </a:lnTo>
                  <a:lnTo>
                    <a:pt x="2151" y="1795"/>
                  </a:lnTo>
                  <a:lnTo>
                    <a:pt x="2135" y="1819"/>
                  </a:lnTo>
                  <a:lnTo>
                    <a:pt x="2119" y="1841"/>
                  </a:lnTo>
                  <a:lnTo>
                    <a:pt x="2103" y="1864"/>
                  </a:lnTo>
                  <a:lnTo>
                    <a:pt x="2086" y="1886"/>
                  </a:lnTo>
                  <a:lnTo>
                    <a:pt x="2069" y="1908"/>
                  </a:lnTo>
                  <a:lnTo>
                    <a:pt x="2051" y="1930"/>
                  </a:lnTo>
                  <a:lnTo>
                    <a:pt x="2032" y="1950"/>
                  </a:lnTo>
                  <a:lnTo>
                    <a:pt x="2012" y="1971"/>
                  </a:lnTo>
                  <a:lnTo>
                    <a:pt x="1993" y="1990"/>
                  </a:lnTo>
                  <a:lnTo>
                    <a:pt x="1973" y="2011"/>
                  </a:lnTo>
                  <a:lnTo>
                    <a:pt x="1952" y="2030"/>
                  </a:lnTo>
                  <a:lnTo>
                    <a:pt x="1931" y="2048"/>
                  </a:lnTo>
                  <a:lnTo>
                    <a:pt x="1910" y="2066"/>
                  </a:lnTo>
                  <a:lnTo>
                    <a:pt x="1888" y="2083"/>
                  </a:lnTo>
                  <a:lnTo>
                    <a:pt x="1866" y="2100"/>
                  </a:lnTo>
                  <a:lnTo>
                    <a:pt x="1843" y="2117"/>
                  </a:lnTo>
                  <a:lnTo>
                    <a:pt x="1820" y="2133"/>
                  </a:lnTo>
                  <a:lnTo>
                    <a:pt x="1796" y="2148"/>
                  </a:lnTo>
                  <a:lnTo>
                    <a:pt x="1773" y="2163"/>
                  </a:lnTo>
                  <a:lnTo>
                    <a:pt x="1748" y="2178"/>
                  </a:lnTo>
                  <a:lnTo>
                    <a:pt x="1724" y="2191"/>
                  </a:lnTo>
                  <a:lnTo>
                    <a:pt x="1699" y="2205"/>
                  </a:lnTo>
                  <a:lnTo>
                    <a:pt x="1674" y="2218"/>
                  </a:lnTo>
                  <a:lnTo>
                    <a:pt x="1648" y="2230"/>
                  </a:lnTo>
                  <a:lnTo>
                    <a:pt x="1622" y="2240"/>
                  </a:lnTo>
                  <a:lnTo>
                    <a:pt x="1596" y="2252"/>
                  </a:lnTo>
                  <a:lnTo>
                    <a:pt x="1569" y="2262"/>
                  </a:lnTo>
                  <a:lnTo>
                    <a:pt x="1542" y="2271"/>
                  </a:lnTo>
                  <a:lnTo>
                    <a:pt x="1514" y="2280"/>
                  </a:lnTo>
                  <a:lnTo>
                    <a:pt x="1488" y="2288"/>
                  </a:lnTo>
                  <a:lnTo>
                    <a:pt x="1460" y="2296"/>
                  </a:lnTo>
                  <a:lnTo>
                    <a:pt x="1431" y="2302"/>
                  </a:lnTo>
                  <a:lnTo>
                    <a:pt x="1403" y="2309"/>
                  </a:lnTo>
                  <a:lnTo>
                    <a:pt x="1374" y="2314"/>
                  </a:lnTo>
                  <a:lnTo>
                    <a:pt x="1346" y="2319"/>
                  </a:lnTo>
                  <a:lnTo>
                    <a:pt x="1317" y="2324"/>
                  </a:lnTo>
                  <a:lnTo>
                    <a:pt x="1287" y="2327"/>
                  </a:lnTo>
                  <a:lnTo>
                    <a:pt x="1258" y="2329"/>
                  </a:lnTo>
                  <a:lnTo>
                    <a:pt x="1228" y="2331"/>
                  </a:lnTo>
                  <a:lnTo>
                    <a:pt x="1198" y="2332"/>
                  </a:lnTo>
                  <a:lnTo>
                    <a:pt x="1168" y="2332"/>
                  </a:lnTo>
                  <a:lnTo>
                    <a:pt x="1168" y="2332"/>
                  </a:lnTo>
                  <a:lnTo>
                    <a:pt x="1137" y="2332"/>
                  </a:lnTo>
                  <a:lnTo>
                    <a:pt x="1107" y="2331"/>
                  </a:lnTo>
                  <a:lnTo>
                    <a:pt x="1078" y="2329"/>
                  </a:lnTo>
                  <a:lnTo>
                    <a:pt x="1048" y="2327"/>
                  </a:lnTo>
                  <a:lnTo>
                    <a:pt x="1020" y="2324"/>
                  </a:lnTo>
                  <a:lnTo>
                    <a:pt x="990" y="2319"/>
                  </a:lnTo>
                  <a:lnTo>
                    <a:pt x="961" y="2314"/>
                  </a:lnTo>
                  <a:lnTo>
                    <a:pt x="933" y="2309"/>
                  </a:lnTo>
                  <a:lnTo>
                    <a:pt x="904" y="2302"/>
                  </a:lnTo>
                  <a:lnTo>
                    <a:pt x="876" y="2296"/>
                  </a:lnTo>
                  <a:lnTo>
                    <a:pt x="849" y="2288"/>
                  </a:lnTo>
                  <a:lnTo>
                    <a:pt x="821" y="2280"/>
                  </a:lnTo>
                  <a:lnTo>
                    <a:pt x="793" y="2271"/>
                  </a:lnTo>
                  <a:lnTo>
                    <a:pt x="766" y="2262"/>
                  </a:lnTo>
                  <a:lnTo>
                    <a:pt x="740" y="2252"/>
                  </a:lnTo>
                  <a:lnTo>
                    <a:pt x="713" y="2240"/>
                  </a:lnTo>
                  <a:lnTo>
                    <a:pt x="687" y="2230"/>
                  </a:lnTo>
                  <a:lnTo>
                    <a:pt x="662" y="2218"/>
                  </a:lnTo>
                  <a:lnTo>
                    <a:pt x="636" y="2205"/>
                  </a:lnTo>
                  <a:lnTo>
                    <a:pt x="611" y="2191"/>
                  </a:lnTo>
                  <a:lnTo>
                    <a:pt x="587" y="2178"/>
                  </a:lnTo>
                  <a:lnTo>
                    <a:pt x="562" y="2163"/>
                  </a:lnTo>
                  <a:lnTo>
                    <a:pt x="539" y="2148"/>
                  </a:lnTo>
                  <a:lnTo>
                    <a:pt x="515" y="2133"/>
                  </a:lnTo>
                  <a:lnTo>
                    <a:pt x="492" y="2117"/>
                  </a:lnTo>
                  <a:lnTo>
                    <a:pt x="469" y="2100"/>
                  </a:lnTo>
                  <a:lnTo>
                    <a:pt x="447" y="2083"/>
                  </a:lnTo>
                  <a:lnTo>
                    <a:pt x="425" y="2066"/>
                  </a:lnTo>
                  <a:lnTo>
                    <a:pt x="404" y="2048"/>
                  </a:lnTo>
                  <a:lnTo>
                    <a:pt x="383" y="2030"/>
                  </a:lnTo>
                  <a:lnTo>
                    <a:pt x="362" y="2011"/>
                  </a:lnTo>
                  <a:lnTo>
                    <a:pt x="342" y="1990"/>
                  </a:lnTo>
                  <a:lnTo>
                    <a:pt x="323" y="1971"/>
                  </a:lnTo>
                  <a:lnTo>
                    <a:pt x="304" y="1950"/>
                  </a:lnTo>
                  <a:lnTo>
                    <a:pt x="285" y="1930"/>
                  </a:lnTo>
                  <a:lnTo>
                    <a:pt x="267" y="1908"/>
                  </a:lnTo>
                  <a:lnTo>
                    <a:pt x="249" y="1886"/>
                  </a:lnTo>
                  <a:lnTo>
                    <a:pt x="232" y="1864"/>
                  </a:lnTo>
                  <a:lnTo>
                    <a:pt x="216" y="1841"/>
                  </a:lnTo>
                  <a:lnTo>
                    <a:pt x="200" y="1819"/>
                  </a:lnTo>
                  <a:lnTo>
                    <a:pt x="184" y="1795"/>
                  </a:lnTo>
                  <a:lnTo>
                    <a:pt x="169" y="1770"/>
                  </a:lnTo>
                  <a:lnTo>
                    <a:pt x="155" y="1747"/>
                  </a:lnTo>
                  <a:lnTo>
                    <a:pt x="141" y="1722"/>
                  </a:lnTo>
                  <a:lnTo>
                    <a:pt x="128" y="1697"/>
                  </a:lnTo>
                  <a:lnTo>
                    <a:pt x="116" y="1672"/>
                  </a:lnTo>
                  <a:lnTo>
                    <a:pt x="104" y="1647"/>
                  </a:lnTo>
                  <a:lnTo>
                    <a:pt x="92" y="1620"/>
                  </a:lnTo>
                  <a:lnTo>
                    <a:pt x="81" y="1594"/>
                  </a:lnTo>
                  <a:lnTo>
                    <a:pt x="72" y="1568"/>
                  </a:lnTo>
                  <a:lnTo>
                    <a:pt x="62" y="1540"/>
                  </a:lnTo>
                  <a:lnTo>
                    <a:pt x="53" y="1513"/>
                  </a:lnTo>
                  <a:lnTo>
                    <a:pt x="45" y="1485"/>
                  </a:lnTo>
                  <a:lnTo>
                    <a:pt x="38" y="1458"/>
                  </a:lnTo>
                  <a:lnTo>
                    <a:pt x="30" y="1430"/>
                  </a:lnTo>
                  <a:lnTo>
                    <a:pt x="25" y="1401"/>
                  </a:lnTo>
                  <a:lnTo>
                    <a:pt x="18" y="1372"/>
                  </a:lnTo>
                  <a:lnTo>
                    <a:pt x="14" y="1343"/>
                  </a:lnTo>
                  <a:lnTo>
                    <a:pt x="10" y="1315"/>
                  </a:lnTo>
                  <a:lnTo>
                    <a:pt x="7" y="1286"/>
                  </a:lnTo>
                  <a:lnTo>
                    <a:pt x="4" y="1256"/>
                  </a:lnTo>
                  <a:lnTo>
                    <a:pt x="2" y="1226"/>
                  </a:lnTo>
                  <a:lnTo>
                    <a:pt x="1" y="1196"/>
                  </a:lnTo>
                  <a:lnTo>
                    <a:pt x="0" y="1166"/>
                  </a:lnTo>
                  <a:lnTo>
                    <a:pt x="0" y="1166"/>
                  </a:lnTo>
                  <a:lnTo>
                    <a:pt x="1" y="1136"/>
                  </a:lnTo>
                  <a:lnTo>
                    <a:pt x="2" y="1106"/>
                  </a:lnTo>
                  <a:lnTo>
                    <a:pt x="4" y="1076"/>
                  </a:lnTo>
                  <a:lnTo>
                    <a:pt x="7" y="1047"/>
                  </a:lnTo>
                  <a:lnTo>
                    <a:pt x="10" y="1018"/>
                  </a:lnTo>
                  <a:lnTo>
                    <a:pt x="14" y="989"/>
                  </a:lnTo>
                  <a:lnTo>
                    <a:pt x="18" y="960"/>
                  </a:lnTo>
                  <a:lnTo>
                    <a:pt x="25" y="931"/>
                  </a:lnTo>
                  <a:lnTo>
                    <a:pt x="30" y="902"/>
                  </a:lnTo>
                  <a:lnTo>
                    <a:pt x="38" y="875"/>
                  </a:lnTo>
                  <a:lnTo>
                    <a:pt x="45" y="847"/>
                  </a:lnTo>
                  <a:lnTo>
                    <a:pt x="53" y="819"/>
                  </a:lnTo>
                  <a:lnTo>
                    <a:pt x="62" y="792"/>
                  </a:lnTo>
                  <a:lnTo>
                    <a:pt x="72" y="765"/>
                  </a:lnTo>
                  <a:lnTo>
                    <a:pt x="81" y="739"/>
                  </a:lnTo>
                  <a:lnTo>
                    <a:pt x="92" y="712"/>
                  </a:lnTo>
                  <a:lnTo>
                    <a:pt x="104" y="687"/>
                  </a:lnTo>
                  <a:lnTo>
                    <a:pt x="116" y="660"/>
                  </a:lnTo>
                  <a:lnTo>
                    <a:pt x="128" y="635"/>
                  </a:lnTo>
                  <a:lnTo>
                    <a:pt x="141" y="610"/>
                  </a:lnTo>
                  <a:lnTo>
                    <a:pt x="155" y="585"/>
                  </a:lnTo>
                  <a:lnTo>
                    <a:pt x="169" y="562"/>
                  </a:lnTo>
                  <a:lnTo>
                    <a:pt x="184" y="537"/>
                  </a:lnTo>
                  <a:lnTo>
                    <a:pt x="200" y="514"/>
                  </a:lnTo>
                  <a:lnTo>
                    <a:pt x="216" y="491"/>
                  </a:lnTo>
                  <a:lnTo>
                    <a:pt x="232" y="468"/>
                  </a:lnTo>
                  <a:lnTo>
                    <a:pt x="249" y="446"/>
                  </a:lnTo>
                  <a:lnTo>
                    <a:pt x="267" y="424"/>
                  </a:lnTo>
                  <a:lnTo>
                    <a:pt x="285" y="403"/>
                  </a:lnTo>
                  <a:lnTo>
                    <a:pt x="304" y="382"/>
                  </a:lnTo>
                  <a:lnTo>
                    <a:pt x="323" y="361"/>
                  </a:lnTo>
                  <a:lnTo>
                    <a:pt x="342" y="342"/>
                  </a:lnTo>
                  <a:lnTo>
                    <a:pt x="362" y="322"/>
                  </a:lnTo>
                  <a:lnTo>
                    <a:pt x="383" y="302"/>
                  </a:lnTo>
                  <a:lnTo>
                    <a:pt x="404" y="284"/>
                  </a:lnTo>
                  <a:lnTo>
                    <a:pt x="425" y="266"/>
                  </a:lnTo>
                  <a:lnTo>
                    <a:pt x="447" y="249"/>
                  </a:lnTo>
                  <a:lnTo>
                    <a:pt x="469" y="232"/>
                  </a:lnTo>
                  <a:lnTo>
                    <a:pt x="492" y="215"/>
                  </a:lnTo>
                  <a:lnTo>
                    <a:pt x="515" y="199"/>
                  </a:lnTo>
                  <a:lnTo>
                    <a:pt x="539" y="184"/>
                  </a:lnTo>
                  <a:lnTo>
                    <a:pt x="562" y="169"/>
                  </a:lnTo>
                  <a:lnTo>
                    <a:pt x="587" y="154"/>
                  </a:lnTo>
                  <a:lnTo>
                    <a:pt x="611" y="141"/>
                  </a:lnTo>
                  <a:lnTo>
                    <a:pt x="636" y="127"/>
                  </a:lnTo>
                  <a:lnTo>
                    <a:pt x="662" y="114"/>
                  </a:lnTo>
                  <a:lnTo>
                    <a:pt x="687" y="103"/>
                  </a:lnTo>
                  <a:lnTo>
                    <a:pt x="713" y="92"/>
                  </a:lnTo>
                  <a:lnTo>
                    <a:pt x="740" y="80"/>
                  </a:lnTo>
                  <a:lnTo>
                    <a:pt x="766" y="71"/>
                  </a:lnTo>
                  <a:lnTo>
                    <a:pt x="793" y="61"/>
                  </a:lnTo>
                  <a:lnTo>
                    <a:pt x="821" y="53"/>
                  </a:lnTo>
                  <a:lnTo>
                    <a:pt x="849" y="44"/>
                  </a:lnTo>
                  <a:lnTo>
                    <a:pt x="876" y="36"/>
                  </a:lnTo>
                  <a:lnTo>
                    <a:pt x="904" y="30"/>
                  </a:lnTo>
                  <a:lnTo>
                    <a:pt x="933" y="24"/>
                  </a:lnTo>
                  <a:lnTo>
                    <a:pt x="961" y="18"/>
                  </a:lnTo>
                  <a:lnTo>
                    <a:pt x="990" y="13"/>
                  </a:lnTo>
                  <a:lnTo>
                    <a:pt x="1020" y="9"/>
                  </a:lnTo>
                  <a:lnTo>
                    <a:pt x="1048" y="6"/>
                  </a:lnTo>
                  <a:lnTo>
                    <a:pt x="1078" y="3"/>
                  </a:lnTo>
                  <a:lnTo>
                    <a:pt x="1107" y="1"/>
                  </a:lnTo>
                  <a:lnTo>
                    <a:pt x="1137" y="0"/>
                  </a:lnTo>
                  <a:lnTo>
                    <a:pt x="1168" y="0"/>
                  </a:lnTo>
                  <a:lnTo>
                    <a:pt x="1168" y="0"/>
                  </a:lnTo>
                  <a:lnTo>
                    <a:pt x="1198" y="0"/>
                  </a:lnTo>
                  <a:lnTo>
                    <a:pt x="1228" y="1"/>
                  </a:lnTo>
                  <a:lnTo>
                    <a:pt x="1258" y="3"/>
                  </a:lnTo>
                  <a:lnTo>
                    <a:pt x="1287" y="6"/>
                  </a:lnTo>
                  <a:lnTo>
                    <a:pt x="1317" y="9"/>
                  </a:lnTo>
                  <a:lnTo>
                    <a:pt x="1346" y="13"/>
                  </a:lnTo>
                  <a:lnTo>
                    <a:pt x="1374" y="18"/>
                  </a:lnTo>
                  <a:lnTo>
                    <a:pt x="1403" y="24"/>
                  </a:lnTo>
                  <a:lnTo>
                    <a:pt x="1431" y="30"/>
                  </a:lnTo>
                  <a:lnTo>
                    <a:pt x="1460" y="36"/>
                  </a:lnTo>
                  <a:lnTo>
                    <a:pt x="1488" y="44"/>
                  </a:lnTo>
                  <a:lnTo>
                    <a:pt x="1514" y="53"/>
                  </a:lnTo>
                  <a:lnTo>
                    <a:pt x="1542" y="61"/>
                  </a:lnTo>
                  <a:lnTo>
                    <a:pt x="1569" y="71"/>
                  </a:lnTo>
                  <a:lnTo>
                    <a:pt x="1596" y="80"/>
                  </a:lnTo>
                  <a:lnTo>
                    <a:pt x="1622" y="92"/>
                  </a:lnTo>
                  <a:lnTo>
                    <a:pt x="1648" y="103"/>
                  </a:lnTo>
                  <a:lnTo>
                    <a:pt x="1674" y="114"/>
                  </a:lnTo>
                  <a:lnTo>
                    <a:pt x="1699" y="127"/>
                  </a:lnTo>
                  <a:lnTo>
                    <a:pt x="1724" y="141"/>
                  </a:lnTo>
                  <a:lnTo>
                    <a:pt x="1748" y="154"/>
                  </a:lnTo>
                  <a:lnTo>
                    <a:pt x="1773" y="169"/>
                  </a:lnTo>
                  <a:lnTo>
                    <a:pt x="1796" y="184"/>
                  </a:lnTo>
                  <a:lnTo>
                    <a:pt x="1820" y="199"/>
                  </a:lnTo>
                  <a:lnTo>
                    <a:pt x="1843" y="215"/>
                  </a:lnTo>
                  <a:lnTo>
                    <a:pt x="1866" y="232"/>
                  </a:lnTo>
                  <a:lnTo>
                    <a:pt x="1888" y="249"/>
                  </a:lnTo>
                  <a:lnTo>
                    <a:pt x="1910" y="266"/>
                  </a:lnTo>
                  <a:lnTo>
                    <a:pt x="1931" y="284"/>
                  </a:lnTo>
                  <a:lnTo>
                    <a:pt x="1952" y="302"/>
                  </a:lnTo>
                  <a:lnTo>
                    <a:pt x="1973" y="322"/>
                  </a:lnTo>
                  <a:lnTo>
                    <a:pt x="1993" y="342"/>
                  </a:lnTo>
                  <a:lnTo>
                    <a:pt x="2012" y="361"/>
                  </a:lnTo>
                  <a:lnTo>
                    <a:pt x="2032" y="382"/>
                  </a:lnTo>
                  <a:lnTo>
                    <a:pt x="2051" y="403"/>
                  </a:lnTo>
                  <a:lnTo>
                    <a:pt x="2069" y="424"/>
                  </a:lnTo>
                  <a:lnTo>
                    <a:pt x="2086" y="446"/>
                  </a:lnTo>
                  <a:lnTo>
                    <a:pt x="2103" y="468"/>
                  </a:lnTo>
                  <a:lnTo>
                    <a:pt x="2119" y="491"/>
                  </a:lnTo>
                  <a:lnTo>
                    <a:pt x="2135" y="514"/>
                  </a:lnTo>
                  <a:lnTo>
                    <a:pt x="2151" y="537"/>
                  </a:lnTo>
                  <a:lnTo>
                    <a:pt x="2166" y="562"/>
                  </a:lnTo>
                  <a:lnTo>
                    <a:pt x="2180" y="585"/>
                  </a:lnTo>
                  <a:lnTo>
                    <a:pt x="2194" y="610"/>
                  </a:lnTo>
                  <a:lnTo>
                    <a:pt x="2207" y="635"/>
                  </a:lnTo>
                  <a:lnTo>
                    <a:pt x="2220" y="660"/>
                  </a:lnTo>
                  <a:lnTo>
                    <a:pt x="2231" y="687"/>
                  </a:lnTo>
                  <a:lnTo>
                    <a:pt x="2243" y="712"/>
                  </a:lnTo>
                  <a:lnTo>
                    <a:pt x="2254" y="739"/>
                  </a:lnTo>
                  <a:lnTo>
                    <a:pt x="2264" y="765"/>
                  </a:lnTo>
                  <a:lnTo>
                    <a:pt x="2274" y="792"/>
                  </a:lnTo>
                  <a:lnTo>
                    <a:pt x="2283" y="819"/>
                  </a:lnTo>
                  <a:lnTo>
                    <a:pt x="2291" y="847"/>
                  </a:lnTo>
                  <a:lnTo>
                    <a:pt x="2299" y="875"/>
                  </a:lnTo>
                  <a:lnTo>
                    <a:pt x="2305" y="902"/>
                  </a:lnTo>
                  <a:lnTo>
                    <a:pt x="2311" y="931"/>
                  </a:lnTo>
                  <a:lnTo>
                    <a:pt x="2317" y="960"/>
                  </a:lnTo>
                  <a:lnTo>
                    <a:pt x="2321" y="989"/>
                  </a:lnTo>
                  <a:lnTo>
                    <a:pt x="2325" y="1018"/>
                  </a:lnTo>
                  <a:lnTo>
                    <a:pt x="2329" y="1047"/>
                  </a:lnTo>
                  <a:lnTo>
                    <a:pt x="2332" y="1076"/>
                  </a:lnTo>
                  <a:lnTo>
                    <a:pt x="2334" y="1106"/>
                  </a:lnTo>
                  <a:lnTo>
                    <a:pt x="2335"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B9562337-0606-49ED-B307-A35643DA5CDC}"/>
                </a:ext>
              </a:extLst>
            </p:cNvPr>
            <p:cNvSpPr>
              <a:spLocks/>
            </p:cNvSpPr>
            <p:nvPr/>
          </p:nvSpPr>
          <p:spPr bwMode="auto">
            <a:xfrm>
              <a:off x="5116" y="1184"/>
              <a:ext cx="467" cy="467"/>
            </a:xfrm>
            <a:custGeom>
              <a:avLst/>
              <a:gdLst>
                <a:gd name="T0" fmla="*/ 2331 w 2335"/>
                <a:gd name="T1" fmla="*/ 1255 h 2333"/>
                <a:gd name="T2" fmla="*/ 2311 w 2335"/>
                <a:gd name="T3" fmla="*/ 1400 h 2333"/>
                <a:gd name="T4" fmla="*/ 2273 w 2335"/>
                <a:gd name="T5" fmla="*/ 1540 h 2333"/>
                <a:gd name="T6" fmla="*/ 2220 w 2335"/>
                <a:gd name="T7" fmla="*/ 1672 h 2333"/>
                <a:gd name="T8" fmla="*/ 2150 w 2335"/>
                <a:gd name="T9" fmla="*/ 1794 h 2333"/>
                <a:gd name="T10" fmla="*/ 2068 w 2335"/>
                <a:gd name="T11" fmla="*/ 1908 h 2333"/>
                <a:gd name="T12" fmla="*/ 1973 w 2335"/>
                <a:gd name="T13" fmla="*/ 2010 h 2333"/>
                <a:gd name="T14" fmla="*/ 1866 w 2335"/>
                <a:gd name="T15" fmla="*/ 2101 h 2333"/>
                <a:gd name="T16" fmla="*/ 1749 w 2335"/>
                <a:gd name="T17" fmla="*/ 2178 h 2333"/>
                <a:gd name="T18" fmla="*/ 1621 w 2335"/>
                <a:gd name="T19" fmla="*/ 2241 h 2333"/>
                <a:gd name="T20" fmla="*/ 1487 w 2335"/>
                <a:gd name="T21" fmla="*/ 2288 h 2333"/>
                <a:gd name="T22" fmla="*/ 1346 w 2335"/>
                <a:gd name="T23" fmla="*/ 2319 h 2333"/>
                <a:gd name="T24" fmla="*/ 1197 w 2335"/>
                <a:gd name="T25" fmla="*/ 2331 h 2333"/>
                <a:gd name="T26" fmla="*/ 1077 w 2335"/>
                <a:gd name="T27" fmla="*/ 2328 h 2333"/>
                <a:gd name="T28" fmla="*/ 932 w 2335"/>
                <a:gd name="T29" fmla="*/ 2308 h 2333"/>
                <a:gd name="T30" fmla="*/ 793 w 2335"/>
                <a:gd name="T31" fmla="*/ 2271 h 2333"/>
                <a:gd name="T32" fmla="*/ 662 w 2335"/>
                <a:gd name="T33" fmla="*/ 2217 h 2333"/>
                <a:gd name="T34" fmla="*/ 538 w 2335"/>
                <a:gd name="T35" fmla="*/ 2149 h 2333"/>
                <a:gd name="T36" fmla="*/ 425 w 2335"/>
                <a:gd name="T37" fmla="*/ 2066 h 2333"/>
                <a:gd name="T38" fmla="*/ 323 w 2335"/>
                <a:gd name="T39" fmla="*/ 1971 h 2333"/>
                <a:gd name="T40" fmla="*/ 232 w 2335"/>
                <a:gd name="T41" fmla="*/ 1864 h 2333"/>
                <a:gd name="T42" fmla="*/ 155 w 2335"/>
                <a:gd name="T43" fmla="*/ 1746 h 2333"/>
                <a:gd name="T44" fmla="*/ 92 w 2335"/>
                <a:gd name="T45" fmla="*/ 1620 h 2333"/>
                <a:gd name="T46" fmla="*/ 44 w 2335"/>
                <a:gd name="T47" fmla="*/ 1485 h 2333"/>
                <a:gd name="T48" fmla="*/ 13 w 2335"/>
                <a:gd name="T49" fmla="*/ 1344 h 2333"/>
                <a:gd name="T50" fmla="*/ 0 w 2335"/>
                <a:gd name="T51" fmla="*/ 1196 h 2333"/>
                <a:gd name="T52" fmla="*/ 4 w 2335"/>
                <a:gd name="T53" fmla="*/ 1076 h 2333"/>
                <a:gd name="T54" fmla="*/ 24 w 2335"/>
                <a:gd name="T55" fmla="*/ 931 h 2333"/>
                <a:gd name="T56" fmla="*/ 61 w 2335"/>
                <a:gd name="T57" fmla="*/ 792 h 2333"/>
                <a:gd name="T58" fmla="*/ 116 w 2335"/>
                <a:gd name="T59" fmla="*/ 661 h 2333"/>
                <a:gd name="T60" fmla="*/ 184 w 2335"/>
                <a:gd name="T61" fmla="*/ 538 h 2333"/>
                <a:gd name="T62" fmla="*/ 266 w 2335"/>
                <a:gd name="T63" fmla="*/ 425 h 2333"/>
                <a:gd name="T64" fmla="*/ 363 w 2335"/>
                <a:gd name="T65" fmla="*/ 322 h 2333"/>
                <a:gd name="T66" fmla="*/ 469 w 2335"/>
                <a:gd name="T67" fmla="*/ 231 h 2333"/>
                <a:gd name="T68" fmla="*/ 587 w 2335"/>
                <a:gd name="T69" fmla="*/ 154 h 2333"/>
                <a:gd name="T70" fmla="*/ 713 w 2335"/>
                <a:gd name="T71" fmla="*/ 91 h 2333"/>
                <a:gd name="T72" fmla="*/ 848 w 2335"/>
                <a:gd name="T73" fmla="*/ 43 h 2333"/>
                <a:gd name="T74" fmla="*/ 990 w 2335"/>
                <a:gd name="T75" fmla="*/ 13 h 2333"/>
                <a:gd name="T76" fmla="*/ 1137 w 2335"/>
                <a:gd name="T77" fmla="*/ 0 h 2333"/>
                <a:gd name="T78" fmla="*/ 1257 w 2335"/>
                <a:gd name="T79" fmla="*/ 3 h 2333"/>
                <a:gd name="T80" fmla="*/ 1402 w 2335"/>
                <a:gd name="T81" fmla="*/ 23 h 2333"/>
                <a:gd name="T82" fmla="*/ 1542 w 2335"/>
                <a:gd name="T83" fmla="*/ 60 h 2333"/>
                <a:gd name="T84" fmla="*/ 1674 w 2335"/>
                <a:gd name="T85" fmla="*/ 115 h 2333"/>
                <a:gd name="T86" fmla="*/ 1797 w 2335"/>
                <a:gd name="T87" fmla="*/ 183 h 2333"/>
                <a:gd name="T88" fmla="*/ 1910 w 2335"/>
                <a:gd name="T89" fmla="*/ 265 h 2333"/>
                <a:gd name="T90" fmla="*/ 2012 w 2335"/>
                <a:gd name="T91" fmla="*/ 362 h 2333"/>
                <a:gd name="T92" fmla="*/ 2103 w 2335"/>
                <a:gd name="T93" fmla="*/ 468 h 2333"/>
                <a:gd name="T94" fmla="*/ 2180 w 2335"/>
                <a:gd name="T95" fmla="*/ 586 h 2333"/>
                <a:gd name="T96" fmla="*/ 2243 w 2335"/>
                <a:gd name="T97" fmla="*/ 712 h 2333"/>
                <a:gd name="T98" fmla="*/ 2290 w 2335"/>
                <a:gd name="T99" fmla="*/ 846 h 2333"/>
                <a:gd name="T100" fmla="*/ 2321 w 2335"/>
                <a:gd name="T101" fmla="*/ 988 h 2333"/>
                <a:gd name="T102" fmla="*/ 2334 w 2335"/>
                <a:gd name="T103" fmla="*/ 1136 h 2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3">
                  <a:moveTo>
                    <a:pt x="2335" y="1166"/>
                  </a:moveTo>
                  <a:lnTo>
                    <a:pt x="2335" y="1166"/>
                  </a:lnTo>
                  <a:lnTo>
                    <a:pt x="2334" y="1196"/>
                  </a:lnTo>
                  <a:lnTo>
                    <a:pt x="2333" y="1226"/>
                  </a:lnTo>
                  <a:lnTo>
                    <a:pt x="2331" y="1255"/>
                  </a:lnTo>
                  <a:lnTo>
                    <a:pt x="2329" y="1285"/>
                  </a:lnTo>
                  <a:lnTo>
                    <a:pt x="2326" y="1314"/>
                  </a:lnTo>
                  <a:lnTo>
                    <a:pt x="2321" y="1344"/>
                  </a:lnTo>
                  <a:lnTo>
                    <a:pt x="2316" y="1373"/>
                  </a:lnTo>
                  <a:lnTo>
                    <a:pt x="2311" y="1400"/>
                  </a:lnTo>
                  <a:lnTo>
                    <a:pt x="2305" y="1429"/>
                  </a:lnTo>
                  <a:lnTo>
                    <a:pt x="2298" y="1457"/>
                  </a:lnTo>
                  <a:lnTo>
                    <a:pt x="2290" y="1485"/>
                  </a:lnTo>
                  <a:lnTo>
                    <a:pt x="2282" y="1513"/>
                  </a:lnTo>
                  <a:lnTo>
                    <a:pt x="2273" y="1540"/>
                  </a:lnTo>
                  <a:lnTo>
                    <a:pt x="2264" y="1567"/>
                  </a:lnTo>
                  <a:lnTo>
                    <a:pt x="2254" y="1594"/>
                  </a:lnTo>
                  <a:lnTo>
                    <a:pt x="2243" y="1620"/>
                  </a:lnTo>
                  <a:lnTo>
                    <a:pt x="2232" y="1646"/>
                  </a:lnTo>
                  <a:lnTo>
                    <a:pt x="2220" y="1672"/>
                  </a:lnTo>
                  <a:lnTo>
                    <a:pt x="2207" y="1697"/>
                  </a:lnTo>
                  <a:lnTo>
                    <a:pt x="2194" y="1722"/>
                  </a:lnTo>
                  <a:lnTo>
                    <a:pt x="2180" y="1746"/>
                  </a:lnTo>
                  <a:lnTo>
                    <a:pt x="2165" y="1771"/>
                  </a:lnTo>
                  <a:lnTo>
                    <a:pt x="2150" y="1794"/>
                  </a:lnTo>
                  <a:lnTo>
                    <a:pt x="2135" y="1818"/>
                  </a:lnTo>
                  <a:lnTo>
                    <a:pt x="2119" y="1841"/>
                  </a:lnTo>
                  <a:lnTo>
                    <a:pt x="2103" y="1864"/>
                  </a:lnTo>
                  <a:lnTo>
                    <a:pt x="2086" y="1886"/>
                  </a:lnTo>
                  <a:lnTo>
                    <a:pt x="2068" y="1908"/>
                  </a:lnTo>
                  <a:lnTo>
                    <a:pt x="2050" y="1929"/>
                  </a:lnTo>
                  <a:lnTo>
                    <a:pt x="2032" y="1950"/>
                  </a:lnTo>
                  <a:lnTo>
                    <a:pt x="2012" y="1971"/>
                  </a:lnTo>
                  <a:lnTo>
                    <a:pt x="1993" y="1991"/>
                  </a:lnTo>
                  <a:lnTo>
                    <a:pt x="1973" y="2010"/>
                  </a:lnTo>
                  <a:lnTo>
                    <a:pt x="1953" y="2029"/>
                  </a:lnTo>
                  <a:lnTo>
                    <a:pt x="1931" y="2047"/>
                  </a:lnTo>
                  <a:lnTo>
                    <a:pt x="1910" y="2066"/>
                  </a:lnTo>
                  <a:lnTo>
                    <a:pt x="1889" y="2084"/>
                  </a:lnTo>
                  <a:lnTo>
                    <a:pt x="1866" y="2101"/>
                  </a:lnTo>
                  <a:lnTo>
                    <a:pt x="1844" y="2117"/>
                  </a:lnTo>
                  <a:lnTo>
                    <a:pt x="1820" y="2133"/>
                  </a:lnTo>
                  <a:lnTo>
                    <a:pt x="1797" y="2149"/>
                  </a:lnTo>
                  <a:lnTo>
                    <a:pt x="1773" y="2164"/>
                  </a:lnTo>
                  <a:lnTo>
                    <a:pt x="1749" y="2178"/>
                  </a:lnTo>
                  <a:lnTo>
                    <a:pt x="1724" y="2192"/>
                  </a:lnTo>
                  <a:lnTo>
                    <a:pt x="1698" y="2204"/>
                  </a:lnTo>
                  <a:lnTo>
                    <a:pt x="1674" y="2217"/>
                  </a:lnTo>
                  <a:lnTo>
                    <a:pt x="1648" y="2229"/>
                  </a:lnTo>
                  <a:lnTo>
                    <a:pt x="1621" y="2241"/>
                  </a:lnTo>
                  <a:lnTo>
                    <a:pt x="1596" y="2251"/>
                  </a:lnTo>
                  <a:lnTo>
                    <a:pt x="1569" y="2261"/>
                  </a:lnTo>
                  <a:lnTo>
                    <a:pt x="1542" y="2271"/>
                  </a:lnTo>
                  <a:lnTo>
                    <a:pt x="1515" y="2280"/>
                  </a:lnTo>
                  <a:lnTo>
                    <a:pt x="1487" y="2288"/>
                  </a:lnTo>
                  <a:lnTo>
                    <a:pt x="1459" y="2295"/>
                  </a:lnTo>
                  <a:lnTo>
                    <a:pt x="1431" y="2303"/>
                  </a:lnTo>
                  <a:lnTo>
                    <a:pt x="1402" y="2308"/>
                  </a:lnTo>
                  <a:lnTo>
                    <a:pt x="1375" y="2314"/>
                  </a:lnTo>
                  <a:lnTo>
                    <a:pt x="1346" y="2319"/>
                  </a:lnTo>
                  <a:lnTo>
                    <a:pt x="1316" y="2323"/>
                  </a:lnTo>
                  <a:lnTo>
                    <a:pt x="1287" y="2326"/>
                  </a:lnTo>
                  <a:lnTo>
                    <a:pt x="1257" y="2328"/>
                  </a:lnTo>
                  <a:lnTo>
                    <a:pt x="1227" y="2330"/>
                  </a:lnTo>
                  <a:lnTo>
                    <a:pt x="1197" y="2331"/>
                  </a:lnTo>
                  <a:lnTo>
                    <a:pt x="1167" y="2333"/>
                  </a:lnTo>
                  <a:lnTo>
                    <a:pt x="1167" y="2333"/>
                  </a:lnTo>
                  <a:lnTo>
                    <a:pt x="1137" y="2331"/>
                  </a:lnTo>
                  <a:lnTo>
                    <a:pt x="1107" y="2330"/>
                  </a:lnTo>
                  <a:lnTo>
                    <a:pt x="1077" y="2328"/>
                  </a:lnTo>
                  <a:lnTo>
                    <a:pt x="1049" y="2326"/>
                  </a:lnTo>
                  <a:lnTo>
                    <a:pt x="1019" y="2323"/>
                  </a:lnTo>
                  <a:lnTo>
                    <a:pt x="990" y="2319"/>
                  </a:lnTo>
                  <a:lnTo>
                    <a:pt x="961" y="2314"/>
                  </a:lnTo>
                  <a:lnTo>
                    <a:pt x="932" y="2308"/>
                  </a:lnTo>
                  <a:lnTo>
                    <a:pt x="904" y="2303"/>
                  </a:lnTo>
                  <a:lnTo>
                    <a:pt x="876" y="2295"/>
                  </a:lnTo>
                  <a:lnTo>
                    <a:pt x="848" y="2288"/>
                  </a:lnTo>
                  <a:lnTo>
                    <a:pt x="820" y="2280"/>
                  </a:lnTo>
                  <a:lnTo>
                    <a:pt x="793" y="2271"/>
                  </a:lnTo>
                  <a:lnTo>
                    <a:pt x="767" y="2261"/>
                  </a:lnTo>
                  <a:lnTo>
                    <a:pt x="740" y="2251"/>
                  </a:lnTo>
                  <a:lnTo>
                    <a:pt x="713" y="2241"/>
                  </a:lnTo>
                  <a:lnTo>
                    <a:pt x="687" y="2229"/>
                  </a:lnTo>
                  <a:lnTo>
                    <a:pt x="662" y="2217"/>
                  </a:lnTo>
                  <a:lnTo>
                    <a:pt x="636" y="2204"/>
                  </a:lnTo>
                  <a:lnTo>
                    <a:pt x="612" y="2192"/>
                  </a:lnTo>
                  <a:lnTo>
                    <a:pt x="587" y="2178"/>
                  </a:lnTo>
                  <a:lnTo>
                    <a:pt x="562" y="2164"/>
                  </a:lnTo>
                  <a:lnTo>
                    <a:pt x="538" y="2149"/>
                  </a:lnTo>
                  <a:lnTo>
                    <a:pt x="514" y="2133"/>
                  </a:lnTo>
                  <a:lnTo>
                    <a:pt x="492" y="2117"/>
                  </a:lnTo>
                  <a:lnTo>
                    <a:pt x="469" y="2101"/>
                  </a:lnTo>
                  <a:lnTo>
                    <a:pt x="447" y="2084"/>
                  </a:lnTo>
                  <a:lnTo>
                    <a:pt x="425" y="2066"/>
                  </a:lnTo>
                  <a:lnTo>
                    <a:pt x="403" y="2047"/>
                  </a:lnTo>
                  <a:lnTo>
                    <a:pt x="383" y="2029"/>
                  </a:lnTo>
                  <a:lnTo>
                    <a:pt x="363" y="2010"/>
                  </a:lnTo>
                  <a:lnTo>
                    <a:pt x="342" y="1991"/>
                  </a:lnTo>
                  <a:lnTo>
                    <a:pt x="323" y="1971"/>
                  </a:lnTo>
                  <a:lnTo>
                    <a:pt x="304" y="1950"/>
                  </a:lnTo>
                  <a:lnTo>
                    <a:pt x="285" y="1929"/>
                  </a:lnTo>
                  <a:lnTo>
                    <a:pt x="266" y="1908"/>
                  </a:lnTo>
                  <a:lnTo>
                    <a:pt x="249" y="1886"/>
                  </a:lnTo>
                  <a:lnTo>
                    <a:pt x="232" y="1864"/>
                  </a:lnTo>
                  <a:lnTo>
                    <a:pt x="215" y="1841"/>
                  </a:lnTo>
                  <a:lnTo>
                    <a:pt x="199" y="1818"/>
                  </a:lnTo>
                  <a:lnTo>
                    <a:pt x="184" y="1794"/>
                  </a:lnTo>
                  <a:lnTo>
                    <a:pt x="169" y="1771"/>
                  </a:lnTo>
                  <a:lnTo>
                    <a:pt x="155" y="1746"/>
                  </a:lnTo>
                  <a:lnTo>
                    <a:pt x="141" y="1722"/>
                  </a:lnTo>
                  <a:lnTo>
                    <a:pt x="128" y="1697"/>
                  </a:lnTo>
                  <a:lnTo>
                    <a:pt x="116" y="1672"/>
                  </a:lnTo>
                  <a:lnTo>
                    <a:pt x="103" y="1646"/>
                  </a:lnTo>
                  <a:lnTo>
                    <a:pt x="92" y="1620"/>
                  </a:lnTo>
                  <a:lnTo>
                    <a:pt x="82" y="1594"/>
                  </a:lnTo>
                  <a:lnTo>
                    <a:pt x="71" y="1567"/>
                  </a:lnTo>
                  <a:lnTo>
                    <a:pt x="61" y="1540"/>
                  </a:lnTo>
                  <a:lnTo>
                    <a:pt x="53" y="1513"/>
                  </a:lnTo>
                  <a:lnTo>
                    <a:pt x="44" y="1485"/>
                  </a:lnTo>
                  <a:lnTo>
                    <a:pt x="37" y="1457"/>
                  </a:lnTo>
                  <a:lnTo>
                    <a:pt x="30" y="1429"/>
                  </a:lnTo>
                  <a:lnTo>
                    <a:pt x="24" y="1400"/>
                  </a:lnTo>
                  <a:lnTo>
                    <a:pt x="19" y="1373"/>
                  </a:lnTo>
                  <a:lnTo>
                    <a:pt x="13" y="1344"/>
                  </a:lnTo>
                  <a:lnTo>
                    <a:pt x="10" y="1314"/>
                  </a:lnTo>
                  <a:lnTo>
                    <a:pt x="7" y="1285"/>
                  </a:lnTo>
                  <a:lnTo>
                    <a:pt x="4" y="1255"/>
                  </a:lnTo>
                  <a:lnTo>
                    <a:pt x="1" y="1226"/>
                  </a:lnTo>
                  <a:lnTo>
                    <a:pt x="0" y="1196"/>
                  </a:lnTo>
                  <a:lnTo>
                    <a:pt x="0" y="1166"/>
                  </a:lnTo>
                  <a:lnTo>
                    <a:pt x="0" y="1166"/>
                  </a:lnTo>
                  <a:lnTo>
                    <a:pt x="0" y="1136"/>
                  </a:lnTo>
                  <a:lnTo>
                    <a:pt x="1" y="1106"/>
                  </a:lnTo>
                  <a:lnTo>
                    <a:pt x="4" y="1076"/>
                  </a:lnTo>
                  <a:lnTo>
                    <a:pt x="7" y="1047"/>
                  </a:lnTo>
                  <a:lnTo>
                    <a:pt x="10" y="1017"/>
                  </a:lnTo>
                  <a:lnTo>
                    <a:pt x="13" y="988"/>
                  </a:lnTo>
                  <a:lnTo>
                    <a:pt x="19" y="959"/>
                  </a:lnTo>
                  <a:lnTo>
                    <a:pt x="24" y="931"/>
                  </a:lnTo>
                  <a:lnTo>
                    <a:pt x="30" y="903"/>
                  </a:lnTo>
                  <a:lnTo>
                    <a:pt x="37" y="874"/>
                  </a:lnTo>
                  <a:lnTo>
                    <a:pt x="44" y="846"/>
                  </a:lnTo>
                  <a:lnTo>
                    <a:pt x="53" y="820"/>
                  </a:lnTo>
                  <a:lnTo>
                    <a:pt x="61" y="792"/>
                  </a:lnTo>
                  <a:lnTo>
                    <a:pt x="71" y="765"/>
                  </a:lnTo>
                  <a:lnTo>
                    <a:pt x="82" y="738"/>
                  </a:lnTo>
                  <a:lnTo>
                    <a:pt x="92" y="712"/>
                  </a:lnTo>
                  <a:lnTo>
                    <a:pt x="103" y="686"/>
                  </a:lnTo>
                  <a:lnTo>
                    <a:pt x="116" y="661"/>
                  </a:lnTo>
                  <a:lnTo>
                    <a:pt x="128" y="635"/>
                  </a:lnTo>
                  <a:lnTo>
                    <a:pt x="141" y="610"/>
                  </a:lnTo>
                  <a:lnTo>
                    <a:pt x="155" y="586"/>
                  </a:lnTo>
                  <a:lnTo>
                    <a:pt x="169" y="561"/>
                  </a:lnTo>
                  <a:lnTo>
                    <a:pt x="184" y="538"/>
                  </a:lnTo>
                  <a:lnTo>
                    <a:pt x="199" y="514"/>
                  </a:lnTo>
                  <a:lnTo>
                    <a:pt x="215" y="491"/>
                  </a:lnTo>
                  <a:lnTo>
                    <a:pt x="232" y="468"/>
                  </a:lnTo>
                  <a:lnTo>
                    <a:pt x="249" y="446"/>
                  </a:lnTo>
                  <a:lnTo>
                    <a:pt x="266" y="425"/>
                  </a:lnTo>
                  <a:lnTo>
                    <a:pt x="285" y="403"/>
                  </a:lnTo>
                  <a:lnTo>
                    <a:pt x="304" y="382"/>
                  </a:lnTo>
                  <a:lnTo>
                    <a:pt x="323" y="362"/>
                  </a:lnTo>
                  <a:lnTo>
                    <a:pt x="342" y="341"/>
                  </a:lnTo>
                  <a:lnTo>
                    <a:pt x="363" y="322"/>
                  </a:lnTo>
                  <a:lnTo>
                    <a:pt x="383" y="303"/>
                  </a:lnTo>
                  <a:lnTo>
                    <a:pt x="403" y="284"/>
                  </a:lnTo>
                  <a:lnTo>
                    <a:pt x="425" y="265"/>
                  </a:lnTo>
                  <a:lnTo>
                    <a:pt x="447" y="248"/>
                  </a:lnTo>
                  <a:lnTo>
                    <a:pt x="469" y="231"/>
                  </a:lnTo>
                  <a:lnTo>
                    <a:pt x="492" y="215"/>
                  </a:lnTo>
                  <a:lnTo>
                    <a:pt x="514" y="199"/>
                  </a:lnTo>
                  <a:lnTo>
                    <a:pt x="538" y="183"/>
                  </a:lnTo>
                  <a:lnTo>
                    <a:pt x="562" y="168"/>
                  </a:lnTo>
                  <a:lnTo>
                    <a:pt x="587" y="154"/>
                  </a:lnTo>
                  <a:lnTo>
                    <a:pt x="612" y="141"/>
                  </a:lnTo>
                  <a:lnTo>
                    <a:pt x="636" y="128"/>
                  </a:lnTo>
                  <a:lnTo>
                    <a:pt x="662" y="115"/>
                  </a:lnTo>
                  <a:lnTo>
                    <a:pt x="687" y="103"/>
                  </a:lnTo>
                  <a:lnTo>
                    <a:pt x="713" y="91"/>
                  </a:lnTo>
                  <a:lnTo>
                    <a:pt x="740" y="81"/>
                  </a:lnTo>
                  <a:lnTo>
                    <a:pt x="767" y="70"/>
                  </a:lnTo>
                  <a:lnTo>
                    <a:pt x="793" y="60"/>
                  </a:lnTo>
                  <a:lnTo>
                    <a:pt x="820" y="52"/>
                  </a:lnTo>
                  <a:lnTo>
                    <a:pt x="848" y="43"/>
                  </a:lnTo>
                  <a:lnTo>
                    <a:pt x="876" y="36"/>
                  </a:lnTo>
                  <a:lnTo>
                    <a:pt x="904" y="29"/>
                  </a:lnTo>
                  <a:lnTo>
                    <a:pt x="932" y="23"/>
                  </a:lnTo>
                  <a:lnTo>
                    <a:pt x="961" y="18"/>
                  </a:lnTo>
                  <a:lnTo>
                    <a:pt x="990" y="13"/>
                  </a:lnTo>
                  <a:lnTo>
                    <a:pt x="1019" y="9"/>
                  </a:lnTo>
                  <a:lnTo>
                    <a:pt x="1049" y="6"/>
                  </a:lnTo>
                  <a:lnTo>
                    <a:pt x="1077" y="3"/>
                  </a:lnTo>
                  <a:lnTo>
                    <a:pt x="1107" y="1"/>
                  </a:lnTo>
                  <a:lnTo>
                    <a:pt x="1137" y="0"/>
                  </a:lnTo>
                  <a:lnTo>
                    <a:pt x="1167" y="0"/>
                  </a:lnTo>
                  <a:lnTo>
                    <a:pt x="1167" y="0"/>
                  </a:lnTo>
                  <a:lnTo>
                    <a:pt x="1197" y="0"/>
                  </a:lnTo>
                  <a:lnTo>
                    <a:pt x="1227" y="1"/>
                  </a:lnTo>
                  <a:lnTo>
                    <a:pt x="1257" y="3"/>
                  </a:lnTo>
                  <a:lnTo>
                    <a:pt x="1287" y="6"/>
                  </a:lnTo>
                  <a:lnTo>
                    <a:pt x="1316" y="9"/>
                  </a:lnTo>
                  <a:lnTo>
                    <a:pt x="1346" y="13"/>
                  </a:lnTo>
                  <a:lnTo>
                    <a:pt x="1375" y="18"/>
                  </a:lnTo>
                  <a:lnTo>
                    <a:pt x="1402" y="23"/>
                  </a:lnTo>
                  <a:lnTo>
                    <a:pt x="1431" y="29"/>
                  </a:lnTo>
                  <a:lnTo>
                    <a:pt x="1459" y="36"/>
                  </a:lnTo>
                  <a:lnTo>
                    <a:pt x="1487" y="43"/>
                  </a:lnTo>
                  <a:lnTo>
                    <a:pt x="1515" y="52"/>
                  </a:lnTo>
                  <a:lnTo>
                    <a:pt x="1542" y="60"/>
                  </a:lnTo>
                  <a:lnTo>
                    <a:pt x="1569" y="70"/>
                  </a:lnTo>
                  <a:lnTo>
                    <a:pt x="1596" y="81"/>
                  </a:lnTo>
                  <a:lnTo>
                    <a:pt x="1621" y="91"/>
                  </a:lnTo>
                  <a:lnTo>
                    <a:pt x="1648" y="103"/>
                  </a:lnTo>
                  <a:lnTo>
                    <a:pt x="1674" y="115"/>
                  </a:lnTo>
                  <a:lnTo>
                    <a:pt x="1698" y="128"/>
                  </a:lnTo>
                  <a:lnTo>
                    <a:pt x="1724" y="141"/>
                  </a:lnTo>
                  <a:lnTo>
                    <a:pt x="1749" y="154"/>
                  </a:lnTo>
                  <a:lnTo>
                    <a:pt x="1773" y="168"/>
                  </a:lnTo>
                  <a:lnTo>
                    <a:pt x="1797" y="183"/>
                  </a:lnTo>
                  <a:lnTo>
                    <a:pt x="1820" y="199"/>
                  </a:lnTo>
                  <a:lnTo>
                    <a:pt x="1844" y="215"/>
                  </a:lnTo>
                  <a:lnTo>
                    <a:pt x="1866" y="231"/>
                  </a:lnTo>
                  <a:lnTo>
                    <a:pt x="1889" y="248"/>
                  </a:lnTo>
                  <a:lnTo>
                    <a:pt x="1910" y="265"/>
                  </a:lnTo>
                  <a:lnTo>
                    <a:pt x="1931" y="284"/>
                  </a:lnTo>
                  <a:lnTo>
                    <a:pt x="1953" y="303"/>
                  </a:lnTo>
                  <a:lnTo>
                    <a:pt x="1973" y="322"/>
                  </a:lnTo>
                  <a:lnTo>
                    <a:pt x="1993" y="341"/>
                  </a:lnTo>
                  <a:lnTo>
                    <a:pt x="2012" y="362"/>
                  </a:lnTo>
                  <a:lnTo>
                    <a:pt x="2032" y="382"/>
                  </a:lnTo>
                  <a:lnTo>
                    <a:pt x="2050" y="403"/>
                  </a:lnTo>
                  <a:lnTo>
                    <a:pt x="2068" y="425"/>
                  </a:lnTo>
                  <a:lnTo>
                    <a:pt x="2086" y="446"/>
                  </a:lnTo>
                  <a:lnTo>
                    <a:pt x="2103" y="468"/>
                  </a:lnTo>
                  <a:lnTo>
                    <a:pt x="2119" y="491"/>
                  </a:lnTo>
                  <a:lnTo>
                    <a:pt x="2135" y="514"/>
                  </a:lnTo>
                  <a:lnTo>
                    <a:pt x="2150" y="538"/>
                  </a:lnTo>
                  <a:lnTo>
                    <a:pt x="2165" y="561"/>
                  </a:lnTo>
                  <a:lnTo>
                    <a:pt x="2180" y="586"/>
                  </a:lnTo>
                  <a:lnTo>
                    <a:pt x="2194" y="610"/>
                  </a:lnTo>
                  <a:lnTo>
                    <a:pt x="2207" y="635"/>
                  </a:lnTo>
                  <a:lnTo>
                    <a:pt x="2220" y="661"/>
                  </a:lnTo>
                  <a:lnTo>
                    <a:pt x="2232" y="686"/>
                  </a:lnTo>
                  <a:lnTo>
                    <a:pt x="2243" y="712"/>
                  </a:lnTo>
                  <a:lnTo>
                    <a:pt x="2254" y="738"/>
                  </a:lnTo>
                  <a:lnTo>
                    <a:pt x="2264" y="765"/>
                  </a:lnTo>
                  <a:lnTo>
                    <a:pt x="2273" y="792"/>
                  </a:lnTo>
                  <a:lnTo>
                    <a:pt x="2282" y="820"/>
                  </a:lnTo>
                  <a:lnTo>
                    <a:pt x="2290" y="846"/>
                  </a:lnTo>
                  <a:lnTo>
                    <a:pt x="2298" y="874"/>
                  </a:lnTo>
                  <a:lnTo>
                    <a:pt x="2305" y="903"/>
                  </a:lnTo>
                  <a:lnTo>
                    <a:pt x="2311" y="931"/>
                  </a:lnTo>
                  <a:lnTo>
                    <a:pt x="2316" y="959"/>
                  </a:lnTo>
                  <a:lnTo>
                    <a:pt x="2321" y="988"/>
                  </a:lnTo>
                  <a:lnTo>
                    <a:pt x="2326" y="1017"/>
                  </a:lnTo>
                  <a:lnTo>
                    <a:pt x="2329" y="1047"/>
                  </a:lnTo>
                  <a:lnTo>
                    <a:pt x="2331" y="1076"/>
                  </a:lnTo>
                  <a:lnTo>
                    <a:pt x="2333" y="1106"/>
                  </a:lnTo>
                  <a:lnTo>
                    <a:pt x="2334"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Slide Number Placeholder 1">
            <a:extLst>
              <a:ext uri="{FF2B5EF4-FFF2-40B4-BE49-F238E27FC236}">
                <a16:creationId xmlns:a16="http://schemas.microsoft.com/office/drawing/2014/main" id="{57A901A0-F1C7-4AB3-8B32-42AB566AF1B0}"/>
              </a:ext>
            </a:extLst>
          </p:cNvPr>
          <p:cNvSpPr>
            <a:spLocks noGrp="1"/>
          </p:cNvSpPr>
          <p:nvPr>
            <p:ph type="sldNum" sz="quarter" idx="12"/>
          </p:nvPr>
        </p:nvSpPr>
        <p:spPr/>
        <p:txBody>
          <a:bodyPr/>
          <a:lstStyle/>
          <a:p>
            <a:fld id="{9639ED2B-37ED-4527-B698-007C17A6D46F}" type="slidenum">
              <a:rPr lang="en-US" smtClean="0"/>
              <a:t>40</a:t>
            </a:fld>
            <a:endParaRPr lang="en-US"/>
          </a:p>
        </p:txBody>
      </p:sp>
    </p:spTree>
    <p:extLst>
      <p:ext uri="{BB962C8B-B14F-4D97-AF65-F5344CB8AC3E}">
        <p14:creationId xmlns:p14="http://schemas.microsoft.com/office/powerpoint/2010/main" val="11563728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 company name&#10;&#10;Description automatically generated">
            <a:extLst>
              <a:ext uri="{FF2B5EF4-FFF2-40B4-BE49-F238E27FC236}">
                <a16:creationId xmlns:a16="http://schemas.microsoft.com/office/drawing/2014/main" id="{0842C6B2-0691-7575-6658-7D998DDDDC8E}"/>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919383" y="902910"/>
            <a:ext cx="8353231" cy="5052180"/>
          </a:xfrm>
          <a:prstGeom prst="rect">
            <a:avLst/>
          </a:prstGeom>
        </p:spPr>
      </p:pic>
      <p:sp>
        <p:nvSpPr>
          <p:cNvPr id="2" name="Title 1">
            <a:extLst>
              <a:ext uri="{FF2B5EF4-FFF2-40B4-BE49-F238E27FC236}">
                <a16:creationId xmlns:a16="http://schemas.microsoft.com/office/drawing/2014/main" id="{089FD563-A721-1530-083E-5081361850B0}"/>
              </a:ext>
            </a:extLst>
          </p:cNvPr>
          <p:cNvSpPr>
            <a:spLocks noGrp="1"/>
          </p:cNvSpPr>
          <p:nvPr>
            <p:ph type="ctrTitle"/>
          </p:nvPr>
        </p:nvSpPr>
        <p:spPr>
          <a:xfrm>
            <a:off x="0" y="-90616"/>
            <a:ext cx="12191999" cy="1238281"/>
          </a:xfrm>
        </p:spPr>
        <p:txBody>
          <a:bodyPr>
            <a:normAutofit/>
          </a:bodyPr>
          <a:lstStyle/>
          <a:p>
            <a:r>
              <a:rPr lang="en-US" b="1" dirty="0"/>
              <a:t>SEWER FEASIBILITY STUDY</a:t>
            </a:r>
          </a:p>
        </p:txBody>
      </p:sp>
    </p:spTree>
    <p:extLst>
      <p:ext uri="{BB962C8B-B14F-4D97-AF65-F5344CB8AC3E}">
        <p14:creationId xmlns:p14="http://schemas.microsoft.com/office/powerpoint/2010/main" val="37804332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EDE19F90-B2B8-67CE-A3B0-98B0EE3F8574}"/>
              </a:ext>
            </a:extLst>
          </p:cNvPr>
          <p:cNvPicPr>
            <a:picLocks noChangeAspect="1"/>
          </p:cNvPicPr>
          <p:nvPr/>
        </p:nvPicPr>
        <p:blipFill rotWithShape="1">
          <a:blip r:embed="rId2"/>
          <a:srcRect/>
          <a:stretch/>
        </p:blipFill>
        <p:spPr>
          <a:xfrm>
            <a:off x="286630" y="831171"/>
            <a:ext cx="11601450" cy="5949680"/>
          </a:xfrm>
          <a:prstGeom prst="rect">
            <a:avLst/>
          </a:prstGeom>
        </p:spPr>
      </p:pic>
      <p:sp>
        <p:nvSpPr>
          <p:cNvPr id="2" name="Title 1">
            <a:extLst>
              <a:ext uri="{FF2B5EF4-FFF2-40B4-BE49-F238E27FC236}">
                <a16:creationId xmlns:a16="http://schemas.microsoft.com/office/drawing/2014/main" id="{D14D823C-7EC7-C4AC-1979-0113F58ABC7C}"/>
              </a:ext>
            </a:extLst>
          </p:cNvPr>
          <p:cNvSpPr>
            <a:spLocks noGrp="1"/>
          </p:cNvSpPr>
          <p:nvPr>
            <p:ph type="title"/>
          </p:nvPr>
        </p:nvSpPr>
        <p:spPr>
          <a:xfrm>
            <a:off x="0" y="172404"/>
            <a:ext cx="12191999" cy="1150938"/>
          </a:xfrm>
        </p:spPr>
        <p:txBody>
          <a:bodyPr/>
          <a:lstStyle/>
          <a:p>
            <a:r>
              <a:rPr lang="en-US" dirty="0"/>
              <a:t>SDS Sewer Service Area</a:t>
            </a:r>
          </a:p>
        </p:txBody>
      </p:sp>
      <p:pic>
        <p:nvPicPr>
          <p:cNvPr id="23" name="Picture 22" descr="Logo, company name&#10;&#10;Description automatically generated">
            <a:extLst>
              <a:ext uri="{FF2B5EF4-FFF2-40B4-BE49-F238E27FC236}">
                <a16:creationId xmlns:a16="http://schemas.microsoft.com/office/drawing/2014/main" id="{C4A8E8A8-DA15-B93A-3120-17284E640A41}"/>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9803752" y="200852"/>
            <a:ext cx="2084328" cy="1260638"/>
          </a:xfrm>
          <a:prstGeom prst="rect">
            <a:avLst/>
          </a:prstGeom>
        </p:spPr>
      </p:pic>
      <p:sp>
        <p:nvSpPr>
          <p:cNvPr id="32" name="TextBox 31">
            <a:extLst>
              <a:ext uri="{FF2B5EF4-FFF2-40B4-BE49-F238E27FC236}">
                <a16:creationId xmlns:a16="http://schemas.microsoft.com/office/drawing/2014/main" id="{2DBC976F-EA57-7B88-0F32-4902F6B098B8}"/>
              </a:ext>
            </a:extLst>
          </p:cNvPr>
          <p:cNvSpPr txBox="1"/>
          <p:nvPr/>
        </p:nvSpPr>
        <p:spPr>
          <a:xfrm>
            <a:off x="152400" y="6647480"/>
            <a:ext cx="2362200" cy="1692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4" name="Picture 33">
            <a:extLst>
              <a:ext uri="{FF2B5EF4-FFF2-40B4-BE49-F238E27FC236}">
                <a16:creationId xmlns:a16="http://schemas.microsoft.com/office/drawing/2014/main" id="{64A84EC2-3BCE-8FA9-9F69-9DD5AFF093DF}"/>
              </a:ext>
            </a:extLst>
          </p:cNvPr>
          <p:cNvPicPr>
            <a:picLocks noChangeAspect="1"/>
          </p:cNvPicPr>
          <p:nvPr/>
        </p:nvPicPr>
        <p:blipFill>
          <a:blip r:embed="rId4"/>
          <a:stretch>
            <a:fillRect/>
          </a:stretch>
        </p:blipFill>
        <p:spPr>
          <a:xfrm>
            <a:off x="323544" y="1484817"/>
            <a:ext cx="2191056" cy="1066949"/>
          </a:xfrm>
          <a:prstGeom prst="rect">
            <a:avLst/>
          </a:prstGeom>
        </p:spPr>
      </p:pic>
      <p:pic>
        <p:nvPicPr>
          <p:cNvPr id="35" name="Picture 34">
            <a:extLst>
              <a:ext uri="{FF2B5EF4-FFF2-40B4-BE49-F238E27FC236}">
                <a16:creationId xmlns:a16="http://schemas.microsoft.com/office/drawing/2014/main" id="{FA165935-6AEF-F038-582C-3F520A4343D6}"/>
              </a:ext>
            </a:extLst>
          </p:cNvPr>
          <p:cNvPicPr>
            <a:picLocks noChangeAspect="1"/>
          </p:cNvPicPr>
          <p:nvPr/>
        </p:nvPicPr>
        <p:blipFill>
          <a:blip r:embed="rId5"/>
          <a:stretch>
            <a:fillRect/>
          </a:stretch>
        </p:blipFill>
        <p:spPr>
          <a:xfrm>
            <a:off x="11578727" y="1489938"/>
            <a:ext cx="326643" cy="1260638"/>
          </a:xfrm>
          <a:prstGeom prst="rect">
            <a:avLst/>
          </a:prstGeom>
        </p:spPr>
      </p:pic>
    </p:spTree>
    <p:extLst>
      <p:ext uri="{BB962C8B-B14F-4D97-AF65-F5344CB8AC3E}">
        <p14:creationId xmlns:p14="http://schemas.microsoft.com/office/powerpoint/2010/main" val="4499503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D823C-7EC7-C4AC-1979-0113F58ABC7C}"/>
              </a:ext>
            </a:extLst>
          </p:cNvPr>
          <p:cNvSpPr>
            <a:spLocks noGrp="1"/>
          </p:cNvSpPr>
          <p:nvPr>
            <p:ph type="title"/>
          </p:nvPr>
        </p:nvSpPr>
        <p:spPr>
          <a:xfrm>
            <a:off x="0" y="172404"/>
            <a:ext cx="12191999" cy="1150938"/>
          </a:xfrm>
        </p:spPr>
        <p:txBody>
          <a:bodyPr/>
          <a:lstStyle/>
          <a:p>
            <a:r>
              <a:rPr lang="en-US" dirty="0"/>
              <a:t>Target Area #1 – </a:t>
            </a:r>
            <a:r>
              <a:rPr lang="en-US" i="1" dirty="0"/>
              <a:t>Newnan West Corridor</a:t>
            </a:r>
          </a:p>
        </p:txBody>
      </p:sp>
      <p:pic>
        <p:nvPicPr>
          <p:cNvPr id="9" name="Content Placeholder 8">
            <a:extLst>
              <a:ext uri="{FF2B5EF4-FFF2-40B4-BE49-F238E27FC236}">
                <a16:creationId xmlns:a16="http://schemas.microsoft.com/office/drawing/2014/main" id="{46305857-628E-4F4D-82DE-7C94AFF2D8D7}"/>
              </a:ext>
            </a:extLst>
          </p:cNvPr>
          <p:cNvPicPr>
            <a:picLocks noGrp="1" noChangeAspect="1"/>
          </p:cNvPicPr>
          <p:nvPr>
            <p:ph idx="1"/>
          </p:nvPr>
        </p:nvPicPr>
        <p:blipFill rotWithShape="1">
          <a:blip r:embed="rId2"/>
          <a:srcRect l="3080" b="567"/>
          <a:stretch/>
        </p:blipFill>
        <p:spPr>
          <a:xfrm>
            <a:off x="1610685" y="3607085"/>
            <a:ext cx="9891529" cy="3055280"/>
          </a:xfrm>
        </p:spPr>
      </p:pic>
      <p:pic>
        <p:nvPicPr>
          <p:cNvPr id="11" name="Picture 10">
            <a:extLst>
              <a:ext uri="{FF2B5EF4-FFF2-40B4-BE49-F238E27FC236}">
                <a16:creationId xmlns:a16="http://schemas.microsoft.com/office/drawing/2014/main" id="{3B49F46D-8E39-5B5E-D702-5FA53E6A93DA}"/>
              </a:ext>
            </a:extLst>
          </p:cNvPr>
          <p:cNvPicPr>
            <a:picLocks noChangeAspect="1"/>
          </p:cNvPicPr>
          <p:nvPr/>
        </p:nvPicPr>
        <p:blipFill>
          <a:blip r:embed="rId3"/>
          <a:stretch>
            <a:fillRect/>
          </a:stretch>
        </p:blipFill>
        <p:spPr>
          <a:xfrm>
            <a:off x="1284042" y="3634726"/>
            <a:ext cx="326643" cy="1260638"/>
          </a:xfrm>
          <a:prstGeom prst="rect">
            <a:avLst/>
          </a:prstGeom>
        </p:spPr>
      </p:pic>
      <p:sp>
        <p:nvSpPr>
          <p:cNvPr id="12" name="TextBox 11">
            <a:extLst>
              <a:ext uri="{FF2B5EF4-FFF2-40B4-BE49-F238E27FC236}">
                <a16:creationId xmlns:a16="http://schemas.microsoft.com/office/drawing/2014/main" id="{8A9C2DDB-3317-73E4-EA42-8FBF7534AC9E}"/>
              </a:ext>
            </a:extLst>
          </p:cNvPr>
          <p:cNvSpPr txBox="1"/>
          <p:nvPr/>
        </p:nvSpPr>
        <p:spPr>
          <a:xfrm>
            <a:off x="696838" y="1547813"/>
            <a:ext cx="10812430" cy="221599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sng" strike="noStrike" kern="1200" cap="none" spc="0" normalizeH="0" baseline="0" noProof="0" dirty="0">
                <a:ln>
                  <a:noFill/>
                </a:ln>
                <a:solidFill>
                  <a:prstClr val="black"/>
                </a:solidFill>
                <a:effectLst/>
                <a:uLnTx/>
                <a:uFillTx/>
                <a:latin typeface="Calibri Light" panose="020F0302020204030204"/>
                <a:ea typeface="+mn-ea"/>
                <a:cs typeface="+mn-cs"/>
              </a:rPr>
              <a:t>Limits </a:t>
            </a:r>
            <a:r>
              <a:rPr kumimoji="0" lang="en-US" sz="2400"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rPr>
              <a:t>West of City of Griffin City Limits from West Poplar Avenue to Spalding/Coweta County line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sng" strike="noStrike" kern="1200" cap="none" spc="0" normalizeH="0" baseline="0" noProof="0" dirty="0">
                <a:ln>
                  <a:noFill/>
                </a:ln>
                <a:solidFill>
                  <a:prstClr val="black"/>
                </a:solidFill>
                <a:effectLst/>
                <a:uLnTx/>
                <a:uFillTx/>
                <a:latin typeface="Calibri Light" panose="020F0302020204030204"/>
                <a:ea typeface="+mn-ea"/>
                <a:cs typeface="+mn-cs"/>
              </a:rPr>
              <a:t>Justification </a:t>
            </a:r>
            <a:r>
              <a:rPr kumimoji="0" lang="en-US" sz="2400"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rPr>
              <a:t>Address residential housing pressure migrating East from Coweta County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21" name="Picture 20">
            <a:extLst>
              <a:ext uri="{FF2B5EF4-FFF2-40B4-BE49-F238E27FC236}">
                <a16:creationId xmlns:a16="http://schemas.microsoft.com/office/drawing/2014/main" id="{8BE73409-A073-6D72-D15D-3E7AE6C6361E}"/>
              </a:ext>
            </a:extLst>
          </p:cNvPr>
          <p:cNvPicPr>
            <a:picLocks noChangeAspect="1"/>
          </p:cNvPicPr>
          <p:nvPr/>
        </p:nvPicPr>
        <p:blipFill rotWithShape="1">
          <a:blip r:embed="rId4"/>
          <a:srcRect r="57446" b="9895"/>
          <a:stretch/>
        </p:blipFill>
        <p:spPr>
          <a:xfrm>
            <a:off x="3649799" y="3401736"/>
            <a:ext cx="1325520" cy="274663"/>
          </a:xfrm>
          <a:prstGeom prst="rect">
            <a:avLst/>
          </a:prstGeom>
        </p:spPr>
      </p:pic>
      <p:pic>
        <p:nvPicPr>
          <p:cNvPr id="22" name="Picture 21">
            <a:extLst>
              <a:ext uri="{FF2B5EF4-FFF2-40B4-BE49-F238E27FC236}">
                <a16:creationId xmlns:a16="http://schemas.microsoft.com/office/drawing/2014/main" id="{DD35303C-D388-01EA-DD51-4B8776C970B0}"/>
              </a:ext>
            </a:extLst>
          </p:cNvPr>
          <p:cNvPicPr>
            <a:picLocks noChangeAspect="1"/>
          </p:cNvPicPr>
          <p:nvPr/>
        </p:nvPicPr>
        <p:blipFill>
          <a:blip r:embed="rId5"/>
          <a:stretch>
            <a:fillRect/>
          </a:stretch>
        </p:blipFill>
        <p:spPr>
          <a:xfrm>
            <a:off x="3649799" y="3676399"/>
            <a:ext cx="1325520" cy="420142"/>
          </a:xfrm>
          <a:prstGeom prst="rect">
            <a:avLst/>
          </a:prstGeom>
        </p:spPr>
      </p:pic>
      <p:pic>
        <p:nvPicPr>
          <p:cNvPr id="23" name="Picture 22" descr="Logo, company name&#10;&#10;Description automatically generated">
            <a:extLst>
              <a:ext uri="{FF2B5EF4-FFF2-40B4-BE49-F238E27FC236}">
                <a16:creationId xmlns:a16="http://schemas.microsoft.com/office/drawing/2014/main" id="{C4A8E8A8-DA15-B93A-3120-17284E640A41}"/>
              </a:ext>
            </a:extLst>
          </p:cNvPr>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a:xfrm>
            <a:off x="9803752" y="200852"/>
            <a:ext cx="2084328" cy="1260638"/>
          </a:xfrm>
          <a:prstGeom prst="rect">
            <a:avLst/>
          </a:prstGeom>
        </p:spPr>
      </p:pic>
    </p:spTree>
    <p:extLst>
      <p:ext uri="{BB962C8B-B14F-4D97-AF65-F5344CB8AC3E}">
        <p14:creationId xmlns:p14="http://schemas.microsoft.com/office/powerpoint/2010/main" val="27725992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B61A8588-1547-50AE-1C03-2209B73C0216}"/>
              </a:ext>
            </a:extLst>
          </p:cNvPr>
          <p:cNvPicPr>
            <a:picLocks noGrp="1" noChangeAspect="1"/>
          </p:cNvPicPr>
          <p:nvPr>
            <p:ph idx="1"/>
          </p:nvPr>
        </p:nvPicPr>
        <p:blipFill>
          <a:blip r:embed="rId2"/>
          <a:stretch>
            <a:fillRect/>
          </a:stretch>
        </p:blipFill>
        <p:spPr>
          <a:xfrm>
            <a:off x="4618482" y="2463448"/>
            <a:ext cx="7421011" cy="3200847"/>
          </a:xfrm>
        </p:spPr>
      </p:pic>
      <p:sp>
        <p:nvSpPr>
          <p:cNvPr id="2" name="Title 1">
            <a:extLst>
              <a:ext uri="{FF2B5EF4-FFF2-40B4-BE49-F238E27FC236}">
                <a16:creationId xmlns:a16="http://schemas.microsoft.com/office/drawing/2014/main" id="{D14D823C-7EC7-C4AC-1979-0113F58ABC7C}"/>
              </a:ext>
            </a:extLst>
          </p:cNvPr>
          <p:cNvSpPr>
            <a:spLocks noGrp="1"/>
          </p:cNvSpPr>
          <p:nvPr>
            <p:ph type="title"/>
          </p:nvPr>
        </p:nvSpPr>
        <p:spPr>
          <a:xfrm>
            <a:off x="0" y="172404"/>
            <a:ext cx="12191999" cy="1150938"/>
          </a:xfrm>
        </p:spPr>
        <p:txBody>
          <a:bodyPr>
            <a:noAutofit/>
          </a:bodyPr>
          <a:lstStyle/>
          <a:p>
            <a:r>
              <a:rPr lang="en-US" dirty="0"/>
              <a:t>Target Area #2 – </a:t>
            </a:r>
            <a:r>
              <a:rPr lang="en-US" i="1" dirty="0"/>
              <a:t>Arthur K Bolton (AKB) East Corridor</a:t>
            </a:r>
          </a:p>
        </p:txBody>
      </p:sp>
      <p:pic>
        <p:nvPicPr>
          <p:cNvPr id="11" name="Picture 10">
            <a:extLst>
              <a:ext uri="{FF2B5EF4-FFF2-40B4-BE49-F238E27FC236}">
                <a16:creationId xmlns:a16="http://schemas.microsoft.com/office/drawing/2014/main" id="{3B49F46D-8E39-5B5E-D702-5FA53E6A93DA}"/>
              </a:ext>
            </a:extLst>
          </p:cNvPr>
          <p:cNvPicPr>
            <a:picLocks noChangeAspect="1"/>
          </p:cNvPicPr>
          <p:nvPr/>
        </p:nvPicPr>
        <p:blipFill>
          <a:blip r:embed="rId3"/>
          <a:stretch>
            <a:fillRect/>
          </a:stretch>
        </p:blipFill>
        <p:spPr>
          <a:xfrm>
            <a:off x="11712850" y="3766495"/>
            <a:ext cx="326643" cy="1260638"/>
          </a:xfrm>
          <a:prstGeom prst="rect">
            <a:avLst/>
          </a:prstGeom>
        </p:spPr>
      </p:pic>
      <p:sp>
        <p:nvSpPr>
          <p:cNvPr id="12" name="TextBox 11">
            <a:extLst>
              <a:ext uri="{FF2B5EF4-FFF2-40B4-BE49-F238E27FC236}">
                <a16:creationId xmlns:a16="http://schemas.microsoft.com/office/drawing/2014/main" id="{8A9C2DDB-3317-73E4-EA42-8FBF7534AC9E}"/>
              </a:ext>
            </a:extLst>
          </p:cNvPr>
          <p:cNvSpPr txBox="1"/>
          <p:nvPr/>
        </p:nvSpPr>
        <p:spPr>
          <a:xfrm>
            <a:off x="696840" y="1547813"/>
            <a:ext cx="3501930" cy="34163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sng" strike="noStrike" kern="1200" cap="none" spc="0" normalizeH="0" baseline="0" noProof="0" dirty="0">
                <a:ln>
                  <a:noFill/>
                </a:ln>
                <a:solidFill>
                  <a:prstClr val="black"/>
                </a:solidFill>
                <a:effectLst/>
                <a:uLnTx/>
                <a:uFillTx/>
                <a:latin typeface="Calibri Light" panose="020F0302020204030204"/>
                <a:ea typeface="+mn-ea"/>
                <a:cs typeface="+mn-cs"/>
              </a:rPr>
              <a:t>Limits </a:t>
            </a:r>
            <a:r>
              <a:rPr kumimoji="0" lang="en-US" sz="2400"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rPr>
              <a:t>East of City of Griffin City Limits along AKB from Barrow Road to Spalding/Butts County line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sng" strike="noStrike" kern="1200" cap="none" spc="0" normalizeH="0" baseline="0" noProof="0" dirty="0">
                <a:ln>
                  <a:noFill/>
                </a:ln>
                <a:solidFill>
                  <a:prstClr val="black"/>
                </a:solidFill>
                <a:effectLst/>
                <a:uLnTx/>
                <a:uFillTx/>
                <a:latin typeface="Calibri Light" panose="020F0302020204030204"/>
                <a:ea typeface="+mn-ea"/>
                <a:cs typeface="+mn-cs"/>
              </a:rPr>
              <a:t>Justification </a:t>
            </a:r>
            <a:r>
              <a:rPr kumimoji="0" lang="en-US" sz="2400"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rPr>
              <a:t>Address Industrial and Commercial growth</a:t>
            </a: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21" name="Picture 20">
            <a:extLst>
              <a:ext uri="{FF2B5EF4-FFF2-40B4-BE49-F238E27FC236}">
                <a16:creationId xmlns:a16="http://schemas.microsoft.com/office/drawing/2014/main" id="{8BE73409-A073-6D72-D15D-3E7AE6C6361E}"/>
              </a:ext>
            </a:extLst>
          </p:cNvPr>
          <p:cNvPicPr>
            <a:picLocks noChangeAspect="1"/>
          </p:cNvPicPr>
          <p:nvPr/>
        </p:nvPicPr>
        <p:blipFill rotWithShape="1">
          <a:blip r:embed="rId4"/>
          <a:srcRect r="57446" b="9895"/>
          <a:stretch/>
        </p:blipFill>
        <p:spPr>
          <a:xfrm>
            <a:off x="10713973" y="1547813"/>
            <a:ext cx="1325520" cy="274663"/>
          </a:xfrm>
          <a:prstGeom prst="rect">
            <a:avLst/>
          </a:prstGeom>
        </p:spPr>
      </p:pic>
      <p:pic>
        <p:nvPicPr>
          <p:cNvPr id="22" name="Picture 21">
            <a:extLst>
              <a:ext uri="{FF2B5EF4-FFF2-40B4-BE49-F238E27FC236}">
                <a16:creationId xmlns:a16="http://schemas.microsoft.com/office/drawing/2014/main" id="{DD35303C-D388-01EA-DD51-4B8776C970B0}"/>
              </a:ext>
            </a:extLst>
          </p:cNvPr>
          <p:cNvPicPr>
            <a:picLocks noChangeAspect="1"/>
          </p:cNvPicPr>
          <p:nvPr/>
        </p:nvPicPr>
        <p:blipFill>
          <a:blip r:embed="rId5"/>
          <a:stretch>
            <a:fillRect/>
          </a:stretch>
        </p:blipFill>
        <p:spPr>
          <a:xfrm>
            <a:off x="10713973" y="1822476"/>
            <a:ext cx="1325520" cy="420142"/>
          </a:xfrm>
          <a:prstGeom prst="rect">
            <a:avLst/>
          </a:prstGeom>
        </p:spPr>
      </p:pic>
      <p:pic>
        <p:nvPicPr>
          <p:cNvPr id="10" name="Picture 9" descr="Logo, company name&#10;&#10;Description automatically generated">
            <a:extLst>
              <a:ext uri="{FF2B5EF4-FFF2-40B4-BE49-F238E27FC236}">
                <a16:creationId xmlns:a16="http://schemas.microsoft.com/office/drawing/2014/main" id="{9D1901F9-7C5F-0B35-A2C9-E2E27CB283C7}"/>
              </a:ext>
            </a:extLst>
          </p:cNvPr>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a:xfrm>
            <a:off x="152507" y="5424958"/>
            <a:ext cx="2084328" cy="1260638"/>
          </a:xfrm>
          <a:prstGeom prst="rect">
            <a:avLst/>
          </a:prstGeom>
        </p:spPr>
      </p:pic>
    </p:spTree>
    <p:extLst>
      <p:ext uri="{BB962C8B-B14F-4D97-AF65-F5344CB8AC3E}">
        <p14:creationId xmlns:p14="http://schemas.microsoft.com/office/powerpoint/2010/main" val="42072846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7706F35-3863-7564-3C1E-775A6A64E677}"/>
              </a:ext>
            </a:extLst>
          </p:cNvPr>
          <p:cNvPicPr>
            <a:picLocks noChangeAspect="1"/>
          </p:cNvPicPr>
          <p:nvPr/>
        </p:nvPicPr>
        <p:blipFill>
          <a:blip r:embed="rId2"/>
          <a:stretch>
            <a:fillRect/>
          </a:stretch>
        </p:blipFill>
        <p:spPr>
          <a:xfrm>
            <a:off x="8840246" y="970207"/>
            <a:ext cx="2514951" cy="5591955"/>
          </a:xfrm>
          <a:prstGeom prst="rect">
            <a:avLst/>
          </a:prstGeom>
        </p:spPr>
      </p:pic>
      <p:sp>
        <p:nvSpPr>
          <p:cNvPr id="2" name="Title 1">
            <a:extLst>
              <a:ext uri="{FF2B5EF4-FFF2-40B4-BE49-F238E27FC236}">
                <a16:creationId xmlns:a16="http://schemas.microsoft.com/office/drawing/2014/main" id="{D14D823C-7EC7-C4AC-1979-0113F58ABC7C}"/>
              </a:ext>
            </a:extLst>
          </p:cNvPr>
          <p:cNvSpPr>
            <a:spLocks noGrp="1"/>
          </p:cNvSpPr>
          <p:nvPr>
            <p:ph type="title"/>
          </p:nvPr>
        </p:nvSpPr>
        <p:spPr>
          <a:xfrm>
            <a:off x="0" y="172404"/>
            <a:ext cx="12191999" cy="1150938"/>
          </a:xfrm>
        </p:spPr>
        <p:txBody>
          <a:bodyPr>
            <a:normAutofit/>
          </a:bodyPr>
          <a:lstStyle/>
          <a:p>
            <a:r>
              <a:rPr lang="en-US" dirty="0"/>
              <a:t>Target Area #3 – </a:t>
            </a:r>
            <a:r>
              <a:rPr lang="en-US" i="1" dirty="0"/>
              <a:t>North Expressway North Corridor</a:t>
            </a:r>
          </a:p>
        </p:txBody>
      </p:sp>
      <p:pic>
        <p:nvPicPr>
          <p:cNvPr id="11" name="Picture 10">
            <a:extLst>
              <a:ext uri="{FF2B5EF4-FFF2-40B4-BE49-F238E27FC236}">
                <a16:creationId xmlns:a16="http://schemas.microsoft.com/office/drawing/2014/main" id="{3B49F46D-8E39-5B5E-D702-5FA53E6A93DA}"/>
              </a:ext>
            </a:extLst>
          </p:cNvPr>
          <p:cNvPicPr>
            <a:picLocks noChangeAspect="1"/>
          </p:cNvPicPr>
          <p:nvPr/>
        </p:nvPicPr>
        <p:blipFill>
          <a:blip r:embed="rId3"/>
          <a:stretch>
            <a:fillRect/>
          </a:stretch>
        </p:blipFill>
        <p:spPr>
          <a:xfrm>
            <a:off x="11424505" y="1168714"/>
            <a:ext cx="326643" cy="1260638"/>
          </a:xfrm>
          <a:prstGeom prst="rect">
            <a:avLst/>
          </a:prstGeom>
        </p:spPr>
      </p:pic>
      <p:sp>
        <p:nvSpPr>
          <p:cNvPr id="12" name="TextBox 11">
            <a:extLst>
              <a:ext uri="{FF2B5EF4-FFF2-40B4-BE49-F238E27FC236}">
                <a16:creationId xmlns:a16="http://schemas.microsoft.com/office/drawing/2014/main" id="{8A9C2DDB-3317-73E4-EA42-8FBF7534AC9E}"/>
              </a:ext>
            </a:extLst>
          </p:cNvPr>
          <p:cNvSpPr txBox="1"/>
          <p:nvPr/>
        </p:nvSpPr>
        <p:spPr>
          <a:xfrm>
            <a:off x="696838" y="1547813"/>
            <a:ext cx="6123411" cy="258532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sng" strike="noStrike" kern="1200" cap="none" spc="0" normalizeH="0" baseline="0" noProof="0" dirty="0">
                <a:ln>
                  <a:noFill/>
                </a:ln>
                <a:solidFill>
                  <a:prstClr val="black"/>
                </a:solidFill>
                <a:effectLst/>
                <a:uLnTx/>
                <a:uFillTx/>
                <a:latin typeface="Calibri Light" panose="020F0302020204030204"/>
                <a:ea typeface="+mn-ea"/>
                <a:cs typeface="+mn-cs"/>
              </a:rPr>
              <a:t>Limits </a:t>
            </a:r>
            <a:r>
              <a:rPr kumimoji="0" lang="en-US" sz="2400"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rPr>
              <a:t>North of City of Griffin City Limits along North Expressway Spalding/Henry County line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sng" strike="noStrike" kern="1200" cap="none" spc="0" normalizeH="0" baseline="0" noProof="0" dirty="0">
                <a:ln>
                  <a:noFill/>
                </a:ln>
                <a:solidFill>
                  <a:prstClr val="black"/>
                </a:solidFill>
                <a:effectLst/>
                <a:uLnTx/>
                <a:uFillTx/>
                <a:latin typeface="Calibri Light" panose="020F0302020204030204"/>
                <a:ea typeface="+mn-ea"/>
                <a:cs typeface="+mn-cs"/>
              </a:rPr>
              <a:t>Justification </a:t>
            </a:r>
            <a:r>
              <a:rPr kumimoji="0" lang="en-US" sz="2400"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rPr>
              <a:t>Address Commercial growth and known septic tank issues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21" name="Picture 20">
            <a:extLst>
              <a:ext uri="{FF2B5EF4-FFF2-40B4-BE49-F238E27FC236}">
                <a16:creationId xmlns:a16="http://schemas.microsoft.com/office/drawing/2014/main" id="{8BE73409-A073-6D72-D15D-3E7AE6C6361E}"/>
              </a:ext>
            </a:extLst>
          </p:cNvPr>
          <p:cNvPicPr>
            <a:picLocks noChangeAspect="1"/>
          </p:cNvPicPr>
          <p:nvPr/>
        </p:nvPicPr>
        <p:blipFill rotWithShape="1">
          <a:blip r:embed="rId4"/>
          <a:srcRect r="57446" b="9895"/>
          <a:stretch/>
        </p:blipFill>
        <p:spPr>
          <a:xfrm>
            <a:off x="7445418" y="1323342"/>
            <a:ext cx="1325520" cy="274663"/>
          </a:xfrm>
          <a:prstGeom prst="rect">
            <a:avLst/>
          </a:prstGeom>
        </p:spPr>
      </p:pic>
      <p:pic>
        <p:nvPicPr>
          <p:cNvPr id="22" name="Picture 21">
            <a:extLst>
              <a:ext uri="{FF2B5EF4-FFF2-40B4-BE49-F238E27FC236}">
                <a16:creationId xmlns:a16="http://schemas.microsoft.com/office/drawing/2014/main" id="{DD35303C-D388-01EA-DD51-4B8776C970B0}"/>
              </a:ext>
            </a:extLst>
          </p:cNvPr>
          <p:cNvPicPr>
            <a:picLocks noChangeAspect="1"/>
          </p:cNvPicPr>
          <p:nvPr/>
        </p:nvPicPr>
        <p:blipFill>
          <a:blip r:embed="rId5"/>
          <a:stretch>
            <a:fillRect/>
          </a:stretch>
        </p:blipFill>
        <p:spPr>
          <a:xfrm>
            <a:off x="7445418" y="1598005"/>
            <a:ext cx="1325520" cy="420142"/>
          </a:xfrm>
          <a:prstGeom prst="rect">
            <a:avLst/>
          </a:prstGeom>
        </p:spPr>
      </p:pic>
      <p:pic>
        <p:nvPicPr>
          <p:cNvPr id="7" name="Picture 6" descr="Logo, company name&#10;&#10;Description automatically generated">
            <a:extLst>
              <a:ext uri="{FF2B5EF4-FFF2-40B4-BE49-F238E27FC236}">
                <a16:creationId xmlns:a16="http://schemas.microsoft.com/office/drawing/2014/main" id="{4DA8C088-5E9B-CB13-4E3F-8BE35B14C3D9}"/>
              </a:ext>
            </a:extLst>
          </p:cNvPr>
          <p:cNvPicPr>
            <a:picLocks noChangeAspect="1"/>
          </p:cNvPicPr>
          <p:nvPr/>
        </p:nvPicPr>
        <p:blipFill>
          <a:blip r:embed="rId6">
            <a:alphaModFix/>
            <a:extLst>
              <a:ext uri="{28A0092B-C50C-407E-A947-70E740481C1C}">
                <a14:useLocalDpi xmlns:a14="http://schemas.microsoft.com/office/drawing/2010/main" val="0"/>
              </a:ext>
            </a:extLst>
          </a:blip>
          <a:stretch>
            <a:fillRect/>
          </a:stretch>
        </p:blipFill>
        <p:spPr>
          <a:xfrm>
            <a:off x="152507" y="5424958"/>
            <a:ext cx="2084328" cy="1260638"/>
          </a:xfrm>
          <a:prstGeom prst="rect">
            <a:avLst/>
          </a:prstGeom>
        </p:spPr>
      </p:pic>
    </p:spTree>
    <p:extLst>
      <p:ext uri="{BB962C8B-B14F-4D97-AF65-F5344CB8AC3E}">
        <p14:creationId xmlns:p14="http://schemas.microsoft.com/office/powerpoint/2010/main" val="15704345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D823C-7EC7-C4AC-1979-0113F58ABC7C}"/>
              </a:ext>
            </a:extLst>
          </p:cNvPr>
          <p:cNvSpPr>
            <a:spLocks noGrp="1"/>
          </p:cNvSpPr>
          <p:nvPr>
            <p:ph type="title"/>
          </p:nvPr>
        </p:nvSpPr>
        <p:spPr>
          <a:xfrm>
            <a:off x="0" y="172404"/>
            <a:ext cx="12191999" cy="1150938"/>
          </a:xfrm>
        </p:spPr>
        <p:txBody>
          <a:bodyPr>
            <a:normAutofit/>
          </a:bodyPr>
          <a:lstStyle/>
          <a:p>
            <a:r>
              <a:rPr lang="en-US" dirty="0"/>
              <a:t>Target Area #4 – </a:t>
            </a:r>
            <a:r>
              <a:rPr lang="en-US" i="1" dirty="0"/>
              <a:t>Tri-County Corridor</a:t>
            </a:r>
          </a:p>
        </p:txBody>
      </p:sp>
      <p:pic>
        <p:nvPicPr>
          <p:cNvPr id="11" name="Picture 10">
            <a:extLst>
              <a:ext uri="{FF2B5EF4-FFF2-40B4-BE49-F238E27FC236}">
                <a16:creationId xmlns:a16="http://schemas.microsoft.com/office/drawing/2014/main" id="{3B49F46D-8E39-5B5E-D702-5FA53E6A93DA}"/>
              </a:ext>
            </a:extLst>
          </p:cNvPr>
          <p:cNvPicPr>
            <a:picLocks noChangeAspect="1"/>
          </p:cNvPicPr>
          <p:nvPr/>
        </p:nvPicPr>
        <p:blipFill>
          <a:blip r:embed="rId2"/>
          <a:stretch>
            <a:fillRect/>
          </a:stretch>
        </p:blipFill>
        <p:spPr>
          <a:xfrm>
            <a:off x="11424505" y="1168714"/>
            <a:ext cx="326643" cy="1260638"/>
          </a:xfrm>
          <a:prstGeom prst="rect">
            <a:avLst/>
          </a:prstGeom>
        </p:spPr>
      </p:pic>
      <p:sp>
        <p:nvSpPr>
          <p:cNvPr id="12" name="TextBox 11">
            <a:extLst>
              <a:ext uri="{FF2B5EF4-FFF2-40B4-BE49-F238E27FC236}">
                <a16:creationId xmlns:a16="http://schemas.microsoft.com/office/drawing/2014/main" id="{8A9C2DDB-3317-73E4-EA42-8FBF7534AC9E}"/>
              </a:ext>
            </a:extLst>
          </p:cNvPr>
          <p:cNvSpPr txBox="1"/>
          <p:nvPr/>
        </p:nvSpPr>
        <p:spPr>
          <a:xfrm>
            <a:off x="696838" y="1547813"/>
            <a:ext cx="7286328" cy="258532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sng" strike="noStrike" kern="1200" cap="none" spc="0" normalizeH="0" baseline="0" noProof="0" dirty="0">
                <a:ln>
                  <a:noFill/>
                </a:ln>
                <a:solidFill>
                  <a:prstClr val="black"/>
                </a:solidFill>
                <a:effectLst/>
                <a:uLnTx/>
                <a:uFillTx/>
                <a:latin typeface="Calibri Light" panose="020F0302020204030204"/>
                <a:ea typeface="+mn-ea"/>
                <a:cs typeface="+mn-cs"/>
              </a:rPr>
              <a:t>Limits </a:t>
            </a:r>
            <a:r>
              <a:rPr kumimoji="0" lang="en-US" sz="2400"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rPr>
              <a:t>South of City of Griffin City Limits along Martin Luther K Jr. Pkwy from Airport Road to Spalding/Lamar County line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sng" strike="noStrike" kern="1200" cap="none" spc="0" normalizeH="0" baseline="0" noProof="0" dirty="0">
                <a:ln>
                  <a:noFill/>
                </a:ln>
                <a:solidFill>
                  <a:prstClr val="black"/>
                </a:solidFill>
                <a:effectLst/>
                <a:uLnTx/>
                <a:uFillTx/>
                <a:latin typeface="Calibri Light" panose="020F0302020204030204"/>
                <a:ea typeface="+mn-ea"/>
                <a:cs typeface="+mn-cs"/>
              </a:rPr>
              <a:t>Justification </a:t>
            </a:r>
            <a:r>
              <a:rPr kumimoji="0" lang="en-US" sz="2400" b="1" i="0" u="none" strike="noStrike" kern="1200" cap="none" spc="0" normalizeH="0" baseline="0" noProof="0" dirty="0">
                <a:ln>
                  <a:noFill/>
                </a:ln>
                <a:solidFill>
                  <a:prstClr val="black"/>
                </a:solidFill>
                <a:effectLst/>
                <a:uLnTx/>
                <a:uFillTx/>
                <a:latin typeface="Calibri Light" panose="020F03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rPr>
              <a:t>Address Commercial growth stalled due to the City of Griffin’s Sewer Moratorium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21" name="Picture 20">
            <a:extLst>
              <a:ext uri="{FF2B5EF4-FFF2-40B4-BE49-F238E27FC236}">
                <a16:creationId xmlns:a16="http://schemas.microsoft.com/office/drawing/2014/main" id="{8BE73409-A073-6D72-D15D-3E7AE6C6361E}"/>
              </a:ext>
            </a:extLst>
          </p:cNvPr>
          <p:cNvPicPr>
            <a:picLocks noChangeAspect="1"/>
          </p:cNvPicPr>
          <p:nvPr/>
        </p:nvPicPr>
        <p:blipFill rotWithShape="1">
          <a:blip r:embed="rId3"/>
          <a:srcRect r="57446" b="9895"/>
          <a:stretch/>
        </p:blipFill>
        <p:spPr>
          <a:xfrm>
            <a:off x="8630405" y="1446167"/>
            <a:ext cx="1325520" cy="274663"/>
          </a:xfrm>
          <a:prstGeom prst="rect">
            <a:avLst/>
          </a:prstGeom>
        </p:spPr>
      </p:pic>
      <p:pic>
        <p:nvPicPr>
          <p:cNvPr id="22" name="Picture 21">
            <a:extLst>
              <a:ext uri="{FF2B5EF4-FFF2-40B4-BE49-F238E27FC236}">
                <a16:creationId xmlns:a16="http://schemas.microsoft.com/office/drawing/2014/main" id="{DD35303C-D388-01EA-DD51-4B8776C970B0}"/>
              </a:ext>
            </a:extLst>
          </p:cNvPr>
          <p:cNvPicPr>
            <a:picLocks noChangeAspect="1"/>
          </p:cNvPicPr>
          <p:nvPr/>
        </p:nvPicPr>
        <p:blipFill>
          <a:blip r:embed="rId4"/>
          <a:stretch>
            <a:fillRect/>
          </a:stretch>
        </p:blipFill>
        <p:spPr>
          <a:xfrm>
            <a:off x="8630405" y="1720830"/>
            <a:ext cx="1325520" cy="420142"/>
          </a:xfrm>
          <a:prstGeom prst="rect">
            <a:avLst/>
          </a:prstGeom>
        </p:spPr>
      </p:pic>
      <p:pic>
        <p:nvPicPr>
          <p:cNvPr id="7" name="Picture 6" descr="Logo, company name&#10;&#10;Description automatically generated">
            <a:extLst>
              <a:ext uri="{FF2B5EF4-FFF2-40B4-BE49-F238E27FC236}">
                <a16:creationId xmlns:a16="http://schemas.microsoft.com/office/drawing/2014/main" id="{4DA8C088-5E9B-CB13-4E3F-8BE35B14C3D9}"/>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152507" y="5424958"/>
            <a:ext cx="2084328" cy="1260638"/>
          </a:xfrm>
          <a:prstGeom prst="rect">
            <a:avLst/>
          </a:prstGeom>
        </p:spPr>
      </p:pic>
      <p:pic>
        <p:nvPicPr>
          <p:cNvPr id="4" name="Picture 3">
            <a:extLst>
              <a:ext uri="{FF2B5EF4-FFF2-40B4-BE49-F238E27FC236}">
                <a16:creationId xmlns:a16="http://schemas.microsoft.com/office/drawing/2014/main" id="{1AC7DC60-EBCE-7BEF-68E7-C4985D04A729}"/>
              </a:ext>
            </a:extLst>
          </p:cNvPr>
          <p:cNvPicPr>
            <a:picLocks noChangeAspect="1"/>
          </p:cNvPicPr>
          <p:nvPr/>
        </p:nvPicPr>
        <p:blipFill>
          <a:blip r:embed="rId6"/>
          <a:stretch>
            <a:fillRect/>
          </a:stretch>
        </p:blipFill>
        <p:spPr>
          <a:xfrm>
            <a:off x="8563982" y="2263798"/>
            <a:ext cx="2791215" cy="3791479"/>
          </a:xfrm>
          <a:prstGeom prst="rect">
            <a:avLst/>
          </a:prstGeom>
        </p:spPr>
      </p:pic>
    </p:spTree>
    <p:extLst>
      <p:ext uri="{BB962C8B-B14F-4D97-AF65-F5344CB8AC3E}">
        <p14:creationId xmlns:p14="http://schemas.microsoft.com/office/powerpoint/2010/main" val="39566232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D823C-7EC7-C4AC-1979-0113F58ABC7C}"/>
              </a:ext>
            </a:extLst>
          </p:cNvPr>
          <p:cNvSpPr>
            <a:spLocks noGrp="1"/>
          </p:cNvSpPr>
          <p:nvPr>
            <p:ph type="title"/>
          </p:nvPr>
        </p:nvSpPr>
        <p:spPr>
          <a:xfrm>
            <a:off x="0" y="172404"/>
            <a:ext cx="12191999" cy="1150938"/>
          </a:xfrm>
        </p:spPr>
        <p:txBody>
          <a:bodyPr>
            <a:normAutofit/>
          </a:bodyPr>
          <a:lstStyle/>
          <a:p>
            <a:pPr algn="ctr"/>
            <a:r>
              <a:rPr lang="en-US" dirty="0"/>
              <a:t>Project Timeline</a:t>
            </a:r>
            <a:endParaRPr lang="en-US" i="1" dirty="0"/>
          </a:p>
        </p:txBody>
      </p:sp>
      <p:pic>
        <p:nvPicPr>
          <p:cNvPr id="7" name="Picture 6" descr="Logo, company name&#10;&#10;Description automatically generated">
            <a:extLst>
              <a:ext uri="{FF2B5EF4-FFF2-40B4-BE49-F238E27FC236}">
                <a16:creationId xmlns:a16="http://schemas.microsoft.com/office/drawing/2014/main" id="{4DA8C088-5E9B-CB13-4E3F-8BE35B14C3D9}"/>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152507" y="5424958"/>
            <a:ext cx="2084328" cy="1260638"/>
          </a:xfrm>
          <a:prstGeom prst="rect">
            <a:avLst/>
          </a:prstGeom>
        </p:spPr>
      </p:pic>
      <p:graphicFrame>
        <p:nvGraphicFramePr>
          <p:cNvPr id="13" name="Object 12">
            <a:extLst>
              <a:ext uri="{FF2B5EF4-FFF2-40B4-BE49-F238E27FC236}">
                <a16:creationId xmlns:a16="http://schemas.microsoft.com/office/drawing/2014/main" id="{EEADDB60-4A17-5639-7065-B1D40C351070}"/>
              </a:ext>
            </a:extLst>
          </p:cNvPr>
          <p:cNvGraphicFramePr>
            <a:graphicFrameLocks noChangeAspect="1"/>
          </p:cNvGraphicFramePr>
          <p:nvPr/>
        </p:nvGraphicFramePr>
        <p:xfrm>
          <a:off x="3024188" y="1693863"/>
          <a:ext cx="6143625" cy="3467100"/>
        </p:xfrm>
        <a:graphic>
          <a:graphicData uri="http://schemas.openxmlformats.org/presentationml/2006/ole">
            <mc:AlternateContent xmlns:mc="http://schemas.openxmlformats.org/markup-compatibility/2006">
              <mc:Choice xmlns:v="urn:schemas-microsoft-com:vml" Requires="v">
                <p:oleObj name="Worksheet" r:id="rId3" imgW="6143658" imgH="3466997" progId="Excel.Sheet.12">
                  <p:embed/>
                </p:oleObj>
              </mc:Choice>
              <mc:Fallback>
                <p:oleObj name="Worksheet" r:id="rId3" imgW="6143658" imgH="3466997" progId="Excel.Sheet.12">
                  <p:embed/>
                  <p:pic>
                    <p:nvPicPr>
                      <p:cNvPr id="13" name="Object 12">
                        <a:extLst>
                          <a:ext uri="{FF2B5EF4-FFF2-40B4-BE49-F238E27FC236}">
                            <a16:creationId xmlns:a16="http://schemas.microsoft.com/office/drawing/2014/main" id="{EEADDB60-4A17-5639-7065-B1D40C351070}"/>
                          </a:ext>
                        </a:extLst>
                      </p:cNvPr>
                      <p:cNvPicPr/>
                      <p:nvPr/>
                    </p:nvPicPr>
                    <p:blipFill>
                      <a:blip r:embed="rId4"/>
                      <a:stretch>
                        <a:fillRect/>
                      </a:stretch>
                    </p:blipFill>
                    <p:spPr>
                      <a:xfrm>
                        <a:off x="3024188" y="1693863"/>
                        <a:ext cx="6143625" cy="3467100"/>
                      </a:xfrm>
                      <a:prstGeom prst="rect">
                        <a:avLst/>
                      </a:prstGeom>
                    </p:spPr>
                  </p:pic>
                </p:oleObj>
              </mc:Fallback>
            </mc:AlternateContent>
          </a:graphicData>
        </a:graphic>
      </p:graphicFrame>
    </p:spTree>
    <p:extLst>
      <p:ext uri="{BB962C8B-B14F-4D97-AF65-F5344CB8AC3E}">
        <p14:creationId xmlns:p14="http://schemas.microsoft.com/office/powerpoint/2010/main" val="31622635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6E2103D5-C924-27A5-1A80-770A7D4F4E55}"/>
              </a:ext>
            </a:extLst>
          </p:cNvPr>
          <p:cNvPicPr>
            <a:picLocks noChangeAspect="1"/>
          </p:cNvPicPr>
          <p:nvPr/>
        </p:nvPicPr>
        <p:blipFill>
          <a:blip r:embed="rId2">
            <a:alphaModFix amt="50000"/>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334000" y="-1"/>
            <a:ext cx="6858000" cy="6858000"/>
          </a:xfrm>
          <a:prstGeom prst="rect">
            <a:avLst/>
          </a:prstGeom>
        </p:spPr>
      </p:pic>
      <p:sp>
        <p:nvSpPr>
          <p:cNvPr id="2" name="Title 1">
            <a:extLst>
              <a:ext uri="{FF2B5EF4-FFF2-40B4-BE49-F238E27FC236}">
                <a16:creationId xmlns:a16="http://schemas.microsoft.com/office/drawing/2014/main" id="{D14D823C-7EC7-C4AC-1979-0113F58ABC7C}"/>
              </a:ext>
            </a:extLst>
          </p:cNvPr>
          <p:cNvSpPr>
            <a:spLocks noGrp="1"/>
          </p:cNvSpPr>
          <p:nvPr>
            <p:ph type="title"/>
          </p:nvPr>
        </p:nvSpPr>
        <p:spPr>
          <a:xfrm>
            <a:off x="0" y="172404"/>
            <a:ext cx="6858001" cy="1150938"/>
          </a:xfrm>
        </p:spPr>
        <p:txBody>
          <a:bodyPr>
            <a:normAutofit/>
          </a:bodyPr>
          <a:lstStyle/>
          <a:p>
            <a:pPr algn="ctr"/>
            <a:r>
              <a:rPr lang="en-US" dirty="0"/>
              <a:t>Questions</a:t>
            </a:r>
            <a:endParaRPr lang="en-US" i="1" dirty="0"/>
          </a:p>
        </p:txBody>
      </p:sp>
      <p:sp>
        <p:nvSpPr>
          <p:cNvPr id="12" name="TextBox 11">
            <a:extLst>
              <a:ext uri="{FF2B5EF4-FFF2-40B4-BE49-F238E27FC236}">
                <a16:creationId xmlns:a16="http://schemas.microsoft.com/office/drawing/2014/main" id="{8A9C2DDB-3317-73E4-EA42-8FBF7534AC9E}"/>
              </a:ext>
            </a:extLst>
          </p:cNvPr>
          <p:cNvSpPr txBox="1"/>
          <p:nvPr/>
        </p:nvSpPr>
        <p:spPr>
          <a:xfrm>
            <a:off x="457253" y="2136337"/>
            <a:ext cx="5943494"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Light" panose="020F0302020204030204"/>
                <a:ea typeface="+mn-ea"/>
                <a:cs typeface="+mn-cs"/>
              </a:rPr>
              <a:t>Contact information: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rPr>
              <a:t>Joseph Johnson, PE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rPr>
              <a:t>General Manager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hlinkClick r:id="rId4"/>
              </a:rPr>
              <a:t>josephjohnson@spaldingcounty.com</a:t>
            </a:r>
            <a:endPar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rPr>
              <a:t>O: 770-467-4777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panose="020F0302020204030204"/>
                <a:ea typeface="+mn-ea"/>
                <a:cs typeface="+mn-cs"/>
              </a:rPr>
              <a:t>C: 678-544-4170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7" name="Picture 6" descr="Logo, company name&#10;&#10;Description automatically generated">
            <a:extLst>
              <a:ext uri="{FF2B5EF4-FFF2-40B4-BE49-F238E27FC236}">
                <a16:creationId xmlns:a16="http://schemas.microsoft.com/office/drawing/2014/main" id="{4DA8C088-5E9B-CB13-4E3F-8BE35B14C3D9}"/>
              </a:ext>
            </a:extLst>
          </p:cNvPr>
          <p:cNvPicPr>
            <a:picLocks noChangeAspect="1"/>
          </p:cNvPicPr>
          <p:nvPr/>
        </p:nvPicPr>
        <p:blipFill>
          <a:blip r:embed="rId5">
            <a:alphaModFix/>
            <a:extLst>
              <a:ext uri="{28A0092B-C50C-407E-A947-70E740481C1C}">
                <a14:useLocalDpi xmlns:a14="http://schemas.microsoft.com/office/drawing/2010/main" val="0"/>
              </a:ext>
            </a:extLst>
          </a:blip>
          <a:stretch>
            <a:fillRect/>
          </a:stretch>
        </p:blipFill>
        <p:spPr>
          <a:xfrm>
            <a:off x="152507" y="5424958"/>
            <a:ext cx="2084328" cy="1260638"/>
          </a:xfrm>
          <a:prstGeom prst="rect">
            <a:avLst/>
          </a:prstGeom>
        </p:spPr>
      </p:pic>
    </p:spTree>
    <p:extLst>
      <p:ext uri="{BB962C8B-B14F-4D97-AF65-F5344CB8AC3E}">
        <p14:creationId xmlns:p14="http://schemas.microsoft.com/office/powerpoint/2010/main" val="13416053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CB03B5-413A-4199-9FC9-AB7EF0A737A9}"/>
              </a:ext>
            </a:extLst>
          </p:cNvPr>
          <p:cNvSpPr>
            <a:spLocks noGrp="1"/>
          </p:cNvSpPr>
          <p:nvPr>
            <p:ph type="title"/>
          </p:nvPr>
        </p:nvSpPr>
        <p:spPr/>
        <p:txBody>
          <a:bodyPr/>
          <a:lstStyle/>
          <a:p>
            <a:r>
              <a:rPr lang="en-US">
                <a:cs typeface="Arial"/>
              </a:rPr>
              <a:t>Forecast Dashboard Update</a:t>
            </a:r>
          </a:p>
        </p:txBody>
      </p:sp>
      <p:sp>
        <p:nvSpPr>
          <p:cNvPr id="5" name="Text Placeholder 4">
            <a:extLst>
              <a:ext uri="{FF2B5EF4-FFF2-40B4-BE49-F238E27FC236}">
                <a16:creationId xmlns:a16="http://schemas.microsoft.com/office/drawing/2014/main" id="{BA712FE3-F0E1-44C0-9604-2B792329C17D}"/>
              </a:ext>
            </a:extLst>
          </p:cNvPr>
          <p:cNvSpPr>
            <a:spLocks noGrp="1"/>
          </p:cNvSpPr>
          <p:nvPr>
            <p:ph type="body" idx="1"/>
          </p:nvPr>
        </p:nvSpPr>
        <p:spPr/>
        <p:txBody>
          <a:bodyPr vert="horz" lIns="91440" tIns="45720" rIns="91440" bIns="45720" rtlCol="0" anchor="t">
            <a:normAutofit/>
          </a:bodyPr>
          <a:lstStyle/>
          <a:p>
            <a:r>
              <a:rPr lang="en-US" i="1"/>
              <a:t>Black &amp; Veatch</a:t>
            </a:r>
          </a:p>
          <a:p>
            <a:endParaRPr lang="en-US" sz="3200"/>
          </a:p>
        </p:txBody>
      </p:sp>
      <p:grpSp>
        <p:nvGrpSpPr>
          <p:cNvPr id="11" name="Group 4">
            <a:extLst>
              <a:ext uri="{FF2B5EF4-FFF2-40B4-BE49-F238E27FC236}">
                <a16:creationId xmlns:a16="http://schemas.microsoft.com/office/drawing/2014/main" id="{352638D9-EBBE-467F-95B4-9F6F79F44BAF}"/>
              </a:ext>
            </a:extLst>
          </p:cNvPr>
          <p:cNvGrpSpPr>
            <a:grpSpLocks noChangeAspect="1"/>
          </p:cNvGrpSpPr>
          <p:nvPr/>
        </p:nvGrpSpPr>
        <p:grpSpPr bwMode="auto">
          <a:xfrm>
            <a:off x="10176930" y="2145864"/>
            <a:ext cx="1268942" cy="1046950"/>
            <a:chOff x="1222" y="0"/>
            <a:chExt cx="5236" cy="4320"/>
          </a:xfrm>
          <a:solidFill>
            <a:schemeClr val="bg1"/>
          </a:solidFill>
        </p:grpSpPr>
        <p:sp>
          <p:nvSpPr>
            <p:cNvPr id="12" name="Freeform 5">
              <a:extLst>
                <a:ext uri="{FF2B5EF4-FFF2-40B4-BE49-F238E27FC236}">
                  <a16:creationId xmlns:a16="http://schemas.microsoft.com/office/drawing/2014/main" id="{5CABBD93-84E3-40A2-B9F9-B1C6BDE2EBDE}"/>
                </a:ext>
              </a:extLst>
            </p:cNvPr>
            <p:cNvSpPr>
              <a:spLocks/>
            </p:cNvSpPr>
            <p:nvPr/>
          </p:nvSpPr>
          <p:spPr bwMode="auto">
            <a:xfrm>
              <a:off x="1222" y="903"/>
              <a:ext cx="3278" cy="3417"/>
            </a:xfrm>
            <a:custGeom>
              <a:avLst/>
              <a:gdLst>
                <a:gd name="T0" fmla="*/ 7334 w 16392"/>
                <a:gd name="T1" fmla="*/ 72 h 17085"/>
                <a:gd name="T2" fmla="*/ 6287 w 16392"/>
                <a:gd name="T3" fmla="*/ 256 h 17085"/>
                <a:gd name="T4" fmla="*/ 5267 w 16392"/>
                <a:gd name="T5" fmla="*/ 542 h 17085"/>
                <a:gd name="T6" fmla="*/ 4289 w 16392"/>
                <a:gd name="T7" fmla="*/ 928 h 17085"/>
                <a:gd name="T8" fmla="*/ 3369 w 16392"/>
                <a:gd name="T9" fmla="*/ 1415 h 17085"/>
                <a:gd name="T10" fmla="*/ 2522 w 16392"/>
                <a:gd name="T11" fmla="*/ 2002 h 17085"/>
                <a:gd name="T12" fmla="*/ 1761 w 16392"/>
                <a:gd name="T13" fmla="*/ 2689 h 17085"/>
                <a:gd name="T14" fmla="*/ 1259 w 16392"/>
                <a:gd name="T15" fmla="*/ 3267 h 17085"/>
                <a:gd name="T16" fmla="*/ 839 w 16392"/>
                <a:gd name="T17" fmla="*/ 3877 h 17085"/>
                <a:gd name="T18" fmla="*/ 503 w 16392"/>
                <a:gd name="T19" fmla="*/ 4512 h 17085"/>
                <a:gd name="T20" fmla="*/ 253 w 16392"/>
                <a:gd name="T21" fmla="*/ 5163 h 17085"/>
                <a:gd name="T22" fmla="*/ 89 w 16392"/>
                <a:gd name="T23" fmla="*/ 5827 h 17085"/>
                <a:gd name="T24" fmla="*/ 9 w 16392"/>
                <a:gd name="T25" fmla="*/ 6499 h 17085"/>
                <a:gd name="T26" fmla="*/ 13 w 16392"/>
                <a:gd name="T27" fmla="*/ 7172 h 17085"/>
                <a:gd name="T28" fmla="*/ 102 w 16392"/>
                <a:gd name="T29" fmla="*/ 7843 h 17085"/>
                <a:gd name="T30" fmla="*/ 275 w 16392"/>
                <a:gd name="T31" fmla="*/ 8505 h 17085"/>
                <a:gd name="T32" fmla="*/ 532 w 16392"/>
                <a:gd name="T33" fmla="*/ 9152 h 17085"/>
                <a:gd name="T34" fmla="*/ 873 w 16392"/>
                <a:gd name="T35" fmla="*/ 9781 h 17085"/>
                <a:gd name="T36" fmla="*/ 1298 w 16392"/>
                <a:gd name="T37" fmla="*/ 10385 h 17085"/>
                <a:gd name="T38" fmla="*/ 1807 w 16392"/>
                <a:gd name="T39" fmla="*/ 10959 h 17085"/>
                <a:gd name="T40" fmla="*/ 2399 w 16392"/>
                <a:gd name="T41" fmla="*/ 11498 h 17085"/>
                <a:gd name="T42" fmla="*/ 2829 w 16392"/>
                <a:gd name="T43" fmla="*/ 12018 h 17085"/>
                <a:gd name="T44" fmla="*/ 2723 w 16392"/>
                <a:gd name="T45" fmla="*/ 12986 h 17085"/>
                <a:gd name="T46" fmla="*/ 2488 w 16392"/>
                <a:gd name="T47" fmla="*/ 14210 h 17085"/>
                <a:gd name="T48" fmla="*/ 2067 w 16392"/>
                <a:gd name="T49" fmla="*/ 15709 h 17085"/>
                <a:gd name="T50" fmla="*/ 1840 w 16392"/>
                <a:gd name="T51" fmla="*/ 16463 h 17085"/>
                <a:gd name="T52" fmla="*/ 1917 w 16392"/>
                <a:gd name="T53" fmla="*/ 16772 h 17085"/>
                <a:gd name="T54" fmla="*/ 2135 w 16392"/>
                <a:gd name="T55" fmla="*/ 16997 h 17085"/>
                <a:gd name="T56" fmla="*/ 2449 w 16392"/>
                <a:gd name="T57" fmla="*/ 17085 h 17085"/>
                <a:gd name="T58" fmla="*/ 2640 w 16392"/>
                <a:gd name="T59" fmla="*/ 17053 h 17085"/>
                <a:gd name="T60" fmla="*/ 2817 w 16392"/>
                <a:gd name="T61" fmla="*/ 16960 h 17085"/>
                <a:gd name="T62" fmla="*/ 4581 w 16392"/>
                <a:gd name="T63" fmla="*/ 15687 h 17085"/>
                <a:gd name="T64" fmla="*/ 6651 w 16392"/>
                <a:gd name="T65" fmla="*/ 14209 h 17085"/>
                <a:gd name="T66" fmla="*/ 7826 w 16392"/>
                <a:gd name="T67" fmla="*/ 13579 h 17085"/>
                <a:gd name="T68" fmla="*/ 9318 w 16392"/>
                <a:gd name="T69" fmla="*/ 13599 h 17085"/>
                <a:gd name="T70" fmla="*/ 10774 w 16392"/>
                <a:gd name="T71" fmla="*/ 13425 h 17085"/>
                <a:gd name="T72" fmla="*/ 12166 w 16392"/>
                <a:gd name="T73" fmla="*/ 13066 h 17085"/>
                <a:gd name="T74" fmla="*/ 13462 w 16392"/>
                <a:gd name="T75" fmla="*/ 12530 h 17085"/>
                <a:gd name="T76" fmla="*/ 14129 w 16392"/>
                <a:gd name="T77" fmla="*/ 12159 h 17085"/>
                <a:gd name="T78" fmla="*/ 14692 w 16392"/>
                <a:gd name="T79" fmla="*/ 11782 h 17085"/>
                <a:gd name="T80" fmla="*/ 15216 w 16392"/>
                <a:gd name="T81" fmla="*/ 11364 h 17085"/>
                <a:gd name="T82" fmla="*/ 15697 w 16392"/>
                <a:gd name="T83" fmla="*/ 10908 h 17085"/>
                <a:gd name="T84" fmla="*/ 16131 w 16392"/>
                <a:gd name="T85" fmla="*/ 10414 h 17085"/>
                <a:gd name="T86" fmla="*/ 16057 w 16392"/>
                <a:gd name="T87" fmla="*/ 10031 h 17085"/>
                <a:gd name="T88" fmla="*/ 14583 w 16392"/>
                <a:gd name="T89" fmla="*/ 9767 h 17085"/>
                <a:gd name="T90" fmla="*/ 13455 w 16392"/>
                <a:gd name="T91" fmla="*/ 9426 h 17085"/>
                <a:gd name="T92" fmla="*/ 12508 w 16392"/>
                <a:gd name="T93" fmla="*/ 9035 h 17085"/>
                <a:gd name="T94" fmla="*/ 11637 w 16392"/>
                <a:gd name="T95" fmla="*/ 8574 h 17085"/>
                <a:gd name="T96" fmla="*/ 10847 w 16392"/>
                <a:gd name="T97" fmla="*/ 8049 h 17085"/>
                <a:gd name="T98" fmla="*/ 10141 w 16392"/>
                <a:gd name="T99" fmla="*/ 7467 h 17085"/>
                <a:gd name="T100" fmla="*/ 9520 w 16392"/>
                <a:gd name="T101" fmla="*/ 6835 h 17085"/>
                <a:gd name="T102" fmla="*/ 8988 w 16392"/>
                <a:gd name="T103" fmla="*/ 6157 h 17085"/>
                <a:gd name="T104" fmla="*/ 8545 w 16392"/>
                <a:gd name="T105" fmla="*/ 5443 h 17085"/>
                <a:gd name="T106" fmla="*/ 8196 w 16392"/>
                <a:gd name="T107" fmla="*/ 4696 h 17085"/>
                <a:gd name="T108" fmla="*/ 7942 w 16392"/>
                <a:gd name="T109" fmla="*/ 3924 h 17085"/>
                <a:gd name="T110" fmla="*/ 7787 w 16392"/>
                <a:gd name="T111" fmla="*/ 3133 h 17085"/>
                <a:gd name="T112" fmla="*/ 7731 w 16392"/>
                <a:gd name="T113" fmla="*/ 2330 h 17085"/>
                <a:gd name="T114" fmla="*/ 7778 w 16392"/>
                <a:gd name="T115" fmla="*/ 1522 h 17085"/>
                <a:gd name="T116" fmla="*/ 7931 w 16392"/>
                <a:gd name="T117" fmla="*/ 714 h 17085"/>
                <a:gd name="T118" fmla="*/ 8157 w 16392"/>
                <a:gd name="T119" fmla="*/ 0 h 17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92" h="17085">
                  <a:moveTo>
                    <a:pt x="8157" y="0"/>
                  </a:moveTo>
                  <a:lnTo>
                    <a:pt x="8157" y="0"/>
                  </a:lnTo>
                  <a:lnTo>
                    <a:pt x="8040" y="7"/>
                  </a:lnTo>
                  <a:lnTo>
                    <a:pt x="7921" y="14"/>
                  </a:lnTo>
                  <a:lnTo>
                    <a:pt x="7804" y="23"/>
                  </a:lnTo>
                  <a:lnTo>
                    <a:pt x="7686" y="33"/>
                  </a:lnTo>
                  <a:lnTo>
                    <a:pt x="7569" y="45"/>
                  </a:lnTo>
                  <a:lnTo>
                    <a:pt x="7451" y="58"/>
                  </a:lnTo>
                  <a:lnTo>
                    <a:pt x="7334" y="72"/>
                  </a:lnTo>
                  <a:lnTo>
                    <a:pt x="7217" y="88"/>
                  </a:lnTo>
                  <a:lnTo>
                    <a:pt x="7100" y="104"/>
                  </a:lnTo>
                  <a:lnTo>
                    <a:pt x="6983" y="122"/>
                  </a:lnTo>
                  <a:lnTo>
                    <a:pt x="6867" y="141"/>
                  </a:lnTo>
                  <a:lnTo>
                    <a:pt x="6750" y="162"/>
                  </a:lnTo>
                  <a:lnTo>
                    <a:pt x="6634" y="183"/>
                  </a:lnTo>
                  <a:lnTo>
                    <a:pt x="6518" y="206"/>
                  </a:lnTo>
                  <a:lnTo>
                    <a:pt x="6403" y="231"/>
                  </a:lnTo>
                  <a:lnTo>
                    <a:pt x="6287" y="256"/>
                  </a:lnTo>
                  <a:lnTo>
                    <a:pt x="6172" y="282"/>
                  </a:lnTo>
                  <a:lnTo>
                    <a:pt x="6058" y="311"/>
                  </a:lnTo>
                  <a:lnTo>
                    <a:pt x="5943" y="340"/>
                  </a:lnTo>
                  <a:lnTo>
                    <a:pt x="5830" y="371"/>
                  </a:lnTo>
                  <a:lnTo>
                    <a:pt x="5716" y="402"/>
                  </a:lnTo>
                  <a:lnTo>
                    <a:pt x="5604" y="435"/>
                  </a:lnTo>
                  <a:lnTo>
                    <a:pt x="5491" y="469"/>
                  </a:lnTo>
                  <a:lnTo>
                    <a:pt x="5379" y="504"/>
                  </a:lnTo>
                  <a:lnTo>
                    <a:pt x="5267" y="542"/>
                  </a:lnTo>
                  <a:lnTo>
                    <a:pt x="5156" y="579"/>
                  </a:lnTo>
                  <a:lnTo>
                    <a:pt x="5046" y="619"/>
                  </a:lnTo>
                  <a:lnTo>
                    <a:pt x="4936" y="659"/>
                  </a:lnTo>
                  <a:lnTo>
                    <a:pt x="4827" y="701"/>
                  </a:lnTo>
                  <a:lnTo>
                    <a:pt x="4718" y="744"/>
                  </a:lnTo>
                  <a:lnTo>
                    <a:pt x="4610" y="788"/>
                  </a:lnTo>
                  <a:lnTo>
                    <a:pt x="4503" y="833"/>
                  </a:lnTo>
                  <a:lnTo>
                    <a:pt x="4396" y="880"/>
                  </a:lnTo>
                  <a:lnTo>
                    <a:pt x="4289" y="928"/>
                  </a:lnTo>
                  <a:lnTo>
                    <a:pt x="4185" y="977"/>
                  </a:lnTo>
                  <a:lnTo>
                    <a:pt x="4080" y="1028"/>
                  </a:lnTo>
                  <a:lnTo>
                    <a:pt x="3976" y="1080"/>
                  </a:lnTo>
                  <a:lnTo>
                    <a:pt x="3873" y="1132"/>
                  </a:lnTo>
                  <a:lnTo>
                    <a:pt x="3770" y="1187"/>
                  </a:lnTo>
                  <a:lnTo>
                    <a:pt x="3668" y="1242"/>
                  </a:lnTo>
                  <a:lnTo>
                    <a:pt x="3568" y="1299"/>
                  </a:lnTo>
                  <a:lnTo>
                    <a:pt x="3469" y="1356"/>
                  </a:lnTo>
                  <a:lnTo>
                    <a:pt x="3369" y="1415"/>
                  </a:lnTo>
                  <a:lnTo>
                    <a:pt x="3271" y="1476"/>
                  </a:lnTo>
                  <a:lnTo>
                    <a:pt x="3174" y="1538"/>
                  </a:lnTo>
                  <a:lnTo>
                    <a:pt x="3077" y="1600"/>
                  </a:lnTo>
                  <a:lnTo>
                    <a:pt x="2982" y="1664"/>
                  </a:lnTo>
                  <a:lnTo>
                    <a:pt x="2888" y="1729"/>
                  </a:lnTo>
                  <a:lnTo>
                    <a:pt x="2795" y="1796"/>
                  </a:lnTo>
                  <a:lnTo>
                    <a:pt x="2702" y="1864"/>
                  </a:lnTo>
                  <a:lnTo>
                    <a:pt x="2612" y="1933"/>
                  </a:lnTo>
                  <a:lnTo>
                    <a:pt x="2522" y="2002"/>
                  </a:lnTo>
                  <a:lnTo>
                    <a:pt x="2432" y="2074"/>
                  </a:lnTo>
                  <a:lnTo>
                    <a:pt x="2344" y="2147"/>
                  </a:lnTo>
                  <a:lnTo>
                    <a:pt x="2258" y="2220"/>
                  </a:lnTo>
                  <a:lnTo>
                    <a:pt x="2171" y="2296"/>
                  </a:lnTo>
                  <a:lnTo>
                    <a:pt x="2087" y="2372"/>
                  </a:lnTo>
                  <a:lnTo>
                    <a:pt x="2004" y="2450"/>
                  </a:lnTo>
                  <a:lnTo>
                    <a:pt x="1921" y="2528"/>
                  </a:lnTo>
                  <a:lnTo>
                    <a:pt x="1841" y="2608"/>
                  </a:lnTo>
                  <a:lnTo>
                    <a:pt x="1761" y="2689"/>
                  </a:lnTo>
                  <a:lnTo>
                    <a:pt x="1683" y="2771"/>
                  </a:lnTo>
                  <a:lnTo>
                    <a:pt x="1606" y="2855"/>
                  </a:lnTo>
                  <a:lnTo>
                    <a:pt x="1530" y="2940"/>
                  </a:lnTo>
                  <a:lnTo>
                    <a:pt x="1530" y="2940"/>
                  </a:lnTo>
                  <a:lnTo>
                    <a:pt x="1474" y="3005"/>
                  </a:lnTo>
                  <a:lnTo>
                    <a:pt x="1418" y="3070"/>
                  </a:lnTo>
                  <a:lnTo>
                    <a:pt x="1365" y="3135"/>
                  </a:lnTo>
                  <a:lnTo>
                    <a:pt x="1311" y="3200"/>
                  </a:lnTo>
                  <a:lnTo>
                    <a:pt x="1259" y="3267"/>
                  </a:lnTo>
                  <a:lnTo>
                    <a:pt x="1209" y="3334"/>
                  </a:lnTo>
                  <a:lnTo>
                    <a:pt x="1158" y="3400"/>
                  </a:lnTo>
                  <a:lnTo>
                    <a:pt x="1109" y="3467"/>
                  </a:lnTo>
                  <a:lnTo>
                    <a:pt x="1062" y="3535"/>
                  </a:lnTo>
                  <a:lnTo>
                    <a:pt x="1015" y="3603"/>
                  </a:lnTo>
                  <a:lnTo>
                    <a:pt x="969" y="3671"/>
                  </a:lnTo>
                  <a:lnTo>
                    <a:pt x="925" y="3740"/>
                  </a:lnTo>
                  <a:lnTo>
                    <a:pt x="882" y="3808"/>
                  </a:lnTo>
                  <a:lnTo>
                    <a:pt x="839" y="3877"/>
                  </a:lnTo>
                  <a:lnTo>
                    <a:pt x="797" y="3947"/>
                  </a:lnTo>
                  <a:lnTo>
                    <a:pt x="757" y="4016"/>
                  </a:lnTo>
                  <a:lnTo>
                    <a:pt x="718" y="4087"/>
                  </a:lnTo>
                  <a:lnTo>
                    <a:pt x="680" y="4156"/>
                  </a:lnTo>
                  <a:lnTo>
                    <a:pt x="642" y="4226"/>
                  </a:lnTo>
                  <a:lnTo>
                    <a:pt x="606" y="4298"/>
                  </a:lnTo>
                  <a:lnTo>
                    <a:pt x="571" y="4368"/>
                  </a:lnTo>
                  <a:lnTo>
                    <a:pt x="536" y="4440"/>
                  </a:lnTo>
                  <a:lnTo>
                    <a:pt x="503" y="4512"/>
                  </a:lnTo>
                  <a:lnTo>
                    <a:pt x="472" y="4583"/>
                  </a:lnTo>
                  <a:lnTo>
                    <a:pt x="441" y="4655"/>
                  </a:lnTo>
                  <a:lnTo>
                    <a:pt x="411" y="4726"/>
                  </a:lnTo>
                  <a:lnTo>
                    <a:pt x="383" y="4799"/>
                  </a:lnTo>
                  <a:lnTo>
                    <a:pt x="355" y="4871"/>
                  </a:lnTo>
                  <a:lnTo>
                    <a:pt x="328" y="4944"/>
                  </a:lnTo>
                  <a:lnTo>
                    <a:pt x="302" y="5017"/>
                  </a:lnTo>
                  <a:lnTo>
                    <a:pt x="278" y="5089"/>
                  </a:lnTo>
                  <a:lnTo>
                    <a:pt x="253" y="5163"/>
                  </a:lnTo>
                  <a:lnTo>
                    <a:pt x="231" y="5236"/>
                  </a:lnTo>
                  <a:lnTo>
                    <a:pt x="209" y="5309"/>
                  </a:lnTo>
                  <a:lnTo>
                    <a:pt x="189" y="5383"/>
                  </a:lnTo>
                  <a:lnTo>
                    <a:pt x="170" y="5456"/>
                  </a:lnTo>
                  <a:lnTo>
                    <a:pt x="152" y="5530"/>
                  </a:lnTo>
                  <a:lnTo>
                    <a:pt x="135" y="5605"/>
                  </a:lnTo>
                  <a:lnTo>
                    <a:pt x="119" y="5679"/>
                  </a:lnTo>
                  <a:lnTo>
                    <a:pt x="103" y="5753"/>
                  </a:lnTo>
                  <a:lnTo>
                    <a:pt x="89" y="5827"/>
                  </a:lnTo>
                  <a:lnTo>
                    <a:pt x="76" y="5902"/>
                  </a:lnTo>
                  <a:lnTo>
                    <a:pt x="64" y="5975"/>
                  </a:lnTo>
                  <a:lnTo>
                    <a:pt x="52" y="6050"/>
                  </a:lnTo>
                  <a:lnTo>
                    <a:pt x="43" y="6125"/>
                  </a:lnTo>
                  <a:lnTo>
                    <a:pt x="34" y="6200"/>
                  </a:lnTo>
                  <a:lnTo>
                    <a:pt x="26" y="6274"/>
                  </a:lnTo>
                  <a:lnTo>
                    <a:pt x="19" y="6349"/>
                  </a:lnTo>
                  <a:lnTo>
                    <a:pt x="13" y="6424"/>
                  </a:lnTo>
                  <a:lnTo>
                    <a:pt x="9" y="6499"/>
                  </a:lnTo>
                  <a:lnTo>
                    <a:pt x="5" y="6573"/>
                  </a:lnTo>
                  <a:lnTo>
                    <a:pt x="2" y="6648"/>
                  </a:lnTo>
                  <a:lnTo>
                    <a:pt x="1" y="6723"/>
                  </a:lnTo>
                  <a:lnTo>
                    <a:pt x="0" y="6799"/>
                  </a:lnTo>
                  <a:lnTo>
                    <a:pt x="1" y="6873"/>
                  </a:lnTo>
                  <a:lnTo>
                    <a:pt x="2" y="6948"/>
                  </a:lnTo>
                  <a:lnTo>
                    <a:pt x="4" y="7023"/>
                  </a:lnTo>
                  <a:lnTo>
                    <a:pt x="9" y="7098"/>
                  </a:lnTo>
                  <a:lnTo>
                    <a:pt x="13" y="7172"/>
                  </a:lnTo>
                  <a:lnTo>
                    <a:pt x="18" y="7247"/>
                  </a:lnTo>
                  <a:lnTo>
                    <a:pt x="26" y="7322"/>
                  </a:lnTo>
                  <a:lnTo>
                    <a:pt x="33" y="7396"/>
                  </a:lnTo>
                  <a:lnTo>
                    <a:pt x="42" y="7471"/>
                  </a:lnTo>
                  <a:lnTo>
                    <a:pt x="52" y="7546"/>
                  </a:lnTo>
                  <a:lnTo>
                    <a:pt x="63" y="7620"/>
                  </a:lnTo>
                  <a:lnTo>
                    <a:pt x="75" y="7694"/>
                  </a:lnTo>
                  <a:lnTo>
                    <a:pt x="88" y="7768"/>
                  </a:lnTo>
                  <a:lnTo>
                    <a:pt x="102" y="7843"/>
                  </a:lnTo>
                  <a:lnTo>
                    <a:pt x="116" y="7916"/>
                  </a:lnTo>
                  <a:lnTo>
                    <a:pt x="134" y="7990"/>
                  </a:lnTo>
                  <a:lnTo>
                    <a:pt x="151" y="8065"/>
                  </a:lnTo>
                  <a:lnTo>
                    <a:pt x="169" y="8139"/>
                  </a:lnTo>
                  <a:lnTo>
                    <a:pt x="188" y="8212"/>
                  </a:lnTo>
                  <a:lnTo>
                    <a:pt x="208" y="8285"/>
                  </a:lnTo>
                  <a:lnTo>
                    <a:pt x="230" y="8359"/>
                  </a:lnTo>
                  <a:lnTo>
                    <a:pt x="251" y="8431"/>
                  </a:lnTo>
                  <a:lnTo>
                    <a:pt x="275" y="8505"/>
                  </a:lnTo>
                  <a:lnTo>
                    <a:pt x="299" y="8577"/>
                  </a:lnTo>
                  <a:lnTo>
                    <a:pt x="325" y="8650"/>
                  </a:lnTo>
                  <a:lnTo>
                    <a:pt x="352" y="8723"/>
                  </a:lnTo>
                  <a:lnTo>
                    <a:pt x="379" y="8794"/>
                  </a:lnTo>
                  <a:lnTo>
                    <a:pt x="407" y="8867"/>
                  </a:lnTo>
                  <a:lnTo>
                    <a:pt x="437" y="8938"/>
                  </a:lnTo>
                  <a:lnTo>
                    <a:pt x="468" y="9010"/>
                  </a:lnTo>
                  <a:lnTo>
                    <a:pt x="499" y="9081"/>
                  </a:lnTo>
                  <a:lnTo>
                    <a:pt x="532" y="9152"/>
                  </a:lnTo>
                  <a:lnTo>
                    <a:pt x="566" y="9223"/>
                  </a:lnTo>
                  <a:lnTo>
                    <a:pt x="601" y="9294"/>
                  </a:lnTo>
                  <a:lnTo>
                    <a:pt x="637" y="9364"/>
                  </a:lnTo>
                  <a:lnTo>
                    <a:pt x="673" y="9435"/>
                  </a:lnTo>
                  <a:lnTo>
                    <a:pt x="712" y="9504"/>
                  </a:lnTo>
                  <a:lnTo>
                    <a:pt x="750" y="9574"/>
                  </a:lnTo>
                  <a:lnTo>
                    <a:pt x="791" y="9643"/>
                  </a:lnTo>
                  <a:lnTo>
                    <a:pt x="831" y="9712"/>
                  </a:lnTo>
                  <a:lnTo>
                    <a:pt x="873" y="9781"/>
                  </a:lnTo>
                  <a:lnTo>
                    <a:pt x="917" y="9849"/>
                  </a:lnTo>
                  <a:lnTo>
                    <a:pt x="961" y="9917"/>
                  </a:lnTo>
                  <a:lnTo>
                    <a:pt x="1006" y="9986"/>
                  </a:lnTo>
                  <a:lnTo>
                    <a:pt x="1053" y="10053"/>
                  </a:lnTo>
                  <a:lnTo>
                    <a:pt x="1100" y="10120"/>
                  </a:lnTo>
                  <a:lnTo>
                    <a:pt x="1148" y="10186"/>
                  </a:lnTo>
                  <a:lnTo>
                    <a:pt x="1197" y="10253"/>
                  </a:lnTo>
                  <a:lnTo>
                    <a:pt x="1247" y="10319"/>
                  </a:lnTo>
                  <a:lnTo>
                    <a:pt x="1298" y="10385"/>
                  </a:lnTo>
                  <a:lnTo>
                    <a:pt x="1351" y="10450"/>
                  </a:lnTo>
                  <a:lnTo>
                    <a:pt x="1404" y="10515"/>
                  </a:lnTo>
                  <a:lnTo>
                    <a:pt x="1459" y="10579"/>
                  </a:lnTo>
                  <a:lnTo>
                    <a:pt x="1514" y="10645"/>
                  </a:lnTo>
                  <a:lnTo>
                    <a:pt x="1571" y="10708"/>
                  </a:lnTo>
                  <a:lnTo>
                    <a:pt x="1629" y="10772"/>
                  </a:lnTo>
                  <a:lnTo>
                    <a:pt x="1687" y="10835"/>
                  </a:lnTo>
                  <a:lnTo>
                    <a:pt x="1746" y="10896"/>
                  </a:lnTo>
                  <a:lnTo>
                    <a:pt x="1807" y="10959"/>
                  </a:lnTo>
                  <a:lnTo>
                    <a:pt x="1869" y="11020"/>
                  </a:lnTo>
                  <a:lnTo>
                    <a:pt x="1931" y="11082"/>
                  </a:lnTo>
                  <a:lnTo>
                    <a:pt x="1995" y="11143"/>
                  </a:lnTo>
                  <a:lnTo>
                    <a:pt x="2060" y="11203"/>
                  </a:lnTo>
                  <a:lnTo>
                    <a:pt x="2125" y="11263"/>
                  </a:lnTo>
                  <a:lnTo>
                    <a:pt x="2193" y="11323"/>
                  </a:lnTo>
                  <a:lnTo>
                    <a:pt x="2260" y="11381"/>
                  </a:lnTo>
                  <a:lnTo>
                    <a:pt x="2329" y="11440"/>
                  </a:lnTo>
                  <a:lnTo>
                    <a:pt x="2399" y="11498"/>
                  </a:lnTo>
                  <a:lnTo>
                    <a:pt x="2469" y="11555"/>
                  </a:lnTo>
                  <a:lnTo>
                    <a:pt x="2542" y="11613"/>
                  </a:lnTo>
                  <a:lnTo>
                    <a:pt x="2615" y="11668"/>
                  </a:lnTo>
                  <a:lnTo>
                    <a:pt x="2689" y="11725"/>
                  </a:lnTo>
                  <a:lnTo>
                    <a:pt x="2764" y="11781"/>
                  </a:lnTo>
                  <a:lnTo>
                    <a:pt x="2840" y="11835"/>
                  </a:lnTo>
                  <a:lnTo>
                    <a:pt x="2840" y="11835"/>
                  </a:lnTo>
                  <a:lnTo>
                    <a:pt x="2835" y="11925"/>
                  </a:lnTo>
                  <a:lnTo>
                    <a:pt x="2829" y="12018"/>
                  </a:lnTo>
                  <a:lnTo>
                    <a:pt x="2821" y="12114"/>
                  </a:lnTo>
                  <a:lnTo>
                    <a:pt x="2814" y="12212"/>
                  </a:lnTo>
                  <a:lnTo>
                    <a:pt x="2804" y="12313"/>
                  </a:lnTo>
                  <a:lnTo>
                    <a:pt x="2794" y="12418"/>
                  </a:lnTo>
                  <a:lnTo>
                    <a:pt x="2783" y="12525"/>
                  </a:lnTo>
                  <a:lnTo>
                    <a:pt x="2770" y="12636"/>
                  </a:lnTo>
                  <a:lnTo>
                    <a:pt x="2756" y="12749"/>
                  </a:lnTo>
                  <a:lnTo>
                    <a:pt x="2740" y="12866"/>
                  </a:lnTo>
                  <a:lnTo>
                    <a:pt x="2723" y="12986"/>
                  </a:lnTo>
                  <a:lnTo>
                    <a:pt x="2705" y="13109"/>
                  </a:lnTo>
                  <a:lnTo>
                    <a:pt x="2684" y="13235"/>
                  </a:lnTo>
                  <a:lnTo>
                    <a:pt x="2662" y="13364"/>
                  </a:lnTo>
                  <a:lnTo>
                    <a:pt x="2637" y="13496"/>
                  </a:lnTo>
                  <a:lnTo>
                    <a:pt x="2612" y="13633"/>
                  </a:lnTo>
                  <a:lnTo>
                    <a:pt x="2584" y="13772"/>
                  </a:lnTo>
                  <a:lnTo>
                    <a:pt x="2554" y="13914"/>
                  </a:lnTo>
                  <a:lnTo>
                    <a:pt x="2522" y="14060"/>
                  </a:lnTo>
                  <a:lnTo>
                    <a:pt x="2488" y="14210"/>
                  </a:lnTo>
                  <a:lnTo>
                    <a:pt x="2451" y="14362"/>
                  </a:lnTo>
                  <a:lnTo>
                    <a:pt x="2412" y="14518"/>
                  </a:lnTo>
                  <a:lnTo>
                    <a:pt x="2371" y="14677"/>
                  </a:lnTo>
                  <a:lnTo>
                    <a:pt x="2326" y="14841"/>
                  </a:lnTo>
                  <a:lnTo>
                    <a:pt x="2280" y="15007"/>
                  </a:lnTo>
                  <a:lnTo>
                    <a:pt x="2231" y="15177"/>
                  </a:lnTo>
                  <a:lnTo>
                    <a:pt x="2179" y="15351"/>
                  </a:lnTo>
                  <a:lnTo>
                    <a:pt x="2124" y="15528"/>
                  </a:lnTo>
                  <a:lnTo>
                    <a:pt x="2067" y="15709"/>
                  </a:lnTo>
                  <a:lnTo>
                    <a:pt x="2006" y="15893"/>
                  </a:lnTo>
                  <a:lnTo>
                    <a:pt x="1943" y="16081"/>
                  </a:lnTo>
                  <a:lnTo>
                    <a:pt x="1875" y="16274"/>
                  </a:lnTo>
                  <a:lnTo>
                    <a:pt x="1875" y="16274"/>
                  </a:lnTo>
                  <a:lnTo>
                    <a:pt x="1864" y="16312"/>
                  </a:lnTo>
                  <a:lnTo>
                    <a:pt x="1854" y="16349"/>
                  </a:lnTo>
                  <a:lnTo>
                    <a:pt x="1846" y="16388"/>
                  </a:lnTo>
                  <a:lnTo>
                    <a:pt x="1842" y="16425"/>
                  </a:lnTo>
                  <a:lnTo>
                    <a:pt x="1840" y="16463"/>
                  </a:lnTo>
                  <a:lnTo>
                    <a:pt x="1840" y="16499"/>
                  </a:lnTo>
                  <a:lnTo>
                    <a:pt x="1842" y="16535"/>
                  </a:lnTo>
                  <a:lnTo>
                    <a:pt x="1846" y="16571"/>
                  </a:lnTo>
                  <a:lnTo>
                    <a:pt x="1854" y="16607"/>
                  </a:lnTo>
                  <a:lnTo>
                    <a:pt x="1863" y="16642"/>
                  </a:lnTo>
                  <a:lnTo>
                    <a:pt x="1873" y="16675"/>
                  </a:lnTo>
                  <a:lnTo>
                    <a:pt x="1886" y="16708"/>
                  </a:lnTo>
                  <a:lnTo>
                    <a:pt x="1901" y="16741"/>
                  </a:lnTo>
                  <a:lnTo>
                    <a:pt x="1917" y="16772"/>
                  </a:lnTo>
                  <a:lnTo>
                    <a:pt x="1935" y="16802"/>
                  </a:lnTo>
                  <a:lnTo>
                    <a:pt x="1955" y="16831"/>
                  </a:lnTo>
                  <a:lnTo>
                    <a:pt x="1977" y="16860"/>
                  </a:lnTo>
                  <a:lnTo>
                    <a:pt x="1999" y="16885"/>
                  </a:lnTo>
                  <a:lnTo>
                    <a:pt x="2024" y="16911"/>
                  </a:lnTo>
                  <a:lnTo>
                    <a:pt x="2050" y="16936"/>
                  </a:lnTo>
                  <a:lnTo>
                    <a:pt x="2077" y="16958"/>
                  </a:lnTo>
                  <a:lnTo>
                    <a:pt x="2106" y="16978"/>
                  </a:lnTo>
                  <a:lnTo>
                    <a:pt x="2135" y="16997"/>
                  </a:lnTo>
                  <a:lnTo>
                    <a:pt x="2166" y="17015"/>
                  </a:lnTo>
                  <a:lnTo>
                    <a:pt x="2198" y="17031"/>
                  </a:lnTo>
                  <a:lnTo>
                    <a:pt x="2231" y="17044"/>
                  </a:lnTo>
                  <a:lnTo>
                    <a:pt x="2265" y="17056"/>
                  </a:lnTo>
                  <a:lnTo>
                    <a:pt x="2301" y="17067"/>
                  </a:lnTo>
                  <a:lnTo>
                    <a:pt x="2337" y="17074"/>
                  </a:lnTo>
                  <a:lnTo>
                    <a:pt x="2373" y="17080"/>
                  </a:lnTo>
                  <a:lnTo>
                    <a:pt x="2411" y="17084"/>
                  </a:lnTo>
                  <a:lnTo>
                    <a:pt x="2449" y="17085"/>
                  </a:lnTo>
                  <a:lnTo>
                    <a:pt x="2449" y="17085"/>
                  </a:lnTo>
                  <a:lnTo>
                    <a:pt x="2473" y="17084"/>
                  </a:lnTo>
                  <a:lnTo>
                    <a:pt x="2497" y="17083"/>
                  </a:lnTo>
                  <a:lnTo>
                    <a:pt x="2522" y="17081"/>
                  </a:lnTo>
                  <a:lnTo>
                    <a:pt x="2545" y="17076"/>
                  </a:lnTo>
                  <a:lnTo>
                    <a:pt x="2570" y="17072"/>
                  </a:lnTo>
                  <a:lnTo>
                    <a:pt x="2593" y="17067"/>
                  </a:lnTo>
                  <a:lnTo>
                    <a:pt x="2617" y="17060"/>
                  </a:lnTo>
                  <a:lnTo>
                    <a:pt x="2640" y="17053"/>
                  </a:lnTo>
                  <a:lnTo>
                    <a:pt x="2664" y="17045"/>
                  </a:lnTo>
                  <a:lnTo>
                    <a:pt x="2686" y="17036"/>
                  </a:lnTo>
                  <a:lnTo>
                    <a:pt x="2709" y="17025"/>
                  </a:lnTo>
                  <a:lnTo>
                    <a:pt x="2731" y="17015"/>
                  </a:lnTo>
                  <a:lnTo>
                    <a:pt x="2754" y="17002"/>
                  </a:lnTo>
                  <a:lnTo>
                    <a:pt x="2775" y="16989"/>
                  </a:lnTo>
                  <a:lnTo>
                    <a:pt x="2796" y="16975"/>
                  </a:lnTo>
                  <a:lnTo>
                    <a:pt x="2817" y="16960"/>
                  </a:lnTo>
                  <a:lnTo>
                    <a:pt x="2817" y="16960"/>
                  </a:lnTo>
                  <a:lnTo>
                    <a:pt x="2960" y="16851"/>
                  </a:lnTo>
                  <a:lnTo>
                    <a:pt x="3104" y="16743"/>
                  </a:lnTo>
                  <a:lnTo>
                    <a:pt x="3250" y="16637"/>
                  </a:lnTo>
                  <a:lnTo>
                    <a:pt x="3395" y="16530"/>
                  </a:lnTo>
                  <a:lnTo>
                    <a:pt x="3541" y="16423"/>
                  </a:lnTo>
                  <a:lnTo>
                    <a:pt x="3689" y="16317"/>
                  </a:lnTo>
                  <a:lnTo>
                    <a:pt x="3985" y="16107"/>
                  </a:lnTo>
                  <a:lnTo>
                    <a:pt x="4283" y="15897"/>
                  </a:lnTo>
                  <a:lnTo>
                    <a:pt x="4581" y="15687"/>
                  </a:lnTo>
                  <a:lnTo>
                    <a:pt x="5179" y="15270"/>
                  </a:lnTo>
                  <a:lnTo>
                    <a:pt x="5477" y="15060"/>
                  </a:lnTo>
                  <a:lnTo>
                    <a:pt x="5775" y="14849"/>
                  </a:lnTo>
                  <a:lnTo>
                    <a:pt x="5922" y="14743"/>
                  </a:lnTo>
                  <a:lnTo>
                    <a:pt x="6069" y="14638"/>
                  </a:lnTo>
                  <a:lnTo>
                    <a:pt x="6216" y="14531"/>
                  </a:lnTo>
                  <a:lnTo>
                    <a:pt x="6361" y="14424"/>
                  </a:lnTo>
                  <a:lnTo>
                    <a:pt x="6507" y="14317"/>
                  </a:lnTo>
                  <a:lnTo>
                    <a:pt x="6651" y="14209"/>
                  </a:lnTo>
                  <a:lnTo>
                    <a:pt x="6794" y="14101"/>
                  </a:lnTo>
                  <a:lnTo>
                    <a:pt x="6936" y="13991"/>
                  </a:lnTo>
                  <a:lnTo>
                    <a:pt x="7077" y="13882"/>
                  </a:lnTo>
                  <a:lnTo>
                    <a:pt x="7217" y="13771"/>
                  </a:lnTo>
                  <a:lnTo>
                    <a:pt x="7356" y="13660"/>
                  </a:lnTo>
                  <a:lnTo>
                    <a:pt x="7493" y="13548"/>
                  </a:lnTo>
                  <a:lnTo>
                    <a:pt x="7493" y="13548"/>
                  </a:lnTo>
                  <a:lnTo>
                    <a:pt x="7660" y="13565"/>
                  </a:lnTo>
                  <a:lnTo>
                    <a:pt x="7826" y="13579"/>
                  </a:lnTo>
                  <a:lnTo>
                    <a:pt x="7993" y="13591"/>
                  </a:lnTo>
                  <a:lnTo>
                    <a:pt x="8160" y="13600"/>
                  </a:lnTo>
                  <a:lnTo>
                    <a:pt x="8325" y="13607"/>
                  </a:lnTo>
                  <a:lnTo>
                    <a:pt x="8492" y="13612"/>
                  </a:lnTo>
                  <a:lnTo>
                    <a:pt x="8658" y="13615"/>
                  </a:lnTo>
                  <a:lnTo>
                    <a:pt x="8823" y="13614"/>
                  </a:lnTo>
                  <a:lnTo>
                    <a:pt x="8989" y="13612"/>
                  </a:lnTo>
                  <a:lnTo>
                    <a:pt x="9153" y="13606"/>
                  </a:lnTo>
                  <a:lnTo>
                    <a:pt x="9318" y="13599"/>
                  </a:lnTo>
                  <a:lnTo>
                    <a:pt x="9483" y="13589"/>
                  </a:lnTo>
                  <a:lnTo>
                    <a:pt x="9646" y="13576"/>
                  </a:lnTo>
                  <a:lnTo>
                    <a:pt x="9808" y="13562"/>
                  </a:lnTo>
                  <a:lnTo>
                    <a:pt x="9972" y="13546"/>
                  </a:lnTo>
                  <a:lnTo>
                    <a:pt x="10133" y="13525"/>
                  </a:lnTo>
                  <a:lnTo>
                    <a:pt x="10295" y="13504"/>
                  </a:lnTo>
                  <a:lnTo>
                    <a:pt x="10455" y="13480"/>
                  </a:lnTo>
                  <a:lnTo>
                    <a:pt x="10615" y="13454"/>
                  </a:lnTo>
                  <a:lnTo>
                    <a:pt x="10774" y="13425"/>
                  </a:lnTo>
                  <a:lnTo>
                    <a:pt x="10933" y="13394"/>
                  </a:lnTo>
                  <a:lnTo>
                    <a:pt x="11091" y="13361"/>
                  </a:lnTo>
                  <a:lnTo>
                    <a:pt x="11247" y="13326"/>
                  </a:lnTo>
                  <a:lnTo>
                    <a:pt x="11403" y="13288"/>
                  </a:lnTo>
                  <a:lnTo>
                    <a:pt x="11558" y="13248"/>
                  </a:lnTo>
                  <a:lnTo>
                    <a:pt x="11712" y="13206"/>
                  </a:lnTo>
                  <a:lnTo>
                    <a:pt x="11863" y="13161"/>
                  </a:lnTo>
                  <a:lnTo>
                    <a:pt x="12015" y="13114"/>
                  </a:lnTo>
                  <a:lnTo>
                    <a:pt x="12166" y="13066"/>
                  </a:lnTo>
                  <a:lnTo>
                    <a:pt x="12315" y="13015"/>
                  </a:lnTo>
                  <a:lnTo>
                    <a:pt x="12463" y="12961"/>
                  </a:lnTo>
                  <a:lnTo>
                    <a:pt x="12610" y="12906"/>
                  </a:lnTo>
                  <a:lnTo>
                    <a:pt x="12756" y="12849"/>
                  </a:lnTo>
                  <a:lnTo>
                    <a:pt x="12899" y="12790"/>
                  </a:lnTo>
                  <a:lnTo>
                    <a:pt x="13042" y="12728"/>
                  </a:lnTo>
                  <a:lnTo>
                    <a:pt x="13183" y="12664"/>
                  </a:lnTo>
                  <a:lnTo>
                    <a:pt x="13323" y="12597"/>
                  </a:lnTo>
                  <a:lnTo>
                    <a:pt x="13462" y="12530"/>
                  </a:lnTo>
                  <a:lnTo>
                    <a:pt x="13599" y="12460"/>
                  </a:lnTo>
                  <a:lnTo>
                    <a:pt x="13666" y="12423"/>
                  </a:lnTo>
                  <a:lnTo>
                    <a:pt x="13733" y="12387"/>
                  </a:lnTo>
                  <a:lnTo>
                    <a:pt x="13801" y="12351"/>
                  </a:lnTo>
                  <a:lnTo>
                    <a:pt x="13867" y="12313"/>
                  </a:lnTo>
                  <a:lnTo>
                    <a:pt x="13933" y="12275"/>
                  </a:lnTo>
                  <a:lnTo>
                    <a:pt x="13998" y="12236"/>
                  </a:lnTo>
                  <a:lnTo>
                    <a:pt x="14065" y="12198"/>
                  </a:lnTo>
                  <a:lnTo>
                    <a:pt x="14129" y="12159"/>
                  </a:lnTo>
                  <a:lnTo>
                    <a:pt x="14194" y="12119"/>
                  </a:lnTo>
                  <a:lnTo>
                    <a:pt x="14257" y="12078"/>
                  </a:lnTo>
                  <a:lnTo>
                    <a:pt x="14321" y="12037"/>
                  </a:lnTo>
                  <a:lnTo>
                    <a:pt x="14384" y="11996"/>
                  </a:lnTo>
                  <a:lnTo>
                    <a:pt x="14447" y="11954"/>
                  </a:lnTo>
                  <a:lnTo>
                    <a:pt x="14509" y="11912"/>
                  </a:lnTo>
                  <a:lnTo>
                    <a:pt x="14570" y="11868"/>
                  </a:lnTo>
                  <a:lnTo>
                    <a:pt x="14632" y="11825"/>
                  </a:lnTo>
                  <a:lnTo>
                    <a:pt x="14692" y="11782"/>
                  </a:lnTo>
                  <a:lnTo>
                    <a:pt x="14753" y="11737"/>
                  </a:lnTo>
                  <a:lnTo>
                    <a:pt x="14813" y="11692"/>
                  </a:lnTo>
                  <a:lnTo>
                    <a:pt x="14871" y="11646"/>
                  </a:lnTo>
                  <a:lnTo>
                    <a:pt x="14930" y="11600"/>
                  </a:lnTo>
                  <a:lnTo>
                    <a:pt x="14989" y="11554"/>
                  </a:lnTo>
                  <a:lnTo>
                    <a:pt x="15047" y="11507"/>
                  </a:lnTo>
                  <a:lnTo>
                    <a:pt x="15103" y="11460"/>
                  </a:lnTo>
                  <a:lnTo>
                    <a:pt x="15160" y="11412"/>
                  </a:lnTo>
                  <a:lnTo>
                    <a:pt x="15216" y="11364"/>
                  </a:lnTo>
                  <a:lnTo>
                    <a:pt x="15272" y="11315"/>
                  </a:lnTo>
                  <a:lnTo>
                    <a:pt x="15327" y="11266"/>
                  </a:lnTo>
                  <a:lnTo>
                    <a:pt x="15382" y="11216"/>
                  </a:lnTo>
                  <a:lnTo>
                    <a:pt x="15436" y="11166"/>
                  </a:lnTo>
                  <a:lnTo>
                    <a:pt x="15489" y="11115"/>
                  </a:lnTo>
                  <a:lnTo>
                    <a:pt x="15542" y="11064"/>
                  </a:lnTo>
                  <a:lnTo>
                    <a:pt x="15595" y="11013"/>
                  </a:lnTo>
                  <a:lnTo>
                    <a:pt x="15646" y="10961"/>
                  </a:lnTo>
                  <a:lnTo>
                    <a:pt x="15697" y="10908"/>
                  </a:lnTo>
                  <a:lnTo>
                    <a:pt x="15748" y="10855"/>
                  </a:lnTo>
                  <a:lnTo>
                    <a:pt x="15798" y="10801"/>
                  </a:lnTo>
                  <a:lnTo>
                    <a:pt x="15847" y="10747"/>
                  </a:lnTo>
                  <a:lnTo>
                    <a:pt x="15896" y="10694"/>
                  </a:lnTo>
                  <a:lnTo>
                    <a:pt x="15944" y="10638"/>
                  </a:lnTo>
                  <a:lnTo>
                    <a:pt x="15992" y="10583"/>
                  </a:lnTo>
                  <a:lnTo>
                    <a:pt x="16039" y="10527"/>
                  </a:lnTo>
                  <a:lnTo>
                    <a:pt x="16085" y="10470"/>
                  </a:lnTo>
                  <a:lnTo>
                    <a:pt x="16131" y="10414"/>
                  </a:lnTo>
                  <a:lnTo>
                    <a:pt x="16176" y="10357"/>
                  </a:lnTo>
                  <a:lnTo>
                    <a:pt x="16221" y="10300"/>
                  </a:lnTo>
                  <a:lnTo>
                    <a:pt x="16265" y="10241"/>
                  </a:lnTo>
                  <a:lnTo>
                    <a:pt x="16307" y="10183"/>
                  </a:lnTo>
                  <a:lnTo>
                    <a:pt x="16350" y="10123"/>
                  </a:lnTo>
                  <a:lnTo>
                    <a:pt x="16392" y="10065"/>
                  </a:lnTo>
                  <a:lnTo>
                    <a:pt x="16392" y="10065"/>
                  </a:lnTo>
                  <a:lnTo>
                    <a:pt x="16225" y="10049"/>
                  </a:lnTo>
                  <a:lnTo>
                    <a:pt x="16057" y="10031"/>
                  </a:lnTo>
                  <a:lnTo>
                    <a:pt x="15892" y="10011"/>
                  </a:lnTo>
                  <a:lnTo>
                    <a:pt x="15726" y="9988"/>
                  </a:lnTo>
                  <a:lnTo>
                    <a:pt x="15561" y="9963"/>
                  </a:lnTo>
                  <a:lnTo>
                    <a:pt x="15396" y="9937"/>
                  </a:lnTo>
                  <a:lnTo>
                    <a:pt x="15232" y="9907"/>
                  </a:lnTo>
                  <a:lnTo>
                    <a:pt x="15069" y="9876"/>
                  </a:lnTo>
                  <a:lnTo>
                    <a:pt x="14907" y="9842"/>
                  </a:lnTo>
                  <a:lnTo>
                    <a:pt x="14744" y="9805"/>
                  </a:lnTo>
                  <a:lnTo>
                    <a:pt x="14583" y="9767"/>
                  </a:lnTo>
                  <a:lnTo>
                    <a:pt x="14423" y="9726"/>
                  </a:lnTo>
                  <a:lnTo>
                    <a:pt x="14263" y="9684"/>
                  </a:lnTo>
                  <a:lnTo>
                    <a:pt x="14104" y="9638"/>
                  </a:lnTo>
                  <a:lnTo>
                    <a:pt x="13946" y="9591"/>
                  </a:lnTo>
                  <a:lnTo>
                    <a:pt x="13789" y="9540"/>
                  </a:lnTo>
                  <a:lnTo>
                    <a:pt x="13789" y="9540"/>
                  </a:lnTo>
                  <a:lnTo>
                    <a:pt x="13677" y="9503"/>
                  </a:lnTo>
                  <a:lnTo>
                    <a:pt x="13567" y="9466"/>
                  </a:lnTo>
                  <a:lnTo>
                    <a:pt x="13455" y="9426"/>
                  </a:lnTo>
                  <a:lnTo>
                    <a:pt x="13346" y="9387"/>
                  </a:lnTo>
                  <a:lnTo>
                    <a:pt x="13239" y="9346"/>
                  </a:lnTo>
                  <a:lnTo>
                    <a:pt x="13132" y="9305"/>
                  </a:lnTo>
                  <a:lnTo>
                    <a:pt x="13025" y="9262"/>
                  </a:lnTo>
                  <a:lnTo>
                    <a:pt x="12919" y="9218"/>
                  </a:lnTo>
                  <a:lnTo>
                    <a:pt x="12815" y="9174"/>
                  </a:lnTo>
                  <a:lnTo>
                    <a:pt x="12712" y="9128"/>
                  </a:lnTo>
                  <a:lnTo>
                    <a:pt x="12609" y="9082"/>
                  </a:lnTo>
                  <a:lnTo>
                    <a:pt x="12508" y="9035"/>
                  </a:lnTo>
                  <a:lnTo>
                    <a:pt x="12407" y="8987"/>
                  </a:lnTo>
                  <a:lnTo>
                    <a:pt x="12307" y="8938"/>
                  </a:lnTo>
                  <a:lnTo>
                    <a:pt x="12208" y="8889"/>
                  </a:lnTo>
                  <a:lnTo>
                    <a:pt x="12111" y="8839"/>
                  </a:lnTo>
                  <a:lnTo>
                    <a:pt x="12014" y="8787"/>
                  </a:lnTo>
                  <a:lnTo>
                    <a:pt x="11919" y="8735"/>
                  </a:lnTo>
                  <a:lnTo>
                    <a:pt x="11824" y="8682"/>
                  </a:lnTo>
                  <a:lnTo>
                    <a:pt x="11730" y="8629"/>
                  </a:lnTo>
                  <a:lnTo>
                    <a:pt x="11637" y="8574"/>
                  </a:lnTo>
                  <a:lnTo>
                    <a:pt x="11546" y="8519"/>
                  </a:lnTo>
                  <a:lnTo>
                    <a:pt x="11455" y="8462"/>
                  </a:lnTo>
                  <a:lnTo>
                    <a:pt x="11365" y="8405"/>
                  </a:lnTo>
                  <a:lnTo>
                    <a:pt x="11277" y="8348"/>
                  </a:lnTo>
                  <a:lnTo>
                    <a:pt x="11188" y="8290"/>
                  </a:lnTo>
                  <a:lnTo>
                    <a:pt x="11101" y="8230"/>
                  </a:lnTo>
                  <a:lnTo>
                    <a:pt x="11016" y="8171"/>
                  </a:lnTo>
                  <a:lnTo>
                    <a:pt x="10931" y="8111"/>
                  </a:lnTo>
                  <a:lnTo>
                    <a:pt x="10847" y="8049"/>
                  </a:lnTo>
                  <a:lnTo>
                    <a:pt x="10765" y="7987"/>
                  </a:lnTo>
                  <a:lnTo>
                    <a:pt x="10684" y="7924"/>
                  </a:lnTo>
                  <a:lnTo>
                    <a:pt x="10602" y="7861"/>
                  </a:lnTo>
                  <a:lnTo>
                    <a:pt x="10523" y="7797"/>
                  </a:lnTo>
                  <a:lnTo>
                    <a:pt x="10444" y="7733"/>
                  </a:lnTo>
                  <a:lnTo>
                    <a:pt x="10367" y="7667"/>
                  </a:lnTo>
                  <a:lnTo>
                    <a:pt x="10290" y="7602"/>
                  </a:lnTo>
                  <a:lnTo>
                    <a:pt x="10216" y="7534"/>
                  </a:lnTo>
                  <a:lnTo>
                    <a:pt x="10141" y="7467"/>
                  </a:lnTo>
                  <a:lnTo>
                    <a:pt x="10068" y="7400"/>
                  </a:lnTo>
                  <a:lnTo>
                    <a:pt x="9995" y="7330"/>
                  </a:lnTo>
                  <a:lnTo>
                    <a:pt x="9925" y="7262"/>
                  </a:lnTo>
                  <a:lnTo>
                    <a:pt x="9854" y="7191"/>
                  </a:lnTo>
                  <a:lnTo>
                    <a:pt x="9785" y="7121"/>
                  </a:lnTo>
                  <a:lnTo>
                    <a:pt x="9718" y="7051"/>
                  </a:lnTo>
                  <a:lnTo>
                    <a:pt x="9650" y="6979"/>
                  </a:lnTo>
                  <a:lnTo>
                    <a:pt x="9585" y="6907"/>
                  </a:lnTo>
                  <a:lnTo>
                    <a:pt x="9520" y="6835"/>
                  </a:lnTo>
                  <a:lnTo>
                    <a:pt x="9457" y="6761"/>
                  </a:lnTo>
                  <a:lnTo>
                    <a:pt x="9394" y="6688"/>
                  </a:lnTo>
                  <a:lnTo>
                    <a:pt x="9333" y="6614"/>
                  </a:lnTo>
                  <a:lnTo>
                    <a:pt x="9272" y="6539"/>
                  </a:lnTo>
                  <a:lnTo>
                    <a:pt x="9213" y="6463"/>
                  </a:lnTo>
                  <a:lnTo>
                    <a:pt x="9156" y="6388"/>
                  </a:lnTo>
                  <a:lnTo>
                    <a:pt x="9098" y="6312"/>
                  </a:lnTo>
                  <a:lnTo>
                    <a:pt x="9042" y="6235"/>
                  </a:lnTo>
                  <a:lnTo>
                    <a:pt x="8988" y="6157"/>
                  </a:lnTo>
                  <a:lnTo>
                    <a:pt x="8933" y="6080"/>
                  </a:lnTo>
                  <a:lnTo>
                    <a:pt x="8881" y="6001"/>
                  </a:lnTo>
                  <a:lnTo>
                    <a:pt x="8830" y="5923"/>
                  </a:lnTo>
                  <a:lnTo>
                    <a:pt x="8779" y="5844"/>
                  </a:lnTo>
                  <a:lnTo>
                    <a:pt x="8730" y="5764"/>
                  </a:lnTo>
                  <a:lnTo>
                    <a:pt x="8682" y="5685"/>
                  </a:lnTo>
                  <a:lnTo>
                    <a:pt x="8635" y="5604"/>
                  </a:lnTo>
                  <a:lnTo>
                    <a:pt x="8589" y="5524"/>
                  </a:lnTo>
                  <a:lnTo>
                    <a:pt x="8545" y="5443"/>
                  </a:lnTo>
                  <a:lnTo>
                    <a:pt x="8502" y="5360"/>
                  </a:lnTo>
                  <a:lnTo>
                    <a:pt x="8460" y="5279"/>
                  </a:lnTo>
                  <a:lnTo>
                    <a:pt x="8418" y="5197"/>
                  </a:lnTo>
                  <a:lnTo>
                    <a:pt x="8379" y="5114"/>
                  </a:lnTo>
                  <a:lnTo>
                    <a:pt x="8339" y="5031"/>
                  </a:lnTo>
                  <a:lnTo>
                    <a:pt x="8302" y="4948"/>
                  </a:lnTo>
                  <a:lnTo>
                    <a:pt x="8265" y="4864"/>
                  </a:lnTo>
                  <a:lnTo>
                    <a:pt x="8230" y="4781"/>
                  </a:lnTo>
                  <a:lnTo>
                    <a:pt x="8196" y="4696"/>
                  </a:lnTo>
                  <a:lnTo>
                    <a:pt x="8163" y="4611"/>
                  </a:lnTo>
                  <a:lnTo>
                    <a:pt x="8131" y="4526"/>
                  </a:lnTo>
                  <a:lnTo>
                    <a:pt x="8101" y="4441"/>
                  </a:lnTo>
                  <a:lnTo>
                    <a:pt x="8071" y="4356"/>
                  </a:lnTo>
                  <a:lnTo>
                    <a:pt x="8043" y="4270"/>
                  </a:lnTo>
                  <a:lnTo>
                    <a:pt x="8016" y="4184"/>
                  </a:lnTo>
                  <a:lnTo>
                    <a:pt x="7990" y="4097"/>
                  </a:lnTo>
                  <a:lnTo>
                    <a:pt x="7965" y="4011"/>
                  </a:lnTo>
                  <a:lnTo>
                    <a:pt x="7942" y="3924"/>
                  </a:lnTo>
                  <a:lnTo>
                    <a:pt x="7920" y="3837"/>
                  </a:lnTo>
                  <a:lnTo>
                    <a:pt x="7899" y="3750"/>
                  </a:lnTo>
                  <a:lnTo>
                    <a:pt x="7880" y="3663"/>
                  </a:lnTo>
                  <a:lnTo>
                    <a:pt x="7860" y="3575"/>
                  </a:lnTo>
                  <a:lnTo>
                    <a:pt x="7843" y="3487"/>
                  </a:lnTo>
                  <a:lnTo>
                    <a:pt x="7827" y="3399"/>
                  </a:lnTo>
                  <a:lnTo>
                    <a:pt x="7812" y="3310"/>
                  </a:lnTo>
                  <a:lnTo>
                    <a:pt x="7798" y="3222"/>
                  </a:lnTo>
                  <a:lnTo>
                    <a:pt x="7787" y="3133"/>
                  </a:lnTo>
                  <a:lnTo>
                    <a:pt x="7775" y="3044"/>
                  </a:lnTo>
                  <a:lnTo>
                    <a:pt x="7765" y="2956"/>
                  </a:lnTo>
                  <a:lnTo>
                    <a:pt x="7757" y="2867"/>
                  </a:lnTo>
                  <a:lnTo>
                    <a:pt x="7749" y="2778"/>
                  </a:lnTo>
                  <a:lnTo>
                    <a:pt x="7743" y="2689"/>
                  </a:lnTo>
                  <a:lnTo>
                    <a:pt x="7738" y="2599"/>
                  </a:lnTo>
                  <a:lnTo>
                    <a:pt x="7734" y="2510"/>
                  </a:lnTo>
                  <a:lnTo>
                    <a:pt x="7732" y="2420"/>
                  </a:lnTo>
                  <a:lnTo>
                    <a:pt x="7731" y="2330"/>
                  </a:lnTo>
                  <a:lnTo>
                    <a:pt x="7731" y="2240"/>
                  </a:lnTo>
                  <a:lnTo>
                    <a:pt x="7732" y="2151"/>
                  </a:lnTo>
                  <a:lnTo>
                    <a:pt x="7735" y="2061"/>
                  </a:lnTo>
                  <a:lnTo>
                    <a:pt x="7739" y="1971"/>
                  </a:lnTo>
                  <a:lnTo>
                    <a:pt x="7744" y="1882"/>
                  </a:lnTo>
                  <a:lnTo>
                    <a:pt x="7751" y="1792"/>
                  </a:lnTo>
                  <a:lnTo>
                    <a:pt x="7759" y="1701"/>
                  </a:lnTo>
                  <a:lnTo>
                    <a:pt x="7767" y="1612"/>
                  </a:lnTo>
                  <a:lnTo>
                    <a:pt x="7778" y="1522"/>
                  </a:lnTo>
                  <a:lnTo>
                    <a:pt x="7790" y="1432"/>
                  </a:lnTo>
                  <a:lnTo>
                    <a:pt x="7803" y="1341"/>
                  </a:lnTo>
                  <a:lnTo>
                    <a:pt x="7818" y="1252"/>
                  </a:lnTo>
                  <a:lnTo>
                    <a:pt x="7833" y="1162"/>
                  </a:lnTo>
                  <a:lnTo>
                    <a:pt x="7850" y="1072"/>
                  </a:lnTo>
                  <a:lnTo>
                    <a:pt x="7868" y="983"/>
                  </a:lnTo>
                  <a:lnTo>
                    <a:pt x="7888" y="893"/>
                  </a:lnTo>
                  <a:lnTo>
                    <a:pt x="7908" y="803"/>
                  </a:lnTo>
                  <a:lnTo>
                    <a:pt x="7931" y="714"/>
                  </a:lnTo>
                  <a:lnTo>
                    <a:pt x="7954" y="624"/>
                  </a:lnTo>
                  <a:lnTo>
                    <a:pt x="7980" y="534"/>
                  </a:lnTo>
                  <a:lnTo>
                    <a:pt x="8006" y="445"/>
                  </a:lnTo>
                  <a:lnTo>
                    <a:pt x="8034" y="356"/>
                  </a:lnTo>
                  <a:lnTo>
                    <a:pt x="8062" y="266"/>
                  </a:lnTo>
                  <a:lnTo>
                    <a:pt x="8092" y="178"/>
                  </a:lnTo>
                  <a:lnTo>
                    <a:pt x="8124" y="89"/>
                  </a:lnTo>
                  <a:lnTo>
                    <a:pt x="8157" y="0"/>
                  </a:lnTo>
                  <a:lnTo>
                    <a:pt x="81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44678930-4252-4CB3-99F3-1DABABF636A6}"/>
                </a:ext>
              </a:extLst>
            </p:cNvPr>
            <p:cNvSpPr>
              <a:spLocks noEditPoints="1"/>
            </p:cNvSpPr>
            <p:nvPr/>
          </p:nvSpPr>
          <p:spPr bwMode="auto">
            <a:xfrm>
              <a:off x="2967" y="0"/>
              <a:ext cx="3491" cy="3420"/>
            </a:xfrm>
            <a:custGeom>
              <a:avLst/>
              <a:gdLst>
                <a:gd name="T0" fmla="*/ 16646 w 17456"/>
                <a:gd name="T1" fmla="*/ 3936 h 17101"/>
                <a:gd name="T2" fmla="*/ 15501 w 17456"/>
                <a:gd name="T3" fmla="*/ 2511 h 17101"/>
                <a:gd name="T4" fmla="*/ 14014 w 17456"/>
                <a:gd name="T5" fmla="*/ 1391 h 17101"/>
                <a:gd name="T6" fmla="*/ 12309 w 17456"/>
                <a:gd name="T7" fmla="*/ 598 h 17101"/>
                <a:gd name="T8" fmla="*/ 10679 w 17456"/>
                <a:gd name="T9" fmla="*/ 171 h 17101"/>
                <a:gd name="T10" fmla="*/ 8923 w 17456"/>
                <a:gd name="T11" fmla="*/ 2 h 17101"/>
                <a:gd name="T12" fmla="*/ 7188 w 17456"/>
                <a:gd name="T13" fmla="*/ 109 h 17101"/>
                <a:gd name="T14" fmla="*/ 5526 w 17456"/>
                <a:gd name="T15" fmla="*/ 477 h 17101"/>
                <a:gd name="T16" fmla="*/ 3989 w 17456"/>
                <a:gd name="T17" fmla="*/ 1091 h 17101"/>
                <a:gd name="T18" fmla="*/ 2627 w 17456"/>
                <a:gd name="T19" fmla="*/ 1936 h 17101"/>
                <a:gd name="T20" fmla="*/ 1494 w 17456"/>
                <a:gd name="T21" fmla="*/ 2995 h 17101"/>
                <a:gd name="T22" fmla="*/ 638 w 17456"/>
                <a:gd name="T23" fmla="*/ 4255 h 17101"/>
                <a:gd name="T24" fmla="*/ 169 w 17456"/>
                <a:gd name="T25" fmla="*/ 5478 h 17101"/>
                <a:gd name="T26" fmla="*/ 0 w 17456"/>
                <a:gd name="T27" fmla="*/ 6776 h 17101"/>
                <a:gd name="T28" fmla="*/ 145 w 17456"/>
                <a:gd name="T29" fmla="*/ 8051 h 17101"/>
                <a:gd name="T30" fmla="*/ 586 w 17456"/>
                <a:gd name="T31" fmla="*/ 9272 h 17101"/>
                <a:gd name="T32" fmla="*/ 1308 w 17456"/>
                <a:gd name="T33" fmla="*/ 10407 h 17101"/>
                <a:gd name="T34" fmla="*/ 2291 w 17456"/>
                <a:gd name="T35" fmla="*/ 11424 h 17101"/>
                <a:gd name="T36" fmla="*/ 3520 w 17456"/>
                <a:gd name="T37" fmla="*/ 12289 h 17101"/>
                <a:gd name="T38" fmla="*/ 4975 w 17456"/>
                <a:gd name="T39" fmla="*/ 12972 h 17101"/>
                <a:gd name="T40" fmla="*/ 6951 w 17456"/>
                <a:gd name="T41" fmla="*/ 13490 h 17101"/>
                <a:gd name="T42" fmla="*/ 9258 w 17456"/>
                <a:gd name="T43" fmla="*/ 13619 h 17101"/>
                <a:gd name="T44" fmla="*/ 11387 w 17456"/>
                <a:gd name="T45" fmla="*/ 14653 h 17101"/>
                <a:gd name="T46" fmla="*/ 14660 w 17456"/>
                <a:gd name="T47" fmla="*/ 16991 h 17101"/>
                <a:gd name="T48" fmla="*/ 15008 w 17456"/>
                <a:gd name="T49" fmla="*/ 17101 h 17101"/>
                <a:gd name="T50" fmla="*/ 15502 w 17456"/>
                <a:gd name="T51" fmla="*/ 16848 h 17101"/>
                <a:gd name="T52" fmla="*/ 15581 w 17456"/>
                <a:gd name="T53" fmla="*/ 16290 h 17101"/>
                <a:gd name="T54" fmla="*/ 14872 w 17456"/>
                <a:gd name="T55" fmla="*/ 13789 h 17101"/>
                <a:gd name="T56" fmla="*/ 14622 w 17456"/>
                <a:gd name="T57" fmla="*/ 11941 h 17101"/>
                <a:gd name="T58" fmla="*/ 15974 w 17456"/>
                <a:gd name="T59" fmla="*/ 10625 h 17101"/>
                <a:gd name="T60" fmla="*/ 16985 w 17456"/>
                <a:gd name="T61" fmla="*/ 9036 h 17101"/>
                <a:gd name="T62" fmla="*/ 17430 w 17456"/>
                <a:gd name="T63" fmla="*/ 7337 h 17101"/>
                <a:gd name="T64" fmla="*/ 17323 w 17456"/>
                <a:gd name="T65" fmla="*/ 5626 h 17101"/>
                <a:gd name="T66" fmla="*/ 13703 w 17456"/>
                <a:gd name="T67" fmla="*/ 12807 h 17101"/>
                <a:gd name="T68" fmla="*/ 13991 w 17456"/>
                <a:gd name="T69" fmla="*/ 14416 h 17101"/>
                <a:gd name="T70" fmla="*/ 11984 w 17456"/>
                <a:gd name="T71" fmla="*/ 13859 h 17101"/>
                <a:gd name="T72" fmla="*/ 10003 w 17456"/>
                <a:gd name="T73" fmla="*/ 12557 h 17101"/>
                <a:gd name="T74" fmla="*/ 8359 w 17456"/>
                <a:gd name="T75" fmla="*/ 12630 h 17101"/>
                <a:gd name="T76" fmla="*/ 6887 w 17456"/>
                <a:gd name="T77" fmla="*/ 12470 h 17101"/>
                <a:gd name="T78" fmla="*/ 5462 w 17456"/>
                <a:gd name="T79" fmla="*/ 12093 h 17101"/>
                <a:gd name="T80" fmla="*/ 4128 w 17456"/>
                <a:gd name="T81" fmla="*/ 11491 h 17101"/>
                <a:gd name="T82" fmla="*/ 2903 w 17456"/>
                <a:gd name="T83" fmla="*/ 10637 h 17101"/>
                <a:gd name="T84" fmla="*/ 1651 w 17456"/>
                <a:gd name="T85" fmla="*/ 9159 h 17101"/>
                <a:gd name="T86" fmla="*/ 1058 w 17456"/>
                <a:gd name="T87" fmla="*/ 7539 h 17101"/>
                <a:gd name="T88" fmla="*/ 1096 w 17456"/>
                <a:gd name="T89" fmla="*/ 5892 h 17101"/>
                <a:gd name="T90" fmla="*/ 1687 w 17456"/>
                <a:gd name="T91" fmla="*/ 4414 h 17101"/>
                <a:gd name="T92" fmla="*/ 2906 w 17456"/>
                <a:gd name="T93" fmla="*/ 2992 h 17101"/>
                <a:gd name="T94" fmla="*/ 4610 w 17456"/>
                <a:gd name="T95" fmla="*/ 1893 h 17101"/>
                <a:gd name="T96" fmla="*/ 6688 w 17456"/>
                <a:gd name="T97" fmla="*/ 1202 h 17101"/>
                <a:gd name="T98" fmla="*/ 8827 w 17456"/>
                <a:gd name="T99" fmla="*/ 996 h 17101"/>
                <a:gd name="T100" fmla="*/ 10360 w 17456"/>
                <a:gd name="T101" fmla="*/ 1125 h 17101"/>
                <a:gd name="T102" fmla="*/ 11808 w 17456"/>
                <a:gd name="T103" fmla="*/ 1476 h 17101"/>
                <a:gd name="T104" fmla="*/ 13137 w 17456"/>
                <a:gd name="T105" fmla="*/ 2036 h 17101"/>
                <a:gd name="T106" fmla="*/ 14245 w 17456"/>
                <a:gd name="T107" fmla="*/ 2744 h 17101"/>
                <a:gd name="T108" fmla="*/ 15264 w 17456"/>
                <a:gd name="T109" fmla="*/ 3708 h 17101"/>
                <a:gd name="T110" fmla="*/ 15970 w 17456"/>
                <a:gd name="T111" fmla="*/ 4772 h 17101"/>
                <a:gd name="T112" fmla="*/ 16365 w 17456"/>
                <a:gd name="T113" fmla="*/ 5896 h 17101"/>
                <a:gd name="T114" fmla="*/ 16454 w 17456"/>
                <a:gd name="T115" fmla="*/ 7047 h 17101"/>
                <a:gd name="T116" fmla="*/ 16241 w 17456"/>
                <a:gd name="T117" fmla="*/ 8186 h 17101"/>
                <a:gd name="T118" fmla="*/ 15730 w 17456"/>
                <a:gd name="T119" fmla="*/ 9281 h 17101"/>
                <a:gd name="T120" fmla="*/ 14926 w 17456"/>
                <a:gd name="T121" fmla="*/ 10292 h 17101"/>
                <a:gd name="T122" fmla="*/ 13831 w 17456"/>
                <a:gd name="T123" fmla="*/ 11184 h 17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56" h="17101">
                  <a:moveTo>
                    <a:pt x="17272" y="5415"/>
                  </a:moveTo>
                  <a:lnTo>
                    <a:pt x="17272" y="5415"/>
                  </a:lnTo>
                  <a:lnTo>
                    <a:pt x="17241" y="5302"/>
                  </a:lnTo>
                  <a:lnTo>
                    <a:pt x="17207" y="5191"/>
                  </a:lnTo>
                  <a:lnTo>
                    <a:pt x="17172" y="5080"/>
                  </a:lnTo>
                  <a:lnTo>
                    <a:pt x="17134" y="4971"/>
                  </a:lnTo>
                  <a:lnTo>
                    <a:pt x="17094" y="4863"/>
                  </a:lnTo>
                  <a:lnTo>
                    <a:pt x="17052" y="4756"/>
                  </a:lnTo>
                  <a:lnTo>
                    <a:pt x="17008" y="4650"/>
                  </a:lnTo>
                  <a:lnTo>
                    <a:pt x="16962" y="4544"/>
                  </a:lnTo>
                  <a:lnTo>
                    <a:pt x="16914" y="4441"/>
                  </a:lnTo>
                  <a:lnTo>
                    <a:pt x="16864" y="4337"/>
                  </a:lnTo>
                  <a:lnTo>
                    <a:pt x="16813" y="4236"/>
                  </a:lnTo>
                  <a:lnTo>
                    <a:pt x="16758" y="4134"/>
                  </a:lnTo>
                  <a:lnTo>
                    <a:pt x="16703" y="4035"/>
                  </a:lnTo>
                  <a:lnTo>
                    <a:pt x="16646" y="3936"/>
                  </a:lnTo>
                  <a:lnTo>
                    <a:pt x="16586" y="3838"/>
                  </a:lnTo>
                  <a:lnTo>
                    <a:pt x="16525" y="3742"/>
                  </a:lnTo>
                  <a:lnTo>
                    <a:pt x="16462" y="3646"/>
                  </a:lnTo>
                  <a:lnTo>
                    <a:pt x="16398" y="3552"/>
                  </a:lnTo>
                  <a:lnTo>
                    <a:pt x="16332" y="3459"/>
                  </a:lnTo>
                  <a:lnTo>
                    <a:pt x="16263" y="3368"/>
                  </a:lnTo>
                  <a:lnTo>
                    <a:pt x="16194" y="3277"/>
                  </a:lnTo>
                  <a:lnTo>
                    <a:pt x="16123" y="3187"/>
                  </a:lnTo>
                  <a:lnTo>
                    <a:pt x="16051" y="3099"/>
                  </a:lnTo>
                  <a:lnTo>
                    <a:pt x="15976" y="3011"/>
                  </a:lnTo>
                  <a:lnTo>
                    <a:pt x="15900" y="2924"/>
                  </a:lnTo>
                  <a:lnTo>
                    <a:pt x="15823" y="2840"/>
                  </a:lnTo>
                  <a:lnTo>
                    <a:pt x="15745" y="2756"/>
                  </a:lnTo>
                  <a:lnTo>
                    <a:pt x="15665" y="2674"/>
                  </a:lnTo>
                  <a:lnTo>
                    <a:pt x="15583" y="2591"/>
                  </a:lnTo>
                  <a:lnTo>
                    <a:pt x="15501" y="2511"/>
                  </a:lnTo>
                  <a:lnTo>
                    <a:pt x="15416" y="2432"/>
                  </a:lnTo>
                  <a:lnTo>
                    <a:pt x="15331" y="2354"/>
                  </a:lnTo>
                  <a:lnTo>
                    <a:pt x="15244" y="2277"/>
                  </a:lnTo>
                  <a:lnTo>
                    <a:pt x="15156" y="2202"/>
                  </a:lnTo>
                  <a:lnTo>
                    <a:pt x="15067" y="2128"/>
                  </a:lnTo>
                  <a:lnTo>
                    <a:pt x="14976" y="2054"/>
                  </a:lnTo>
                  <a:lnTo>
                    <a:pt x="14885" y="1983"/>
                  </a:lnTo>
                  <a:lnTo>
                    <a:pt x="14792" y="1912"/>
                  </a:lnTo>
                  <a:lnTo>
                    <a:pt x="14698" y="1843"/>
                  </a:lnTo>
                  <a:lnTo>
                    <a:pt x="14604" y="1775"/>
                  </a:lnTo>
                  <a:lnTo>
                    <a:pt x="14508" y="1707"/>
                  </a:lnTo>
                  <a:lnTo>
                    <a:pt x="14411" y="1642"/>
                  </a:lnTo>
                  <a:lnTo>
                    <a:pt x="14313" y="1577"/>
                  </a:lnTo>
                  <a:lnTo>
                    <a:pt x="14214" y="1514"/>
                  </a:lnTo>
                  <a:lnTo>
                    <a:pt x="14115" y="1452"/>
                  </a:lnTo>
                  <a:lnTo>
                    <a:pt x="14014" y="1391"/>
                  </a:lnTo>
                  <a:lnTo>
                    <a:pt x="13913" y="1333"/>
                  </a:lnTo>
                  <a:lnTo>
                    <a:pt x="13810" y="1274"/>
                  </a:lnTo>
                  <a:lnTo>
                    <a:pt x="13707" y="1217"/>
                  </a:lnTo>
                  <a:lnTo>
                    <a:pt x="13604" y="1162"/>
                  </a:lnTo>
                  <a:lnTo>
                    <a:pt x="13499" y="1107"/>
                  </a:lnTo>
                  <a:lnTo>
                    <a:pt x="13393" y="1055"/>
                  </a:lnTo>
                  <a:lnTo>
                    <a:pt x="13288" y="1003"/>
                  </a:lnTo>
                  <a:lnTo>
                    <a:pt x="13181" y="952"/>
                  </a:lnTo>
                  <a:lnTo>
                    <a:pt x="13074" y="903"/>
                  </a:lnTo>
                  <a:lnTo>
                    <a:pt x="12966" y="856"/>
                  </a:lnTo>
                  <a:lnTo>
                    <a:pt x="12858" y="809"/>
                  </a:lnTo>
                  <a:lnTo>
                    <a:pt x="12749" y="764"/>
                  </a:lnTo>
                  <a:lnTo>
                    <a:pt x="12640" y="721"/>
                  </a:lnTo>
                  <a:lnTo>
                    <a:pt x="12530" y="678"/>
                  </a:lnTo>
                  <a:lnTo>
                    <a:pt x="12420" y="637"/>
                  </a:lnTo>
                  <a:lnTo>
                    <a:pt x="12309" y="598"/>
                  </a:lnTo>
                  <a:lnTo>
                    <a:pt x="12198" y="559"/>
                  </a:lnTo>
                  <a:lnTo>
                    <a:pt x="12086" y="523"/>
                  </a:lnTo>
                  <a:lnTo>
                    <a:pt x="12086" y="523"/>
                  </a:lnTo>
                  <a:lnTo>
                    <a:pt x="11980" y="489"/>
                  </a:lnTo>
                  <a:lnTo>
                    <a:pt x="11873" y="456"/>
                  </a:lnTo>
                  <a:lnTo>
                    <a:pt x="11765" y="424"/>
                  </a:lnTo>
                  <a:lnTo>
                    <a:pt x="11657" y="394"/>
                  </a:lnTo>
                  <a:lnTo>
                    <a:pt x="11549" y="364"/>
                  </a:lnTo>
                  <a:lnTo>
                    <a:pt x="11441" y="336"/>
                  </a:lnTo>
                  <a:lnTo>
                    <a:pt x="11333" y="309"/>
                  </a:lnTo>
                  <a:lnTo>
                    <a:pt x="11224" y="283"/>
                  </a:lnTo>
                  <a:lnTo>
                    <a:pt x="11115" y="258"/>
                  </a:lnTo>
                  <a:lnTo>
                    <a:pt x="11007" y="235"/>
                  </a:lnTo>
                  <a:lnTo>
                    <a:pt x="10898" y="212"/>
                  </a:lnTo>
                  <a:lnTo>
                    <a:pt x="10788" y="191"/>
                  </a:lnTo>
                  <a:lnTo>
                    <a:pt x="10679" y="171"/>
                  </a:lnTo>
                  <a:lnTo>
                    <a:pt x="10570" y="152"/>
                  </a:lnTo>
                  <a:lnTo>
                    <a:pt x="10460" y="135"/>
                  </a:lnTo>
                  <a:lnTo>
                    <a:pt x="10351" y="117"/>
                  </a:lnTo>
                  <a:lnTo>
                    <a:pt x="10241" y="101"/>
                  </a:lnTo>
                  <a:lnTo>
                    <a:pt x="10131" y="88"/>
                  </a:lnTo>
                  <a:lnTo>
                    <a:pt x="10021" y="74"/>
                  </a:lnTo>
                  <a:lnTo>
                    <a:pt x="9912" y="62"/>
                  </a:lnTo>
                  <a:lnTo>
                    <a:pt x="9802" y="51"/>
                  </a:lnTo>
                  <a:lnTo>
                    <a:pt x="9692" y="41"/>
                  </a:lnTo>
                  <a:lnTo>
                    <a:pt x="9582" y="32"/>
                  </a:lnTo>
                  <a:lnTo>
                    <a:pt x="9472" y="25"/>
                  </a:lnTo>
                  <a:lnTo>
                    <a:pt x="9363" y="17"/>
                  </a:lnTo>
                  <a:lnTo>
                    <a:pt x="9253" y="12"/>
                  </a:lnTo>
                  <a:lnTo>
                    <a:pt x="9143" y="7"/>
                  </a:lnTo>
                  <a:lnTo>
                    <a:pt x="9032" y="4"/>
                  </a:lnTo>
                  <a:lnTo>
                    <a:pt x="8923" y="2"/>
                  </a:lnTo>
                  <a:lnTo>
                    <a:pt x="8813" y="0"/>
                  </a:lnTo>
                  <a:lnTo>
                    <a:pt x="8704" y="0"/>
                  </a:lnTo>
                  <a:lnTo>
                    <a:pt x="8594" y="1"/>
                  </a:lnTo>
                  <a:lnTo>
                    <a:pt x="8485" y="3"/>
                  </a:lnTo>
                  <a:lnTo>
                    <a:pt x="8376" y="6"/>
                  </a:lnTo>
                  <a:lnTo>
                    <a:pt x="8267" y="11"/>
                  </a:lnTo>
                  <a:lnTo>
                    <a:pt x="8158" y="15"/>
                  </a:lnTo>
                  <a:lnTo>
                    <a:pt x="8049" y="21"/>
                  </a:lnTo>
                  <a:lnTo>
                    <a:pt x="7941" y="29"/>
                  </a:lnTo>
                  <a:lnTo>
                    <a:pt x="7834" y="37"/>
                  </a:lnTo>
                  <a:lnTo>
                    <a:pt x="7726" y="47"/>
                  </a:lnTo>
                  <a:lnTo>
                    <a:pt x="7618" y="57"/>
                  </a:lnTo>
                  <a:lnTo>
                    <a:pt x="7510" y="68"/>
                  </a:lnTo>
                  <a:lnTo>
                    <a:pt x="7402" y="81"/>
                  </a:lnTo>
                  <a:lnTo>
                    <a:pt x="7295" y="94"/>
                  </a:lnTo>
                  <a:lnTo>
                    <a:pt x="7188" y="109"/>
                  </a:lnTo>
                  <a:lnTo>
                    <a:pt x="7082" y="124"/>
                  </a:lnTo>
                  <a:lnTo>
                    <a:pt x="6975" y="141"/>
                  </a:lnTo>
                  <a:lnTo>
                    <a:pt x="6870" y="158"/>
                  </a:lnTo>
                  <a:lnTo>
                    <a:pt x="6764" y="177"/>
                  </a:lnTo>
                  <a:lnTo>
                    <a:pt x="6659" y="196"/>
                  </a:lnTo>
                  <a:lnTo>
                    <a:pt x="6554" y="217"/>
                  </a:lnTo>
                  <a:lnTo>
                    <a:pt x="6450" y="239"/>
                  </a:lnTo>
                  <a:lnTo>
                    <a:pt x="6345" y="262"/>
                  </a:lnTo>
                  <a:lnTo>
                    <a:pt x="6241" y="285"/>
                  </a:lnTo>
                  <a:lnTo>
                    <a:pt x="6138" y="310"/>
                  </a:lnTo>
                  <a:lnTo>
                    <a:pt x="6035" y="335"/>
                  </a:lnTo>
                  <a:lnTo>
                    <a:pt x="5933" y="361"/>
                  </a:lnTo>
                  <a:lnTo>
                    <a:pt x="5830" y="389"/>
                  </a:lnTo>
                  <a:lnTo>
                    <a:pt x="5728" y="417"/>
                  </a:lnTo>
                  <a:lnTo>
                    <a:pt x="5627" y="446"/>
                  </a:lnTo>
                  <a:lnTo>
                    <a:pt x="5526" y="477"/>
                  </a:lnTo>
                  <a:lnTo>
                    <a:pt x="5426" y="508"/>
                  </a:lnTo>
                  <a:lnTo>
                    <a:pt x="5327" y="540"/>
                  </a:lnTo>
                  <a:lnTo>
                    <a:pt x="5227" y="573"/>
                  </a:lnTo>
                  <a:lnTo>
                    <a:pt x="5129" y="608"/>
                  </a:lnTo>
                  <a:lnTo>
                    <a:pt x="5031" y="643"/>
                  </a:lnTo>
                  <a:lnTo>
                    <a:pt x="4932" y="679"/>
                  </a:lnTo>
                  <a:lnTo>
                    <a:pt x="4836" y="716"/>
                  </a:lnTo>
                  <a:lnTo>
                    <a:pt x="4739" y="754"/>
                  </a:lnTo>
                  <a:lnTo>
                    <a:pt x="4643" y="793"/>
                  </a:lnTo>
                  <a:lnTo>
                    <a:pt x="4548" y="833"/>
                  </a:lnTo>
                  <a:lnTo>
                    <a:pt x="4454" y="873"/>
                  </a:lnTo>
                  <a:lnTo>
                    <a:pt x="4360" y="915"/>
                  </a:lnTo>
                  <a:lnTo>
                    <a:pt x="4266" y="958"/>
                  </a:lnTo>
                  <a:lnTo>
                    <a:pt x="4173" y="1002"/>
                  </a:lnTo>
                  <a:lnTo>
                    <a:pt x="4081" y="1045"/>
                  </a:lnTo>
                  <a:lnTo>
                    <a:pt x="3989" y="1091"/>
                  </a:lnTo>
                  <a:lnTo>
                    <a:pt x="3898" y="1137"/>
                  </a:lnTo>
                  <a:lnTo>
                    <a:pt x="3808" y="1184"/>
                  </a:lnTo>
                  <a:lnTo>
                    <a:pt x="3718" y="1232"/>
                  </a:lnTo>
                  <a:lnTo>
                    <a:pt x="3631" y="1281"/>
                  </a:lnTo>
                  <a:lnTo>
                    <a:pt x="3542" y="1330"/>
                  </a:lnTo>
                  <a:lnTo>
                    <a:pt x="3456" y="1382"/>
                  </a:lnTo>
                  <a:lnTo>
                    <a:pt x="3369" y="1433"/>
                  </a:lnTo>
                  <a:lnTo>
                    <a:pt x="3284" y="1485"/>
                  </a:lnTo>
                  <a:lnTo>
                    <a:pt x="3198" y="1539"/>
                  </a:lnTo>
                  <a:lnTo>
                    <a:pt x="3115" y="1593"/>
                  </a:lnTo>
                  <a:lnTo>
                    <a:pt x="3031" y="1647"/>
                  </a:lnTo>
                  <a:lnTo>
                    <a:pt x="2949" y="1704"/>
                  </a:lnTo>
                  <a:lnTo>
                    <a:pt x="2867" y="1761"/>
                  </a:lnTo>
                  <a:lnTo>
                    <a:pt x="2787" y="1818"/>
                  </a:lnTo>
                  <a:lnTo>
                    <a:pt x="2707" y="1876"/>
                  </a:lnTo>
                  <a:lnTo>
                    <a:pt x="2627" y="1936"/>
                  </a:lnTo>
                  <a:lnTo>
                    <a:pt x="2549" y="1996"/>
                  </a:lnTo>
                  <a:lnTo>
                    <a:pt x="2472" y="2056"/>
                  </a:lnTo>
                  <a:lnTo>
                    <a:pt x="2396" y="2118"/>
                  </a:lnTo>
                  <a:lnTo>
                    <a:pt x="2321" y="2181"/>
                  </a:lnTo>
                  <a:lnTo>
                    <a:pt x="2246" y="2244"/>
                  </a:lnTo>
                  <a:lnTo>
                    <a:pt x="2173" y="2308"/>
                  </a:lnTo>
                  <a:lnTo>
                    <a:pt x="2101" y="2374"/>
                  </a:lnTo>
                  <a:lnTo>
                    <a:pt x="2029" y="2440"/>
                  </a:lnTo>
                  <a:lnTo>
                    <a:pt x="1959" y="2506"/>
                  </a:lnTo>
                  <a:lnTo>
                    <a:pt x="1889" y="2573"/>
                  </a:lnTo>
                  <a:lnTo>
                    <a:pt x="1821" y="2642"/>
                  </a:lnTo>
                  <a:lnTo>
                    <a:pt x="1752" y="2711"/>
                  </a:lnTo>
                  <a:lnTo>
                    <a:pt x="1686" y="2780"/>
                  </a:lnTo>
                  <a:lnTo>
                    <a:pt x="1621" y="2852"/>
                  </a:lnTo>
                  <a:lnTo>
                    <a:pt x="1557" y="2923"/>
                  </a:lnTo>
                  <a:lnTo>
                    <a:pt x="1494" y="2995"/>
                  </a:lnTo>
                  <a:lnTo>
                    <a:pt x="1431" y="3069"/>
                  </a:lnTo>
                  <a:lnTo>
                    <a:pt x="1370" y="3142"/>
                  </a:lnTo>
                  <a:lnTo>
                    <a:pt x="1310" y="3217"/>
                  </a:lnTo>
                  <a:lnTo>
                    <a:pt x="1251" y="3292"/>
                  </a:lnTo>
                  <a:lnTo>
                    <a:pt x="1193" y="3369"/>
                  </a:lnTo>
                  <a:lnTo>
                    <a:pt x="1137" y="3446"/>
                  </a:lnTo>
                  <a:lnTo>
                    <a:pt x="1081" y="3522"/>
                  </a:lnTo>
                  <a:lnTo>
                    <a:pt x="1028" y="3601"/>
                  </a:lnTo>
                  <a:lnTo>
                    <a:pt x="974" y="3680"/>
                  </a:lnTo>
                  <a:lnTo>
                    <a:pt x="923" y="3761"/>
                  </a:lnTo>
                  <a:lnTo>
                    <a:pt x="872" y="3841"/>
                  </a:lnTo>
                  <a:lnTo>
                    <a:pt x="823" y="3922"/>
                  </a:lnTo>
                  <a:lnTo>
                    <a:pt x="775" y="4004"/>
                  </a:lnTo>
                  <a:lnTo>
                    <a:pt x="728" y="4087"/>
                  </a:lnTo>
                  <a:lnTo>
                    <a:pt x="682" y="4171"/>
                  </a:lnTo>
                  <a:lnTo>
                    <a:pt x="638" y="4255"/>
                  </a:lnTo>
                  <a:lnTo>
                    <a:pt x="595" y="4340"/>
                  </a:lnTo>
                  <a:lnTo>
                    <a:pt x="553" y="4426"/>
                  </a:lnTo>
                  <a:lnTo>
                    <a:pt x="513" y="4512"/>
                  </a:lnTo>
                  <a:lnTo>
                    <a:pt x="513" y="4512"/>
                  </a:lnTo>
                  <a:lnTo>
                    <a:pt x="476" y="4592"/>
                  </a:lnTo>
                  <a:lnTo>
                    <a:pt x="442" y="4672"/>
                  </a:lnTo>
                  <a:lnTo>
                    <a:pt x="409" y="4752"/>
                  </a:lnTo>
                  <a:lnTo>
                    <a:pt x="377" y="4833"/>
                  </a:lnTo>
                  <a:lnTo>
                    <a:pt x="346" y="4914"/>
                  </a:lnTo>
                  <a:lnTo>
                    <a:pt x="317" y="4994"/>
                  </a:lnTo>
                  <a:lnTo>
                    <a:pt x="289" y="5075"/>
                  </a:lnTo>
                  <a:lnTo>
                    <a:pt x="263" y="5155"/>
                  </a:lnTo>
                  <a:lnTo>
                    <a:pt x="237" y="5236"/>
                  </a:lnTo>
                  <a:lnTo>
                    <a:pt x="214" y="5317"/>
                  </a:lnTo>
                  <a:lnTo>
                    <a:pt x="190" y="5398"/>
                  </a:lnTo>
                  <a:lnTo>
                    <a:pt x="169" y="5478"/>
                  </a:lnTo>
                  <a:lnTo>
                    <a:pt x="148" y="5560"/>
                  </a:lnTo>
                  <a:lnTo>
                    <a:pt x="130" y="5641"/>
                  </a:lnTo>
                  <a:lnTo>
                    <a:pt x="112" y="5722"/>
                  </a:lnTo>
                  <a:lnTo>
                    <a:pt x="96" y="5803"/>
                  </a:lnTo>
                  <a:lnTo>
                    <a:pt x="81" y="5884"/>
                  </a:lnTo>
                  <a:lnTo>
                    <a:pt x="67" y="5965"/>
                  </a:lnTo>
                  <a:lnTo>
                    <a:pt x="55" y="6047"/>
                  </a:lnTo>
                  <a:lnTo>
                    <a:pt x="44" y="6128"/>
                  </a:lnTo>
                  <a:lnTo>
                    <a:pt x="34" y="6209"/>
                  </a:lnTo>
                  <a:lnTo>
                    <a:pt x="25" y="6290"/>
                  </a:lnTo>
                  <a:lnTo>
                    <a:pt x="18" y="6371"/>
                  </a:lnTo>
                  <a:lnTo>
                    <a:pt x="12" y="6452"/>
                  </a:lnTo>
                  <a:lnTo>
                    <a:pt x="7" y="6533"/>
                  </a:lnTo>
                  <a:lnTo>
                    <a:pt x="3" y="6613"/>
                  </a:lnTo>
                  <a:lnTo>
                    <a:pt x="1" y="6695"/>
                  </a:lnTo>
                  <a:lnTo>
                    <a:pt x="0" y="6776"/>
                  </a:lnTo>
                  <a:lnTo>
                    <a:pt x="0" y="6856"/>
                  </a:lnTo>
                  <a:lnTo>
                    <a:pt x="1" y="6937"/>
                  </a:lnTo>
                  <a:lnTo>
                    <a:pt x="3" y="7017"/>
                  </a:lnTo>
                  <a:lnTo>
                    <a:pt x="7" y="7097"/>
                  </a:lnTo>
                  <a:lnTo>
                    <a:pt x="12" y="7177"/>
                  </a:lnTo>
                  <a:lnTo>
                    <a:pt x="18" y="7257"/>
                  </a:lnTo>
                  <a:lnTo>
                    <a:pt x="25" y="7337"/>
                  </a:lnTo>
                  <a:lnTo>
                    <a:pt x="34" y="7417"/>
                  </a:lnTo>
                  <a:lnTo>
                    <a:pt x="44" y="7498"/>
                  </a:lnTo>
                  <a:lnTo>
                    <a:pt x="54" y="7577"/>
                  </a:lnTo>
                  <a:lnTo>
                    <a:pt x="67" y="7657"/>
                  </a:lnTo>
                  <a:lnTo>
                    <a:pt x="80" y="7736"/>
                  </a:lnTo>
                  <a:lnTo>
                    <a:pt x="94" y="7815"/>
                  </a:lnTo>
                  <a:lnTo>
                    <a:pt x="110" y="7894"/>
                  </a:lnTo>
                  <a:lnTo>
                    <a:pt x="127" y="7972"/>
                  </a:lnTo>
                  <a:lnTo>
                    <a:pt x="145" y="8051"/>
                  </a:lnTo>
                  <a:lnTo>
                    <a:pt x="163" y="8129"/>
                  </a:lnTo>
                  <a:lnTo>
                    <a:pt x="184" y="8207"/>
                  </a:lnTo>
                  <a:lnTo>
                    <a:pt x="205" y="8284"/>
                  </a:lnTo>
                  <a:lnTo>
                    <a:pt x="227" y="8362"/>
                  </a:lnTo>
                  <a:lnTo>
                    <a:pt x="252" y="8439"/>
                  </a:lnTo>
                  <a:lnTo>
                    <a:pt x="277" y="8516"/>
                  </a:lnTo>
                  <a:lnTo>
                    <a:pt x="302" y="8593"/>
                  </a:lnTo>
                  <a:lnTo>
                    <a:pt x="330" y="8670"/>
                  </a:lnTo>
                  <a:lnTo>
                    <a:pt x="358" y="8747"/>
                  </a:lnTo>
                  <a:lnTo>
                    <a:pt x="387" y="8823"/>
                  </a:lnTo>
                  <a:lnTo>
                    <a:pt x="418" y="8898"/>
                  </a:lnTo>
                  <a:lnTo>
                    <a:pt x="449" y="8973"/>
                  </a:lnTo>
                  <a:lnTo>
                    <a:pt x="482" y="9049"/>
                  </a:lnTo>
                  <a:lnTo>
                    <a:pt x="516" y="9124"/>
                  </a:lnTo>
                  <a:lnTo>
                    <a:pt x="550" y="9197"/>
                  </a:lnTo>
                  <a:lnTo>
                    <a:pt x="586" y="9272"/>
                  </a:lnTo>
                  <a:lnTo>
                    <a:pt x="624" y="9346"/>
                  </a:lnTo>
                  <a:lnTo>
                    <a:pt x="661" y="9419"/>
                  </a:lnTo>
                  <a:lnTo>
                    <a:pt x="701" y="9492"/>
                  </a:lnTo>
                  <a:lnTo>
                    <a:pt x="741" y="9565"/>
                  </a:lnTo>
                  <a:lnTo>
                    <a:pt x="783" y="9637"/>
                  </a:lnTo>
                  <a:lnTo>
                    <a:pt x="825" y="9710"/>
                  </a:lnTo>
                  <a:lnTo>
                    <a:pt x="869" y="9781"/>
                  </a:lnTo>
                  <a:lnTo>
                    <a:pt x="913" y="9853"/>
                  </a:lnTo>
                  <a:lnTo>
                    <a:pt x="959" y="9923"/>
                  </a:lnTo>
                  <a:lnTo>
                    <a:pt x="1005" y="9994"/>
                  </a:lnTo>
                  <a:lnTo>
                    <a:pt x="1053" y="10063"/>
                  </a:lnTo>
                  <a:lnTo>
                    <a:pt x="1103" y="10134"/>
                  </a:lnTo>
                  <a:lnTo>
                    <a:pt x="1152" y="10202"/>
                  </a:lnTo>
                  <a:lnTo>
                    <a:pt x="1203" y="10271"/>
                  </a:lnTo>
                  <a:lnTo>
                    <a:pt x="1254" y="10340"/>
                  </a:lnTo>
                  <a:lnTo>
                    <a:pt x="1308" y="10407"/>
                  </a:lnTo>
                  <a:lnTo>
                    <a:pt x="1362" y="10474"/>
                  </a:lnTo>
                  <a:lnTo>
                    <a:pt x="1417" y="10542"/>
                  </a:lnTo>
                  <a:lnTo>
                    <a:pt x="1472" y="10608"/>
                  </a:lnTo>
                  <a:lnTo>
                    <a:pt x="1530" y="10674"/>
                  </a:lnTo>
                  <a:lnTo>
                    <a:pt x="1588" y="10739"/>
                  </a:lnTo>
                  <a:lnTo>
                    <a:pt x="1646" y="10804"/>
                  </a:lnTo>
                  <a:lnTo>
                    <a:pt x="1706" y="10868"/>
                  </a:lnTo>
                  <a:lnTo>
                    <a:pt x="1768" y="10932"/>
                  </a:lnTo>
                  <a:lnTo>
                    <a:pt x="1830" y="10995"/>
                  </a:lnTo>
                  <a:lnTo>
                    <a:pt x="1893" y="11058"/>
                  </a:lnTo>
                  <a:lnTo>
                    <a:pt x="1956" y="11121"/>
                  </a:lnTo>
                  <a:lnTo>
                    <a:pt x="2022" y="11182"/>
                  </a:lnTo>
                  <a:lnTo>
                    <a:pt x="2088" y="11244"/>
                  </a:lnTo>
                  <a:lnTo>
                    <a:pt x="2154" y="11305"/>
                  </a:lnTo>
                  <a:lnTo>
                    <a:pt x="2222" y="11365"/>
                  </a:lnTo>
                  <a:lnTo>
                    <a:pt x="2291" y="11424"/>
                  </a:lnTo>
                  <a:lnTo>
                    <a:pt x="2361" y="11483"/>
                  </a:lnTo>
                  <a:lnTo>
                    <a:pt x="2432" y="11541"/>
                  </a:lnTo>
                  <a:lnTo>
                    <a:pt x="2503" y="11599"/>
                  </a:lnTo>
                  <a:lnTo>
                    <a:pt x="2576" y="11656"/>
                  </a:lnTo>
                  <a:lnTo>
                    <a:pt x="2650" y="11712"/>
                  </a:lnTo>
                  <a:lnTo>
                    <a:pt x="2724" y="11768"/>
                  </a:lnTo>
                  <a:lnTo>
                    <a:pt x="2799" y="11823"/>
                  </a:lnTo>
                  <a:lnTo>
                    <a:pt x="2875" y="11877"/>
                  </a:lnTo>
                  <a:lnTo>
                    <a:pt x="2953" y="11932"/>
                  </a:lnTo>
                  <a:lnTo>
                    <a:pt x="3031" y="11985"/>
                  </a:lnTo>
                  <a:lnTo>
                    <a:pt x="3110" y="12037"/>
                  </a:lnTo>
                  <a:lnTo>
                    <a:pt x="3191" y="12089"/>
                  </a:lnTo>
                  <a:lnTo>
                    <a:pt x="3272" y="12140"/>
                  </a:lnTo>
                  <a:lnTo>
                    <a:pt x="3353" y="12191"/>
                  </a:lnTo>
                  <a:lnTo>
                    <a:pt x="3436" y="12240"/>
                  </a:lnTo>
                  <a:lnTo>
                    <a:pt x="3520" y="12289"/>
                  </a:lnTo>
                  <a:lnTo>
                    <a:pt x="3604" y="12339"/>
                  </a:lnTo>
                  <a:lnTo>
                    <a:pt x="3690" y="12386"/>
                  </a:lnTo>
                  <a:lnTo>
                    <a:pt x="3775" y="12433"/>
                  </a:lnTo>
                  <a:lnTo>
                    <a:pt x="3863" y="12478"/>
                  </a:lnTo>
                  <a:lnTo>
                    <a:pt x="3950" y="12524"/>
                  </a:lnTo>
                  <a:lnTo>
                    <a:pt x="4040" y="12569"/>
                  </a:lnTo>
                  <a:lnTo>
                    <a:pt x="4130" y="12613"/>
                  </a:lnTo>
                  <a:lnTo>
                    <a:pt x="4220" y="12656"/>
                  </a:lnTo>
                  <a:lnTo>
                    <a:pt x="4312" y="12698"/>
                  </a:lnTo>
                  <a:lnTo>
                    <a:pt x="4403" y="12740"/>
                  </a:lnTo>
                  <a:lnTo>
                    <a:pt x="4496" y="12781"/>
                  </a:lnTo>
                  <a:lnTo>
                    <a:pt x="4590" y="12820"/>
                  </a:lnTo>
                  <a:lnTo>
                    <a:pt x="4686" y="12860"/>
                  </a:lnTo>
                  <a:lnTo>
                    <a:pt x="4782" y="12898"/>
                  </a:lnTo>
                  <a:lnTo>
                    <a:pt x="4878" y="12935"/>
                  </a:lnTo>
                  <a:lnTo>
                    <a:pt x="4975" y="12972"/>
                  </a:lnTo>
                  <a:lnTo>
                    <a:pt x="5073" y="13008"/>
                  </a:lnTo>
                  <a:lnTo>
                    <a:pt x="5173" y="13042"/>
                  </a:lnTo>
                  <a:lnTo>
                    <a:pt x="5272" y="13076"/>
                  </a:lnTo>
                  <a:lnTo>
                    <a:pt x="5373" y="13109"/>
                  </a:lnTo>
                  <a:lnTo>
                    <a:pt x="5373" y="13109"/>
                  </a:lnTo>
                  <a:lnTo>
                    <a:pt x="5515" y="13154"/>
                  </a:lnTo>
                  <a:lnTo>
                    <a:pt x="5657" y="13198"/>
                  </a:lnTo>
                  <a:lnTo>
                    <a:pt x="5799" y="13239"/>
                  </a:lnTo>
                  <a:lnTo>
                    <a:pt x="5942" y="13277"/>
                  </a:lnTo>
                  <a:lnTo>
                    <a:pt x="6085" y="13313"/>
                  </a:lnTo>
                  <a:lnTo>
                    <a:pt x="6229" y="13348"/>
                  </a:lnTo>
                  <a:lnTo>
                    <a:pt x="6373" y="13381"/>
                  </a:lnTo>
                  <a:lnTo>
                    <a:pt x="6517" y="13411"/>
                  </a:lnTo>
                  <a:lnTo>
                    <a:pt x="6661" y="13439"/>
                  </a:lnTo>
                  <a:lnTo>
                    <a:pt x="6806" y="13465"/>
                  </a:lnTo>
                  <a:lnTo>
                    <a:pt x="6951" y="13490"/>
                  </a:lnTo>
                  <a:lnTo>
                    <a:pt x="7095" y="13512"/>
                  </a:lnTo>
                  <a:lnTo>
                    <a:pt x="7240" y="13532"/>
                  </a:lnTo>
                  <a:lnTo>
                    <a:pt x="7386" y="13550"/>
                  </a:lnTo>
                  <a:lnTo>
                    <a:pt x="7530" y="13568"/>
                  </a:lnTo>
                  <a:lnTo>
                    <a:pt x="7675" y="13581"/>
                  </a:lnTo>
                  <a:lnTo>
                    <a:pt x="7821" y="13594"/>
                  </a:lnTo>
                  <a:lnTo>
                    <a:pt x="7965" y="13605"/>
                  </a:lnTo>
                  <a:lnTo>
                    <a:pt x="8109" y="13615"/>
                  </a:lnTo>
                  <a:lnTo>
                    <a:pt x="8255" y="13621"/>
                  </a:lnTo>
                  <a:lnTo>
                    <a:pt x="8399" y="13626"/>
                  </a:lnTo>
                  <a:lnTo>
                    <a:pt x="8542" y="13629"/>
                  </a:lnTo>
                  <a:lnTo>
                    <a:pt x="8686" y="13631"/>
                  </a:lnTo>
                  <a:lnTo>
                    <a:pt x="8829" y="13631"/>
                  </a:lnTo>
                  <a:lnTo>
                    <a:pt x="8973" y="13628"/>
                  </a:lnTo>
                  <a:lnTo>
                    <a:pt x="9116" y="13624"/>
                  </a:lnTo>
                  <a:lnTo>
                    <a:pt x="9258" y="13619"/>
                  </a:lnTo>
                  <a:lnTo>
                    <a:pt x="9400" y="13611"/>
                  </a:lnTo>
                  <a:lnTo>
                    <a:pt x="9542" y="13602"/>
                  </a:lnTo>
                  <a:lnTo>
                    <a:pt x="9683" y="13591"/>
                  </a:lnTo>
                  <a:lnTo>
                    <a:pt x="9823" y="13578"/>
                  </a:lnTo>
                  <a:lnTo>
                    <a:pt x="9963" y="13563"/>
                  </a:lnTo>
                  <a:lnTo>
                    <a:pt x="9963" y="13563"/>
                  </a:lnTo>
                  <a:lnTo>
                    <a:pt x="10101" y="13675"/>
                  </a:lnTo>
                  <a:lnTo>
                    <a:pt x="10239" y="13786"/>
                  </a:lnTo>
                  <a:lnTo>
                    <a:pt x="10379" y="13897"/>
                  </a:lnTo>
                  <a:lnTo>
                    <a:pt x="10520" y="14007"/>
                  </a:lnTo>
                  <a:lnTo>
                    <a:pt x="10662" y="14116"/>
                  </a:lnTo>
                  <a:lnTo>
                    <a:pt x="10805" y="14225"/>
                  </a:lnTo>
                  <a:lnTo>
                    <a:pt x="10949" y="14333"/>
                  </a:lnTo>
                  <a:lnTo>
                    <a:pt x="11095" y="14441"/>
                  </a:lnTo>
                  <a:lnTo>
                    <a:pt x="11240" y="14548"/>
                  </a:lnTo>
                  <a:lnTo>
                    <a:pt x="11387" y="14653"/>
                  </a:lnTo>
                  <a:lnTo>
                    <a:pt x="11534" y="14760"/>
                  </a:lnTo>
                  <a:lnTo>
                    <a:pt x="11681" y="14866"/>
                  </a:lnTo>
                  <a:lnTo>
                    <a:pt x="11979" y="15076"/>
                  </a:lnTo>
                  <a:lnTo>
                    <a:pt x="12277" y="15285"/>
                  </a:lnTo>
                  <a:lnTo>
                    <a:pt x="12875" y="15704"/>
                  </a:lnTo>
                  <a:lnTo>
                    <a:pt x="13174" y="15913"/>
                  </a:lnTo>
                  <a:lnTo>
                    <a:pt x="13471" y="16123"/>
                  </a:lnTo>
                  <a:lnTo>
                    <a:pt x="13767" y="16334"/>
                  </a:lnTo>
                  <a:lnTo>
                    <a:pt x="13915" y="16440"/>
                  </a:lnTo>
                  <a:lnTo>
                    <a:pt x="14061" y="16545"/>
                  </a:lnTo>
                  <a:lnTo>
                    <a:pt x="14206" y="16652"/>
                  </a:lnTo>
                  <a:lnTo>
                    <a:pt x="14352" y="16760"/>
                  </a:lnTo>
                  <a:lnTo>
                    <a:pt x="14496" y="16868"/>
                  </a:lnTo>
                  <a:lnTo>
                    <a:pt x="14639" y="16976"/>
                  </a:lnTo>
                  <a:lnTo>
                    <a:pt x="14639" y="16976"/>
                  </a:lnTo>
                  <a:lnTo>
                    <a:pt x="14660" y="16991"/>
                  </a:lnTo>
                  <a:lnTo>
                    <a:pt x="14681" y="17005"/>
                  </a:lnTo>
                  <a:lnTo>
                    <a:pt x="14703" y="17018"/>
                  </a:lnTo>
                  <a:lnTo>
                    <a:pt x="14725" y="17030"/>
                  </a:lnTo>
                  <a:lnTo>
                    <a:pt x="14747" y="17042"/>
                  </a:lnTo>
                  <a:lnTo>
                    <a:pt x="14770" y="17052"/>
                  </a:lnTo>
                  <a:lnTo>
                    <a:pt x="14793" y="17061"/>
                  </a:lnTo>
                  <a:lnTo>
                    <a:pt x="14816" y="17070"/>
                  </a:lnTo>
                  <a:lnTo>
                    <a:pt x="14839" y="17077"/>
                  </a:lnTo>
                  <a:lnTo>
                    <a:pt x="14864" y="17084"/>
                  </a:lnTo>
                  <a:lnTo>
                    <a:pt x="14887" y="17089"/>
                  </a:lnTo>
                  <a:lnTo>
                    <a:pt x="14911" y="17093"/>
                  </a:lnTo>
                  <a:lnTo>
                    <a:pt x="14935" y="17096"/>
                  </a:lnTo>
                  <a:lnTo>
                    <a:pt x="14959" y="17098"/>
                  </a:lnTo>
                  <a:lnTo>
                    <a:pt x="14983" y="17101"/>
                  </a:lnTo>
                  <a:lnTo>
                    <a:pt x="15008" y="17101"/>
                  </a:lnTo>
                  <a:lnTo>
                    <a:pt x="15008" y="17101"/>
                  </a:lnTo>
                  <a:lnTo>
                    <a:pt x="15045" y="17100"/>
                  </a:lnTo>
                  <a:lnTo>
                    <a:pt x="15083" y="17096"/>
                  </a:lnTo>
                  <a:lnTo>
                    <a:pt x="15120" y="17091"/>
                  </a:lnTo>
                  <a:lnTo>
                    <a:pt x="15155" y="17082"/>
                  </a:lnTo>
                  <a:lnTo>
                    <a:pt x="15191" y="17073"/>
                  </a:lnTo>
                  <a:lnTo>
                    <a:pt x="15225" y="17061"/>
                  </a:lnTo>
                  <a:lnTo>
                    <a:pt x="15258" y="17047"/>
                  </a:lnTo>
                  <a:lnTo>
                    <a:pt x="15290" y="17031"/>
                  </a:lnTo>
                  <a:lnTo>
                    <a:pt x="15321" y="17014"/>
                  </a:lnTo>
                  <a:lnTo>
                    <a:pt x="15351" y="16995"/>
                  </a:lnTo>
                  <a:lnTo>
                    <a:pt x="15380" y="16974"/>
                  </a:lnTo>
                  <a:lnTo>
                    <a:pt x="15406" y="16951"/>
                  </a:lnTo>
                  <a:lnTo>
                    <a:pt x="15432" y="16928"/>
                  </a:lnTo>
                  <a:lnTo>
                    <a:pt x="15457" y="16902"/>
                  </a:lnTo>
                  <a:lnTo>
                    <a:pt x="15480" y="16875"/>
                  </a:lnTo>
                  <a:lnTo>
                    <a:pt x="15502" y="16848"/>
                  </a:lnTo>
                  <a:lnTo>
                    <a:pt x="15521" y="16819"/>
                  </a:lnTo>
                  <a:lnTo>
                    <a:pt x="15539" y="16788"/>
                  </a:lnTo>
                  <a:lnTo>
                    <a:pt x="15556" y="16757"/>
                  </a:lnTo>
                  <a:lnTo>
                    <a:pt x="15570" y="16725"/>
                  </a:lnTo>
                  <a:lnTo>
                    <a:pt x="15583" y="16692"/>
                  </a:lnTo>
                  <a:lnTo>
                    <a:pt x="15593" y="16658"/>
                  </a:lnTo>
                  <a:lnTo>
                    <a:pt x="15603" y="16623"/>
                  </a:lnTo>
                  <a:lnTo>
                    <a:pt x="15610" y="16588"/>
                  </a:lnTo>
                  <a:lnTo>
                    <a:pt x="15614" y="16552"/>
                  </a:lnTo>
                  <a:lnTo>
                    <a:pt x="15616" y="16516"/>
                  </a:lnTo>
                  <a:lnTo>
                    <a:pt x="15617" y="16478"/>
                  </a:lnTo>
                  <a:lnTo>
                    <a:pt x="15615" y="16441"/>
                  </a:lnTo>
                  <a:lnTo>
                    <a:pt x="15610" y="16403"/>
                  </a:lnTo>
                  <a:lnTo>
                    <a:pt x="15603" y="16366"/>
                  </a:lnTo>
                  <a:lnTo>
                    <a:pt x="15593" y="16328"/>
                  </a:lnTo>
                  <a:lnTo>
                    <a:pt x="15581" y="16290"/>
                  </a:lnTo>
                  <a:lnTo>
                    <a:pt x="15581" y="16290"/>
                  </a:lnTo>
                  <a:lnTo>
                    <a:pt x="15514" y="16098"/>
                  </a:lnTo>
                  <a:lnTo>
                    <a:pt x="15450" y="15910"/>
                  </a:lnTo>
                  <a:lnTo>
                    <a:pt x="15389" y="15725"/>
                  </a:lnTo>
                  <a:lnTo>
                    <a:pt x="15332" y="15544"/>
                  </a:lnTo>
                  <a:lnTo>
                    <a:pt x="15277" y="15367"/>
                  </a:lnTo>
                  <a:lnTo>
                    <a:pt x="15226" y="15194"/>
                  </a:lnTo>
                  <a:lnTo>
                    <a:pt x="15176" y="15023"/>
                  </a:lnTo>
                  <a:lnTo>
                    <a:pt x="15130" y="14856"/>
                  </a:lnTo>
                  <a:lnTo>
                    <a:pt x="15086" y="14694"/>
                  </a:lnTo>
                  <a:lnTo>
                    <a:pt x="15044" y="14534"/>
                  </a:lnTo>
                  <a:lnTo>
                    <a:pt x="15006" y="14378"/>
                  </a:lnTo>
                  <a:lnTo>
                    <a:pt x="14968" y="14225"/>
                  </a:lnTo>
                  <a:lnTo>
                    <a:pt x="14934" y="14077"/>
                  </a:lnTo>
                  <a:lnTo>
                    <a:pt x="14902" y="13931"/>
                  </a:lnTo>
                  <a:lnTo>
                    <a:pt x="14872" y="13789"/>
                  </a:lnTo>
                  <a:lnTo>
                    <a:pt x="14844" y="13649"/>
                  </a:lnTo>
                  <a:lnTo>
                    <a:pt x="14819" y="13513"/>
                  </a:lnTo>
                  <a:lnTo>
                    <a:pt x="14795" y="13381"/>
                  </a:lnTo>
                  <a:lnTo>
                    <a:pt x="14773" y="13251"/>
                  </a:lnTo>
                  <a:lnTo>
                    <a:pt x="14753" y="13124"/>
                  </a:lnTo>
                  <a:lnTo>
                    <a:pt x="14733" y="13002"/>
                  </a:lnTo>
                  <a:lnTo>
                    <a:pt x="14716" y="12882"/>
                  </a:lnTo>
                  <a:lnTo>
                    <a:pt x="14701" y="12766"/>
                  </a:lnTo>
                  <a:lnTo>
                    <a:pt x="14686" y="12651"/>
                  </a:lnTo>
                  <a:lnTo>
                    <a:pt x="14673" y="12541"/>
                  </a:lnTo>
                  <a:lnTo>
                    <a:pt x="14663" y="12434"/>
                  </a:lnTo>
                  <a:lnTo>
                    <a:pt x="14652" y="12329"/>
                  </a:lnTo>
                  <a:lnTo>
                    <a:pt x="14644" y="12228"/>
                  </a:lnTo>
                  <a:lnTo>
                    <a:pt x="14635" y="12129"/>
                  </a:lnTo>
                  <a:lnTo>
                    <a:pt x="14627" y="12033"/>
                  </a:lnTo>
                  <a:lnTo>
                    <a:pt x="14622" y="11941"/>
                  </a:lnTo>
                  <a:lnTo>
                    <a:pt x="14617" y="11852"/>
                  </a:lnTo>
                  <a:lnTo>
                    <a:pt x="14617" y="11852"/>
                  </a:lnTo>
                  <a:lnTo>
                    <a:pt x="14728" y="11771"/>
                  </a:lnTo>
                  <a:lnTo>
                    <a:pt x="14838" y="11688"/>
                  </a:lnTo>
                  <a:lnTo>
                    <a:pt x="14945" y="11605"/>
                  </a:lnTo>
                  <a:lnTo>
                    <a:pt x="15050" y="11521"/>
                  </a:lnTo>
                  <a:lnTo>
                    <a:pt x="15152" y="11435"/>
                  </a:lnTo>
                  <a:lnTo>
                    <a:pt x="15253" y="11349"/>
                  </a:lnTo>
                  <a:lnTo>
                    <a:pt x="15351" y="11261"/>
                  </a:lnTo>
                  <a:lnTo>
                    <a:pt x="15446" y="11174"/>
                  </a:lnTo>
                  <a:lnTo>
                    <a:pt x="15540" y="11084"/>
                  </a:lnTo>
                  <a:lnTo>
                    <a:pt x="15631" y="10994"/>
                  </a:lnTo>
                  <a:lnTo>
                    <a:pt x="15721" y="10903"/>
                  </a:lnTo>
                  <a:lnTo>
                    <a:pt x="15807" y="10811"/>
                  </a:lnTo>
                  <a:lnTo>
                    <a:pt x="15892" y="10719"/>
                  </a:lnTo>
                  <a:lnTo>
                    <a:pt x="15974" y="10625"/>
                  </a:lnTo>
                  <a:lnTo>
                    <a:pt x="16054" y="10531"/>
                  </a:lnTo>
                  <a:lnTo>
                    <a:pt x="16131" y="10435"/>
                  </a:lnTo>
                  <a:lnTo>
                    <a:pt x="16207" y="10340"/>
                  </a:lnTo>
                  <a:lnTo>
                    <a:pt x="16280" y="10243"/>
                  </a:lnTo>
                  <a:lnTo>
                    <a:pt x="16351" y="10145"/>
                  </a:lnTo>
                  <a:lnTo>
                    <a:pt x="16419" y="10047"/>
                  </a:lnTo>
                  <a:lnTo>
                    <a:pt x="16486" y="9949"/>
                  </a:lnTo>
                  <a:lnTo>
                    <a:pt x="16551" y="9850"/>
                  </a:lnTo>
                  <a:lnTo>
                    <a:pt x="16613" y="9750"/>
                  </a:lnTo>
                  <a:lnTo>
                    <a:pt x="16673" y="9649"/>
                  </a:lnTo>
                  <a:lnTo>
                    <a:pt x="16729" y="9549"/>
                  </a:lnTo>
                  <a:lnTo>
                    <a:pt x="16785" y="9447"/>
                  </a:lnTo>
                  <a:lnTo>
                    <a:pt x="16838" y="9345"/>
                  </a:lnTo>
                  <a:lnTo>
                    <a:pt x="16890" y="9242"/>
                  </a:lnTo>
                  <a:lnTo>
                    <a:pt x="16938" y="9139"/>
                  </a:lnTo>
                  <a:lnTo>
                    <a:pt x="16985" y="9036"/>
                  </a:lnTo>
                  <a:lnTo>
                    <a:pt x="17029" y="8931"/>
                  </a:lnTo>
                  <a:lnTo>
                    <a:pt x="17071" y="8828"/>
                  </a:lnTo>
                  <a:lnTo>
                    <a:pt x="17111" y="8722"/>
                  </a:lnTo>
                  <a:lnTo>
                    <a:pt x="17148" y="8618"/>
                  </a:lnTo>
                  <a:lnTo>
                    <a:pt x="17184" y="8512"/>
                  </a:lnTo>
                  <a:lnTo>
                    <a:pt x="17218" y="8406"/>
                  </a:lnTo>
                  <a:lnTo>
                    <a:pt x="17249" y="8300"/>
                  </a:lnTo>
                  <a:lnTo>
                    <a:pt x="17278" y="8195"/>
                  </a:lnTo>
                  <a:lnTo>
                    <a:pt x="17304" y="8088"/>
                  </a:lnTo>
                  <a:lnTo>
                    <a:pt x="17329" y="7981"/>
                  </a:lnTo>
                  <a:lnTo>
                    <a:pt x="17351" y="7874"/>
                  </a:lnTo>
                  <a:lnTo>
                    <a:pt x="17372" y="7767"/>
                  </a:lnTo>
                  <a:lnTo>
                    <a:pt x="17390" y="7660"/>
                  </a:lnTo>
                  <a:lnTo>
                    <a:pt x="17405" y="7552"/>
                  </a:lnTo>
                  <a:lnTo>
                    <a:pt x="17419" y="7445"/>
                  </a:lnTo>
                  <a:lnTo>
                    <a:pt x="17430" y="7337"/>
                  </a:lnTo>
                  <a:lnTo>
                    <a:pt x="17440" y="7230"/>
                  </a:lnTo>
                  <a:lnTo>
                    <a:pt x="17447" y="7123"/>
                  </a:lnTo>
                  <a:lnTo>
                    <a:pt x="17452" y="7015"/>
                  </a:lnTo>
                  <a:lnTo>
                    <a:pt x="17455" y="6907"/>
                  </a:lnTo>
                  <a:lnTo>
                    <a:pt x="17456" y="6799"/>
                  </a:lnTo>
                  <a:lnTo>
                    <a:pt x="17455" y="6692"/>
                  </a:lnTo>
                  <a:lnTo>
                    <a:pt x="17451" y="6585"/>
                  </a:lnTo>
                  <a:lnTo>
                    <a:pt x="17445" y="6477"/>
                  </a:lnTo>
                  <a:lnTo>
                    <a:pt x="17438" y="6370"/>
                  </a:lnTo>
                  <a:lnTo>
                    <a:pt x="17428" y="6263"/>
                  </a:lnTo>
                  <a:lnTo>
                    <a:pt x="17415" y="6156"/>
                  </a:lnTo>
                  <a:lnTo>
                    <a:pt x="17402" y="6050"/>
                  </a:lnTo>
                  <a:lnTo>
                    <a:pt x="17385" y="5943"/>
                  </a:lnTo>
                  <a:lnTo>
                    <a:pt x="17366" y="5837"/>
                  </a:lnTo>
                  <a:lnTo>
                    <a:pt x="17346" y="5732"/>
                  </a:lnTo>
                  <a:lnTo>
                    <a:pt x="17323" y="5626"/>
                  </a:lnTo>
                  <a:lnTo>
                    <a:pt x="17299" y="5520"/>
                  </a:lnTo>
                  <a:lnTo>
                    <a:pt x="17272" y="5415"/>
                  </a:lnTo>
                  <a:lnTo>
                    <a:pt x="17272" y="5415"/>
                  </a:lnTo>
                  <a:close/>
                  <a:moveTo>
                    <a:pt x="13831" y="11184"/>
                  </a:moveTo>
                  <a:lnTo>
                    <a:pt x="13600" y="11338"/>
                  </a:lnTo>
                  <a:lnTo>
                    <a:pt x="13600" y="11338"/>
                  </a:lnTo>
                  <a:lnTo>
                    <a:pt x="13606" y="11530"/>
                  </a:lnTo>
                  <a:lnTo>
                    <a:pt x="13610" y="11639"/>
                  </a:lnTo>
                  <a:lnTo>
                    <a:pt x="13616" y="11757"/>
                  </a:lnTo>
                  <a:lnTo>
                    <a:pt x="13622" y="11882"/>
                  </a:lnTo>
                  <a:lnTo>
                    <a:pt x="13631" y="12015"/>
                  </a:lnTo>
                  <a:lnTo>
                    <a:pt x="13640" y="12157"/>
                  </a:lnTo>
                  <a:lnTo>
                    <a:pt x="13652" y="12308"/>
                  </a:lnTo>
                  <a:lnTo>
                    <a:pt x="13666" y="12466"/>
                  </a:lnTo>
                  <a:lnTo>
                    <a:pt x="13683" y="12632"/>
                  </a:lnTo>
                  <a:lnTo>
                    <a:pt x="13703" y="12807"/>
                  </a:lnTo>
                  <a:lnTo>
                    <a:pt x="13727" y="12991"/>
                  </a:lnTo>
                  <a:lnTo>
                    <a:pt x="13740" y="13085"/>
                  </a:lnTo>
                  <a:lnTo>
                    <a:pt x="13754" y="13182"/>
                  </a:lnTo>
                  <a:lnTo>
                    <a:pt x="13769" y="13280"/>
                  </a:lnTo>
                  <a:lnTo>
                    <a:pt x="13785" y="13382"/>
                  </a:lnTo>
                  <a:lnTo>
                    <a:pt x="13803" y="13484"/>
                  </a:lnTo>
                  <a:lnTo>
                    <a:pt x="13821" y="13589"/>
                  </a:lnTo>
                  <a:lnTo>
                    <a:pt x="13840" y="13697"/>
                  </a:lnTo>
                  <a:lnTo>
                    <a:pt x="13860" y="13806"/>
                  </a:lnTo>
                  <a:lnTo>
                    <a:pt x="13860" y="13806"/>
                  </a:lnTo>
                  <a:lnTo>
                    <a:pt x="13881" y="13906"/>
                  </a:lnTo>
                  <a:lnTo>
                    <a:pt x="13901" y="14007"/>
                  </a:lnTo>
                  <a:lnTo>
                    <a:pt x="13922" y="14110"/>
                  </a:lnTo>
                  <a:lnTo>
                    <a:pt x="13944" y="14211"/>
                  </a:lnTo>
                  <a:lnTo>
                    <a:pt x="13967" y="14314"/>
                  </a:lnTo>
                  <a:lnTo>
                    <a:pt x="13991" y="14416"/>
                  </a:lnTo>
                  <a:lnTo>
                    <a:pt x="14014" y="14520"/>
                  </a:lnTo>
                  <a:lnTo>
                    <a:pt x="14040" y="14624"/>
                  </a:lnTo>
                  <a:lnTo>
                    <a:pt x="14065" y="14728"/>
                  </a:lnTo>
                  <a:lnTo>
                    <a:pt x="14092" y="14832"/>
                  </a:lnTo>
                  <a:lnTo>
                    <a:pt x="14148" y="15042"/>
                  </a:lnTo>
                  <a:lnTo>
                    <a:pt x="14206" y="15255"/>
                  </a:lnTo>
                  <a:lnTo>
                    <a:pt x="14268" y="15469"/>
                  </a:lnTo>
                  <a:lnTo>
                    <a:pt x="14268" y="15469"/>
                  </a:lnTo>
                  <a:lnTo>
                    <a:pt x="13986" y="15268"/>
                  </a:lnTo>
                  <a:lnTo>
                    <a:pt x="13714" y="15076"/>
                  </a:lnTo>
                  <a:lnTo>
                    <a:pt x="13450" y="14892"/>
                  </a:lnTo>
                  <a:lnTo>
                    <a:pt x="13193" y="14713"/>
                  </a:lnTo>
                  <a:lnTo>
                    <a:pt x="12700" y="14367"/>
                  </a:lnTo>
                  <a:lnTo>
                    <a:pt x="12458" y="14199"/>
                  </a:lnTo>
                  <a:lnTo>
                    <a:pt x="12221" y="14030"/>
                  </a:lnTo>
                  <a:lnTo>
                    <a:pt x="11984" y="13859"/>
                  </a:lnTo>
                  <a:lnTo>
                    <a:pt x="11748" y="13687"/>
                  </a:lnTo>
                  <a:lnTo>
                    <a:pt x="11630" y="13600"/>
                  </a:lnTo>
                  <a:lnTo>
                    <a:pt x="11512" y="13511"/>
                  </a:lnTo>
                  <a:lnTo>
                    <a:pt x="11392" y="13420"/>
                  </a:lnTo>
                  <a:lnTo>
                    <a:pt x="11272" y="13329"/>
                  </a:lnTo>
                  <a:lnTo>
                    <a:pt x="11151" y="13235"/>
                  </a:lnTo>
                  <a:lnTo>
                    <a:pt x="11030" y="13140"/>
                  </a:lnTo>
                  <a:lnTo>
                    <a:pt x="10907" y="13044"/>
                  </a:lnTo>
                  <a:lnTo>
                    <a:pt x="10783" y="12945"/>
                  </a:lnTo>
                  <a:lnTo>
                    <a:pt x="10657" y="12844"/>
                  </a:lnTo>
                  <a:lnTo>
                    <a:pt x="10530" y="12739"/>
                  </a:lnTo>
                  <a:lnTo>
                    <a:pt x="10401" y="12632"/>
                  </a:lnTo>
                  <a:lnTo>
                    <a:pt x="10271" y="12523"/>
                  </a:lnTo>
                  <a:lnTo>
                    <a:pt x="10271" y="12523"/>
                  </a:lnTo>
                  <a:lnTo>
                    <a:pt x="10146" y="12539"/>
                  </a:lnTo>
                  <a:lnTo>
                    <a:pt x="10003" y="12557"/>
                  </a:lnTo>
                  <a:lnTo>
                    <a:pt x="9839" y="12577"/>
                  </a:lnTo>
                  <a:lnTo>
                    <a:pt x="9751" y="12585"/>
                  </a:lnTo>
                  <a:lnTo>
                    <a:pt x="9656" y="12595"/>
                  </a:lnTo>
                  <a:lnTo>
                    <a:pt x="9558" y="12603"/>
                  </a:lnTo>
                  <a:lnTo>
                    <a:pt x="9455" y="12611"/>
                  </a:lnTo>
                  <a:lnTo>
                    <a:pt x="9347" y="12618"/>
                  </a:lnTo>
                  <a:lnTo>
                    <a:pt x="9233" y="12625"/>
                  </a:lnTo>
                  <a:lnTo>
                    <a:pt x="9115" y="12629"/>
                  </a:lnTo>
                  <a:lnTo>
                    <a:pt x="8991" y="12633"/>
                  </a:lnTo>
                  <a:lnTo>
                    <a:pt x="8863" y="12635"/>
                  </a:lnTo>
                  <a:lnTo>
                    <a:pt x="8729" y="12636"/>
                  </a:lnTo>
                  <a:lnTo>
                    <a:pt x="8729" y="12636"/>
                  </a:lnTo>
                  <a:lnTo>
                    <a:pt x="8637" y="12636"/>
                  </a:lnTo>
                  <a:lnTo>
                    <a:pt x="8544" y="12634"/>
                  </a:lnTo>
                  <a:lnTo>
                    <a:pt x="8452" y="12633"/>
                  </a:lnTo>
                  <a:lnTo>
                    <a:pt x="8359" y="12630"/>
                  </a:lnTo>
                  <a:lnTo>
                    <a:pt x="8266" y="12626"/>
                  </a:lnTo>
                  <a:lnTo>
                    <a:pt x="8174" y="12622"/>
                  </a:lnTo>
                  <a:lnTo>
                    <a:pt x="8081" y="12616"/>
                  </a:lnTo>
                  <a:lnTo>
                    <a:pt x="7990" y="12610"/>
                  </a:lnTo>
                  <a:lnTo>
                    <a:pt x="7897" y="12603"/>
                  </a:lnTo>
                  <a:lnTo>
                    <a:pt x="7805" y="12595"/>
                  </a:lnTo>
                  <a:lnTo>
                    <a:pt x="7712" y="12586"/>
                  </a:lnTo>
                  <a:lnTo>
                    <a:pt x="7620" y="12577"/>
                  </a:lnTo>
                  <a:lnTo>
                    <a:pt x="7528" y="12567"/>
                  </a:lnTo>
                  <a:lnTo>
                    <a:pt x="7436" y="12555"/>
                  </a:lnTo>
                  <a:lnTo>
                    <a:pt x="7344" y="12544"/>
                  </a:lnTo>
                  <a:lnTo>
                    <a:pt x="7252" y="12531"/>
                  </a:lnTo>
                  <a:lnTo>
                    <a:pt x="7160" y="12517"/>
                  </a:lnTo>
                  <a:lnTo>
                    <a:pt x="7069" y="12502"/>
                  </a:lnTo>
                  <a:lnTo>
                    <a:pt x="6978" y="12487"/>
                  </a:lnTo>
                  <a:lnTo>
                    <a:pt x="6887" y="12470"/>
                  </a:lnTo>
                  <a:lnTo>
                    <a:pt x="6796" y="12453"/>
                  </a:lnTo>
                  <a:lnTo>
                    <a:pt x="6705" y="12435"/>
                  </a:lnTo>
                  <a:lnTo>
                    <a:pt x="6615" y="12417"/>
                  </a:lnTo>
                  <a:lnTo>
                    <a:pt x="6525" y="12396"/>
                  </a:lnTo>
                  <a:lnTo>
                    <a:pt x="6435" y="12376"/>
                  </a:lnTo>
                  <a:lnTo>
                    <a:pt x="6345" y="12355"/>
                  </a:lnTo>
                  <a:lnTo>
                    <a:pt x="6255" y="12332"/>
                  </a:lnTo>
                  <a:lnTo>
                    <a:pt x="6165" y="12309"/>
                  </a:lnTo>
                  <a:lnTo>
                    <a:pt x="6077" y="12285"/>
                  </a:lnTo>
                  <a:lnTo>
                    <a:pt x="5988" y="12261"/>
                  </a:lnTo>
                  <a:lnTo>
                    <a:pt x="5899" y="12235"/>
                  </a:lnTo>
                  <a:lnTo>
                    <a:pt x="5812" y="12208"/>
                  </a:lnTo>
                  <a:lnTo>
                    <a:pt x="5723" y="12181"/>
                  </a:lnTo>
                  <a:lnTo>
                    <a:pt x="5635" y="12152"/>
                  </a:lnTo>
                  <a:lnTo>
                    <a:pt x="5549" y="12123"/>
                  </a:lnTo>
                  <a:lnTo>
                    <a:pt x="5462" y="12093"/>
                  </a:lnTo>
                  <a:lnTo>
                    <a:pt x="5376" y="12062"/>
                  </a:lnTo>
                  <a:lnTo>
                    <a:pt x="5289" y="12030"/>
                  </a:lnTo>
                  <a:lnTo>
                    <a:pt x="5204" y="11997"/>
                  </a:lnTo>
                  <a:lnTo>
                    <a:pt x="5118" y="11964"/>
                  </a:lnTo>
                  <a:lnTo>
                    <a:pt x="5033" y="11930"/>
                  </a:lnTo>
                  <a:lnTo>
                    <a:pt x="4948" y="11893"/>
                  </a:lnTo>
                  <a:lnTo>
                    <a:pt x="4864" y="11857"/>
                  </a:lnTo>
                  <a:lnTo>
                    <a:pt x="4781" y="11821"/>
                  </a:lnTo>
                  <a:lnTo>
                    <a:pt x="4697" y="11782"/>
                  </a:lnTo>
                  <a:lnTo>
                    <a:pt x="4615" y="11744"/>
                  </a:lnTo>
                  <a:lnTo>
                    <a:pt x="4533" y="11703"/>
                  </a:lnTo>
                  <a:lnTo>
                    <a:pt x="4450" y="11663"/>
                  </a:lnTo>
                  <a:lnTo>
                    <a:pt x="4369" y="11621"/>
                  </a:lnTo>
                  <a:lnTo>
                    <a:pt x="4288" y="11578"/>
                  </a:lnTo>
                  <a:lnTo>
                    <a:pt x="4208" y="11536"/>
                  </a:lnTo>
                  <a:lnTo>
                    <a:pt x="4128" y="11491"/>
                  </a:lnTo>
                  <a:lnTo>
                    <a:pt x="4049" y="11446"/>
                  </a:lnTo>
                  <a:lnTo>
                    <a:pt x="3970" y="11400"/>
                  </a:lnTo>
                  <a:lnTo>
                    <a:pt x="3892" y="11353"/>
                  </a:lnTo>
                  <a:lnTo>
                    <a:pt x="3814" y="11305"/>
                  </a:lnTo>
                  <a:lnTo>
                    <a:pt x="3737" y="11256"/>
                  </a:lnTo>
                  <a:lnTo>
                    <a:pt x="3660" y="11207"/>
                  </a:lnTo>
                  <a:lnTo>
                    <a:pt x="3584" y="11156"/>
                  </a:lnTo>
                  <a:lnTo>
                    <a:pt x="3509" y="11104"/>
                  </a:lnTo>
                  <a:lnTo>
                    <a:pt x="3434" y="11052"/>
                  </a:lnTo>
                  <a:lnTo>
                    <a:pt x="3360" y="10999"/>
                  </a:lnTo>
                  <a:lnTo>
                    <a:pt x="3287" y="10944"/>
                  </a:lnTo>
                  <a:lnTo>
                    <a:pt x="3214" y="10889"/>
                  </a:lnTo>
                  <a:lnTo>
                    <a:pt x="3214" y="10889"/>
                  </a:lnTo>
                  <a:lnTo>
                    <a:pt x="3107" y="10806"/>
                  </a:lnTo>
                  <a:lnTo>
                    <a:pt x="3005" y="10722"/>
                  </a:lnTo>
                  <a:lnTo>
                    <a:pt x="2903" y="10637"/>
                  </a:lnTo>
                  <a:lnTo>
                    <a:pt x="2806" y="10551"/>
                  </a:lnTo>
                  <a:lnTo>
                    <a:pt x="2710" y="10464"/>
                  </a:lnTo>
                  <a:lnTo>
                    <a:pt x="2617" y="10376"/>
                  </a:lnTo>
                  <a:lnTo>
                    <a:pt x="2527" y="10286"/>
                  </a:lnTo>
                  <a:lnTo>
                    <a:pt x="2439" y="10197"/>
                  </a:lnTo>
                  <a:lnTo>
                    <a:pt x="2355" y="10106"/>
                  </a:lnTo>
                  <a:lnTo>
                    <a:pt x="2273" y="10015"/>
                  </a:lnTo>
                  <a:lnTo>
                    <a:pt x="2194" y="9922"/>
                  </a:lnTo>
                  <a:lnTo>
                    <a:pt x="2117" y="9829"/>
                  </a:lnTo>
                  <a:lnTo>
                    <a:pt x="2042" y="9735"/>
                  </a:lnTo>
                  <a:lnTo>
                    <a:pt x="1970" y="9642"/>
                  </a:lnTo>
                  <a:lnTo>
                    <a:pt x="1902" y="9545"/>
                  </a:lnTo>
                  <a:lnTo>
                    <a:pt x="1835" y="9450"/>
                  </a:lnTo>
                  <a:lnTo>
                    <a:pt x="1772" y="9353"/>
                  </a:lnTo>
                  <a:lnTo>
                    <a:pt x="1710" y="9256"/>
                  </a:lnTo>
                  <a:lnTo>
                    <a:pt x="1651" y="9159"/>
                  </a:lnTo>
                  <a:lnTo>
                    <a:pt x="1595" y="9061"/>
                  </a:lnTo>
                  <a:lnTo>
                    <a:pt x="1542" y="8961"/>
                  </a:lnTo>
                  <a:lnTo>
                    <a:pt x="1490" y="8862"/>
                  </a:lnTo>
                  <a:lnTo>
                    <a:pt x="1442" y="8763"/>
                  </a:lnTo>
                  <a:lnTo>
                    <a:pt x="1396" y="8662"/>
                  </a:lnTo>
                  <a:lnTo>
                    <a:pt x="1353" y="8562"/>
                  </a:lnTo>
                  <a:lnTo>
                    <a:pt x="1312" y="8461"/>
                  </a:lnTo>
                  <a:lnTo>
                    <a:pt x="1274" y="8359"/>
                  </a:lnTo>
                  <a:lnTo>
                    <a:pt x="1237" y="8258"/>
                  </a:lnTo>
                  <a:lnTo>
                    <a:pt x="1204" y="8156"/>
                  </a:lnTo>
                  <a:lnTo>
                    <a:pt x="1174" y="8054"/>
                  </a:lnTo>
                  <a:lnTo>
                    <a:pt x="1145" y="7951"/>
                  </a:lnTo>
                  <a:lnTo>
                    <a:pt x="1120" y="7849"/>
                  </a:lnTo>
                  <a:lnTo>
                    <a:pt x="1096" y="7745"/>
                  </a:lnTo>
                  <a:lnTo>
                    <a:pt x="1076" y="7643"/>
                  </a:lnTo>
                  <a:lnTo>
                    <a:pt x="1058" y="7539"/>
                  </a:lnTo>
                  <a:lnTo>
                    <a:pt x="1042" y="7436"/>
                  </a:lnTo>
                  <a:lnTo>
                    <a:pt x="1028" y="7333"/>
                  </a:lnTo>
                  <a:lnTo>
                    <a:pt x="1017" y="7230"/>
                  </a:lnTo>
                  <a:lnTo>
                    <a:pt x="1009" y="7126"/>
                  </a:lnTo>
                  <a:lnTo>
                    <a:pt x="1002" y="7022"/>
                  </a:lnTo>
                  <a:lnTo>
                    <a:pt x="999" y="6919"/>
                  </a:lnTo>
                  <a:lnTo>
                    <a:pt x="998" y="6815"/>
                  </a:lnTo>
                  <a:lnTo>
                    <a:pt x="999" y="6712"/>
                  </a:lnTo>
                  <a:lnTo>
                    <a:pt x="1003" y="6609"/>
                  </a:lnTo>
                  <a:lnTo>
                    <a:pt x="1009" y="6506"/>
                  </a:lnTo>
                  <a:lnTo>
                    <a:pt x="1017" y="6403"/>
                  </a:lnTo>
                  <a:lnTo>
                    <a:pt x="1029" y="6301"/>
                  </a:lnTo>
                  <a:lnTo>
                    <a:pt x="1042" y="6198"/>
                  </a:lnTo>
                  <a:lnTo>
                    <a:pt x="1058" y="6096"/>
                  </a:lnTo>
                  <a:lnTo>
                    <a:pt x="1076" y="5993"/>
                  </a:lnTo>
                  <a:lnTo>
                    <a:pt x="1096" y="5892"/>
                  </a:lnTo>
                  <a:lnTo>
                    <a:pt x="1119" y="5790"/>
                  </a:lnTo>
                  <a:lnTo>
                    <a:pt x="1143" y="5690"/>
                  </a:lnTo>
                  <a:lnTo>
                    <a:pt x="1171" y="5588"/>
                  </a:lnTo>
                  <a:lnTo>
                    <a:pt x="1201" y="5489"/>
                  </a:lnTo>
                  <a:lnTo>
                    <a:pt x="1233" y="5389"/>
                  </a:lnTo>
                  <a:lnTo>
                    <a:pt x="1268" y="5289"/>
                  </a:lnTo>
                  <a:lnTo>
                    <a:pt x="1305" y="5191"/>
                  </a:lnTo>
                  <a:lnTo>
                    <a:pt x="1344" y="5093"/>
                  </a:lnTo>
                  <a:lnTo>
                    <a:pt x="1386" y="4995"/>
                  </a:lnTo>
                  <a:lnTo>
                    <a:pt x="1430" y="4898"/>
                  </a:lnTo>
                  <a:lnTo>
                    <a:pt x="1476" y="4802"/>
                  </a:lnTo>
                  <a:lnTo>
                    <a:pt x="1524" y="4705"/>
                  </a:lnTo>
                  <a:lnTo>
                    <a:pt x="1574" y="4610"/>
                  </a:lnTo>
                  <a:lnTo>
                    <a:pt x="1574" y="4610"/>
                  </a:lnTo>
                  <a:lnTo>
                    <a:pt x="1629" y="4511"/>
                  </a:lnTo>
                  <a:lnTo>
                    <a:pt x="1687" y="4414"/>
                  </a:lnTo>
                  <a:lnTo>
                    <a:pt x="1747" y="4317"/>
                  </a:lnTo>
                  <a:lnTo>
                    <a:pt x="1810" y="4221"/>
                  </a:lnTo>
                  <a:lnTo>
                    <a:pt x="1874" y="4126"/>
                  </a:lnTo>
                  <a:lnTo>
                    <a:pt x="1940" y="4033"/>
                  </a:lnTo>
                  <a:lnTo>
                    <a:pt x="2010" y="3940"/>
                  </a:lnTo>
                  <a:lnTo>
                    <a:pt x="2081" y="3848"/>
                  </a:lnTo>
                  <a:lnTo>
                    <a:pt x="2154" y="3757"/>
                  </a:lnTo>
                  <a:lnTo>
                    <a:pt x="2230" y="3668"/>
                  </a:lnTo>
                  <a:lnTo>
                    <a:pt x="2307" y="3579"/>
                  </a:lnTo>
                  <a:lnTo>
                    <a:pt x="2387" y="3491"/>
                  </a:lnTo>
                  <a:lnTo>
                    <a:pt x="2468" y="3405"/>
                  </a:lnTo>
                  <a:lnTo>
                    <a:pt x="2553" y="3320"/>
                  </a:lnTo>
                  <a:lnTo>
                    <a:pt x="2638" y="3236"/>
                  </a:lnTo>
                  <a:lnTo>
                    <a:pt x="2726" y="3153"/>
                  </a:lnTo>
                  <a:lnTo>
                    <a:pt x="2816" y="3072"/>
                  </a:lnTo>
                  <a:lnTo>
                    <a:pt x="2906" y="2992"/>
                  </a:lnTo>
                  <a:lnTo>
                    <a:pt x="3000" y="2913"/>
                  </a:lnTo>
                  <a:lnTo>
                    <a:pt x="3095" y="2835"/>
                  </a:lnTo>
                  <a:lnTo>
                    <a:pt x="3193" y="2758"/>
                  </a:lnTo>
                  <a:lnTo>
                    <a:pt x="3291" y="2683"/>
                  </a:lnTo>
                  <a:lnTo>
                    <a:pt x="3391" y="2610"/>
                  </a:lnTo>
                  <a:lnTo>
                    <a:pt x="3494" y="2537"/>
                  </a:lnTo>
                  <a:lnTo>
                    <a:pt x="3599" y="2466"/>
                  </a:lnTo>
                  <a:lnTo>
                    <a:pt x="3705" y="2396"/>
                  </a:lnTo>
                  <a:lnTo>
                    <a:pt x="3811" y="2329"/>
                  </a:lnTo>
                  <a:lnTo>
                    <a:pt x="3921" y="2261"/>
                  </a:lnTo>
                  <a:lnTo>
                    <a:pt x="4032" y="2196"/>
                  </a:lnTo>
                  <a:lnTo>
                    <a:pt x="4144" y="2132"/>
                  </a:lnTo>
                  <a:lnTo>
                    <a:pt x="4258" y="2070"/>
                  </a:lnTo>
                  <a:lnTo>
                    <a:pt x="4373" y="2009"/>
                  </a:lnTo>
                  <a:lnTo>
                    <a:pt x="4491" y="1951"/>
                  </a:lnTo>
                  <a:lnTo>
                    <a:pt x="4610" y="1893"/>
                  </a:lnTo>
                  <a:lnTo>
                    <a:pt x="4729" y="1838"/>
                  </a:lnTo>
                  <a:lnTo>
                    <a:pt x="4851" y="1783"/>
                  </a:lnTo>
                  <a:lnTo>
                    <a:pt x="4974" y="1730"/>
                  </a:lnTo>
                  <a:lnTo>
                    <a:pt x="5098" y="1678"/>
                  </a:lnTo>
                  <a:lnTo>
                    <a:pt x="5224" y="1629"/>
                  </a:lnTo>
                  <a:lnTo>
                    <a:pt x="5350" y="1582"/>
                  </a:lnTo>
                  <a:lnTo>
                    <a:pt x="5478" y="1535"/>
                  </a:lnTo>
                  <a:lnTo>
                    <a:pt x="5609" y="1492"/>
                  </a:lnTo>
                  <a:lnTo>
                    <a:pt x="5739" y="1449"/>
                  </a:lnTo>
                  <a:lnTo>
                    <a:pt x="5872" y="1408"/>
                  </a:lnTo>
                  <a:lnTo>
                    <a:pt x="6004" y="1369"/>
                  </a:lnTo>
                  <a:lnTo>
                    <a:pt x="6139" y="1333"/>
                  </a:lnTo>
                  <a:lnTo>
                    <a:pt x="6274" y="1297"/>
                  </a:lnTo>
                  <a:lnTo>
                    <a:pt x="6411" y="1263"/>
                  </a:lnTo>
                  <a:lnTo>
                    <a:pt x="6549" y="1232"/>
                  </a:lnTo>
                  <a:lnTo>
                    <a:pt x="6688" y="1202"/>
                  </a:lnTo>
                  <a:lnTo>
                    <a:pt x="6828" y="1174"/>
                  </a:lnTo>
                  <a:lnTo>
                    <a:pt x="6969" y="1149"/>
                  </a:lnTo>
                  <a:lnTo>
                    <a:pt x="7110" y="1124"/>
                  </a:lnTo>
                  <a:lnTo>
                    <a:pt x="7253" y="1103"/>
                  </a:lnTo>
                  <a:lnTo>
                    <a:pt x="7398" y="1083"/>
                  </a:lnTo>
                  <a:lnTo>
                    <a:pt x="7542" y="1065"/>
                  </a:lnTo>
                  <a:lnTo>
                    <a:pt x="7687" y="1049"/>
                  </a:lnTo>
                  <a:lnTo>
                    <a:pt x="7834" y="1035"/>
                  </a:lnTo>
                  <a:lnTo>
                    <a:pt x="7981" y="1023"/>
                  </a:lnTo>
                  <a:lnTo>
                    <a:pt x="8130" y="1013"/>
                  </a:lnTo>
                  <a:lnTo>
                    <a:pt x="8278" y="1006"/>
                  </a:lnTo>
                  <a:lnTo>
                    <a:pt x="8428" y="1000"/>
                  </a:lnTo>
                  <a:lnTo>
                    <a:pt x="8578" y="997"/>
                  </a:lnTo>
                  <a:lnTo>
                    <a:pt x="8729" y="996"/>
                  </a:lnTo>
                  <a:lnTo>
                    <a:pt x="8729" y="996"/>
                  </a:lnTo>
                  <a:lnTo>
                    <a:pt x="8827" y="996"/>
                  </a:lnTo>
                  <a:lnTo>
                    <a:pt x="8925" y="998"/>
                  </a:lnTo>
                  <a:lnTo>
                    <a:pt x="9022" y="1000"/>
                  </a:lnTo>
                  <a:lnTo>
                    <a:pt x="9119" y="1004"/>
                  </a:lnTo>
                  <a:lnTo>
                    <a:pt x="9216" y="1008"/>
                  </a:lnTo>
                  <a:lnTo>
                    <a:pt x="9313" y="1012"/>
                  </a:lnTo>
                  <a:lnTo>
                    <a:pt x="9410" y="1019"/>
                  </a:lnTo>
                  <a:lnTo>
                    <a:pt x="9506" y="1025"/>
                  </a:lnTo>
                  <a:lnTo>
                    <a:pt x="9602" y="1032"/>
                  </a:lnTo>
                  <a:lnTo>
                    <a:pt x="9698" y="1041"/>
                  </a:lnTo>
                  <a:lnTo>
                    <a:pt x="9793" y="1051"/>
                  </a:lnTo>
                  <a:lnTo>
                    <a:pt x="9888" y="1061"/>
                  </a:lnTo>
                  <a:lnTo>
                    <a:pt x="9983" y="1072"/>
                  </a:lnTo>
                  <a:lnTo>
                    <a:pt x="10078" y="1084"/>
                  </a:lnTo>
                  <a:lnTo>
                    <a:pt x="10173" y="1097"/>
                  </a:lnTo>
                  <a:lnTo>
                    <a:pt x="10267" y="1110"/>
                  </a:lnTo>
                  <a:lnTo>
                    <a:pt x="10360" y="1125"/>
                  </a:lnTo>
                  <a:lnTo>
                    <a:pt x="10453" y="1141"/>
                  </a:lnTo>
                  <a:lnTo>
                    <a:pt x="10547" y="1157"/>
                  </a:lnTo>
                  <a:lnTo>
                    <a:pt x="10639" y="1174"/>
                  </a:lnTo>
                  <a:lnTo>
                    <a:pt x="10731" y="1193"/>
                  </a:lnTo>
                  <a:lnTo>
                    <a:pt x="10823" y="1212"/>
                  </a:lnTo>
                  <a:lnTo>
                    <a:pt x="10914" y="1231"/>
                  </a:lnTo>
                  <a:lnTo>
                    <a:pt x="11006" y="1252"/>
                  </a:lnTo>
                  <a:lnTo>
                    <a:pt x="11096" y="1274"/>
                  </a:lnTo>
                  <a:lnTo>
                    <a:pt x="11187" y="1296"/>
                  </a:lnTo>
                  <a:lnTo>
                    <a:pt x="11276" y="1319"/>
                  </a:lnTo>
                  <a:lnTo>
                    <a:pt x="11366" y="1343"/>
                  </a:lnTo>
                  <a:lnTo>
                    <a:pt x="11455" y="1368"/>
                  </a:lnTo>
                  <a:lnTo>
                    <a:pt x="11544" y="1393"/>
                  </a:lnTo>
                  <a:lnTo>
                    <a:pt x="11632" y="1420"/>
                  </a:lnTo>
                  <a:lnTo>
                    <a:pt x="11720" y="1447"/>
                  </a:lnTo>
                  <a:lnTo>
                    <a:pt x="11808" y="1476"/>
                  </a:lnTo>
                  <a:lnTo>
                    <a:pt x="11894" y="1504"/>
                  </a:lnTo>
                  <a:lnTo>
                    <a:pt x="11981" y="1534"/>
                  </a:lnTo>
                  <a:lnTo>
                    <a:pt x="12067" y="1565"/>
                  </a:lnTo>
                  <a:lnTo>
                    <a:pt x="12153" y="1596"/>
                  </a:lnTo>
                  <a:lnTo>
                    <a:pt x="12237" y="1628"/>
                  </a:lnTo>
                  <a:lnTo>
                    <a:pt x="12322" y="1661"/>
                  </a:lnTo>
                  <a:lnTo>
                    <a:pt x="12406" y="1696"/>
                  </a:lnTo>
                  <a:lnTo>
                    <a:pt x="12489" y="1730"/>
                  </a:lnTo>
                  <a:lnTo>
                    <a:pt x="12572" y="1766"/>
                  </a:lnTo>
                  <a:lnTo>
                    <a:pt x="12654" y="1802"/>
                  </a:lnTo>
                  <a:lnTo>
                    <a:pt x="12736" y="1839"/>
                  </a:lnTo>
                  <a:lnTo>
                    <a:pt x="12817" y="1877"/>
                  </a:lnTo>
                  <a:lnTo>
                    <a:pt x="12899" y="1915"/>
                  </a:lnTo>
                  <a:lnTo>
                    <a:pt x="12979" y="1955"/>
                  </a:lnTo>
                  <a:lnTo>
                    <a:pt x="13058" y="1996"/>
                  </a:lnTo>
                  <a:lnTo>
                    <a:pt x="13137" y="2036"/>
                  </a:lnTo>
                  <a:lnTo>
                    <a:pt x="13215" y="2078"/>
                  </a:lnTo>
                  <a:lnTo>
                    <a:pt x="13293" y="2120"/>
                  </a:lnTo>
                  <a:lnTo>
                    <a:pt x="13370" y="2164"/>
                  </a:lnTo>
                  <a:lnTo>
                    <a:pt x="13447" y="2208"/>
                  </a:lnTo>
                  <a:lnTo>
                    <a:pt x="13523" y="2253"/>
                  </a:lnTo>
                  <a:lnTo>
                    <a:pt x="13597" y="2299"/>
                  </a:lnTo>
                  <a:lnTo>
                    <a:pt x="13672" y="2345"/>
                  </a:lnTo>
                  <a:lnTo>
                    <a:pt x="13746" y="2392"/>
                  </a:lnTo>
                  <a:lnTo>
                    <a:pt x="13820" y="2440"/>
                  </a:lnTo>
                  <a:lnTo>
                    <a:pt x="13892" y="2489"/>
                  </a:lnTo>
                  <a:lnTo>
                    <a:pt x="13964" y="2538"/>
                  </a:lnTo>
                  <a:lnTo>
                    <a:pt x="14036" y="2588"/>
                  </a:lnTo>
                  <a:lnTo>
                    <a:pt x="14106" y="2639"/>
                  </a:lnTo>
                  <a:lnTo>
                    <a:pt x="14175" y="2691"/>
                  </a:lnTo>
                  <a:lnTo>
                    <a:pt x="14245" y="2744"/>
                  </a:lnTo>
                  <a:lnTo>
                    <a:pt x="14245" y="2744"/>
                  </a:lnTo>
                  <a:lnTo>
                    <a:pt x="14318" y="2801"/>
                  </a:lnTo>
                  <a:lnTo>
                    <a:pt x="14390" y="2857"/>
                  </a:lnTo>
                  <a:lnTo>
                    <a:pt x="14460" y="2915"/>
                  </a:lnTo>
                  <a:lnTo>
                    <a:pt x="14529" y="2974"/>
                  </a:lnTo>
                  <a:lnTo>
                    <a:pt x="14598" y="3032"/>
                  </a:lnTo>
                  <a:lnTo>
                    <a:pt x="14664" y="3092"/>
                  </a:lnTo>
                  <a:lnTo>
                    <a:pt x="14730" y="3151"/>
                  </a:lnTo>
                  <a:lnTo>
                    <a:pt x="14794" y="3212"/>
                  </a:lnTo>
                  <a:lnTo>
                    <a:pt x="14857" y="3273"/>
                  </a:lnTo>
                  <a:lnTo>
                    <a:pt x="14919" y="3333"/>
                  </a:lnTo>
                  <a:lnTo>
                    <a:pt x="14980" y="3394"/>
                  </a:lnTo>
                  <a:lnTo>
                    <a:pt x="15039" y="3456"/>
                  </a:lnTo>
                  <a:lnTo>
                    <a:pt x="15098" y="3519"/>
                  </a:lnTo>
                  <a:lnTo>
                    <a:pt x="15154" y="3582"/>
                  </a:lnTo>
                  <a:lnTo>
                    <a:pt x="15210" y="3645"/>
                  </a:lnTo>
                  <a:lnTo>
                    <a:pt x="15264" y="3708"/>
                  </a:lnTo>
                  <a:lnTo>
                    <a:pt x="15318" y="3772"/>
                  </a:lnTo>
                  <a:lnTo>
                    <a:pt x="15369" y="3836"/>
                  </a:lnTo>
                  <a:lnTo>
                    <a:pt x="15420" y="3901"/>
                  </a:lnTo>
                  <a:lnTo>
                    <a:pt x="15470" y="3967"/>
                  </a:lnTo>
                  <a:lnTo>
                    <a:pt x="15518" y="4032"/>
                  </a:lnTo>
                  <a:lnTo>
                    <a:pt x="15566" y="4098"/>
                  </a:lnTo>
                  <a:lnTo>
                    <a:pt x="15611" y="4163"/>
                  </a:lnTo>
                  <a:lnTo>
                    <a:pt x="15655" y="4230"/>
                  </a:lnTo>
                  <a:lnTo>
                    <a:pt x="15699" y="4297"/>
                  </a:lnTo>
                  <a:lnTo>
                    <a:pt x="15741" y="4364"/>
                  </a:lnTo>
                  <a:lnTo>
                    <a:pt x="15783" y="4431"/>
                  </a:lnTo>
                  <a:lnTo>
                    <a:pt x="15822" y="4498"/>
                  </a:lnTo>
                  <a:lnTo>
                    <a:pt x="15861" y="4567"/>
                  </a:lnTo>
                  <a:lnTo>
                    <a:pt x="15898" y="4634"/>
                  </a:lnTo>
                  <a:lnTo>
                    <a:pt x="15934" y="4702"/>
                  </a:lnTo>
                  <a:lnTo>
                    <a:pt x="15970" y="4772"/>
                  </a:lnTo>
                  <a:lnTo>
                    <a:pt x="16003" y="4840"/>
                  </a:lnTo>
                  <a:lnTo>
                    <a:pt x="16036" y="4909"/>
                  </a:lnTo>
                  <a:lnTo>
                    <a:pt x="16067" y="4979"/>
                  </a:lnTo>
                  <a:lnTo>
                    <a:pt x="16097" y="5048"/>
                  </a:lnTo>
                  <a:lnTo>
                    <a:pt x="16126" y="5118"/>
                  </a:lnTo>
                  <a:lnTo>
                    <a:pt x="16153" y="5188"/>
                  </a:lnTo>
                  <a:lnTo>
                    <a:pt x="16180" y="5257"/>
                  </a:lnTo>
                  <a:lnTo>
                    <a:pt x="16206" y="5328"/>
                  </a:lnTo>
                  <a:lnTo>
                    <a:pt x="16229" y="5398"/>
                  </a:lnTo>
                  <a:lnTo>
                    <a:pt x="16253" y="5469"/>
                  </a:lnTo>
                  <a:lnTo>
                    <a:pt x="16274" y="5540"/>
                  </a:lnTo>
                  <a:lnTo>
                    <a:pt x="16294" y="5611"/>
                  </a:lnTo>
                  <a:lnTo>
                    <a:pt x="16314" y="5682"/>
                  </a:lnTo>
                  <a:lnTo>
                    <a:pt x="16332" y="5753"/>
                  </a:lnTo>
                  <a:lnTo>
                    <a:pt x="16349" y="5824"/>
                  </a:lnTo>
                  <a:lnTo>
                    <a:pt x="16365" y="5896"/>
                  </a:lnTo>
                  <a:lnTo>
                    <a:pt x="16379" y="5967"/>
                  </a:lnTo>
                  <a:lnTo>
                    <a:pt x="16393" y="6039"/>
                  </a:lnTo>
                  <a:lnTo>
                    <a:pt x="16405" y="6111"/>
                  </a:lnTo>
                  <a:lnTo>
                    <a:pt x="16415" y="6183"/>
                  </a:lnTo>
                  <a:lnTo>
                    <a:pt x="16425" y="6255"/>
                  </a:lnTo>
                  <a:lnTo>
                    <a:pt x="16433" y="6326"/>
                  </a:lnTo>
                  <a:lnTo>
                    <a:pt x="16441" y="6399"/>
                  </a:lnTo>
                  <a:lnTo>
                    <a:pt x="16447" y="6470"/>
                  </a:lnTo>
                  <a:lnTo>
                    <a:pt x="16453" y="6542"/>
                  </a:lnTo>
                  <a:lnTo>
                    <a:pt x="16456" y="6615"/>
                  </a:lnTo>
                  <a:lnTo>
                    <a:pt x="16459" y="6686"/>
                  </a:lnTo>
                  <a:lnTo>
                    <a:pt x="16460" y="6759"/>
                  </a:lnTo>
                  <a:lnTo>
                    <a:pt x="16460" y="6830"/>
                  </a:lnTo>
                  <a:lnTo>
                    <a:pt x="16459" y="6903"/>
                  </a:lnTo>
                  <a:lnTo>
                    <a:pt x="16457" y="6974"/>
                  </a:lnTo>
                  <a:lnTo>
                    <a:pt x="16454" y="7047"/>
                  </a:lnTo>
                  <a:lnTo>
                    <a:pt x="16449" y="7118"/>
                  </a:lnTo>
                  <a:lnTo>
                    <a:pt x="16444" y="7190"/>
                  </a:lnTo>
                  <a:lnTo>
                    <a:pt x="16437" y="7263"/>
                  </a:lnTo>
                  <a:lnTo>
                    <a:pt x="16429" y="7334"/>
                  </a:lnTo>
                  <a:lnTo>
                    <a:pt x="16419" y="7406"/>
                  </a:lnTo>
                  <a:lnTo>
                    <a:pt x="16409" y="7477"/>
                  </a:lnTo>
                  <a:lnTo>
                    <a:pt x="16398" y="7549"/>
                  </a:lnTo>
                  <a:lnTo>
                    <a:pt x="16385" y="7620"/>
                  </a:lnTo>
                  <a:lnTo>
                    <a:pt x="16371" y="7692"/>
                  </a:lnTo>
                  <a:lnTo>
                    <a:pt x="16356" y="7762"/>
                  </a:lnTo>
                  <a:lnTo>
                    <a:pt x="16339" y="7834"/>
                  </a:lnTo>
                  <a:lnTo>
                    <a:pt x="16322" y="7904"/>
                  </a:lnTo>
                  <a:lnTo>
                    <a:pt x="16304" y="7976"/>
                  </a:lnTo>
                  <a:lnTo>
                    <a:pt x="16284" y="8046"/>
                  </a:lnTo>
                  <a:lnTo>
                    <a:pt x="16263" y="8117"/>
                  </a:lnTo>
                  <a:lnTo>
                    <a:pt x="16241" y="8186"/>
                  </a:lnTo>
                  <a:lnTo>
                    <a:pt x="16218" y="8257"/>
                  </a:lnTo>
                  <a:lnTo>
                    <a:pt x="16194" y="8327"/>
                  </a:lnTo>
                  <a:lnTo>
                    <a:pt x="16168" y="8397"/>
                  </a:lnTo>
                  <a:lnTo>
                    <a:pt x="16142" y="8466"/>
                  </a:lnTo>
                  <a:lnTo>
                    <a:pt x="16114" y="8535"/>
                  </a:lnTo>
                  <a:lnTo>
                    <a:pt x="16084" y="8605"/>
                  </a:lnTo>
                  <a:lnTo>
                    <a:pt x="16054" y="8673"/>
                  </a:lnTo>
                  <a:lnTo>
                    <a:pt x="16023" y="8741"/>
                  </a:lnTo>
                  <a:lnTo>
                    <a:pt x="15990" y="8810"/>
                  </a:lnTo>
                  <a:lnTo>
                    <a:pt x="15957" y="8878"/>
                  </a:lnTo>
                  <a:lnTo>
                    <a:pt x="15922" y="8945"/>
                  </a:lnTo>
                  <a:lnTo>
                    <a:pt x="15886" y="9014"/>
                  </a:lnTo>
                  <a:lnTo>
                    <a:pt x="15849" y="9081"/>
                  </a:lnTo>
                  <a:lnTo>
                    <a:pt x="15810" y="9147"/>
                  </a:lnTo>
                  <a:lnTo>
                    <a:pt x="15771" y="9214"/>
                  </a:lnTo>
                  <a:lnTo>
                    <a:pt x="15730" y="9281"/>
                  </a:lnTo>
                  <a:lnTo>
                    <a:pt x="15689" y="9347"/>
                  </a:lnTo>
                  <a:lnTo>
                    <a:pt x="15646" y="9412"/>
                  </a:lnTo>
                  <a:lnTo>
                    <a:pt x="15602" y="9477"/>
                  </a:lnTo>
                  <a:lnTo>
                    <a:pt x="15557" y="9542"/>
                  </a:lnTo>
                  <a:lnTo>
                    <a:pt x="15510" y="9607"/>
                  </a:lnTo>
                  <a:lnTo>
                    <a:pt x="15463" y="9671"/>
                  </a:lnTo>
                  <a:lnTo>
                    <a:pt x="15414" y="9735"/>
                  </a:lnTo>
                  <a:lnTo>
                    <a:pt x="15365" y="9798"/>
                  </a:lnTo>
                  <a:lnTo>
                    <a:pt x="15314" y="9861"/>
                  </a:lnTo>
                  <a:lnTo>
                    <a:pt x="15262" y="9924"/>
                  </a:lnTo>
                  <a:lnTo>
                    <a:pt x="15209" y="9986"/>
                  </a:lnTo>
                  <a:lnTo>
                    <a:pt x="15154" y="10048"/>
                  </a:lnTo>
                  <a:lnTo>
                    <a:pt x="15099" y="10110"/>
                  </a:lnTo>
                  <a:lnTo>
                    <a:pt x="15042" y="10171"/>
                  </a:lnTo>
                  <a:lnTo>
                    <a:pt x="14984" y="10232"/>
                  </a:lnTo>
                  <a:lnTo>
                    <a:pt x="14926" y="10292"/>
                  </a:lnTo>
                  <a:lnTo>
                    <a:pt x="14866" y="10352"/>
                  </a:lnTo>
                  <a:lnTo>
                    <a:pt x="14805" y="10410"/>
                  </a:lnTo>
                  <a:lnTo>
                    <a:pt x="14743" y="10469"/>
                  </a:lnTo>
                  <a:lnTo>
                    <a:pt x="14680" y="10528"/>
                  </a:lnTo>
                  <a:lnTo>
                    <a:pt x="14615" y="10585"/>
                  </a:lnTo>
                  <a:lnTo>
                    <a:pt x="14549" y="10642"/>
                  </a:lnTo>
                  <a:lnTo>
                    <a:pt x="14482" y="10699"/>
                  </a:lnTo>
                  <a:lnTo>
                    <a:pt x="14415" y="10755"/>
                  </a:lnTo>
                  <a:lnTo>
                    <a:pt x="14345" y="10811"/>
                  </a:lnTo>
                  <a:lnTo>
                    <a:pt x="14276" y="10866"/>
                  </a:lnTo>
                  <a:lnTo>
                    <a:pt x="14204" y="10921"/>
                  </a:lnTo>
                  <a:lnTo>
                    <a:pt x="14132" y="10974"/>
                  </a:lnTo>
                  <a:lnTo>
                    <a:pt x="14059" y="11027"/>
                  </a:lnTo>
                  <a:lnTo>
                    <a:pt x="13984" y="11081"/>
                  </a:lnTo>
                  <a:lnTo>
                    <a:pt x="13908" y="11132"/>
                  </a:lnTo>
                  <a:lnTo>
                    <a:pt x="13831" y="11184"/>
                  </a:lnTo>
                  <a:lnTo>
                    <a:pt x="13831" y="111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E2FBA907-1D26-4767-94B9-DD9632A0F07B}"/>
                </a:ext>
              </a:extLst>
            </p:cNvPr>
            <p:cNvSpPr>
              <a:spLocks/>
            </p:cNvSpPr>
            <p:nvPr/>
          </p:nvSpPr>
          <p:spPr bwMode="auto">
            <a:xfrm>
              <a:off x="3746" y="1186"/>
              <a:ext cx="467" cy="467"/>
            </a:xfrm>
            <a:custGeom>
              <a:avLst/>
              <a:gdLst>
                <a:gd name="T0" fmla="*/ 2330 w 2335"/>
                <a:gd name="T1" fmla="*/ 1256 h 2332"/>
                <a:gd name="T2" fmla="*/ 2310 w 2335"/>
                <a:gd name="T3" fmla="*/ 1401 h 2332"/>
                <a:gd name="T4" fmla="*/ 2273 w 2335"/>
                <a:gd name="T5" fmla="*/ 1540 h 2332"/>
                <a:gd name="T6" fmla="*/ 2219 w 2335"/>
                <a:gd name="T7" fmla="*/ 1672 h 2332"/>
                <a:gd name="T8" fmla="*/ 2151 w 2335"/>
                <a:gd name="T9" fmla="*/ 1795 h 2332"/>
                <a:gd name="T10" fmla="*/ 2067 w 2335"/>
                <a:gd name="T11" fmla="*/ 1908 h 2332"/>
                <a:gd name="T12" fmla="*/ 1972 w 2335"/>
                <a:gd name="T13" fmla="*/ 2011 h 2332"/>
                <a:gd name="T14" fmla="*/ 1865 w 2335"/>
                <a:gd name="T15" fmla="*/ 2100 h 2332"/>
                <a:gd name="T16" fmla="*/ 1748 w 2335"/>
                <a:gd name="T17" fmla="*/ 2178 h 2332"/>
                <a:gd name="T18" fmla="*/ 1622 w 2335"/>
                <a:gd name="T19" fmla="*/ 2240 h 2332"/>
                <a:gd name="T20" fmla="*/ 1486 w 2335"/>
                <a:gd name="T21" fmla="*/ 2288 h 2332"/>
                <a:gd name="T22" fmla="*/ 1345 w 2335"/>
                <a:gd name="T23" fmla="*/ 2319 h 2332"/>
                <a:gd name="T24" fmla="*/ 1198 w 2335"/>
                <a:gd name="T25" fmla="*/ 2332 h 2332"/>
                <a:gd name="T26" fmla="*/ 1077 w 2335"/>
                <a:gd name="T27" fmla="*/ 2329 h 2332"/>
                <a:gd name="T28" fmla="*/ 932 w 2335"/>
                <a:gd name="T29" fmla="*/ 2309 h 2332"/>
                <a:gd name="T30" fmla="*/ 793 w 2335"/>
                <a:gd name="T31" fmla="*/ 2271 h 2332"/>
                <a:gd name="T32" fmla="*/ 661 w 2335"/>
                <a:gd name="T33" fmla="*/ 2218 h 2332"/>
                <a:gd name="T34" fmla="*/ 538 w 2335"/>
                <a:gd name="T35" fmla="*/ 2148 h 2332"/>
                <a:gd name="T36" fmla="*/ 425 w 2335"/>
                <a:gd name="T37" fmla="*/ 2066 h 2332"/>
                <a:gd name="T38" fmla="*/ 322 w 2335"/>
                <a:gd name="T39" fmla="*/ 1971 h 2332"/>
                <a:gd name="T40" fmla="*/ 232 w 2335"/>
                <a:gd name="T41" fmla="*/ 1864 h 2332"/>
                <a:gd name="T42" fmla="*/ 155 w 2335"/>
                <a:gd name="T43" fmla="*/ 1747 h 2332"/>
                <a:gd name="T44" fmla="*/ 92 w 2335"/>
                <a:gd name="T45" fmla="*/ 1620 h 2332"/>
                <a:gd name="T46" fmla="*/ 45 w 2335"/>
                <a:gd name="T47" fmla="*/ 1485 h 2332"/>
                <a:gd name="T48" fmla="*/ 14 w 2335"/>
                <a:gd name="T49" fmla="*/ 1343 h 2332"/>
                <a:gd name="T50" fmla="*/ 0 w 2335"/>
                <a:gd name="T51" fmla="*/ 1196 h 2332"/>
                <a:gd name="T52" fmla="*/ 3 w 2335"/>
                <a:gd name="T53" fmla="*/ 1076 h 2332"/>
                <a:gd name="T54" fmla="*/ 23 w 2335"/>
                <a:gd name="T55" fmla="*/ 931 h 2332"/>
                <a:gd name="T56" fmla="*/ 61 w 2335"/>
                <a:gd name="T57" fmla="*/ 792 h 2332"/>
                <a:gd name="T58" fmla="*/ 115 w 2335"/>
                <a:gd name="T59" fmla="*/ 660 h 2332"/>
                <a:gd name="T60" fmla="*/ 184 w 2335"/>
                <a:gd name="T61" fmla="*/ 537 h 2332"/>
                <a:gd name="T62" fmla="*/ 267 w 2335"/>
                <a:gd name="T63" fmla="*/ 424 h 2332"/>
                <a:gd name="T64" fmla="*/ 362 w 2335"/>
                <a:gd name="T65" fmla="*/ 322 h 2332"/>
                <a:gd name="T66" fmla="*/ 469 w 2335"/>
                <a:gd name="T67" fmla="*/ 232 h 2332"/>
                <a:gd name="T68" fmla="*/ 586 w 2335"/>
                <a:gd name="T69" fmla="*/ 154 h 2332"/>
                <a:gd name="T70" fmla="*/ 712 w 2335"/>
                <a:gd name="T71" fmla="*/ 92 h 2332"/>
                <a:gd name="T72" fmla="*/ 847 w 2335"/>
                <a:gd name="T73" fmla="*/ 44 h 2332"/>
                <a:gd name="T74" fmla="*/ 989 w 2335"/>
                <a:gd name="T75" fmla="*/ 13 h 2332"/>
                <a:gd name="T76" fmla="*/ 1137 w 2335"/>
                <a:gd name="T77" fmla="*/ 0 h 2332"/>
                <a:gd name="T78" fmla="*/ 1256 w 2335"/>
                <a:gd name="T79" fmla="*/ 3 h 2332"/>
                <a:gd name="T80" fmla="*/ 1403 w 2335"/>
                <a:gd name="T81" fmla="*/ 24 h 2332"/>
                <a:gd name="T82" fmla="*/ 1542 w 2335"/>
                <a:gd name="T83" fmla="*/ 61 h 2332"/>
                <a:gd name="T84" fmla="*/ 1673 w 2335"/>
                <a:gd name="T85" fmla="*/ 114 h 2332"/>
                <a:gd name="T86" fmla="*/ 1796 w 2335"/>
                <a:gd name="T87" fmla="*/ 184 h 2332"/>
                <a:gd name="T88" fmla="*/ 1909 w 2335"/>
                <a:gd name="T89" fmla="*/ 266 h 2332"/>
                <a:gd name="T90" fmla="*/ 2012 w 2335"/>
                <a:gd name="T91" fmla="*/ 361 h 2332"/>
                <a:gd name="T92" fmla="*/ 2103 w 2335"/>
                <a:gd name="T93" fmla="*/ 468 h 2332"/>
                <a:gd name="T94" fmla="*/ 2180 w 2335"/>
                <a:gd name="T95" fmla="*/ 585 h 2332"/>
                <a:gd name="T96" fmla="*/ 2243 w 2335"/>
                <a:gd name="T97" fmla="*/ 712 h 2332"/>
                <a:gd name="T98" fmla="*/ 2290 w 2335"/>
                <a:gd name="T99" fmla="*/ 847 h 2332"/>
                <a:gd name="T100" fmla="*/ 2321 w 2335"/>
                <a:gd name="T101" fmla="*/ 989 h 2332"/>
                <a:gd name="T102" fmla="*/ 2334 w 2335"/>
                <a:gd name="T103" fmla="*/ 1136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2">
                  <a:moveTo>
                    <a:pt x="2335" y="1166"/>
                  </a:moveTo>
                  <a:lnTo>
                    <a:pt x="2335" y="1166"/>
                  </a:lnTo>
                  <a:lnTo>
                    <a:pt x="2334" y="1196"/>
                  </a:lnTo>
                  <a:lnTo>
                    <a:pt x="2332" y="1226"/>
                  </a:lnTo>
                  <a:lnTo>
                    <a:pt x="2330" y="1256"/>
                  </a:lnTo>
                  <a:lnTo>
                    <a:pt x="2328" y="1286"/>
                  </a:lnTo>
                  <a:lnTo>
                    <a:pt x="2325" y="1315"/>
                  </a:lnTo>
                  <a:lnTo>
                    <a:pt x="2321" y="1343"/>
                  </a:lnTo>
                  <a:lnTo>
                    <a:pt x="2316" y="1372"/>
                  </a:lnTo>
                  <a:lnTo>
                    <a:pt x="2310" y="1401"/>
                  </a:lnTo>
                  <a:lnTo>
                    <a:pt x="2305" y="1430"/>
                  </a:lnTo>
                  <a:lnTo>
                    <a:pt x="2297" y="1458"/>
                  </a:lnTo>
                  <a:lnTo>
                    <a:pt x="2290" y="1485"/>
                  </a:lnTo>
                  <a:lnTo>
                    <a:pt x="2282" y="1513"/>
                  </a:lnTo>
                  <a:lnTo>
                    <a:pt x="2273" y="1540"/>
                  </a:lnTo>
                  <a:lnTo>
                    <a:pt x="2263" y="1568"/>
                  </a:lnTo>
                  <a:lnTo>
                    <a:pt x="2253" y="1594"/>
                  </a:lnTo>
                  <a:lnTo>
                    <a:pt x="2243" y="1620"/>
                  </a:lnTo>
                  <a:lnTo>
                    <a:pt x="2231" y="1647"/>
                  </a:lnTo>
                  <a:lnTo>
                    <a:pt x="2219" y="1672"/>
                  </a:lnTo>
                  <a:lnTo>
                    <a:pt x="2206" y="1697"/>
                  </a:lnTo>
                  <a:lnTo>
                    <a:pt x="2194" y="1722"/>
                  </a:lnTo>
                  <a:lnTo>
                    <a:pt x="2180" y="1747"/>
                  </a:lnTo>
                  <a:lnTo>
                    <a:pt x="2166" y="1770"/>
                  </a:lnTo>
                  <a:lnTo>
                    <a:pt x="2151" y="1795"/>
                  </a:lnTo>
                  <a:lnTo>
                    <a:pt x="2135" y="1819"/>
                  </a:lnTo>
                  <a:lnTo>
                    <a:pt x="2119" y="1841"/>
                  </a:lnTo>
                  <a:lnTo>
                    <a:pt x="2103" y="1864"/>
                  </a:lnTo>
                  <a:lnTo>
                    <a:pt x="2086" y="1886"/>
                  </a:lnTo>
                  <a:lnTo>
                    <a:pt x="2067" y="1908"/>
                  </a:lnTo>
                  <a:lnTo>
                    <a:pt x="2049" y="1930"/>
                  </a:lnTo>
                  <a:lnTo>
                    <a:pt x="2031" y="1950"/>
                  </a:lnTo>
                  <a:lnTo>
                    <a:pt x="2012" y="1971"/>
                  </a:lnTo>
                  <a:lnTo>
                    <a:pt x="1993" y="1990"/>
                  </a:lnTo>
                  <a:lnTo>
                    <a:pt x="1972" y="2011"/>
                  </a:lnTo>
                  <a:lnTo>
                    <a:pt x="1952" y="2030"/>
                  </a:lnTo>
                  <a:lnTo>
                    <a:pt x="1931" y="2048"/>
                  </a:lnTo>
                  <a:lnTo>
                    <a:pt x="1909" y="2066"/>
                  </a:lnTo>
                  <a:lnTo>
                    <a:pt x="1888" y="2083"/>
                  </a:lnTo>
                  <a:lnTo>
                    <a:pt x="1865" y="2100"/>
                  </a:lnTo>
                  <a:lnTo>
                    <a:pt x="1843" y="2117"/>
                  </a:lnTo>
                  <a:lnTo>
                    <a:pt x="1820" y="2133"/>
                  </a:lnTo>
                  <a:lnTo>
                    <a:pt x="1796" y="2148"/>
                  </a:lnTo>
                  <a:lnTo>
                    <a:pt x="1773" y="2163"/>
                  </a:lnTo>
                  <a:lnTo>
                    <a:pt x="1748" y="2178"/>
                  </a:lnTo>
                  <a:lnTo>
                    <a:pt x="1723" y="2191"/>
                  </a:lnTo>
                  <a:lnTo>
                    <a:pt x="1699" y="2205"/>
                  </a:lnTo>
                  <a:lnTo>
                    <a:pt x="1673" y="2218"/>
                  </a:lnTo>
                  <a:lnTo>
                    <a:pt x="1647" y="2230"/>
                  </a:lnTo>
                  <a:lnTo>
                    <a:pt x="1622" y="2240"/>
                  </a:lnTo>
                  <a:lnTo>
                    <a:pt x="1595" y="2252"/>
                  </a:lnTo>
                  <a:lnTo>
                    <a:pt x="1568" y="2262"/>
                  </a:lnTo>
                  <a:lnTo>
                    <a:pt x="1542" y="2271"/>
                  </a:lnTo>
                  <a:lnTo>
                    <a:pt x="1514" y="2280"/>
                  </a:lnTo>
                  <a:lnTo>
                    <a:pt x="1486" y="2288"/>
                  </a:lnTo>
                  <a:lnTo>
                    <a:pt x="1458" y="2296"/>
                  </a:lnTo>
                  <a:lnTo>
                    <a:pt x="1431" y="2302"/>
                  </a:lnTo>
                  <a:lnTo>
                    <a:pt x="1403" y="2309"/>
                  </a:lnTo>
                  <a:lnTo>
                    <a:pt x="1374" y="2314"/>
                  </a:lnTo>
                  <a:lnTo>
                    <a:pt x="1345" y="2319"/>
                  </a:lnTo>
                  <a:lnTo>
                    <a:pt x="1315" y="2324"/>
                  </a:lnTo>
                  <a:lnTo>
                    <a:pt x="1286" y="2327"/>
                  </a:lnTo>
                  <a:lnTo>
                    <a:pt x="1256" y="2329"/>
                  </a:lnTo>
                  <a:lnTo>
                    <a:pt x="1228" y="2331"/>
                  </a:lnTo>
                  <a:lnTo>
                    <a:pt x="1198" y="2332"/>
                  </a:lnTo>
                  <a:lnTo>
                    <a:pt x="1167" y="2332"/>
                  </a:lnTo>
                  <a:lnTo>
                    <a:pt x="1167" y="2332"/>
                  </a:lnTo>
                  <a:lnTo>
                    <a:pt x="1137" y="2332"/>
                  </a:lnTo>
                  <a:lnTo>
                    <a:pt x="1107" y="2331"/>
                  </a:lnTo>
                  <a:lnTo>
                    <a:pt x="1077" y="2329"/>
                  </a:lnTo>
                  <a:lnTo>
                    <a:pt x="1048" y="2327"/>
                  </a:lnTo>
                  <a:lnTo>
                    <a:pt x="1018" y="2324"/>
                  </a:lnTo>
                  <a:lnTo>
                    <a:pt x="989" y="2319"/>
                  </a:lnTo>
                  <a:lnTo>
                    <a:pt x="960" y="2314"/>
                  </a:lnTo>
                  <a:lnTo>
                    <a:pt x="932" y="2309"/>
                  </a:lnTo>
                  <a:lnTo>
                    <a:pt x="904" y="2302"/>
                  </a:lnTo>
                  <a:lnTo>
                    <a:pt x="875" y="2296"/>
                  </a:lnTo>
                  <a:lnTo>
                    <a:pt x="847" y="2288"/>
                  </a:lnTo>
                  <a:lnTo>
                    <a:pt x="820" y="2280"/>
                  </a:lnTo>
                  <a:lnTo>
                    <a:pt x="793" y="2271"/>
                  </a:lnTo>
                  <a:lnTo>
                    <a:pt x="766" y="2262"/>
                  </a:lnTo>
                  <a:lnTo>
                    <a:pt x="739" y="2252"/>
                  </a:lnTo>
                  <a:lnTo>
                    <a:pt x="712" y="2240"/>
                  </a:lnTo>
                  <a:lnTo>
                    <a:pt x="687" y="2230"/>
                  </a:lnTo>
                  <a:lnTo>
                    <a:pt x="661" y="2218"/>
                  </a:lnTo>
                  <a:lnTo>
                    <a:pt x="636" y="2205"/>
                  </a:lnTo>
                  <a:lnTo>
                    <a:pt x="611" y="2191"/>
                  </a:lnTo>
                  <a:lnTo>
                    <a:pt x="586" y="2178"/>
                  </a:lnTo>
                  <a:lnTo>
                    <a:pt x="562" y="2163"/>
                  </a:lnTo>
                  <a:lnTo>
                    <a:pt x="538" y="2148"/>
                  </a:lnTo>
                  <a:lnTo>
                    <a:pt x="515" y="2133"/>
                  </a:lnTo>
                  <a:lnTo>
                    <a:pt x="491" y="2117"/>
                  </a:lnTo>
                  <a:lnTo>
                    <a:pt x="469" y="2100"/>
                  </a:lnTo>
                  <a:lnTo>
                    <a:pt x="446" y="2083"/>
                  </a:lnTo>
                  <a:lnTo>
                    <a:pt x="425" y="2066"/>
                  </a:lnTo>
                  <a:lnTo>
                    <a:pt x="404" y="2048"/>
                  </a:lnTo>
                  <a:lnTo>
                    <a:pt x="382" y="2030"/>
                  </a:lnTo>
                  <a:lnTo>
                    <a:pt x="362" y="2011"/>
                  </a:lnTo>
                  <a:lnTo>
                    <a:pt x="342" y="1990"/>
                  </a:lnTo>
                  <a:lnTo>
                    <a:pt x="322" y="1971"/>
                  </a:lnTo>
                  <a:lnTo>
                    <a:pt x="303" y="1950"/>
                  </a:lnTo>
                  <a:lnTo>
                    <a:pt x="284" y="1930"/>
                  </a:lnTo>
                  <a:lnTo>
                    <a:pt x="267" y="1908"/>
                  </a:lnTo>
                  <a:lnTo>
                    <a:pt x="249" y="1886"/>
                  </a:lnTo>
                  <a:lnTo>
                    <a:pt x="232" y="1864"/>
                  </a:lnTo>
                  <a:lnTo>
                    <a:pt x="216" y="1841"/>
                  </a:lnTo>
                  <a:lnTo>
                    <a:pt x="200" y="1819"/>
                  </a:lnTo>
                  <a:lnTo>
                    <a:pt x="184" y="1795"/>
                  </a:lnTo>
                  <a:lnTo>
                    <a:pt x="169" y="1770"/>
                  </a:lnTo>
                  <a:lnTo>
                    <a:pt x="155" y="1747"/>
                  </a:lnTo>
                  <a:lnTo>
                    <a:pt x="141" y="1722"/>
                  </a:lnTo>
                  <a:lnTo>
                    <a:pt x="128" y="1697"/>
                  </a:lnTo>
                  <a:lnTo>
                    <a:pt x="115" y="1672"/>
                  </a:lnTo>
                  <a:lnTo>
                    <a:pt x="103" y="1647"/>
                  </a:lnTo>
                  <a:lnTo>
                    <a:pt x="92" y="1620"/>
                  </a:lnTo>
                  <a:lnTo>
                    <a:pt x="81" y="1594"/>
                  </a:lnTo>
                  <a:lnTo>
                    <a:pt x="70" y="1568"/>
                  </a:lnTo>
                  <a:lnTo>
                    <a:pt x="61" y="1540"/>
                  </a:lnTo>
                  <a:lnTo>
                    <a:pt x="52" y="1513"/>
                  </a:lnTo>
                  <a:lnTo>
                    <a:pt x="45" y="1485"/>
                  </a:lnTo>
                  <a:lnTo>
                    <a:pt x="36" y="1458"/>
                  </a:lnTo>
                  <a:lnTo>
                    <a:pt x="30" y="1430"/>
                  </a:lnTo>
                  <a:lnTo>
                    <a:pt x="23" y="1401"/>
                  </a:lnTo>
                  <a:lnTo>
                    <a:pt x="18" y="1372"/>
                  </a:lnTo>
                  <a:lnTo>
                    <a:pt x="14" y="1343"/>
                  </a:lnTo>
                  <a:lnTo>
                    <a:pt x="9" y="1315"/>
                  </a:lnTo>
                  <a:lnTo>
                    <a:pt x="6" y="1286"/>
                  </a:lnTo>
                  <a:lnTo>
                    <a:pt x="3" y="1256"/>
                  </a:lnTo>
                  <a:lnTo>
                    <a:pt x="1" y="1226"/>
                  </a:lnTo>
                  <a:lnTo>
                    <a:pt x="0" y="1196"/>
                  </a:lnTo>
                  <a:lnTo>
                    <a:pt x="0" y="1166"/>
                  </a:lnTo>
                  <a:lnTo>
                    <a:pt x="0" y="1166"/>
                  </a:lnTo>
                  <a:lnTo>
                    <a:pt x="0" y="1136"/>
                  </a:lnTo>
                  <a:lnTo>
                    <a:pt x="1" y="1106"/>
                  </a:lnTo>
                  <a:lnTo>
                    <a:pt x="3" y="1076"/>
                  </a:lnTo>
                  <a:lnTo>
                    <a:pt x="6" y="1047"/>
                  </a:lnTo>
                  <a:lnTo>
                    <a:pt x="9" y="1018"/>
                  </a:lnTo>
                  <a:lnTo>
                    <a:pt x="14" y="989"/>
                  </a:lnTo>
                  <a:lnTo>
                    <a:pt x="18" y="960"/>
                  </a:lnTo>
                  <a:lnTo>
                    <a:pt x="23" y="931"/>
                  </a:lnTo>
                  <a:lnTo>
                    <a:pt x="30" y="902"/>
                  </a:lnTo>
                  <a:lnTo>
                    <a:pt x="36" y="875"/>
                  </a:lnTo>
                  <a:lnTo>
                    <a:pt x="45" y="847"/>
                  </a:lnTo>
                  <a:lnTo>
                    <a:pt x="52" y="819"/>
                  </a:lnTo>
                  <a:lnTo>
                    <a:pt x="61" y="792"/>
                  </a:lnTo>
                  <a:lnTo>
                    <a:pt x="70" y="765"/>
                  </a:lnTo>
                  <a:lnTo>
                    <a:pt x="81" y="739"/>
                  </a:lnTo>
                  <a:lnTo>
                    <a:pt x="92" y="712"/>
                  </a:lnTo>
                  <a:lnTo>
                    <a:pt x="103" y="687"/>
                  </a:lnTo>
                  <a:lnTo>
                    <a:pt x="115" y="660"/>
                  </a:lnTo>
                  <a:lnTo>
                    <a:pt x="128" y="635"/>
                  </a:lnTo>
                  <a:lnTo>
                    <a:pt x="141" y="610"/>
                  </a:lnTo>
                  <a:lnTo>
                    <a:pt x="155" y="585"/>
                  </a:lnTo>
                  <a:lnTo>
                    <a:pt x="169" y="562"/>
                  </a:lnTo>
                  <a:lnTo>
                    <a:pt x="184" y="537"/>
                  </a:lnTo>
                  <a:lnTo>
                    <a:pt x="200" y="514"/>
                  </a:lnTo>
                  <a:lnTo>
                    <a:pt x="216" y="491"/>
                  </a:lnTo>
                  <a:lnTo>
                    <a:pt x="232" y="468"/>
                  </a:lnTo>
                  <a:lnTo>
                    <a:pt x="249" y="446"/>
                  </a:lnTo>
                  <a:lnTo>
                    <a:pt x="267" y="424"/>
                  </a:lnTo>
                  <a:lnTo>
                    <a:pt x="284" y="403"/>
                  </a:lnTo>
                  <a:lnTo>
                    <a:pt x="303" y="382"/>
                  </a:lnTo>
                  <a:lnTo>
                    <a:pt x="322" y="361"/>
                  </a:lnTo>
                  <a:lnTo>
                    <a:pt x="342" y="342"/>
                  </a:lnTo>
                  <a:lnTo>
                    <a:pt x="362" y="322"/>
                  </a:lnTo>
                  <a:lnTo>
                    <a:pt x="382" y="302"/>
                  </a:lnTo>
                  <a:lnTo>
                    <a:pt x="404" y="284"/>
                  </a:lnTo>
                  <a:lnTo>
                    <a:pt x="425" y="266"/>
                  </a:lnTo>
                  <a:lnTo>
                    <a:pt x="446" y="249"/>
                  </a:lnTo>
                  <a:lnTo>
                    <a:pt x="469" y="232"/>
                  </a:lnTo>
                  <a:lnTo>
                    <a:pt x="491" y="215"/>
                  </a:lnTo>
                  <a:lnTo>
                    <a:pt x="515" y="199"/>
                  </a:lnTo>
                  <a:lnTo>
                    <a:pt x="538" y="184"/>
                  </a:lnTo>
                  <a:lnTo>
                    <a:pt x="562" y="169"/>
                  </a:lnTo>
                  <a:lnTo>
                    <a:pt x="586" y="154"/>
                  </a:lnTo>
                  <a:lnTo>
                    <a:pt x="611" y="141"/>
                  </a:lnTo>
                  <a:lnTo>
                    <a:pt x="636" y="127"/>
                  </a:lnTo>
                  <a:lnTo>
                    <a:pt x="661" y="114"/>
                  </a:lnTo>
                  <a:lnTo>
                    <a:pt x="687" y="103"/>
                  </a:lnTo>
                  <a:lnTo>
                    <a:pt x="712" y="92"/>
                  </a:lnTo>
                  <a:lnTo>
                    <a:pt x="739" y="80"/>
                  </a:lnTo>
                  <a:lnTo>
                    <a:pt x="766" y="71"/>
                  </a:lnTo>
                  <a:lnTo>
                    <a:pt x="793" y="61"/>
                  </a:lnTo>
                  <a:lnTo>
                    <a:pt x="820" y="53"/>
                  </a:lnTo>
                  <a:lnTo>
                    <a:pt x="847" y="44"/>
                  </a:lnTo>
                  <a:lnTo>
                    <a:pt x="875" y="36"/>
                  </a:lnTo>
                  <a:lnTo>
                    <a:pt x="904" y="30"/>
                  </a:lnTo>
                  <a:lnTo>
                    <a:pt x="932" y="24"/>
                  </a:lnTo>
                  <a:lnTo>
                    <a:pt x="960" y="18"/>
                  </a:lnTo>
                  <a:lnTo>
                    <a:pt x="989" y="13"/>
                  </a:lnTo>
                  <a:lnTo>
                    <a:pt x="1018" y="9"/>
                  </a:lnTo>
                  <a:lnTo>
                    <a:pt x="1048" y="6"/>
                  </a:lnTo>
                  <a:lnTo>
                    <a:pt x="1077" y="3"/>
                  </a:lnTo>
                  <a:lnTo>
                    <a:pt x="1107" y="1"/>
                  </a:lnTo>
                  <a:lnTo>
                    <a:pt x="1137" y="0"/>
                  </a:lnTo>
                  <a:lnTo>
                    <a:pt x="1167" y="0"/>
                  </a:lnTo>
                  <a:lnTo>
                    <a:pt x="1167" y="0"/>
                  </a:lnTo>
                  <a:lnTo>
                    <a:pt x="1198" y="0"/>
                  </a:lnTo>
                  <a:lnTo>
                    <a:pt x="1228" y="1"/>
                  </a:lnTo>
                  <a:lnTo>
                    <a:pt x="1256" y="3"/>
                  </a:lnTo>
                  <a:lnTo>
                    <a:pt x="1286" y="6"/>
                  </a:lnTo>
                  <a:lnTo>
                    <a:pt x="1315" y="9"/>
                  </a:lnTo>
                  <a:lnTo>
                    <a:pt x="1345" y="13"/>
                  </a:lnTo>
                  <a:lnTo>
                    <a:pt x="1374" y="18"/>
                  </a:lnTo>
                  <a:lnTo>
                    <a:pt x="1403" y="24"/>
                  </a:lnTo>
                  <a:lnTo>
                    <a:pt x="1431" y="30"/>
                  </a:lnTo>
                  <a:lnTo>
                    <a:pt x="1458" y="36"/>
                  </a:lnTo>
                  <a:lnTo>
                    <a:pt x="1486" y="44"/>
                  </a:lnTo>
                  <a:lnTo>
                    <a:pt x="1514" y="53"/>
                  </a:lnTo>
                  <a:lnTo>
                    <a:pt x="1542" y="61"/>
                  </a:lnTo>
                  <a:lnTo>
                    <a:pt x="1568" y="71"/>
                  </a:lnTo>
                  <a:lnTo>
                    <a:pt x="1595" y="80"/>
                  </a:lnTo>
                  <a:lnTo>
                    <a:pt x="1622" y="92"/>
                  </a:lnTo>
                  <a:lnTo>
                    <a:pt x="1647" y="103"/>
                  </a:lnTo>
                  <a:lnTo>
                    <a:pt x="1673" y="114"/>
                  </a:lnTo>
                  <a:lnTo>
                    <a:pt x="1699" y="127"/>
                  </a:lnTo>
                  <a:lnTo>
                    <a:pt x="1723" y="141"/>
                  </a:lnTo>
                  <a:lnTo>
                    <a:pt x="1748" y="154"/>
                  </a:lnTo>
                  <a:lnTo>
                    <a:pt x="1773" y="169"/>
                  </a:lnTo>
                  <a:lnTo>
                    <a:pt x="1796" y="184"/>
                  </a:lnTo>
                  <a:lnTo>
                    <a:pt x="1820" y="199"/>
                  </a:lnTo>
                  <a:lnTo>
                    <a:pt x="1843" y="215"/>
                  </a:lnTo>
                  <a:lnTo>
                    <a:pt x="1865" y="232"/>
                  </a:lnTo>
                  <a:lnTo>
                    <a:pt x="1888" y="249"/>
                  </a:lnTo>
                  <a:lnTo>
                    <a:pt x="1909" y="266"/>
                  </a:lnTo>
                  <a:lnTo>
                    <a:pt x="1931" y="284"/>
                  </a:lnTo>
                  <a:lnTo>
                    <a:pt x="1952" y="302"/>
                  </a:lnTo>
                  <a:lnTo>
                    <a:pt x="1972" y="322"/>
                  </a:lnTo>
                  <a:lnTo>
                    <a:pt x="1993" y="342"/>
                  </a:lnTo>
                  <a:lnTo>
                    <a:pt x="2012" y="361"/>
                  </a:lnTo>
                  <a:lnTo>
                    <a:pt x="2031" y="382"/>
                  </a:lnTo>
                  <a:lnTo>
                    <a:pt x="2049" y="403"/>
                  </a:lnTo>
                  <a:lnTo>
                    <a:pt x="2067" y="424"/>
                  </a:lnTo>
                  <a:lnTo>
                    <a:pt x="2086" y="446"/>
                  </a:lnTo>
                  <a:lnTo>
                    <a:pt x="2103" y="468"/>
                  </a:lnTo>
                  <a:lnTo>
                    <a:pt x="2119" y="491"/>
                  </a:lnTo>
                  <a:lnTo>
                    <a:pt x="2135" y="514"/>
                  </a:lnTo>
                  <a:lnTo>
                    <a:pt x="2151" y="537"/>
                  </a:lnTo>
                  <a:lnTo>
                    <a:pt x="2166" y="562"/>
                  </a:lnTo>
                  <a:lnTo>
                    <a:pt x="2180" y="585"/>
                  </a:lnTo>
                  <a:lnTo>
                    <a:pt x="2194" y="610"/>
                  </a:lnTo>
                  <a:lnTo>
                    <a:pt x="2206" y="635"/>
                  </a:lnTo>
                  <a:lnTo>
                    <a:pt x="2219" y="660"/>
                  </a:lnTo>
                  <a:lnTo>
                    <a:pt x="2231" y="687"/>
                  </a:lnTo>
                  <a:lnTo>
                    <a:pt x="2243" y="712"/>
                  </a:lnTo>
                  <a:lnTo>
                    <a:pt x="2253" y="739"/>
                  </a:lnTo>
                  <a:lnTo>
                    <a:pt x="2263" y="765"/>
                  </a:lnTo>
                  <a:lnTo>
                    <a:pt x="2273" y="792"/>
                  </a:lnTo>
                  <a:lnTo>
                    <a:pt x="2282" y="819"/>
                  </a:lnTo>
                  <a:lnTo>
                    <a:pt x="2290" y="847"/>
                  </a:lnTo>
                  <a:lnTo>
                    <a:pt x="2297" y="875"/>
                  </a:lnTo>
                  <a:lnTo>
                    <a:pt x="2305" y="902"/>
                  </a:lnTo>
                  <a:lnTo>
                    <a:pt x="2310" y="931"/>
                  </a:lnTo>
                  <a:lnTo>
                    <a:pt x="2316" y="960"/>
                  </a:lnTo>
                  <a:lnTo>
                    <a:pt x="2321" y="989"/>
                  </a:lnTo>
                  <a:lnTo>
                    <a:pt x="2325" y="1018"/>
                  </a:lnTo>
                  <a:lnTo>
                    <a:pt x="2328" y="1047"/>
                  </a:lnTo>
                  <a:lnTo>
                    <a:pt x="2330" y="1076"/>
                  </a:lnTo>
                  <a:lnTo>
                    <a:pt x="2332" y="1106"/>
                  </a:lnTo>
                  <a:lnTo>
                    <a:pt x="2334"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5E004D43-A674-4F02-8B0F-CF38A0F09AF4}"/>
                </a:ext>
              </a:extLst>
            </p:cNvPr>
            <p:cNvSpPr>
              <a:spLocks/>
            </p:cNvSpPr>
            <p:nvPr/>
          </p:nvSpPr>
          <p:spPr bwMode="auto">
            <a:xfrm>
              <a:off x="4436" y="1186"/>
              <a:ext cx="467" cy="467"/>
            </a:xfrm>
            <a:custGeom>
              <a:avLst/>
              <a:gdLst>
                <a:gd name="T0" fmla="*/ 2332 w 2335"/>
                <a:gd name="T1" fmla="*/ 1256 h 2332"/>
                <a:gd name="T2" fmla="*/ 2311 w 2335"/>
                <a:gd name="T3" fmla="*/ 1401 h 2332"/>
                <a:gd name="T4" fmla="*/ 2274 w 2335"/>
                <a:gd name="T5" fmla="*/ 1540 h 2332"/>
                <a:gd name="T6" fmla="*/ 2220 w 2335"/>
                <a:gd name="T7" fmla="*/ 1672 h 2332"/>
                <a:gd name="T8" fmla="*/ 2151 w 2335"/>
                <a:gd name="T9" fmla="*/ 1795 h 2332"/>
                <a:gd name="T10" fmla="*/ 2069 w 2335"/>
                <a:gd name="T11" fmla="*/ 1908 h 2332"/>
                <a:gd name="T12" fmla="*/ 1973 w 2335"/>
                <a:gd name="T13" fmla="*/ 2011 h 2332"/>
                <a:gd name="T14" fmla="*/ 1866 w 2335"/>
                <a:gd name="T15" fmla="*/ 2100 h 2332"/>
                <a:gd name="T16" fmla="*/ 1748 w 2335"/>
                <a:gd name="T17" fmla="*/ 2178 h 2332"/>
                <a:gd name="T18" fmla="*/ 1622 w 2335"/>
                <a:gd name="T19" fmla="*/ 2240 h 2332"/>
                <a:gd name="T20" fmla="*/ 1488 w 2335"/>
                <a:gd name="T21" fmla="*/ 2288 h 2332"/>
                <a:gd name="T22" fmla="*/ 1346 w 2335"/>
                <a:gd name="T23" fmla="*/ 2319 h 2332"/>
                <a:gd name="T24" fmla="*/ 1198 w 2335"/>
                <a:gd name="T25" fmla="*/ 2332 h 2332"/>
                <a:gd name="T26" fmla="*/ 1078 w 2335"/>
                <a:gd name="T27" fmla="*/ 2329 h 2332"/>
                <a:gd name="T28" fmla="*/ 933 w 2335"/>
                <a:gd name="T29" fmla="*/ 2309 h 2332"/>
                <a:gd name="T30" fmla="*/ 793 w 2335"/>
                <a:gd name="T31" fmla="*/ 2271 h 2332"/>
                <a:gd name="T32" fmla="*/ 662 w 2335"/>
                <a:gd name="T33" fmla="*/ 2218 h 2332"/>
                <a:gd name="T34" fmla="*/ 539 w 2335"/>
                <a:gd name="T35" fmla="*/ 2148 h 2332"/>
                <a:gd name="T36" fmla="*/ 425 w 2335"/>
                <a:gd name="T37" fmla="*/ 2066 h 2332"/>
                <a:gd name="T38" fmla="*/ 323 w 2335"/>
                <a:gd name="T39" fmla="*/ 1971 h 2332"/>
                <a:gd name="T40" fmla="*/ 232 w 2335"/>
                <a:gd name="T41" fmla="*/ 1864 h 2332"/>
                <a:gd name="T42" fmla="*/ 155 w 2335"/>
                <a:gd name="T43" fmla="*/ 1747 h 2332"/>
                <a:gd name="T44" fmla="*/ 92 w 2335"/>
                <a:gd name="T45" fmla="*/ 1620 h 2332"/>
                <a:gd name="T46" fmla="*/ 45 w 2335"/>
                <a:gd name="T47" fmla="*/ 1485 h 2332"/>
                <a:gd name="T48" fmla="*/ 14 w 2335"/>
                <a:gd name="T49" fmla="*/ 1343 h 2332"/>
                <a:gd name="T50" fmla="*/ 1 w 2335"/>
                <a:gd name="T51" fmla="*/ 1196 h 2332"/>
                <a:gd name="T52" fmla="*/ 4 w 2335"/>
                <a:gd name="T53" fmla="*/ 1076 h 2332"/>
                <a:gd name="T54" fmla="*/ 25 w 2335"/>
                <a:gd name="T55" fmla="*/ 931 h 2332"/>
                <a:gd name="T56" fmla="*/ 62 w 2335"/>
                <a:gd name="T57" fmla="*/ 792 h 2332"/>
                <a:gd name="T58" fmla="*/ 116 w 2335"/>
                <a:gd name="T59" fmla="*/ 660 h 2332"/>
                <a:gd name="T60" fmla="*/ 184 w 2335"/>
                <a:gd name="T61" fmla="*/ 537 h 2332"/>
                <a:gd name="T62" fmla="*/ 267 w 2335"/>
                <a:gd name="T63" fmla="*/ 424 h 2332"/>
                <a:gd name="T64" fmla="*/ 362 w 2335"/>
                <a:gd name="T65" fmla="*/ 322 h 2332"/>
                <a:gd name="T66" fmla="*/ 469 w 2335"/>
                <a:gd name="T67" fmla="*/ 232 h 2332"/>
                <a:gd name="T68" fmla="*/ 587 w 2335"/>
                <a:gd name="T69" fmla="*/ 154 h 2332"/>
                <a:gd name="T70" fmla="*/ 713 w 2335"/>
                <a:gd name="T71" fmla="*/ 92 h 2332"/>
                <a:gd name="T72" fmla="*/ 849 w 2335"/>
                <a:gd name="T73" fmla="*/ 44 h 2332"/>
                <a:gd name="T74" fmla="*/ 990 w 2335"/>
                <a:gd name="T75" fmla="*/ 13 h 2332"/>
                <a:gd name="T76" fmla="*/ 1137 w 2335"/>
                <a:gd name="T77" fmla="*/ 0 h 2332"/>
                <a:gd name="T78" fmla="*/ 1258 w 2335"/>
                <a:gd name="T79" fmla="*/ 3 h 2332"/>
                <a:gd name="T80" fmla="*/ 1403 w 2335"/>
                <a:gd name="T81" fmla="*/ 24 h 2332"/>
                <a:gd name="T82" fmla="*/ 1542 w 2335"/>
                <a:gd name="T83" fmla="*/ 61 h 2332"/>
                <a:gd name="T84" fmla="*/ 1674 w 2335"/>
                <a:gd name="T85" fmla="*/ 114 h 2332"/>
                <a:gd name="T86" fmla="*/ 1796 w 2335"/>
                <a:gd name="T87" fmla="*/ 184 h 2332"/>
                <a:gd name="T88" fmla="*/ 1910 w 2335"/>
                <a:gd name="T89" fmla="*/ 266 h 2332"/>
                <a:gd name="T90" fmla="*/ 2012 w 2335"/>
                <a:gd name="T91" fmla="*/ 361 h 2332"/>
                <a:gd name="T92" fmla="*/ 2103 w 2335"/>
                <a:gd name="T93" fmla="*/ 468 h 2332"/>
                <a:gd name="T94" fmla="*/ 2180 w 2335"/>
                <a:gd name="T95" fmla="*/ 585 h 2332"/>
                <a:gd name="T96" fmla="*/ 2243 w 2335"/>
                <a:gd name="T97" fmla="*/ 712 h 2332"/>
                <a:gd name="T98" fmla="*/ 2291 w 2335"/>
                <a:gd name="T99" fmla="*/ 847 h 2332"/>
                <a:gd name="T100" fmla="*/ 2321 w 2335"/>
                <a:gd name="T101" fmla="*/ 989 h 2332"/>
                <a:gd name="T102" fmla="*/ 2335 w 2335"/>
                <a:gd name="T103" fmla="*/ 1136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2">
                  <a:moveTo>
                    <a:pt x="2335" y="1166"/>
                  </a:moveTo>
                  <a:lnTo>
                    <a:pt x="2335" y="1166"/>
                  </a:lnTo>
                  <a:lnTo>
                    <a:pt x="2335" y="1196"/>
                  </a:lnTo>
                  <a:lnTo>
                    <a:pt x="2334" y="1226"/>
                  </a:lnTo>
                  <a:lnTo>
                    <a:pt x="2332" y="1256"/>
                  </a:lnTo>
                  <a:lnTo>
                    <a:pt x="2329" y="1286"/>
                  </a:lnTo>
                  <a:lnTo>
                    <a:pt x="2325" y="1315"/>
                  </a:lnTo>
                  <a:lnTo>
                    <a:pt x="2321" y="1343"/>
                  </a:lnTo>
                  <a:lnTo>
                    <a:pt x="2317" y="1372"/>
                  </a:lnTo>
                  <a:lnTo>
                    <a:pt x="2311" y="1401"/>
                  </a:lnTo>
                  <a:lnTo>
                    <a:pt x="2305" y="1430"/>
                  </a:lnTo>
                  <a:lnTo>
                    <a:pt x="2299" y="1458"/>
                  </a:lnTo>
                  <a:lnTo>
                    <a:pt x="2291" y="1485"/>
                  </a:lnTo>
                  <a:lnTo>
                    <a:pt x="2283" y="1513"/>
                  </a:lnTo>
                  <a:lnTo>
                    <a:pt x="2274" y="1540"/>
                  </a:lnTo>
                  <a:lnTo>
                    <a:pt x="2264" y="1568"/>
                  </a:lnTo>
                  <a:lnTo>
                    <a:pt x="2254" y="1594"/>
                  </a:lnTo>
                  <a:lnTo>
                    <a:pt x="2243" y="1620"/>
                  </a:lnTo>
                  <a:lnTo>
                    <a:pt x="2231" y="1647"/>
                  </a:lnTo>
                  <a:lnTo>
                    <a:pt x="2220" y="1672"/>
                  </a:lnTo>
                  <a:lnTo>
                    <a:pt x="2207" y="1697"/>
                  </a:lnTo>
                  <a:lnTo>
                    <a:pt x="2194" y="1722"/>
                  </a:lnTo>
                  <a:lnTo>
                    <a:pt x="2180" y="1747"/>
                  </a:lnTo>
                  <a:lnTo>
                    <a:pt x="2166" y="1770"/>
                  </a:lnTo>
                  <a:lnTo>
                    <a:pt x="2151" y="1795"/>
                  </a:lnTo>
                  <a:lnTo>
                    <a:pt x="2135" y="1819"/>
                  </a:lnTo>
                  <a:lnTo>
                    <a:pt x="2119" y="1841"/>
                  </a:lnTo>
                  <a:lnTo>
                    <a:pt x="2103" y="1864"/>
                  </a:lnTo>
                  <a:lnTo>
                    <a:pt x="2086" y="1886"/>
                  </a:lnTo>
                  <a:lnTo>
                    <a:pt x="2069" y="1908"/>
                  </a:lnTo>
                  <a:lnTo>
                    <a:pt x="2051" y="1930"/>
                  </a:lnTo>
                  <a:lnTo>
                    <a:pt x="2032" y="1950"/>
                  </a:lnTo>
                  <a:lnTo>
                    <a:pt x="2012" y="1971"/>
                  </a:lnTo>
                  <a:lnTo>
                    <a:pt x="1993" y="1990"/>
                  </a:lnTo>
                  <a:lnTo>
                    <a:pt x="1973" y="2011"/>
                  </a:lnTo>
                  <a:lnTo>
                    <a:pt x="1952" y="2030"/>
                  </a:lnTo>
                  <a:lnTo>
                    <a:pt x="1931" y="2048"/>
                  </a:lnTo>
                  <a:lnTo>
                    <a:pt x="1910" y="2066"/>
                  </a:lnTo>
                  <a:lnTo>
                    <a:pt x="1888" y="2083"/>
                  </a:lnTo>
                  <a:lnTo>
                    <a:pt x="1866" y="2100"/>
                  </a:lnTo>
                  <a:lnTo>
                    <a:pt x="1843" y="2117"/>
                  </a:lnTo>
                  <a:lnTo>
                    <a:pt x="1820" y="2133"/>
                  </a:lnTo>
                  <a:lnTo>
                    <a:pt x="1796" y="2148"/>
                  </a:lnTo>
                  <a:lnTo>
                    <a:pt x="1773" y="2163"/>
                  </a:lnTo>
                  <a:lnTo>
                    <a:pt x="1748" y="2178"/>
                  </a:lnTo>
                  <a:lnTo>
                    <a:pt x="1724" y="2191"/>
                  </a:lnTo>
                  <a:lnTo>
                    <a:pt x="1699" y="2205"/>
                  </a:lnTo>
                  <a:lnTo>
                    <a:pt x="1674" y="2218"/>
                  </a:lnTo>
                  <a:lnTo>
                    <a:pt x="1648" y="2230"/>
                  </a:lnTo>
                  <a:lnTo>
                    <a:pt x="1622" y="2240"/>
                  </a:lnTo>
                  <a:lnTo>
                    <a:pt x="1596" y="2252"/>
                  </a:lnTo>
                  <a:lnTo>
                    <a:pt x="1569" y="2262"/>
                  </a:lnTo>
                  <a:lnTo>
                    <a:pt x="1542" y="2271"/>
                  </a:lnTo>
                  <a:lnTo>
                    <a:pt x="1514" y="2280"/>
                  </a:lnTo>
                  <a:lnTo>
                    <a:pt x="1488" y="2288"/>
                  </a:lnTo>
                  <a:lnTo>
                    <a:pt x="1460" y="2296"/>
                  </a:lnTo>
                  <a:lnTo>
                    <a:pt x="1431" y="2302"/>
                  </a:lnTo>
                  <a:lnTo>
                    <a:pt x="1403" y="2309"/>
                  </a:lnTo>
                  <a:lnTo>
                    <a:pt x="1374" y="2314"/>
                  </a:lnTo>
                  <a:lnTo>
                    <a:pt x="1346" y="2319"/>
                  </a:lnTo>
                  <a:lnTo>
                    <a:pt x="1317" y="2324"/>
                  </a:lnTo>
                  <a:lnTo>
                    <a:pt x="1287" y="2327"/>
                  </a:lnTo>
                  <a:lnTo>
                    <a:pt x="1258" y="2329"/>
                  </a:lnTo>
                  <a:lnTo>
                    <a:pt x="1228" y="2331"/>
                  </a:lnTo>
                  <a:lnTo>
                    <a:pt x="1198" y="2332"/>
                  </a:lnTo>
                  <a:lnTo>
                    <a:pt x="1168" y="2332"/>
                  </a:lnTo>
                  <a:lnTo>
                    <a:pt x="1168" y="2332"/>
                  </a:lnTo>
                  <a:lnTo>
                    <a:pt x="1137" y="2332"/>
                  </a:lnTo>
                  <a:lnTo>
                    <a:pt x="1107" y="2331"/>
                  </a:lnTo>
                  <a:lnTo>
                    <a:pt x="1078" y="2329"/>
                  </a:lnTo>
                  <a:lnTo>
                    <a:pt x="1048" y="2327"/>
                  </a:lnTo>
                  <a:lnTo>
                    <a:pt x="1020" y="2324"/>
                  </a:lnTo>
                  <a:lnTo>
                    <a:pt x="990" y="2319"/>
                  </a:lnTo>
                  <a:lnTo>
                    <a:pt x="961" y="2314"/>
                  </a:lnTo>
                  <a:lnTo>
                    <a:pt x="933" y="2309"/>
                  </a:lnTo>
                  <a:lnTo>
                    <a:pt x="904" y="2302"/>
                  </a:lnTo>
                  <a:lnTo>
                    <a:pt x="876" y="2296"/>
                  </a:lnTo>
                  <a:lnTo>
                    <a:pt x="849" y="2288"/>
                  </a:lnTo>
                  <a:lnTo>
                    <a:pt x="821" y="2280"/>
                  </a:lnTo>
                  <a:lnTo>
                    <a:pt x="793" y="2271"/>
                  </a:lnTo>
                  <a:lnTo>
                    <a:pt x="766" y="2262"/>
                  </a:lnTo>
                  <a:lnTo>
                    <a:pt x="740" y="2252"/>
                  </a:lnTo>
                  <a:lnTo>
                    <a:pt x="713" y="2240"/>
                  </a:lnTo>
                  <a:lnTo>
                    <a:pt x="687" y="2230"/>
                  </a:lnTo>
                  <a:lnTo>
                    <a:pt x="662" y="2218"/>
                  </a:lnTo>
                  <a:lnTo>
                    <a:pt x="636" y="2205"/>
                  </a:lnTo>
                  <a:lnTo>
                    <a:pt x="611" y="2191"/>
                  </a:lnTo>
                  <a:lnTo>
                    <a:pt x="587" y="2178"/>
                  </a:lnTo>
                  <a:lnTo>
                    <a:pt x="562" y="2163"/>
                  </a:lnTo>
                  <a:lnTo>
                    <a:pt x="539" y="2148"/>
                  </a:lnTo>
                  <a:lnTo>
                    <a:pt x="515" y="2133"/>
                  </a:lnTo>
                  <a:lnTo>
                    <a:pt x="492" y="2117"/>
                  </a:lnTo>
                  <a:lnTo>
                    <a:pt x="469" y="2100"/>
                  </a:lnTo>
                  <a:lnTo>
                    <a:pt x="447" y="2083"/>
                  </a:lnTo>
                  <a:lnTo>
                    <a:pt x="425" y="2066"/>
                  </a:lnTo>
                  <a:lnTo>
                    <a:pt x="404" y="2048"/>
                  </a:lnTo>
                  <a:lnTo>
                    <a:pt x="383" y="2030"/>
                  </a:lnTo>
                  <a:lnTo>
                    <a:pt x="362" y="2011"/>
                  </a:lnTo>
                  <a:lnTo>
                    <a:pt x="342" y="1990"/>
                  </a:lnTo>
                  <a:lnTo>
                    <a:pt x="323" y="1971"/>
                  </a:lnTo>
                  <a:lnTo>
                    <a:pt x="304" y="1950"/>
                  </a:lnTo>
                  <a:lnTo>
                    <a:pt x="285" y="1930"/>
                  </a:lnTo>
                  <a:lnTo>
                    <a:pt x="267" y="1908"/>
                  </a:lnTo>
                  <a:lnTo>
                    <a:pt x="249" y="1886"/>
                  </a:lnTo>
                  <a:lnTo>
                    <a:pt x="232" y="1864"/>
                  </a:lnTo>
                  <a:lnTo>
                    <a:pt x="216" y="1841"/>
                  </a:lnTo>
                  <a:lnTo>
                    <a:pt x="200" y="1819"/>
                  </a:lnTo>
                  <a:lnTo>
                    <a:pt x="184" y="1795"/>
                  </a:lnTo>
                  <a:lnTo>
                    <a:pt x="169" y="1770"/>
                  </a:lnTo>
                  <a:lnTo>
                    <a:pt x="155" y="1747"/>
                  </a:lnTo>
                  <a:lnTo>
                    <a:pt x="141" y="1722"/>
                  </a:lnTo>
                  <a:lnTo>
                    <a:pt x="128" y="1697"/>
                  </a:lnTo>
                  <a:lnTo>
                    <a:pt x="116" y="1672"/>
                  </a:lnTo>
                  <a:lnTo>
                    <a:pt x="104" y="1647"/>
                  </a:lnTo>
                  <a:lnTo>
                    <a:pt x="92" y="1620"/>
                  </a:lnTo>
                  <a:lnTo>
                    <a:pt x="81" y="1594"/>
                  </a:lnTo>
                  <a:lnTo>
                    <a:pt x="72" y="1568"/>
                  </a:lnTo>
                  <a:lnTo>
                    <a:pt x="62" y="1540"/>
                  </a:lnTo>
                  <a:lnTo>
                    <a:pt x="53" y="1513"/>
                  </a:lnTo>
                  <a:lnTo>
                    <a:pt x="45" y="1485"/>
                  </a:lnTo>
                  <a:lnTo>
                    <a:pt x="38" y="1458"/>
                  </a:lnTo>
                  <a:lnTo>
                    <a:pt x="30" y="1430"/>
                  </a:lnTo>
                  <a:lnTo>
                    <a:pt x="25" y="1401"/>
                  </a:lnTo>
                  <a:lnTo>
                    <a:pt x="18" y="1372"/>
                  </a:lnTo>
                  <a:lnTo>
                    <a:pt x="14" y="1343"/>
                  </a:lnTo>
                  <a:lnTo>
                    <a:pt x="10" y="1315"/>
                  </a:lnTo>
                  <a:lnTo>
                    <a:pt x="7" y="1286"/>
                  </a:lnTo>
                  <a:lnTo>
                    <a:pt x="4" y="1256"/>
                  </a:lnTo>
                  <a:lnTo>
                    <a:pt x="2" y="1226"/>
                  </a:lnTo>
                  <a:lnTo>
                    <a:pt x="1" y="1196"/>
                  </a:lnTo>
                  <a:lnTo>
                    <a:pt x="0" y="1166"/>
                  </a:lnTo>
                  <a:lnTo>
                    <a:pt x="0" y="1166"/>
                  </a:lnTo>
                  <a:lnTo>
                    <a:pt x="1" y="1136"/>
                  </a:lnTo>
                  <a:lnTo>
                    <a:pt x="2" y="1106"/>
                  </a:lnTo>
                  <a:lnTo>
                    <a:pt x="4" y="1076"/>
                  </a:lnTo>
                  <a:lnTo>
                    <a:pt x="7" y="1047"/>
                  </a:lnTo>
                  <a:lnTo>
                    <a:pt x="10" y="1018"/>
                  </a:lnTo>
                  <a:lnTo>
                    <a:pt x="14" y="989"/>
                  </a:lnTo>
                  <a:lnTo>
                    <a:pt x="18" y="960"/>
                  </a:lnTo>
                  <a:lnTo>
                    <a:pt x="25" y="931"/>
                  </a:lnTo>
                  <a:lnTo>
                    <a:pt x="30" y="902"/>
                  </a:lnTo>
                  <a:lnTo>
                    <a:pt x="38" y="875"/>
                  </a:lnTo>
                  <a:lnTo>
                    <a:pt x="45" y="847"/>
                  </a:lnTo>
                  <a:lnTo>
                    <a:pt x="53" y="819"/>
                  </a:lnTo>
                  <a:lnTo>
                    <a:pt x="62" y="792"/>
                  </a:lnTo>
                  <a:lnTo>
                    <a:pt x="72" y="765"/>
                  </a:lnTo>
                  <a:lnTo>
                    <a:pt x="81" y="739"/>
                  </a:lnTo>
                  <a:lnTo>
                    <a:pt x="92" y="712"/>
                  </a:lnTo>
                  <a:lnTo>
                    <a:pt x="104" y="687"/>
                  </a:lnTo>
                  <a:lnTo>
                    <a:pt x="116" y="660"/>
                  </a:lnTo>
                  <a:lnTo>
                    <a:pt x="128" y="635"/>
                  </a:lnTo>
                  <a:lnTo>
                    <a:pt x="141" y="610"/>
                  </a:lnTo>
                  <a:lnTo>
                    <a:pt x="155" y="585"/>
                  </a:lnTo>
                  <a:lnTo>
                    <a:pt x="169" y="562"/>
                  </a:lnTo>
                  <a:lnTo>
                    <a:pt x="184" y="537"/>
                  </a:lnTo>
                  <a:lnTo>
                    <a:pt x="200" y="514"/>
                  </a:lnTo>
                  <a:lnTo>
                    <a:pt x="216" y="491"/>
                  </a:lnTo>
                  <a:lnTo>
                    <a:pt x="232" y="468"/>
                  </a:lnTo>
                  <a:lnTo>
                    <a:pt x="249" y="446"/>
                  </a:lnTo>
                  <a:lnTo>
                    <a:pt x="267" y="424"/>
                  </a:lnTo>
                  <a:lnTo>
                    <a:pt x="285" y="403"/>
                  </a:lnTo>
                  <a:lnTo>
                    <a:pt x="304" y="382"/>
                  </a:lnTo>
                  <a:lnTo>
                    <a:pt x="323" y="361"/>
                  </a:lnTo>
                  <a:lnTo>
                    <a:pt x="342" y="342"/>
                  </a:lnTo>
                  <a:lnTo>
                    <a:pt x="362" y="322"/>
                  </a:lnTo>
                  <a:lnTo>
                    <a:pt x="383" y="302"/>
                  </a:lnTo>
                  <a:lnTo>
                    <a:pt x="404" y="284"/>
                  </a:lnTo>
                  <a:lnTo>
                    <a:pt x="425" y="266"/>
                  </a:lnTo>
                  <a:lnTo>
                    <a:pt x="447" y="249"/>
                  </a:lnTo>
                  <a:lnTo>
                    <a:pt x="469" y="232"/>
                  </a:lnTo>
                  <a:lnTo>
                    <a:pt x="492" y="215"/>
                  </a:lnTo>
                  <a:lnTo>
                    <a:pt x="515" y="199"/>
                  </a:lnTo>
                  <a:lnTo>
                    <a:pt x="539" y="184"/>
                  </a:lnTo>
                  <a:lnTo>
                    <a:pt x="562" y="169"/>
                  </a:lnTo>
                  <a:lnTo>
                    <a:pt x="587" y="154"/>
                  </a:lnTo>
                  <a:lnTo>
                    <a:pt x="611" y="141"/>
                  </a:lnTo>
                  <a:lnTo>
                    <a:pt x="636" y="127"/>
                  </a:lnTo>
                  <a:lnTo>
                    <a:pt x="662" y="114"/>
                  </a:lnTo>
                  <a:lnTo>
                    <a:pt x="687" y="103"/>
                  </a:lnTo>
                  <a:lnTo>
                    <a:pt x="713" y="92"/>
                  </a:lnTo>
                  <a:lnTo>
                    <a:pt x="740" y="80"/>
                  </a:lnTo>
                  <a:lnTo>
                    <a:pt x="766" y="71"/>
                  </a:lnTo>
                  <a:lnTo>
                    <a:pt x="793" y="61"/>
                  </a:lnTo>
                  <a:lnTo>
                    <a:pt x="821" y="53"/>
                  </a:lnTo>
                  <a:lnTo>
                    <a:pt x="849" y="44"/>
                  </a:lnTo>
                  <a:lnTo>
                    <a:pt x="876" y="36"/>
                  </a:lnTo>
                  <a:lnTo>
                    <a:pt x="904" y="30"/>
                  </a:lnTo>
                  <a:lnTo>
                    <a:pt x="933" y="24"/>
                  </a:lnTo>
                  <a:lnTo>
                    <a:pt x="961" y="18"/>
                  </a:lnTo>
                  <a:lnTo>
                    <a:pt x="990" y="13"/>
                  </a:lnTo>
                  <a:lnTo>
                    <a:pt x="1020" y="9"/>
                  </a:lnTo>
                  <a:lnTo>
                    <a:pt x="1048" y="6"/>
                  </a:lnTo>
                  <a:lnTo>
                    <a:pt x="1078" y="3"/>
                  </a:lnTo>
                  <a:lnTo>
                    <a:pt x="1107" y="1"/>
                  </a:lnTo>
                  <a:lnTo>
                    <a:pt x="1137" y="0"/>
                  </a:lnTo>
                  <a:lnTo>
                    <a:pt x="1168" y="0"/>
                  </a:lnTo>
                  <a:lnTo>
                    <a:pt x="1168" y="0"/>
                  </a:lnTo>
                  <a:lnTo>
                    <a:pt x="1198" y="0"/>
                  </a:lnTo>
                  <a:lnTo>
                    <a:pt x="1228" y="1"/>
                  </a:lnTo>
                  <a:lnTo>
                    <a:pt x="1258" y="3"/>
                  </a:lnTo>
                  <a:lnTo>
                    <a:pt x="1287" y="6"/>
                  </a:lnTo>
                  <a:lnTo>
                    <a:pt x="1317" y="9"/>
                  </a:lnTo>
                  <a:lnTo>
                    <a:pt x="1346" y="13"/>
                  </a:lnTo>
                  <a:lnTo>
                    <a:pt x="1374" y="18"/>
                  </a:lnTo>
                  <a:lnTo>
                    <a:pt x="1403" y="24"/>
                  </a:lnTo>
                  <a:lnTo>
                    <a:pt x="1431" y="30"/>
                  </a:lnTo>
                  <a:lnTo>
                    <a:pt x="1460" y="36"/>
                  </a:lnTo>
                  <a:lnTo>
                    <a:pt x="1488" y="44"/>
                  </a:lnTo>
                  <a:lnTo>
                    <a:pt x="1514" y="53"/>
                  </a:lnTo>
                  <a:lnTo>
                    <a:pt x="1542" y="61"/>
                  </a:lnTo>
                  <a:lnTo>
                    <a:pt x="1569" y="71"/>
                  </a:lnTo>
                  <a:lnTo>
                    <a:pt x="1596" y="80"/>
                  </a:lnTo>
                  <a:lnTo>
                    <a:pt x="1622" y="92"/>
                  </a:lnTo>
                  <a:lnTo>
                    <a:pt x="1648" y="103"/>
                  </a:lnTo>
                  <a:lnTo>
                    <a:pt x="1674" y="114"/>
                  </a:lnTo>
                  <a:lnTo>
                    <a:pt x="1699" y="127"/>
                  </a:lnTo>
                  <a:lnTo>
                    <a:pt x="1724" y="141"/>
                  </a:lnTo>
                  <a:lnTo>
                    <a:pt x="1748" y="154"/>
                  </a:lnTo>
                  <a:lnTo>
                    <a:pt x="1773" y="169"/>
                  </a:lnTo>
                  <a:lnTo>
                    <a:pt x="1796" y="184"/>
                  </a:lnTo>
                  <a:lnTo>
                    <a:pt x="1820" y="199"/>
                  </a:lnTo>
                  <a:lnTo>
                    <a:pt x="1843" y="215"/>
                  </a:lnTo>
                  <a:lnTo>
                    <a:pt x="1866" y="232"/>
                  </a:lnTo>
                  <a:lnTo>
                    <a:pt x="1888" y="249"/>
                  </a:lnTo>
                  <a:lnTo>
                    <a:pt x="1910" y="266"/>
                  </a:lnTo>
                  <a:lnTo>
                    <a:pt x="1931" y="284"/>
                  </a:lnTo>
                  <a:lnTo>
                    <a:pt x="1952" y="302"/>
                  </a:lnTo>
                  <a:lnTo>
                    <a:pt x="1973" y="322"/>
                  </a:lnTo>
                  <a:lnTo>
                    <a:pt x="1993" y="342"/>
                  </a:lnTo>
                  <a:lnTo>
                    <a:pt x="2012" y="361"/>
                  </a:lnTo>
                  <a:lnTo>
                    <a:pt x="2032" y="382"/>
                  </a:lnTo>
                  <a:lnTo>
                    <a:pt x="2051" y="403"/>
                  </a:lnTo>
                  <a:lnTo>
                    <a:pt x="2069" y="424"/>
                  </a:lnTo>
                  <a:lnTo>
                    <a:pt x="2086" y="446"/>
                  </a:lnTo>
                  <a:lnTo>
                    <a:pt x="2103" y="468"/>
                  </a:lnTo>
                  <a:lnTo>
                    <a:pt x="2119" y="491"/>
                  </a:lnTo>
                  <a:lnTo>
                    <a:pt x="2135" y="514"/>
                  </a:lnTo>
                  <a:lnTo>
                    <a:pt x="2151" y="537"/>
                  </a:lnTo>
                  <a:lnTo>
                    <a:pt x="2166" y="562"/>
                  </a:lnTo>
                  <a:lnTo>
                    <a:pt x="2180" y="585"/>
                  </a:lnTo>
                  <a:lnTo>
                    <a:pt x="2194" y="610"/>
                  </a:lnTo>
                  <a:lnTo>
                    <a:pt x="2207" y="635"/>
                  </a:lnTo>
                  <a:lnTo>
                    <a:pt x="2220" y="660"/>
                  </a:lnTo>
                  <a:lnTo>
                    <a:pt x="2231" y="687"/>
                  </a:lnTo>
                  <a:lnTo>
                    <a:pt x="2243" y="712"/>
                  </a:lnTo>
                  <a:lnTo>
                    <a:pt x="2254" y="739"/>
                  </a:lnTo>
                  <a:lnTo>
                    <a:pt x="2264" y="765"/>
                  </a:lnTo>
                  <a:lnTo>
                    <a:pt x="2274" y="792"/>
                  </a:lnTo>
                  <a:lnTo>
                    <a:pt x="2283" y="819"/>
                  </a:lnTo>
                  <a:lnTo>
                    <a:pt x="2291" y="847"/>
                  </a:lnTo>
                  <a:lnTo>
                    <a:pt x="2299" y="875"/>
                  </a:lnTo>
                  <a:lnTo>
                    <a:pt x="2305" y="902"/>
                  </a:lnTo>
                  <a:lnTo>
                    <a:pt x="2311" y="931"/>
                  </a:lnTo>
                  <a:lnTo>
                    <a:pt x="2317" y="960"/>
                  </a:lnTo>
                  <a:lnTo>
                    <a:pt x="2321" y="989"/>
                  </a:lnTo>
                  <a:lnTo>
                    <a:pt x="2325" y="1018"/>
                  </a:lnTo>
                  <a:lnTo>
                    <a:pt x="2329" y="1047"/>
                  </a:lnTo>
                  <a:lnTo>
                    <a:pt x="2332" y="1076"/>
                  </a:lnTo>
                  <a:lnTo>
                    <a:pt x="2334" y="1106"/>
                  </a:lnTo>
                  <a:lnTo>
                    <a:pt x="2335"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B9562337-0606-49ED-B307-A35643DA5CDC}"/>
                </a:ext>
              </a:extLst>
            </p:cNvPr>
            <p:cNvSpPr>
              <a:spLocks/>
            </p:cNvSpPr>
            <p:nvPr/>
          </p:nvSpPr>
          <p:spPr bwMode="auto">
            <a:xfrm>
              <a:off x="5116" y="1184"/>
              <a:ext cx="467" cy="467"/>
            </a:xfrm>
            <a:custGeom>
              <a:avLst/>
              <a:gdLst>
                <a:gd name="T0" fmla="*/ 2331 w 2335"/>
                <a:gd name="T1" fmla="*/ 1255 h 2333"/>
                <a:gd name="T2" fmla="*/ 2311 w 2335"/>
                <a:gd name="T3" fmla="*/ 1400 h 2333"/>
                <a:gd name="T4" fmla="*/ 2273 w 2335"/>
                <a:gd name="T5" fmla="*/ 1540 h 2333"/>
                <a:gd name="T6" fmla="*/ 2220 w 2335"/>
                <a:gd name="T7" fmla="*/ 1672 h 2333"/>
                <a:gd name="T8" fmla="*/ 2150 w 2335"/>
                <a:gd name="T9" fmla="*/ 1794 h 2333"/>
                <a:gd name="T10" fmla="*/ 2068 w 2335"/>
                <a:gd name="T11" fmla="*/ 1908 h 2333"/>
                <a:gd name="T12" fmla="*/ 1973 w 2335"/>
                <a:gd name="T13" fmla="*/ 2010 h 2333"/>
                <a:gd name="T14" fmla="*/ 1866 w 2335"/>
                <a:gd name="T15" fmla="*/ 2101 h 2333"/>
                <a:gd name="T16" fmla="*/ 1749 w 2335"/>
                <a:gd name="T17" fmla="*/ 2178 h 2333"/>
                <a:gd name="T18" fmla="*/ 1621 w 2335"/>
                <a:gd name="T19" fmla="*/ 2241 h 2333"/>
                <a:gd name="T20" fmla="*/ 1487 w 2335"/>
                <a:gd name="T21" fmla="*/ 2288 h 2333"/>
                <a:gd name="T22" fmla="*/ 1346 w 2335"/>
                <a:gd name="T23" fmla="*/ 2319 h 2333"/>
                <a:gd name="T24" fmla="*/ 1197 w 2335"/>
                <a:gd name="T25" fmla="*/ 2331 h 2333"/>
                <a:gd name="T26" fmla="*/ 1077 w 2335"/>
                <a:gd name="T27" fmla="*/ 2328 h 2333"/>
                <a:gd name="T28" fmla="*/ 932 w 2335"/>
                <a:gd name="T29" fmla="*/ 2308 h 2333"/>
                <a:gd name="T30" fmla="*/ 793 w 2335"/>
                <a:gd name="T31" fmla="*/ 2271 h 2333"/>
                <a:gd name="T32" fmla="*/ 662 w 2335"/>
                <a:gd name="T33" fmla="*/ 2217 h 2333"/>
                <a:gd name="T34" fmla="*/ 538 w 2335"/>
                <a:gd name="T35" fmla="*/ 2149 h 2333"/>
                <a:gd name="T36" fmla="*/ 425 w 2335"/>
                <a:gd name="T37" fmla="*/ 2066 h 2333"/>
                <a:gd name="T38" fmla="*/ 323 w 2335"/>
                <a:gd name="T39" fmla="*/ 1971 h 2333"/>
                <a:gd name="T40" fmla="*/ 232 w 2335"/>
                <a:gd name="T41" fmla="*/ 1864 h 2333"/>
                <a:gd name="T42" fmla="*/ 155 w 2335"/>
                <a:gd name="T43" fmla="*/ 1746 h 2333"/>
                <a:gd name="T44" fmla="*/ 92 w 2335"/>
                <a:gd name="T45" fmla="*/ 1620 h 2333"/>
                <a:gd name="T46" fmla="*/ 44 w 2335"/>
                <a:gd name="T47" fmla="*/ 1485 h 2333"/>
                <a:gd name="T48" fmla="*/ 13 w 2335"/>
                <a:gd name="T49" fmla="*/ 1344 h 2333"/>
                <a:gd name="T50" fmla="*/ 0 w 2335"/>
                <a:gd name="T51" fmla="*/ 1196 h 2333"/>
                <a:gd name="T52" fmla="*/ 4 w 2335"/>
                <a:gd name="T53" fmla="*/ 1076 h 2333"/>
                <a:gd name="T54" fmla="*/ 24 w 2335"/>
                <a:gd name="T55" fmla="*/ 931 h 2333"/>
                <a:gd name="T56" fmla="*/ 61 w 2335"/>
                <a:gd name="T57" fmla="*/ 792 h 2333"/>
                <a:gd name="T58" fmla="*/ 116 w 2335"/>
                <a:gd name="T59" fmla="*/ 661 h 2333"/>
                <a:gd name="T60" fmla="*/ 184 w 2335"/>
                <a:gd name="T61" fmla="*/ 538 h 2333"/>
                <a:gd name="T62" fmla="*/ 266 w 2335"/>
                <a:gd name="T63" fmla="*/ 425 h 2333"/>
                <a:gd name="T64" fmla="*/ 363 w 2335"/>
                <a:gd name="T65" fmla="*/ 322 h 2333"/>
                <a:gd name="T66" fmla="*/ 469 w 2335"/>
                <a:gd name="T67" fmla="*/ 231 h 2333"/>
                <a:gd name="T68" fmla="*/ 587 w 2335"/>
                <a:gd name="T69" fmla="*/ 154 h 2333"/>
                <a:gd name="T70" fmla="*/ 713 w 2335"/>
                <a:gd name="T71" fmla="*/ 91 h 2333"/>
                <a:gd name="T72" fmla="*/ 848 w 2335"/>
                <a:gd name="T73" fmla="*/ 43 h 2333"/>
                <a:gd name="T74" fmla="*/ 990 w 2335"/>
                <a:gd name="T75" fmla="*/ 13 h 2333"/>
                <a:gd name="T76" fmla="*/ 1137 w 2335"/>
                <a:gd name="T77" fmla="*/ 0 h 2333"/>
                <a:gd name="T78" fmla="*/ 1257 w 2335"/>
                <a:gd name="T79" fmla="*/ 3 h 2333"/>
                <a:gd name="T80" fmla="*/ 1402 w 2335"/>
                <a:gd name="T81" fmla="*/ 23 h 2333"/>
                <a:gd name="T82" fmla="*/ 1542 w 2335"/>
                <a:gd name="T83" fmla="*/ 60 h 2333"/>
                <a:gd name="T84" fmla="*/ 1674 w 2335"/>
                <a:gd name="T85" fmla="*/ 115 h 2333"/>
                <a:gd name="T86" fmla="*/ 1797 w 2335"/>
                <a:gd name="T87" fmla="*/ 183 h 2333"/>
                <a:gd name="T88" fmla="*/ 1910 w 2335"/>
                <a:gd name="T89" fmla="*/ 265 h 2333"/>
                <a:gd name="T90" fmla="*/ 2012 w 2335"/>
                <a:gd name="T91" fmla="*/ 362 h 2333"/>
                <a:gd name="T92" fmla="*/ 2103 w 2335"/>
                <a:gd name="T93" fmla="*/ 468 h 2333"/>
                <a:gd name="T94" fmla="*/ 2180 w 2335"/>
                <a:gd name="T95" fmla="*/ 586 h 2333"/>
                <a:gd name="T96" fmla="*/ 2243 w 2335"/>
                <a:gd name="T97" fmla="*/ 712 h 2333"/>
                <a:gd name="T98" fmla="*/ 2290 w 2335"/>
                <a:gd name="T99" fmla="*/ 846 h 2333"/>
                <a:gd name="T100" fmla="*/ 2321 w 2335"/>
                <a:gd name="T101" fmla="*/ 988 h 2333"/>
                <a:gd name="T102" fmla="*/ 2334 w 2335"/>
                <a:gd name="T103" fmla="*/ 1136 h 2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3">
                  <a:moveTo>
                    <a:pt x="2335" y="1166"/>
                  </a:moveTo>
                  <a:lnTo>
                    <a:pt x="2335" y="1166"/>
                  </a:lnTo>
                  <a:lnTo>
                    <a:pt x="2334" y="1196"/>
                  </a:lnTo>
                  <a:lnTo>
                    <a:pt x="2333" y="1226"/>
                  </a:lnTo>
                  <a:lnTo>
                    <a:pt x="2331" y="1255"/>
                  </a:lnTo>
                  <a:lnTo>
                    <a:pt x="2329" y="1285"/>
                  </a:lnTo>
                  <a:lnTo>
                    <a:pt x="2326" y="1314"/>
                  </a:lnTo>
                  <a:lnTo>
                    <a:pt x="2321" y="1344"/>
                  </a:lnTo>
                  <a:lnTo>
                    <a:pt x="2316" y="1373"/>
                  </a:lnTo>
                  <a:lnTo>
                    <a:pt x="2311" y="1400"/>
                  </a:lnTo>
                  <a:lnTo>
                    <a:pt x="2305" y="1429"/>
                  </a:lnTo>
                  <a:lnTo>
                    <a:pt x="2298" y="1457"/>
                  </a:lnTo>
                  <a:lnTo>
                    <a:pt x="2290" y="1485"/>
                  </a:lnTo>
                  <a:lnTo>
                    <a:pt x="2282" y="1513"/>
                  </a:lnTo>
                  <a:lnTo>
                    <a:pt x="2273" y="1540"/>
                  </a:lnTo>
                  <a:lnTo>
                    <a:pt x="2264" y="1567"/>
                  </a:lnTo>
                  <a:lnTo>
                    <a:pt x="2254" y="1594"/>
                  </a:lnTo>
                  <a:lnTo>
                    <a:pt x="2243" y="1620"/>
                  </a:lnTo>
                  <a:lnTo>
                    <a:pt x="2232" y="1646"/>
                  </a:lnTo>
                  <a:lnTo>
                    <a:pt x="2220" y="1672"/>
                  </a:lnTo>
                  <a:lnTo>
                    <a:pt x="2207" y="1697"/>
                  </a:lnTo>
                  <a:lnTo>
                    <a:pt x="2194" y="1722"/>
                  </a:lnTo>
                  <a:lnTo>
                    <a:pt x="2180" y="1746"/>
                  </a:lnTo>
                  <a:lnTo>
                    <a:pt x="2165" y="1771"/>
                  </a:lnTo>
                  <a:lnTo>
                    <a:pt x="2150" y="1794"/>
                  </a:lnTo>
                  <a:lnTo>
                    <a:pt x="2135" y="1818"/>
                  </a:lnTo>
                  <a:lnTo>
                    <a:pt x="2119" y="1841"/>
                  </a:lnTo>
                  <a:lnTo>
                    <a:pt x="2103" y="1864"/>
                  </a:lnTo>
                  <a:lnTo>
                    <a:pt x="2086" y="1886"/>
                  </a:lnTo>
                  <a:lnTo>
                    <a:pt x="2068" y="1908"/>
                  </a:lnTo>
                  <a:lnTo>
                    <a:pt x="2050" y="1929"/>
                  </a:lnTo>
                  <a:lnTo>
                    <a:pt x="2032" y="1950"/>
                  </a:lnTo>
                  <a:lnTo>
                    <a:pt x="2012" y="1971"/>
                  </a:lnTo>
                  <a:lnTo>
                    <a:pt x="1993" y="1991"/>
                  </a:lnTo>
                  <a:lnTo>
                    <a:pt x="1973" y="2010"/>
                  </a:lnTo>
                  <a:lnTo>
                    <a:pt x="1953" y="2029"/>
                  </a:lnTo>
                  <a:lnTo>
                    <a:pt x="1931" y="2047"/>
                  </a:lnTo>
                  <a:lnTo>
                    <a:pt x="1910" y="2066"/>
                  </a:lnTo>
                  <a:lnTo>
                    <a:pt x="1889" y="2084"/>
                  </a:lnTo>
                  <a:lnTo>
                    <a:pt x="1866" y="2101"/>
                  </a:lnTo>
                  <a:lnTo>
                    <a:pt x="1844" y="2117"/>
                  </a:lnTo>
                  <a:lnTo>
                    <a:pt x="1820" y="2133"/>
                  </a:lnTo>
                  <a:lnTo>
                    <a:pt x="1797" y="2149"/>
                  </a:lnTo>
                  <a:lnTo>
                    <a:pt x="1773" y="2164"/>
                  </a:lnTo>
                  <a:lnTo>
                    <a:pt x="1749" y="2178"/>
                  </a:lnTo>
                  <a:lnTo>
                    <a:pt x="1724" y="2192"/>
                  </a:lnTo>
                  <a:lnTo>
                    <a:pt x="1698" y="2204"/>
                  </a:lnTo>
                  <a:lnTo>
                    <a:pt x="1674" y="2217"/>
                  </a:lnTo>
                  <a:lnTo>
                    <a:pt x="1648" y="2229"/>
                  </a:lnTo>
                  <a:lnTo>
                    <a:pt x="1621" y="2241"/>
                  </a:lnTo>
                  <a:lnTo>
                    <a:pt x="1596" y="2251"/>
                  </a:lnTo>
                  <a:lnTo>
                    <a:pt x="1569" y="2261"/>
                  </a:lnTo>
                  <a:lnTo>
                    <a:pt x="1542" y="2271"/>
                  </a:lnTo>
                  <a:lnTo>
                    <a:pt x="1515" y="2280"/>
                  </a:lnTo>
                  <a:lnTo>
                    <a:pt x="1487" y="2288"/>
                  </a:lnTo>
                  <a:lnTo>
                    <a:pt x="1459" y="2295"/>
                  </a:lnTo>
                  <a:lnTo>
                    <a:pt x="1431" y="2303"/>
                  </a:lnTo>
                  <a:lnTo>
                    <a:pt x="1402" y="2308"/>
                  </a:lnTo>
                  <a:lnTo>
                    <a:pt x="1375" y="2314"/>
                  </a:lnTo>
                  <a:lnTo>
                    <a:pt x="1346" y="2319"/>
                  </a:lnTo>
                  <a:lnTo>
                    <a:pt x="1316" y="2323"/>
                  </a:lnTo>
                  <a:lnTo>
                    <a:pt x="1287" y="2326"/>
                  </a:lnTo>
                  <a:lnTo>
                    <a:pt x="1257" y="2328"/>
                  </a:lnTo>
                  <a:lnTo>
                    <a:pt x="1227" y="2330"/>
                  </a:lnTo>
                  <a:lnTo>
                    <a:pt x="1197" y="2331"/>
                  </a:lnTo>
                  <a:lnTo>
                    <a:pt x="1167" y="2333"/>
                  </a:lnTo>
                  <a:lnTo>
                    <a:pt x="1167" y="2333"/>
                  </a:lnTo>
                  <a:lnTo>
                    <a:pt x="1137" y="2331"/>
                  </a:lnTo>
                  <a:lnTo>
                    <a:pt x="1107" y="2330"/>
                  </a:lnTo>
                  <a:lnTo>
                    <a:pt x="1077" y="2328"/>
                  </a:lnTo>
                  <a:lnTo>
                    <a:pt x="1049" y="2326"/>
                  </a:lnTo>
                  <a:lnTo>
                    <a:pt x="1019" y="2323"/>
                  </a:lnTo>
                  <a:lnTo>
                    <a:pt x="990" y="2319"/>
                  </a:lnTo>
                  <a:lnTo>
                    <a:pt x="961" y="2314"/>
                  </a:lnTo>
                  <a:lnTo>
                    <a:pt x="932" y="2308"/>
                  </a:lnTo>
                  <a:lnTo>
                    <a:pt x="904" y="2303"/>
                  </a:lnTo>
                  <a:lnTo>
                    <a:pt x="876" y="2295"/>
                  </a:lnTo>
                  <a:lnTo>
                    <a:pt x="848" y="2288"/>
                  </a:lnTo>
                  <a:lnTo>
                    <a:pt x="820" y="2280"/>
                  </a:lnTo>
                  <a:lnTo>
                    <a:pt x="793" y="2271"/>
                  </a:lnTo>
                  <a:lnTo>
                    <a:pt x="767" y="2261"/>
                  </a:lnTo>
                  <a:lnTo>
                    <a:pt x="740" y="2251"/>
                  </a:lnTo>
                  <a:lnTo>
                    <a:pt x="713" y="2241"/>
                  </a:lnTo>
                  <a:lnTo>
                    <a:pt x="687" y="2229"/>
                  </a:lnTo>
                  <a:lnTo>
                    <a:pt x="662" y="2217"/>
                  </a:lnTo>
                  <a:lnTo>
                    <a:pt x="636" y="2204"/>
                  </a:lnTo>
                  <a:lnTo>
                    <a:pt x="612" y="2192"/>
                  </a:lnTo>
                  <a:lnTo>
                    <a:pt x="587" y="2178"/>
                  </a:lnTo>
                  <a:lnTo>
                    <a:pt x="562" y="2164"/>
                  </a:lnTo>
                  <a:lnTo>
                    <a:pt x="538" y="2149"/>
                  </a:lnTo>
                  <a:lnTo>
                    <a:pt x="514" y="2133"/>
                  </a:lnTo>
                  <a:lnTo>
                    <a:pt x="492" y="2117"/>
                  </a:lnTo>
                  <a:lnTo>
                    <a:pt x="469" y="2101"/>
                  </a:lnTo>
                  <a:lnTo>
                    <a:pt x="447" y="2084"/>
                  </a:lnTo>
                  <a:lnTo>
                    <a:pt x="425" y="2066"/>
                  </a:lnTo>
                  <a:lnTo>
                    <a:pt x="403" y="2047"/>
                  </a:lnTo>
                  <a:lnTo>
                    <a:pt x="383" y="2029"/>
                  </a:lnTo>
                  <a:lnTo>
                    <a:pt x="363" y="2010"/>
                  </a:lnTo>
                  <a:lnTo>
                    <a:pt x="342" y="1991"/>
                  </a:lnTo>
                  <a:lnTo>
                    <a:pt x="323" y="1971"/>
                  </a:lnTo>
                  <a:lnTo>
                    <a:pt x="304" y="1950"/>
                  </a:lnTo>
                  <a:lnTo>
                    <a:pt x="285" y="1929"/>
                  </a:lnTo>
                  <a:lnTo>
                    <a:pt x="266" y="1908"/>
                  </a:lnTo>
                  <a:lnTo>
                    <a:pt x="249" y="1886"/>
                  </a:lnTo>
                  <a:lnTo>
                    <a:pt x="232" y="1864"/>
                  </a:lnTo>
                  <a:lnTo>
                    <a:pt x="215" y="1841"/>
                  </a:lnTo>
                  <a:lnTo>
                    <a:pt x="199" y="1818"/>
                  </a:lnTo>
                  <a:lnTo>
                    <a:pt x="184" y="1794"/>
                  </a:lnTo>
                  <a:lnTo>
                    <a:pt x="169" y="1771"/>
                  </a:lnTo>
                  <a:lnTo>
                    <a:pt x="155" y="1746"/>
                  </a:lnTo>
                  <a:lnTo>
                    <a:pt x="141" y="1722"/>
                  </a:lnTo>
                  <a:lnTo>
                    <a:pt x="128" y="1697"/>
                  </a:lnTo>
                  <a:lnTo>
                    <a:pt x="116" y="1672"/>
                  </a:lnTo>
                  <a:lnTo>
                    <a:pt x="103" y="1646"/>
                  </a:lnTo>
                  <a:lnTo>
                    <a:pt x="92" y="1620"/>
                  </a:lnTo>
                  <a:lnTo>
                    <a:pt x="82" y="1594"/>
                  </a:lnTo>
                  <a:lnTo>
                    <a:pt x="71" y="1567"/>
                  </a:lnTo>
                  <a:lnTo>
                    <a:pt x="61" y="1540"/>
                  </a:lnTo>
                  <a:lnTo>
                    <a:pt x="53" y="1513"/>
                  </a:lnTo>
                  <a:lnTo>
                    <a:pt x="44" y="1485"/>
                  </a:lnTo>
                  <a:lnTo>
                    <a:pt x="37" y="1457"/>
                  </a:lnTo>
                  <a:lnTo>
                    <a:pt x="30" y="1429"/>
                  </a:lnTo>
                  <a:lnTo>
                    <a:pt x="24" y="1400"/>
                  </a:lnTo>
                  <a:lnTo>
                    <a:pt x="19" y="1373"/>
                  </a:lnTo>
                  <a:lnTo>
                    <a:pt x="13" y="1344"/>
                  </a:lnTo>
                  <a:lnTo>
                    <a:pt x="10" y="1314"/>
                  </a:lnTo>
                  <a:lnTo>
                    <a:pt x="7" y="1285"/>
                  </a:lnTo>
                  <a:lnTo>
                    <a:pt x="4" y="1255"/>
                  </a:lnTo>
                  <a:lnTo>
                    <a:pt x="1" y="1226"/>
                  </a:lnTo>
                  <a:lnTo>
                    <a:pt x="0" y="1196"/>
                  </a:lnTo>
                  <a:lnTo>
                    <a:pt x="0" y="1166"/>
                  </a:lnTo>
                  <a:lnTo>
                    <a:pt x="0" y="1166"/>
                  </a:lnTo>
                  <a:lnTo>
                    <a:pt x="0" y="1136"/>
                  </a:lnTo>
                  <a:lnTo>
                    <a:pt x="1" y="1106"/>
                  </a:lnTo>
                  <a:lnTo>
                    <a:pt x="4" y="1076"/>
                  </a:lnTo>
                  <a:lnTo>
                    <a:pt x="7" y="1047"/>
                  </a:lnTo>
                  <a:lnTo>
                    <a:pt x="10" y="1017"/>
                  </a:lnTo>
                  <a:lnTo>
                    <a:pt x="13" y="988"/>
                  </a:lnTo>
                  <a:lnTo>
                    <a:pt x="19" y="959"/>
                  </a:lnTo>
                  <a:lnTo>
                    <a:pt x="24" y="931"/>
                  </a:lnTo>
                  <a:lnTo>
                    <a:pt x="30" y="903"/>
                  </a:lnTo>
                  <a:lnTo>
                    <a:pt x="37" y="874"/>
                  </a:lnTo>
                  <a:lnTo>
                    <a:pt x="44" y="846"/>
                  </a:lnTo>
                  <a:lnTo>
                    <a:pt x="53" y="820"/>
                  </a:lnTo>
                  <a:lnTo>
                    <a:pt x="61" y="792"/>
                  </a:lnTo>
                  <a:lnTo>
                    <a:pt x="71" y="765"/>
                  </a:lnTo>
                  <a:lnTo>
                    <a:pt x="82" y="738"/>
                  </a:lnTo>
                  <a:lnTo>
                    <a:pt x="92" y="712"/>
                  </a:lnTo>
                  <a:lnTo>
                    <a:pt x="103" y="686"/>
                  </a:lnTo>
                  <a:lnTo>
                    <a:pt x="116" y="661"/>
                  </a:lnTo>
                  <a:lnTo>
                    <a:pt x="128" y="635"/>
                  </a:lnTo>
                  <a:lnTo>
                    <a:pt x="141" y="610"/>
                  </a:lnTo>
                  <a:lnTo>
                    <a:pt x="155" y="586"/>
                  </a:lnTo>
                  <a:lnTo>
                    <a:pt x="169" y="561"/>
                  </a:lnTo>
                  <a:lnTo>
                    <a:pt x="184" y="538"/>
                  </a:lnTo>
                  <a:lnTo>
                    <a:pt x="199" y="514"/>
                  </a:lnTo>
                  <a:lnTo>
                    <a:pt x="215" y="491"/>
                  </a:lnTo>
                  <a:lnTo>
                    <a:pt x="232" y="468"/>
                  </a:lnTo>
                  <a:lnTo>
                    <a:pt x="249" y="446"/>
                  </a:lnTo>
                  <a:lnTo>
                    <a:pt x="266" y="425"/>
                  </a:lnTo>
                  <a:lnTo>
                    <a:pt x="285" y="403"/>
                  </a:lnTo>
                  <a:lnTo>
                    <a:pt x="304" y="382"/>
                  </a:lnTo>
                  <a:lnTo>
                    <a:pt x="323" y="362"/>
                  </a:lnTo>
                  <a:lnTo>
                    <a:pt x="342" y="341"/>
                  </a:lnTo>
                  <a:lnTo>
                    <a:pt x="363" y="322"/>
                  </a:lnTo>
                  <a:lnTo>
                    <a:pt x="383" y="303"/>
                  </a:lnTo>
                  <a:lnTo>
                    <a:pt x="403" y="284"/>
                  </a:lnTo>
                  <a:lnTo>
                    <a:pt x="425" y="265"/>
                  </a:lnTo>
                  <a:lnTo>
                    <a:pt x="447" y="248"/>
                  </a:lnTo>
                  <a:lnTo>
                    <a:pt x="469" y="231"/>
                  </a:lnTo>
                  <a:lnTo>
                    <a:pt x="492" y="215"/>
                  </a:lnTo>
                  <a:lnTo>
                    <a:pt x="514" y="199"/>
                  </a:lnTo>
                  <a:lnTo>
                    <a:pt x="538" y="183"/>
                  </a:lnTo>
                  <a:lnTo>
                    <a:pt x="562" y="168"/>
                  </a:lnTo>
                  <a:lnTo>
                    <a:pt x="587" y="154"/>
                  </a:lnTo>
                  <a:lnTo>
                    <a:pt x="612" y="141"/>
                  </a:lnTo>
                  <a:lnTo>
                    <a:pt x="636" y="128"/>
                  </a:lnTo>
                  <a:lnTo>
                    <a:pt x="662" y="115"/>
                  </a:lnTo>
                  <a:lnTo>
                    <a:pt x="687" y="103"/>
                  </a:lnTo>
                  <a:lnTo>
                    <a:pt x="713" y="91"/>
                  </a:lnTo>
                  <a:lnTo>
                    <a:pt x="740" y="81"/>
                  </a:lnTo>
                  <a:lnTo>
                    <a:pt x="767" y="70"/>
                  </a:lnTo>
                  <a:lnTo>
                    <a:pt x="793" y="60"/>
                  </a:lnTo>
                  <a:lnTo>
                    <a:pt x="820" y="52"/>
                  </a:lnTo>
                  <a:lnTo>
                    <a:pt x="848" y="43"/>
                  </a:lnTo>
                  <a:lnTo>
                    <a:pt x="876" y="36"/>
                  </a:lnTo>
                  <a:lnTo>
                    <a:pt x="904" y="29"/>
                  </a:lnTo>
                  <a:lnTo>
                    <a:pt x="932" y="23"/>
                  </a:lnTo>
                  <a:lnTo>
                    <a:pt x="961" y="18"/>
                  </a:lnTo>
                  <a:lnTo>
                    <a:pt x="990" y="13"/>
                  </a:lnTo>
                  <a:lnTo>
                    <a:pt x="1019" y="9"/>
                  </a:lnTo>
                  <a:lnTo>
                    <a:pt x="1049" y="6"/>
                  </a:lnTo>
                  <a:lnTo>
                    <a:pt x="1077" y="3"/>
                  </a:lnTo>
                  <a:lnTo>
                    <a:pt x="1107" y="1"/>
                  </a:lnTo>
                  <a:lnTo>
                    <a:pt x="1137" y="0"/>
                  </a:lnTo>
                  <a:lnTo>
                    <a:pt x="1167" y="0"/>
                  </a:lnTo>
                  <a:lnTo>
                    <a:pt x="1167" y="0"/>
                  </a:lnTo>
                  <a:lnTo>
                    <a:pt x="1197" y="0"/>
                  </a:lnTo>
                  <a:lnTo>
                    <a:pt x="1227" y="1"/>
                  </a:lnTo>
                  <a:lnTo>
                    <a:pt x="1257" y="3"/>
                  </a:lnTo>
                  <a:lnTo>
                    <a:pt x="1287" y="6"/>
                  </a:lnTo>
                  <a:lnTo>
                    <a:pt x="1316" y="9"/>
                  </a:lnTo>
                  <a:lnTo>
                    <a:pt x="1346" y="13"/>
                  </a:lnTo>
                  <a:lnTo>
                    <a:pt x="1375" y="18"/>
                  </a:lnTo>
                  <a:lnTo>
                    <a:pt x="1402" y="23"/>
                  </a:lnTo>
                  <a:lnTo>
                    <a:pt x="1431" y="29"/>
                  </a:lnTo>
                  <a:lnTo>
                    <a:pt x="1459" y="36"/>
                  </a:lnTo>
                  <a:lnTo>
                    <a:pt x="1487" y="43"/>
                  </a:lnTo>
                  <a:lnTo>
                    <a:pt x="1515" y="52"/>
                  </a:lnTo>
                  <a:lnTo>
                    <a:pt x="1542" y="60"/>
                  </a:lnTo>
                  <a:lnTo>
                    <a:pt x="1569" y="70"/>
                  </a:lnTo>
                  <a:lnTo>
                    <a:pt x="1596" y="81"/>
                  </a:lnTo>
                  <a:lnTo>
                    <a:pt x="1621" y="91"/>
                  </a:lnTo>
                  <a:lnTo>
                    <a:pt x="1648" y="103"/>
                  </a:lnTo>
                  <a:lnTo>
                    <a:pt x="1674" y="115"/>
                  </a:lnTo>
                  <a:lnTo>
                    <a:pt x="1698" y="128"/>
                  </a:lnTo>
                  <a:lnTo>
                    <a:pt x="1724" y="141"/>
                  </a:lnTo>
                  <a:lnTo>
                    <a:pt x="1749" y="154"/>
                  </a:lnTo>
                  <a:lnTo>
                    <a:pt x="1773" y="168"/>
                  </a:lnTo>
                  <a:lnTo>
                    <a:pt x="1797" y="183"/>
                  </a:lnTo>
                  <a:lnTo>
                    <a:pt x="1820" y="199"/>
                  </a:lnTo>
                  <a:lnTo>
                    <a:pt x="1844" y="215"/>
                  </a:lnTo>
                  <a:lnTo>
                    <a:pt x="1866" y="231"/>
                  </a:lnTo>
                  <a:lnTo>
                    <a:pt x="1889" y="248"/>
                  </a:lnTo>
                  <a:lnTo>
                    <a:pt x="1910" y="265"/>
                  </a:lnTo>
                  <a:lnTo>
                    <a:pt x="1931" y="284"/>
                  </a:lnTo>
                  <a:lnTo>
                    <a:pt x="1953" y="303"/>
                  </a:lnTo>
                  <a:lnTo>
                    <a:pt x="1973" y="322"/>
                  </a:lnTo>
                  <a:lnTo>
                    <a:pt x="1993" y="341"/>
                  </a:lnTo>
                  <a:lnTo>
                    <a:pt x="2012" y="362"/>
                  </a:lnTo>
                  <a:lnTo>
                    <a:pt x="2032" y="382"/>
                  </a:lnTo>
                  <a:lnTo>
                    <a:pt x="2050" y="403"/>
                  </a:lnTo>
                  <a:lnTo>
                    <a:pt x="2068" y="425"/>
                  </a:lnTo>
                  <a:lnTo>
                    <a:pt x="2086" y="446"/>
                  </a:lnTo>
                  <a:lnTo>
                    <a:pt x="2103" y="468"/>
                  </a:lnTo>
                  <a:lnTo>
                    <a:pt x="2119" y="491"/>
                  </a:lnTo>
                  <a:lnTo>
                    <a:pt x="2135" y="514"/>
                  </a:lnTo>
                  <a:lnTo>
                    <a:pt x="2150" y="538"/>
                  </a:lnTo>
                  <a:lnTo>
                    <a:pt x="2165" y="561"/>
                  </a:lnTo>
                  <a:lnTo>
                    <a:pt x="2180" y="586"/>
                  </a:lnTo>
                  <a:lnTo>
                    <a:pt x="2194" y="610"/>
                  </a:lnTo>
                  <a:lnTo>
                    <a:pt x="2207" y="635"/>
                  </a:lnTo>
                  <a:lnTo>
                    <a:pt x="2220" y="661"/>
                  </a:lnTo>
                  <a:lnTo>
                    <a:pt x="2232" y="686"/>
                  </a:lnTo>
                  <a:lnTo>
                    <a:pt x="2243" y="712"/>
                  </a:lnTo>
                  <a:lnTo>
                    <a:pt x="2254" y="738"/>
                  </a:lnTo>
                  <a:lnTo>
                    <a:pt x="2264" y="765"/>
                  </a:lnTo>
                  <a:lnTo>
                    <a:pt x="2273" y="792"/>
                  </a:lnTo>
                  <a:lnTo>
                    <a:pt x="2282" y="820"/>
                  </a:lnTo>
                  <a:lnTo>
                    <a:pt x="2290" y="846"/>
                  </a:lnTo>
                  <a:lnTo>
                    <a:pt x="2298" y="874"/>
                  </a:lnTo>
                  <a:lnTo>
                    <a:pt x="2305" y="903"/>
                  </a:lnTo>
                  <a:lnTo>
                    <a:pt x="2311" y="931"/>
                  </a:lnTo>
                  <a:lnTo>
                    <a:pt x="2316" y="959"/>
                  </a:lnTo>
                  <a:lnTo>
                    <a:pt x="2321" y="988"/>
                  </a:lnTo>
                  <a:lnTo>
                    <a:pt x="2326" y="1017"/>
                  </a:lnTo>
                  <a:lnTo>
                    <a:pt x="2329" y="1047"/>
                  </a:lnTo>
                  <a:lnTo>
                    <a:pt x="2331" y="1076"/>
                  </a:lnTo>
                  <a:lnTo>
                    <a:pt x="2333" y="1106"/>
                  </a:lnTo>
                  <a:lnTo>
                    <a:pt x="2334"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Slide Number Placeholder 1">
            <a:extLst>
              <a:ext uri="{FF2B5EF4-FFF2-40B4-BE49-F238E27FC236}">
                <a16:creationId xmlns:a16="http://schemas.microsoft.com/office/drawing/2014/main" id="{57A901A0-F1C7-4AB3-8B32-42AB566AF1B0}"/>
              </a:ext>
            </a:extLst>
          </p:cNvPr>
          <p:cNvSpPr>
            <a:spLocks noGrp="1"/>
          </p:cNvSpPr>
          <p:nvPr>
            <p:ph type="sldNum" sz="quarter" idx="12"/>
          </p:nvPr>
        </p:nvSpPr>
        <p:spPr/>
        <p:txBody>
          <a:bodyPr/>
          <a:lstStyle/>
          <a:p>
            <a:fld id="{9639ED2B-37ED-4527-B698-007C17A6D46F}" type="slidenum">
              <a:rPr lang="en-US" smtClean="0"/>
              <a:t>49</a:t>
            </a:fld>
            <a:endParaRPr lang="en-US"/>
          </a:p>
        </p:txBody>
      </p:sp>
    </p:spTree>
    <p:extLst>
      <p:ext uri="{BB962C8B-B14F-4D97-AF65-F5344CB8AC3E}">
        <p14:creationId xmlns:p14="http://schemas.microsoft.com/office/powerpoint/2010/main" val="2546027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CB03B5-413A-4199-9FC9-AB7EF0A737A9}"/>
              </a:ext>
            </a:extLst>
          </p:cNvPr>
          <p:cNvSpPr>
            <a:spLocks noGrp="1"/>
          </p:cNvSpPr>
          <p:nvPr>
            <p:ph type="title"/>
          </p:nvPr>
        </p:nvSpPr>
        <p:spPr/>
        <p:txBody>
          <a:bodyPr/>
          <a:lstStyle/>
          <a:p>
            <a:r>
              <a:rPr lang="en-US"/>
              <a:t>Summary from Last Meeting</a:t>
            </a:r>
            <a:endParaRPr lang="en-US">
              <a:cs typeface="Arial"/>
            </a:endParaRPr>
          </a:p>
        </p:txBody>
      </p:sp>
      <p:sp>
        <p:nvSpPr>
          <p:cNvPr id="5" name="Text Placeholder 4">
            <a:extLst>
              <a:ext uri="{FF2B5EF4-FFF2-40B4-BE49-F238E27FC236}">
                <a16:creationId xmlns:a16="http://schemas.microsoft.com/office/drawing/2014/main" id="{BA712FE3-F0E1-44C0-9604-2B792329C17D}"/>
              </a:ext>
            </a:extLst>
          </p:cNvPr>
          <p:cNvSpPr>
            <a:spLocks noGrp="1"/>
          </p:cNvSpPr>
          <p:nvPr>
            <p:ph type="body" idx="1"/>
          </p:nvPr>
        </p:nvSpPr>
        <p:spPr/>
        <p:txBody>
          <a:bodyPr vert="horz" lIns="91440" tIns="45720" rIns="91440" bIns="45720" rtlCol="0" anchor="t">
            <a:normAutofit/>
          </a:bodyPr>
          <a:lstStyle/>
          <a:p>
            <a:r>
              <a:rPr lang="en-US" i="1"/>
              <a:t>Courtney Cooper</a:t>
            </a:r>
          </a:p>
          <a:p>
            <a:endParaRPr lang="en-US" sz="3200"/>
          </a:p>
        </p:txBody>
      </p:sp>
      <p:grpSp>
        <p:nvGrpSpPr>
          <p:cNvPr id="11" name="Group 4">
            <a:extLst>
              <a:ext uri="{FF2B5EF4-FFF2-40B4-BE49-F238E27FC236}">
                <a16:creationId xmlns:a16="http://schemas.microsoft.com/office/drawing/2014/main" id="{352638D9-EBBE-467F-95B4-9F6F79F44BAF}"/>
              </a:ext>
            </a:extLst>
          </p:cNvPr>
          <p:cNvGrpSpPr>
            <a:grpSpLocks noChangeAspect="1"/>
          </p:cNvGrpSpPr>
          <p:nvPr/>
        </p:nvGrpSpPr>
        <p:grpSpPr bwMode="auto">
          <a:xfrm>
            <a:off x="10176930" y="2145864"/>
            <a:ext cx="1268942" cy="1046950"/>
            <a:chOff x="1222" y="0"/>
            <a:chExt cx="5236" cy="4320"/>
          </a:xfrm>
          <a:solidFill>
            <a:schemeClr val="bg1"/>
          </a:solidFill>
        </p:grpSpPr>
        <p:sp>
          <p:nvSpPr>
            <p:cNvPr id="12" name="Freeform 5">
              <a:extLst>
                <a:ext uri="{FF2B5EF4-FFF2-40B4-BE49-F238E27FC236}">
                  <a16:creationId xmlns:a16="http://schemas.microsoft.com/office/drawing/2014/main" id="{5CABBD93-84E3-40A2-B9F9-B1C6BDE2EBDE}"/>
                </a:ext>
              </a:extLst>
            </p:cNvPr>
            <p:cNvSpPr>
              <a:spLocks/>
            </p:cNvSpPr>
            <p:nvPr/>
          </p:nvSpPr>
          <p:spPr bwMode="auto">
            <a:xfrm>
              <a:off x="1222" y="903"/>
              <a:ext cx="3278" cy="3417"/>
            </a:xfrm>
            <a:custGeom>
              <a:avLst/>
              <a:gdLst>
                <a:gd name="T0" fmla="*/ 7334 w 16392"/>
                <a:gd name="T1" fmla="*/ 72 h 17085"/>
                <a:gd name="T2" fmla="*/ 6287 w 16392"/>
                <a:gd name="T3" fmla="*/ 256 h 17085"/>
                <a:gd name="T4" fmla="*/ 5267 w 16392"/>
                <a:gd name="T5" fmla="*/ 542 h 17085"/>
                <a:gd name="T6" fmla="*/ 4289 w 16392"/>
                <a:gd name="T7" fmla="*/ 928 h 17085"/>
                <a:gd name="T8" fmla="*/ 3369 w 16392"/>
                <a:gd name="T9" fmla="*/ 1415 h 17085"/>
                <a:gd name="T10" fmla="*/ 2522 w 16392"/>
                <a:gd name="T11" fmla="*/ 2002 h 17085"/>
                <a:gd name="T12" fmla="*/ 1761 w 16392"/>
                <a:gd name="T13" fmla="*/ 2689 h 17085"/>
                <a:gd name="T14" fmla="*/ 1259 w 16392"/>
                <a:gd name="T15" fmla="*/ 3267 h 17085"/>
                <a:gd name="T16" fmla="*/ 839 w 16392"/>
                <a:gd name="T17" fmla="*/ 3877 h 17085"/>
                <a:gd name="T18" fmla="*/ 503 w 16392"/>
                <a:gd name="T19" fmla="*/ 4512 h 17085"/>
                <a:gd name="T20" fmla="*/ 253 w 16392"/>
                <a:gd name="T21" fmla="*/ 5163 h 17085"/>
                <a:gd name="T22" fmla="*/ 89 w 16392"/>
                <a:gd name="T23" fmla="*/ 5827 h 17085"/>
                <a:gd name="T24" fmla="*/ 9 w 16392"/>
                <a:gd name="T25" fmla="*/ 6499 h 17085"/>
                <a:gd name="T26" fmla="*/ 13 w 16392"/>
                <a:gd name="T27" fmla="*/ 7172 h 17085"/>
                <a:gd name="T28" fmla="*/ 102 w 16392"/>
                <a:gd name="T29" fmla="*/ 7843 h 17085"/>
                <a:gd name="T30" fmla="*/ 275 w 16392"/>
                <a:gd name="T31" fmla="*/ 8505 h 17085"/>
                <a:gd name="T32" fmla="*/ 532 w 16392"/>
                <a:gd name="T33" fmla="*/ 9152 h 17085"/>
                <a:gd name="T34" fmla="*/ 873 w 16392"/>
                <a:gd name="T35" fmla="*/ 9781 h 17085"/>
                <a:gd name="T36" fmla="*/ 1298 w 16392"/>
                <a:gd name="T37" fmla="*/ 10385 h 17085"/>
                <a:gd name="T38" fmla="*/ 1807 w 16392"/>
                <a:gd name="T39" fmla="*/ 10959 h 17085"/>
                <a:gd name="T40" fmla="*/ 2399 w 16392"/>
                <a:gd name="T41" fmla="*/ 11498 h 17085"/>
                <a:gd name="T42" fmla="*/ 2829 w 16392"/>
                <a:gd name="T43" fmla="*/ 12018 h 17085"/>
                <a:gd name="T44" fmla="*/ 2723 w 16392"/>
                <a:gd name="T45" fmla="*/ 12986 h 17085"/>
                <a:gd name="T46" fmla="*/ 2488 w 16392"/>
                <a:gd name="T47" fmla="*/ 14210 h 17085"/>
                <a:gd name="T48" fmla="*/ 2067 w 16392"/>
                <a:gd name="T49" fmla="*/ 15709 h 17085"/>
                <a:gd name="T50" fmla="*/ 1840 w 16392"/>
                <a:gd name="T51" fmla="*/ 16463 h 17085"/>
                <a:gd name="T52" fmla="*/ 1917 w 16392"/>
                <a:gd name="T53" fmla="*/ 16772 h 17085"/>
                <a:gd name="T54" fmla="*/ 2135 w 16392"/>
                <a:gd name="T55" fmla="*/ 16997 h 17085"/>
                <a:gd name="T56" fmla="*/ 2449 w 16392"/>
                <a:gd name="T57" fmla="*/ 17085 h 17085"/>
                <a:gd name="T58" fmla="*/ 2640 w 16392"/>
                <a:gd name="T59" fmla="*/ 17053 h 17085"/>
                <a:gd name="T60" fmla="*/ 2817 w 16392"/>
                <a:gd name="T61" fmla="*/ 16960 h 17085"/>
                <a:gd name="T62" fmla="*/ 4581 w 16392"/>
                <a:gd name="T63" fmla="*/ 15687 h 17085"/>
                <a:gd name="T64" fmla="*/ 6651 w 16392"/>
                <a:gd name="T65" fmla="*/ 14209 h 17085"/>
                <a:gd name="T66" fmla="*/ 7826 w 16392"/>
                <a:gd name="T67" fmla="*/ 13579 h 17085"/>
                <a:gd name="T68" fmla="*/ 9318 w 16392"/>
                <a:gd name="T69" fmla="*/ 13599 h 17085"/>
                <a:gd name="T70" fmla="*/ 10774 w 16392"/>
                <a:gd name="T71" fmla="*/ 13425 h 17085"/>
                <a:gd name="T72" fmla="*/ 12166 w 16392"/>
                <a:gd name="T73" fmla="*/ 13066 h 17085"/>
                <a:gd name="T74" fmla="*/ 13462 w 16392"/>
                <a:gd name="T75" fmla="*/ 12530 h 17085"/>
                <a:gd name="T76" fmla="*/ 14129 w 16392"/>
                <a:gd name="T77" fmla="*/ 12159 h 17085"/>
                <a:gd name="T78" fmla="*/ 14692 w 16392"/>
                <a:gd name="T79" fmla="*/ 11782 h 17085"/>
                <a:gd name="T80" fmla="*/ 15216 w 16392"/>
                <a:gd name="T81" fmla="*/ 11364 h 17085"/>
                <a:gd name="T82" fmla="*/ 15697 w 16392"/>
                <a:gd name="T83" fmla="*/ 10908 h 17085"/>
                <a:gd name="T84" fmla="*/ 16131 w 16392"/>
                <a:gd name="T85" fmla="*/ 10414 h 17085"/>
                <a:gd name="T86" fmla="*/ 16057 w 16392"/>
                <a:gd name="T87" fmla="*/ 10031 h 17085"/>
                <a:gd name="T88" fmla="*/ 14583 w 16392"/>
                <a:gd name="T89" fmla="*/ 9767 h 17085"/>
                <a:gd name="T90" fmla="*/ 13455 w 16392"/>
                <a:gd name="T91" fmla="*/ 9426 h 17085"/>
                <a:gd name="T92" fmla="*/ 12508 w 16392"/>
                <a:gd name="T93" fmla="*/ 9035 h 17085"/>
                <a:gd name="T94" fmla="*/ 11637 w 16392"/>
                <a:gd name="T95" fmla="*/ 8574 h 17085"/>
                <a:gd name="T96" fmla="*/ 10847 w 16392"/>
                <a:gd name="T97" fmla="*/ 8049 h 17085"/>
                <a:gd name="T98" fmla="*/ 10141 w 16392"/>
                <a:gd name="T99" fmla="*/ 7467 h 17085"/>
                <a:gd name="T100" fmla="*/ 9520 w 16392"/>
                <a:gd name="T101" fmla="*/ 6835 h 17085"/>
                <a:gd name="T102" fmla="*/ 8988 w 16392"/>
                <a:gd name="T103" fmla="*/ 6157 h 17085"/>
                <a:gd name="T104" fmla="*/ 8545 w 16392"/>
                <a:gd name="T105" fmla="*/ 5443 h 17085"/>
                <a:gd name="T106" fmla="*/ 8196 w 16392"/>
                <a:gd name="T107" fmla="*/ 4696 h 17085"/>
                <a:gd name="T108" fmla="*/ 7942 w 16392"/>
                <a:gd name="T109" fmla="*/ 3924 h 17085"/>
                <a:gd name="T110" fmla="*/ 7787 w 16392"/>
                <a:gd name="T111" fmla="*/ 3133 h 17085"/>
                <a:gd name="T112" fmla="*/ 7731 w 16392"/>
                <a:gd name="T113" fmla="*/ 2330 h 17085"/>
                <a:gd name="T114" fmla="*/ 7778 w 16392"/>
                <a:gd name="T115" fmla="*/ 1522 h 17085"/>
                <a:gd name="T116" fmla="*/ 7931 w 16392"/>
                <a:gd name="T117" fmla="*/ 714 h 17085"/>
                <a:gd name="T118" fmla="*/ 8157 w 16392"/>
                <a:gd name="T119" fmla="*/ 0 h 17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92" h="17085">
                  <a:moveTo>
                    <a:pt x="8157" y="0"/>
                  </a:moveTo>
                  <a:lnTo>
                    <a:pt x="8157" y="0"/>
                  </a:lnTo>
                  <a:lnTo>
                    <a:pt x="8040" y="7"/>
                  </a:lnTo>
                  <a:lnTo>
                    <a:pt x="7921" y="14"/>
                  </a:lnTo>
                  <a:lnTo>
                    <a:pt x="7804" y="23"/>
                  </a:lnTo>
                  <a:lnTo>
                    <a:pt x="7686" y="33"/>
                  </a:lnTo>
                  <a:lnTo>
                    <a:pt x="7569" y="45"/>
                  </a:lnTo>
                  <a:lnTo>
                    <a:pt x="7451" y="58"/>
                  </a:lnTo>
                  <a:lnTo>
                    <a:pt x="7334" y="72"/>
                  </a:lnTo>
                  <a:lnTo>
                    <a:pt x="7217" y="88"/>
                  </a:lnTo>
                  <a:lnTo>
                    <a:pt x="7100" y="104"/>
                  </a:lnTo>
                  <a:lnTo>
                    <a:pt x="6983" y="122"/>
                  </a:lnTo>
                  <a:lnTo>
                    <a:pt x="6867" y="141"/>
                  </a:lnTo>
                  <a:lnTo>
                    <a:pt x="6750" y="162"/>
                  </a:lnTo>
                  <a:lnTo>
                    <a:pt x="6634" y="183"/>
                  </a:lnTo>
                  <a:lnTo>
                    <a:pt x="6518" y="206"/>
                  </a:lnTo>
                  <a:lnTo>
                    <a:pt x="6403" y="231"/>
                  </a:lnTo>
                  <a:lnTo>
                    <a:pt x="6287" y="256"/>
                  </a:lnTo>
                  <a:lnTo>
                    <a:pt x="6172" y="282"/>
                  </a:lnTo>
                  <a:lnTo>
                    <a:pt x="6058" y="311"/>
                  </a:lnTo>
                  <a:lnTo>
                    <a:pt x="5943" y="340"/>
                  </a:lnTo>
                  <a:lnTo>
                    <a:pt x="5830" y="371"/>
                  </a:lnTo>
                  <a:lnTo>
                    <a:pt x="5716" y="402"/>
                  </a:lnTo>
                  <a:lnTo>
                    <a:pt x="5604" y="435"/>
                  </a:lnTo>
                  <a:lnTo>
                    <a:pt x="5491" y="469"/>
                  </a:lnTo>
                  <a:lnTo>
                    <a:pt x="5379" y="504"/>
                  </a:lnTo>
                  <a:lnTo>
                    <a:pt x="5267" y="542"/>
                  </a:lnTo>
                  <a:lnTo>
                    <a:pt x="5156" y="579"/>
                  </a:lnTo>
                  <a:lnTo>
                    <a:pt x="5046" y="619"/>
                  </a:lnTo>
                  <a:lnTo>
                    <a:pt x="4936" y="659"/>
                  </a:lnTo>
                  <a:lnTo>
                    <a:pt x="4827" y="701"/>
                  </a:lnTo>
                  <a:lnTo>
                    <a:pt x="4718" y="744"/>
                  </a:lnTo>
                  <a:lnTo>
                    <a:pt x="4610" y="788"/>
                  </a:lnTo>
                  <a:lnTo>
                    <a:pt x="4503" y="833"/>
                  </a:lnTo>
                  <a:lnTo>
                    <a:pt x="4396" y="880"/>
                  </a:lnTo>
                  <a:lnTo>
                    <a:pt x="4289" y="928"/>
                  </a:lnTo>
                  <a:lnTo>
                    <a:pt x="4185" y="977"/>
                  </a:lnTo>
                  <a:lnTo>
                    <a:pt x="4080" y="1028"/>
                  </a:lnTo>
                  <a:lnTo>
                    <a:pt x="3976" y="1080"/>
                  </a:lnTo>
                  <a:lnTo>
                    <a:pt x="3873" y="1132"/>
                  </a:lnTo>
                  <a:lnTo>
                    <a:pt x="3770" y="1187"/>
                  </a:lnTo>
                  <a:lnTo>
                    <a:pt x="3668" y="1242"/>
                  </a:lnTo>
                  <a:lnTo>
                    <a:pt x="3568" y="1299"/>
                  </a:lnTo>
                  <a:lnTo>
                    <a:pt x="3469" y="1356"/>
                  </a:lnTo>
                  <a:lnTo>
                    <a:pt x="3369" y="1415"/>
                  </a:lnTo>
                  <a:lnTo>
                    <a:pt x="3271" y="1476"/>
                  </a:lnTo>
                  <a:lnTo>
                    <a:pt x="3174" y="1538"/>
                  </a:lnTo>
                  <a:lnTo>
                    <a:pt x="3077" y="1600"/>
                  </a:lnTo>
                  <a:lnTo>
                    <a:pt x="2982" y="1664"/>
                  </a:lnTo>
                  <a:lnTo>
                    <a:pt x="2888" y="1729"/>
                  </a:lnTo>
                  <a:lnTo>
                    <a:pt x="2795" y="1796"/>
                  </a:lnTo>
                  <a:lnTo>
                    <a:pt x="2702" y="1864"/>
                  </a:lnTo>
                  <a:lnTo>
                    <a:pt x="2612" y="1933"/>
                  </a:lnTo>
                  <a:lnTo>
                    <a:pt x="2522" y="2002"/>
                  </a:lnTo>
                  <a:lnTo>
                    <a:pt x="2432" y="2074"/>
                  </a:lnTo>
                  <a:lnTo>
                    <a:pt x="2344" y="2147"/>
                  </a:lnTo>
                  <a:lnTo>
                    <a:pt x="2258" y="2220"/>
                  </a:lnTo>
                  <a:lnTo>
                    <a:pt x="2171" y="2296"/>
                  </a:lnTo>
                  <a:lnTo>
                    <a:pt x="2087" y="2372"/>
                  </a:lnTo>
                  <a:lnTo>
                    <a:pt x="2004" y="2450"/>
                  </a:lnTo>
                  <a:lnTo>
                    <a:pt x="1921" y="2528"/>
                  </a:lnTo>
                  <a:lnTo>
                    <a:pt x="1841" y="2608"/>
                  </a:lnTo>
                  <a:lnTo>
                    <a:pt x="1761" y="2689"/>
                  </a:lnTo>
                  <a:lnTo>
                    <a:pt x="1683" y="2771"/>
                  </a:lnTo>
                  <a:lnTo>
                    <a:pt x="1606" y="2855"/>
                  </a:lnTo>
                  <a:lnTo>
                    <a:pt x="1530" y="2940"/>
                  </a:lnTo>
                  <a:lnTo>
                    <a:pt x="1530" y="2940"/>
                  </a:lnTo>
                  <a:lnTo>
                    <a:pt x="1474" y="3005"/>
                  </a:lnTo>
                  <a:lnTo>
                    <a:pt x="1418" y="3070"/>
                  </a:lnTo>
                  <a:lnTo>
                    <a:pt x="1365" y="3135"/>
                  </a:lnTo>
                  <a:lnTo>
                    <a:pt x="1311" y="3200"/>
                  </a:lnTo>
                  <a:lnTo>
                    <a:pt x="1259" y="3267"/>
                  </a:lnTo>
                  <a:lnTo>
                    <a:pt x="1209" y="3334"/>
                  </a:lnTo>
                  <a:lnTo>
                    <a:pt x="1158" y="3400"/>
                  </a:lnTo>
                  <a:lnTo>
                    <a:pt x="1109" y="3467"/>
                  </a:lnTo>
                  <a:lnTo>
                    <a:pt x="1062" y="3535"/>
                  </a:lnTo>
                  <a:lnTo>
                    <a:pt x="1015" y="3603"/>
                  </a:lnTo>
                  <a:lnTo>
                    <a:pt x="969" y="3671"/>
                  </a:lnTo>
                  <a:lnTo>
                    <a:pt x="925" y="3740"/>
                  </a:lnTo>
                  <a:lnTo>
                    <a:pt x="882" y="3808"/>
                  </a:lnTo>
                  <a:lnTo>
                    <a:pt x="839" y="3877"/>
                  </a:lnTo>
                  <a:lnTo>
                    <a:pt x="797" y="3947"/>
                  </a:lnTo>
                  <a:lnTo>
                    <a:pt x="757" y="4016"/>
                  </a:lnTo>
                  <a:lnTo>
                    <a:pt x="718" y="4087"/>
                  </a:lnTo>
                  <a:lnTo>
                    <a:pt x="680" y="4156"/>
                  </a:lnTo>
                  <a:lnTo>
                    <a:pt x="642" y="4226"/>
                  </a:lnTo>
                  <a:lnTo>
                    <a:pt x="606" y="4298"/>
                  </a:lnTo>
                  <a:lnTo>
                    <a:pt x="571" y="4368"/>
                  </a:lnTo>
                  <a:lnTo>
                    <a:pt x="536" y="4440"/>
                  </a:lnTo>
                  <a:lnTo>
                    <a:pt x="503" y="4512"/>
                  </a:lnTo>
                  <a:lnTo>
                    <a:pt x="472" y="4583"/>
                  </a:lnTo>
                  <a:lnTo>
                    <a:pt x="441" y="4655"/>
                  </a:lnTo>
                  <a:lnTo>
                    <a:pt x="411" y="4726"/>
                  </a:lnTo>
                  <a:lnTo>
                    <a:pt x="383" y="4799"/>
                  </a:lnTo>
                  <a:lnTo>
                    <a:pt x="355" y="4871"/>
                  </a:lnTo>
                  <a:lnTo>
                    <a:pt x="328" y="4944"/>
                  </a:lnTo>
                  <a:lnTo>
                    <a:pt x="302" y="5017"/>
                  </a:lnTo>
                  <a:lnTo>
                    <a:pt x="278" y="5089"/>
                  </a:lnTo>
                  <a:lnTo>
                    <a:pt x="253" y="5163"/>
                  </a:lnTo>
                  <a:lnTo>
                    <a:pt x="231" y="5236"/>
                  </a:lnTo>
                  <a:lnTo>
                    <a:pt x="209" y="5309"/>
                  </a:lnTo>
                  <a:lnTo>
                    <a:pt x="189" y="5383"/>
                  </a:lnTo>
                  <a:lnTo>
                    <a:pt x="170" y="5456"/>
                  </a:lnTo>
                  <a:lnTo>
                    <a:pt x="152" y="5530"/>
                  </a:lnTo>
                  <a:lnTo>
                    <a:pt x="135" y="5605"/>
                  </a:lnTo>
                  <a:lnTo>
                    <a:pt x="119" y="5679"/>
                  </a:lnTo>
                  <a:lnTo>
                    <a:pt x="103" y="5753"/>
                  </a:lnTo>
                  <a:lnTo>
                    <a:pt x="89" y="5827"/>
                  </a:lnTo>
                  <a:lnTo>
                    <a:pt x="76" y="5902"/>
                  </a:lnTo>
                  <a:lnTo>
                    <a:pt x="64" y="5975"/>
                  </a:lnTo>
                  <a:lnTo>
                    <a:pt x="52" y="6050"/>
                  </a:lnTo>
                  <a:lnTo>
                    <a:pt x="43" y="6125"/>
                  </a:lnTo>
                  <a:lnTo>
                    <a:pt x="34" y="6200"/>
                  </a:lnTo>
                  <a:lnTo>
                    <a:pt x="26" y="6274"/>
                  </a:lnTo>
                  <a:lnTo>
                    <a:pt x="19" y="6349"/>
                  </a:lnTo>
                  <a:lnTo>
                    <a:pt x="13" y="6424"/>
                  </a:lnTo>
                  <a:lnTo>
                    <a:pt x="9" y="6499"/>
                  </a:lnTo>
                  <a:lnTo>
                    <a:pt x="5" y="6573"/>
                  </a:lnTo>
                  <a:lnTo>
                    <a:pt x="2" y="6648"/>
                  </a:lnTo>
                  <a:lnTo>
                    <a:pt x="1" y="6723"/>
                  </a:lnTo>
                  <a:lnTo>
                    <a:pt x="0" y="6799"/>
                  </a:lnTo>
                  <a:lnTo>
                    <a:pt x="1" y="6873"/>
                  </a:lnTo>
                  <a:lnTo>
                    <a:pt x="2" y="6948"/>
                  </a:lnTo>
                  <a:lnTo>
                    <a:pt x="4" y="7023"/>
                  </a:lnTo>
                  <a:lnTo>
                    <a:pt x="9" y="7098"/>
                  </a:lnTo>
                  <a:lnTo>
                    <a:pt x="13" y="7172"/>
                  </a:lnTo>
                  <a:lnTo>
                    <a:pt x="18" y="7247"/>
                  </a:lnTo>
                  <a:lnTo>
                    <a:pt x="26" y="7322"/>
                  </a:lnTo>
                  <a:lnTo>
                    <a:pt x="33" y="7396"/>
                  </a:lnTo>
                  <a:lnTo>
                    <a:pt x="42" y="7471"/>
                  </a:lnTo>
                  <a:lnTo>
                    <a:pt x="52" y="7546"/>
                  </a:lnTo>
                  <a:lnTo>
                    <a:pt x="63" y="7620"/>
                  </a:lnTo>
                  <a:lnTo>
                    <a:pt x="75" y="7694"/>
                  </a:lnTo>
                  <a:lnTo>
                    <a:pt x="88" y="7768"/>
                  </a:lnTo>
                  <a:lnTo>
                    <a:pt x="102" y="7843"/>
                  </a:lnTo>
                  <a:lnTo>
                    <a:pt x="116" y="7916"/>
                  </a:lnTo>
                  <a:lnTo>
                    <a:pt x="134" y="7990"/>
                  </a:lnTo>
                  <a:lnTo>
                    <a:pt x="151" y="8065"/>
                  </a:lnTo>
                  <a:lnTo>
                    <a:pt x="169" y="8139"/>
                  </a:lnTo>
                  <a:lnTo>
                    <a:pt x="188" y="8212"/>
                  </a:lnTo>
                  <a:lnTo>
                    <a:pt x="208" y="8285"/>
                  </a:lnTo>
                  <a:lnTo>
                    <a:pt x="230" y="8359"/>
                  </a:lnTo>
                  <a:lnTo>
                    <a:pt x="251" y="8431"/>
                  </a:lnTo>
                  <a:lnTo>
                    <a:pt x="275" y="8505"/>
                  </a:lnTo>
                  <a:lnTo>
                    <a:pt x="299" y="8577"/>
                  </a:lnTo>
                  <a:lnTo>
                    <a:pt x="325" y="8650"/>
                  </a:lnTo>
                  <a:lnTo>
                    <a:pt x="352" y="8723"/>
                  </a:lnTo>
                  <a:lnTo>
                    <a:pt x="379" y="8794"/>
                  </a:lnTo>
                  <a:lnTo>
                    <a:pt x="407" y="8867"/>
                  </a:lnTo>
                  <a:lnTo>
                    <a:pt x="437" y="8938"/>
                  </a:lnTo>
                  <a:lnTo>
                    <a:pt x="468" y="9010"/>
                  </a:lnTo>
                  <a:lnTo>
                    <a:pt x="499" y="9081"/>
                  </a:lnTo>
                  <a:lnTo>
                    <a:pt x="532" y="9152"/>
                  </a:lnTo>
                  <a:lnTo>
                    <a:pt x="566" y="9223"/>
                  </a:lnTo>
                  <a:lnTo>
                    <a:pt x="601" y="9294"/>
                  </a:lnTo>
                  <a:lnTo>
                    <a:pt x="637" y="9364"/>
                  </a:lnTo>
                  <a:lnTo>
                    <a:pt x="673" y="9435"/>
                  </a:lnTo>
                  <a:lnTo>
                    <a:pt x="712" y="9504"/>
                  </a:lnTo>
                  <a:lnTo>
                    <a:pt x="750" y="9574"/>
                  </a:lnTo>
                  <a:lnTo>
                    <a:pt x="791" y="9643"/>
                  </a:lnTo>
                  <a:lnTo>
                    <a:pt x="831" y="9712"/>
                  </a:lnTo>
                  <a:lnTo>
                    <a:pt x="873" y="9781"/>
                  </a:lnTo>
                  <a:lnTo>
                    <a:pt x="917" y="9849"/>
                  </a:lnTo>
                  <a:lnTo>
                    <a:pt x="961" y="9917"/>
                  </a:lnTo>
                  <a:lnTo>
                    <a:pt x="1006" y="9986"/>
                  </a:lnTo>
                  <a:lnTo>
                    <a:pt x="1053" y="10053"/>
                  </a:lnTo>
                  <a:lnTo>
                    <a:pt x="1100" y="10120"/>
                  </a:lnTo>
                  <a:lnTo>
                    <a:pt x="1148" y="10186"/>
                  </a:lnTo>
                  <a:lnTo>
                    <a:pt x="1197" y="10253"/>
                  </a:lnTo>
                  <a:lnTo>
                    <a:pt x="1247" y="10319"/>
                  </a:lnTo>
                  <a:lnTo>
                    <a:pt x="1298" y="10385"/>
                  </a:lnTo>
                  <a:lnTo>
                    <a:pt x="1351" y="10450"/>
                  </a:lnTo>
                  <a:lnTo>
                    <a:pt x="1404" y="10515"/>
                  </a:lnTo>
                  <a:lnTo>
                    <a:pt x="1459" y="10579"/>
                  </a:lnTo>
                  <a:lnTo>
                    <a:pt x="1514" y="10645"/>
                  </a:lnTo>
                  <a:lnTo>
                    <a:pt x="1571" y="10708"/>
                  </a:lnTo>
                  <a:lnTo>
                    <a:pt x="1629" y="10772"/>
                  </a:lnTo>
                  <a:lnTo>
                    <a:pt x="1687" y="10835"/>
                  </a:lnTo>
                  <a:lnTo>
                    <a:pt x="1746" y="10896"/>
                  </a:lnTo>
                  <a:lnTo>
                    <a:pt x="1807" y="10959"/>
                  </a:lnTo>
                  <a:lnTo>
                    <a:pt x="1869" y="11020"/>
                  </a:lnTo>
                  <a:lnTo>
                    <a:pt x="1931" y="11082"/>
                  </a:lnTo>
                  <a:lnTo>
                    <a:pt x="1995" y="11143"/>
                  </a:lnTo>
                  <a:lnTo>
                    <a:pt x="2060" y="11203"/>
                  </a:lnTo>
                  <a:lnTo>
                    <a:pt x="2125" y="11263"/>
                  </a:lnTo>
                  <a:lnTo>
                    <a:pt x="2193" y="11323"/>
                  </a:lnTo>
                  <a:lnTo>
                    <a:pt x="2260" y="11381"/>
                  </a:lnTo>
                  <a:lnTo>
                    <a:pt x="2329" y="11440"/>
                  </a:lnTo>
                  <a:lnTo>
                    <a:pt x="2399" y="11498"/>
                  </a:lnTo>
                  <a:lnTo>
                    <a:pt x="2469" y="11555"/>
                  </a:lnTo>
                  <a:lnTo>
                    <a:pt x="2542" y="11613"/>
                  </a:lnTo>
                  <a:lnTo>
                    <a:pt x="2615" y="11668"/>
                  </a:lnTo>
                  <a:lnTo>
                    <a:pt x="2689" y="11725"/>
                  </a:lnTo>
                  <a:lnTo>
                    <a:pt x="2764" y="11781"/>
                  </a:lnTo>
                  <a:lnTo>
                    <a:pt x="2840" y="11835"/>
                  </a:lnTo>
                  <a:lnTo>
                    <a:pt x="2840" y="11835"/>
                  </a:lnTo>
                  <a:lnTo>
                    <a:pt x="2835" y="11925"/>
                  </a:lnTo>
                  <a:lnTo>
                    <a:pt x="2829" y="12018"/>
                  </a:lnTo>
                  <a:lnTo>
                    <a:pt x="2821" y="12114"/>
                  </a:lnTo>
                  <a:lnTo>
                    <a:pt x="2814" y="12212"/>
                  </a:lnTo>
                  <a:lnTo>
                    <a:pt x="2804" y="12313"/>
                  </a:lnTo>
                  <a:lnTo>
                    <a:pt x="2794" y="12418"/>
                  </a:lnTo>
                  <a:lnTo>
                    <a:pt x="2783" y="12525"/>
                  </a:lnTo>
                  <a:lnTo>
                    <a:pt x="2770" y="12636"/>
                  </a:lnTo>
                  <a:lnTo>
                    <a:pt x="2756" y="12749"/>
                  </a:lnTo>
                  <a:lnTo>
                    <a:pt x="2740" y="12866"/>
                  </a:lnTo>
                  <a:lnTo>
                    <a:pt x="2723" y="12986"/>
                  </a:lnTo>
                  <a:lnTo>
                    <a:pt x="2705" y="13109"/>
                  </a:lnTo>
                  <a:lnTo>
                    <a:pt x="2684" y="13235"/>
                  </a:lnTo>
                  <a:lnTo>
                    <a:pt x="2662" y="13364"/>
                  </a:lnTo>
                  <a:lnTo>
                    <a:pt x="2637" y="13496"/>
                  </a:lnTo>
                  <a:lnTo>
                    <a:pt x="2612" y="13633"/>
                  </a:lnTo>
                  <a:lnTo>
                    <a:pt x="2584" y="13772"/>
                  </a:lnTo>
                  <a:lnTo>
                    <a:pt x="2554" y="13914"/>
                  </a:lnTo>
                  <a:lnTo>
                    <a:pt x="2522" y="14060"/>
                  </a:lnTo>
                  <a:lnTo>
                    <a:pt x="2488" y="14210"/>
                  </a:lnTo>
                  <a:lnTo>
                    <a:pt x="2451" y="14362"/>
                  </a:lnTo>
                  <a:lnTo>
                    <a:pt x="2412" y="14518"/>
                  </a:lnTo>
                  <a:lnTo>
                    <a:pt x="2371" y="14677"/>
                  </a:lnTo>
                  <a:lnTo>
                    <a:pt x="2326" y="14841"/>
                  </a:lnTo>
                  <a:lnTo>
                    <a:pt x="2280" y="15007"/>
                  </a:lnTo>
                  <a:lnTo>
                    <a:pt x="2231" y="15177"/>
                  </a:lnTo>
                  <a:lnTo>
                    <a:pt x="2179" y="15351"/>
                  </a:lnTo>
                  <a:lnTo>
                    <a:pt x="2124" y="15528"/>
                  </a:lnTo>
                  <a:lnTo>
                    <a:pt x="2067" y="15709"/>
                  </a:lnTo>
                  <a:lnTo>
                    <a:pt x="2006" y="15893"/>
                  </a:lnTo>
                  <a:lnTo>
                    <a:pt x="1943" y="16081"/>
                  </a:lnTo>
                  <a:lnTo>
                    <a:pt x="1875" y="16274"/>
                  </a:lnTo>
                  <a:lnTo>
                    <a:pt x="1875" y="16274"/>
                  </a:lnTo>
                  <a:lnTo>
                    <a:pt x="1864" y="16312"/>
                  </a:lnTo>
                  <a:lnTo>
                    <a:pt x="1854" y="16349"/>
                  </a:lnTo>
                  <a:lnTo>
                    <a:pt x="1846" y="16388"/>
                  </a:lnTo>
                  <a:lnTo>
                    <a:pt x="1842" y="16425"/>
                  </a:lnTo>
                  <a:lnTo>
                    <a:pt x="1840" y="16463"/>
                  </a:lnTo>
                  <a:lnTo>
                    <a:pt x="1840" y="16499"/>
                  </a:lnTo>
                  <a:lnTo>
                    <a:pt x="1842" y="16535"/>
                  </a:lnTo>
                  <a:lnTo>
                    <a:pt x="1846" y="16571"/>
                  </a:lnTo>
                  <a:lnTo>
                    <a:pt x="1854" y="16607"/>
                  </a:lnTo>
                  <a:lnTo>
                    <a:pt x="1863" y="16642"/>
                  </a:lnTo>
                  <a:lnTo>
                    <a:pt x="1873" y="16675"/>
                  </a:lnTo>
                  <a:lnTo>
                    <a:pt x="1886" y="16708"/>
                  </a:lnTo>
                  <a:lnTo>
                    <a:pt x="1901" y="16741"/>
                  </a:lnTo>
                  <a:lnTo>
                    <a:pt x="1917" y="16772"/>
                  </a:lnTo>
                  <a:lnTo>
                    <a:pt x="1935" y="16802"/>
                  </a:lnTo>
                  <a:lnTo>
                    <a:pt x="1955" y="16831"/>
                  </a:lnTo>
                  <a:lnTo>
                    <a:pt x="1977" y="16860"/>
                  </a:lnTo>
                  <a:lnTo>
                    <a:pt x="1999" y="16885"/>
                  </a:lnTo>
                  <a:lnTo>
                    <a:pt x="2024" y="16911"/>
                  </a:lnTo>
                  <a:lnTo>
                    <a:pt x="2050" y="16936"/>
                  </a:lnTo>
                  <a:lnTo>
                    <a:pt x="2077" y="16958"/>
                  </a:lnTo>
                  <a:lnTo>
                    <a:pt x="2106" y="16978"/>
                  </a:lnTo>
                  <a:lnTo>
                    <a:pt x="2135" y="16997"/>
                  </a:lnTo>
                  <a:lnTo>
                    <a:pt x="2166" y="17015"/>
                  </a:lnTo>
                  <a:lnTo>
                    <a:pt x="2198" y="17031"/>
                  </a:lnTo>
                  <a:lnTo>
                    <a:pt x="2231" y="17044"/>
                  </a:lnTo>
                  <a:lnTo>
                    <a:pt x="2265" y="17056"/>
                  </a:lnTo>
                  <a:lnTo>
                    <a:pt x="2301" y="17067"/>
                  </a:lnTo>
                  <a:lnTo>
                    <a:pt x="2337" y="17074"/>
                  </a:lnTo>
                  <a:lnTo>
                    <a:pt x="2373" y="17080"/>
                  </a:lnTo>
                  <a:lnTo>
                    <a:pt x="2411" y="17084"/>
                  </a:lnTo>
                  <a:lnTo>
                    <a:pt x="2449" y="17085"/>
                  </a:lnTo>
                  <a:lnTo>
                    <a:pt x="2449" y="17085"/>
                  </a:lnTo>
                  <a:lnTo>
                    <a:pt x="2473" y="17084"/>
                  </a:lnTo>
                  <a:lnTo>
                    <a:pt x="2497" y="17083"/>
                  </a:lnTo>
                  <a:lnTo>
                    <a:pt x="2522" y="17081"/>
                  </a:lnTo>
                  <a:lnTo>
                    <a:pt x="2545" y="17076"/>
                  </a:lnTo>
                  <a:lnTo>
                    <a:pt x="2570" y="17072"/>
                  </a:lnTo>
                  <a:lnTo>
                    <a:pt x="2593" y="17067"/>
                  </a:lnTo>
                  <a:lnTo>
                    <a:pt x="2617" y="17060"/>
                  </a:lnTo>
                  <a:lnTo>
                    <a:pt x="2640" y="17053"/>
                  </a:lnTo>
                  <a:lnTo>
                    <a:pt x="2664" y="17045"/>
                  </a:lnTo>
                  <a:lnTo>
                    <a:pt x="2686" y="17036"/>
                  </a:lnTo>
                  <a:lnTo>
                    <a:pt x="2709" y="17025"/>
                  </a:lnTo>
                  <a:lnTo>
                    <a:pt x="2731" y="17015"/>
                  </a:lnTo>
                  <a:lnTo>
                    <a:pt x="2754" y="17002"/>
                  </a:lnTo>
                  <a:lnTo>
                    <a:pt x="2775" y="16989"/>
                  </a:lnTo>
                  <a:lnTo>
                    <a:pt x="2796" y="16975"/>
                  </a:lnTo>
                  <a:lnTo>
                    <a:pt x="2817" y="16960"/>
                  </a:lnTo>
                  <a:lnTo>
                    <a:pt x="2817" y="16960"/>
                  </a:lnTo>
                  <a:lnTo>
                    <a:pt x="2960" y="16851"/>
                  </a:lnTo>
                  <a:lnTo>
                    <a:pt x="3104" y="16743"/>
                  </a:lnTo>
                  <a:lnTo>
                    <a:pt x="3250" y="16637"/>
                  </a:lnTo>
                  <a:lnTo>
                    <a:pt x="3395" y="16530"/>
                  </a:lnTo>
                  <a:lnTo>
                    <a:pt x="3541" y="16423"/>
                  </a:lnTo>
                  <a:lnTo>
                    <a:pt x="3689" y="16317"/>
                  </a:lnTo>
                  <a:lnTo>
                    <a:pt x="3985" y="16107"/>
                  </a:lnTo>
                  <a:lnTo>
                    <a:pt x="4283" y="15897"/>
                  </a:lnTo>
                  <a:lnTo>
                    <a:pt x="4581" y="15687"/>
                  </a:lnTo>
                  <a:lnTo>
                    <a:pt x="5179" y="15270"/>
                  </a:lnTo>
                  <a:lnTo>
                    <a:pt x="5477" y="15060"/>
                  </a:lnTo>
                  <a:lnTo>
                    <a:pt x="5775" y="14849"/>
                  </a:lnTo>
                  <a:lnTo>
                    <a:pt x="5922" y="14743"/>
                  </a:lnTo>
                  <a:lnTo>
                    <a:pt x="6069" y="14638"/>
                  </a:lnTo>
                  <a:lnTo>
                    <a:pt x="6216" y="14531"/>
                  </a:lnTo>
                  <a:lnTo>
                    <a:pt x="6361" y="14424"/>
                  </a:lnTo>
                  <a:lnTo>
                    <a:pt x="6507" y="14317"/>
                  </a:lnTo>
                  <a:lnTo>
                    <a:pt x="6651" y="14209"/>
                  </a:lnTo>
                  <a:lnTo>
                    <a:pt x="6794" y="14101"/>
                  </a:lnTo>
                  <a:lnTo>
                    <a:pt x="6936" y="13991"/>
                  </a:lnTo>
                  <a:lnTo>
                    <a:pt x="7077" y="13882"/>
                  </a:lnTo>
                  <a:lnTo>
                    <a:pt x="7217" y="13771"/>
                  </a:lnTo>
                  <a:lnTo>
                    <a:pt x="7356" y="13660"/>
                  </a:lnTo>
                  <a:lnTo>
                    <a:pt x="7493" y="13548"/>
                  </a:lnTo>
                  <a:lnTo>
                    <a:pt x="7493" y="13548"/>
                  </a:lnTo>
                  <a:lnTo>
                    <a:pt x="7660" y="13565"/>
                  </a:lnTo>
                  <a:lnTo>
                    <a:pt x="7826" y="13579"/>
                  </a:lnTo>
                  <a:lnTo>
                    <a:pt x="7993" y="13591"/>
                  </a:lnTo>
                  <a:lnTo>
                    <a:pt x="8160" y="13600"/>
                  </a:lnTo>
                  <a:lnTo>
                    <a:pt x="8325" y="13607"/>
                  </a:lnTo>
                  <a:lnTo>
                    <a:pt x="8492" y="13612"/>
                  </a:lnTo>
                  <a:lnTo>
                    <a:pt x="8658" y="13615"/>
                  </a:lnTo>
                  <a:lnTo>
                    <a:pt x="8823" y="13614"/>
                  </a:lnTo>
                  <a:lnTo>
                    <a:pt x="8989" y="13612"/>
                  </a:lnTo>
                  <a:lnTo>
                    <a:pt x="9153" y="13606"/>
                  </a:lnTo>
                  <a:lnTo>
                    <a:pt x="9318" y="13599"/>
                  </a:lnTo>
                  <a:lnTo>
                    <a:pt x="9483" y="13589"/>
                  </a:lnTo>
                  <a:lnTo>
                    <a:pt x="9646" y="13576"/>
                  </a:lnTo>
                  <a:lnTo>
                    <a:pt x="9808" y="13562"/>
                  </a:lnTo>
                  <a:lnTo>
                    <a:pt x="9972" y="13546"/>
                  </a:lnTo>
                  <a:lnTo>
                    <a:pt x="10133" y="13525"/>
                  </a:lnTo>
                  <a:lnTo>
                    <a:pt x="10295" y="13504"/>
                  </a:lnTo>
                  <a:lnTo>
                    <a:pt x="10455" y="13480"/>
                  </a:lnTo>
                  <a:lnTo>
                    <a:pt x="10615" y="13454"/>
                  </a:lnTo>
                  <a:lnTo>
                    <a:pt x="10774" y="13425"/>
                  </a:lnTo>
                  <a:lnTo>
                    <a:pt x="10933" y="13394"/>
                  </a:lnTo>
                  <a:lnTo>
                    <a:pt x="11091" y="13361"/>
                  </a:lnTo>
                  <a:lnTo>
                    <a:pt x="11247" y="13326"/>
                  </a:lnTo>
                  <a:lnTo>
                    <a:pt x="11403" y="13288"/>
                  </a:lnTo>
                  <a:lnTo>
                    <a:pt x="11558" y="13248"/>
                  </a:lnTo>
                  <a:lnTo>
                    <a:pt x="11712" y="13206"/>
                  </a:lnTo>
                  <a:lnTo>
                    <a:pt x="11863" y="13161"/>
                  </a:lnTo>
                  <a:lnTo>
                    <a:pt x="12015" y="13114"/>
                  </a:lnTo>
                  <a:lnTo>
                    <a:pt x="12166" y="13066"/>
                  </a:lnTo>
                  <a:lnTo>
                    <a:pt x="12315" y="13015"/>
                  </a:lnTo>
                  <a:lnTo>
                    <a:pt x="12463" y="12961"/>
                  </a:lnTo>
                  <a:lnTo>
                    <a:pt x="12610" y="12906"/>
                  </a:lnTo>
                  <a:lnTo>
                    <a:pt x="12756" y="12849"/>
                  </a:lnTo>
                  <a:lnTo>
                    <a:pt x="12899" y="12790"/>
                  </a:lnTo>
                  <a:lnTo>
                    <a:pt x="13042" y="12728"/>
                  </a:lnTo>
                  <a:lnTo>
                    <a:pt x="13183" y="12664"/>
                  </a:lnTo>
                  <a:lnTo>
                    <a:pt x="13323" y="12597"/>
                  </a:lnTo>
                  <a:lnTo>
                    <a:pt x="13462" y="12530"/>
                  </a:lnTo>
                  <a:lnTo>
                    <a:pt x="13599" y="12460"/>
                  </a:lnTo>
                  <a:lnTo>
                    <a:pt x="13666" y="12423"/>
                  </a:lnTo>
                  <a:lnTo>
                    <a:pt x="13733" y="12387"/>
                  </a:lnTo>
                  <a:lnTo>
                    <a:pt x="13801" y="12351"/>
                  </a:lnTo>
                  <a:lnTo>
                    <a:pt x="13867" y="12313"/>
                  </a:lnTo>
                  <a:lnTo>
                    <a:pt x="13933" y="12275"/>
                  </a:lnTo>
                  <a:lnTo>
                    <a:pt x="13998" y="12236"/>
                  </a:lnTo>
                  <a:lnTo>
                    <a:pt x="14065" y="12198"/>
                  </a:lnTo>
                  <a:lnTo>
                    <a:pt x="14129" y="12159"/>
                  </a:lnTo>
                  <a:lnTo>
                    <a:pt x="14194" y="12119"/>
                  </a:lnTo>
                  <a:lnTo>
                    <a:pt x="14257" y="12078"/>
                  </a:lnTo>
                  <a:lnTo>
                    <a:pt x="14321" y="12037"/>
                  </a:lnTo>
                  <a:lnTo>
                    <a:pt x="14384" y="11996"/>
                  </a:lnTo>
                  <a:lnTo>
                    <a:pt x="14447" y="11954"/>
                  </a:lnTo>
                  <a:lnTo>
                    <a:pt x="14509" y="11912"/>
                  </a:lnTo>
                  <a:lnTo>
                    <a:pt x="14570" y="11868"/>
                  </a:lnTo>
                  <a:lnTo>
                    <a:pt x="14632" y="11825"/>
                  </a:lnTo>
                  <a:lnTo>
                    <a:pt x="14692" y="11782"/>
                  </a:lnTo>
                  <a:lnTo>
                    <a:pt x="14753" y="11737"/>
                  </a:lnTo>
                  <a:lnTo>
                    <a:pt x="14813" y="11692"/>
                  </a:lnTo>
                  <a:lnTo>
                    <a:pt x="14871" y="11646"/>
                  </a:lnTo>
                  <a:lnTo>
                    <a:pt x="14930" y="11600"/>
                  </a:lnTo>
                  <a:lnTo>
                    <a:pt x="14989" y="11554"/>
                  </a:lnTo>
                  <a:lnTo>
                    <a:pt x="15047" y="11507"/>
                  </a:lnTo>
                  <a:lnTo>
                    <a:pt x="15103" y="11460"/>
                  </a:lnTo>
                  <a:lnTo>
                    <a:pt x="15160" y="11412"/>
                  </a:lnTo>
                  <a:lnTo>
                    <a:pt x="15216" y="11364"/>
                  </a:lnTo>
                  <a:lnTo>
                    <a:pt x="15272" y="11315"/>
                  </a:lnTo>
                  <a:lnTo>
                    <a:pt x="15327" y="11266"/>
                  </a:lnTo>
                  <a:lnTo>
                    <a:pt x="15382" y="11216"/>
                  </a:lnTo>
                  <a:lnTo>
                    <a:pt x="15436" y="11166"/>
                  </a:lnTo>
                  <a:lnTo>
                    <a:pt x="15489" y="11115"/>
                  </a:lnTo>
                  <a:lnTo>
                    <a:pt x="15542" y="11064"/>
                  </a:lnTo>
                  <a:lnTo>
                    <a:pt x="15595" y="11013"/>
                  </a:lnTo>
                  <a:lnTo>
                    <a:pt x="15646" y="10961"/>
                  </a:lnTo>
                  <a:lnTo>
                    <a:pt x="15697" y="10908"/>
                  </a:lnTo>
                  <a:lnTo>
                    <a:pt x="15748" y="10855"/>
                  </a:lnTo>
                  <a:lnTo>
                    <a:pt x="15798" y="10801"/>
                  </a:lnTo>
                  <a:lnTo>
                    <a:pt x="15847" y="10747"/>
                  </a:lnTo>
                  <a:lnTo>
                    <a:pt x="15896" y="10694"/>
                  </a:lnTo>
                  <a:lnTo>
                    <a:pt x="15944" y="10638"/>
                  </a:lnTo>
                  <a:lnTo>
                    <a:pt x="15992" y="10583"/>
                  </a:lnTo>
                  <a:lnTo>
                    <a:pt x="16039" y="10527"/>
                  </a:lnTo>
                  <a:lnTo>
                    <a:pt x="16085" y="10470"/>
                  </a:lnTo>
                  <a:lnTo>
                    <a:pt x="16131" y="10414"/>
                  </a:lnTo>
                  <a:lnTo>
                    <a:pt x="16176" y="10357"/>
                  </a:lnTo>
                  <a:lnTo>
                    <a:pt x="16221" y="10300"/>
                  </a:lnTo>
                  <a:lnTo>
                    <a:pt x="16265" y="10241"/>
                  </a:lnTo>
                  <a:lnTo>
                    <a:pt x="16307" y="10183"/>
                  </a:lnTo>
                  <a:lnTo>
                    <a:pt x="16350" y="10123"/>
                  </a:lnTo>
                  <a:lnTo>
                    <a:pt x="16392" y="10065"/>
                  </a:lnTo>
                  <a:lnTo>
                    <a:pt x="16392" y="10065"/>
                  </a:lnTo>
                  <a:lnTo>
                    <a:pt x="16225" y="10049"/>
                  </a:lnTo>
                  <a:lnTo>
                    <a:pt x="16057" y="10031"/>
                  </a:lnTo>
                  <a:lnTo>
                    <a:pt x="15892" y="10011"/>
                  </a:lnTo>
                  <a:lnTo>
                    <a:pt x="15726" y="9988"/>
                  </a:lnTo>
                  <a:lnTo>
                    <a:pt x="15561" y="9963"/>
                  </a:lnTo>
                  <a:lnTo>
                    <a:pt x="15396" y="9937"/>
                  </a:lnTo>
                  <a:lnTo>
                    <a:pt x="15232" y="9907"/>
                  </a:lnTo>
                  <a:lnTo>
                    <a:pt x="15069" y="9876"/>
                  </a:lnTo>
                  <a:lnTo>
                    <a:pt x="14907" y="9842"/>
                  </a:lnTo>
                  <a:lnTo>
                    <a:pt x="14744" y="9805"/>
                  </a:lnTo>
                  <a:lnTo>
                    <a:pt x="14583" y="9767"/>
                  </a:lnTo>
                  <a:lnTo>
                    <a:pt x="14423" y="9726"/>
                  </a:lnTo>
                  <a:lnTo>
                    <a:pt x="14263" y="9684"/>
                  </a:lnTo>
                  <a:lnTo>
                    <a:pt x="14104" y="9638"/>
                  </a:lnTo>
                  <a:lnTo>
                    <a:pt x="13946" y="9591"/>
                  </a:lnTo>
                  <a:lnTo>
                    <a:pt x="13789" y="9540"/>
                  </a:lnTo>
                  <a:lnTo>
                    <a:pt x="13789" y="9540"/>
                  </a:lnTo>
                  <a:lnTo>
                    <a:pt x="13677" y="9503"/>
                  </a:lnTo>
                  <a:lnTo>
                    <a:pt x="13567" y="9466"/>
                  </a:lnTo>
                  <a:lnTo>
                    <a:pt x="13455" y="9426"/>
                  </a:lnTo>
                  <a:lnTo>
                    <a:pt x="13346" y="9387"/>
                  </a:lnTo>
                  <a:lnTo>
                    <a:pt x="13239" y="9346"/>
                  </a:lnTo>
                  <a:lnTo>
                    <a:pt x="13132" y="9305"/>
                  </a:lnTo>
                  <a:lnTo>
                    <a:pt x="13025" y="9262"/>
                  </a:lnTo>
                  <a:lnTo>
                    <a:pt x="12919" y="9218"/>
                  </a:lnTo>
                  <a:lnTo>
                    <a:pt x="12815" y="9174"/>
                  </a:lnTo>
                  <a:lnTo>
                    <a:pt x="12712" y="9128"/>
                  </a:lnTo>
                  <a:lnTo>
                    <a:pt x="12609" y="9082"/>
                  </a:lnTo>
                  <a:lnTo>
                    <a:pt x="12508" y="9035"/>
                  </a:lnTo>
                  <a:lnTo>
                    <a:pt x="12407" y="8987"/>
                  </a:lnTo>
                  <a:lnTo>
                    <a:pt x="12307" y="8938"/>
                  </a:lnTo>
                  <a:lnTo>
                    <a:pt x="12208" y="8889"/>
                  </a:lnTo>
                  <a:lnTo>
                    <a:pt x="12111" y="8839"/>
                  </a:lnTo>
                  <a:lnTo>
                    <a:pt x="12014" y="8787"/>
                  </a:lnTo>
                  <a:lnTo>
                    <a:pt x="11919" y="8735"/>
                  </a:lnTo>
                  <a:lnTo>
                    <a:pt x="11824" y="8682"/>
                  </a:lnTo>
                  <a:lnTo>
                    <a:pt x="11730" y="8629"/>
                  </a:lnTo>
                  <a:lnTo>
                    <a:pt x="11637" y="8574"/>
                  </a:lnTo>
                  <a:lnTo>
                    <a:pt x="11546" y="8519"/>
                  </a:lnTo>
                  <a:lnTo>
                    <a:pt x="11455" y="8462"/>
                  </a:lnTo>
                  <a:lnTo>
                    <a:pt x="11365" y="8405"/>
                  </a:lnTo>
                  <a:lnTo>
                    <a:pt x="11277" y="8348"/>
                  </a:lnTo>
                  <a:lnTo>
                    <a:pt x="11188" y="8290"/>
                  </a:lnTo>
                  <a:lnTo>
                    <a:pt x="11101" y="8230"/>
                  </a:lnTo>
                  <a:lnTo>
                    <a:pt x="11016" y="8171"/>
                  </a:lnTo>
                  <a:lnTo>
                    <a:pt x="10931" y="8111"/>
                  </a:lnTo>
                  <a:lnTo>
                    <a:pt x="10847" y="8049"/>
                  </a:lnTo>
                  <a:lnTo>
                    <a:pt x="10765" y="7987"/>
                  </a:lnTo>
                  <a:lnTo>
                    <a:pt x="10684" y="7924"/>
                  </a:lnTo>
                  <a:lnTo>
                    <a:pt x="10602" y="7861"/>
                  </a:lnTo>
                  <a:lnTo>
                    <a:pt x="10523" y="7797"/>
                  </a:lnTo>
                  <a:lnTo>
                    <a:pt x="10444" y="7733"/>
                  </a:lnTo>
                  <a:lnTo>
                    <a:pt x="10367" y="7667"/>
                  </a:lnTo>
                  <a:lnTo>
                    <a:pt x="10290" y="7602"/>
                  </a:lnTo>
                  <a:lnTo>
                    <a:pt x="10216" y="7534"/>
                  </a:lnTo>
                  <a:lnTo>
                    <a:pt x="10141" y="7467"/>
                  </a:lnTo>
                  <a:lnTo>
                    <a:pt x="10068" y="7400"/>
                  </a:lnTo>
                  <a:lnTo>
                    <a:pt x="9995" y="7330"/>
                  </a:lnTo>
                  <a:lnTo>
                    <a:pt x="9925" y="7262"/>
                  </a:lnTo>
                  <a:lnTo>
                    <a:pt x="9854" y="7191"/>
                  </a:lnTo>
                  <a:lnTo>
                    <a:pt x="9785" y="7121"/>
                  </a:lnTo>
                  <a:lnTo>
                    <a:pt x="9718" y="7051"/>
                  </a:lnTo>
                  <a:lnTo>
                    <a:pt x="9650" y="6979"/>
                  </a:lnTo>
                  <a:lnTo>
                    <a:pt x="9585" y="6907"/>
                  </a:lnTo>
                  <a:lnTo>
                    <a:pt x="9520" y="6835"/>
                  </a:lnTo>
                  <a:lnTo>
                    <a:pt x="9457" y="6761"/>
                  </a:lnTo>
                  <a:lnTo>
                    <a:pt x="9394" y="6688"/>
                  </a:lnTo>
                  <a:lnTo>
                    <a:pt x="9333" y="6614"/>
                  </a:lnTo>
                  <a:lnTo>
                    <a:pt x="9272" y="6539"/>
                  </a:lnTo>
                  <a:lnTo>
                    <a:pt x="9213" y="6463"/>
                  </a:lnTo>
                  <a:lnTo>
                    <a:pt x="9156" y="6388"/>
                  </a:lnTo>
                  <a:lnTo>
                    <a:pt x="9098" y="6312"/>
                  </a:lnTo>
                  <a:lnTo>
                    <a:pt x="9042" y="6235"/>
                  </a:lnTo>
                  <a:lnTo>
                    <a:pt x="8988" y="6157"/>
                  </a:lnTo>
                  <a:lnTo>
                    <a:pt x="8933" y="6080"/>
                  </a:lnTo>
                  <a:lnTo>
                    <a:pt x="8881" y="6001"/>
                  </a:lnTo>
                  <a:lnTo>
                    <a:pt x="8830" y="5923"/>
                  </a:lnTo>
                  <a:lnTo>
                    <a:pt x="8779" y="5844"/>
                  </a:lnTo>
                  <a:lnTo>
                    <a:pt x="8730" y="5764"/>
                  </a:lnTo>
                  <a:lnTo>
                    <a:pt x="8682" y="5685"/>
                  </a:lnTo>
                  <a:lnTo>
                    <a:pt x="8635" y="5604"/>
                  </a:lnTo>
                  <a:lnTo>
                    <a:pt x="8589" y="5524"/>
                  </a:lnTo>
                  <a:lnTo>
                    <a:pt x="8545" y="5443"/>
                  </a:lnTo>
                  <a:lnTo>
                    <a:pt x="8502" y="5360"/>
                  </a:lnTo>
                  <a:lnTo>
                    <a:pt x="8460" y="5279"/>
                  </a:lnTo>
                  <a:lnTo>
                    <a:pt x="8418" y="5197"/>
                  </a:lnTo>
                  <a:lnTo>
                    <a:pt x="8379" y="5114"/>
                  </a:lnTo>
                  <a:lnTo>
                    <a:pt x="8339" y="5031"/>
                  </a:lnTo>
                  <a:lnTo>
                    <a:pt x="8302" y="4948"/>
                  </a:lnTo>
                  <a:lnTo>
                    <a:pt x="8265" y="4864"/>
                  </a:lnTo>
                  <a:lnTo>
                    <a:pt x="8230" y="4781"/>
                  </a:lnTo>
                  <a:lnTo>
                    <a:pt x="8196" y="4696"/>
                  </a:lnTo>
                  <a:lnTo>
                    <a:pt x="8163" y="4611"/>
                  </a:lnTo>
                  <a:lnTo>
                    <a:pt x="8131" y="4526"/>
                  </a:lnTo>
                  <a:lnTo>
                    <a:pt x="8101" y="4441"/>
                  </a:lnTo>
                  <a:lnTo>
                    <a:pt x="8071" y="4356"/>
                  </a:lnTo>
                  <a:lnTo>
                    <a:pt x="8043" y="4270"/>
                  </a:lnTo>
                  <a:lnTo>
                    <a:pt x="8016" y="4184"/>
                  </a:lnTo>
                  <a:lnTo>
                    <a:pt x="7990" y="4097"/>
                  </a:lnTo>
                  <a:lnTo>
                    <a:pt x="7965" y="4011"/>
                  </a:lnTo>
                  <a:lnTo>
                    <a:pt x="7942" y="3924"/>
                  </a:lnTo>
                  <a:lnTo>
                    <a:pt x="7920" y="3837"/>
                  </a:lnTo>
                  <a:lnTo>
                    <a:pt x="7899" y="3750"/>
                  </a:lnTo>
                  <a:lnTo>
                    <a:pt x="7880" y="3663"/>
                  </a:lnTo>
                  <a:lnTo>
                    <a:pt x="7860" y="3575"/>
                  </a:lnTo>
                  <a:lnTo>
                    <a:pt x="7843" y="3487"/>
                  </a:lnTo>
                  <a:lnTo>
                    <a:pt x="7827" y="3399"/>
                  </a:lnTo>
                  <a:lnTo>
                    <a:pt x="7812" y="3310"/>
                  </a:lnTo>
                  <a:lnTo>
                    <a:pt x="7798" y="3222"/>
                  </a:lnTo>
                  <a:lnTo>
                    <a:pt x="7787" y="3133"/>
                  </a:lnTo>
                  <a:lnTo>
                    <a:pt x="7775" y="3044"/>
                  </a:lnTo>
                  <a:lnTo>
                    <a:pt x="7765" y="2956"/>
                  </a:lnTo>
                  <a:lnTo>
                    <a:pt x="7757" y="2867"/>
                  </a:lnTo>
                  <a:lnTo>
                    <a:pt x="7749" y="2778"/>
                  </a:lnTo>
                  <a:lnTo>
                    <a:pt x="7743" y="2689"/>
                  </a:lnTo>
                  <a:lnTo>
                    <a:pt x="7738" y="2599"/>
                  </a:lnTo>
                  <a:lnTo>
                    <a:pt x="7734" y="2510"/>
                  </a:lnTo>
                  <a:lnTo>
                    <a:pt x="7732" y="2420"/>
                  </a:lnTo>
                  <a:lnTo>
                    <a:pt x="7731" y="2330"/>
                  </a:lnTo>
                  <a:lnTo>
                    <a:pt x="7731" y="2240"/>
                  </a:lnTo>
                  <a:lnTo>
                    <a:pt x="7732" y="2151"/>
                  </a:lnTo>
                  <a:lnTo>
                    <a:pt x="7735" y="2061"/>
                  </a:lnTo>
                  <a:lnTo>
                    <a:pt x="7739" y="1971"/>
                  </a:lnTo>
                  <a:lnTo>
                    <a:pt x="7744" y="1882"/>
                  </a:lnTo>
                  <a:lnTo>
                    <a:pt x="7751" y="1792"/>
                  </a:lnTo>
                  <a:lnTo>
                    <a:pt x="7759" y="1701"/>
                  </a:lnTo>
                  <a:lnTo>
                    <a:pt x="7767" y="1612"/>
                  </a:lnTo>
                  <a:lnTo>
                    <a:pt x="7778" y="1522"/>
                  </a:lnTo>
                  <a:lnTo>
                    <a:pt x="7790" y="1432"/>
                  </a:lnTo>
                  <a:lnTo>
                    <a:pt x="7803" y="1341"/>
                  </a:lnTo>
                  <a:lnTo>
                    <a:pt x="7818" y="1252"/>
                  </a:lnTo>
                  <a:lnTo>
                    <a:pt x="7833" y="1162"/>
                  </a:lnTo>
                  <a:lnTo>
                    <a:pt x="7850" y="1072"/>
                  </a:lnTo>
                  <a:lnTo>
                    <a:pt x="7868" y="983"/>
                  </a:lnTo>
                  <a:lnTo>
                    <a:pt x="7888" y="893"/>
                  </a:lnTo>
                  <a:lnTo>
                    <a:pt x="7908" y="803"/>
                  </a:lnTo>
                  <a:lnTo>
                    <a:pt x="7931" y="714"/>
                  </a:lnTo>
                  <a:lnTo>
                    <a:pt x="7954" y="624"/>
                  </a:lnTo>
                  <a:lnTo>
                    <a:pt x="7980" y="534"/>
                  </a:lnTo>
                  <a:lnTo>
                    <a:pt x="8006" y="445"/>
                  </a:lnTo>
                  <a:lnTo>
                    <a:pt x="8034" y="356"/>
                  </a:lnTo>
                  <a:lnTo>
                    <a:pt x="8062" y="266"/>
                  </a:lnTo>
                  <a:lnTo>
                    <a:pt x="8092" y="178"/>
                  </a:lnTo>
                  <a:lnTo>
                    <a:pt x="8124" y="89"/>
                  </a:lnTo>
                  <a:lnTo>
                    <a:pt x="8157" y="0"/>
                  </a:lnTo>
                  <a:lnTo>
                    <a:pt x="81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44678930-4252-4CB3-99F3-1DABABF636A6}"/>
                </a:ext>
              </a:extLst>
            </p:cNvPr>
            <p:cNvSpPr>
              <a:spLocks noEditPoints="1"/>
            </p:cNvSpPr>
            <p:nvPr/>
          </p:nvSpPr>
          <p:spPr bwMode="auto">
            <a:xfrm>
              <a:off x="2967" y="0"/>
              <a:ext cx="3491" cy="3420"/>
            </a:xfrm>
            <a:custGeom>
              <a:avLst/>
              <a:gdLst>
                <a:gd name="T0" fmla="*/ 16646 w 17456"/>
                <a:gd name="T1" fmla="*/ 3936 h 17101"/>
                <a:gd name="T2" fmla="*/ 15501 w 17456"/>
                <a:gd name="T3" fmla="*/ 2511 h 17101"/>
                <a:gd name="T4" fmla="*/ 14014 w 17456"/>
                <a:gd name="T5" fmla="*/ 1391 h 17101"/>
                <a:gd name="T6" fmla="*/ 12309 w 17456"/>
                <a:gd name="T7" fmla="*/ 598 h 17101"/>
                <a:gd name="T8" fmla="*/ 10679 w 17456"/>
                <a:gd name="T9" fmla="*/ 171 h 17101"/>
                <a:gd name="T10" fmla="*/ 8923 w 17456"/>
                <a:gd name="T11" fmla="*/ 2 h 17101"/>
                <a:gd name="T12" fmla="*/ 7188 w 17456"/>
                <a:gd name="T13" fmla="*/ 109 h 17101"/>
                <a:gd name="T14" fmla="*/ 5526 w 17456"/>
                <a:gd name="T15" fmla="*/ 477 h 17101"/>
                <a:gd name="T16" fmla="*/ 3989 w 17456"/>
                <a:gd name="T17" fmla="*/ 1091 h 17101"/>
                <a:gd name="T18" fmla="*/ 2627 w 17456"/>
                <a:gd name="T19" fmla="*/ 1936 h 17101"/>
                <a:gd name="T20" fmla="*/ 1494 w 17456"/>
                <a:gd name="T21" fmla="*/ 2995 h 17101"/>
                <a:gd name="T22" fmla="*/ 638 w 17456"/>
                <a:gd name="T23" fmla="*/ 4255 h 17101"/>
                <a:gd name="T24" fmla="*/ 169 w 17456"/>
                <a:gd name="T25" fmla="*/ 5478 h 17101"/>
                <a:gd name="T26" fmla="*/ 0 w 17456"/>
                <a:gd name="T27" fmla="*/ 6776 h 17101"/>
                <a:gd name="T28" fmla="*/ 145 w 17456"/>
                <a:gd name="T29" fmla="*/ 8051 h 17101"/>
                <a:gd name="T30" fmla="*/ 586 w 17456"/>
                <a:gd name="T31" fmla="*/ 9272 h 17101"/>
                <a:gd name="T32" fmla="*/ 1308 w 17456"/>
                <a:gd name="T33" fmla="*/ 10407 h 17101"/>
                <a:gd name="T34" fmla="*/ 2291 w 17456"/>
                <a:gd name="T35" fmla="*/ 11424 h 17101"/>
                <a:gd name="T36" fmla="*/ 3520 w 17456"/>
                <a:gd name="T37" fmla="*/ 12289 h 17101"/>
                <a:gd name="T38" fmla="*/ 4975 w 17456"/>
                <a:gd name="T39" fmla="*/ 12972 h 17101"/>
                <a:gd name="T40" fmla="*/ 6951 w 17456"/>
                <a:gd name="T41" fmla="*/ 13490 h 17101"/>
                <a:gd name="T42" fmla="*/ 9258 w 17456"/>
                <a:gd name="T43" fmla="*/ 13619 h 17101"/>
                <a:gd name="T44" fmla="*/ 11387 w 17456"/>
                <a:gd name="T45" fmla="*/ 14653 h 17101"/>
                <a:gd name="T46" fmla="*/ 14660 w 17456"/>
                <a:gd name="T47" fmla="*/ 16991 h 17101"/>
                <a:gd name="T48" fmla="*/ 15008 w 17456"/>
                <a:gd name="T49" fmla="*/ 17101 h 17101"/>
                <a:gd name="T50" fmla="*/ 15502 w 17456"/>
                <a:gd name="T51" fmla="*/ 16848 h 17101"/>
                <a:gd name="T52" fmla="*/ 15581 w 17456"/>
                <a:gd name="T53" fmla="*/ 16290 h 17101"/>
                <a:gd name="T54" fmla="*/ 14872 w 17456"/>
                <a:gd name="T55" fmla="*/ 13789 h 17101"/>
                <a:gd name="T56" fmla="*/ 14622 w 17456"/>
                <a:gd name="T57" fmla="*/ 11941 h 17101"/>
                <a:gd name="T58" fmla="*/ 15974 w 17456"/>
                <a:gd name="T59" fmla="*/ 10625 h 17101"/>
                <a:gd name="T60" fmla="*/ 16985 w 17456"/>
                <a:gd name="T61" fmla="*/ 9036 h 17101"/>
                <a:gd name="T62" fmla="*/ 17430 w 17456"/>
                <a:gd name="T63" fmla="*/ 7337 h 17101"/>
                <a:gd name="T64" fmla="*/ 17323 w 17456"/>
                <a:gd name="T65" fmla="*/ 5626 h 17101"/>
                <a:gd name="T66" fmla="*/ 13703 w 17456"/>
                <a:gd name="T67" fmla="*/ 12807 h 17101"/>
                <a:gd name="T68" fmla="*/ 13991 w 17456"/>
                <a:gd name="T69" fmla="*/ 14416 h 17101"/>
                <a:gd name="T70" fmla="*/ 11984 w 17456"/>
                <a:gd name="T71" fmla="*/ 13859 h 17101"/>
                <a:gd name="T72" fmla="*/ 10003 w 17456"/>
                <a:gd name="T73" fmla="*/ 12557 h 17101"/>
                <a:gd name="T74" fmla="*/ 8359 w 17456"/>
                <a:gd name="T75" fmla="*/ 12630 h 17101"/>
                <a:gd name="T76" fmla="*/ 6887 w 17456"/>
                <a:gd name="T77" fmla="*/ 12470 h 17101"/>
                <a:gd name="T78" fmla="*/ 5462 w 17456"/>
                <a:gd name="T79" fmla="*/ 12093 h 17101"/>
                <a:gd name="T80" fmla="*/ 4128 w 17456"/>
                <a:gd name="T81" fmla="*/ 11491 h 17101"/>
                <a:gd name="T82" fmla="*/ 2903 w 17456"/>
                <a:gd name="T83" fmla="*/ 10637 h 17101"/>
                <a:gd name="T84" fmla="*/ 1651 w 17456"/>
                <a:gd name="T85" fmla="*/ 9159 h 17101"/>
                <a:gd name="T86" fmla="*/ 1058 w 17456"/>
                <a:gd name="T87" fmla="*/ 7539 h 17101"/>
                <a:gd name="T88" fmla="*/ 1096 w 17456"/>
                <a:gd name="T89" fmla="*/ 5892 h 17101"/>
                <a:gd name="T90" fmla="*/ 1687 w 17456"/>
                <a:gd name="T91" fmla="*/ 4414 h 17101"/>
                <a:gd name="T92" fmla="*/ 2906 w 17456"/>
                <a:gd name="T93" fmla="*/ 2992 h 17101"/>
                <a:gd name="T94" fmla="*/ 4610 w 17456"/>
                <a:gd name="T95" fmla="*/ 1893 h 17101"/>
                <a:gd name="T96" fmla="*/ 6688 w 17456"/>
                <a:gd name="T97" fmla="*/ 1202 h 17101"/>
                <a:gd name="T98" fmla="*/ 8827 w 17456"/>
                <a:gd name="T99" fmla="*/ 996 h 17101"/>
                <a:gd name="T100" fmla="*/ 10360 w 17456"/>
                <a:gd name="T101" fmla="*/ 1125 h 17101"/>
                <a:gd name="T102" fmla="*/ 11808 w 17456"/>
                <a:gd name="T103" fmla="*/ 1476 h 17101"/>
                <a:gd name="T104" fmla="*/ 13137 w 17456"/>
                <a:gd name="T105" fmla="*/ 2036 h 17101"/>
                <a:gd name="T106" fmla="*/ 14245 w 17456"/>
                <a:gd name="T107" fmla="*/ 2744 h 17101"/>
                <a:gd name="T108" fmla="*/ 15264 w 17456"/>
                <a:gd name="T109" fmla="*/ 3708 h 17101"/>
                <a:gd name="T110" fmla="*/ 15970 w 17456"/>
                <a:gd name="T111" fmla="*/ 4772 h 17101"/>
                <a:gd name="T112" fmla="*/ 16365 w 17456"/>
                <a:gd name="T113" fmla="*/ 5896 h 17101"/>
                <a:gd name="T114" fmla="*/ 16454 w 17456"/>
                <a:gd name="T115" fmla="*/ 7047 h 17101"/>
                <a:gd name="T116" fmla="*/ 16241 w 17456"/>
                <a:gd name="T117" fmla="*/ 8186 h 17101"/>
                <a:gd name="T118" fmla="*/ 15730 w 17456"/>
                <a:gd name="T119" fmla="*/ 9281 h 17101"/>
                <a:gd name="T120" fmla="*/ 14926 w 17456"/>
                <a:gd name="T121" fmla="*/ 10292 h 17101"/>
                <a:gd name="T122" fmla="*/ 13831 w 17456"/>
                <a:gd name="T123" fmla="*/ 11184 h 17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56" h="17101">
                  <a:moveTo>
                    <a:pt x="17272" y="5415"/>
                  </a:moveTo>
                  <a:lnTo>
                    <a:pt x="17272" y="5415"/>
                  </a:lnTo>
                  <a:lnTo>
                    <a:pt x="17241" y="5302"/>
                  </a:lnTo>
                  <a:lnTo>
                    <a:pt x="17207" y="5191"/>
                  </a:lnTo>
                  <a:lnTo>
                    <a:pt x="17172" y="5080"/>
                  </a:lnTo>
                  <a:lnTo>
                    <a:pt x="17134" y="4971"/>
                  </a:lnTo>
                  <a:lnTo>
                    <a:pt x="17094" y="4863"/>
                  </a:lnTo>
                  <a:lnTo>
                    <a:pt x="17052" y="4756"/>
                  </a:lnTo>
                  <a:lnTo>
                    <a:pt x="17008" y="4650"/>
                  </a:lnTo>
                  <a:lnTo>
                    <a:pt x="16962" y="4544"/>
                  </a:lnTo>
                  <a:lnTo>
                    <a:pt x="16914" y="4441"/>
                  </a:lnTo>
                  <a:lnTo>
                    <a:pt x="16864" y="4337"/>
                  </a:lnTo>
                  <a:lnTo>
                    <a:pt x="16813" y="4236"/>
                  </a:lnTo>
                  <a:lnTo>
                    <a:pt x="16758" y="4134"/>
                  </a:lnTo>
                  <a:lnTo>
                    <a:pt x="16703" y="4035"/>
                  </a:lnTo>
                  <a:lnTo>
                    <a:pt x="16646" y="3936"/>
                  </a:lnTo>
                  <a:lnTo>
                    <a:pt x="16586" y="3838"/>
                  </a:lnTo>
                  <a:lnTo>
                    <a:pt x="16525" y="3742"/>
                  </a:lnTo>
                  <a:lnTo>
                    <a:pt x="16462" y="3646"/>
                  </a:lnTo>
                  <a:lnTo>
                    <a:pt x="16398" y="3552"/>
                  </a:lnTo>
                  <a:lnTo>
                    <a:pt x="16332" y="3459"/>
                  </a:lnTo>
                  <a:lnTo>
                    <a:pt x="16263" y="3368"/>
                  </a:lnTo>
                  <a:lnTo>
                    <a:pt x="16194" y="3277"/>
                  </a:lnTo>
                  <a:lnTo>
                    <a:pt x="16123" y="3187"/>
                  </a:lnTo>
                  <a:lnTo>
                    <a:pt x="16051" y="3099"/>
                  </a:lnTo>
                  <a:lnTo>
                    <a:pt x="15976" y="3011"/>
                  </a:lnTo>
                  <a:lnTo>
                    <a:pt x="15900" y="2924"/>
                  </a:lnTo>
                  <a:lnTo>
                    <a:pt x="15823" y="2840"/>
                  </a:lnTo>
                  <a:lnTo>
                    <a:pt x="15745" y="2756"/>
                  </a:lnTo>
                  <a:lnTo>
                    <a:pt x="15665" y="2674"/>
                  </a:lnTo>
                  <a:lnTo>
                    <a:pt x="15583" y="2591"/>
                  </a:lnTo>
                  <a:lnTo>
                    <a:pt x="15501" y="2511"/>
                  </a:lnTo>
                  <a:lnTo>
                    <a:pt x="15416" y="2432"/>
                  </a:lnTo>
                  <a:lnTo>
                    <a:pt x="15331" y="2354"/>
                  </a:lnTo>
                  <a:lnTo>
                    <a:pt x="15244" y="2277"/>
                  </a:lnTo>
                  <a:lnTo>
                    <a:pt x="15156" y="2202"/>
                  </a:lnTo>
                  <a:lnTo>
                    <a:pt x="15067" y="2128"/>
                  </a:lnTo>
                  <a:lnTo>
                    <a:pt x="14976" y="2054"/>
                  </a:lnTo>
                  <a:lnTo>
                    <a:pt x="14885" y="1983"/>
                  </a:lnTo>
                  <a:lnTo>
                    <a:pt x="14792" y="1912"/>
                  </a:lnTo>
                  <a:lnTo>
                    <a:pt x="14698" y="1843"/>
                  </a:lnTo>
                  <a:lnTo>
                    <a:pt x="14604" y="1775"/>
                  </a:lnTo>
                  <a:lnTo>
                    <a:pt x="14508" y="1707"/>
                  </a:lnTo>
                  <a:lnTo>
                    <a:pt x="14411" y="1642"/>
                  </a:lnTo>
                  <a:lnTo>
                    <a:pt x="14313" y="1577"/>
                  </a:lnTo>
                  <a:lnTo>
                    <a:pt x="14214" y="1514"/>
                  </a:lnTo>
                  <a:lnTo>
                    <a:pt x="14115" y="1452"/>
                  </a:lnTo>
                  <a:lnTo>
                    <a:pt x="14014" y="1391"/>
                  </a:lnTo>
                  <a:lnTo>
                    <a:pt x="13913" y="1333"/>
                  </a:lnTo>
                  <a:lnTo>
                    <a:pt x="13810" y="1274"/>
                  </a:lnTo>
                  <a:lnTo>
                    <a:pt x="13707" y="1217"/>
                  </a:lnTo>
                  <a:lnTo>
                    <a:pt x="13604" y="1162"/>
                  </a:lnTo>
                  <a:lnTo>
                    <a:pt x="13499" y="1107"/>
                  </a:lnTo>
                  <a:lnTo>
                    <a:pt x="13393" y="1055"/>
                  </a:lnTo>
                  <a:lnTo>
                    <a:pt x="13288" y="1003"/>
                  </a:lnTo>
                  <a:lnTo>
                    <a:pt x="13181" y="952"/>
                  </a:lnTo>
                  <a:lnTo>
                    <a:pt x="13074" y="903"/>
                  </a:lnTo>
                  <a:lnTo>
                    <a:pt x="12966" y="856"/>
                  </a:lnTo>
                  <a:lnTo>
                    <a:pt x="12858" y="809"/>
                  </a:lnTo>
                  <a:lnTo>
                    <a:pt x="12749" y="764"/>
                  </a:lnTo>
                  <a:lnTo>
                    <a:pt x="12640" y="721"/>
                  </a:lnTo>
                  <a:lnTo>
                    <a:pt x="12530" y="678"/>
                  </a:lnTo>
                  <a:lnTo>
                    <a:pt x="12420" y="637"/>
                  </a:lnTo>
                  <a:lnTo>
                    <a:pt x="12309" y="598"/>
                  </a:lnTo>
                  <a:lnTo>
                    <a:pt x="12198" y="559"/>
                  </a:lnTo>
                  <a:lnTo>
                    <a:pt x="12086" y="523"/>
                  </a:lnTo>
                  <a:lnTo>
                    <a:pt x="12086" y="523"/>
                  </a:lnTo>
                  <a:lnTo>
                    <a:pt x="11980" y="489"/>
                  </a:lnTo>
                  <a:lnTo>
                    <a:pt x="11873" y="456"/>
                  </a:lnTo>
                  <a:lnTo>
                    <a:pt x="11765" y="424"/>
                  </a:lnTo>
                  <a:lnTo>
                    <a:pt x="11657" y="394"/>
                  </a:lnTo>
                  <a:lnTo>
                    <a:pt x="11549" y="364"/>
                  </a:lnTo>
                  <a:lnTo>
                    <a:pt x="11441" y="336"/>
                  </a:lnTo>
                  <a:lnTo>
                    <a:pt x="11333" y="309"/>
                  </a:lnTo>
                  <a:lnTo>
                    <a:pt x="11224" y="283"/>
                  </a:lnTo>
                  <a:lnTo>
                    <a:pt x="11115" y="258"/>
                  </a:lnTo>
                  <a:lnTo>
                    <a:pt x="11007" y="235"/>
                  </a:lnTo>
                  <a:lnTo>
                    <a:pt x="10898" y="212"/>
                  </a:lnTo>
                  <a:lnTo>
                    <a:pt x="10788" y="191"/>
                  </a:lnTo>
                  <a:lnTo>
                    <a:pt x="10679" y="171"/>
                  </a:lnTo>
                  <a:lnTo>
                    <a:pt x="10570" y="152"/>
                  </a:lnTo>
                  <a:lnTo>
                    <a:pt x="10460" y="135"/>
                  </a:lnTo>
                  <a:lnTo>
                    <a:pt x="10351" y="117"/>
                  </a:lnTo>
                  <a:lnTo>
                    <a:pt x="10241" y="101"/>
                  </a:lnTo>
                  <a:lnTo>
                    <a:pt x="10131" y="88"/>
                  </a:lnTo>
                  <a:lnTo>
                    <a:pt x="10021" y="74"/>
                  </a:lnTo>
                  <a:lnTo>
                    <a:pt x="9912" y="62"/>
                  </a:lnTo>
                  <a:lnTo>
                    <a:pt x="9802" y="51"/>
                  </a:lnTo>
                  <a:lnTo>
                    <a:pt x="9692" y="41"/>
                  </a:lnTo>
                  <a:lnTo>
                    <a:pt x="9582" y="32"/>
                  </a:lnTo>
                  <a:lnTo>
                    <a:pt x="9472" y="25"/>
                  </a:lnTo>
                  <a:lnTo>
                    <a:pt x="9363" y="17"/>
                  </a:lnTo>
                  <a:lnTo>
                    <a:pt x="9253" y="12"/>
                  </a:lnTo>
                  <a:lnTo>
                    <a:pt x="9143" y="7"/>
                  </a:lnTo>
                  <a:lnTo>
                    <a:pt x="9032" y="4"/>
                  </a:lnTo>
                  <a:lnTo>
                    <a:pt x="8923" y="2"/>
                  </a:lnTo>
                  <a:lnTo>
                    <a:pt x="8813" y="0"/>
                  </a:lnTo>
                  <a:lnTo>
                    <a:pt x="8704" y="0"/>
                  </a:lnTo>
                  <a:lnTo>
                    <a:pt x="8594" y="1"/>
                  </a:lnTo>
                  <a:lnTo>
                    <a:pt x="8485" y="3"/>
                  </a:lnTo>
                  <a:lnTo>
                    <a:pt x="8376" y="6"/>
                  </a:lnTo>
                  <a:lnTo>
                    <a:pt x="8267" y="11"/>
                  </a:lnTo>
                  <a:lnTo>
                    <a:pt x="8158" y="15"/>
                  </a:lnTo>
                  <a:lnTo>
                    <a:pt x="8049" y="21"/>
                  </a:lnTo>
                  <a:lnTo>
                    <a:pt x="7941" y="29"/>
                  </a:lnTo>
                  <a:lnTo>
                    <a:pt x="7834" y="37"/>
                  </a:lnTo>
                  <a:lnTo>
                    <a:pt x="7726" y="47"/>
                  </a:lnTo>
                  <a:lnTo>
                    <a:pt x="7618" y="57"/>
                  </a:lnTo>
                  <a:lnTo>
                    <a:pt x="7510" y="68"/>
                  </a:lnTo>
                  <a:lnTo>
                    <a:pt x="7402" y="81"/>
                  </a:lnTo>
                  <a:lnTo>
                    <a:pt x="7295" y="94"/>
                  </a:lnTo>
                  <a:lnTo>
                    <a:pt x="7188" y="109"/>
                  </a:lnTo>
                  <a:lnTo>
                    <a:pt x="7082" y="124"/>
                  </a:lnTo>
                  <a:lnTo>
                    <a:pt x="6975" y="141"/>
                  </a:lnTo>
                  <a:lnTo>
                    <a:pt x="6870" y="158"/>
                  </a:lnTo>
                  <a:lnTo>
                    <a:pt x="6764" y="177"/>
                  </a:lnTo>
                  <a:lnTo>
                    <a:pt x="6659" y="196"/>
                  </a:lnTo>
                  <a:lnTo>
                    <a:pt x="6554" y="217"/>
                  </a:lnTo>
                  <a:lnTo>
                    <a:pt x="6450" y="239"/>
                  </a:lnTo>
                  <a:lnTo>
                    <a:pt x="6345" y="262"/>
                  </a:lnTo>
                  <a:lnTo>
                    <a:pt x="6241" y="285"/>
                  </a:lnTo>
                  <a:lnTo>
                    <a:pt x="6138" y="310"/>
                  </a:lnTo>
                  <a:lnTo>
                    <a:pt x="6035" y="335"/>
                  </a:lnTo>
                  <a:lnTo>
                    <a:pt x="5933" y="361"/>
                  </a:lnTo>
                  <a:lnTo>
                    <a:pt x="5830" y="389"/>
                  </a:lnTo>
                  <a:lnTo>
                    <a:pt x="5728" y="417"/>
                  </a:lnTo>
                  <a:lnTo>
                    <a:pt x="5627" y="446"/>
                  </a:lnTo>
                  <a:lnTo>
                    <a:pt x="5526" y="477"/>
                  </a:lnTo>
                  <a:lnTo>
                    <a:pt x="5426" y="508"/>
                  </a:lnTo>
                  <a:lnTo>
                    <a:pt x="5327" y="540"/>
                  </a:lnTo>
                  <a:lnTo>
                    <a:pt x="5227" y="573"/>
                  </a:lnTo>
                  <a:lnTo>
                    <a:pt x="5129" y="608"/>
                  </a:lnTo>
                  <a:lnTo>
                    <a:pt x="5031" y="643"/>
                  </a:lnTo>
                  <a:lnTo>
                    <a:pt x="4932" y="679"/>
                  </a:lnTo>
                  <a:lnTo>
                    <a:pt x="4836" y="716"/>
                  </a:lnTo>
                  <a:lnTo>
                    <a:pt x="4739" y="754"/>
                  </a:lnTo>
                  <a:lnTo>
                    <a:pt x="4643" y="793"/>
                  </a:lnTo>
                  <a:lnTo>
                    <a:pt x="4548" y="833"/>
                  </a:lnTo>
                  <a:lnTo>
                    <a:pt x="4454" y="873"/>
                  </a:lnTo>
                  <a:lnTo>
                    <a:pt x="4360" y="915"/>
                  </a:lnTo>
                  <a:lnTo>
                    <a:pt x="4266" y="958"/>
                  </a:lnTo>
                  <a:lnTo>
                    <a:pt x="4173" y="1002"/>
                  </a:lnTo>
                  <a:lnTo>
                    <a:pt x="4081" y="1045"/>
                  </a:lnTo>
                  <a:lnTo>
                    <a:pt x="3989" y="1091"/>
                  </a:lnTo>
                  <a:lnTo>
                    <a:pt x="3898" y="1137"/>
                  </a:lnTo>
                  <a:lnTo>
                    <a:pt x="3808" y="1184"/>
                  </a:lnTo>
                  <a:lnTo>
                    <a:pt x="3718" y="1232"/>
                  </a:lnTo>
                  <a:lnTo>
                    <a:pt x="3631" y="1281"/>
                  </a:lnTo>
                  <a:lnTo>
                    <a:pt x="3542" y="1330"/>
                  </a:lnTo>
                  <a:lnTo>
                    <a:pt x="3456" y="1382"/>
                  </a:lnTo>
                  <a:lnTo>
                    <a:pt x="3369" y="1433"/>
                  </a:lnTo>
                  <a:lnTo>
                    <a:pt x="3284" y="1485"/>
                  </a:lnTo>
                  <a:lnTo>
                    <a:pt x="3198" y="1539"/>
                  </a:lnTo>
                  <a:lnTo>
                    <a:pt x="3115" y="1593"/>
                  </a:lnTo>
                  <a:lnTo>
                    <a:pt x="3031" y="1647"/>
                  </a:lnTo>
                  <a:lnTo>
                    <a:pt x="2949" y="1704"/>
                  </a:lnTo>
                  <a:lnTo>
                    <a:pt x="2867" y="1761"/>
                  </a:lnTo>
                  <a:lnTo>
                    <a:pt x="2787" y="1818"/>
                  </a:lnTo>
                  <a:lnTo>
                    <a:pt x="2707" y="1876"/>
                  </a:lnTo>
                  <a:lnTo>
                    <a:pt x="2627" y="1936"/>
                  </a:lnTo>
                  <a:lnTo>
                    <a:pt x="2549" y="1996"/>
                  </a:lnTo>
                  <a:lnTo>
                    <a:pt x="2472" y="2056"/>
                  </a:lnTo>
                  <a:lnTo>
                    <a:pt x="2396" y="2118"/>
                  </a:lnTo>
                  <a:lnTo>
                    <a:pt x="2321" y="2181"/>
                  </a:lnTo>
                  <a:lnTo>
                    <a:pt x="2246" y="2244"/>
                  </a:lnTo>
                  <a:lnTo>
                    <a:pt x="2173" y="2308"/>
                  </a:lnTo>
                  <a:lnTo>
                    <a:pt x="2101" y="2374"/>
                  </a:lnTo>
                  <a:lnTo>
                    <a:pt x="2029" y="2440"/>
                  </a:lnTo>
                  <a:lnTo>
                    <a:pt x="1959" y="2506"/>
                  </a:lnTo>
                  <a:lnTo>
                    <a:pt x="1889" y="2573"/>
                  </a:lnTo>
                  <a:lnTo>
                    <a:pt x="1821" y="2642"/>
                  </a:lnTo>
                  <a:lnTo>
                    <a:pt x="1752" y="2711"/>
                  </a:lnTo>
                  <a:lnTo>
                    <a:pt x="1686" y="2780"/>
                  </a:lnTo>
                  <a:lnTo>
                    <a:pt x="1621" y="2852"/>
                  </a:lnTo>
                  <a:lnTo>
                    <a:pt x="1557" y="2923"/>
                  </a:lnTo>
                  <a:lnTo>
                    <a:pt x="1494" y="2995"/>
                  </a:lnTo>
                  <a:lnTo>
                    <a:pt x="1431" y="3069"/>
                  </a:lnTo>
                  <a:lnTo>
                    <a:pt x="1370" y="3142"/>
                  </a:lnTo>
                  <a:lnTo>
                    <a:pt x="1310" y="3217"/>
                  </a:lnTo>
                  <a:lnTo>
                    <a:pt x="1251" y="3292"/>
                  </a:lnTo>
                  <a:lnTo>
                    <a:pt x="1193" y="3369"/>
                  </a:lnTo>
                  <a:lnTo>
                    <a:pt x="1137" y="3446"/>
                  </a:lnTo>
                  <a:lnTo>
                    <a:pt x="1081" y="3522"/>
                  </a:lnTo>
                  <a:lnTo>
                    <a:pt x="1028" y="3601"/>
                  </a:lnTo>
                  <a:lnTo>
                    <a:pt x="974" y="3680"/>
                  </a:lnTo>
                  <a:lnTo>
                    <a:pt x="923" y="3761"/>
                  </a:lnTo>
                  <a:lnTo>
                    <a:pt x="872" y="3841"/>
                  </a:lnTo>
                  <a:lnTo>
                    <a:pt x="823" y="3922"/>
                  </a:lnTo>
                  <a:lnTo>
                    <a:pt x="775" y="4004"/>
                  </a:lnTo>
                  <a:lnTo>
                    <a:pt x="728" y="4087"/>
                  </a:lnTo>
                  <a:lnTo>
                    <a:pt x="682" y="4171"/>
                  </a:lnTo>
                  <a:lnTo>
                    <a:pt x="638" y="4255"/>
                  </a:lnTo>
                  <a:lnTo>
                    <a:pt x="595" y="4340"/>
                  </a:lnTo>
                  <a:lnTo>
                    <a:pt x="553" y="4426"/>
                  </a:lnTo>
                  <a:lnTo>
                    <a:pt x="513" y="4512"/>
                  </a:lnTo>
                  <a:lnTo>
                    <a:pt x="513" y="4512"/>
                  </a:lnTo>
                  <a:lnTo>
                    <a:pt x="476" y="4592"/>
                  </a:lnTo>
                  <a:lnTo>
                    <a:pt x="442" y="4672"/>
                  </a:lnTo>
                  <a:lnTo>
                    <a:pt x="409" y="4752"/>
                  </a:lnTo>
                  <a:lnTo>
                    <a:pt x="377" y="4833"/>
                  </a:lnTo>
                  <a:lnTo>
                    <a:pt x="346" y="4914"/>
                  </a:lnTo>
                  <a:lnTo>
                    <a:pt x="317" y="4994"/>
                  </a:lnTo>
                  <a:lnTo>
                    <a:pt x="289" y="5075"/>
                  </a:lnTo>
                  <a:lnTo>
                    <a:pt x="263" y="5155"/>
                  </a:lnTo>
                  <a:lnTo>
                    <a:pt x="237" y="5236"/>
                  </a:lnTo>
                  <a:lnTo>
                    <a:pt x="214" y="5317"/>
                  </a:lnTo>
                  <a:lnTo>
                    <a:pt x="190" y="5398"/>
                  </a:lnTo>
                  <a:lnTo>
                    <a:pt x="169" y="5478"/>
                  </a:lnTo>
                  <a:lnTo>
                    <a:pt x="148" y="5560"/>
                  </a:lnTo>
                  <a:lnTo>
                    <a:pt x="130" y="5641"/>
                  </a:lnTo>
                  <a:lnTo>
                    <a:pt x="112" y="5722"/>
                  </a:lnTo>
                  <a:lnTo>
                    <a:pt x="96" y="5803"/>
                  </a:lnTo>
                  <a:lnTo>
                    <a:pt x="81" y="5884"/>
                  </a:lnTo>
                  <a:lnTo>
                    <a:pt x="67" y="5965"/>
                  </a:lnTo>
                  <a:lnTo>
                    <a:pt x="55" y="6047"/>
                  </a:lnTo>
                  <a:lnTo>
                    <a:pt x="44" y="6128"/>
                  </a:lnTo>
                  <a:lnTo>
                    <a:pt x="34" y="6209"/>
                  </a:lnTo>
                  <a:lnTo>
                    <a:pt x="25" y="6290"/>
                  </a:lnTo>
                  <a:lnTo>
                    <a:pt x="18" y="6371"/>
                  </a:lnTo>
                  <a:lnTo>
                    <a:pt x="12" y="6452"/>
                  </a:lnTo>
                  <a:lnTo>
                    <a:pt x="7" y="6533"/>
                  </a:lnTo>
                  <a:lnTo>
                    <a:pt x="3" y="6613"/>
                  </a:lnTo>
                  <a:lnTo>
                    <a:pt x="1" y="6695"/>
                  </a:lnTo>
                  <a:lnTo>
                    <a:pt x="0" y="6776"/>
                  </a:lnTo>
                  <a:lnTo>
                    <a:pt x="0" y="6856"/>
                  </a:lnTo>
                  <a:lnTo>
                    <a:pt x="1" y="6937"/>
                  </a:lnTo>
                  <a:lnTo>
                    <a:pt x="3" y="7017"/>
                  </a:lnTo>
                  <a:lnTo>
                    <a:pt x="7" y="7097"/>
                  </a:lnTo>
                  <a:lnTo>
                    <a:pt x="12" y="7177"/>
                  </a:lnTo>
                  <a:lnTo>
                    <a:pt x="18" y="7257"/>
                  </a:lnTo>
                  <a:lnTo>
                    <a:pt x="25" y="7337"/>
                  </a:lnTo>
                  <a:lnTo>
                    <a:pt x="34" y="7417"/>
                  </a:lnTo>
                  <a:lnTo>
                    <a:pt x="44" y="7498"/>
                  </a:lnTo>
                  <a:lnTo>
                    <a:pt x="54" y="7577"/>
                  </a:lnTo>
                  <a:lnTo>
                    <a:pt x="67" y="7657"/>
                  </a:lnTo>
                  <a:lnTo>
                    <a:pt x="80" y="7736"/>
                  </a:lnTo>
                  <a:lnTo>
                    <a:pt x="94" y="7815"/>
                  </a:lnTo>
                  <a:lnTo>
                    <a:pt x="110" y="7894"/>
                  </a:lnTo>
                  <a:lnTo>
                    <a:pt x="127" y="7972"/>
                  </a:lnTo>
                  <a:lnTo>
                    <a:pt x="145" y="8051"/>
                  </a:lnTo>
                  <a:lnTo>
                    <a:pt x="163" y="8129"/>
                  </a:lnTo>
                  <a:lnTo>
                    <a:pt x="184" y="8207"/>
                  </a:lnTo>
                  <a:lnTo>
                    <a:pt x="205" y="8284"/>
                  </a:lnTo>
                  <a:lnTo>
                    <a:pt x="227" y="8362"/>
                  </a:lnTo>
                  <a:lnTo>
                    <a:pt x="252" y="8439"/>
                  </a:lnTo>
                  <a:lnTo>
                    <a:pt x="277" y="8516"/>
                  </a:lnTo>
                  <a:lnTo>
                    <a:pt x="302" y="8593"/>
                  </a:lnTo>
                  <a:lnTo>
                    <a:pt x="330" y="8670"/>
                  </a:lnTo>
                  <a:lnTo>
                    <a:pt x="358" y="8747"/>
                  </a:lnTo>
                  <a:lnTo>
                    <a:pt x="387" y="8823"/>
                  </a:lnTo>
                  <a:lnTo>
                    <a:pt x="418" y="8898"/>
                  </a:lnTo>
                  <a:lnTo>
                    <a:pt x="449" y="8973"/>
                  </a:lnTo>
                  <a:lnTo>
                    <a:pt x="482" y="9049"/>
                  </a:lnTo>
                  <a:lnTo>
                    <a:pt x="516" y="9124"/>
                  </a:lnTo>
                  <a:lnTo>
                    <a:pt x="550" y="9197"/>
                  </a:lnTo>
                  <a:lnTo>
                    <a:pt x="586" y="9272"/>
                  </a:lnTo>
                  <a:lnTo>
                    <a:pt x="624" y="9346"/>
                  </a:lnTo>
                  <a:lnTo>
                    <a:pt x="661" y="9419"/>
                  </a:lnTo>
                  <a:lnTo>
                    <a:pt x="701" y="9492"/>
                  </a:lnTo>
                  <a:lnTo>
                    <a:pt x="741" y="9565"/>
                  </a:lnTo>
                  <a:lnTo>
                    <a:pt x="783" y="9637"/>
                  </a:lnTo>
                  <a:lnTo>
                    <a:pt x="825" y="9710"/>
                  </a:lnTo>
                  <a:lnTo>
                    <a:pt x="869" y="9781"/>
                  </a:lnTo>
                  <a:lnTo>
                    <a:pt x="913" y="9853"/>
                  </a:lnTo>
                  <a:lnTo>
                    <a:pt x="959" y="9923"/>
                  </a:lnTo>
                  <a:lnTo>
                    <a:pt x="1005" y="9994"/>
                  </a:lnTo>
                  <a:lnTo>
                    <a:pt x="1053" y="10063"/>
                  </a:lnTo>
                  <a:lnTo>
                    <a:pt x="1103" y="10134"/>
                  </a:lnTo>
                  <a:lnTo>
                    <a:pt x="1152" y="10202"/>
                  </a:lnTo>
                  <a:lnTo>
                    <a:pt x="1203" y="10271"/>
                  </a:lnTo>
                  <a:lnTo>
                    <a:pt x="1254" y="10340"/>
                  </a:lnTo>
                  <a:lnTo>
                    <a:pt x="1308" y="10407"/>
                  </a:lnTo>
                  <a:lnTo>
                    <a:pt x="1362" y="10474"/>
                  </a:lnTo>
                  <a:lnTo>
                    <a:pt x="1417" y="10542"/>
                  </a:lnTo>
                  <a:lnTo>
                    <a:pt x="1472" y="10608"/>
                  </a:lnTo>
                  <a:lnTo>
                    <a:pt x="1530" y="10674"/>
                  </a:lnTo>
                  <a:lnTo>
                    <a:pt x="1588" y="10739"/>
                  </a:lnTo>
                  <a:lnTo>
                    <a:pt x="1646" y="10804"/>
                  </a:lnTo>
                  <a:lnTo>
                    <a:pt x="1706" y="10868"/>
                  </a:lnTo>
                  <a:lnTo>
                    <a:pt x="1768" y="10932"/>
                  </a:lnTo>
                  <a:lnTo>
                    <a:pt x="1830" y="10995"/>
                  </a:lnTo>
                  <a:lnTo>
                    <a:pt x="1893" y="11058"/>
                  </a:lnTo>
                  <a:lnTo>
                    <a:pt x="1956" y="11121"/>
                  </a:lnTo>
                  <a:lnTo>
                    <a:pt x="2022" y="11182"/>
                  </a:lnTo>
                  <a:lnTo>
                    <a:pt x="2088" y="11244"/>
                  </a:lnTo>
                  <a:lnTo>
                    <a:pt x="2154" y="11305"/>
                  </a:lnTo>
                  <a:lnTo>
                    <a:pt x="2222" y="11365"/>
                  </a:lnTo>
                  <a:lnTo>
                    <a:pt x="2291" y="11424"/>
                  </a:lnTo>
                  <a:lnTo>
                    <a:pt x="2361" y="11483"/>
                  </a:lnTo>
                  <a:lnTo>
                    <a:pt x="2432" y="11541"/>
                  </a:lnTo>
                  <a:lnTo>
                    <a:pt x="2503" y="11599"/>
                  </a:lnTo>
                  <a:lnTo>
                    <a:pt x="2576" y="11656"/>
                  </a:lnTo>
                  <a:lnTo>
                    <a:pt x="2650" y="11712"/>
                  </a:lnTo>
                  <a:lnTo>
                    <a:pt x="2724" y="11768"/>
                  </a:lnTo>
                  <a:lnTo>
                    <a:pt x="2799" y="11823"/>
                  </a:lnTo>
                  <a:lnTo>
                    <a:pt x="2875" y="11877"/>
                  </a:lnTo>
                  <a:lnTo>
                    <a:pt x="2953" y="11932"/>
                  </a:lnTo>
                  <a:lnTo>
                    <a:pt x="3031" y="11985"/>
                  </a:lnTo>
                  <a:lnTo>
                    <a:pt x="3110" y="12037"/>
                  </a:lnTo>
                  <a:lnTo>
                    <a:pt x="3191" y="12089"/>
                  </a:lnTo>
                  <a:lnTo>
                    <a:pt x="3272" y="12140"/>
                  </a:lnTo>
                  <a:lnTo>
                    <a:pt x="3353" y="12191"/>
                  </a:lnTo>
                  <a:lnTo>
                    <a:pt x="3436" y="12240"/>
                  </a:lnTo>
                  <a:lnTo>
                    <a:pt x="3520" y="12289"/>
                  </a:lnTo>
                  <a:lnTo>
                    <a:pt x="3604" y="12339"/>
                  </a:lnTo>
                  <a:lnTo>
                    <a:pt x="3690" y="12386"/>
                  </a:lnTo>
                  <a:lnTo>
                    <a:pt x="3775" y="12433"/>
                  </a:lnTo>
                  <a:lnTo>
                    <a:pt x="3863" y="12478"/>
                  </a:lnTo>
                  <a:lnTo>
                    <a:pt x="3950" y="12524"/>
                  </a:lnTo>
                  <a:lnTo>
                    <a:pt x="4040" y="12569"/>
                  </a:lnTo>
                  <a:lnTo>
                    <a:pt x="4130" y="12613"/>
                  </a:lnTo>
                  <a:lnTo>
                    <a:pt x="4220" y="12656"/>
                  </a:lnTo>
                  <a:lnTo>
                    <a:pt x="4312" y="12698"/>
                  </a:lnTo>
                  <a:lnTo>
                    <a:pt x="4403" y="12740"/>
                  </a:lnTo>
                  <a:lnTo>
                    <a:pt x="4496" y="12781"/>
                  </a:lnTo>
                  <a:lnTo>
                    <a:pt x="4590" y="12820"/>
                  </a:lnTo>
                  <a:lnTo>
                    <a:pt x="4686" y="12860"/>
                  </a:lnTo>
                  <a:lnTo>
                    <a:pt x="4782" y="12898"/>
                  </a:lnTo>
                  <a:lnTo>
                    <a:pt x="4878" y="12935"/>
                  </a:lnTo>
                  <a:lnTo>
                    <a:pt x="4975" y="12972"/>
                  </a:lnTo>
                  <a:lnTo>
                    <a:pt x="5073" y="13008"/>
                  </a:lnTo>
                  <a:lnTo>
                    <a:pt x="5173" y="13042"/>
                  </a:lnTo>
                  <a:lnTo>
                    <a:pt x="5272" y="13076"/>
                  </a:lnTo>
                  <a:lnTo>
                    <a:pt x="5373" y="13109"/>
                  </a:lnTo>
                  <a:lnTo>
                    <a:pt x="5373" y="13109"/>
                  </a:lnTo>
                  <a:lnTo>
                    <a:pt x="5515" y="13154"/>
                  </a:lnTo>
                  <a:lnTo>
                    <a:pt x="5657" y="13198"/>
                  </a:lnTo>
                  <a:lnTo>
                    <a:pt x="5799" y="13239"/>
                  </a:lnTo>
                  <a:lnTo>
                    <a:pt x="5942" y="13277"/>
                  </a:lnTo>
                  <a:lnTo>
                    <a:pt x="6085" y="13313"/>
                  </a:lnTo>
                  <a:lnTo>
                    <a:pt x="6229" y="13348"/>
                  </a:lnTo>
                  <a:lnTo>
                    <a:pt x="6373" y="13381"/>
                  </a:lnTo>
                  <a:lnTo>
                    <a:pt x="6517" y="13411"/>
                  </a:lnTo>
                  <a:lnTo>
                    <a:pt x="6661" y="13439"/>
                  </a:lnTo>
                  <a:lnTo>
                    <a:pt x="6806" y="13465"/>
                  </a:lnTo>
                  <a:lnTo>
                    <a:pt x="6951" y="13490"/>
                  </a:lnTo>
                  <a:lnTo>
                    <a:pt x="7095" y="13512"/>
                  </a:lnTo>
                  <a:lnTo>
                    <a:pt x="7240" y="13532"/>
                  </a:lnTo>
                  <a:lnTo>
                    <a:pt x="7386" y="13550"/>
                  </a:lnTo>
                  <a:lnTo>
                    <a:pt x="7530" y="13568"/>
                  </a:lnTo>
                  <a:lnTo>
                    <a:pt x="7675" y="13581"/>
                  </a:lnTo>
                  <a:lnTo>
                    <a:pt x="7821" y="13594"/>
                  </a:lnTo>
                  <a:lnTo>
                    <a:pt x="7965" y="13605"/>
                  </a:lnTo>
                  <a:lnTo>
                    <a:pt x="8109" y="13615"/>
                  </a:lnTo>
                  <a:lnTo>
                    <a:pt x="8255" y="13621"/>
                  </a:lnTo>
                  <a:lnTo>
                    <a:pt x="8399" y="13626"/>
                  </a:lnTo>
                  <a:lnTo>
                    <a:pt x="8542" y="13629"/>
                  </a:lnTo>
                  <a:lnTo>
                    <a:pt x="8686" y="13631"/>
                  </a:lnTo>
                  <a:lnTo>
                    <a:pt x="8829" y="13631"/>
                  </a:lnTo>
                  <a:lnTo>
                    <a:pt x="8973" y="13628"/>
                  </a:lnTo>
                  <a:lnTo>
                    <a:pt x="9116" y="13624"/>
                  </a:lnTo>
                  <a:lnTo>
                    <a:pt x="9258" y="13619"/>
                  </a:lnTo>
                  <a:lnTo>
                    <a:pt x="9400" y="13611"/>
                  </a:lnTo>
                  <a:lnTo>
                    <a:pt x="9542" y="13602"/>
                  </a:lnTo>
                  <a:lnTo>
                    <a:pt x="9683" y="13591"/>
                  </a:lnTo>
                  <a:lnTo>
                    <a:pt x="9823" y="13578"/>
                  </a:lnTo>
                  <a:lnTo>
                    <a:pt x="9963" y="13563"/>
                  </a:lnTo>
                  <a:lnTo>
                    <a:pt x="9963" y="13563"/>
                  </a:lnTo>
                  <a:lnTo>
                    <a:pt x="10101" y="13675"/>
                  </a:lnTo>
                  <a:lnTo>
                    <a:pt x="10239" y="13786"/>
                  </a:lnTo>
                  <a:lnTo>
                    <a:pt x="10379" y="13897"/>
                  </a:lnTo>
                  <a:lnTo>
                    <a:pt x="10520" y="14007"/>
                  </a:lnTo>
                  <a:lnTo>
                    <a:pt x="10662" y="14116"/>
                  </a:lnTo>
                  <a:lnTo>
                    <a:pt x="10805" y="14225"/>
                  </a:lnTo>
                  <a:lnTo>
                    <a:pt x="10949" y="14333"/>
                  </a:lnTo>
                  <a:lnTo>
                    <a:pt x="11095" y="14441"/>
                  </a:lnTo>
                  <a:lnTo>
                    <a:pt x="11240" y="14548"/>
                  </a:lnTo>
                  <a:lnTo>
                    <a:pt x="11387" y="14653"/>
                  </a:lnTo>
                  <a:lnTo>
                    <a:pt x="11534" y="14760"/>
                  </a:lnTo>
                  <a:lnTo>
                    <a:pt x="11681" y="14866"/>
                  </a:lnTo>
                  <a:lnTo>
                    <a:pt x="11979" y="15076"/>
                  </a:lnTo>
                  <a:lnTo>
                    <a:pt x="12277" y="15285"/>
                  </a:lnTo>
                  <a:lnTo>
                    <a:pt x="12875" y="15704"/>
                  </a:lnTo>
                  <a:lnTo>
                    <a:pt x="13174" y="15913"/>
                  </a:lnTo>
                  <a:lnTo>
                    <a:pt x="13471" y="16123"/>
                  </a:lnTo>
                  <a:lnTo>
                    <a:pt x="13767" y="16334"/>
                  </a:lnTo>
                  <a:lnTo>
                    <a:pt x="13915" y="16440"/>
                  </a:lnTo>
                  <a:lnTo>
                    <a:pt x="14061" y="16545"/>
                  </a:lnTo>
                  <a:lnTo>
                    <a:pt x="14206" y="16652"/>
                  </a:lnTo>
                  <a:lnTo>
                    <a:pt x="14352" y="16760"/>
                  </a:lnTo>
                  <a:lnTo>
                    <a:pt x="14496" y="16868"/>
                  </a:lnTo>
                  <a:lnTo>
                    <a:pt x="14639" y="16976"/>
                  </a:lnTo>
                  <a:lnTo>
                    <a:pt x="14639" y="16976"/>
                  </a:lnTo>
                  <a:lnTo>
                    <a:pt x="14660" y="16991"/>
                  </a:lnTo>
                  <a:lnTo>
                    <a:pt x="14681" y="17005"/>
                  </a:lnTo>
                  <a:lnTo>
                    <a:pt x="14703" y="17018"/>
                  </a:lnTo>
                  <a:lnTo>
                    <a:pt x="14725" y="17030"/>
                  </a:lnTo>
                  <a:lnTo>
                    <a:pt x="14747" y="17042"/>
                  </a:lnTo>
                  <a:lnTo>
                    <a:pt x="14770" y="17052"/>
                  </a:lnTo>
                  <a:lnTo>
                    <a:pt x="14793" y="17061"/>
                  </a:lnTo>
                  <a:lnTo>
                    <a:pt x="14816" y="17070"/>
                  </a:lnTo>
                  <a:lnTo>
                    <a:pt x="14839" y="17077"/>
                  </a:lnTo>
                  <a:lnTo>
                    <a:pt x="14864" y="17084"/>
                  </a:lnTo>
                  <a:lnTo>
                    <a:pt x="14887" y="17089"/>
                  </a:lnTo>
                  <a:lnTo>
                    <a:pt x="14911" y="17093"/>
                  </a:lnTo>
                  <a:lnTo>
                    <a:pt x="14935" y="17096"/>
                  </a:lnTo>
                  <a:lnTo>
                    <a:pt x="14959" y="17098"/>
                  </a:lnTo>
                  <a:lnTo>
                    <a:pt x="14983" y="17101"/>
                  </a:lnTo>
                  <a:lnTo>
                    <a:pt x="15008" y="17101"/>
                  </a:lnTo>
                  <a:lnTo>
                    <a:pt x="15008" y="17101"/>
                  </a:lnTo>
                  <a:lnTo>
                    <a:pt x="15045" y="17100"/>
                  </a:lnTo>
                  <a:lnTo>
                    <a:pt x="15083" y="17096"/>
                  </a:lnTo>
                  <a:lnTo>
                    <a:pt x="15120" y="17091"/>
                  </a:lnTo>
                  <a:lnTo>
                    <a:pt x="15155" y="17082"/>
                  </a:lnTo>
                  <a:lnTo>
                    <a:pt x="15191" y="17073"/>
                  </a:lnTo>
                  <a:lnTo>
                    <a:pt x="15225" y="17061"/>
                  </a:lnTo>
                  <a:lnTo>
                    <a:pt x="15258" y="17047"/>
                  </a:lnTo>
                  <a:lnTo>
                    <a:pt x="15290" y="17031"/>
                  </a:lnTo>
                  <a:lnTo>
                    <a:pt x="15321" y="17014"/>
                  </a:lnTo>
                  <a:lnTo>
                    <a:pt x="15351" y="16995"/>
                  </a:lnTo>
                  <a:lnTo>
                    <a:pt x="15380" y="16974"/>
                  </a:lnTo>
                  <a:lnTo>
                    <a:pt x="15406" y="16951"/>
                  </a:lnTo>
                  <a:lnTo>
                    <a:pt x="15432" y="16928"/>
                  </a:lnTo>
                  <a:lnTo>
                    <a:pt x="15457" y="16902"/>
                  </a:lnTo>
                  <a:lnTo>
                    <a:pt x="15480" y="16875"/>
                  </a:lnTo>
                  <a:lnTo>
                    <a:pt x="15502" y="16848"/>
                  </a:lnTo>
                  <a:lnTo>
                    <a:pt x="15521" y="16819"/>
                  </a:lnTo>
                  <a:lnTo>
                    <a:pt x="15539" y="16788"/>
                  </a:lnTo>
                  <a:lnTo>
                    <a:pt x="15556" y="16757"/>
                  </a:lnTo>
                  <a:lnTo>
                    <a:pt x="15570" y="16725"/>
                  </a:lnTo>
                  <a:lnTo>
                    <a:pt x="15583" y="16692"/>
                  </a:lnTo>
                  <a:lnTo>
                    <a:pt x="15593" y="16658"/>
                  </a:lnTo>
                  <a:lnTo>
                    <a:pt x="15603" y="16623"/>
                  </a:lnTo>
                  <a:lnTo>
                    <a:pt x="15610" y="16588"/>
                  </a:lnTo>
                  <a:lnTo>
                    <a:pt x="15614" y="16552"/>
                  </a:lnTo>
                  <a:lnTo>
                    <a:pt x="15616" y="16516"/>
                  </a:lnTo>
                  <a:lnTo>
                    <a:pt x="15617" y="16478"/>
                  </a:lnTo>
                  <a:lnTo>
                    <a:pt x="15615" y="16441"/>
                  </a:lnTo>
                  <a:lnTo>
                    <a:pt x="15610" y="16403"/>
                  </a:lnTo>
                  <a:lnTo>
                    <a:pt x="15603" y="16366"/>
                  </a:lnTo>
                  <a:lnTo>
                    <a:pt x="15593" y="16328"/>
                  </a:lnTo>
                  <a:lnTo>
                    <a:pt x="15581" y="16290"/>
                  </a:lnTo>
                  <a:lnTo>
                    <a:pt x="15581" y="16290"/>
                  </a:lnTo>
                  <a:lnTo>
                    <a:pt x="15514" y="16098"/>
                  </a:lnTo>
                  <a:lnTo>
                    <a:pt x="15450" y="15910"/>
                  </a:lnTo>
                  <a:lnTo>
                    <a:pt x="15389" y="15725"/>
                  </a:lnTo>
                  <a:lnTo>
                    <a:pt x="15332" y="15544"/>
                  </a:lnTo>
                  <a:lnTo>
                    <a:pt x="15277" y="15367"/>
                  </a:lnTo>
                  <a:lnTo>
                    <a:pt x="15226" y="15194"/>
                  </a:lnTo>
                  <a:lnTo>
                    <a:pt x="15176" y="15023"/>
                  </a:lnTo>
                  <a:lnTo>
                    <a:pt x="15130" y="14856"/>
                  </a:lnTo>
                  <a:lnTo>
                    <a:pt x="15086" y="14694"/>
                  </a:lnTo>
                  <a:lnTo>
                    <a:pt x="15044" y="14534"/>
                  </a:lnTo>
                  <a:lnTo>
                    <a:pt x="15006" y="14378"/>
                  </a:lnTo>
                  <a:lnTo>
                    <a:pt x="14968" y="14225"/>
                  </a:lnTo>
                  <a:lnTo>
                    <a:pt x="14934" y="14077"/>
                  </a:lnTo>
                  <a:lnTo>
                    <a:pt x="14902" y="13931"/>
                  </a:lnTo>
                  <a:lnTo>
                    <a:pt x="14872" y="13789"/>
                  </a:lnTo>
                  <a:lnTo>
                    <a:pt x="14844" y="13649"/>
                  </a:lnTo>
                  <a:lnTo>
                    <a:pt x="14819" y="13513"/>
                  </a:lnTo>
                  <a:lnTo>
                    <a:pt x="14795" y="13381"/>
                  </a:lnTo>
                  <a:lnTo>
                    <a:pt x="14773" y="13251"/>
                  </a:lnTo>
                  <a:lnTo>
                    <a:pt x="14753" y="13124"/>
                  </a:lnTo>
                  <a:lnTo>
                    <a:pt x="14733" y="13002"/>
                  </a:lnTo>
                  <a:lnTo>
                    <a:pt x="14716" y="12882"/>
                  </a:lnTo>
                  <a:lnTo>
                    <a:pt x="14701" y="12766"/>
                  </a:lnTo>
                  <a:lnTo>
                    <a:pt x="14686" y="12651"/>
                  </a:lnTo>
                  <a:lnTo>
                    <a:pt x="14673" y="12541"/>
                  </a:lnTo>
                  <a:lnTo>
                    <a:pt x="14663" y="12434"/>
                  </a:lnTo>
                  <a:lnTo>
                    <a:pt x="14652" y="12329"/>
                  </a:lnTo>
                  <a:lnTo>
                    <a:pt x="14644" y="12228"/>
                  </a:lnTo>
                  <a:lnTo>
                    <a:pt x="14635" y="12129"/>
                  </a:lnTo>
                  <a:lnTo>
                    <a:pt x="14627" y="12033"/>
                  </a:lnTo>
                  <a:lnTo>
                    <a:pt x="14622" y="11941"/>
                  </a:lnTo>
                  <a:lnTo>
                    <a:pt x="14617" y="11852"/>
                  </a:lnTo>
                  <a:lnTo>
                    <a:pt x="14617" y="11852"/>
                  </a:lnTo>
                  <a:lnTo>
                    <a:pt x="14728" y="11771"/>
                  </a:lnTo>
                  <a:lnTo>
                    <a:pt x="14838" y="11688"/>
                  </a:lnTo>
                  <a:lnTo>
                    <a:pt x="14945" y="11605"/>
                  </a:lnTo>
                  <a:lnTo>
                    <a:pt x="15050" y="11521"/>
                  </a:lnTo>
                  <a:lnTo>
                    <a:pt x="15152" y="11435"/>
                  </a:lnTo>
                  <a:lnTo>
                    <a:pt x="15253" y="11349"/>
                  </a:lnTo>
                  <a:lnTo>
                    <a:pt x="15351" y="11261"/>
                  </a:lnTo>
                  <a:lnTo>
                    <a:pt x="15446" y="11174"/>
                  </a:lnTo>
                  <a:lnTo>
                    <a:pt x="15540" y="11084"/>
                  </a:lnTo>
                  <a:lnTo>
                    <a:pt x="15631" y="10994"/>
                  </a:lnTo>
                  <a:lnTo>
                    <a:pt x="15721" y="10903"/>
                  </a:lnTo>
                  <a:lnTo>
                    <a:pt x="15807" y="10811"/>
                  </a:lnTo>
                  <a:lnTo>
                    <a:pt x="15892" y="10719"/>
                  </a:lnTo>
                  <a:lnTo>
                    <a:pt x="15974" y="10625"/>
                  </a:lnTo>
                  <a:lnTo>
                    <a:pt x="16054" y="10531"/>
                  </a:lnTo>
                  <a:lnTo>
                    <a:pt x="16131" y="10435"/>
                  </a:lnTo>
                  <a:lnTo>
                    <a:pt x="16207" y="10340"/>
                  </a:lnTo>
                  <a:lnTo>
                    <a:pt x="16280" y="10243"/>
                  </a:lnTo>
                  <a:lnTo>
                    <a:pt x="16351" y="10145"/>
                  </a:lnTo>
                  <a:lnTo>
                    <a:pt x="16419" y="10047"/>
                  </a:lnTo>
                  <a:lnTo>
                    <a:pt x="16486" y="9949"/>
                  </a:lnTo>
                  <a:lnTo>
                    <a:pt x="16551" y="9850"/>
                  </a:lnTo>
                  <a:lnTo>
                    <a:pt x="16613" y="9750"/>
                  </a:lnTo>
                  <a:lnTo>
                    <a:pt x="16673" y="9649"/>
                  </a:lnTo>
                  <a:lnTo>
                    <a:pt x="16729" y="9549"/>
                  </a:lnTo>
                  <a:lnTo>
                    <a:pt x="16785" y="9447"/>
                  </a:lnTo>
                  <a:lnTo>
                    <a:pt x="16838" y="9345"/>
                  </a:lnTo>
                  <a:lnTo>
                    <a:pt x="16890" y="9242"/>
                  </a:lnTo>
                  <a:lnTo>
                    <a:pt x="16938" y="9139"/>
                  </a:lnTo>
                  <a:lnTo>
                    <a:pt x="16985" y="9036"/>
                  </a:lnTo>
                  <a:lnTo>
                    <a:pt x="17029" y="8931"/>
                  </a:lnTo>
                  <a:lnTo>
                    <a:pt x="17071" y="8828"/>
                  </a:lnTo>
                  <a:lnTo>
                    <a:pt x="17111" y="8722"/>
                  </a:lnTo>
                  <a:lnTo>
                    <a:pt x="17148" y="8618"/>
                  </a:lnTo>
                  <a:lnTo>
                    <a:pt x="17184" y="8512"/>
                  </a:lnTo>
                  <a:lnTo>
                    <a:pt x="17218" y="8406"/>
                  </a:lnTo>
                  <a:lnTo>
                    <a:pt x="17249" y="8300"/>
                  </a:lnTo>
                  <a:lnTo>
                    <a:pt x="17278" y="8195"/>
                  </a:lnTo>
                  <a:lnTo>
                    <a:pt x="17304" y="8088"/>
                  </a:lnTo>
                  <a:lnTo>
                    <a:pt x="17329" y="7981"/>
                  </a:lnTo>
                  <a:lnTo>
                    <a:pt x="17351" y="7874"/>
                  </a:lnTo>
                  <a:lnTo>
                    <a:pt x="17372" y="7767"/>
                  </a:lnTo>
                  <a:lnTo>
                    <a:pt x="17390" y="7660"/>
                  </a:lnTo>
                  <a:lnTo>
                    <a:pt x="17405" y="7552"/>
                  </a:lnTo>
                  <a:lnTo>
                    <a:pt x="17419" y="7445"/>
                  </a:lnTo>
                  <a:lnTo>
                    <a:pt x="17430" y="7337"/>
                  </a:lnTo>
                  <a:lnTo>
                    <a:pt x="17440" y="7230"/>
                  </a:lnTo>
                  <a:lnTo>
                    <a:pt x="17447" y="7123"/>
                  </a:lnTo>
                  <a:lnTo>
                    <a:pt x="17452" y="7015"/>
                  </a:lnTo>
                  <a:lnTo>
                    <a:pt x="17455" y="6907"/>
                  </a:lnTo>
                  <a:lnTo>
                    <a:pt x="17456" y="6799"/>
                  </a:lnTo>
                  <a:lnTo>
                    <a:pt x="17455" y="6692"/>
                  </a:lnTo>
                  <a:lnTo>
                    <a:pt x="17451" y="6585"/>
                  </a:lnTo>
                  <a:lnTo>
                    <a:pt x="17445" y="6477"/>
                  </a:lnTo>
                  <a:lnTo>
                    <a:pt x="17438" y="6370"/>
                  </a:lnTo>
                  <a:lnTo>
                    <a:pt x="17428" y="6263"/>
                  </a:lnTo>
                  <a:lnTo>
                    <a:pt x="17415" y="6156"/>
                  </a:lnTo>
                  <a:lnTo>
                    <a:pt x="17402" y="6050"/>
                  </a:lnTo>
                  <a:lnTo>
                    <a:pt x="17385" y="5943"/>
                  </a:lnTo>
                  <a:lnTo>
                    <a:pt x="17366" y="5837"/>
                  </a:lnTo>
                  <a:lnTo>
                    <a:pt x="17346" y="5732"/>
                  </a:lnTo>
                  <a:lnTo>
                    <a:pt x="17323" y="5626"/>
                  </a:lnTo>
                  <a:lnTo>
                    <a:pt x="17299" y="5520"/>
                  </a:lnTo>
                  <a:lnTo>
                    <a:pt x="17272" y="5415"/>
                  </a:lnTo>
                  <a:lnTo>
                    <a:pt x="17272" y="5415"/>
                  </a:lnTo>
                  <a:close/>
                  <a:moveTo>
                    <a:pt x="13831" y="11184"/>
                  </a:moveTo>
                  <a:lnTo>
                    <a:pt x="13600" y="11338"/>
                  </a:lnTo>
                  <a:lnTo>
                    <a:pt x="13600" y="11338"/>
                  </a:lnTo>
                  <a:lnTo>
                    <a:pt x="13606" y="11530"/>
                  </a:lnTo>
                  <a:lnTo>
                    <a:pt x="13610" y="11639"/>
                  </a:lnTo>
                  <a:lnTo>
                    <a:pt x="13616" y="11757"/>
                  </a:lnTo>
                  <a:lnTo>
                    <a:pt x="13622" y="11882"/>
                  </a:lnTo>
                  <a:lnTo>
                    <a:pt x="13631" y="12015"/>
                  </a:lnTo>
                  <a:lnTo>
                    <a:pt x="13640" y="12157"/>
                  </a:lnTo>
                  <a:lnTo>
                    <a:pt x="13652" y="12308"/>
                  </a:lnTo>
                  <a:lnTo>
                    <a:pt x="13666" y="12466"/>
                  </a:lnTo>
                  <a:lnTo>
                    <a:pt x="13683" y="12632"/>
                  </a:lnTo>
                  <a:lnTo>
                    <a:pt x="13703" y="12807"/>
                  </a:lnTo>
                  <a:lnTo>
                    <a:pt x="13727" y="12991"/>
                  </a:lnTo>
                  <a:lnTo>
                    <a:pt x="13740" y="13085"/>
                  </a:lnTo>
                  <a:lnTo>
                    <a:pt x="13754" y="13182"/>
                  </a:lnTo>
                  <a:lnTo>
                    <a:pt x="13769" y="13280"/>
                  </a:lnTo>
                  <a:lnTo>
                    <a:pt x="13785" y="13382"/>
                  </a:lnTo>
                  <a:lnTo>
                    <a:pt x="13803" y="13484"/>
                  </a:lnTo>
                  <a:lnTo>
                    <a:pt x="13821" y="13589"/>
                  </a:lnTo>
                  <a:lnTo>
                    <a:pt x="13840" y="13697"/>
                  </a:lnTo>
                  <a:lnTo>
                    <a:pt x="13860" y="13806"/>
                  </a:lnTo>
                  <a:lnTo>
                    <a:pt x="13860" y="13806"/>
                  </a:lnTo>
                  <a:lnTo>
                    <a:pt x="13881" y="13906"/>
                  </a:lnTo>
                  <a:lnTo>
                    <a:pt x="13901" y="14007"/>
                  </a:lnTo>
                  <a:lnTo>
                    <a:pt x="13922" y="14110"/>
                  </a:lnTo>
                  <a:lnTo>
                    <a:pt x="13944" y="14211"/>
                  </a:lnTo>
                  <a:lnTo>
                    <a:pt x="13967" y="14314"/>
                  </a:lnTo>
                  <a:lnTo>
                    <a:pt x="13991" y="14416"/>
                  </a:lnTo>
                  <a:lnTo>
                    <a:pt x="14014" y="14520"/>
                  </a:lnTo>
                  <a:lnTo>
                    <a:pt x="14040" y="14624"/>
                  </a:lnTo>
                  <a:lnTo>
                    <a:pt x="14065" y="14728"/>
                  </a:lnTo>
                  <a:lnTo>
                    <a:pt x="14092" y="14832"/>
                  </a:lnTo>
                  <a:lnTo>
                    <a:pt x="14148" y="15042"/>
                  </a:lnTo>
                  <a:lnTo>
                    <a:pt x="14206" y="15255"/>
                  </a:lnTo>
                  <a:lnTo>
                    <a:pt x="14268" y="15469"/>
                  </a:lnTo>
                  <a:lnTo>
                    <a:pt x="14268" y="15469"/>
                  </a:lnTo>
                  <a:lnTo>
                    <a:pt x="13986" y="15268"/>
                  </a:lnTo>
                  <a:lnTo>
                    <a:pt x="13714" y="15076"/>
                  </a:lnTo>
                  <a:lnTo>
                    <a:pt x="13450" y="14892"/>
                  </a:lnTo>
                  <a:lnTo>
                    <a:pt x="13193" y="14713"/>
                  </a:lnTo>
                  <a:lnTo>
                    <a:pt x="12700" y="14367"/>
                  </a:lnTo>
                  <a:lnTo>
                    <a:pt x="12458" y="14199"/>
                  </a:lnTo>
                  <a:lnTo>
                    <a:pt x="12221" y="14030"/>
                  </a:lnTo>
                  <a:lnTo>
                    <a:pt x="11984" y="13859"/>
                  </a:lnTo>
                  <a:lnTo>
                    <a:pt x="11748" y="13687"/>
                  </a:lnTo>
                  <a:lnTo>
                    <a:pt x="11630" y="13600"/>
                  </a:lnTo>
                  <a:lnTo>
                    <a:pt x="11512" y="13511"/>
                  </a:lnTo>
                  <a:lnTo>
                    <a:pt x="11392" y="13420"/>
                  </a:lnTo>
                  <a:lnTo>
                    <a:pt x="11272" y="13329"/>
                  </a:lnTo>
                  <a:lnTo>
                    <a:pt x="11151" y="13235"/>
                  </a:lnTo>
                  <a:lnTo>
                    <a:pt x="11030" y="13140"/>
                  </a:lnTo>
                  <a:lnTo>
                    <a:pt x="10907" y="13044"/>
                  </a:lnTo>
                  <a:lnTo>
                    <a:pt x="10783" y="12945"/>
                  </a:lnTo>
                  <a:lnTo>
                    <a:pt x="10657" y="12844"/>
                  </a:lnTo>
                  <a:lnTo>
                    <a:pt x="10530" y="12739"/>
                  </a:lnTo>
                  <a:lnTo>
                    <a:pt x="10401" y="12632"/>
                  </a:lnTo>
                  <a:lnTo>
                    <a:pt x="10271" y="12523"/>
                  </a:lnTo>
                  <a:lnTo>
                    <a:pt x="10271" y="12523"/>
                  </a:lnTo>
                  <a:lnTo>
                    <a:pt x="10146" y="12539"/>
                  </a:lnTo>
                  <a:lnTo>
                    <a:pt x="10003" y="12557"/>
                  </a:lnTo>
                  <a:lnTo>
                    <a:pt x="9839" y="12577"/>
                  </a:lnTo>
                  <a:lnTo>
                    <a:pt x="9751" y="12585"/>
                  </a:lnTo>
                  <a:lnTo>
                    <a:pt x="9656" y="12595"/>
                  </a:lnTo>
                  <a:lnTo>
                    <a:pt x="9558" y="12603"/>
                  </a:lnTo>
                  <a:lnTo>
                    <a:pt x="9455" y="12611"/>
                  </a:lnTo>
                  <a:lnTo>
                    <a:pt x="9347" y="12618"/>
                  </a:lnTo>
                  <a:lnTo>
                    <a:pt x="9233" y="12625"/>
                  </a:lnTo>
                  <a:lnTo>
                    <a:pt x="9115" y="12629"/>
                  </a:lnTo>
                  <a:lnTo>
                    <a:pt x="8991" y="12633"/>
                  </a:lnTo>
                  <a:lnTo>
                    <a:pt x="8863" y="12635"/>
                  </a:lnTo>
                  <a:lnTo>
                    <a:pt x="8729" y="12636"/>
                  </a:lnTo>
                  <a:lnTo>
                    <a:pt x="8729" y="12636"/>
                  </a:lnTo>
                  <a:lnTo>
                    <a:pt x="8637" y="12636"/>
                  </a:lnTo>
                  <a:lnTo>
                    <a:pt x="8544" y="12634"/>
                  </a:lnTo>
                  <a:lnTo>
                    <a:pt x="8452" y="12633"/>
                  </a:lnTo>
                  <a:lnTo>
                    <a:pt x="8359" y="12630"/>
                  </a:lnTo>
                  <a:lnTo>
                    <a:pt x="8266" y="12626"/>
                  </a:lnTo>
                  <a:lnTo>
                    <a:pt x="8174" y="12622"/>
                  </a:lnTo>
                  <a:lnTo>
                    <a:pt x="8081" y="12616"/>
                  </a:lnTo>
                  <a:lnTo>
                    <a:pt x="7990" y="12610"/>
                  </a:lnTo>
                  <a:lnTo>
                    <a:pt x="7897" y="12603"/>
                  </a:lnTo>
                  <a:lnTo>
                    <a:pt x="7805" y="12595"/>
                  </a:lnTo>
                  <a:lnTo>
                    <a:pt x="7712" y="12586"/>
                  </a:lnTo>
                  <a:lnTo>
                    <a:pt x="7620" y="12577"/>
                  </a:lnTo>
                  <a:lnTo>
                    <a:pt x="7528" y="12567"/>
                  </a:lnTo>
                  <a:lnTo>
                    <a:pt x="7436" y="12555"/>
                  </a:lnTo>
                  <a:lnTo>
                    <a:pt x="7344" y="12544"/>
                  </a:lnTo>
                  <a:lnTo>
                    <a:pt x="7252" y="12531"/>
                  </a:lnTo>
                  <a:lnTo>
                    <a:pt x="7160" y="12517"/>
                  </a:lnTo>
                  <a:lnTo>
                    <a:pt x="7069" y="12502"/>
                  </a:lnTo>
                  <a:lnTo>
                    <a:pt x="6978" y="12487"/>
                  </a:lnTo>
                  <a:lnTo>
                    <a:pt x="6887" y="12470"/>
                  </a:lnTo>
                  <a:lnTo>
                    <a:pt x="6796" y="12453"/>
                  </a:lnTo>
                  <a:lnTo>
                    <a:pt x="6705" y="12435"/>
                  </a:lnTo>
                  <a:lnTo>
                    <a:pt x="6615" y="12417"/>
                  </a:lnTo>
                  <a:lnTo>
                    <a:pt x="6525" y="12396"/>
                  </a:lnTo>
                  <a:lnTo>
                    <a:pt x="6435" y="12376"/>
                  </a:lnTo>
                  <a:lnTo>
                    <a:pt x="6345" y="12355"/>
                  </a:lnTo>
                  <a:lnTo>
                    <a:pt x="6255" y="12332"/>
                  </a:lnTo>
                  <a:lnTo>
                    <a:pt x="6165" y="12309"/>
                  </a:lnTo>
                  <a:lnTo>
                    <a:pt x="6077" y="12285"/>
                  </a:lnTo>
                  <a:lnTo>
                    <a:pt x="5988" y="12261"/>
                  </a:lnTo>
                  <a:lnTo>
                    <a:pt x="5899" y="12235"/>
                  </a:lnTo>
                  <a:lnTo>
                    <a:pt x="5812" y="12208"/>
                  </a:lnTo>
                  <a:lnTo>
                    <a:pt x="5723" y="12181"/>
                  </a:lnTo>
                  <a:lnTo>
                    <a:pt x="5635" y="12152"/>
                  </a:lnTo>
                  <a:lnTo>
                    <a:pt x="5549" y="12123"/>
                  </a:lnTo>
                  <a:lnTo>
                    <a:pt x="5462" y="12093"/>
                  </a:lnTo>
                  <a:lnTo>
                    <a:pt x="5376" y="12062"/>
                  </a:lnTo>
                  <a:lnTo>
                    <a:pt x="5289" y="12030"/>
                  </a:lnTo>
                  <a:lnTo>
                    <a:pt x="5204" y="11997"/>
                  </a:lnTo>
                  <a:lnTo>
                    <a:pt x="5118" y="11964"/>
                  </a:lnTo>
                  <a:lnTo>
                    <a:pt x="5033" y="11930"/>
                  </a:lnTo>
                  <a:lnTo>
                    <a:pt x="4948" y="11893"/>
                  </a:lnTo>
                  <a:lnTo>
                    <a:pt x="4864" y="11857"/>
                  </a:lnTo>
                  <a:lnTo>
                    <a:pt x="4781" y="11821"/>
                  </a:lnTo>
                  <a:lnTo>
                    <a:pt x="4697" y="11782"/>
                  </a:lnTo>
                  <a:lnTo>
                    <a:pt x="4615" y="11744"/>
                  </a:lnTo>
                  <a:lnTo>
                    <a:pt x="4533" y="11703"/>
                  </a:lnTo>
                  <a:lnTo>
                    <a:pt x="4450" y="11663"/>
                  </a:lnTo>
                  <a:lnTo>
                    <a:pt x="4369" y="11621"/>
                  </a:lnTo>
                  <a:lnTo>
                    <a:pt x="4288" y="11578"/>
                  </a:lnTo>
                  <a:lnTo>
                    <a:pt x="4208" y="11536"/>
                  </a:lnTo>
                  <a:lnTo>
                    <a:pt x="4128" y="11491"/>
                  </a:lnTo>
                  <a:lnTo>
                    <a:pt x="4049" y="11446"/>
                  </a:lnTo>
                  <a:lnTo>
                    <a:pt x="3970" y="11400"/>
                  </a:lnTo>
                  <a:lnTo>
                    <a:pt x="3892" y="11353"/>
                  </a:lnTo>
                  <a:lnTo>
                    <a:pt x="3814" y="11305"/>
                  </a:lnTo>
                  <a:lnTo>
                    <a:pt x="3737" y="11256"/>
                  </a:lnTo>
                  <a:lnTo>
                    <a:pt x="3660" y="11207"/>
                  </a:lnTo>
                  <a:lnTo>
                    <a:pt x="3584" y="11156"/>
                  </a:lnTo>
                  <a:lnTo>
                    <a:pt x="3509" y="11104"/>
                  </a:lnTo>
                  <a:lnTo>
                    <a:pt x="3434" y="11052"/>
                  </a:lnTo>
                  <a:lnTo>
                    <a:pt x="3360" y="10999"/>
                  </a:lnTo>
                  <a:lnTo>
                    <a:pt x="3287" y="10944"/>
                  </a:lnTo>
                  <a:lnTo>
                    <a:pt x="3214" y="10889"/>
                  </a:lnTo>
                  <a:lnTo>
                    <a:pt x="3214" y="10889"/>
                  </a:lnTo>
                  <a:lnTo>
                    <a:pt x="3107" y="10806"/>
                  </a:lnTo>
                  <a:lnTo>
                    <a:pt x="3005" y="10722"/>
                  </a:lnTo>
                  <a:lnTo>
                    <a:pt x="2903" y="10637"/>
                  </a:lnTo>
                  <a:lnTo>
                    <a:pt x="2806" y="10551"/>
                  </a:lnTo>
                  <a:lnTo>
                    <a:pt x="2710" y="10464"/>
                  </a:lnTo>
                  <a:lnTo>
                    <a:pt x="2617" y="10376"/>
                  </a:lnTo>
                  <a:lnTo>
                    <a:pt x="2527" y="10286"/>
                  </a:lnTo>
                  <a:lnTo>
                    <a:pt x="2439" y="10197"/>
                  </a:lnTo>
                  <a:lnTo>
                    <a:pt x="2355" y="10106"/>
                  </a:lnTo>
                  <a:lnTo>
                    <a:pt x="2273" y="10015"/>
                  </a:lnTo>
                  <a:lnTo>
                    <a:pt x="2194" y="9922"/>
                  </a:lnTo>
                  <a:lnTo>
                    <a:pt x="2117" y="9829"/>
                  </a:lnTo>
                  <a:lnTo>
                    <a:pt x="2042" y="9735"/>
                  </a:lnTo>
                  <a:lnTo>
                    <a:pt x="1970" y="9642"/>
                  </a:lnTo>
                  <a:lnTo>
                    <a:pt x="1902" y="9545"/>
                  </a:lnTo>
                  <a:lnTo>
                    <a:pt x="1835" y="9450"/>
                  </a:lnTo>
                  <a:lnTo>
                    <a:pt x="1772" y="9353"/>
                  </a:lnTo>
                  <a:lnTo>
                    <a:pt x="1710" y="9256"/>
                  </a:lnTo>
                  <a:lnTo>
                    <a:pt x="1651" y="9159"/>
                  </a:lnTo>
                  <a:lnTo>
                    <a:pt x="1595" y="9061"/>
                  </a:lnTo>
                  <a:lnTo>
                    <a:pt x="1542" y="8961"/>
                  </a:lnTo>
                  <a:lnTo>
                    <a:pt x="1490" y="8862"/>
                  </a:lnTo>
                  <a:lnTo>
                    <a:pt x="1442" y="8763"/>
                  </a:lnTo>
                  <a:lnTo>
                    <a:pt x="1396" y="8662"/>
                  </a:lnTo>
                  <a:lnTo>
                    <a:pt x="1353" y="8562"/>
                  </a:lnTo>
                  <a:lnTo>
                    <a:pt x="1312" y="8461"/>
                  </a:lnTo>
                  <a:lnTo>
                    <a:pt x="1274" y="8359"/>
                  </a:lnTo>
                  <a:lnTo>
                    <a:pt x="1237" y="8258"/>
                  </a:lnTo>
                  <a:lnTo>
                    <a:pt x="1204" y="8156"/>
                  </a:lnTo>
                  <a:lnTo>
                    <a:pt x="1174" y="8054"/>
                  </a:lnTo>
                  <a:lnTo>
                    <a:pt x="1145" y="7951"/>
                  </a:lnTo>
                  <a:lnTo>
                    <a:pt x="1120" y="7849"/>
                  </a:lnTo>
                  <a:lnTo>
                    <a:pt x="1096" y="7745"/>
                  </a:lnTo>
                  <a:lnTo>
                    <a:pt x="1076" y="7643"/>
                  </a:lnTo>
                  <a:lnTo>
                    <a:pt x="1058" y="7539"/>
                  </a:lnTo>
                  <a:lnTo>
                    <a:pt x="1042" y="7436"/>
                  </a:lnTo>
                  <a:lnTo>
                    <a:pt x="1028" y="7333"/>
                  </a:lnTo>
                  <a:lnTo>
                    <a:pt x="1017" y="7230"/>
                  </a:lnTo>
                  <a:lnTo>
                    <a:pt x="1009" y="7126"/>
                  </a:lnTo>
                  <a:lnTo>
                    <a:pt x="1002" y="7022"/>
                  </a:lnTo>
                  <a:lnTo>
                    <a:pt x="999" y="6919"/>
                  </a:lnTo>
                  <a:lnTo>
                    <a:pt x="998" y="6815"/>
                  </a:lnTo>
                  <a:lnTo>
                    <a:pt x="999" y="6712"/>
                  </a:lnTo>
                  <a:lnTo>
                    <a:pt x="1003" y="6609"/>
                  </a:lnTo>
                  <a:lnTo>
                    <a:pt x="1009" y="6506"/>
                  </a:lnTo>
                  <a:lnTo>
                    <a:pt x="1017" y="6403"/>
                  </a:lnTo>
                  <a:lnTo>
                    <a:pt x="1029" y="6301"/>
                  </a:lnTo>
                  <a:lnTo>
                    <a:pt x="1042" y="6198"/>
                  </a:lnTo>
                  <a:lnTo>
                    <a:pt x="1058" y="6096"/>
                  </a:lnTo>
                  <a:lnTo>
                    <a:pt x="1076" y="5993"/>
                  </a:lnTo>
                  <a:lnTo>
                    <a:pt x="1096" y="5892"/>
                  </a:lnTo>
                  <a:lnTo>
                    <a:pt x="1119" y="5790"/>
                  </a:lnTo>
                  <a:lnTo>
                    <a:pt x="1143" y="5690"/>
                  </a:lnTo>
                  <a:lnTo>
                    <a:pt x="1171" y="5588"/>
                  </a:lnTo>
                  <a:lnTo>
                    <a:pt x="1201" y="5489"/>
                  </a:lnTo>
                  <a:lnTo>
                    <a:pt x="1233" y="5389"/>
                  </a:lnTo>
                  <a:lnTo>
                    <a:pt x="1268" y="5289"/>
                  </a:lnTo>
                  <a:lnTo>
                    <a:pt x="1305" y="5191"/>
                  </a:lnTo>
                  <a:lnTo>
                    <a:pt x="1344" y="5093"/>
                  </a:lnTo>
                  <a:lnTo>
                    <a:pt x="1386" y="4995"/>
                  </a:lnTo>
                  <a:lnTo>
                    <a:pt x="1430" y="4898"/>
                  </a:lnTo>
                  <a:lnTo>
                    <a:pt x="1476" y="4802"/>
                  </a:lnTo>
                  <a:lnTo>
                    <a:pt x="1524" y="4705"/>
                  </a:lnTo>
                  <a:lnTo>
                    <a:pt x="1574" y="4610"/>
                  </a:lnTo>
                  <a:lnTo>
                    <a:pt x="1574" y="4610"/>
                  </a:lnTo>
                  <a:lnTo>
                    <a:pt x="1629" y="4511"/>
                  </a:lnTo>
                  <a:lnTo>
                    <a:pt x="1687" y="4414"/>
                  </a:lnTo>
                  <a:lnTo>
                    <a:pt x="1747" y="4317"/>
                  </a:lnTo>
                  <a:lnTo>
                    <a:pt x="1810" y="4221"/>
                  </a:lnTo>
                  <a:lnTo>
                    <a:pt x="1874" y="4126"/>
                  </a:lnTo>
                  <a:lnTo>
                    <a:pt x="1940" y="4033"/>
                  </a:lnTo>
                  <a:lnTo>
                    <a:pt x="2010" y="3940"/>
                  </a:lnTo>
                  <a:lnTo>
                    <a:pt x="2081" y="3848"/>
                  </a:lnTo>
                  <a:lnTo>
                    <a:pt x="2154" y="3757"/>
                  </a:lnTo>
                  <a:lnTo>
                    <a:pt x="2230" y="3668"/>
                  </a:lnTo>
                  <a:lnTo>
                    <a:pt x="2307" y="3579"/>
                  </a:lnTo>
                  <a:lnTo>
                    <a:pt x="2387" y="3491"/>
                  </a:lnTo>
                  <a:lnTo>
                    <a:pt x="2468" y="3405"/>
                  </a:lnTo>
                  <a:lnTo>
                    <a:pt x="2553" y="3320"/>
                  </a:lnTo>
                  <a:lnTo>
                    <a:pt x="2638" y="3236"/>
                  </a:lnTo>
                  <a:lnTo>
                    <a:pt x="2726" y="3153"/>
                  </a:lnTo>
                  <a:lnTo>
                    <a:pt x="2816" y="3072"/>
                  </a:lnTo>
                  <a:lnTo>
                    <a:pt x="2906" y="2992"/>
                  </a:lnTo>
                  <a:lnTo>
                    <a:pt x="3000" y="2913"/>
                  </a:lnTo>
                  <a:lnTo>
                    <a:pt x="3095" y="2835"/>
                  </a:lnTo>
                  <a:lnTo>
                    <a:pt x="3193" y="2758"/>
                  </a:lnTo>
                  <a:lnTo>
                    <a:pt x="3291" y="2683"/>
                  </a:lnTo>
                  <a:lnTo>
                    <a:pt x="3391" y="2610"/>
                  </a:lnTo>
                  <a:lnTo>
                    <a:pt x="3494" y="2537"/>
                  </a:lnTo>
                  <a:lnTo>
                    <a:pt x="3599" y="2466"/>
                  </a:lnTo>
                  <a:lnTo>
                    <a:pt x="3705" y="2396"/>
                  </a:lnTo>
                  <a:lnTo>
                    <a:pt x="3811" y="2329"/>
                  </a:lnTo>
                  <a:lnTo>
                    <a:pt x="3921" y="2261"/>
                  </a:lnTo>
                  <a:lnTo>
                    <a:pt x="4032" y="2196"/>
                  </a:lnTo>
                  <a:lnTo>
                    <a:pt x="4144" y="2132"/>
                  </a:lnTo>
                  <a:lnTo>
                    <a:pt x="4258" y="2070"/>
                  </a:lnTo>
                  <a:lnTo>
                    <a:pt x="4373" y="2009"/>
                  </a:lnTo>
                  <a:lnTo>
                    <a:pt x="4491" y="1951"/>
                  </a:lnTo>
                  <a:lnTo>
                    <a:pt x="4610" y="1893"/>
                  </a:lnTo>
                  <a:lnTo>
                    <a:pt x="4729" y="1838"/>
                  </a:lnTo>
                  <a:lnTo>
                    <a:pt x="4851" y="1783"/>
                  </a:lnTo>
                  <a:lnTo>
                    <a:pt x="4974" y="1730"/>
                  </a:lnTo>
                  <a:lnTo>
                    <a:pt x="5098" y="1678"/>
                  </a:lnTo>
                  <a:lnTo>
                    <a:pt x="5224" y="1629"/>
                  </a:lnTo>
                  <a:lnTo>
                    <a:pt x="5350" y="1582"/>
                  </a:lnTo>
                  <a:lnTo>
                    <a:pt x="5478" y="1535"/>
                  </a:lnTo>
                  <a:lnTo>
                    <a:pt x="5609" y="1492"/>
                  </a:lnTo>
                  <a:lnTo>
                    <a:pt x="5739" y="1449"/>
                  </a:lnTo>
                  <a:lnTo>
                    <a:pt x="5872" y="1408"/>
                  </a:lnTo>
                  <a:lnTo>
                    <a:pt x="6004" y="1369"/>
                  </a:lnTo>
                  <a:lnTo>
                    <a:pt x="6139" y="1333"/>
                  </a:lnTo>
                  <a:lnTo>
                    <a:pt x="6274" y="1297"/>
                  </a:lnTo>
                  <a:lnTo>
                    <a:pt x="6411" y="1263"/>
                  </a:lnTo>
                  <a:lnTo>
                    <a:pt x="6549" y="1232"/>
                  </a:lnTo>
                  <a:lnTo>
                    <a:pt x="6688" y="1202"/>
                  </a:lnTo>
                  <a:lnTo>
                    <a:pt x="6828" y="1174"/>
                  </a:lnTo>
                  <a:lnTo>
                    <a:pt x="6969" y="1149"/>
                  </a:lnTo>
                  <a:lnTo>
                    <a:pt x="7110" y="1124"/>
                  </a:lnTo>
                  <a:lnTo>
                    <a:pt x="7253" y="1103"/>
                  </a:lnTo>
                  <a:lnTo>
                    <a:pt x="7398" y="1083"/>
                  </a:lnTo>
                  <a:lnTo>
                    <a:pt x="7542" y="1065"/>
                  </a:lnTo>
                  <a:lnTo>
                    <a:pt x="7687" y="1049"/>
                  </a:lnTo>
                  <a:lnTo>
                    <a:pt x="7834" y="1035"/>
                  </a:lnTo>
                  <a:lnTo>
                    <a:pt x="7981" y="1023"/>
                  </a:lnTo>
                  <a:lnTo>
                    <a:pt x="8130" y="1013"/>
                  </a:lnTo>
                  <a:lnTo>
                    <a:pt x="8278" y="1006"/>
                  </a:lnTo>
                  <a:lnTo>
                    <a:pt x="8428" y="1000"/>
                  </a:lnTo>
                  <a:lnTo>
                    <a:pt x="8578" y="997"/>
                  </a:lnTo>
                  <a:lnTo>
                    <a:pt x="8729" y="996"/>
                  </a:lnTo>
                  <a:lnTo>
                    <a:pt x="8729" y="996"/>
                  </a:lnTo>
                  <a:lnTo>
                    <a:pt x="8827" y="996"/>
                  </a:lnTo>
                  <a:lnTo>
                    <a:pt x="8925" y="998"/>
                  </a:lnTo>
                  <a:lnTo>
                    <a:pt x="9022" y="1000"/>
                  </a:lnTo>
                  <a:lnTo>
                    <a:pt x="9119" y="1004"/>
                  </a:lnTo>
                  <a:lnTo>
                    <a:pt x="9216" y="1008"/>
                  </a:lnTo>
                  <a:lnTo>
                    <a:pt x="9313" y="1012"/>
                  </a:lnTo>
                  <a:lnTo>
                    <a:pt x="9410" y="1019"/>
                  </a:lnTo>
                  <a:lnTo>
                    <a:pt x="9506" y="1025"/>
                  </a:lnTo>
                  <a:lnTo>
                    <a:pt x="9602" y="1032"/>
                  </a:lnTo>
                  <a:lnTo>
                    <a:pt x="9698" y="1041"/>
                  </a:lnTo>
                  <a:lnTo>
                    <a:pt x="9793" y="1051"/>
                  </a:lnTo>
                  <a:lnTo>
                    <a:pt x="9888" y="1061"/>
                  </a:lnTo>
                  <a:lnTo>
                    <a:pt x="9983" y="1072"/>
                  </a:lnTo>
                  <a:lnTo>
                    <a:pt x="10078" y="1084"/>
                  </a:lnTo>
                  <a:lnTo>
                    <a:pt x="10173" y="1097"/>
                  </a:lnTo>
                  <a:lnTo>
                    <a:pt x="10267" y="1110"/>
                  </a:lnTo>
                  <a:lnTo>
                    <a:pt x="10360" y="1125"/>
                  </a:lnTo>
                  <a:lnTo>
                    <a:pt x="10453" y="1141"/>
                  </a:lnTo>
                  <a:lnTo>
                    <a:pt x="10547" y="1157"/>
                  </a:lnTo>
                  <a:lnTo>
                    <a:pt x="10639" y="1174"/>
                  </a:lnTo>
                  <a:lnTo>
                    <a:pt x="10731" y="1193"/>
                  </a:lnTo>
                  <a:lnTo>
                    <a:pt x="10823" y="1212"/>
                  </a:lnTo>
                  <a:lnTo>
                    <a:pt x="10914" y="1231"/>
                  </a:lnTo>
                  <a:lnTo>
                    <a:pt x="11006" y="1252"/>
                  </a:lnTo>
                  <a:lnTo>
                    <a:pt x="11096" y="1274"/>
                  </a:lnTo>
                  <a:lnTo>
                    <a:pt x="11187" y="1296"/>
                  </a:lnTo>
                  <a:lnTo>
                    <a:pt x="11276" y="1319"/>
                  </a:lnTo>
                  <a:lnTo>
                    <a:pt x="11366" y="1343"/>
                  </a:lnTo>
                  <a:lnTo>
                    <a:pt x="11455" y="1368"/>
                  </a:lnTo>
                  <a:lnTo>
                    <a:pt x="11544" y="1393"/>
                  </a:lnTo>
                  <a:lnTo>
                    <a:pt x="11632" y="1420"/>
                  </a:lnTo>
                  <a:lnTo>
                    <a:pt x="11720" y="1447"/>
                  </a:lnTo>
                  <a:lnTo>
                    <a:pt x="11808" y="1476"/>
                  </a:lnTo>
                  <a:lnTo>
                    <a:pt x="11894" y="1504"/>
                  </a:lnTo>
                  <a:lnTo>
                    <a:pt x="11981" y="1534"/>
                  </a:lnTo>
                  <a:lnTo>
                    <a:pt x="12067" y="1565"/>
                  </a:lnTo>
                  <a:lnTo>
                    <a:pt x="12153" y="1596"/>
                  </a:lnTo>
                  <a:lnTo>
                    <a:pt x="12237" y="1628"/>
                  </a:lnTo>
                  <a:lnTo>
                    <a:pt x="12322" y="1661"/>
                  </a:lnTo>
                  <a:lnTo>
                    <a:pt x="12406" y="1696"/>
                  </a:lnTo>
                  <a:lnTo>
                    <a:pt x="12489" y="1730"/>
                  </a:lnTo>
                  <a:lnTo>
                    <a:pt x="12572" y="1766"/>
                  </a:lnTo>
                  <a:lnTo>
                    <a:pt x="12654" y="1802"/>
                  </a:lnTo>
                  <a:lnTo>
                    <a:pt x="12736" y="1839"/>
                  </a:lnTo>
                  <a:lnTo>
                    <a:pt x="12817" y="1877"/>
                  </a:lnTo>
                  <a:lnTo>
                    <a:pt x="12899" y="1915"/>
                  </a:lnTo>
                  <a:lnTo>
                    <a:pt x="12979" y="1955"/>
                  </a:lnTo>
                  <a:lnTo>
                    <a:pt x="13058" y="1996"/>
                  </a:lnTo>
                  <a:lnTo>
                    <a:pt x="13137" y="2036"/>
                  </a:lnTo>
                  <a:lnTo>
                    <a:pt x="13215" y="2078"/>
                  </a:lnTo>
                  <a:lnTo>
                    <a:pt x="13293" y="2120"/>
                  </a:lnTo>
                  <a:lnTo>
                    <a:pt x="13370" y="2164"/>
                  </a:lnTo>
                  <a:lnTo>
                    <a:pt x="13447" y="2208"/>
                  </a:lnTo>
                  <a:lnTo>
                    <a:pt x="13523" y="2253"/>
                  </a:lnTo>
                  <a:lnTo>
                    <a:pt x="13597" y="2299"/>
                  </a:lnTo>
                  <a:lnTo>
                    <a:pt x="13672" y="2345"/>
                  </a:lnTo>
                  <a:lnTo>
                    <a:pt x="13746" y="2392"/>
                  </a:lnTo>
                  <a:lnTo>
                    <a:pt x="13820" y="2440"/>
                  </a:lnTo>
                  <a:lnTo>
                    <a:pt x="13892" y="2489"/>
                  </a:lnTo>
                  <a:lnTo>
                    <a:pt x="13964" y="2538"/>
                  </a:lnTo>
                  <a:lnTo>
                    <a:pt x="14036" y="2588"/>
                  </a:lnTo>
                  <a:lnTo>
                    <a:pt x="14106" y="2639"/>
                  </a:lnTo>
                  <a:lnTo>
                    <a:pt x="14175" y="2691"/>
                  </a:lnTo>
                  <a:lnTo>
                    <a:pt x="14245" y="2744"/>
                  </a:lnTo>
                  <a:lnTo>
                    <a:pt x="14245" y="2744"/>
                  </a:lnTo>
                  <a:lnTo>
                    <a:pt x="14318" y="2801"/>
                  </a:lnTo>
                  <a:lnTo>
                    <a:pt x="14390" y="2857"/>
                  </a:lnTo>
                  <a:lnTo>
                    <a:pt x="14460" y="2915"/>
                  </a:lnTo>
                  <a:lnTo>
                    <a:pt x="14529" y="2974"/>
                  </a:lnTo>
                  <a:lnTo>
                    <a:pt x="14598" y="3032"/>
                  </a:lnTo>
                  <a:lnTo>
                    <a:pt x="14664" y="3092"/>
                  </a:lnTo>
                  <a:lnTo>
                    <a:pt x="14730" y="3151"/>
                  </a:lnTo>
                  <a:lnTo>
                    <a:pt x="14794" y="3212"/>
                  </a:lnTo>
                  <a:lnTo>
                    <a:pt x="14857" y="3273"/>
                  </a:lnTo>
                  <a:lnTo>
                    <a:pt x="14919" y="3333"/>
                  </a:lnTo>
                  <a:lnTo>
                    <a:pt x="14980" y="3394"/>
                  </a:lnTo>
                  <a:lnTo>
                    <a:pt x="15039" y="3456"/>
                  </a:lnTo>
                  <a:lnTo>
                    <a:pt x="15098" y="3519"/>
                  </a:lnTo>
                  <a:lnTo>
                    <a:pt x="15154" y="3582"/>
                  </a:lnTo>
                  <a:lnTo>
                    <a:pt x="15210" y="3645"/>
                  </a:lnTo>
                  <a:lnTo>
                    <a:pt x="15264" y="3708"/>
                  </a:lnTo>
                  <a:lnTo>
                    <a:pt x="15318" y="3772"/>
                  </a:lnTo>
                  <a:lnTo>
                    <a:pt x="15369" y="3836"/>
                  </a:lnTo>
                  <a:lnTo>
                    <a:pt x="15420" y="3901"/>
                  </a:lnTo>
                  <a:lnTo>
                    <a:pt x="15470" y="3967"/>
                  </a:lnTo>
                  <a:lnTo>
                    <a:pt x="15518" y="4032"/>
                  </a:lnTo>
                  <a:lnTo>
                    <a:pt x="15566" y="4098"/>
                  </a:lnTo>
                  <a:lnTo>
                    <a:pt x="15611" y="4163"/>
                  </a:lnTo>
                  <a:lnTo>
                    <a:pt x="15655" y="4230"/>
                  </a:lnTo>
                  <a:lnTo>
                    <a:pt x="15699" y="4297"/>
                  </a:lnTo>
                  <a:lnTo>
                    <a:pt x="15741" y="4364"/>
                  </a:lnTo>
                  <a:lnTo>
                    <a:pt x="15783" y="4431"/>
                  </a:lnTo>
                  <a:lnTo>
                    <a:pt x="15822" y="4498"/>
                  </a:lnTo>
                  <a:lnTo>
                    <a:pt x="15861" y="4567"/>
                  </a:lnTo>
                  <a:lnTo>
                    <a:pt x="15898" y="4634"/>
                  </a:lnTo>
                  <a:lnTo>
                    <a:pt x="15934" y="4702"/>
                  </a:lnTo>
                  <a:lnTo>
                    <a:pt x="15970" y="4772"/>
                  </a:lnTo>
                  <a:lnTo>
                    <a:pt x="16003" y="4840"/>
                  </a:lnTo>
                  <a:lnTo>
                    <a:pt x="16036" y="4909"/>
                  </a:lnTo>
                  <a:lnTo>
                    <a:pt x="16067" y="4979"/>
                  </a:lnTo>
                  <a:lnTo>
                    <a:pt x="16097" y="5048"/>
                  </a:lnTo>
                  <a:lnTo>
                    <a:pt x="16126" y="5118"/>
                  </a:lnTo>
                  <a:lnTo>
                    <a:pt x="16153" y="5188"/>
                  </a:lnTo>
                  <a:lnTo>
                    <a:pt x="16180" y="5257"/>
                  </a:lnTo>
                  <a:lnTo>
                    <a:pt x="16206" y="5328"/>
                  </a:lnTo>
                  <a:lnTo>
                    <a:pt x="16229" y="5398"/>
                  </a:lnTo>
                  <a:lnTo>
                    <a:pt x="16253" y="5469"/>
                  </a:lnTo>
                  <a:lnTo>
                    <a:pt x="16274" y="5540"/>
                  </a:lnTo>
                  <a:lnTo>
                    <a:pt x="16294" y="5611"/>
                  </a:lnTo>
                  <a:lnTo>
                    <a:pt x="16314" y="5682"/>
                  </a:lnTo>
                  <a:lnTo>
                    <a:pt x="16332" y="5753"/>
                  </a:lnTo>
                  <a:lnTo>
                    <a:pt x="16349" y="5824"/>
                  </a:lnTo>
                  <a:lnTo>
                    <a:pt x="16365" y="5896"/>
                  </a:lnTo>
                  <a:lnTo>
                    <a:pt x="16379" y="5967"/>
                  </a:lnTo>
                  <a:lnTo>
                    <a:pt x="16393" y="6039"/>
                  </a:lnTo>
                  <a:lnTo>
                    <a:pt x="16405" y="6111"/>
                  </a:lnTo>
                  <a:lnTo>
                    <a:pt x="16415" y="6183"/>
                  </a:lnTo>
                  <a:lnTo>
                    <a:pt x="16425" y="6255"/>
                  </a:lnTo>
                  <a:lnTo>
                    <a:pt x="16433" y="6326"/>
                  </a:lnTo>
                  <a:lnTo>
                    <a:pt x="16441" y="6399"/>
                  </a:lnTo>
                  <a:lnTo>
                    <a:pt x="16447" y="6470"/>
                  </a:lnTo>
                  <a:lnTo>
                    <a:pt x="16453" y="6542"/>
                  </a:lnTo>
                  <a:lnTo>
                    <a:pt x="16456" y="6615"/>
                  </a:lnTo>
                  <a:lnTo>
                    <a:pt x="16459" y="6686"/>
                  </a:lnTo>
                  <a:lnTo>
                    <a:pt x="16460" y="6759"/>
                  </a:lnTo>
                  <a:lnTo>
                    <a:pt x="16460" y="6830"/>
                  </a:lnTo>
                  <a:lnTo>
                    <a:pt x="16459" y="6903"/>
                  </a:lnTo>
                  <a:lnTo>
                    <a:pt x="16457" y="6974"/>
                  </a:lnTo>
                  <a:lnTo>
                    <a:pt x="16454" y="7047"/>
                  </a:lnTo>
                  <a:lnTo>
                    <a:pt x="16449" y="7118"/>
                  </a:lnTo>
                  <a:lnTo>
                    <a:pt x="16444" y="7190"/>
                  </a:lnTo>
                  <a:lnTo>
                    <a:pt x="16437" y="7263"/>
                  </a:lnTo>
                  <a:lnTo>
                    <a:pt x="16429" y="7334"/>
                  </a:lnTo>
                  <a:lnTo>
                    <a:pt x="16419" y="7406"/>
                  </a:lnTo>
                  <a:lnTo>
                    <a:pt x="16409" y="7477"/>
                  </a:lnTo>
                  <a:lnTo>
                    <a:pt x="16398" y="7549"/>
                  </a:lnTo>
                  <a:lnTo>
                    <a:pt x="16385" y="7620"/>
                  </a:lnTo>
                  <a:lnTo>
                    <a:pt x="16371" y="7692"/>
                  </a:lnTo>
                  <a:lnTo>
                    <a:pt x="16356" y="7762"/>
                  </a:lnTo>
                  <a:lnTo>
                    <a:pt x="16339" y="7834"/>
                  </a:lnTo>
                  <a:lnTo>
                    <a:pt x="16322" y="7904"/>
                  </a:lnTo>
                  <a:lnTo>
                    <a:pt x="16304" y="7976"/>
                  </a:lnTo>
                  <a:lnTo>
                    <a:pt x="16284" y="8046"/>
                  </a:lnTo>
                  <a:lnTo>
                    <a:pt x="16263" y="8117"/>
                  </a:lnTo>
                  <a:lnTo>
                    <a:pt x="16241" y="8186"/>
                  </a:lnTo>
                  <a:lnTo>
                    <a:pt x="16218" y="8257"/>
                  </a:lnTo>
                  <a:lnTo>
                    <a:pt x="16194" y="8327"/>
                  </a:lnTo>
                  <a:lnTo>
                    <a:pt x="16168" y="8397"/>
                  </a:lnTo>
                  <a:lnTo>
                    <a:pt x="16142" y="8466"/>
                  </a:lnTo>
                  <a:lnTo>
                    <a:pt x="16114" y="8535"/>
                  </a:lnTo>
                  <a:lnTo>
                    <a:pt x="16084" y="8605"/>
                  </a:lnTo>
                  <a:lnTo>
                    <a:pt x="16054" y="8673"/>
                  </a:lnTo>
                  <a:lnTo>
                    <a:pt x="16023" y="8741"/>
                  </a:lnTo>
                  <a:lnTo>
                    <a:pt x="15990" y="8810"/>
                  </a:lnTo>
                  <a:lnTo>
                    <a:pt x="15957" y="8878"/>
                  </a:lnTo>
                  <a:lnTo>
                    <a:pt x="15922" y="8945"/>
                  </a:lnTo>
                  <a:lnTo>
                    <a:pt x="15886" y="9014"/>
                  </a:lnTo>
                  <a:lnTo>
                    <a:pt x="15849" y="9081"/>
                  </a:lnTo>
                  <a:lnTo>
                    <a:pt x="15810" y="9147"/>
                  </a:lnTo>
                  <a:lnTo>
                    <a:pt x="15771" y="9214"/>
                  </a:lnTo>
                  <a:lnTo>
                    <a:pt x="15730" y="9281"/>
                  </a:lnTo>
                  <a:lnTo>
                    <a:pt x="15689" y="9347"/>
                  </a:lnTo>
                  <a:lnTo>
                    <a:pt x="15646" y="9412"/>
                  </a:lnTo>
                  <a:lnTo>
                    <a:pt x="15602" y="9477"/>
                  </a:lnTo>
                  <a:lnTo>
                    <a:pt x="15557" y="9542"/>
                  </a:lnTo>
                  <a:lnTo>
                    <a:pt x="15510" y="9607"/>
                  </a:lnTo>
                  <a:lnTo>
                    <a:pt x="15463" y="9671"/>
                  </a:lnTo>
                  <a:lnTo>
                    <a:pt x="15414" y="9735"/>
                  </a:lnTo>
                  <a:lnTo>
                    <a:pt x="15365" y="9798"/>
                  </a:lnTo>
                  <a:lnTo>
                    <a:pt x="15314" y="9861"/>
                  </a:lnTo>
                  <a:lnTo>
                    <a:pt x="15262" y="9924"/>
                  </a:lnTo>
                  <a:lnTo>
                    <a:pt x="15209" y="9986"/>
                  </a:lnTo>
                  <a:lnTo>
                    <a:pt x="15154" y="10048"/>
                  </a:lnTo>
                  <a:lnTo>
                    <a:pt x="15099" y="10110"/>
                  </a:lnTo>
                  <a:lnTo>
                    <a:pt x="15042" y="10171"/>
                  </a:lnTo>
                  <a:lnTo>
                    <a:pt x="14984" y="10232"/>
                  </a:lnTo>
                  <a:lnTo>
                    <a:pt x="14926" y="10292"/>
                  </a:lnTo>
                  <a:lnTo>
                    <a:pt x="14866" y="10352"/>
                  </a:lnTo>
                  <a:lnTo>
                    <a:pt x="14805" y="10410"/>
                  </a:lnTo>
                  <a:lnTo>
                    <a:pt x="14743" y="10469"/>
                  </a:lnTo>
                  <a:lnTo>
                    <a:pt x="14680" y="10528"/>
                  </a:lnTo>
                  <a:lnTo>
                    <a:pt x="14615" y="10585"/>
                  </a:lnTo>
                  <a:lnTo>
                    <a:pt x="14549" y="10642"/>
                  </a:lnTo>
                  <a:lnTo>
                    <a:pt x="14482" y="10699"/>
                  </a:lnTo>
                  <a:lnTo>
                    <a:pt x="14415" y="10755"/>
                  </a:lnTo>
                  <a:lnTo>
                    <a:pt x="14345" y="10811"/>
                  </a:lnTo>
                  <a:lnTo>
                    <a:pt x="14276" y="10866"/>
                  </a:lnTo>
                  <a:lnTo>
                    <a:pt x="14204" y="10921"/>
                  </a:lnTo>
                  <a:lnTo>
                    <a:pt x="14132" y="10974"/>
                  </a:lnTo>
                  <a:lnTo>
                    <a:pt x="14059" y="11027"/>
                  </a:lnTo>
                  <a:lnTo>
                    <a:pt x="13984" y="11081"/>
                  </a:lnTo>
                  <a:lnTo>
                    <a:pt x="13908" y="11132"/>
                  </a:lnTo>
                  <a:lnTo>
                    <a:pt x="13831" y="11184"/>
                  </a:lnTo>
                  <a:lnTo>
                    <a:pt x="13831" y="111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E2FBA907-1D26-4767-94B9-DD9632A0F07B}"/>
                </a:ext>
              </a:extLst>
            </p:cNvPr>
            <p:cNvSpPr>
              <a:spLocks/>
            </p:cNvSpPr>
            <p:nvPr/>
          </p:nvSpPr>
          <p:spPr bwMode="auto">
            <a:xfrm>
              <a:off x="3746" y="1186"/>
              <a:ext cx="467" cy="467"/>
            </a:xfrm>
            <a:custGeom>
              <a:avLst/>
              <a:gdLst>
                <a:gd name="T0" fmla="*/ 2330 w 2335"/>
                <a:gd name="T1" fmla="*/ 1256 h 2332"/>
                <a:gd name="T2" fmla="*/ 2310 w 2335"/>
                <a:gd name="T3" fmla="*/ 1401 h 2332"/>
                <a:gd name="T4" fmla="*/ 2273 w 2335"/>
                <a:gd name="T5" fmla="*/ 1540 h 2332"/>
                <a:gd name="T6" fmla="*/ 2219 w 2335"/>
                <a:gd name="T7" fmla="*/ 1672 h 2332"/>
                <a:gd name="T8" fmla="*/ 2151 w 2335"/>
                <a:gd name="T9" fmla="*/ 1795 h 2332"/>
                <a:gd name="T10" fmla="*/ 2067 w 2335"/>
                <a:gd name="T11" fmla="*/ 1908 h 2332"/>
                <a:gd name="T12" fmla="*/ 1972 w 2335"/>
                <a:gd name="T13" fmla="*/ 2011 h 2332"/>
                <a:gd name="T14" fmla="*/ 1865 w 2335"/>
                <a:gd name="T15" fmla="*/ 2100 h 2332"/>
                <a:gd name="T16" fmla="*/ 1748 w 2335"/>
                <a:gd name="T17" fmla="*/ 2178 h 2332"/>
                <a:gd name="T18" fmla="*/ 1622 w 2335"/>
                <a:gd name="T19" fmla="*/ 2240 h 2332"/>
                <a:gd name="T20" fmla="*/ 1486 w 2335"/>
                <a:gd name="T21" fmla="*/ 2288 h 2332"/>
                <a:gd name="T22" fmla="*/ 1345 w 2335"/>
                <a:gd name="T23" fmla="*/ 2319 h 2332"/>
                <a:gd name="T24" fmla="*/ 1198 w 2335"/>
                <a:gd name="T25" fmla="*/ 2332 h 2332"/>
                <a:gd name="T26" fmla="*/ 1077 w 2335"/>
                <a:gd name="T27" fmla="*/ 2329 h 2332"/>
                <a:gd name="T28" fmla="*/ 932 w 2335"/>
                <a:gd name="T29" fmla="*/ 2309 h 2332"/>
                <a:gd name="T30" fmla="*/ 793 w 2335"/>
                <a:gd name="T31" fmla="*/ 2271 h 2332"/>
                <a:gd name="T32" fmla="*/ 661 w 2335"/>
                <a:gd name="T33" fmla="*/ 2218 h 2332"/>
                <a:gd name="T34" fmla="*/ 538 w 2335"/>
                <a:gd name="T35" fmla="*/ 2148 h 2332"/>
                <a:gd name="T36" fmla="*/ 425 w 2335"/>
                <a:gd name="T37" fmla="*/ 2066 h 2332"/>
                <a:gd name="T38" fmla="*/ 322 w 2335"/>
                <a:gd name="T39" fmla="*/ 1971 h 2332"/>
                <a:gd name="T40" fmla="*/ 232 w 2335"/>
                <a:gd name="T41" fmla="*/ 1864 h 2332"/>
                <a:gd name="T42" fmla="*/ 155 w 2335"/>
                <a:gd name="T43" fmla="*/ 1747 h 2332"/>
                <a:gd name="T44" fmla="*/ 92 w 2335"/>
                <a:gd name="T45" fmla="*/ 1620 h 2332"/>
                <a:gd name="T46" fmla="*/ 45 w 2335"/>
                <a:gd name="T47" fmla="*/ 1485 h 2332"/>
                <a:gd name="T48" fmla="*/ 14 w 2335"/>
                <a:gd name="T49" fmla="*/ 1343 h 2332"/>
                <a:gd name="T50" fmla="*/ 0 w 2335"/>
                <a:gd name="T51" fmla="*/ 1196 h 2332"/>
                <a:gd name="T52" fmla="*/ 3 w 2335"/>
                <a:gd name="T53" fmla="*/ 1076 h 2332"/>
                <a:gd name="T54" fmla="*/ 23 w 2335"/>
                <a:gd name="T55" fmla="*/ 931 h 2332"/>
                <a:gd name="T56" fmla="*/ 61 w 2335"/>
                <a:gd name="T57" fmla="*/ 792 h 2332"/>
                <a:gd name="T58" fmla="*/ 115 w 2335"/>
                <a:gd name="T59" fmla="*/ 660 h 2332"/>
                <a:gd name="T60" fmla="*/ 184 w 2335"/>
                <a:gd name="T61" fmla="*/ 537 h 2332"/>
                <a:gd name="T62" fmla="*/ 267 w 2335"/>
                <a:gd name="T63" fmla="*/ 424 h 2332"/>
                <a:gd name="T64" fmla="*/ 362 w 2335"/>
                <a:gd name="T65" fmla="*/ 322 h 2332"/>
                <a:gd name="T66" fmla="*/ 469 w 2335"/>
                <a:gd name="T67" fmla="*/ 232 h 2332"/>
                <a:gd name="T68" fmla="*/ 586 w 2335"/>
                <a:gd name="T69" fmla="*/ 154 h 2332"/>
                <a:gd name="T70" fmla="*/ 712 w 2335"/>
                <a:gd name="T71" fmla="*/ 92 h 2332"/>
                <a:gd name="T72" fmla="*/ 847 w 2335"/>
                <a:gd name="T73" fmla="*/ 44 h 2332"/>
                <a:gd name="T74" fmla="*/ 989 w 2335"/>
                <a:gd name="T75" fmla="*/ 13 h 2332"/>
                <a:gd name="T76" fmla="*/ 1137 w 2335"/>
                <a:gd name="T77" fmla="*/ 0 h 2332"/>
                <a:gd name="T78" fmla="*/ 1256 w 2335"/>
                <a:gd name="T79" fmla="*/ 3 h 2332"/>
                <a:gd name="T80" fmla="*/ 1403 w 2335"/>
                <a:gd name="T81" fmla="*/ 24 h 2332"/>
                <a:gd name="T82" fmla="*/ 1542 w 2335"/>
                <a:gd name="T83" fmla="*/ 61 h 2332"/>
                <a:gd name="T84" fmla="*/ 1673 w 2335"/>
                <a:gd name="T85" fmla="*/ 114 h 2332"/>
                <a:gd name="T86" fmla="*/ 1796 w 2335"/>
                <a:gd name="T87" fmla="*/ 184 h 2332"/>
                <a:gd name="T88" fmla="*/ 1909 w 2335"/>
                <a:gd name="T89" fmla="*/ 266 h 2332"/>
                <a:gd name="T90" fmla="*/ 2012 w 2335"/>
                <a:gd name="T91" fmla="*/ 361 h 2332"/>
                <a:gd name="T92" fmla="*/ 2103 w 2335"/>
                <a:gd name="T93" fmla="*/ 468 h 2332"/>
                <a:gd name="T94" fmla="*/ 2180 w 2335"/>
                <a:gd name="T95" fmla="*/ 585 h 2332"/>
                <a:gd name="T96" fmla="*/ 2243 w 2335"/>
                <a:gd name="T97" fmla="*/ 712 h 2332"/>
                <a:gd name="T98" fmla="*/ 2290 w 2335"/>
                <a:gd name="T99" fmla="*/ 847 h 2332"/>
                <a:gd name="T100" fmla="*/ 2321 w 2335"/>
                <a:gd name="T101" fmla="*/ 989 h 2332"/>
                <a:gd name="T102" fmla="*/ 2334 w 2335"/>
                <a:gd name="T103" fmla="*/ 1136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2">
                  <a:moveTo>
                    <a:pt x="2335" y="1166"/>
                  </a:moveTo>
                  <a:lnTo>
                    <a:pt x="2335" y="1166"/>
                  </a:lnTo>
                  <a:lnTo>
                    <a:pt x="2334" y="1196"/>
                  </a:lnTo>
                  <a:lnTo>
                    <a:pt x="2332" y="1226"/>
                  </a:lnTo>
                  <a:lnTo>
                    <a:pt x="2330" y="1256"/>
                  </a:lnTo>
                  <a:lnTo>
                    <a:pt x="2328" y="1286"/>
                  </a:lnTo>
                  <a:lnTo>
                    <a:pt x="2325" y="1315"/>
                  </a:lnTo>
                  <a:lnTo>
                    <a:pt x="2321" y="1343"/>
                  </a:lnTo>
                  <a:lnTo>
                    <a:pt x="2316" y="1372"/>
                  </a:lnTo>
                  <a:lnTo>
                    <a:pt x="2310" y="1401"/>
                  </a:lnTo>
                  <a:lnTo>
                    <a:pt x="2305" y="1430"/>
                  </a:lnTo>
                  <a:lnTo>
                    <a:pt x="2297" y="1458"/>
                  </a:lnTo>
                  <a:lnTo>
                    <a:pt x="2290" y="1485"/>
                  </a:lnTo>
                  <a:lnTo>
                    <a:pt x="2282" y="1513"/>
                  </a:lnTo>
                  <a:lnTo>
                    <a:pt x="2273" y="1540"/>
                  </a:lnTo>
                  <a:lnTo>
                    <a:pt x="2263" y="1568"/>
                  </a:lnTo>
                  <a:lnTo>
                    <a:pt x="2253" y="1594"/>
                  </a:lnTo>
                  <a:lnTo>
                    <a:pt x="2243" y="1620"/>
                  </a:lnTo>
                  <a:lnTo>
                    <a:pt x="2231" y="1647"/>
                  </a:lnTo>
                  <a:lnTo>
                    <a:pt x="2219" y="1672"/>
                  </a:lnTo>
                  <a:lnTo>
                    <a:pt x="2206" y="1697"/>
                  </a:lnTo>
                  <a:lnTo>
                    <a:pt x="2194" y="1722"/>
                  </a:lnTo>
                  <a:lnTo>
                    <a:pt x="2180" y="1747"/>
                  </a:lnTo>
                  <a:lnTo>
                    <a:pt x="2166" y="1770"/>
                  </a:lnTo>
                  <a:lnTo>
                    <a:pt x="2151" y="1795"/>
                  </a:lnTo>
                  <a:lnTo>
                    <a:pt x="2135" y="1819"/>
                  </a:lnTo>
                  <a:lnTo>
                    <a:pt x="2119" y="1841"/>
                  </a:lnTo>
                  <a:lnTo>
                    <a:pt x="2103" y="1864"/>
                  </a:lnTo>
                  <a:lnTo>
                    <a:pt x="2086" y="1886"/>
                  </a:lnTo>
                  <a:lnTo>
                    <a:pt x="2067" y="1908"/>
                  </a:lnTo>
                  <a:lnTo>
                    <a:pt x="2049" y="1930"/>
                  </a:lnTo>
                  <a:lnTo>
                    <a:pt x="2031" y="1950"/>
                  </a:lnTo>
                  <a:lnTo>
                    <a:pt x="2012" y="1971"/>
                  </a:lnTo>
                  <a:lnTo>
                    <a:pt x="1993" y="1990"/>
                  </a:lnTo>
                  <a:lnTo>
                    <a:pt x="1972" y="2011"/>
                  </a:lnTo>
                  <a:lnTo>
                    <a:pt x="1952" y="2030"/>
                  </a:lnTo>
                  <a:lnTo>
                    <a:pt x="1931" y="2048"/>
                  </a:lnTo>
                  <a:lnTo>
                    <a:pt x="1909" y="2066"/>
                  </a:lnTo>
                  <a:lnTo>
                    <a:pt x="1888" y="2083"/>
                  </a:lnTo>
                  <a:lnTo>
                    <a:pt x="1865" y="2100"/>
                  </a:lnTo>
                  <a:lnTo>
                    <a:pt x="1843" y="2117"/>
                  </a:lnTo>
                  <a:lnTo>
                    <a:pt x="1820" y="2133"/>
                  </a:lnTo>
                  <a:lnTo>
                    <a:pt x="1796" y="2148"/>
                  </a:lnTo>
                  <a:lnTo>
                    <a:pt x="1773" y="2163"/>
                  </a:lnTo>
                  <a:lnTo>
                    <a:pt x="1748" y="2178"/>
                  </a:lnTo>
                  <a:lnTo>
                    <a:pt x="1723" y="2191"/>
                  </a:lnTo>
                  <a:lnTo>
                    <a:pt x="1699" y="2205"/>
                  </a:lnTo>
                  <a:lnTo>
                    <a:pt x="1673" y="2218"/>
                  </a:lnTo>
                  <a:lnTo>
                    <a:pt x="1647" y="2230"/>
                  </a:lnTo>
                  <a:lnTo>
                    <a:pt x="1622" y="2240"/>
                  </a:lnTo>
                  <a:lnTo>
                    <a:pt x="1595" y="2252"/>
                  </a:lnTo>
                  <a:lnTo>
                    <a:pt x="1568" y="2262"/>
                  </a:lnTo>
                  <a:lnTo>
                    <a:pt x="1542" y="2271"/>
                  </a:lnTo>
                  <a:lnTo>
                    <a:pt x="1514" y="2280"/>
                  </a:lnTo>
                  <a:lnTo>
                    <a:pt x="1486" y="2288"/>
                  </a:lnTo>
                  <a:lnTo>
                    <a:pt x="1458" y="2296"/>
                  </a:lnTo>
                  <a:lnTo>
                    <a:pt x="1431" y="2302"/>
                  </a:lnTo>
                  <a:lnTo>
                    <a:pt x="1403" y="2309"/>
                  </a:lnTo>
                  <a:lnTo>
                    <a:pt x="1374" y="2314"/>
                  </a:lnTo>
                  <a:lnTo>
                    <a:pt x="1345" y="2319"/>
                  </a:lnTo>
                  <a:lnTo>
                    <a:pt x="1315" y="2324"/>
                  </a:lnTo>
                  <a:lnTo>
                    <a:pt x="1286" y="2327"/>
                  </a:lnTo>
                  <a:lnTo>
                    <a:pt x="1256" y="2329"/>
                  </a:lnTo>
                  <a:lnTo>
                    <a:pt x="1228" y="2331"/>
                  </a:lnTo>
                  <a:lnTo>
                    <a:pt x="1198" y="2332"/>
                  </a:lnTo>
                  <a:lnTo>
                    <a:pt x="1167" y="2332"/>
                  </a:lnTo>
                  <a:lnTo>
                    <a:pt x="1167" y="2332"/>
                  </a:lnTo>
                  <a:lnTo>
                    <a:pt x="1137" y="2332"/>
                  </a:lnTo>
                  <a:lnTo>
                    <a:pt x="1107" y="2331"/>
                  </a:lnTo>
                  <a:lnTo>
                    <a:pt x="1077" y="2329"/>
                  </a:lnTo>
                  <a:lnTo>
                    <a:pt x="1048" y="2327"/>
                  </a:lnTo>
                  <a:lnTo>
                    <a:pt x="1018" y="2324"/>
                  </a:lnTo>
                  <a:lnTo>
                    <a:pt x="989" y="2319"/>
                  </a:lnTo>
                  <a:lnTo>
                    <a:pt x="960" y="2314"/>
                  </a:lnTo>
                  <a:lnTo>
                    <a:pt x="932" y="2309"/>
                  </a:lnTo>
                  <a:lnTo>
                    <a:pt x="904" y="2302"/>
                  </a:lnTo>
                  <a:lnTo>
                    <a:pt x="875" y="2296"/>
                  </a:lnTo>
                  <a:lnTo>
                    <a:pt x="847" y="2288"/>
                  </a:lnTo>
                  <a:lnTo>
                    <a:pt x="820" y="2280"/>
                  </a:lnTo>
                  <a:lnTo>
                    <a:pt x="793" y="2271"/>
                  </a:lnTo>
                  <a:lnTo>
                    <a:pt x="766" y="2262"/>
                  </a:lnTo>
                  <a:lnTo>
                    <a:pt x="739" y="2252"/>
                  </a:lnTo>
                  <a:lnTo>
                    <a:pt x="712" y="2240"/>
                  </a:lnTo>
                  <a:lnTo>
                    <a:pt x="687" y="2230"/>
                  </a:lnTo>
                  <a:lnTo>
                    <a:pt x="661" y="2218"/>
                  </a:lnTo>
                  <a:lnTo>
                    <a:pt x="636" y="2205"/>
                  </a:lnTo>
                  <a:lnTo>
                    <a:pt x="611" y="2191"/>
                  </a:lnTo>
                  <a:lnTo>
                    <a:pt x="586" y="2178"/>
                  </a:lnTo>
                  <a:lnTo>
                    <a:pt x="562" y="2163"/>
                  </a:lnTo>
                  <a:lnTo>
                    <a:pt x="538" y="2148"/>
                  </a:lnTo>
                  <a:lnTo>
                    <a:pt x="515" y="2133"/>
                  </a:lnTo>
                  <a:lnTo>
                    <a:pt x="491" y="2117"/>
                  </a:lnTo>
                  <a:lnTo>
                    <a:pt x="469" y="2100"/>
                  </a:lnTo>
                  <a:lnTo>
                    <a:pt x="446" y="2083"/>
                  </a:lnTo>
                  <a:lnTo>
                    <a:pt x="425" y="2066"/>
                  </a:lnTo>
                  <a:lnTo>
                    <a:pt x="404" y="2048"/>
                  </a:lnTo>
                  <a:lnTo>
                    <a:pt x="382" y="2030"/>
                  </a:lnTo>
                  <a:lnTo>
                    <a:pt x="362" y="2011"/>
                  </a:lnTo>
                  <a:lnTo>
                    <a:pt x="342" y="1990"/>
                  </a:lnTo>
                  <a:lnTo>
                    <a:pt x="322" y="1971"/>
                  </a:lnTo>
                  <a:lnTo>
                    <a:pt x="303" y="1950"/>
                  </a:lnTo>
                  <a:lnTo>
                    <a:pt x="284" y="1930"/>
                  </a:lnTo>
                  <a:lnTo>
                    <a:pt x="267" y="1908"/>
                  </a:lnTo>
                  <a:lnTo>
                    <a:pt x="249" y="1886"/>
                  </a:lnTo>
                  <a:lnTo>
                    <a:pt x="232" y="1864"/>
                  </a:lnTo>
                  <a:lnTo>
                    <a:pt x="216" y="1841"/>
                  </a:lnTo>
                  <a:lnTo>
                    <a:pt x="200" y="1819"/>
                  </a:lnTo>
                  <a:lnTo>
                    <a:pt x="184" y="1795"/>
                  </a:lnTo>
                  <a:lnTo>
                    <a:pt x="169" y="1770"/>
                  </a:lnTo>
                  <a:lnTo>
                    <a:pt x="155" y="1747"/>
                  </a:lnTo>
                  <a:lnTo>
                    <a:pt x="141" y="1722"/>
                  </a:lnTo>
                  <a:lnTo>
                    <a:pt x="128" y="1697"/>
                  </a:lnTo>
                  <a:lnTo>
                    <a:pt x="115" y="1672"/>
                  </a:lnTo>
                  <a:lnTo>
                    <a:pt x="103" y="1647"/>
                  </a:lnTo>
                  <a:lnTo>
                    <a:pt x="92" y="1620"/>
                  </a:lnTo>
                  <a:lnTo>
                    <a:pt x="81" y="1594"/>
                  </a:lnTo>
                  <a:lnTo>
                    <a:pt x="70" y="1568"/>
                  </a:lnTo>
                  <a:lnTo>
                    <a:pt x="61" y="1540"/>
                  </a:lnTo>
                  <a:lnTo>
                    <a:pt x="52" y="1513"/>
                  </a:lnTo>
                  <a:lnTo>
                    <a:pt x="45" y="1485"/>
                  </a:lnTo>
                  <a:lnTo>
                    <a:pt x="36" y="1458"/>
                  </a:lnTo>
                  <a:lnTo>
                    <a:pt x="30" y="1430"/>
                  </a:lnTo>
                  <a:lnTo>
                    <a:pt x="23" y="1401"/>
                  </a:lnTo>
                  <a:lnTo>
                    <a:pt x="18" y="1372"/>
                  </a:lnTo>
                  <a:lnTo>
                    <a:pt x="14" y="1343"/>
                  </a:lnTo>
                  <a:lnTo>
                    <a:pt x="9" y="1315"/>
                  </a:lnTo>
                  <a:lnTo>
                    <a:pt x="6" y="1286"/>
                  </a:lnTo>
                  <a:lnTo>
                    <a:pt x="3" y="1256"/>
                  </a:lnTo>
                  <a:lnTo>
                    <a:pt x="1" y="1226"/>
                  </a:lnTo>
                  <a:lnTo>
                    <a:pt x="0" y="1196"/>
                  </a:lnTo>
                  <a:lnTo>
                    <a:pt x="0" y="1166"/>
                  </a:lnTo>
                  <a:lnTo>
                    <a:pt x="0" y="1166"/>
                  </a:lnTo>
                  <a:lnTo>
                    <a:pt x="0" y="1136"/>
                  </a:lnTo>
                  <a:lnTo>
                    <a:pt x="1" y="1106"/>
                  </a:lnTo>
                  <a:lnTo>
                    <a:pt x="3" y="1076"/>
                  </a:lnTo>
                  <a:lnTo>
                    <a:pt x="6" y="1047"/>
                  </a:lnTo>
                  <a:lnTo>
                    <a:pt x="9" y="1018"/>
                  </a:lnTo>
                  <a:lnTo>
                    <a:pt x="14" y="989"/>
                  </a:lnTo>
                  <a:lnTo>
                    <a:pt x="18" y="960"/>
                  </a:lnTo>
                  <a:lnTo>
                    <a:pt x="23" y="931"/>
                  </a:lnTo>
                  <a:lnTo>
                    <a:pt x="30" y="902"/>
                  </a:lnTo>
                  <a:lnTo>
                    <a:pt x="36" y="875"/>
                  </a:lnTo>
                  <a:lnTo>
                    <a:pt x="45" y="847"/>
                  </a:lnTo>
                  <a:lnTo>
                    <a:pt x="52" y="819"/>
                  </a:lnTo>
                  <a:lnTo>
                    <a:pt x="61" y="792"/>
                  </a:lnTo>
                  <a:lnTo>
                    <a:pt x="70" y="765"/>
                  </a:lnTo>
                  <a:lnTo>
                    <a:pt x="81" y="739"/>
                  </a:lnTo>
                  <a:lnTo>
                    <a:pt x="92" y="712"/>
                  </a:lnTo>
                  <a:lnTo>
                    <a:pt x="103" y="687"/>
                  </a:lnTo>
                  <a:lnTo>
                    <a:pt x="115" y="660"/>
                  </a:lnTo>
                  <a:lnTo>
                    <a:pt x="128" y="635"/>
                  </a:lnTo>
                  <a:lnTo>
                    <a:pt x="141" y="610"/>
                  </a:lnTo>
                  <a:lnTo>
                    <a:pt x="155" y="585"/>
                  </a:lnTo>
                  <a:lnTo>
                    <a:pt x="169" y="562"/>
                  </a:lnTo>
                  <a:lnTo>
                    <a:pt x="184" y="537"/>
                  </a:lnTo>
                  <a:lnTo>
                    <a:pt x="200" y="514"/>
                  </a:lnTo>
                  <a:lnTo>
                    <a:pt x="216" y="491"/>
                  </a:lnTo>
                  <a:lnTo>
                    <a:pt x="232" y="468"/>
                  </a:lnTo>
                  <a:lnTo>
                    <a:pt x="249" y="446"/>
                  </a:lnTo>
                  <a:lnTo>
                    <a:pt x="267" y="424"/>
                  </a:lnTo>
                  <a:lnTo>
                    <a:pt x="284" y="403"/>
                  </a:lnTo>
                  <a:lnTo>
                    <a:pt x="303" y="382"/>
                  </a:lnTo>
                  <a:lnTo>
                    <a:pt x="322" y="361"/>
                  </a:lnTo>
                  <a:lnTo>
                    <a:pt x="342" y="342"/>
                  </a:lnTo>
                  <a:lnTo>
                    <a:pt x="362" y="322"/>
                  </a:lnTo>
                  <a:lnTo>
                    <a:pt x="382" y="302"/>
                  </a:lnTo>
                  <a:lnTo>
                    <a:pt x="404" y="284"/>
                  </a:lnTo>
                  <a:lnTo>
                    <a:pt x="425" y="266"/>
                  </a:lnTo>
                  <a:lnTo>
                    <a:pt x="446" y="249"/>
                  </a:lnTo>
                  <a:lnTo>
                    <a:pt x="469" y="232"/>
                  </a:lnTo>
                  <a:lnTo>
                    <a:pt x="491" y="215"/>
                  </a:lnTo>
                  <a:lnTo>
                    <a:pt x="515" y="199"/>
                  </a:lnTo>
                  <a:lnTo>
                    <a:pt x="538" y="184"/>
                  </a:lnTo>
                  <a:lnTo>
                    <a:pt x="562" y="169"/>
                  </a:lnTo>
                  <a:lnTo>
                    <a:pt x="586" y="154"/>
                  </a:lnTo>
                  <a:lnTo>
                    <a:pt x="611" y="141"/>
                  </a:lnTo>
                  <a:lnTo>
                    <a:pt x="636" y="127"/>
                  </a:lnTo>
                  <a:lnTo>
                    <a:pt x="661" y="114"/>
                  </a:lnTo>
                  <a:lnTo>
                    <a:pt x="687" y="103"/>
                  </a:lnTo>
                  <a:lnTo>
                    <a:pt x="712" y="92"/>
                  </a:lnTo>
                  <a:lnTo>
                    <a:pt x="739" y="80"/>
                  </a:lnTo>
                  <a:lnTo>
                    <a:pt x="766" y="71"/>
                  </a:lnTo>
                  <a:lnTo>
                    <a:pt x="793" y="61"/>
                  </a:lnTo>
                  <a:lnTo>
                    <a:pt x="820" y="53"/>
                  </a:lnTo>
                  <a:lnTo>
                    <a:pt x="847" y="44"/>
                  </a:lnTo>
                  <a:lnTo>
                    <a:pt x="875" y="36"/>
                  </a:lnTo>
                  <a:lnTo>
                    <a:pt x="904" y="30"/>
                  </a:lnTo>
                  <a:lnTo>
                    <a:pt x="932" y="24"/>
                  </a:lnTo>
                  <a:lnTo>
                    <a:pt x="960" y="18"/>
                  </a:lnTo>
                  <a:lnTo>
                    <a:pt x="989" y="13"/>
                  </a:lnTo>
                  <a:lnTo>
                    <a:pt x="1018" y="9"/>
                  </a:lnTo>
                  <a:lnTo>
                    <a:pt x="1048" y="6"/>
                  </a:lnTo>
                  <a:lnTo>
                    <a:pt x="1077" y="3"/>
                  </a:lnTo>
                  <a:lnTo>
                    <a:pt x="1107" y="1"/>
                  </a:lnTo>
                  <a:lnTo>
                    <a:pt x="1137" y="0"/>
                  </a:lnTo>
                  <a:lnTo>
                    <a:pt x="1167" y="0"/>
                  </a:lnTo>
                  <a:lnTo>
                    <a:pt x="1167" y="0"/>
                  </a:lnTo>
                  <a:lnTo>
                    <a:pt x="1198" y="0"/>
                  </a:lnTo>
                  <a:lnTo>
                    <a:pt x="1228" y="1"/>
                  </a:lnTo>
                  <a:lnTo>
                    <a:pt x="1256" y="3"/>
                  </a:lnTo>
                  <a:lnTo>
                    <a:pt x="1286" y="6"/>
                  </a:lnTo>
                  <a:lnTo>
                    <a:pt x="1315" y="9"/>
                  </a:lnTo>
                  <a:lnTo>
                    <a:pt x="1345" y="13"/>
                  </a:lnTo>
                  <a:lnTo>
                    <a:pt x="1374" y="18"/>
                  </a:lnTo>
                  <a:lnTo>
                    <a:pt x="1403" y="24"/>
                  </a:lnTo>
                  <a:lnTo>
                    <a:pt x="1431" y="30"/>
                  </a:lnTo>
                  <a:lnTo>
                    <a:pt x="1458" y="36"/>
                  </a:lnTo>
                  <a:lnTo>
                    <a:pt x="1486" y="44"/>
                  </a:lnTo>
                  <a:lnTo>
                    <a:pt x="1514" y="53"/>
                  </a:lnTo>
                  <a:lnTo>
                    <a:pt x="1542" y="61"/>
                  </a:lnTo>
                  <a:lnTo>
                    <a:pt x="1568" y="71"/>
                  </a:lnTo>
                  <a:lnTo>
                    <a:pt x="1595" y="80"/>
                  </a:lnTo>
                  <a:lnTo>
                    <a:pt x="1622" y="92"/>
                  </a:lnTo>
                  <a:lnTo>
                    <a:pt x="1647" y="103"/>
                  </a:lnTo>
                  <a:lnTo>
                    <a:pt x="1673" y="114"/>
                  </a:lnTo>
                  <a:lnTo>
                    <a:pt x="1699" y="127"/>
                  </a:lnTo>
                  <a:lnTo>
                    <a:pt x="1723" y="141"/>
                  </a:lnTo>
                  <a:lnTo>
                    <a:pt x="1748" y="154"/>
                  </a:lnTo>
                  <a:lnTo>
                    <a:pt x="1773" y="169"/>
                  </a:lnTo>
                  <a:lnTo>
                    <a:pt x="1796" y="184"/>
                  </a:lnTo>
                  <a:lnTo>
                    <a:pt x="1820" y="199"/>
                  </a:lnTo>
                  <a:lnTo>
                    <a:pt x="1843" y="215"/>
                  </a:lnTo>
                  <a:lnTo>
                    <a:pt x="1865" y="232"/>
                  </a:lnTo>
                  <a:lnTo>
                    <a:pt x="1888" y="249"/>
                  </a:lnTo>
                  <a:lnTo>
                    <a:pt x="1909" y="266"/>
                  </a:lnTo>
                  <a:lnTo>
                    <a:pt x="1931" y="284"/>
                  </a:lnTo>
                  <a:lnTo>
                    <a:pt x="1952" y="302"/>
                  </a:lnTo>
                  <a:lnTo>
                    <a:pt x="1972" y="322"/>
                  </a:lnTo>
                  <a:lnTo>
                    <a:pt x="1993" y="342"/>
                  </a:lnTo>
                  <a:lnTo>
                    <a:pt x="2012" y="361"/>
                  </a:lnTo>
                  <a:lnTo>
                    <a:pt x="2031" y="382"/>
                  </a:lnTo>
                  <a:lnTo>
                    <a:pt x="2049" y="403"/>
                  </a:lnTo>
                  <a:lnTo>
                    <a:pt x="2067" y="424"/>
                  </a:lnTo>
                  <a:lnTo>
                    <a:pt x="2086" y="446"/>
                  </a:lnTo>
                  <a:lnTo>
                    <a:pt x="2103" y="468"/>
                  </a:lnTo>
                  <a:lnTo>
                    <a:pt x="2119" y="491"/>
                  </a:lnTo>
                  <a:lnTo>
                    <a:pt x="2135" y="514"/>
                  </a:lnTo>
                  <a:lnTo>
                    <a:pt x="2151" y="537"/>
                  </a:lnTo>
                  <a:lnTo>
                    <a:pt x="2166" y="562"/>
                  </a:lnTo>
                  <a:lnTo>
                    <a:pt x="2180" y="585"/>
                  </a:lnTo>
                  <a:lnTo>
                    <a:pt x="2194" y="610"/>
                  </a:lnTo>
                  <a:lnTo>
                    <a:pt x="2206" y="635"/>
                  </a:lnTo>
                  <a:lnTo>
                    <a:pt x="2219" y="660"/>
                  </a:lnTo>
                  <a:lnTo>
                    <a:pt x="2231" y="687"/>
                  </a:lnTo>
                  <a:lnTo>
                    <a:pt x="2243" y="712"/>
                  </a:lnTo>
                  <a:lnTo>
                    <a:pt x="2253" y="739"/>
                  </a:lnTo>
                  <a:lnTo>
                    <a:pt x="2263" y="765"/>
                  </a:lnTo>
                  <a:lnTo>
                    <a:pt x="2273" y="792"/>
                  </a:lnTo>
                  <a:lnTo>
                    <a:pt x="2282" y="819"/>
                  </a:lnTo>
                  <a:lnTo>
                    <a:pt x="2290" y="847"/>
                  </a:lnTo>
                  <a:lnTo>
                    <a:pt x="2297" y="875"/>
                  </a:lnTo>
                  <a:lnTo>
                    <a:pt x="2305" y="902"/>
                  </a:lnTo>
                  <a:lnTo>
                    <a:pt x="2310" y="931"/>
                  </a:lnTo>
                  <a:lnTo>
                    <a:pt x="2316" y="960"/>
                  </a:lnTo>
                  <a:lnTo>
                    <a:pt x="2321" y="989"/>
                  </a:lnTo>
                  <a:lnTo>
                    <a:pt x="2325" y="1018"/>
                  </a:lnTo>
                  <a:lnTo>
                    <a:pt x="2328" y="1047"/>
                  </a:lnTo>
                  <a:lnTo>
                    <a:pt x="2330" y="1076"/>
                  </a:lnTo>
                  <a:lnTo>
                    <a:pt x="2332" y="1106"/>
                  </a:lnTo>
                  <a:lnTo>
                    <a:pt x="2334"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5E004D43-A674-4F02-8B0F-CF38A0F09AF4}"/>
                </a:ext>
              </a:extLst>
            </p:cNvPr>
            <p:cNvSpPr>
              <a:spLocks/>
            </p:cNvSpPr>
            <p:nvPr/>
          </p:nvSpPr>
          <p:spPr bwMode="auto">
            <a:xfrm>
              <a:off x="4436" y="1186"/>
              <a:ext cx="467" cy="467"/>
            </a:xfrm>
            <a:custGeom>
              <a:avLst/>
              <a:gdLst>
                <a:gd name="T0" fmla="*/ 2332 w 2335"/>
                <a:gd name="T1" fmla="*/ 1256 h 2332"/>
                <a:gd name="T2" fmla="*/ 2311 w 2335"/>
                <a:gd name="T3" fmla="*/ 1401 h 2332"/>
                <a:gd name="T4" fmla="*/ 2274 w 2335"/>
                <a:gd name="T5" fmla="*/ 1540 h 2332"/>
                <a:gd name="T6" fmla="*/ 2220 w 2335"/>
                <a:gd name="T7" fmla="*/ 1672 h 2332"/>
                <a:gd name="T8" fmla="*/ 2151 w 2335"/>
                <a:gd name="T9" fmla="*/ 1795 h 2332"/>
                <a:gd name="T10" fmla="*/ 2069 w 2335"/>
                <a:gd name="T11" fmla="*/ 1908 h 2332"/>
                <a:gd name="T12" fmla="*/ 1973 w 2335"/>
                <a:gd name="T13" fmla="*/ 2011 h 2332"/>
                <a:gd name="T14" fmla="*/ 1866 w 2335"/>
                <a:gd name="T15" fmla="*/ 2100 h 2332"/>
                <a:gd name="T16" fmla="*/ 1748 w 2335"/>
                <a:gd name="T17" fmla="*/ 2178 h 2332"/>
                <a:gd name="T18" fmla="*/ 1622 w 2335"/>
                <a:gd name="T19" fmla="*/ 2240 h 2332"/>
                <a:gd name="T20" fmla="*/ 1488 w 2335"/>
                <a:gd name="T21" fmla="*/ 2288 h 2332"/>
                <a:gd name="T22" fmla="*/ 1346 w 2335"/>
                <a:gd name="T23" fmla="*/ 2319 h 2332"/>
                <a:gd name="T24" fmla="*/ 1198 w 2335"/>
                <a:gd name="T25" fmla="*/ 2332 h 2332"/>
                <a:gd name="T26" fmla="*/ 1078 w 2335"/>
                <a:gd name="T27" fmla="*/ 2329 h 2332"/>
                <a:gd name="T28" fmla="*/ 933 w 2335"/>
                <a:gd name="T29" fmla="*/ 2309 h 2332"/>
                <a:gd name="T30" fmla="*/ 793 w 2335"/>
                <a:gd name="T31" fmla="*/ 2271 h 2332"/>
                <a:gd name="T32" fmla="*/ 662 w 2335"/>
                <a:gd name="T33" fmla="*/ 2218 h 2332"/>
                <a:gd name="T34" fmla="*/ 539 w 2335"/>
                <a:gd name="T35" fmla="*/ 2148 h 2332"/>
                <a:gd name="T36" fmla="*/ 425 w 2335"/>
                <a:gd name="T37" fmla="*/ 2066 h 2332"/>
                <a:gd name="T38" fmla="*/ 323 w 2335"/>
                <a:gd name="T39" fmla="*/ 1971 h 2332"/>
                <a:gd name="T40" fmla="*/ 232 w 2335"/>
                <a:gd name="T41" fmla="*/ 1864 h 2332"/>
                <a:gd name="T42" fmla="*/ 155 w 2335"/>
                <a:gd name="T43" fmla="*/ 1747 h 2332"/>
                <a:gd name="T44" fmla="*/ 92 w 2335"/>
                <a:gd name="T45" fmla="*/ 1620 h 2332"/>
                <a:gd name="T46" fmla="*/ 45 w 2335"/>
                <a:gd name="T47" fmla="*/ 1485 h 2332"/>
                <a:gd name="T48" fmla="*/ 14 w 2335"/>
                <a:gd name="T49" fmla="*/ 1343 h 2332"/>
                <a:gd name="T50" fmla="*/ 1 w 2335"/>
                <a:gd name="T51" fmla="*/ 1196 h 2332"/>
                <a:gd name="T52" fmla="*/ 4 w 2335"/>
                <a:gd name="T53" fmla="*/ 1076 h 2332"/>
                <a:gd name="T54" fmla="*/ 25 w 2335"/>
                <a:gd name="T55" fmla="*/ 931 h 2332"/>
                <a:gd name="T56" fmla="*/ 62 w 2335"/>
                <a:gd name="T57" fmla="*/ 792 h 2332"/>
                <a:gd name="T58" fmla="*/ 116 w 2335"/>
                <a:gd name="T59" fmla="*/ 660 h 2332"/>
                <a:gd name="T60" fmla="*/ 184 w 2335"/>
                <a:gd name="T61" fmla="*/ 537 h 2332"/>
                <a:gd name="T62" fmla="*/ 267 w 2335"/>
                <a:gd name="T63" fmla="*/ 424 h 2332"/>
                <a:gd name="T64" fmla="*/ 362 w 2335"/>
                <a:gd name="T65" fmla="*/ 322 h 2332"/>
                <a:gd name="T66" fmla="*/ 469 w 2335"/>
                <a:gd name="T67" fmla="*/ 232 h 2332"/>
                <a:gd name="T68" fmla="*/ 587 w 2335"/>
                <a:gd name="T69" fmla="*/ 154 h 2332"/>
                <a:gd name="T70" fmla="*/ 713 w 2335"/>
                <a:gd name="T71" fmla="*/ 92 h 2332"/>
                <a:gd name="T72" fmla="*/ 849 w 2335"/>
                <a:gd name="T73" fmla="*/ 44 h 2332"/>
                <a:gd name="T74" fmla="*/ 990 w 2335"/>
                <a:gd name="T75" fmla="*/ 13 h 2332"/>
                <a:gd name="T76" fmla="*/ 1137 w 2335"/>
                <a:gd name="T77" fmla="*/ 0 h 2332"/>
                <a:gd name="T78" fmla="*/ 1258 w 2335"/>
                <a:gd name="T79" fmla="*/ 3 h 2332"/>
                <a:gd name="T80" fmla="*/ 1403 w 2335"/>
                <a:gd name="T81" fmla="*/ 24 h 2332"/>
                <a:gd name="T82" fmla="*/ 1542 w 2335"/>
                <a:gd name="T83" fmla="*/ 61 h 2332"/>
                <a:gd name="T84" fmla="*/ 1674 w 2335"/>
                <a:gd name="T85" fmla="*/ 114 h 2332"/>
                <a:gd name="T86" fmla="*/ 1796 w 2335"/>
                <a:gd name="T87" fmla="*/ 184 h 2332"/>
                <a:gd name="T88" fmla="*/ 1910 w 2335"/>
                <a:gd name="T89" fmla="*/ 266 h 2332"/>
                <a:gd name="T90" fmla="*/ 2012 w 2335"/>
                <a:gd name="T91" fmla="*/ 361 h 2332"/>
                <a:gd name="T92" fmla="*/ 2103 w 2335"/>
                <a:gd name="T93" fmla="*/ 468 h 2332"/>
                <a:gd name="T94" fmla="*/ 2180 w 2335"/>
                <a:gd name="T95" fmla="*/ 585 h 2332"/>
                <a:gd name="T96" fmla="*/ 2243 w 2335"/>
                <a:gd name="T97" fmla="*/ 712 h 2332"/>
                <a:gd name="T98" fmla="*/ 2291 w 2335"/>
                <a:gd name="T99" fmla="*/ 847 h 2332"/>
                <a:gd name="T100" fmla="*/ 2321 w 2335"/>
                <a:gd name="T101" fmla="*/ 989 h 2332"/>
                <a:gd name="T102" fmla="*/ 2335 w 2335"/>
                <a:gd name="T103" fmla="*/ 1136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2">
                  <a:moveTo>
                    <a:pt x="2335" y="1166"/>
                  </a:moveTo>
                  <a:lnTo>
                    <a:pt x="2335" y="1166"/>
                  </a:lnTo>
                  <a:lnTo>
                    <a:pt x="2335" y="1196"/>
                  </a:lnTo>
                  <a:lnTo>
                    <a:pt x="2334" y="1226"/>
                  </a:lnTo>
                  <a:lnTo>
                    <a:pt x="2332" y="1256"/>
                  </a:lnTo>
                  <a:lnTo>
                    <a:pt x="2329" y="1286"/>
                  </a:lnTo>
                  <a:lnTo>
                    <a:pt x="2325" y="1315"/>
                  </a:lnTo>
                  <a:lnTo>
                    <a:pt x="2321" y="1343"/>
                  </a:lnTo>
                  <a:lnTo>
                    <a:pt x="2317" y="1372"/>
                  </a:lnTo>
                  <a:lnTo>
                    <a:pt x="2311" y="1401"/>
                  </a:lnTo>
                  <a:lnTo>
                    <a:pt x="2305" y="1430"/>
                  </a:lnTo>
                  <a:lnTo>
                    <a:pt x="2299" y="1458"/>
                  </a:lnTo>
                  <a:lnTo>
                    <a:pt x="2291" y="1485"/>
                  </a:lnTo>
                  <a:lnTo>
                    <a:pt x="2283" y="1513"/>
                  </a:lnTo>
                  <a:lnTo>
                    <a:pt x="2274" y="1540"/>
                  </a:lnTo>
                  <a:lnTo>
                    <a:pt x="2264" y="1568"/>
                  </a:lnTo>
                  <a:lnTo>
                    <a:pt x="2254" y="1594"/>
                  </a:lnTo>
                  <a:lnTo>
                    <a:pt x="2243" y="1620"/>
                  </a:lnTo>
                  <a:lnTo>
                    <a:pt x="2231" y="1647"/>
                  </a:lnTo>
                  <a:lnTo>
                    <a:pt x="2220" y="1672"/>
                  </a:lnTo>
                  <a:lnTo>
                    <a:pt x="2207" y="1697"/>
                  </a:lnTo>
                  <a:lnTo>
                    <a:pt x="2194" y="1722"/>
                  </a:lnTo>
                  <a:lnTo>
                    <a:pt x="2180" y="1747"/>
                  </a:lnTo>
                  <a:lnTo>
                    <a:pt x="2166" y="1770"/>
                  </a:lnTo>
                  <a:lnTo>
                    <a:pt x="2151" y="1795"/>
                  </a:lnTo>
                  <a:lnTo>
                    <a:pt x="2135" y="1819"/>
                  </a:lnTo>
                  <a:lnTo>
                    <a:pt x="2119" y="1841"/>
                  </a:lnTo>
                  <a:lnTo>
                    <a:pt x="2103" y="1864"/>
                  </a:lnTo>
                  <a:lnTo>
                    <a:pt x="2086" y="1886"/>
                  </a:lnTo>
                  <a:lnTo>
                    <a:pt x="2069" y="1908"/>
                  </a:lnTo>
                  <a:lnTo>
                    <a:pt x="2051" y="1930"/>
                  </a:lnTo>
                  <a:lnTo>
                    <a:pt x="2032" y="1950"/>
                  </a:lnTo>
                  <a:lnTo>
                    <a:pt x="2012" y="1971"/>
                  </a:lnTo>
                  <a:lnTo>
                    <a:pt x="1993" y="1990"/>
                  </a:lnTo>
                  <a:lnTo>
                    <a:pt x="1973" y="2011"/>
                  </a:lnTo>
                  <a:lnTo>
                    <a:pt x="1952" y="2030"/>
                  </a:lnTo>
                  <a:lnTo>
                    <a:pt x="1931" y="2048"/>
                  </a:lnTo>
                  <a:lnTo>
                    <a:pt x="1910" y="2066"/>
                  </a:lnTo>
                  <a:lnTo>
                    <a:pt x="1888" y="2083"/>
                  </a:lnTo>
                  <a:lnTo>
                    <a:pt x="1866" y="2100"/>
                  </a:lnTo>
                  <a:lnTo>
                    <a:pt x="1843" y="2117"/>
                  </a:lnTo>
                  <a:lnTo>
                    <a:pt x="1820" y="2133"/>
                  </a:lnTo>
                  <a:lnTo>
                    <a:pt x="1796" y="2148"/>
                  </a:lnTo>
                  <a:lnTo>
                    <a:pt x="1773" y="2163"/>
                  </a:lnTo>
                  <a:lnTo>
                    <a:pt x="1748" y="2178"/>
                  </a:lnTo>
                  <a:lnTo>
                    <a:pt x="1724" y="2191"/>
                  </a:lnTo>
                  <a:lnTo>
                    <a:pt x="1699" y="2205"/>
                  </a:lnTo>
                  <a:lnTo>
                    <a:pt x="1674" y="2218"/>
                  </a:lnTo>
                  <a:lnTo>
                    <a:pt x="1648" y="2230"/>
                  </a:lnTo>
                  <a:lnTo>
                    <a:pt x="1622" y="2240"/>
                  </a:lnTo>
                  <a:lnTo>
                    <a:pt x="1596" y="2252"/>
                  </a:lnTo>
                  <a:lnTo>
                    <a:pt x="1569" y="2262"/>
                  </a:lnTo>
                  <a:lnTo>
                    <a:pt x="1542" y="2271"/>
                  </a:lnTo>
                  <a:lnTo>
                    <a:pt x="1514" y="2280"/>
                  </a:lnTo>
                  <a:lnTo>
                    <a:pt x="1488" y="2288"/>
                  </a:lnTo>
                  <a:lnTo>
                    <a:pt x="1460" y="2296"/>
                  </a:lnTo>
                  <a:lnTo>
                    <a:pt x="1431" y="2302"/>
                  </a:lnTo>
                  <a:lnTo>
                    <a:pt x="1403" y="2309"/>
                  </a:lnTo>
                  <a:lnTo>
                    <a:pt x="1374" y="2314"/>
                  </a:lnTo>
                  <a:lnTo>
                    <a:pt x="1346" y="2319"/>
                  </a:lnTo>
                  <a:lnTo>
                    <a:pt x="1317" y="2324"/>
                  </a:lnTo>
                  <a:lnTo>
                    <a:pt x="1287" y="2327"/>
                  </a:lnTo>
                  <a:lnTo>
                    <a:pt x="1258" y="2329"/>
                  </a:lnTo>
                  <a:lnTo>
                    <a:pt x="1228" y="2331"/>
                  </a:lnTo>
                  <a:lnTo>
                    <a:pt x="1198" y="2332"/>
                  </a:lnTo>
                  <a:lnTo>
                    <a:pt x="1168" y="2332"/>
                  </a:lnTo>
                  <a:lnTo>
                    <a:pt x="1168" y="2332"/>
                  </a:lnTo>
                  <a:lnTo>
                    <a:pt x="1137" y="2332"/>
                  </a:lnTo>
                  <a:lnTo>
                    <a:pt x="1107" y="2331"/>
                  </a:lnTo>
                  <a:lnTo>
                    <a:pt x="1078" y="2329"/>
                  </a:lnTo>
                  <a:lnTo>
                    <a:pt x="1048" y="2327"/>
                  </a:lnTo>
                  <a:lnTo>
                    <a:pt x="1020" y="2324"/>
                  </a:lnTo>
                  <a:lnTo>
                    <a:pt x="990" y="2319"/>
                  </a:lnTo>
                  <a:lnTo>
                    <a:pt x="961" y="2314"/>
                  </a:lnTo>
                  <a:lnTo>
                    <a:pt x="933" y="2309"/>
                  </a:lnTo>
                  <a:lnTo>
                    <a:pt x="904" y="2302"/>
                  </a:lnTo>
                  <a:lnTo>
                    <a:pt x="876" y="2296"/>
                  </a:lnTo>
                  <a:lnTo>
                    <a:pt x="849" y="2288"/>
                  </a:lnTo>
                  <a:lnTo>
                    <a:pt x="821" y="2280"/>
                  </a:lnTo>
                  <a:lnTo>
                    <a:pt x="793" y="2271"/>
                  </a:lnTo>
                  <a:lnTo>
                    <a:pt x="766" y="2262"/>
                  </a:lnTo>
                  <a:lnTo>
                    <a:pt x="740" y="2252"/>
                  </a:lnTo>
                  <a:lnTo>
                    <a:pt x="713" y="2240"/>
                  </a:lnTo>
                  <a:lnTo>
                    <a:pt x="687" y="2230"/>
                  </a:lnTo>
                  <a:lnTo>
                    <a:pt x="662" y="2218"/>
                  </a:lnTo>
                  <a:lnTo>
                    <a:pt x="636" y="2205"/>
                  </a:lnTo>
                  <a:lnTo>
                    <a:pt x="611" y="2191"/>
                  </a:lnTo>
                  <a:lnTo>
                    <a:pt x="587" y="2178"/>
                  </a:lnTo>
                  <a:lnTo>
                    <a:pt x="562" y="2163"/>
                  </a:lnTo>
                  <a:lnTo>
                    <a:pt x="539" y="2148"/>
                  </a:lnTo>
                  <a:lnTo>
                    <a:pt x="515" y="2133"/>
                  </a:lnTo>
                  <a:lnTo>
                    <a:pt x="492" y="2117"/>
                  </a:lnTo>
                  <a:lnTo>
                    <a:pt x="469" y="2100"/>
                  </a:lnTo>
                  <a:lnTo>
                    <a:pt x="447" y="2083"/>
                  </a:lnTo>
                  <a:lnTo>
                    <a:pt x="425" y="2066"/>
                  </a:lnTo>
                  <a:lnTo>
                    <a:pt x="404" y="2048"/>
                  </a:lnTo>
                  <a:lnTo>
                    <a:pt x="383" y="2030"/>
                  </a:lnTo>
                  <a:lnTo>
                    <a:pt x="362" y="2011"/>
                  </a:lnTo>
                  <a:lnTo>
                    <a:pt x="342" y="1990"/>
                  </a:lnTo>
                  <a:lnTo>
                    <a:pt x="323" y="1971"/>
                  </a:lnTo>
                  <a:lnTo>
                    <a:pt x="304" y="1950"/>
                  </a:lnTo>
                  <a:lnTo>
                    <a:pt x="285" y="1930"/>
                  </a:lnTo>
                  <a:lnTo>
                    <a:pt x="267" y="1908"/>
                  </a:lnTo>
                  <a:lnTo>
                    <a:pt x="249" y="1886"/>
                  </a:lnTo>
                  <a:lnTo>
                    <a:pt x="232" y="1864"/>
                  </a:lnTo>
                  <a:lnTo>
                    <a:pt x="216" y="1841"/>
                  </a:lnTo>
                  <a:lnTo>
                    <a:pt x="200" y="1819"/>
                  </a:lnTo>
                  <a:lnTo>
                    <a:pt x="184" y="1795"/>
                  </a:lnTo>
                  <a:lnTo>
                    <a:pt x="169" y="1770"/>
                  </a:lnTo>
                  <a:lnTo>
                    <a:pt x="155" y="1747"/>
                  </a:lnTo>
                  <a:lnTo>
                    <a:pt x="141" y="1722"/>
                  </a:lnTo>
                  <a:lnTo>
                    <a:pt x="128" y="1697"/>
                  </a:lnTo>
                  <a:lnTo>
                    <a:pt x="116" y="1672"/>
                  </a:lnTo>
                  <a:lnTo>
                    <a:pt x="104" y="1647"/>
                  </a:lnTo>
                  <a:lnTo>
                    <a:pt x="92" y="1620"/>
                  </a:lnTo>
                  <a:lnTo>
                    <a:pt x="81" y="1594"/>
                  </a:lnTo>
                  <a:lnTo>
                    <a:pt x="72" y="1568"/>
                  </a:lnTo>
                  <a:lnTo>
                    <a:pt x="62" y="1540"/>
                  </a:lnTo>
                  <a:lnTo>
                    <a:pt x="53" y="1513"/>
                  </a:lnTo>
                  <a:lnTo>
                    <a:pt x="45" y="1485"/>
                  </a:lnTo>
                  <a:lnTo>
                    <a:pt x="38" y="1458"/>
                  </a:lnTo>
                  <a:lnTo>
                    <a:pt x="30" y="1430"/>
                  </a:lnTo>
                  <a:lnTo>
                    <a:pt x="25" y="1401"/>
                  </a:lnTo>
                  <a:lnTo>
                    <a:pt x="18" y="1372"/>
                  </a:lnTo>
                  <a:lnTo>
                    <a:pt x="14" y="1343"/>
                  </a:lnTo>
                  <a:lnTo>
                    <a:pt x="10" y="1315"/>
                  </a:lnTo>
                  <a:lnTo>
                    <a:pt x="7" y="1286"/>
                  </a:lnTo>
                  <a:lnTo>
                    <a:pt x="4" y="1256"/>
                  </a:lnTo>
                  <a:lnTo>
                    <a:pt x="2" y="1226"/>
                  </a:lnTo>
                  <a:lnTo>
                    <a:pt x="1" y="1196"/>
                  </a:lnTo>
                  <a:lnTo>
                    <a:pt x="0" y="1166"/>
                  </a:lnTo>
                  <a:lnTo>
                    <a:pt x="0" y="1166"/>
                  </a:lnTo>
                  <a:lnTo>
                    <a:pt x="1" y="1136"/>
                  </a:lnTo>
                  <a:lnTo>
                    <a:pt x="2" y="1106"/>
                  </a:lnTo>
                  <a:lnTo>
                    <a:pt x="4" y="1076"/>
                  </a:lnTo>
                  <a:lnTo>
                    <a:pt x="7" y="1047"/>
                  </a:lnTo>
                  <a:lnTo>
                    <a:pt x="10" y="1018"/>
                  </a:lnTo>
                  <a:lnTo>
                    <a:pt x="14" y="989"/>
                  </a:lnTo>
                  <a:lnTo>
                    <a:pt x="18" y="960"/>
                  </a:lnTo>
                  <a:lnTo>
                    <a:pt x="25" y="931"/>
                  </a:lnTo>
                  <a:lnTo>
                    <a:pt x="30" y="902"/>
                  </a:lnTo>
                  <a:lnTo>
                    <a:pt x="38" y="875"/>
                  </a:lnTo>
                  <a:lnTo>
                    <a:pt x="45" y="847"/>
                  </a:lnTo>
                  <a:lnTo>
                    <a:pt x="53" y="819"/>
                  </a:lnTo>
                  <a:lnTo>
                    <a:pt x="62" y="792"/>
                  </a:lnTo>
                  <a:lnTo>
                    <a:pt x="72" y="765"/>
                  </a:lnTo>
                  <a:lnTo>
                    <a:pt x="81" y="739"/>
                  </a:lnTo>
                  <a:lnTo>
                    <a:pt x="92" y="712"/>
                  </a:lnTo>
                  <a:lnTo>
                    <a:pt x="104" y="687"/>
                  </a:lnTo>
                  <a:lnTo>
                    <a:pt x="116" y="660"/>
                  </a:lnTo>
                  <a:lnTo>
                    <a:pt x="128" y="635"/>
                  </a:lnTo>
                  <a:lnTo>
                    <a:pt x="141" y="610"/>
                  </a:lnTo>
                  <a:lnTo>
                    <a:pt x="155" y="585"/>
                  </a:lnTo>
                  <a:lnTo>
                    <a:pt x="169" y="562"/>
                  </a:lnTo>
                  <a:lnTo>
                    <a:pt x="184" y="537"/>
                  </a:lnTo>
                  <a:lnTo>
                    <a:pt x="200" y="514"/>
                  </a:lnTo>
                  <a:lnTo>
                    <a:pt x="216" y="491"/>
                  </a:lnTo>
                  <a:lnTo>
                    <a:pt x="232" y="468"/>
                  </a:lnTo>
                  <a:lnTo>
                    <a:pt x="249" y="446"/>
                  </a:lnTo>
                  <a:lnTo>
                    <a:pt x="267" y="424"/>
                  </a:lnTo>
                  <a:lnTo>
                    <a:pt x="285" y="403"/>
                  </a:lnTo>
                  <a:lnTo>
                    <a:pt x="304" y="382"/>
                  </a:lnTo>
                  <a:lnTo>
                    <a:pt x="323" y="361"/>
                  </a:lnTo>
                  <a:lnTo>
                    <a:pt x="342" y="342"/>
                  </a:lnTo>
                  <a:lnTo>
                    <a:pt x="362" y="322"/>
                  </a:lnTo>
                  <a:lnTo>
                    <a:pt x="383" y="302"/>
                  </a:lnTo>
                  <a:lnTo>
                    <a:pt x="404" y="284"/>
                  </a:lnTo>
                  <a:lnTo>
                    <a:pt x="425" y="266"/>
                  </a:lnTo>
                  <a:lnTo>
                    <a:pt x="447" y="249"/>
                  </a:lnTo>
                  <a:lnTo>
                    <a:pt x="469" y="232"/>
                  </a:lnTo>
                  <a:lnTo>
                    <a:pt x="492" y="215"/>
                  </a:lnTo>
                  <a:lnTo>
                    <a:pt x="515" y="199"/>
                  </a:lnTo>
                  <a:lnTo>
                    <a:pt x="539" y="184"/>
                  </a:lnTo>
                  <a:lnTo>
                    <a:pt x="562" y="169"/>
                  </a:lnTo>
                  <a:lnTo>
                    <a:pt x="587" y="154"/>
                  </a:lnTo>
                  <a:lnTo>
                    <a:pt x="611" y="141"/>
                  </a:lnTo>
                  <a:lnTo>
                    <a:pt x="636" y="127"/>
                  </a:lnTo>
                  <a:lnTo>
                    <a:pt x="662" y="114"/>
                  </a:lnTo>
                  <a:lnTo>
                    <a:pt x="687" y="103"/>
                  </a:lnTo>
                  <a:lnTo>
                    <a:pt x="713" y="92"/>
                  </a:lnTo>
                  <a:lnTo>
                    <a:pt x="740" y="80"/>
                  </a:lnTo>
                  <a:lnTo>
                    <a:pt x="766" y="71"/>
                  </a:lnTo>
                  <a:lnTo>
                    <a:pt x="793" y="61"/>
                  </a:lnTo>
                  <a:lnTo>
                    <a:pt x="821" y="53"/>
                  </a:lnTo>
                  <a:lnTo>
                    <a:pt x="849" y="44"/>
                  </a:lnTo>
                  <a:lnTo>
                    <a:pt x="876" y="36"/>
                  </a:lnTo>
                  <a:lnTo>
                    <a:pt x="904" y="30"/>
                  </a:lnTo>
                  <a:lnTo>
                    <a:pt x="933" y="24"/>
                  </a:lnTo>
                  <a:lnTo>
                    <a:pt x="961" y="18"/>
                  </a:lnTo>
                  <a:lnTo>
                    <a:pt x="990" y="13"/>
                  </a:lnTo>
                  <a:lnTo>
                    <a:pt x="1020" y="9"/>
                  </a:lnTo>
                  <a:lnTo>
                    <a:pt x="1048" y="6"/>
                  </a:lnTo>
                  <a:lnTo>
                    <a:pt x="1078" y="3"/>
                  </a:lnTo>
                  <a:lnTo>
                    <a:pt x="1107" y="1"/>
                  </a:lnTo>
                  <a:lnTo>
                    <a:pt x="1137" y="0"/>
                  </a:lnTo>
                  <a:lnTo>
                    <a:pt x="1168" y="0"/>
                  </a:lnTo>
                  <a:lnTo>
                    <a:pt x="1168" y="0"/>
                  </a:lnTo>
                  <a:lnTo>
                    <a:pt x="1198" y="0"/>
                  </a:lnTo>
                  <a:lnTo>
                    <a:pt x="1228" y="1"/>
                  </a:lnTo>
                  <a:lnTo>
                    <a:pt x="1258" y="3"/>
                  </a:lnTo>
                  <a:lnTo>
                    <a:pt x="1287" y="6"/>
                  </a:lnTo>
                  <a:lnTo>
                    <a:pt x="1317" y="9"/>
                  </a:lnTo>
                  <a:lnTo>
                    <a:pt x="1346" y="13"/>
                  </a:lnTo>
                  <a:lnTo>
                    <a:pt x="1374" y="18"/>
                  </a:lnTo>
                  <a:lnTo>
                    <a:pt x="1403" y="24"/>
                  </a:lnTo>
                  <a:lnTo>
                    <a:pt x="1431" y="30"/>
                  </a:lnTo>
                  <a:lnTo>
                    <a:pt x="1460" y="36"/>
                  </a:lnTo>
                  <a:lnTo>
                    <a:pt x="1488" y="44"/>
                  </a:lnTo>
                  <a:lnTo>
                    <a:pt x="1514" y="53"/>
                  </a:lnTo>
                  <a:lnTo>
                    <a:pt x="1542" y="61"/>
                  </a:lnTo>
                  <a:lnTo>
                    <a:pt x="1569" y="71"/>
                  </a:lnTo>
                  <a:lnTo>
                    <a:pt x="1596" y="80"/>
                  </a:lnTo>
                  <a:lnTo>
                    <a:pt x="1622" y="92"/>
                  </a:lnTo>
                  <a:lnTo>
                    <a:pt x="1648" y="103"/>
                  </a:lnTo>
                  <a:lnTo>
                    <a:pt x="1674" y="114"/>
                  </a:lnTo>
                  <a:lnTo>
                    <a:pt x="1699" y="127"/>
                  </a:lnTo>
                  <a:lnTo>
                    <a:pt x="1724" y="141"/>
                  </a:lnTo>
                  <a:lnTo>
                    <a:pt x="1748" y="154"/>
                  </a:lnTo>
                  <a:lnTo>
                    <a:pt x="1773" y="169"/>
                  </a:lnTo>
                  <a:lnTo>
                    <a:pt x="1796" y="184"/>
                  </a:lnTo>
                  <a:lnTo>
                    <a:pt x="1820" y="199"/>
                  </a:lnTo>
                  <a:lnTo>
                    <a:pt x="1843" y="215"/>
                  </a:lnTo>
                  <a:lnTo>
                    <a:pt x="1866" y="232"/>
                  </a:lnTo>
                  <a:lnTo>
                    <a:pt x="1888" y="249"/>
                  </a:lnTo>
                  <a:lnTo>
                    <a:pt x="1910" y="266"/>
                  </a:lnTo>
                  <a:lnTo>
                    <a:pt x="1931" y="284"/>
                  </a:lnTo>
                  <a:lnTo>
                    <a:pt x="1952" y="302"/>
                  </a:lnTo>
                  <a:lnTo>
                    <a:pt x="1973" y="322"/>
                  </a:lnTo>
                  <a:lnTo>
                    <a:pt x="1993" y="342"/>
                  </a:lnTo>
                  <a:lnTo>
                    <a:pt x="2012" y="361"/>
                  </a:lnTo>
                  <a:lnTo>
                    <a:pt x="2032" y="382"/>
                  </a:lnTo>
                  <a:lnTo>
                    <a:pt x="2051" y="403"/>
                  </a:lnTo>
                  <a:lnTo>
                    <a:pt x="2069" y="424"/>
                  </a:lnTo>
                  <a:lnTo>
                    <a:pt x="2086" y="446"/>
                  </a:lnTo>
                  <a:lnTo>
                    <a:pt x="2103" y="468"/>
                  </a:lnTo>
                  <a:lnTo>
                    <a:pt x="2119" y="491"/>
                  </a:lnTo>
                  <a:lnTo>
                    <a:pt x="2135" y="514"/>
                  </a:lnTo>
                  <a:lnTo>
                    <a:pt x="2151" y="537"/>
                  </a:lnTo>
                  <a:lnTo>
                    <a:pt x="2166" y="562"/>
                  </a:lnTo>
                  <a:lnTo>
                    <a:pt x="2180" y="585"/>
                  </a:lnTo>
                  <a:lnTo>
                    <a:pt x="2194" y="610"/>
                  </a:lnTo>
                  <a:lnTo>
                    <a:pt x="2207" y="635"/>
                  </a:lnTo>
                  <a:lnTo>
                    <a:pt x="2220" y="660"/>
                  </a:lnTo>
                  <a:lnTo>
                    <a:pt x="2231" y="687"/>
                  </a:lnTo>
                  <a:lnTo>
                    <a:pt x="2243" y="712"/>
                  </a:lnTo>
                  <a:lnTo>
                    <a:pt x="2254" y="739"/>
                  </a:lnTo>
                  <a:lnTo>
                    <a:pt x="2264" y="765"/>
                  </a:lnTo>
                  <a:lnTo>
                    <a:pt x="2274" y="792"/>
                  </a:lnTo>
                  <a:lnTo>
                    <a:pt x="2283" y="819"/>
                  </a:lnTo>
                  <a:lnTo>
                    <a:pt x="2291" y="847"/>
                  </a:lnTo>
                  <a:lnTo>
                    <a:pt x="2299" y="875"/>
                  </a:lnTo>
                  <a:lnTo>
                    <a:pt x="2305" y="902"/>
                  </a:lnTo>
                  <a:lnTo>
                    <a:pt x="2311" y="931"/>
                  </a:lnTo>
                  <a:lnTo>
                    <a:pt x="2317" y="960"/>
                  </a:lnTo>
                  <a:lnTo>
                    <a:pt x="2321" y="989"/>
                  </a:lnTo>
                  <a:lnTo>
                    <a:pt x="2325" y="1018"/>
                  </a:lnTo>
                  <a:lnTo>
                    <a:pt x="2329" y="1047"/>
                  </a:lnTo>
                  <a:lnTo>
                    <a:pt x="2332" y="1076"/>
                  </a:lnTo>
                  <a:lnTo>
                    <a:pt x="2334" y="1106"/>
                  </a:lnTo>
                  <a:lnTo>
                    <a:pt x="2335"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B9562337-0606-49ED-B307-A35643DA5CDC}"/>
                </a:ext>
              </a:extLst>
            </p:cNvPr>
            <p:cNvSpPr>
              <a:spLocks/>
            </p:cNvSpPr>
            <p:nvPr/>
          </p:nvSpPr>
          <p:spPr bwMode="auto">
            <a:xfrm>
              <a:off x="5116" y="1184"/>
              <a:ext cx="467" cy="467"/>
            </a:xfrm>
            <a:custGeom>
              <a:avLst/>
              <a:gdLst>
                <a:gd name="T0" fmla="*/ 2331 w 2335"/>
                <a:gd name="T1" fmla="*/ 1255 h 2333"/>
                <a:gd name="T2" fmla="*/ 2311 w 2335"/>
                <a:gd name="T3" fmla="*/ 1400 h 2333"/>
                <a:gd name="T4" fmla="*/ 2273 w 2335"/>
                <a:gd name="T5" fmla="*/ 1540 h 2333"/>
                <a:gd name="T6" fmla="*/ 2220 w 2335"/>
                <a:gd name="T7" fmla="*/ 1672 h 2333"/>
                <a:gd name="T8" fmla="*/ 2150 w 2335"/>
                <a:gd name="T9" fmla="*/ 1794 h 2333"/>
                <a:gd name="T10" fmla="*/ 2068 w 2335"/>
                <a:gd name="T11" fmla="*/ 1908 h 2333"/>
                <a:gd name="T12" fmla="*/ 1973 w 2335"/>
                <a:gd name="T13" fmla="*/ 2010 h 2333"/>
                <a:gd name="T14" fmla="*/ 1866 w 2335"/>
                <a:gd name="T15" fmla="*/ 2101 h 2333"/>
                <a:gd name="T16" fmla="*/ 1749 w 2335"/>
                <a:gd name="T17" fmla="*/ 2178 h 2333"/>
                <a:gd name="T18" fmla="*/ 1621 w 2335"/>
                <a:gd name="T19" fmla="*/ 2241 h 2333"/>
                <a:gd name="T20" fmla="*/ 1487 w 2335"/>
                <a:gd name="T21" fmla="*/ 2288 h 2333"/>
                <a:gd name="T22" fmla="*/ 1346 w 2335"/>
                <a:gd name="T23" fmla="*/ 2319 h 2333"/>
                <a:gd name="T24" fmla="*/ 1197 w 2335"/>
                <a:gd name="T25" fmla="*/ 2331 h 2333"/>
                <a:gd name="T26" fmla="*/ 1077 w 2335"/>
                <a:gd name="T27" fmla="*/ 2328 h 2333"/>
                <a:gd name="T28" fmla="*/ 932 w 2335"/>
                <a:gd name="T29" fmla="*/ 2308 h 2333"/>
                <a:gd name="T30" fmla="*/ 793 w 2335"/>
                <a:gd name="T31" fmla="*/ 2271 h 2333"/>
                <a:gd name="T32" fmla="*/ 662 w 2335"/>
                <a:gd name="T33" fmla="*/ 2217 h 2333"/>
                <a:gd name="T34" fmla="*/ 538 w 2335"/>
                <a:gd name="T35" fmla="*/ 2149 h 2333"/>
                <a:gd name="T36" fmla="*/ 425 w 2335"/>
                <a:gd name="T37" fmla="*/ 2066 h 2333"/>
                <a:gd name="T38" fmla="*/ 323 w 2335"/>
                <a:gd name="T39" fmla="*/ 1971 h 2333"/>
                <a:gd name="T40" fmla="*/ 232 w 2335"/>
                <a:gd name="T41" fmla="*/ 1864 h 2333"/>
                <a:gd name="T42" fmla="*/ 155 w 2335"/>
                <a:gd name="T43" fmla="*/ 1746 h 2333"/>
                <a:gd name="T44" fmla="*/ 92 w 2335"/>
                <a:gd name="T45" fmla="*/ 1620 h 2333"/>
                <a:gd name="T46" fmla="*/ 44 w 2335"/>
                <a:gd name="T47" fmla="*/ 1485 h 2333"/>
                <a:gd name="T48" fmla="*/ 13 w 2335"/>
                <a:gd name="T49" fmla="*/ 1344 h 2333"/>
                <a:gd name="T50" fmla="*/ 0 w 2335"/>
                <a:gd name="T51" fmla="*/ 1196 h 2333"/>
                <a:gd name="T52" fmla="*/ 4 w 2335"/>
                <a:gd name="T53" fmla="*/ 1076 h 2333"/>
                <a:gd name="T54" fmla="*/ 24 w 2335"/>
                <a:gd name="T55" fmla="*/ 931 h 2333"/>
                <a:gd name="T56" fmla="*/ 61 w 2335"/>
                <a:gd name="T57" fmla="*/ 792 h 2333"/>
                <a:gd name="T58" fmla="*/ 116 w 2335"/>
                <a:gd name="T59" fmla="*/ 661 h 2333"/>
                <a:gd name="T60" fmla="*/ 184 w 2335"/>
                <a:gd name="T61" fmla="*/ 538 h 2333"/>
                <a:gd name="T62" fmla="*/ 266 w 2335"/>
                <a:gd name="T63" fmla="*/ 425 h 2333"/>
                <a:gd name="T64" fmla="*/ 363 w 2335"/>
                <a:gd name="T65" fmla="*/ 322 h 2333"/>
                <a:gd name="T66" fmla="*/ 469 w 2335"/>
                <a:gd name="T67" fmla="*/ 231 h 2333"/>
                <a:gd name="T68" fmla="*/ 587 w 2335"/>
                <a:gd name="T69" fmla="*/ 154 h 2333"/>
                <a:gd name="T70" fmla="*/ 713 w 2335"/>
                <a:gd name="T71" fmla="*/ 91 h 2333"/>
                <a:gd name="T72" fmla="*/ 848 w 2335"/>
                <a:gd name="T73" fmla="*/ 43 h 2333"/>
                <a:gd name="T74" fmla="*/ 990 w 2335"/>
                <a:gd name="T75" fmla="*/ 13 h 2333"/>
                <a:gd name="T76" fmla="*/ 1137 w 2335"/>
                <a:gd name="T77" fmla="*/ 0 h 2333"/>
                <a:gd name="T78" fmla="*/ 1257 w 2335"/>
                <a:gd name="T79" fmla="*/ 3 h 2333"/>
                <a:gd name="T80" fmla="*/ 1402 w 2335"/>
                <a:gd name="T81" fmla="*/ 23 h 2333"/>
                <a:gd name="T82" fmla="*/ 1542 w 2335"/>
                <a:gd name="T83" fmla="*/ 60 h 2333"/>
                <a:gd name="T84" fmla="*/ 1674 w 2335"/>
                <a:gd name="T85" fmla="*/ 115 h 2333"/>
                <a:gd name="T86" fmla="*/ 1797 w 2335"/>
                <a:gd name="T87" fmla="*/ 183 h 2333"/>
                <a:gd name="T88" fmla="*/ 1910 w 2335"/>
                <a:gd name="T89" fmla="*/ 265 h 2333"/>
                <a:gd name="T90" fmla="*/ 2012 w 2335"/>
                <a:gd name="T91" fmla="*/ 362 h 2333"/>
                <a:gd name="T92" fmla="*/ 2103 w 2335"/>
                <a:gd name="T93" fmla="*/ 468 h 2333"/>
                <a:gd name="T94" fmla="*/ 2180 w 2335"/>
                <a:gd name="T95" fmla="*/ 586 h 2333"/>
                <a:gd name="T96" fmla="*/ 2243 w 2335"/>
                <a:gd name="T97" fmla="*/ 712 h 2333"/>
                <a:gd name="T98" fmla="*/ 2290 w 2335"/>
                <a:gd name="T99" fmla="*/ 846 h 2333"/>
                <a:gd name="T100" fmla="*/ 2321 w 2335"/>
                <a:gd name="T101" fmla="*/ 988 h 2333"/>
                <a:gd name="T102" fmla="*/ 2334 w 2335"/>
                <a:gd name="T103" fmla="*/ 1136 h 2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3">
                  <a:moveTo>
                    <a:pt x="2335" y="1166"/>
                  </a:moveTo>
                  <a:lnTo>
                    <a:pt x="2335" y="1166"/>
                  </a:lnTo>
                  <a:lnTo>
                    <a:pt x="2334" y="1196"/>
                  </a:lnTo>
                  <a:lnTo>
                    <a:pt x="2333" y="1226"/>
                  </a:lnTo>
                  <a:lnTo>
                    <a:pt x="2331" y="1255"/>
                  </a:lnTo>
                  <a:lnTo>
                    <a:pt x="2329" y="1285"/>
                  </a:lnTo>
                  <a:lnTo>
                    <a:pt x="2326" y="1314"/>
                  </a:lnTo>
                  <a:lnTo>
                    <a:pt x="2321" y="1344"/>
                  </a:lnTo>
                  <a:lnTo>
                    <a:pt x="2316" y="1373"/>
                  </a:lnTo>
                  <a:lnTo>
                    <a:pt x="2311" y="1400"/>
                  </a:lnTo>
                  <a:lnTo>
                    <a:pt x="2305" y="1429"/>
                  </a:lnTo>
                  <a:lnTo>
                    <a:pt x="2298" y="1457"/>
                  </a:lnTo>
                  <a:lnTo>
                    <a:pt x="2290" y="1485"/>
                  </a:lnTo>
                  <a:lnTo>
                    <a:pt x="2282" y="1513"/>
                  </a:lnTo>
                  <a:lnTo>
                    <a:pt x="2273" y="1540"/>
                  </a:lnTo>
                  <a:lnTo>
                    <a:pt x="2264" y="1567"/>
                  </a:lnTo>
                  <a:lnTo>
                    <a:pt x="2254" y="1594"/>
                  </a:lnTo>
                  <a:lnTo>
                    <a:pt x="2243" y="1620"/>
                  </a:lnTo>
                  <a:lnTo>
                    <a:pt x="2232" y="1646"/>
                  </a:lnTo>
                  <a:lnTo>
                    <a:pt x="2220" y="1672"/>
                  </a:lnTo>
                  <a:lnTo>
                    <a:pt x="2207" y="1697"/>
                  </a:lnTo>
                  <a:lnTo>
                    <a:pt x="2194" y="1722"/>
                  </a:lnTo>
                  <a:lnTo>
                    <a:pt x="2180" y="1746"/>
                  </a:lnTo>
                  <a:lnTo>
                    <a:pt x="2165" y="1771"/>
                  </a:lnTo>
                  <a:lnTo>
                    <a:pt x="2150" y="1794"/>
                  </a:lnTo>
                  <a:lnTo>
                    <a:pt x="2135" y="1818"/>
                  </a:lnTo>
                  <a:lnTo>
                    <a:pt x="2119" y="1841"/>
                  </a:lnTo>
                  <a:lnTo>
                    <a:pt x="2103" y="1864"/>
                  </a:lnTo>
                  <a:lnTo>
                    <a:pt x="2086" y="1886"/>
                  </a:lnTo>
                  <a:lnTo>
                    <a:pt x="2068" y="1908"/>
                  </a:lnTo>
                  <a:lnTo>
                    <a:pt x="2050" y="1929"/>
                  </a:lnTo>
                  <a:lnTo>
                    <a:pt x="2032" y="1950"/>
                  </a:lnTo>
                  <a:lnTo>
                    <a:pt x="2012" y="1971"/>
                  </a:lnTo>
                  <a:lnTo>
                    <a:pt x="1993" y="1991"/>
                  </a:lnTo>
                  <a:lnTo>
                    <a:pt x="1973" y="2010"/>
                  </a:lnTo>
                  <a:lnTo>
                    <a:pt x="1953" y="2029"/>
                  </a:lnTo>
                  <a:lnTo>
                    <a:pt x="1931" y="2047"/>
                  </a:lnTo>
                  <a:lnTo>
                    <a:pt x="1910" y="2066"/>
                  </a:lnTo>
                  <a:lnTo>
                    <a:pt x="1889" y="2084"/>
                  </a:lnTo>
                  <a:lnTo>
                    <a:pt x="1866" y="2101"/>
                  </a:lnTo>
                  <a:lnTo>
                    <a:pt x="1844" y="2117"/>
                  </a:lnTo>
                  <a:lnTo>
                    <a:pt x="1820" y="2133"/>
                  </a:lnTo>
                  <a:lnTo>
                    <a:pt x="1797" y="2149"/>
                  </a:lnTo>
                  <a:lnTo>
                    <a:pt x="1773" y="2164"/>
                  </a:lnTo>
                  <a:lnTo>
                    <a:pt x="1749" y="2178"/>
                  </a:lnTo>
                  <a:lnTo>
                    <a:pt x="1724" y="2192"/>
                  </a:lnTo>
                  <a:lnTo>
                    <a:pt x="1698" y="2204"/>
                  </a:lnTo>
                  <a:lnTo>
                    <a:pt x="1674" y="2217"/>
                  </a:lnTo>
                  <a:lnTo>
                    <a:pt x="1648" y="2229"/>
                  </a:lnTo>
                  <a:lnTo>
                    <a:pt x="1621" y="2241"/>
                  </a:lnTo>
                  <a:lnTo>
                    <a:pt x="1596" y="2251"/>
                  </a:lnTo>
                  <a:lnTo>
                    <a:pt x="1569" y="2261"/>
                  </a:lnTo>
                  <a:lnTo>
                    <a:pt x="1542" y="2271"/>
                  </a:lnTo>
                  <a:lnTo>
                    <a:pt x="1515" y="2280"/>
                  </a:lnTo>
                  <a:lnTo>
                    <a:pt x="1487" y="2288"/>
                  </a:lnTo>
                  <a:lnTo>
                    <a:pt x="1459" y="2295"/>
                  </a:lnTo>
                  <a:lnTo>
                    <a:pt x="1431" y="2303"/>
                  </a:lnTo>
                  <a:lnTo>
                    <a:pt x="1402" y="2308"/>
                  </a:lnTo>
                  <a:lnTo>
                    <a:pt x="1375" y="2314"/>
                  </a:lnTo>
                  <a:lnTo>
                    <a:pt x="1346" y="2319"/>
                  </a:lnTo>
                  <a:lnTo>
                    <a:pt x="1316" y="2323"/>
                  </a:lnTo>
                  <a:lnTo>
                    <a:pt x="1287" y="2326"/>
                  </a:lnTo>
                  <a:lnTo>
                    <a:pt x="1257" y="2328"/>
                  </a:lnTo>
                  <a:lnTo>
                    <a:pt x="1227" y="2330"/>
                  </a:lnTo>
                  <a:lnTo>
                    <a:pt x="1197" y="2331"/>
                  </a:lnTo>
                  <a:lnTo>
                    <a:pt x="1167" y="2333"/>
                  </a:lnTo>
                  <a:lnTo>
                    <a:pt x="1167" y="2333"/>
                  </a:lnTo>
                  <a:lnTo>
                    <a:pt x="1137" y="2331"/>
                  </a:lnTo>
                  <a:lnTo>
                    <a:pt x="1107" y="2330"/>
                  </a:lnTo>
                  <a:lnTo>
                    <a:pt x="1077" y="2328"/>
                  </a:lnTo>
                  <a:lnTo>
                    <a:pt x="1049" y="2326"/>
                  </a:lnTo>
                  <a:lnTo>
                    <a:pt x="1019" y="2323"/>
                  </a:lnTo>
                  <a:lnTo>
                    <a:pt x="990" y="2319"/>
                  </a:lnTo>
                  <a:lnTo>
                    <a:pt x="961" y="2314"/>
                  </a:lnTo>
                  <a:lnTo>
                    <a:pt x="932" y="2308"/>
                  </a:lnTo>
                  <a:lnTo>
                    <a:pt x="904" y="2303"/>
                  </a:lnTo>
                  <a:lnTo>
                    <a:pt x="876" y="2295"/>
                  </a:lnTo>
                  <a:lnTo>
                    <a:pt x="848" y="2288"/>
                  </a:lnTo>
                  <a:lnTo>
                    <a:pt x="820" y="2280"/>
                  </a:lnTo>
                  <a:lnTo>
                    <a:pt x="793" y="2271"/>
                  </a:lnTo>
                  <a:lnTo>
                    <a:pt x="767" y="2261"/>
                  </a:lnTo>
                  <a:lnTo>
                    <a:pt x="740" y="2251"/>
                  </a:lnTo>
                  <a:lnTo>
                    <a:pt x="713" y="2241"/>
                  </a:lnTo>
                  <a:lnTo>
                    <a:pt x="687" y="2229"/>
                  </a:lnTo>
                  <a:lnTo>
                    <a:pt x="662" y="2217"/>
                  </a:lnTo>
                  <a:lnTo>
                    <a:pt x="636" y="2204"/>
                  </a:lnTo>
                  <a:lnTo>
                    <a:pt x="612" y="2192"/>
                  </a:lnTo>
                  <a:lnTo>
                    <a:pt x="587" y="2178"/>
                  </a:lnTo>
                  <a:lnTo>
                    <a:pt x="562" y="2164"/>
                  </a:lnTo>
                  <a:lnTo>
                    <a:pt x="538" y="2149"/>
                  </a:lnTo>
                  <a:lnTo>
                    <a:pt x="514" y="2133"/>
                  </a:lnTo>
                  <a:lnTo>
                    <a:pt x="492" y="2117"/>
                  </a:lnTo>
                  <a:lnTo>
                    <a:pt x="469" y="2101"/>
                  </a:lnTo>
                  <a:lnTo>
                    <a:pt x="447" y="2084"/>
                  </a:lnTo>
                  <a:lnTo>
                    <a:pt x="425" y="2066"/>
                  </a:lnTo>
                  <a:lnTo>
                    <a:pt x="403" y="2047"/>
                  </a:lnTo>
                  <a:lnTo>
                    <a:pt x="383" y="2029"/>
                  </a:lnTo>
                  <a:lnTo>
                    <a:pt x="363" y="2010"/>
                  </a:lnTo>
                  <a:lnTo>
                    <a:pt x="342" y="1991"/>
                  </a:lnTo>
                  <a:lnTo>
                    <a:pt x="323" y="1971"/>
                  </a:lnTo>
                  <a:lnTo>
                    <a:pt x="304" y="1950"/>
                  </a:lnTo>
                  <a:lnTo>
                    <a:pt x="285" y="1929"/>
                  </a:lnTo>
                  <a:lnTo>
                    <a:pt x="266" y="1908"/>
                  </a:lnTo>
                  <a:lnTo>
                    <a:pt x="249" y="1886"/>
                  </a:lnTo>
                  <a:lnTo>
                    <a:pt x="232" y="1864"/>
                  </a:lnTo>
                  <a:lnTo>
                    <a:pt x="215" y="1841"/>
                  </a:lnTo>
                  <a:lnTo>
                    <a:pt x="199" y="1818"/>
                  </a:lnTo>
                  <a:lnTo>
                    <a:pt x="184" y="1794"/>
                  </a:lnTo>
                  <a:lnTo>
                    <a:pt x="169" y="1771"/>
                  </a:lnTo>
                  <a:lnTo>
                    <a:pt x="155" y="1746"/>
                  </a:lnTo>
                  <a:lnTo>
                    <a:pt x="141" y="1722"/>
                  </a:lnTo>
                  <a:lnTo>
                    <a:pt x="128" y="1697"/>
                  </a:lnTo>
                  <a:lnTo>
                    <a:pt x="116" y="1672"/>
                  </a:lnTo>
                  <a:lnTo>
                    <a:pt x="103" y="1646"/>
                  </a:lnTo>
                  <a:lnTo>
                    <a:pt x="92" y="1620"/>
                  </a:lnTo>
                  <a:lnTo>
                    <a:pt x="82" y="1594"/>
                  </a:lnTo>
                  <a:lnTo>
                    <a:pt x="71" y="1567"/>
                  </a:lnTo>
                  <a:lnTo>
                    <a:pt x="61" y="1540"/>
                  </a:lnTo>
                  <a:lnTo>
                    <a:pt x="53" y="1513"/>
                  </a:lnTo>
                  <a:lnTo>
                    <a:pt x="44" y="1485"/>
                  </a:lnTo>
                  <a:lnTo>
                    <a:pt x="37" y="1457"/>
                  </a:lnTo>
                  <a:lnTo>
                    <a:pt x="30" y="1429"/>
                  </a:lnTo>
                  <a:lnTo>
                    <a:pt x="24" y="1400"/>
                  </a:lnTo>
                  <a:lnTo>
                    <a:pt x="19" y="1373"/>
                  </a:lnTo>
                  <a:lnTo>
                    <a:pt x="13" y="1344"/>
                  </a:lnTo>
                  <a:lnTo>
                    <a:pt x="10" y="1314"/>
                  </a:lnTo>
                  <a:lnTo>
                    <a:pt x="7" y="1285"/>
                  </a:lnTo>
                  <a:lnTo>
                    <a:pt x="4" y="1255"/>
                  </a:lnTo>
                  <a:lnTo>
                    <a:pt x="1" y="1226"/>
                  </a:lnTo>
                  <a:lnTo>
                    <a:pt x="0" y="1196"/>
                  </a:lnTo>
                  <a:lnTo>
                    <a:pt x="0" y="1166"/>
                  </a:lnTo>
                  <a:lnTo>
                    <a:pt x="0" y="1166"/>
                  </a:lnTo>
                  <a:lnTo>
                    <a:pt x="0" y="1136"/>
                  </a:lnTo>
                  <a:lnTo>
                    <a:pt x="1" y="1106"/>
                  </a:lnTo>
                  <a:lnTo>
                    <a:pt x="4" y="1076"/>
                  </a:lnTo>
                  <a:lnTo>
                    <a:pt x="7" y="1047"/>
                  </a:lnTo>
                  <a:lnTo>
                    <a:pt x="10" y="1017"/>
                  </a:lnTo>
                  <a:lnTo>
                    <a:pt x="13" y="988"/>
                  </a:lnTo>
                  <a:lnTo>
                    <a:pt x="19" y="959"/>
                  </a:lnTo>
                  <a:lnTo>
                    <a:pt x="24" y="931"/>
                  </a:lnTo>
                  <a:lnTo>
                    <a:pt x="30" y="903"/>
                  </a:lnTo>
                  <a:lnTo>
                    <a:pt x="37" y="874"/>
                  </a:lnTo>
                  <a:lnTo>
                    <a:pt x="44" y="846"/>
                  </a:lnTo>
                  <a:lnTo>
                    <a:pt x="53" y="820"/>
                  </a:lnTo>
                  <a:lnTo>
                    <a:pt x="61" y="792"/>
                  </a:lnTo>
                  <a:lnTo>
                    <a:pt x="71" y="765"/>
                  </a:lnTo>
                  <a:lnTo>
                    <a:pt x="82" y="738"/>
                  </a:lnTo>
                  <a:lnTo>
                    <a:pt x="92" y="712"/>
                  </a:lnTo>
                  <a:lnTo>
                    <a:pt x="103" y="686"/>
                  </a:lnTo>
                  <a:lnTo>
                    <a:pt x="116" y="661"/>
                  </a:lnTo>
                  <a:lnTo>
                    <a:pt x="128" y="635"/>
                  </a:lnTo>
                  <a:lnTo>
                    <a:pt x="141" y="610"/>
                  </a:lnTo>
                  <a:lnTo>
                    <a:pt x="155" y="586"/>
                  </a:lnTo>
                  <a:lnTo>
                    <a:pt x="169" y="561"/>
                  </a:lnTo>
                  <a:lnTo>
                    <a:pt x="184" y="538"/>
                  </a:lnTo>
                  <a:lnTo>
                    <a:pt x="199" y="514"/>
                  </a:lnTo>
                  <a:lnTo>
                    <a:pt x="215" y="491"/>
                  </a:lnTo>
                  <a:lnTo>
                    <a:pt x="232" y="468"/>
                  </a:lnTo>
                  <a:lnTo>
                    <a:pt x="249" y="446"/>
                  </a:lnTo>
                  <a:lnTo>
                    <a:pt x="266" y="425"/>
                  </a:lnTo>
                  <a:lnTo>
                    <a:pt x="285" y="403"/>
                  </a:lnTo>
                  <a:lnTo>
                    <a:pt x="304" y="382"/>
                  </a:lnTo>
                  <a:lnTo>
                    <a:pt x="323" y="362"/>
                  </a:lnTo>
                  <a:lnTo>
                    <a:pt x="342" y="341"/>
                  </a:lnTo>
                  <a:lnTo>
                    <a:pt x="363" y="322"/>
                  </a:lnTo>
                  <a:lnTo>
                    <a:pt x="383" y="303"/>
                  </a:lnTo>
                  <a:lnTo>
                    <a:pt x="403" y="284"/>
                  </a:lnTo>
                  <a:lnTo>
                    <a:pt x="425" y="265"/>
                  </a:lnTo>
                  <a:lnTo>
                    <a:pt x="447" y="248"/>
                  </a:lnTo>
                  <a:lnTo>
                    <a:pt x="469" y="231"/>
                  </a:lnTo>
                  <a:lnTo>
                    <a:pt x="492" y="215"/>
                  </a:lnTo>
                  <a:lnTo>
                    <a:pt x="514" y="199"/>
                  </a:lnTo>
                  <a:lnTo>
                    <a:pt x="538" y="183"/>
                  </a:lnTo>
                  <a:lnTo>
                    <a:pt x="562" y="168"/>
                  </a:lnTo>
                  <a:lnTo>
                    <a:pt x="587" y="154"/>
                  </a:lnTo>
                  <a:lnTo>
                    <a:pt x="612" y="141"/>
                  </a:lnTo>
                  <a:lnTo>
                    <a:pt x="636" y="128"/>
                  </a:lnTo>
                  <a:lnTo>
                    <a:pt x="662" y="115"/>
                  </a:lnTo>
                  <a:lnTo>
                    <a:pt x="687" y="103"/>
                  </a:lnTo>
                  <a:lnTo>
                    <a:pt x="713" y="91"/>
                  </a:lnTo>
                  <a:lnTo>
                    <a:pt x="740" y="81"/>
                  </a:lnTo>
                  <a:lnTo>
                    <a:pt x="767" y="70"/>
                  </a:lnTo>
                  <a:lnTo>
                    <a:pt x="793" y="60"/>
                  </a:lnTo>
                  <a:lnTo>
                    <a:pt x="820" y="52"/>
                  </a:lnTo>
                  <a:lnTo>
                    <a:pt x="848" y="43"/>
                  </a:lnTo>
                  <a:lnTo>
                    <a:pt x="876" y="36"/>
                  </a:lnTo>
                  <a:lnTo>
                    <a:pt x="904" y="29"/>
                  </a:lnTo>
                  <a:lnTo>
                    <a:pt x="932" y="23"/>
                  </a:lnTo>
                  <a:lnTo>
                    <a:pt x="961" y="18"/>
                  </a:lnTo>
                  <a:lnTo>
                    <a:pt x="990" y="13"/>
                  </a:lnTo>
                  <a:lnTo>
                    <a:pt x="1019" y="9"/>
                  </a:lnTo>
                  <a:lnTo>
                    <a:pt x="1049" y="6"/>
                  </a:lnTo>
                  <a:lnTo>
                    <a:pt x="1077" y="3"/>
                  </a:lnTo>
                  <a:lnTo>
                    <a:pt x="1107" y="1"/>
                  </a:lnTo>
                  <a:lnTo>
                    <a:pt x="1137" y="0"/>
                  </a:lnTo>
                  <a:lnTo>
                    <a:pt x="1167" y="0"/>
                  </a:lnTo>
                  <a:lnTo>
                    <a:pt x="1167" y="0"/>
                  </a:lnTo>
                  <a:lnTo>
                    <a:pt x="1197" y="0"/>
                  </a:lnTo>
                  <a:lnTo>
                    <a:pt x="1227" y="1"/>
                  </a:lnTo>
                  <a:lnTo>
                    <a:pt x="1257" y="3"/>
                  </a:lnTo>
                  <a:lnTo>
                    <a:pt x="1287" y="6"/>
                  </a:lnTo>
                  <a:lnTo>
                    <a:pt x="1316" y="9"/>
                  </a:lnTo>
                  <a:lnTo>
                    <a:pt x="1346" y="13"/>
                  </a:lnTo>
                  <a:lnTo>
                    <a:pt x="1375" y="18"/>
                  </a:lnTo>
                  <a:lnTo>
                    <a:pt x="1402" y="23"/>
                  </a:lnTo>
                  <a:lnTo>
                    <a:pt x="1431" y="29"/>
                  </a:lnTo>
                  <a:lnTo>
                    <a:pt x="1459" y="36"/>
                  </a:lnTo>
                  <a:lnTo>
                    <a:pt x="1487" y="43"/>
                  </a:lnTo>
                  <a:lnTo>
                    <a:pt x="1515" y="52"/>
                  </a:lnTo>
                  <a:lnTo>
                    <a:pt x="1542" y="60"/>
                  </a:lnTo>
                  <a:lnTo>
                    <a:pt x="1569" y="70"/>
                  </a:lnTo>
                  <a:lnTo>
                    <a:pt x="1596" y="81"/>
                  </a:lnTo>
                  <a:lnTo>
                    <a:pt x="1621" y="91"/>
                  </a:lnTo>
                  <a:lnTo>
                    <a:pt x="1648" y="103"/>
                  </a:lnTo>
                  <a:lnTo>
                    <a:pt x="1674" y="115"/>
                  </a:lnTo>
                  <a:lnTo>
                    <a:pt x="1698" y="128"/>
                  </a:lnTo>
                  <a:lnTo>
                    <a:pt x="1724" y="141"/>
                  </a:lnTo>
                  <a:lnTo>
                    <a:pt x="1749" y="154"/>
                  </a:lnTo>
                  <a:lnTo>
                    <a:pt x="1773" y="168"/>
                  </a:lnTo>
                  <a:lnTo>
                    <a:pt x="1797" y="183"/>
                  </a:lnTo>
                  <a:lnTo>
                    <a:pt x="1820" y="199"/>
                  </a:lnTo>
                  <a:lnTo>
                    <a:pt x="1844" y="215"/>
                  </a:lnTo>
                  <a:lnTo>
                    <a:pt x="1866" y="231"/>
                  </a:lnTo>
                  <a:lnTo>
                    <a:pt x="1889" y="248"/>
                  </a:lnTo>
                  <a:lnTo>
                    <a:pt x="1910" y="265"/>
                  </a:lnTo>
                  <a:lnTo>
                    <a:pt x="1931" y="284"/>
                  </a:lnTo>
                  <a:lnTo>
                    <a:pt x="1953" y="303"/>
                  </a:lnTo>
                  <a:lnTo>
                    <a:pt x="1973" y="322"/>
                  </a:lnTo>
                  <a:lnTo>
                    <a:pt x="1993" y="341"/>
                  </a:lnTo>
                  <a:lnTo>
                    <a:pt x="2012" y="362"/>
                  </a:lnTo>
                  <a:lnTo>
                    <a:pt x="2032" y="382"/>
                  </a:lnTo>
                  <a:lnTo>
                    <a:pt x="2050" y="403"/>
                  </a:lnTo>
                  <a:lnTo>
                    <a:pt x="2068" y="425"/>
                  </a:lnTo>
                  <a:lnTo>
                    <a:pt x="2086" y="446"/>
                  </a:lnTo>
                  <a:lnTo>
                    <a:pt x="2103" y="468"/>
                  </a:lnTo>
                  <a:lnTo>
                    <a:pt x="2119" y="491"/>
                  </a:lnTo>
                  <a:lnTo>
                    <a:pt x="2135" y="514"/>
                  </a:lnTo>
                  <a:lnTo>
                    <a:pt x="2150" y="538"/>
                  </a:lnTo>
                  <a:lnTo>
                    <a:pt x="2165" y="561"/>
                  </a:lnTo>
                  <a:lnTo>
                    <a:pt x="2180" y="586"/>
                  </a:lnTo>
                  <a:lnTo>
                    <a:pt x="2194" y="610"/>
                  </a:lnTo>
                  <a:lnTo>
                    <a:pt x="2207" y="635"/>
                  </a:lnTo>
                  <a:lnTo>
                    <a:pt x="2220" y="661"/>
                  </a:lnTo>
                  <a:lnTo>
                    <a:pt x="2232" y="686"/>
                  </a:lnTo>
                  <a:lnTo>
                    <a:pt x="2243" y="712"/>
                  </a:lnTo>
                  <a:lnTo>
                    <a:pt x="2254" y="738"/>
                  </a:lnTo>
                  <a:lnTo>
                    <a:pt x="2264" y="765"/>
                  </a:lnTo>
                  <a:lnTo>
                    <a:pt x="2273" y="792"/>
                  </a:lnTo>
                  <a:lnTo>
                    <a:pt x="2282" y="820"/>
                  </a:lnTo>
                  <a:lnTo>
                    <a:pt x="2290" y="846"/>
                  </a:lnTo>
                  <a:lnTo>
                    <a:pt x="2298" y="874"/>
                  </a:lnTo>
                  <a:lnTo>
                    <a:pt x="2305" y="903"/>
                  </a:lnTo>
                  <a:lnTo>
                    <a:pt x="2311" y="931"/>
                  </a:lnTo>
                  <a:lnTo>
                    <a:pt x="2316" y="959"/>
                  </a:lnTo>
                  <a:lnTo>
                    <a:pt x="2321" y="988"/>
                  </a:lnTo>
                  <a:lnTo>
                    <a:pt x="2326" y="1017"/>
                  </a:lnTo>
                  <a:lnTo>
                    <a:pt x="2329" y="1047"/>
                  </a:lnTo>
                  <a:lnTo>
                    <a:pt x="2331" y="1076"/>
                  </a:lnTo>
                  <a:lnTo>
                    <a:pt x="2333" y="1106"/>
                  </a:lnTo>
                  <a:lnTo>
                    <a:pt x="2334"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Slide Number Placeholder 1">
            <a:extLst>
              <a:ext uri="{FF2B5EF4-FFF2-40B4-BE49-F238E27FC236}">
                <a16:creationId xmlns:a16="http://schemas.microsoft.com/office/drawing/2014/main" id="{57A901A0-F1C7-4AB3-8B32-42AB566AF1B0}"/>
              </a:ext>
            </a:extLst>
          </p:cNvPr>
          <p:cNvSpPr>
            <a:spLocks noGrp="1"/>
          </p:cNvSpPr>
          <p:nvPr>
            <p:ph type="sldNum" sz="quarter" idx="12"/>
          </p:nvPr>
        </p:nvSpPr>
        <p:spPr/>
        <p:txBody>
          <a:bodyPr/>
          <a:lstStyle/>
          <a:p>
            <a:fld id="{9639ED2B-37ED-4527-B698-007C17A6D46F}" type="slidenum">
              <a:rPr lang="en-US" smtClean="0"/>
              <a:t>5</a:t>
            </a:fld>
            <a:endParaRPr lang="en-US"/>
          </a:p>
        </p:txBody>
      </p:sp>
    </p:spTree>
    <p:extLst>
      <p:ext uri="{BB962C8B-B14F-4D97-AF65-F5344CB8AC3E}">
        <p14:creationId xmlns:p14="http://schemas.microsoft.com/office/powerpoint/2010/main" val="3616543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B85FBB-2198-034E-0CF2-9C408BB00775}"/>
              </a:ext>
            </a:extLst>
          </p:cNvPr>
          <p:cNvSpPr>
            <a:spLocks noGrp="1"/>
          </p:cNvSpPr>
          <p:nvPr>
            <p:ph type="title"/>
          </p:nvPr>
        </p:nvSpPr>
        <p:spPr>
          <a:xfrm>
            <a:off x="465667" y="229662"/>
            <a:ext cx="11404600" cy="1289576"/>
          </a:xfrm>
        </p:spPr>
        <p:txBody>
          <a:bodyPr>
            <a:normAutofit fontScale="90000"/>
          </a:bodyPr>
          <a:lstStyle/>
          <a:p>
            <a:r>
              <a:rPr lang="en-US"/>
              <a:t>Forecast Dashboard</a:t>
            </a:r>
            <a:br>
              <a:rPr lang="en-US"/>
            </a:br>
            <a:r>
              <a:rPr lang="en-US" sz="3600"/>
              <a:t>Available NOW on the Georgia Water Planning Website</a:t>
            </a:r>
            <a:endParaRPr lang="en-US" sz="4000"/>
          </a:p>
        </p:txBody>
      </p:sp>
      <p:sp>
        <p:nvSpPr>
          <p:cNvPr id="2" name="Slide Number Placeholder 1">
            <a:extLst>
              <a:ext uri="{FF2B5EF4-FFF2-40B4-BE49-F238E27FC236}">
                <a16:creationId xmlns:a16="http://schemas.microsoft.com/office/drawing/2014/main" id="{1EAA6658-F936-6B5D-D11D-F2ABAE797E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9ED2B-37ED-4527-B698-007C17A6D46F}" type="slidenum">
              <a:rPr kumimoji="0" lang="en-US" sz="1200" b="0" i="0" u="none" strike="noStrike" kern="1200" cap="none" spc="0" normalizeH="0" baseline="0" noProof="0" smtClean="0">
                <a:ln>
                  <a:noFill/>
                </a:ln>
                <a:solidFill>
                  <a:srgbClr val="2C2C2C">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srgbClr val="2C2C2C">
                  <a:tint val="75000"/>
                </a:srgbClr>
              </a:solidFill>
              <a:effectLst/>
              <a:uLnTx/>
              <a:uFillTx/>
              <a:latin typeface="Arial" panose="020B0604020202020204"/>
              <a:ea typeface="+mn-ea"/>
              <a:cs typeface="+mn-cs"/>
            </a:endParaRPr>
          </a:p>
        </p:txBody>
      </p:sp>
      <p:pic>
        <p:nvPicPr>
          <p:cNvPr id="9" name="Content Placeholder 8">
            <a:extLst>
              <a:ext uri="{FF2B5EF4-FFF2-40B4-BE49-F238E27FC236}">
                <a16:creationId xmlns:a16="http://schemas.microsoft.com/office/drawing/2014/main" id="{18383810-9100-4C83-86DB-540A3EABBC13}"/>
              </a:ext>
            </a:extLst>
          </p:cNvPr>
          <p:cNvPicPr>
            <a:picLocks noGrp="1" noChangeAspect="1"/>
          </p:cNvPicPr>
          <p:nvPr>
            <p:ph idx="1"/>
          </p:nvPr>
        </p:nvPicPr>
        <p:blipFill>
          <a:blip r:embed="rId2"/>
          <a:stretch>
            <a:fillRect/>
          </a:stretch>
        </p:blipFill>
        <p:spPr>
          <a:xfrm>
            <a:off x="483311" y="1677547"/>
            <a:ext cx="8031248" cy="41857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D96B82DB-0237-4A10-BDC8-FBAE586325D4}"/>
              </a:ext>
            </a:extLst>
          </p:cNvPr>
          <p:cNvPicPr>
            <a:picLocks noChangeAspect="1"/>
          </p:cNvPicPr>
          <p:nvPr/>
        </p:nvPicPr>
        <p:blipFill rotWithShape="1">
          <a:blip r:embed="rId3"/>
          <a:srcRect b="10540"/>
          <a:stretch/>
        </p:blipFill>
        <p:spPr>
          <a:xfrm>
            <a:off x="5423786" y="2868736"/>
            <a:ext cx="5860997" cy="339447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Oval 5">
            <a:extLst>
              <a:ext uri="{FF2B5EF4-FFF2-40B4-BE49-F238E27FC236}">
                <a16:creationId xmlns:a16="http://schemas.microsoft.com/office/drawing/2014/main" id="{D753515F-6C34-4F5E-9EC1-260EA02659B0}"/>
              </a:ext>
            </a:extLst>
          </p:cNvPr>
          <p:cNvSpPr/>
          <p:nvPr/>
        </p:nvSpPr>
        <p:spPr>
          <a:xfrm>
            <a:off x="2802193" y="2227098"/>
            <a:ext cx="792459" cy="24168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2641D02C-2E11-4CC7-8AE7-C3D3E033C853}"/>
              </a:ext>
            </a:extLst>
          </p:cNvPr>
          <p:cNvCxnSpPr>
            <a:cxnSpLocks/>
            <a:stCxn id="6" idx="7"/>
          </p:cNvCxnSpPr>
          <p:nvPr/>
        </p:nvCxnSpPr>
        <p:spPr>
          <a:xfrm>
            <a:off x="3478599" y="2262492"/>
            <a:ext cx="1945187" cy="60624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8CA39A5-C5DD-421F-AE68-D60BE37405E8}"/>
              </a:ext>
            </a:extLst>
          </p:cNvPr>
          <p:cNvCxnSpPr>
            <a:cxnSpLocks/>
            <a:stCxn id="6" idx="3"/>
          </p:cNvCxnSpPr>
          <p:nvPr/>
        </p:nvCxnSpPr>
        <p:spPr>
          <a:xfrm>
            <a:off x="2918246" y="2433391"/>
            <a:ext cx="2505540" cy="382982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22254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5A42B8C5-CB65-45CB-A44B-4DC84AA475B2}"/>
              </a:ext>
            </a:extLst>
          </p:cNvPr>
          <p:cNvSpPr>
            <a:spLocks noGrp="1"/>
          </p:cNvSpPr>
          <p:nvPr>
            <p:ph type="title"/>
          </p:nvPr>
        </p:nvSpPr>
        <p:spPr/>
        <p:txBody>
          <a:bodyPr>
            <a:normAutofit/>
          </a:bodyPr>
          <a:lstStyle/>
          <a:p>
            <a:r>
              <a:rPr lang="en-US"/>
              <a:t>Forecast Dashboard</a:t>
            </a:r>
            <a:endParaRPr lang="en-US" altLang="en-US"/>
          </a:p>
        </p:txBody>
      </p:sp>
      <p:sp>
        <p:nvSpPr>
          <p:cNvPr id="2" name="Slide Number Placeholder 1">
            <a:extLst>
              <a:ext uri="{FF2B5EF4-FFF2-40B4-BE49-F238E27FC236}">
                <a16:creationId xmlns:a16="http://schemas.microsoft.com/office/drawing/2014/main" id="{5AAC65D9-B8F0-4CEA-B1D4-0FAD808362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9ED2B-37ED-4527-B698-007C17A6D46F}" type="slidenum">
              <a:rPr kumimoji="0" lang="en-US" sz="1200" b="0" i="0" u="none" strike="noStrike" kern="1200" cap="none" spc="0" normalizeH="0" baseline="0" noProof="0" smtClean="0">
                <a:ln>
                  <a:noFill/>
                </a:ln>
                <a:solidFill>
                  <a:srgbClr val="2C2C2C">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srgbClr val="2C2C2C">
                  <a:tint val="75000"/>
                </a:srgbClr>
              </a:solidFill>
              <a:effectLst/>
              <a:uLnTx/>
              <a:uFillTx/>
              <a:latin typeface="Arial" panose="020B0604020202020204"/>
              <a:ea typeface="+mn-ea"/>
              <a:cs typeface="+mn-cs"/>
            </a:endParaRPr>
          </a:p>
        </p:txBody>
      </p:sp>
      <p:grpSp>
        <p:nvGrpSpPr>
          <p:cNvPr id="9" name="Group 4">
            <a:extLst>
              <a:ext uri="{FF2B5EF4-FFF2-40B4-BE49-F238E27FC236}">
                <a16:creationId xmlns:a16="http://schemas.microsoft.com/office/drawing/2014/main" id="{A6735B73-D33A-4ED9-8309-3C490A0D05F8}"/>
              </a:ext>
            </a:extLst>
          </p:cNvPr>
          <p:cNvGrpSpPr>
            <a:grpSpLocks noChangeAspect="1"/>
          </p:cNvGrpSpPr>
          <p:nvPr/>
        </p:nvGrpSpPr>
        <p:grpSpPr bwMode="auto">
          <a:xfrm>
            <a:off x="11479342" y="6289032"/>
            <a:ext cx="282537" cy="282537"/>
            <a:chOff x="6455" y="336"/>
            <a:chExt cx="695" cy="695"/>
          </a:xfrm>
          <a:solidFill>
            <a:schemeClr val="bg1"/>
          </a:solidFill>
        </p:grpSpPr>
        <p:sp>
          <p:nvSpPr>
            <p:cNvPr id="10" name="Freeform 5">
              <a:extLst>
                <a:ext uri="{FF2B5EF4-FFF2-40B4-BE49-F238E27FC236}">
                  <a16:creationId xmlns:a16="http://schemas.microsoft.com/office/drawing/2014/main" id="{03D2035F-0823-4890-8031-32AF9B5081E5}"/>
                </a:ext>
              </a:extLst>
            </p:cNvPr>
            <p:cNvSpPr>
              <a:spLocks noEditPoints="1"/>
            </p:cNvSpPr>
            <p:nvPr/>
          </p:nvSpPr>
          <p:spPr bwMode="auto">
            <a:xfrm>
              <a:off x="6455" y="336"/>
              <a:ext cx="487" cy="487"/>
            </a:xfrm>
            <a:custGeom>
              <a:avLst/>
              <a:gdLst>
                <a:gd name="T0" fmla="*/ 487 w 487"/>
                <a:gd name="T1" fmla="*/ 242 h 487"/>
                <a:gd name="T2" fmla="*/ 480 w 487"/>
                <a:gd name="T3" fmla="*/ 193 h 487"/>
                <a:gd name="T4" fmla="*/ 468 w 487"/>
                <a:gd name="T5" fmla="*/ 147 h 487"/>
                <a:gd name="T6" fmla="*/ 446 w 487"/>
                <a:gd name="T7" fmla="*/ 106 h 487"/>
                <a:gd name="T8" fmla="*/ 378 w 487"/>
                <a:gd name="T9" fmla="*/ 42 h 487"/>
                <a:gd name="T10" fmla="*/ 336 w 487"/>
                <a:gd name="T11" fmla="*/ 19 h 487"/>
                <a:gd name="T12" fmla="*/ 291 w 487"/>
                <a:gd name="T13" fmla="*/ 4 h 487"/>
                <a:gd name="T14" fmla="*/ 242 w 487"/>
                <a:gd name="T15" fmla="*/ 0 h 487"/>
                <a:gd name="T16" fmla="*/ 219 w 487"/>
                <a:gd name="T17" fmla="*/ 0 h 487"/>
                <a:gd name="T18" fmla="*/ 170 w 487"/>
                <a:gd name="T19" fmla="*/ 11 h 487"/>
                <a:gd name="T20" fmla="*/ 128 w 487"/>
                <a:gd name="T21" fmla="*/ 30 h 487"/>
                <a:gd name="T22" fmla="*/ 72 w 487"/>
                <a:gd name="T23" fmla="*/ 72 h 487"/>
                <a:gd name="T24" fmla="*/ 30 w 487"/>
                <a:gd name="T25" fmla="*/ 128 h 487"/>
                <a:gd name="T26" fmla="*/ 11 w 487"/>
                <a:gd name="T27" fmla="*/ 170 h 487"/>
                <a:gd name="T28" fmla="*/ 0 w 487"/>
                <a:gd name="T29" fmla="*/ 219 h 487"/>
                <a:gd name="T30" fmla="*/ 0 w 487"/>
                <a:gd name="T31" fmla="*/ 242 h 487"/>
                <a:gd name="T32" fmla="*/ 4 w 487"/>
                <a:gd name="T33" fmla="*/ 291 h 487"/>
                <a:gd name="T34" fmla="*/ 19 w 487"/>
                <a:gd name="T35" fmla="*/ 336 h 487"/>
                <a:gd name="T36" fmla="*/ 42 w 487"/>
                <a:gd name="T37" fmla="*/ 378 h 487"/>
                <a:gd name="T38" fmla="*/ 106 w 487"/>
                <a:gd name="T39" fmla="*/ 446 h 487"/>
                <a:gd name="T40" fmla="*/ 147 w 487"/>
                <a:gd name="T41" fmla="*/ 468 h 487"/>
                <a:gd name="T42" fmla="*/ 193 w 487"/>
                <a:gd name="T43" fmla="*/ 480 h 487"/>
                <a:gd name="T44" fmla="*/ 242 w 487"/>
                <a:gd name="T45" fmla="*/ 487 h 487"/>
                <a:gd name="T46" fmla="*/ 268 w 487"/>
                <a:gd name="T47" fmla="*/ 483 h 487"/>
                <a:gd name="T48" fmla="*/ 317 w 487"/>
                <a:gd name="T49" fmla="*/ 476 h 487"/>
                <a:gd name="T50" fmla="*/ 359 w 487"/>
                <a:gd name="T51" fmla="*/ 457 h 487"/>
                <a:gd name="T52" fmla="*/ 415 w 487"/>
                <a:gd name="T53" fmla="*/ 415 h 487"/>
                <a:gd name="T54" fmla="*/ 457 w 487"/>
                <a:gd name="T55" fmla="*/ 359 h 487"/>
                <a:gd name="T56" fmla="*/ 476 w 487"/>
                <a:gd name="T57" fmla="*/ 317 h 487"/>
                <a:gd name="T58" fmla="*/ 483 w 487"/>
                <a:gd name="T59" fmla="*/ 268 h 487"/>
                <a:gd name="T60" fmla="*/ 487 w 487"/>
                <a:gd name="T61" fmla="*/ 242 h 487"/>
                <a:gd name="T62" fmla="*/ 242 w 487"/>
                <a:gd name="T63" fmla="*/ 415 h 487"/>
                <a:gd name="T64" fmla="*/ 178 w 487"/>
                <a:gd name="T65" fmla="*/ 404 h 487"/>
                <a:gd name="T66" fmla="*/ 121 w 487"/>
                <a:gd name="T67" fmla="*/ 366 h 487"/>
                <a:gd name="T68" fmla="*/ 83 w 487"/>
                <a:gd name="T69" fmla="*/ 310 h 487"/>
                <a:gd name="T70" fmla="*/ 68 w 487"/>
                <a:gd name="T71" fmla="*/ 242 h 487"/>
                <a:gd name="T72" fmla="*/ 72 w 487"/>
                <a:gd name="T73" fmla="*/ 208 h 487"/>
                <a:gd name="T74" fmla="*/ 98 w 487"/>
                <a:gd name="T75" fmla="*/ 147 h 487"/>
                <a:gd name="T76" fmla="*/ 147 w 487"/>
                <a:gd name="T77" fmla="*/ 98 h 487"/>
                <a:gd name="T78" fmla="*/ 208 w 487"/>
                <a:gd name="T79" fmla="*/ 72 h 487"/>
                <a:gd name="T80" fmla="*/ 242 w 487"/>
                <a:gd name="T81" fmla="*/ 68 h 487"/>
                <a:gd name="T82" fmla="*/ 310 w 487"/>
                <a:gd name="T83" fmla="*/ 83 h 487"/>
                <a:gd name="T84" fmla="*/ 366 w 487"/>
                <a:gd name="T85" fmla="*/ 121 h 487"/>
                <a:gd name="T86" fmla="*/ 404 w 487"/>
                <a:gd name="T87" fmla="*/ 178 h 487"/>
                <a:gd name="T88" fmla="*/ 415 w 487"/>
                <a:gd name="T89" fmla="*/ 242 h 487"/>
                <a:gd name="T90" fmla="*/ 412 w 487"/>
                <a:gd name="T91" fmla="*/ 280 h 487"/>
                <a:gd name="T92" fmla="*/ 389 w 487"/>
                <a:gd name="T93" fmla="*/ 340 h 487"/>
                <a:gd name="T94" fmla="*/ 340 w 487"/>
                <a:gd name="T95" fmla="*/ 389 h 487"/>
                <a:gd name="T96" fmla="*/ 280 w 487"/>
                <a:gd name="T97" fmla="*/ 412 h 487"/>
                <a:gd name="T98" fmla="*/ 242 w 487"/>
                <a:gd name="T99" fmla="*/ 415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7" h="487">
                  <a:moveTo>
                    <a:pt x="487" y="242"/>
                  </a:moveTo>
                  <a:lnTo>
                    <a:pt x="487" y="242"/>
                  </a:lnTo>
                  <a:lnTo>
                    <a:pt x="483" y="219"/>
                  </a:lnTo>
                  <a:lnTo>
                    <a:pt x="480" y="193"/>
                  </a:lnTo>
                  <a:lnTo>
                    <a:pt x="476" y="170"/>
                  </a:lnTo>
                  <a:lnTo>
                    <a:pt x="468" y="147"/>
                  </a:lnTo>
                  <a:lnTo>
                    <a:pt x="457" y="128"/>
                  </a:lnTo>
                  <a:lnTo>
                    <a:pt x="446" y="106"/>
                  </a:lnTo>
                  <a:lnTo>
                    <a:pt x="415" y="72"/>
                  </a:lnTo>
                  <a:lnTo>
                    <a:pt x="378" y="42"/>
                  </a:lnTo>
                  <a:lnTo>
                    <a:pt x="359" y="30"/>
                  </a:lnTo>
                  <a:lnTo>
                    <a:pt x="336" y="19"/>
                  </a:lnTo>
                  <a:lnTo>
                    <a:pt x="317" y="11"/>
                  </a:lnTo>
                  <a:lnTo>
                    <a:pt x="291" y="4"/>
                  </a:lnTo>
                  <a:lnTo>
                    <a:pt x="268" y="0"/>
                  </a:lnTo>
                  <a:lnTo>
                    <a:pt x="242" y="0"/>
                  </a:lnTo>
                  <a:lnTo>
                    <a:pt x="242" y="0"/>
                  </a:lnTo>
                  <a:lnTo>
                    <a:pt x="219" y="0"/>
                  </a:lnTo>
                  <a:lnTo>
                    <a:pt x="193" y="4"/>
                  </a:lnTo>
                  <a:lnTo>
                    <a:pt x="170" y="11"/>
                  </a:lnTo>
                  <a:lnTo>
                    <a:pt x="147" y="19"/>
                  </a:lnTo>
                  <a:lnTo>
                    <a:pt x="128" y="30"/>
                  </a:lnTo>
                  <a:lnTo>
                    <a:pt x="106" y="42"/>
                  </a:lnTo>
                  <a:lnTo>
                    <a:pt x="72" y="72"/>
                  </a:lnTo>
                  <a:lnTo>
                    <a:pt x="42" y="106"/>
                  </a:lnTo>
                  <a:lnTo>
                    <a:pt x="30" y="128"/>
                  </a:lnTo>
                  <a:lnTo>
                    <a:pt x="19" y="147"/>
                  </a:lnTo>
                  <a:lnTo>
                    <a:pt x="11" y="170"/>
                  </a:lnTo>
                  <a:lnTo>
                    <a:pt x="4" y="193"/>
                  </a:lnTo>
                  <a:lnTo>
                    <a:pt x="0" y="219"/>
                  </a:lnTo>
                  <a:lnTo>
                    <a:pt x="0" y="242"/>
                  </a:lnTo>
                  <a:lnTo>
                    <a:pt x="0" y="242"/>
                  </a:lnTo>
                  <a:lnTo>
                    <a:pt x="0" y="268"/>
                  </a:lnTo>
                  <a:lnTo>
                    <a:pt x="4" y="291"/>
                  </a:lnTo>
                  <a:lnTo>
                    <a:pt x="11" y="317"/>
                  </a:lnTo>
                  <a:lnTo>
                    <a:pt x="19" y="336"/>
                  </a:lnTo>
                  <a:lnTo>
                    <a:pt x="30" y="359"/>
                  </a:lnTo>
                  <a:lnTo>
                    <a:pt x="42" y="378"/>
                  </a:lnTo>
                  <a:lnTo>
                    <a:pt x="72" y="415"/>
                  </a:lnTo>
                  <a:lnTo>
                    <a:pt x="106" y="446"/>
                  </a:lnTo>
                  <a:lnTo>
                    <a:pt x="128" y="457"/>
                  </a:lnTo>
                  <a:lnTo>
                    <a:pt x="147" y="468"/>
                  </a:lnTo>
                  <a:lnTo>
                    <a:pt x="170" y="476"/>
                  </a:lnTo>
                  <a:lnTo>
                    <a:pt x="193" y="480"/>
                  </a:lnTo>
                  <a:lnTo>
                    <a:pt x="219" y="483"/>
                  </a:lnTo>
                  <a:lnTo>
                    <a:pt x="242" y="487"/>
                  </a:lnTo>
                  <a:lnTo>
                    <a:pt x="242" y="487"/>
                  </a:lnTo>
                  <a:lnTo>
                    <a:pt x="268" y="483"/>
                  </a:lnTo>
                  <a:lnTo>
                    <a:pt x="291" y="480"/>
                  </a:lnTo>
                  <a:lnTo>
                    <a:pt x="317" y="476"/>
                  </a:lnTo>
                  <a:lnTo>
                    <a:pt x="336" y="468"/>
                  </a:lnTo>
                  <a:lnTo>
                    <a:pt x="359" y="457"/>
                  </a:lnTo>
                  <a:lnTo>
                    <a:pt x="378" y="446"/>
                  </a:lnTo>
                  <a:lnTo>
                    <a:pt x="415" y="415"/>
                  </a:lnTo>
                  <a:lnTo>
                    <a:pt x="446" y="378"/>
                  </a:lnTo>
                  <a:lnTo>
                    <a:pt x="457" y="359"/>
                  </a:lnTo>
                  <a:lnTo>
                    <a:pt x="468" y="336"/>
                  </a:lnTo>
                  <a:lnTo>
                    <a:pt x="476" y="317"/>
                  </a:lnTo>
                  <a:lnTo>
                    <a:pt x="480" y="291"/>
                  </a:lnTo>
                  <a:lnTo>
                    <a:pt x="483" y="268"/>
                  </a:lnTo>
                  <a:lnTo>
                    <a:pt x="487" y="242"/>
                  </a:lnTo>
                  <a:lnTo>
                    <a:pt x="487" y="242"/>
                  </a:lnTo>
                  <a:close/>
                  <a:moveTo>
                    <a:pt x="242" y="415"/>
                  </a:moveTo>
                  <a:lnTo>
                    <a:pt x="242" y="415"/>
                  </a:lnTo>
                  <a:lnTo>
                    <a:pt x="208" y="412"/>
                  </a:lnTo>
                  <a:lnTo>
                    <a:pt x="178" y="404"/>
                  </a:lnTo>
                  <a:lnTo>
                    <a:pt x="147" y="389"/>
                  </a:lnTo>
                  <a:lnTo>
                    <a:pt x="121" y="366"/>
                  </a:lnTo>
                  <a:lnTo>
                    <a:pt x="98" y="340"/>
                  </a:lnTo>
                  <a:lnTo>
                    <a:pt x="83" y="310"/>
                  </a:lnTo>
                  <a:lnTo>
                    <a:pt x="72" y="280"/>
                  </a:lnTo>
                  <a:lnTo>
                    <a:pt x="68" y="242"/>
                  </a:lnTo>
                  <a:lnTo>
                    <a:pt x="68" y="242"/>
                  </a:lnTo>
                  <a:lnTo>
                    <a:pt x="72" y="208"/>
                  </a:lnTo>
                  <a:lnTo>
                    <a:pt x="83" y="178"/>
                  </a:lnTo>
                  <a:lnTo>
                    <a:pt x="98" y="147"/>
                  </a:lnTo>
                  <a:lnTo>
                    <a:pt x="121" y="121"/>
                  </a:lnTo>
                  <a:lnTo>
                    <a:pt x="147" y="98"/>
                  </a:lnTo>
                  <a:lnTo>
                    <a:pt x="178" y="83"/>
                  </a:lnTo>
                  <a:lnTo>
                    <a:pt x="208" y="72"/>
                  </a:lnTo>
                  <a:lnTo>
                    <a:pt x="242" y="68"/>
                  </a:lnTo>
                  <a:lnTo>
                    <a:pt x="242" y="68"/>
                  </a:lnTo>
                  <a:lnTo>
                    <a:pt x="280" y="72"/>
                  </a:lnTo>
                  <a:lnTo>
                    <a:pt x="310" y="83"/>
                  </a:lnTo>
                  <a:lnTo>
                    <a:pt x="340" y="98"/>
                  </a:lnTo>
                  <a:lnTo>
                    <a:pt x="366" y="121"/>
                  </a:lnTo>
                  <a:lnTo>
                    <a:pt x="389" y="147"/>
                  </a:lnTo>
                  <a:lnTo>
                    <a:pt x="404" y="178"/>
                  </a:lnTo>
                  <a:lnTo>
                    <a:pt x="412" y="208"/>
                  </a:lnTo>
                  <a:lnTo>
                    <a:pt x="415" y="242"/>
                  </a:lnTo>
                  <a:lnTo>
                    <a:pt x="415" y="242"/>
                  </a:lnTo>
                  <a:lnTo>
                    <a:pt x="412" y="280"/>
                  </a:lnTo>
                  <a:lnTo>
                    <a:pt x="404" y="310"/>
                  </a:lnTo>
                  <a:lnTo>
                    <a:pt x="389" y="340"/>
                  </a:lnTo>
                  <a:lnTo>
                    <a:pt x="366" y="366"/>
                  </a:lnTo>
                  <a:lnTo>
                    <a:pt x="340" y="389"/>
                  </a:lnTo>
                  <a:lnTo>
                    <a:pt x="310" y="404"/>
                  </a:lnTo>
                  <a:lnTo>
                    <a:pt x="280" y="412"/>
                  </a:lnTo>
                  <a:lnTo>
                    <a:pt x="242" y="415"/>
                  </a:lnTo>
                  <a:lnTo>
                    <a:pt x="242" y="4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C2C2C"/>
                </a:solidFill>
                <a:effectLst/>
                <a:uLnTx/>
                <a:uFillTx/>
                <a:latin typeface="Arial" panose="020B0604020202020204"/>
                <a:ea typeface="+mn-ea"/>
                <a:cs typeface="+mn-cs"/>
              </a:endParaRPr>
            </a:p>
          </p:txBody>
        </p:sp>
        <p:sp>
          <p:nvSpPr>
            <p:cNvPr id="11" name="Freeform 6">
              <a:extLst>
                <a:ext uri="{FF2B5EF4-FFF2-40B4-BE49-F238E27FC236}">
                  <a16:creationId xmlns:a16="http://schemas.microsoft.com/office/drawing/2014/main" id="{08510255-EE54-46ED-9E57-0E679C345623}"/>
                </a:ext>
              </a:extLst>
            </p:cNvPr>
            <p:cNvSpPr>
              <a:spLocks/>
            </p:cNvSpPr>
            <p:nvPr/>
          </p:nvSpPr>
          <p:spPr bwMode="auto">
            <a:xfrm>
              <a:off x="6685" y="430"/>
              <a:ext cx="163" cy="159"/>
            </a:xfrm>
            <a:custGeom>
              <a:avLst/>
              <a:gdLst>
                <a:gd name="T0" fmla="*/ 12 w 163"/>
                <a:gd name="T1" fmla="*/ 0 h 159"/>
                <a:gd name="T2" fmla="*/ 12 w 163"/>
                <a:gd name="T3" fmla="*/ 0 h 159"/>
                <a:gd name="T4" fmla="*/ 4 w 163"/>
                <a:gd name="T5" fmla="*/ 4 h 159"/>
                <a:gd name="T6" fmla="*/ 0 w 163"/>
                <a:gd name="T7" fmla="*/ 12 h 159"/>
                <a:gd name="T8" fmla="*/ 0 w 163"/>
                <a:gd name="T9" fmla="*/ 12 h 159"/>
                <a:gd name="T10" fmla="*/ 4 w 163"/>
                <a:gd name="T11" fmla="*/ 19 h 159"/>
                <a:gd name="T12" fmla="*/ 12 w 163"/>
                <a:gd name="T13" fmla="*/ 23 h 159"/>
                <a:gd name="T14" fmla="*/ 12 w 163"/>
                <a:gd name="T15" fmla="*/ 23 h 159"/>
                <a:gd name="T16" fmla="*/ 38 w 163"/>
                <a:gd name="T17" fmla="*/ 23 h 159"/>
                <a:gd name="T18" fmla="*/ 65 w 163"/>
                <a:gd name="T19" fmla="*/ 31 h 159"/>
                <a:gd name="T20" fmla="*/ 84 w 163"/>
                <a:gd name="T21" fmla="*/ 46 h 159"/>
                <a:gd name="T22" fmla="*/ 102 w 163"/>
                <a:gd name="T23" fmla="*/ 61 h 159"/>
                <a:gd name="T24" fmla="*/ 118 w 163"/>
                <a:gd name="T25" fmla="*/ 80 h 159"/>
                <a:gd name="T26" fmla="*/ 129 w 163"/>
                <a:gd name="T27" fmla="*/ 99 h 159"/>
                <a:gd name="T28" fmla="*/ 136 w 163"/>
                <a:gd name="T29" fmla="*/ 125 h 159"/>
                <a:gd name="T30" fmla="*/ 140 w 163"/>
                <a:gd name="T31" fmla="*/ 148 h 159"/>
                <a:gd name="T32" fmla="*/ 140 w 163"/>
                <a:gd name="T33" fmla="*/ 148 h 159"/>
                <a:gd name="T34" fmla="*/ 144 w 163"/>
                <a:gd name="T35" fmla="*/ 159 h 159"/>
                <a:gd name="T36" fmla="*/ 151 w 163"/>
                <a:gd name="T37" fmla="*/ 159 h 159"/>
                <a:gd name="T38" fmla="*/ 151 w 163"/>
                <a:gd name="T39" fmla="*/ 159 h 159"/>
                <a:gd name="T40" fmla="*/ 159 w 163"/>
                <a:gd name="T41" fmla="*/ 159 h 159"/>
                <a:gd name="T42" fmla="*/ 163 w 163"/>
                <a:gd name="T43" fmla="*/ 148 h 159"/>
                <a:gd name="T44" fmla="*/ 163 w 163"/>
                <a:gd name="T45" fmla="*/ 148 h 159"/>
                <a:gd name="T46" fmla="*/ 159 w 163"/>
                <a:gd name="T47" fmla="*/ 118 h 159"/>
                <a:gd name="T48" fmla="*/ 151 w 163"/>
                <a:gd name="T49" fmla="*/ 91 h 159"/>
                <a:gd name="T50" fmla="*/ 136 w 163"/>
                <a:gd name="T51" fmla="*/ 65 h 159"/>
                <a:gd name="T52" fmla="*/ 121 w 163"/>
                <a:gd name="T53" fmla="*/ 42 h 159"/>
                <a:gd name="T54" fmla="*/ 99 w 163"/>
                <a:gd name="T55" fmla="*/ 23 h 159"/>
                <a:gd name="T56" fmla="*/ 72 w 163"/>
                <a:gd name="T57" fmla="*/ 12 h 159"/>
                <a:gd name="T58" fmla="*/ 42 w 163"/>
                <a:gd name="T59" fmla="*/ 0 h 159"/>
                <a:gd name="T60" fmla="*/ 12 w 163"/>
                <a:gd name="T61" fmla="*/ 0 h 159"/>
                <a:gd name="T62" fmla="*/ 12 w 163"/>
                <a:gd name="T63"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 h="159">
                  <a:moveTo>
                    <a:pt x="12" y="0"/>
                  </a:moveTo>
                  <a:lnTo>
                    <a:pt x="12" y="0"/>
                  </a:lnTo>
                  <a:lnTo>
                    <a:pt x="4" y="4"/>
                  </a:lnTo>
                  <a:lnTo>
                    <a:pt x="0" y="12"/>
                  </a:lnTo>
                  <a:lnTo>
                    <a:pt x="0" y="12"/>
                  </a:lnTo>
                  <a:lnTo>
                    <a:pt x="4" y="19"/>
                  </a:lnTo>
                  <a:lnTo>
                    <a:pt x="12" y="23"/>
                  </a:lnTo>
                  <a:lnTo>
                    <a:pt x="12" y="23"/>
                  </a:lnTo>
                  <a:lnTo>
                    <a:pt x="38" y="23"/>
                  </a:lnTo>
                  <a:lnTo>
                    <a:pt x="65" y="31"/>
                  </a:lnTo>
                  <a:lnTo>
                    <a:pt x="84" y="46"/>
                  </a:lnTo>
                  <a:lnTo>
                    <a:pt x="102" y="61"/>
                  </a:lnTo>
                  <a:lnTo>
                    <a:pt x="118" y="80"/>
                  </a:lnTo>
                  <a:lnTo>
                    <a:pt x="129" y="99"/>
                  </a:lnTo>
                  <a:lnTo>
                    <a:pt x="136" y="125"/>
                  </a:lnTo>
                  <a:lnTo>
                    <a:pt x="140" y="148"/>
                  </a:lnTo>
                  <a:lnTo>
                    <a:pt x="140" y="148"/>
                  </a:lnTo>
                  <a:lnTo>
                    <a:pt x="144" y="159"/>
                  </a:lnTo>
                  <a:lnTo>
                    <a:pt x="151" y="159"/>
                  </a:lnTo>
                  <a:lnTo>
                    <a:pt x="151" y="159"/>
                  </a:lnTo>
                  <a:lnTo>
                    <a:pt x="159" y="159"/>
                  </a:lnTo>
                  <a:lnTo>
                    <a:pt x="163" y="148"/>
                  </a:lnTo>
                  <a:lnTo>
                    <a:pt x="163" y="148"/>
                  </a:lnTo>
                  <a:lnTo>
                    <a:pt x="159" y="118"/>
                  </a:lnTo>
                  <a:lnTo>
                    <a:pt x="151" y="91"/>
                  </a:lnTo>
                  <a:lnTo>
                    <a:pt x="136" y="65"/>
                  </a:lnTo>
                  <a:lnTo>
                    <a:pt x="121" y="42"/>
                  </a:lnTo>
                  <a:lnTo>
                    <a:pt x="99" y="23"/>
                  </a:lnTo>
                  <a:lnTo>
                    <a:pt x="72" y="12"/>
                  </a:lnTo>
                  <a:lnTo>
                    <a:pt x="42" y="0"/>
                  </a:lnTo>
                  <a:lnTo>
                    <a:pt x="12" y="0"/>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C2C2C"/>
                </a:solidFill>
                <a:effectLst/>
                <a:uLnTx/>
                <a:uFillTx/>
                <a:latin typeface="Arial" panose="020B0604020202020204"/>
                <a:ea typeface="+mn-ea"/>
                <a:cs typeface="+mn-cs"/>
              </a:endParaRPr>
            </a:p>
          </p:txBody>
        </p:sp>
        <p:sp>
          <p:nvSpPr>
            <p:cNvPr id="12" name="Freeform 7">
              <a:extLst>
                <a:ext uri="{FF2B5EF4-FFF2-40B4-BE49-F238E27FC236}">
                  <a16:creationId xmlns:a16="http://schemas.microsoft.com/office/drawing/2014/main" id="{BAACA649-EE6D-4922-8174-615A2D23A376}"/>
                </a:ext>
              </a:extLst>
            </p:cNvPr>
            <p:cNvSpPr>
              <a:spLocks/>
            </p:cNvSpPr>
            <p:nvPr/>
          </p:nvSpPr>
          <p:spPr bwMode="auto">
            <a:xfrm>
              <a:off x="6852" y="733"/>
              <a:ext cx="298" cy="298"/>
            </a:xfrm>
            <a:custGeom>
              <a:avLst/>
              <a:gdLst>
                <a:gd name="T0" fmla="*/ 283 w 298"/>
                <a:gd name="T1" fmla="*/ 196 h 298"/>
                <a:gd name="T2" fmla="*/ 154 w 298"/>
                <a:gd name="T3" fmla="*/ 71 h 298"/>
                <a:gd name="T4" fmla="*/ 154 w 298"/>
                <a:gd name="T5" fmla="*/ 71 h 298"/>
                <a:gd name="T6" fmla="*/ 147 w 298"/>
                <a:gd name="T7" fmla="*/ 68 h 298"/>
                <a:gd name="T8" fmla="*/ 139 w 298"/>
                <a:gd name="T9" fmla="*/ 71 h 298"/>
                <a:gd name="T10" fmla="*/ 136 w 298"/>
                <a:gd name="T11" fmla="*/ 71 h 298"/>
                <a:gd name="T12" fmla="*/ 64 w 298"/>
                <a:gd name="T13" fmla="*/ 0 h 298"/>
                <a:gd name="T14" fmla="*/ 64 w 298"/>
                <a:gd name="T15" fmla="*/ 0 h 298"/>
                <a:gd name="T16" fmla="*/ 34 w 298"/>
                <a:gd name="T17" fmla="*/ 34 h 298"/>
                <a:gd name="T18" fmla="*/ 0 w 298"/>
                <a:gd name="T19" fmla="*/ 64 h 298"/>
                <a:gd name="T20" fmla="*/ 71 w 298"/>
                <a:gd name="T21" fmla="*/ 136 h 298"/>
                <a:gd name="T22" fmla="*/ 71 w 298"/>
                <a:gd name="T23" fmla="*/ 139 h 298"/>
                <a:gd name="T24" fmla="*/ 71 w 298"/>
                <a:gd name="T25" fmla="*/ 139 h 298"/>
                <a:gd name="T26" fmla="*/ 68 w 298"/>
                <a:gd name="T27" fmla="*/ 147 h 298"/>
                <a:gd name="T28" fmla="*/ 71 w 298"/>
                <a:gd name="T29" fmla="*/ 154 h 298"/>
                <a:gd name="T30" fmla="*/ 196 w 298"/>
                <a:gd name="T31" fmla="*/ 283 h 298"/>
                <a:gd name="T32" fmla="*/ 196 w 298"/>
                <a:gd name="T33" fmla="*/ 283 h 298"/>
                <a:gd name="T34" fmla="*/ 204 w 298"/>
                <a:gd name="T35" fmla="*/ 290 h 298"/>
                <a:gd name="T36" fmla="*/ 215 w 298"/>
                <a:gd name="T37" fmla="*/ 294 h 298"/>
                <a:gd name="T38" fmla="*/ 238 w 298"/>
                <a:gd name="T39" fmla="*/ 298 h 298"/>
                <a:gd name="T40" fmla="*/ 238 w 298"/>
                <a:gd name="T41" fmla="*/ 298 h 298"/>
                <a:gd name="T42" fmla="*/ 260 w 298"/>
                <a:gd name="T43" fmla="*/ 294 h 298"/>
                <a:gd name="T44" fmla="*/ 272 w 298"/>
                <a:gd name="T45" fmla="*/ 287 h 298"/>
                <a:gd name="T46" fmla="*/ 279 w 298"/>
                <a:gd name="T47" fmla="*/ 279 h 298"/>
                <a:gd name="T48" fmla="*/ 279 w 298"/>
                <a:gd name="T49" fmla="*/ 279 h 298"/>
                <a:gd name="T50" fmla="*/ 287 w 298"/>
                <a:gd name="T51" fmla="*/ 272 h 298"/>
                <a:gd name="T52" fmla="*/ 294 w 298"/>
                <a:gd name="T53" fmla="*/ 260 h 298"/>
                <a:gd name="T54" fmla="*/ 298 w 298"/>
                <a:gd name="T55" fmla="*/ 238 h 298"/>
                <a:gd name="T56" fmla="*/ 294 w 298"/>
                <a:gd name="T57" fmla="*/ 215 h 298"/>
                <a:gd name="T58" fmla="*/ 290 w 298"/>
                <a:gd name="T59" fmla="*/ 207 h 298"/>
                <a:gd name="T60" fmla="*/ 283 w 298"/>
                <a:gd name="T61" fmla="*/ 196 h 298"/>
                <a:gd name="T62" fmla="*/ 283 w 298"/>
                <a:gd name="T63" fmla="*/ 196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8" h="298">
                  <a:moveTo>
                    <a:pt x="283" y="196"/>
                  </a:moveTo>
                  <a:lnTo>
                    <a:pt x="154" y="71"/>
                  </a:lnTo>
                  <a:lnTo>
                    <a:pt x="154" y="71"/>
                  </a:lnTo>
                  <a:lnTo>
                    <a:pt x="147" y="68"/>
                  </a:lnTo>
                  <a:lnTo>
                    <a:pt x="139" y="71"/>
                  </a:lnTo>
                  <a:lnTo>
                    <a:pt x="136" y="71"/>
                  </a:lnTo>
                  <a:lnTo>
                    <a:pt x="64" y="0"/>
                  </a:lnTo>
                  <a:lnTo>
                    <a:pt x="64" y="0"/>
                  </a:lnTo>
                  <a:lnTo>
                    <a:pt x="34" y="34"/>
                  </a:lnTo>
                  <a:lnTo>
                    <a:pt x="0" y="64"/>
                  </a:lnTo>
                  <a:lnTo>
                    <a:pt x="71" y="136"/>
                  </a:lnTo>
                  <a:lnTo>
                    <a:pt x="71" y="139"/>
                  </a:lnTo>
                  <a:lnTo>
                    <a:pt x="71" y="139"/>
                  </a:lnTo>
                  <a:lnTo>
                    <a:pt x="68" y="147"/>
                  </a:lnTo>
                  <a:lnTo>
                    <a:pt x="71" y="154"/>
                  </a:lnTo>
                  <a:lnTo>
                    <a:pt x="196" y="283"/>
                  </a:lnTo>
                  <a:lnTo>
                    <a:pt x="196" y="283"/>
                  </a:lnTo>
                  <a:lnTo>
                    <a:pt x="204" y="290"/>
                  </a:lnTo>
                  <a:lnTo>
                    <a:pt x="215" y="294"/>
                  </a:lnTo>
                  <a:lnTo>
                    <a:pt x="238" y="298"/>
                  </a:lnTo>
                  <a:lnTo>
                    <a:pt x="238" y="298"/>
                  </a:lnTo>
                  <a:lnTo>
                    <a:pt x="260" y="294"/>
                  </a:lnTo>
                  <a:lnTo>
                    <a:pt x="272" y="287"/>
                  </a:lnTo>
                  <a:lnTo>
                    <a:pt x="279" y="279"/>
                  </a:lnTo>
                  <a:lnTo>
                    <a:pt x="279" y="279"/>
                  </a:lnTo>
                  <a:lnTo>
                    <a:pt x="287" y="272"/>
                  </a:lnTo>
                  <a:lnTo>
                    <a:pt x="294" y="260"/>
                  </a:lnTo>
                  <a:lnTo>
                    <a:pt x="298" y="238"/>
                  </a:lnTo>
                  <a:lnTo>
                    <a:pt x="294" y="215"/>
                  </a:lnTo>
                  <a:lnTo>
                    <a:pt x="290" y="207"/>
                  </a:lnTo>
                  <a:lnTo>
                    <a:pt x="283" y="196"/>
                  </a:lnTo>
                  <a:lnTo>
                    <a:pt x="283"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C2C2C"/>
                </a:solidFill>
                <a:effectLst/>
                <a:uLnTx/>
                <a:uFillTx/>
                <a:latin typeface="Arial" panose="020B0604020202020204"/>
                <a:ea typeface="+mn-ea"/>
                <a:cs typeface="+mn-cs"/>
              </a:endParaRPr>
            </a:p>
          </p:txBody>
        </p:sp>
      </p:grpSp>
      <p:pic>
        <p:nvPicPr>
          <p:cNvPr id="5" name="Picture 4" descr="Graphical user interface, application&#10;&#10;Description automatically generated">
            <a:extLst>
              <a:ext uri="{FF2B5EF4-FFF2-40B4-BE49-F238E27FC236}">
                <a16:creationId xmlns:a16="http://schemas.microsoft.com/office/drawing/2014/main" id="{ACA281F6-D5C9-4304-B841-7CAD733E0F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469" y="1238003"/>
            <a:ext cx="7507131" cy="4136430"/>
          </a:xfrm>
          <a:prstGeom prst="rect">
            <a:avLst/>
          </a:prstGeom>
        </p:spPr>
      </p:pic>
      <p:pic>
        <p:nvPicPr>
          <p:cNvPr id="7" name="Picture 6" descr="Qr code&#10;&#10;Description automatically generated">
            <a:extLst>
              <a:ext uri="{FF2B5EF4-FFF2-40B4-BE49-F238E27FC236}">
                <a16:creationId xmlns:a16="http://schemas.microsoft.com/office/drawing/2014/main" id="{61BE9CDD-55D3-4CB2-9CE8-10AD12E8C1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1707" y="1359148"/>
            <a:ext cx="3688560" cy="3688560"/>
          </a:xfrm>
          <a:prstGeom prst="rect">
            <a:avLst/>
          </a:prstGeom>
        </p:spPr>
      </p:pic>
    </p:spTree>
    <p:extLst>
      <p:ext uri="{BB962C8B-B14F-4D97-AF65-F5344CB8AC3E}">
        <p14:creationId xmlns:p14="http://schemas.microsoft.com/office/powerpoint/2010/main" val="236255299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CB03B5-413A-4199-9FC9-AB7EF0A737A9}"/>
              </a:ext>
            </a:extLst>
          </p:cNvPr>
          <p:cNvSpPr>
            <a:spLocks noGrp="1"/>
          </p:cNvSpPr>
          <p:nvPr>
            <p:ph type="title"/>
          </p:nvPr>
        </p:nvSpPr>
        <p:spPr/>
        <p:txBody>
          <a:bodyPr/>
          <a:lstStyle/>
          <a:p>
            <a:r>
              <a:rPr lang="en-US">
                <a:cs typeface="Arial"/>
              </a:rPr>
              <a:t>EPD Updates</a:t>
            </a:r>
          </a:p>
        </p:txBody>
      </p:sp>
      <p:sp>
        <p:nvSpPr>
          <p:cNvPr id="5" name="Text Placeholder 4">
            <a:extLst>
              <a:ext uri="{FF2B5EF4-FFF2-40B4-BE49-F238E27FC236}">
                <a16:creationId xmlns:a16="http://schemas.microsoft.com/office/drawing/2014/main" id="{BA712FE3-F0E1-44C0-9604-2B792329C17D}"/>
              </a:ext>
            </a:extLst>
          </p:cNvPr>
          <p:cNvSpPr>
            <a:spLocks noGrp="1"/>
          </p:cNvSpPr>
          <p:nvPr>
            <p:ph type="body" idx="1"/>
          </p:nvPr>
        </p:nvSpPr>
        <p:spPr/>
        <p:txBody>
          <a:bodyPr vert="horz" lIns="91440" tIns="45720" rIns="91440" bIns="45720" rtlCol="0" anchor="t">
            <a:normAutofit/>
          </a:bodyPr>
          <a:lstStyle/>
          <a:p>
            <a:r>
              <a:rPr lang="en-US" i="1"/>
              <a:t>Johanna Smith</a:t>
            </a:r>
          </a:p>
          <a:p>
            <a:endParaRPr lang="en-US" sz="3200"/>
          </a:p>
        </p:txBody>
      </p:sp>
      <p:grpSp>
        <p:nvGrpSpPr>
          <p:cNvPr id="11" name="Group 4">
            <a:extLst>
              <a:ext uri="{FF2B5EF4-FFF2-40B4-BE49-F238E27FC236}">
                <a16:creationId xmlns:a16="http://schemas.microsoft.com/office/drawing/2014/main" id="{352638D9-EBBE-467F-95B4-9F6F79F44BAF}"/>
              </a:ext>
            </a:extLst>
          </p:cNvPr>
          <p:cNvGrpSpPr>
            <a:grpSpLocks noChangeAspect="1"/>
          </p:cNvGrpSpPr>
          <p:nvPr/>
        </p:nvGrpSpPr>
        <p:grpSpPr bwMode="auto">
          <a:xfrm>
            <a:off x="10176930" y="2145864"/>
            <a:ext cx="1268942" cy="1046950"/>
            <a:chOff x="1222" y="0"/>
            <a:chExt cx="5236" cy="4320"/>
          </a:xfrm>
          <a:solidFill>
            <a:schemeClr val="bg1"/>
          </a:solidFill>
        </p:grpSpPr>
        <p:sp>
          <p:nvSpPr>
            <p:cNvPr id="12" name="Freeform 5">
              <a:extLst>
                <a:ext uri="{FF2B5EF4-FFF2-40B4-BE49-F238E27FC236}">
                  <a16:creationId xmlns:a16="http://schemas.microsoft.com/office/drawing/2014/main" id="{5CABBD93-84E3-40A2-B9F9-B1C6BDE2EBDE}"/>
                </a:ext>
              </a:extLst>
            </p:cNvPr>
            <p:cNvSpPr>
              <a:spLocks/>
            </p:cNvSpPr>
            <p:nvPr/>
          </p:nvSpPr>
          <p:spPr bwMode="auto">
            <a:xfrm>
              <a:off x="1222" y="903"/>
              <a:ext cx="3278" cy="3417"/>
            </a:xfrm>
            <a:custGeom>
              <a:avLst/>
              <a:gdLst>
                <a:gd name="T0" fmla="*/ 7334 w 16392"/>
                <a:gd name="T1" fmla="*/ 72 h 17085"/>
                <a:gd name="T2" fmla="*/ 6287 w 16392"/>
                <a:gd name="T3" fmla="*/ 256 h 17085"/>
                <a:gd name="T4" fmla="*/ 5267 w 16392"/>
                <a:gd name="T5" fmla="*/ 542 h 17085"/>
                <a:gd name="T6" fmla="*/ 4289 w 16392"/>
                <a:gd name="T7" fmla="*/ 928 h 17085"/>
                <a:gd name="T8" fmla="*/ 3369 w 16392"/>
                <a:gd name="T9" fmla="*/ 1415 h 17085"/>
                <a:gd name="T10" fmla="*/ 2522 w 16392"/>
                <a:gd name="T11" fmla="*/ 2002 h 17085"/>
                <a:gd name="T12" fmla="*/ 1761 w 16392"/>
                <a:gd name="T13" fmla="*/ 2689 h 17085"/>
                <a:gd name="T14" fmla="*/ 1259 w 16392"/>
                <a:gd name="T15" fmla="*/ 3267 h 17085"/>
                <a:gd name="T16" fmla="*/ 839 w 16392"/>
                <a:gd name="T17" fmla="*/ 3877 h 17085"/>
                <a:gd name="T18" fmla="*/ 503 w 16392"/>
                <a:gd name="T19" fmla="*/ 4512 h 17085"/>
                <a:gd name="T20" fmla="*/ 253 w 16392"/>
                <a:gd name="T21" fmla="*/ 5163 h 17085"/>
                <a:gd name="T22" fmla="*/ 89 w 16392"/>
                <a:gd name="T23" fmla="*/ 5827 h 17085"/>
                <a:gd name="T24" fmla="*/ 9 w 16392"/>
                <a:gd name="T25" fmla="*/ 6499 h 17085"/>
                <a:gd name="T26" fmla="*/ 13 w 16392"/>
                <a:gd name="T27" fmla="*/ 7172 h 17085"/>
                <a:gd name="T28" fmla="*/ 102 w 16392"/>
                <a:gd name="T29" fmla="*/ 7843 h 17085"/>
                <a:gd name="T30" fmla="*/ 275 w 16392"/>
                <a:gd name="T31" fmla="*/ 8505 h 17085"/>
                <a:gd name="T32" fmla="*/ 532 w 16392"/>
                <a:gd name="T33" fmla="*/ 9152 h 17085"/>
                <a:gd name="T34" fmla="*/ 873 w 16392"/>
                <a:gd name="T35" fmla="*/ 9781 h 17085"/>
                <a:gd name="T36" fmla="*/ 1298 w 16392"/>
                <a:gd name="T37" fmla="*/ 10385 h 17085"/>
                <a:gd name="T38" fmla="*/ 1807 w 16392"/>
                <a:gd name="T39" fmla="*/ 10959 h 17085"/>
                <a:gd name="T40" fmla="*/ 2399 w 16392"/>
                <a:gd name="T41" fmla="*/ 11498 h 17085"/>
                <a:gd name="T42" fmla="*/ 2829 w 16392"/>
                <a:gd name="T43" fmla="*/ 12018 h 17085"/>
                <a:gd name="T44" fmla="*/ 2723 w 16392"/>
                <a:gd name="T45" fmla="*/ 12986 h 17085"/>
                <a:gd name="T46" fmla="*/ 2488 w 16392"/>
                <a:gd name="T47" fmla="*/ 14210 h 17085"/>
                <a:gd name="T48" fmla="*/ 2067 w 16392"/>
                <a:gd name="T49" fmla="*/ 15709 h 17085"/>
                <a:gd name="T50" fmla="*/ 1840 w 16392"/>
                <a:gd name="T51" fmla="*/ 16463 h 17085"/>
                <a:gd name="T52" fmla="*/ 1917 w 16392"/>
                <a:gd name="T53" fmla="*/ 16772 h 17085"/>
                <a:gd name="T54" fmla="*/ 2135 w 16392"/>
                <a:gd name="T55" fmla="*/ 16997 h 17085"/>
                <a:gd name="T56" fmla="*/ 2449 w 16392"/>
                <a:gd name="T57" fmla="*/ 17085 h 17085"/>
                <a:gd name="T58" fmla="*/ 2640 w 16392"/>
                <a:gd name="T59" fmla="*/ 17053 h 17085"/>
                <a:gd name="T60" fmla="*/ 2817 w 16392"/>
                <a:gd name="T61" fmla="*/ 16960 h 17085"/>
                <a:gd name="T62" fmla="*/ 4581 w 16392"/>
                <a:gd name="T63" fmla="*/ 15687 h 17085"/>
                <a:gd name="T64" fmla="*/ 6651 w 16392"/>
                <a:gd name="T65" fmla="*/ 14209 h 17085"/>
                <a:gd name="T66" fmla="*/ 7826 w 16392"/>
                <a:gd name="T67" fmla="*/ 13579 h 17085"/>
                <a:gd name="T68" fmla="*/ 9318 w 16392"/>
                <a:gd name="T69" fmla="*/ 13599 h 17085"/>
                <a:gd name="T70" fmla="*/ 10774 w 16392"/>
                <a:gd name="T71" fmla="*/ 13425 h 17085"/>
                <a:gd name="T72" fmla="*/ 12166 w 16392"/>
                <a:gd name="T73" fmla="*/ 13066 h 17085"/>
                <a:gd name="T74" fmla="*/ 13462 w 16392"/>
                <a:gd name="T75" fmla="*/ 12530 h 17085"/>
                <a:gd name="T76" fmla="*/ 14129 w 16392"/>
                <a:gd name="T77" fmla="*/ 12159 h 17085"/>
                <a:gd name="T78" fmla="*/ 14692 w 16392"/>
                <a:gd name="T79" fmla="*/ 11782 h 17085"/>
                <a:gd name="T80" fmla="*/ 15216 w 16392"/>
                <a:gd name="T81" fmla="*/ 11364 h 17085"/>
                <a:gd name="T82" fmla="*/ 15697 w 16392"/>
                <a:gd name="T83" fmla="*/ 10908 h 17085"/>
                <a:gd name="T84" fmla="*/ 16131 w 16392"/>
                <a:gd name="T85" fmla="*/ 10414 h 17085"/>
                <a:gd name="T86" fmla="*/ 16057 w 16392"/>
                <a:gd name="T87" fmla="*/ 10031 h 17085"/>
                <a:gd name="T88" fmla="*/ 14583 w 16392"/>
                <a:gd name="T89" fmla="*/ 9767 h 17085"/>
                <a:gd name="T90" fmla="*/ 13455 w 16392"/>
                <a:gd name="T91" fmla="*/ 9426 h 17085"/>
                <a:gd name="T92" fmla="*/ 12508 w 16392"/>
                <a:gd name="T93" fmla="*/ 9035 h 17085"/>
                <a:gd name="T94" fmla="*/ 11637 w 16392"/>
                <a:gd name="T95" fmla="*/ 8574 h 17085"/>
                <a:gd name="T96" fmla="*/ 10847 w 16392"/>
                <a:gd name="T97" fmla="*/ 8049 h 17085"/>
                <a:gd name="T98" fmla="*/ 10141 w 16392"/>
                <a:gd name="T99" fmla="*/ 7467 h 17085"/>
                <a:gd name="T100" fmla="*/ 9520 w 16392"/>
                <a:gd name="T101" fmla="*/ 6835 h 17085"/>
                <a:gd name="T102" fmla="*/ 8988 w 16392"/>
                <a:gd name="T103" fmla="*/ 6157 h 17085"/>
                <a:gd name="T104" fmla="*/ 8545 w 16392"/>
                <a:gd name="T105" fmla="*/ 5443 h 17085"/>
                <a:gd name="T106" fmla="*/ 8196 w 16392"/>
                <a:gd name="T107" fmla="*/ 4696 h 17085"/>
                <a:gd name="T108" fmla="*/ 7942 w 16392"/>
                <a:gd name="T109" fmla="*/ 3924 h 17085"/>
                <a:gd name="T110" fmla="*/ 7787 w 16392"/>
                <a:gd name="T111" fmla="*/ 3133 h 17085"/>
                <a:gd name="T112" fmla="*/ 7731 w 16392"/>
                <a:gd name="T113" fmla="*/ 2330 h 17085"/>
                <a:gd name="T114" fmla="*/ 7778 w 16392"/>
                <a:gd name="T115" fmla="*/ 1522 h 17085"/>
                <a:gd name="T116" fmla="*/ 7931 w 16392"/>
                <a:gd name="T117" fmla="*/ 714 h 17085"/>
                <a:gd name="T118" fmla="*/ 8157 w 16392"/>
                <a:gd name="T119" fmla="*/ 0 h 17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92" h="17085">
                  <a:moveTo>
                    <a:pt x="8157" y="0"/>
                  </a:moveTo>
                  <a:lnTo>
                    <a:pt x="8157" y="0"/>
                  </a:lnTo>
                  <a:lnTo>
                    <a:pt x="8040" y="7"/>
                  </a:lnTo>
                  <a:lnTo>
                    <a:pt x="7921" y="14"/>
                  </a:lnTo>
                  <a:lnTo>
                    <a:pt x="7804" y="23"/>
                  </a:lnTo>
                  <a:lnTo>
                    <a:pt x="7686" y="33"/>
                  </a:lnTo>
                  <a:lnTo>
                    <a:pt x="7569" y="45"/>
                  </a:lnTo>
                  <a:lnTo>
                    <a:pt x="7451" y="58"/>
                  </a:lnTo>
                  <a:lnTo>
                    <a:pt x="7334" y="72"/>
                  </a:lnTo>
                  <a:lnTo>
                    <a:pt x="7217" y="88"/>
                  </a:lnTo>
                  <a:lnTo>
                    <a:pt x="7100" y="104"/>
                  </a:lnTo>
                  <a:lnTo>
                    <a:pt x="6983" y="122"/>
                  </a:lnTo>
                  <a:lnTo>
                    <a:pt x="6867" y="141"/>
                  </a:lnTo>
                  <a:lnTo>
                    <a:pt x="6750" y="162"/>
                  </a:lnTo>
                  <a:lnTo>
                    <a:pt x="6634" y="183"/>
                  </a:lnTo>
                  <a:lnTo>
                    <a:pt x="6518" y="206"/>
                  </a:lnTo>
                  <a:lnTo>
                    <a:pt x="6403" y="231"/>
                  </a:lnTo>
                  <a:lnTo>
                    <a:pt x="6287" y="256"/>
                  </a:lnTo>
                  <a:lnTo>
                    <a:pt x="6172" y="282"/>
                  </a:lnTo>
                  <a:lnTo>
                    <a:pt x="6058" y="311"/>
                  </a:lnTo>
                  <a:lnTo>
                    <a:pt x="5943" y="340"/>
                  </a:lnTo>
                  <a:lnTo>
                    <a:pt x="5830" y="371"/>
                  </a:lnTo>
                  <a:lnTo>
                    <a:pt x="5716" y="402"/>
                  </a:lnTo>
                  <a:lnTo>
                    <a:pt x="5604" y="435"/>
                  </a:lnTo>
                  <a:lnTo>
                    <a:pt x="5491" y="469"/>
                  </a:lnTo>
                  <a:lnTo>
                    <a:pt x="5379" y="504"/>
                  </a:lnTo>
                  <a:lnTo>
                    <a:pt x="5267" y="542"/>
                  </a:lnTo>
                  <a:lnTo>
                    <a:pt x="5156" y="579"/>
                  </a:lnTo>
                  <a:lnTo>
                    <a:pt x="5046" y="619"/>
                  </a:lnTo>
                  <a:lnTo>
                    <a:pt x="4936" y="659"/>
                  </a:lnTo>
                  <a:lnTo>
                    <a:pt x="4827" y="701"/>
                  </a:lnTo>
                  <a:lnTo>
                    <a:pt x="4718" y="744"/>
                  </a:lnTo>
                  <a:lnTo>
                    <a:pt x="4610" y="788"/>
                  </a:lnTo>
                  <a:lnTo>
                    <a:pt x="4503" y="833"/>
                  </a:lnTo>
                  <a:lnTo>
                    <a:pt x="4396" y="880"/>
                  </a:lnTo>
                  <a:lnTo>
                    <a:pt x="4289" y="928"/>
                  </a:lnTo>
                  <a:lnTo>
                    <a:pt x="4185" y="977"/>
                  </a:lnTo>
                  <a:lnTo>
                    <a:pt x="4080" y="1028"/>
                  </a:lnTo>
                  <a:lnTo>
                    <a:pt x="3976" y="1080"/>
                  </a:lnTo>
                  <a:lnTo>
                    <a:pt x="3873" y="1132"/>
                  </a:lnTo>
                  <a:lnTo>
                    <a:pt x="3770" y="1187"/>
                  </a:lnTo>
                  <a:lnTo>
                    <a:pt x="3668" y="1242"/>
                  </a:lnTo>
                  <a:lnTo>
                    <a:pt x="3568" y="1299"/>
                  </a:lnTo>
                  <a:lnTo>
                    <a:pt x="3469" y="1356"/>
                  </a:lnTo>
                  <a:lnTo>
                    <a:pt x="3369" y="1415"/>
                  </a:lnTo>
                  <a:lnTo>
                    <a:pt x="3271" y="1476"/>
                  </a:lnTo>
                  <a:lnTo>
                    <a:pt x="3174" y="1538"/>
                  </a:lnTo>
                  <a:lnTo>
                    <a:pt x="3077" y="1600"/>
                  </a:lnTo>
                  <a:lnTo>
                    <a:pt x="2982" y="1664"/>
                  </a:lnTo>
                  <a:lnTo>
                    <a:pt x="2888" y="1729"/>
                  </a:lnTo>
                  <a:lnTo>
                    <a:pt x="2795" y="1796"/>
                  </a:lnTo>
                  <a:lnTo>
                    <a:pt x="2702" y="1864"/>
                  </a:lnTo>
                  <a:lnTo>
                    <a:pt x="2612" y="1933"/>
                  </a:lnTo>
                  <a:lnTo>
                    <a:pt x="2522" y="2002"/>
                  </a:lnTo>
                  <a:lnTo>
                    <a:pt x="2432" y="2074"/>
                  </a:lnTo>
                  <a:lnTo>
                    <a:pt x="2344" y="2147"/>
                  </a:lnTo>
                  <a:lnTo>
                    <a:pt x="2258" y="2220"/>
                  </a:lnTo>
                  <a:lnTo>
                    <a:pt x="2171" y="2296"/>
                  </a:lnTo>
                  <a:lnTo>
                    <a:pt x="2087" y="2372"/>
                  </a:lnTo>
                  <a:lnTo>
                    <a:pt x="2004" y="2450"/>
                  </a:lnTo>
                  <a:lnTo>
                    <a:pt x="1921" y="2528"/>
                  </a:lnTo>
                  <a:lnTo>
                    <a:pt x="1841" y="2608"/>
                  </a:lnTo>
                  <a:lnTo>
                    <a:pt x="1761" y="2689"/>
                  </a:lnTo>
                  <a:lnTo>
                    <a:pt x="1683" y="2771"/>
                  </a:lnTo>
                  <a:lnTo>
                    <a:pt x="1606" y="2855"/>
                  </a:lnTo>
                  <a:lnTo>
                    <a:pt x="1530" y="2940"/>
                  </a:lnTo>
                  <a:lnTo>
                    <a:pt x="1530" y="2940"/>
                  </a:lnTo>
                  <a:lnTo>
                    <a:pt x="1474" y="3005"/>
                  </a:lnTo>
                  <a:lnTo>
                    <a:pt x="1418" y="3070"/>
                  </a:lnTo>
                  <a:lnTo>
                    <a:pt x="1365" y="3135"/>
                  </a:lnTo>
                  <a:lnTo>
                    <a:pt x="1311" y="3200"/>
                  </a:lnTo>
                  <a:lnTo>
                    <a:pt x="1259" y="3267"/>
                  </a:lnTo>
                  <a:lnTo>
                    <a:pt x="1209" y="3334"/>
                  </a:lnTo>
                  <a:lnTo>
                    <a:pt x="1158" y="3400"/>
                  </a:lnTo>
                  <a:lnTo>
                    <a:pt x="1109" y="3467"/>
                  </a:lnTo>
                  <a:lnTo>
                    <a:pt x="1062" y="3535"/>
                  </a:lnTo>
                  <a:lnTo>
                    <a:pt x="1015" y="3603"/>
                  </a:lnTo>
                  <a:lnTo>
                    <a:pt x="969" y="3671"/>
                  </a:lnTo>
                  <a:lnTo>
                    <a:pt x="925" y="3740"/>
                  </a:lnTo>
                  <a:lnTo>
                    <a:pt x="882" y="3808"/>
                  </a:lnTo>
                  <a:lnTo>
                    <a:pt x="839" y="3877"/>
                  </a:lnTo>
                  <a:lnTo>
                    <a:pt x="797" y="3947"/>
                  </a:lnTo>
                  <a:lnTo>
                    <a:pt x="757" y="4016"/>
                  </a:lnTo>
                  <a:lnTo>
                    <a:pt x="718" y="4087"/>
                  </a:lnTo>
                  <a:lnTo>
                    <a:pt x="680" y="4156"/>
                  </a:lnTo>
                  <a:lnTo>
                    <a:pt x="642" y="4226"/>
                  </a:lnTo>
                  <a:lnTo>
                    <a:pt x="606" y="4298"/>
                  </a:lnTo>
                  <a:lnTo>
                    <a:pt x="571" y="4368"/>
                  </a:lnTo>
                  <a:lnTo>
                    <a:pt x="536" y="4440"/>
                  </a:lnTo>
                  <a:lnTo>
                    <a:pt x="503" y="4512"/>
                  </a:lnTo>
                  <a:lnTo>
                    <a:pt x="472" y="4583"/>
                  </a:lnTo>
                  <a:lnTo>
                    <a:pt x="441" y="4655"/>
                  </a:lnTo>
                  <a:lnTo>
                    <a:pt x="411" y="4726"/>
                  </a:lnTo>
                  <a:lnTo>
                    <a:pt x="383" y="4799"/>
                  </a:lnTo>
                  <a:lnTo>
                    <a:pt x="355" y="4871"/>
                  </a:lnTo>
                  <a:lnTo>
                    <a:pt x="328" y="4944"/>
                  </a:lnTo>
                  <a:lnTo>
                    <a:pt x="302" y="5017"/>
                  </a:lnTo>
                  <a:lnTo>
                    <a:pt x="278" y="5089"/>
                  </a:lnTo>
                  <a:lnTo>
                    <a:pt x="253" y="5163"/>
                  </a:lnTo>
                  <a:lnTo>
                    <a:pt x="231" y="5236"/>
                  </a:lnTo>
                  <a:lnTo>
                    <a:pt x="209" y="5309"/>
                  </a:lnTo>
                  <a:lnTo>
                    <a:pt x="189" y="5383"/>
                  </a:lnTo>
                  <a:lnTo>
                    <a:pt x="170" y="5456"/>
                  </a:lnTo>
                  <a:lnTo>
                    <a:pt x="152" y="5530"/>
                  </a:lnTo>
                  <a:lnTo>
                    <a:pt x="135" y="5605"/>
                  </a:lnTo>
                  <a:lnTo>
                    <a:pt x="119" y="5679"/>
                  </a:lnTo>
                  <a:lnTo>
                    <a:pt x="103" y="5753"/>
                  </a:lnTo>
                  <a:lnTo>
                    <a:pt x="89" y="5827"/>
                  </a:lnTo>
                  <a:lnTo>
                    <a:pt x="76" y="5902"/>
                  </a:lnTo>
                  <a:lnTo>
                    <a:pt x="64" y="5975"/>
                  </a:lnTo>
                  <a:lnTo>
                    <a:pt x="52" y="6050"/>
                  </a:lnTo>
                  <a:lnTo>
                    <a:pt x="43" y="6125"/>
                  </a:lnTo>
                  <a:lnTo>
                    <a:pt x="34" y="6200"/>
                  </a:lnTo>
                  <a:lnTo>
                    <a:pt x="26" y="6274"/>
                  </a:lnTo>
                  <a:lnTo>
                    <a:pt x="19" y="6349"/>
                  </a:lnTo>
                  <a:lnTo>
                    <a:pt x="13" y="6424"/>
                  </a:lnTo>
                  <a:lnTo>
                    <a:pt x="9" y="6499"/>
                  </a:lnTo>
                  <a:lnTo>
                    <a:pt x="5" y="6573"/>
                  </a:lnTo>
                  <a:lnTo>
                    <a:pt x="2" y="6648"/>
                  </a:lnTo>
                  <a:lnTo>
                    <a:pt x="1" y="6723"/>
                  </a:lnTo>
                  <a:lnTo>
                    <a:pt x="0" y="6799"/>
                  </a:lnTo>
                  <a:lnTo>
                    <a:pt x="1" y="6873"/>
                  </a:lnTo>
                  <a:lnTo>
                    <a:pt x="2" y="6948"/>
                  </a:lnTo>
                  <a:lnTo>
                    <a:pt x="4" y="7023"/>
                  </a:lnTo>
                  <a:lnTo>
                    <a:pt x="9" y="7098"/>
                  </a:lnTo>
                  <a:lnTo>
                    <a:pt x="13" y="7172"/>
                  </a:lnTo>
                  <a:lnTo>
                    <a:pt x="18" y="7247"/>
                  </a:lnTo>
                  <a:lnTo>
                    <a:pt x="26" y="7322"/>
                  </a:lnTo>
                  <a:lnTo>
                    <a:pt x="33" y="7396"/>
                  </a:lnTo>
                  <a:lnTo>
                    <a:pt x="42" y="7471"/>
                  </a:lnTo>
                  <a:lnTo>
                    <a:pt x="52" y="7546"/>
                  </a:lnTo>
                  <a:lnTo>
                    <a:pt x="63" y="7620"/>
                  </a:lnTo>
                  <a:lnTo>
                    <a:pt x="75" y="7694"/>
                  </a:lnTo>
                  <a:lnTo>
                    <a:pt x="88" y="7768"/>
                  </a:lnTo>
                  <a:lnTo>
                    <a:pt x="102" y="7843"/>
                  </a:lnTo>
                  <a:lnTo>
                    <a:pt x="116" y="7916"/>
                  </a:lnTo>
                  <a:lnTo>
                    <a:pt x="134" y="7990"/>
                  </a:lnTo>
                  <a:lnTo>
                    <a:pt x="151" y="8065"/>
                  </a:lnTo>
                  <a:lnTo>
                    <a:pt x="169" y="8139"/>
                  </a:lnTo>
                  <a:lnTo>
                    <a:pt x="188" y="8212"/>
                  </a:lnTo>
                  <a:lnTo>
                    <a:pt x="208" y="8285"/>
                  </a:lnTo>
                  <a:lnTo>
                    <a:pt x="230" y="8359"/>
                  </a:lnTo>
                  <a:lnTo>
                    <a:pt x="251" y="8431"/>
                  </a:lnTo>
                  <a:lnTo>
                    <a:pt x="275" y="8505"/>
                  </a:lnTo>
                  <a:lnTo>
                    <a:pt x="299" y="8577"/>
                  </a:lnTo>
                  <a:lnTo>
                    <a:pt x="325" y="8650"/>
                  </a:lnTo>
                  <a:lnTo>
                    <a:pt x="352" y="8723"/>
                  </a:lnTo>
                  <a:lnTo>
                    <a:pt x="379" y="8794"/>
                  </a:lnTo>
                  <a:lnTo>
                    <a:pt x="407" y="8867"/>
                  </a:lnTo>
                  <a:lnTo>
                    <a:pt x="437" y="8938"/>
                  </a:lnTo>
                  <a:lnTo>
                    <a:pt x="468" y="9010"/>
                  </a:lnTo>
                  <a:lnTo>
                    <a:pt x="499" y="9081"/>
                  </a:lnTo>
                  <a:lnTo>
                    <a:pt x="532" y="9152"/>
                  </a:lnTo>
                  <a:lnTo>
                    <a:pt x="566" y="9223"/>
                  </a:lnTo>
                  <a:lnTo>
                    <a:pt x="601" y="9294"/>
                  </a:lnTo>
                  <a:lnTo>
                    <a:pt x="637" y="9364"/>
                  </a:lnTo>
                  <a:lnTo>
                    <a:pt x="673" y="9435"/>
                  </a:lnTo>
                  <a:lnTo>
                    <a:pt x="712" y="9504"/>
                  </a:lnTo>
                  <a:lnTo>
                    <a:pt x="750" y="9574"/>
                  </a:lnTo>
                  <a:lnTo>
                    <a:pt x="791" y="9643"/>
                  </a:lnTo>
                  <a:lnTo>
                    <a:pt x="831" y="9712"/>
                  </a:lnTo>
                  <a:lnTo>
                    <a:pt x="873" y="9781"/>
                  </a:lnTo>
                  <a:lnTo>
                    <a:pt x="917" y="9849"/>
                  </a:lnTo>
                  <a:lnTo>
                    <a:pt x="961" y="9917"/>
                  </a:lnTo>
                  <a:lnTo>
                    <a:pt x="1006" y="9986"/>
                  </a:lnTo>
                  <a:lnTo>
                    <a:pt x="1053" y="10053"/>
                  </a:lnTo>
                  <a:lnTo>
                    <a:pt x="1100" y="10120"/>
                  </a:lnTo>
                  <a:lnTo>
                    <a:pt x="1148" y="10186"/>
                  </a:lnTo>
                  <a:lnTo>
                    <a:pt x="1197" y="10253"/>
                  </a:lnTo>
                  <a:lnTo>
                    <a:pt x="1247" y="10319"/>
                  </a:lnTo>
                  <a:lnTo>
                    <a:pt x="1298" y="10385"/>
                  </a:lnTo>
                  <a:lnTo>
                    <a:pt x="1351" y="10450"/>
                  </a:lnTo>
                  <a:lnTo>
                    <a:pt x="1404" y="10515"/>
                  </a:lnTo>
                  <a:lnTo>
                    <a:pt x="1459" y="10579"/>
                  </a:lnTo>
                  <a:lnTo>
                    <a:pt x="1514" y="10645"/>
                  </a:lnTo>
                  <a:lnTo>
                    <a:pt x="1571" y="10708"/>
                  </a:lnTo>
                  <a:lnTo>
                    <a:pt x="1629" y="10772"/>
                  </a:lnTo>
                  <a:lnTo>
                    <a:pt x="1687" y="10835"/>
                  </a:lnTo>
                  <a:lnTo>
                    <a:pt x="1746" y="10896"/>
                  </a:lnTo>
                  <a:lnTo>
                    <a:pt x="1807" y="10959"/>
                  </a:lnTo>
                  <a:lnTo>
                    <a:pt x="1869" y="11020"/>
                  </a:lnTo>
                  <a:lnTo>
                    <a:pt x="1931" y="11082"/>
                  </a:lnTo>
                  <a:lnTo>
                    <a:pt x="1995" y="11143"/>
                  </a:lnTo>
                  <a:lnTo>
                    <a:pt x="2060" y="11203"/>
                  </a:lnTo>
                  <a:lnTo>
                    <a:pt x="2125" y="11263"/>
                  </a:lnTo>
                  <a:lnTo>
                    <a:pt x="2193" y="11323"/>
                  </a:lnTo>
                  <a:lnTo>
                    <a:pt x="2260" y="11381"/>
                  </a:lnTo>
                  <a:lnTo>
                    <a:pt x="2329" y="11440"/>
                  </a:lnTo>
                  <a:lnTo>
                    <a:pt x="2399" y="11498"/>
                  </a:lnTo>
                  <a:lnTo>
                    <a:pt x="2469" y="11555"/>
                  </a:lnTo>
                  <a:lnTo>
                    <a:pt x="2542" y="11613"/>
                  </a:lnTo>
                  <a:lnTo>
                    <a:pt x="2615" y="11668"/>
                  </a:lnTo>
                  <a:lnTo>
                    <a:pt x="2689" y="11725"/>
                  </a:lnTo>
                  <a:lnTo>
                    <a:pt x="2764" y="11781"/>
                  </a:lnTo>
                  <a:lnTo>
                    <a:pt x="2840" y="11835"/>
                  </a:lnTo>
                  <a:lnTo>
                    <a:pt x="2840" y="11835"/>
                  </a:lnTo>
                  <a:lnTo>
                    <a:pt x="2835" y="11925"/>
                  </a:lnTo>
                  <a:lnTo>
                    <a:pt x="2829" y="12018"/>
                  </a:lnTo>
                  <a:lnTo>
                    <a:pt x="2821" y="12114"/>
                  </a:lnTo>
                  <a:lnTo>
                    <a:pt x="2814" y="12212"/>
                  </a:lnTo>
                  <a:lnTo>
                    <a:pt x="2804" y="12313"/>
                  </a:lnTo>
                  <a:lnTo>
                    <a:pt x="2794" y="12418"/>
                  </a:lnTo>
                  <a:lnTo>
                    <a:pt x="2783" y="12525"/>
                  </a:lnTo>
                  <a:lnTo>
                    <a:pt x="2770" y="12636"/>
                  </a:lnTo>
                  <a:lnTo>
                    <a:pt x="2756" y="12749"/>
                  </a:lnTo>
                  <a:lnTo>
                    <a:pt x="2740" y="12866"/>
                  </a:lnTo>
                  <a:lnTo>
                    <a:pt x="2723" y="12986"/>
                  </a:lnTo>
                  <a:lnTo>
                    <a:pt x="2705" y="13109"/>
                  </a:lnTo>
                  <a:lnTo>
                    <a:pt x="2684" y="13235"/>
                  </a:lnTo>
                  <a:lnTo>
                    <a:pt x="2662" y="13364"/>
                  </a:lnTo>
                  <a:lnTo>
                    <a:pt x="2637" y="13496"/>
                  </a:lnTo>
                  <a:lnTo>
                    <a:pt x="2612" y="13633"/>
                  </a:lnTo>
                  <a:lnTo>
                    <a:pt x="2584" y="13772"/>
                  </a:lnTo>
                  <a:lnTo>
                    <a:pt x="2554" y="13914"/>
                  </a:lnTo>
                  <a:lnTo>
                    <a:pt x="2522" y="14060"/>
                  </a:lnTo>
                  <a:lnTo>
                    <a:pt x="2488" y="14210"/>
                  </a:lnTo>
                  <a:lnTo>
                    <a:pt x="2451" y="14362"/>
                  </a:lnTo>
                  <a:lnTo>
                    <a:pt x="2412" y="14518"/>
                  </a:lnTo>
                  <a:lnTo>
                    <a:pt x="2371" y="14677"/>
                  </a:lnTo>
                  <a:lnTo>
                    <a:pt x="2326" y="14841"/>
                  </a:lnTo>
                  <a:lnTo>
                    <a:pt x="2280" y="15007"/>
                  </a:lnTo>
                  <a:lnTo>
                    <a:pt x="2231" y="15177"/>
                  </a:lnTo>
                  <a:lnTo>
                    <a:pt x="2179" y="15351"/>
                  </a:lnTo>
                  <a:lnTo>
                    <a:pt x="2124" y="15528"/>
                  </a:lnTo>
                  <a:lnTo>
                    <a:pt x="2067" y="15709"/>
                  </a:lnTo>
                  <a:lnTo>
                    <a:pt x="2006" y="15893"/>
                  </a:lnTo>
                  <a:lnTo>
                    <a:pt x="1943" y="16081"/>
                  </a:lnTo>
                  <a:lnTo>
                    <a:pt x="1875" y="16274"/>
                  </a:lnTo>
                  <a:lnTo>
                    <a:pt x="1875" y="16274"/>
                  </a:lnTo>
                  <a:lnTo>
                    <a:pt x="1864" y="16312"/>
                  </a:lnTo>
                  <a:lnTo>
                    <a:pt x="1854" y="16349"/>
                  </a:lnTo>
                  <a:lnTo>
                    <a:pt x="1846" y="16388"/>
                  </a:lnTo>
                  <a:lnTo>
                    <a:pt x="1842" y="16425"/>
                  </a:lnTo>
                  <a:lnTo>
                    <a:pt x="1840" y="16463"/>
                  </a:lnTo>
                  <a:lnTo>
                    <a:pt x="1840" y="16499"/>
                  </a:lnTo>
                  <a:lnTo>
                    <a:pt x="1842" y="16535"/>
                  </a:lnTo>
                  <a:lnTo>
                    <a:pt x="1846" y="16571"/>
                  </a:lnTo>
                  <a:lnTo>
                    <a:pt x="1854" y="16607"/>
                  </a:lnTo>
                  <a:lnTo>
                    <a:pt x="1863" y="16642"/>
                  </a:lnTo>
                  <a:lnTo>
                    <a:pt x="1873" y="16675"/>
                  </a:lnTo>
                  <a:lnTo>
                    <a:pt x="1886" y="16708"/>
                  </a:lnTo>
                  <a:lnTo>
                    <a:pt x="1901" y="16741"/>
                  </a:lnTo>
                  <a:lnTo>
                    <a:pt x="1917" y="16772"/>
                  </a:lnTo>
                  <a:lnTo>
                    <a:pt x="1935" y="16802"/>
                  </a:lnTo>
                  <a:lnTo>
                    <a:pt x="1955" y="16831"/>
                  </a:lnTo>
                  <a:lnTo>
                    <a:pt x="1977" y="16860"/>
                  </a:lnTo>
                  <a:lnTo>
                    <a:pt x="1999" y="16885"/>
                  </a:lnTo>
                  <a:lnTo>
                    <a:pt x="2024" y="16911"/>
                  </a:lnTo>
                  <a:lnTo>
                    <a:pt x="2050" y="16936"/>
                  </a:lnTo>
                  <a:lnTo>
                    <a:pt x="2077" y="16958"/>
                  </a:lnTo>
                  <a:lnTo>
                    <a:pt x="2106" y="16978"/>
                  </a:lnTo>
                  <a:lnTo>
                    <a:pt x="2135" y="16997"/>
                  </a:lnTo>
                  <a:lnTo>
                    <a:pt x="2166" y="17015"/>
                  </a:lnTo>
                  <a:lnTo>
                    <a:pt x="2198" y="17031"/>
                  </a:lnTo>
                  <a:lnTo>
                    <a:pt x="2231" y="17044"/>
                  </a:lnTo>
                  <a:lnTo>
                    <a:pt x="2265" y="17056"/>
                  </a:lnTo>
                  <a:lnTo>
                    <a:pt x="2301" y="17067"/>
                  </a:lnTo>
                  <a:lnTo>
                    <a:pt x="2337" y="17074"/>
                  </a:lnTo>
                  <a:lnTo>
                    <a:pt x="2373" y="17080"/>
                  </a:lnTo>
                  <a:lnTo>
                    <a:pt x="2411" y="17084"/>
                  </a:lnTo>
                  <a:lnTo>
                    <a:pt x="2449" y="17085"/>
                  </a:lnTo>
                  <a:lnTo>
                    <a:pt x="2449" y="17085"/>
                  </a:lnTo>
                  <a:lnTo>
                    <a:pt x="2473" y="17084"/>
                  </a:lnTo>
                  <a:lnTo>
                    <a:pt x="2497" y="17083"/>
                  </a:lnTo>
                  <a:lnTo>
                    <a:pt x="2522" y="17081"/>
                  </a:lnTo>
                  <a:lnTo>
                    <a:pt x="2545" y="17076"/>
                  </a:lnTo>
                  <a:lnTo>
                    <a:pt x="2570" y="17072"/>
                  </a:lnTo>
                  <a:lnTo>
                    <a:pt x="2593" y="17067"/>
                  </a:lnTo>
                  <a:lnTo>
                    <a:pt x="2617" y="17060"/>
                  </a:lnTo>
                  <a:lnTo>
                    <a:pt x="2640" y="17053"/>
                  </a:lnTo>
                  <a:lnTo>
                    <a:pt x="2664" y="17045"/>
                  </a:lnTo>
                  <a:lnTo>
                    <a:pt x="2686" y="17036"/>
                  </a:lnTo>
                  <a:lnTo>
                    <a:pt x="2709" y="17025"/>
                  </a:lnTo>
                  <a:lnTo>
                    <a:pt x="2731" y="17015"/>
                  </a:lnTo>
                  <a:lnTo>
                    <a:pt x="2754" y="17002"/>
                  </a:lnTo>
                  <a:lnTo>
                    <a:pt x="2775" y="16989"/>
                  </a:lnTo>
                  <a:lnTo>
                    <a:pt x="2796" y="16975"/>
                  </a:lnTo>
                  <a:lnTo>
                    <a:pt x="2817" y="16960"/>
                  </a:lnTo>
                  <a:lnTo>
                    <a:pt x="2817" y="16960"/>
                  </a:lnTo>
                  <a:lnTo>
                    <a:pt x="2960" y="16851"/>
                  </a:lnTo>
                  <a:lnTo>
                    <a:pt x="3104" y="16743"/>
                  </a:lnTo>
                  <a:lnTo>
                    <a:pt x="3250" y="16637"/>
                  </a:lnTo>
                  <a:lnTo>
                    <a:pt x="3395" y="16530"/>
                  </a:lnTo>
                  <a:lnTo>
                    <a:pt x="3541" y="16423"/>
                  </a:lnTo>
                  <a:lnTo>
                    <a:pt x="3689" y="16317"/>
                  </a:lnTo>
                  <a:lnTo>
                    <a:pt x="3985" y="16107"/>
                  </a:lnTo>
                  <a:lnTo>
                    <a:pt x="4283" y="15897"/>
                  </a:lnTo>
                  <a:lnTo>
                    <a:pt x="4581" y="15687"/>
                  </a:lnTo>
                  <a:lnTo>
                    <a:pt x="5179" y="15270"/>
                  </a:lnTo>
                  <a:lnTo>
                    <a:pt x="5477" y="15060"/>
                  </a:lnTo>
                  <a:lnTo>
                    <a:pt x="5775" y="14849"/>
                  </a:lnTo>
                  <a:lnTo>
                    <a:pt x="5922" y="14743"/>
                  </a:lnTo>
                  <a:lnTo>
                    <a:pt x="6069" y="14638"/>
                  </a:lnTo>
                  <a:lnTo>
                    <a:pt x="6216" y="14531"/>
                  </a:lnTo>
                  <a:lnTo>
                    <a:pt x="6361" y="14424"/>
                  </a:lnTo>
                  <a:lnTo>
                    <a:pt x="6507" y="14317"/>
                  </a:lnTo>
                  <a:lnTo>
                    <a:pt x="6651" y="14209"/>
                  </a:lnTo>
                  <a:lnTo>
                    <a:pt x="6794" y="14101"/>
                  </a:lnTo>
                  <a:lnTo>
                    <a:pt x="6936" y="13991"/>
                  </a:lnTo>
                  <a:lnTo>
                    <a:pt x="7077" y="13882"/>
                  </a:lnTo>
                  <a:lnTo>
                    <a:pt x="7217" y="13771"/>
                  </a:lnTo>
                  <a:lnTo>
                    <a:pt x="7356" y="13660"/>
                  </a:lnTo>
                  <a:lnTo>
                    <a:pt x="7493" y="13548"/>
                  </a:lnTo>
                  <a:lnTo>
                    <a:pt x="7493" y="13548"/>
                  </a:lnTo>
                  <a:lnTo>
                    <a:pt x="7660" y="13565"/>
                  </a:lnTo>
                  <a:lnTo>
                    <a:pt x="7826" y="13579"/>
                  </a:lnTo>
                  <a:lnTo>
                    <a:pt x="7993" y="13591"/>
                  </a:lnTo>
                  <a:lnTo>
                    <a:pt x="8160" y="13600"/>
                  </a:lnTo>
                  <a:lnTo>
                    <a:pt x="8325" y="13607"/>
                  </a:lnTo>
                  <a:lnTo>
                    <a:pt x="8492" y="13612"/>
                  </a:lnTo>
                  <a:lnTo>
                    <a:pt x="8658" y="13615"/>
                  </a:lnTo>
                  <a:lnTo>
                    <a:pt x="8823" y="13614"/>
                  </a:lnTo>
                  <a:lnTo>
                    <a:pt x="8989" y="13612"/>
                  </a:lnTo>
                  <a:lnTo>
                    <a:pt x="9153" y="13606"/>
                  </a:lnTo>
                  <a:lnTo>
                    <a:pt x="9318" y="13599"/>
                  </a:lnTo>
                  <a:lnTo>
                    <a:pt x="9483" y="13589"/>
                  </a:lnTo>
                  <a:lnTo>
                    <a:pt x="9646" y="13576"/>
                  </a:lnTo>
                  <a:lnTo>
                    <a:pt x="9808" y="13562"/>
                  </a:lnTo>
                  <a:lnTo>
                    <a:pt x="9972" y="13546"/>
                  </a:lnTo>
                  <a:lnTo>
                    <a:pt x="10133" y="13525"/>
                  </a:lnTo>
                  <a:lnTo>
                    <a:pt x="10295" y="13504"/>
                  </a:lnTo>
                  <a:lnTo>
                    <a:pt x="10455" y="13480"/>
                  </a:lnTo>
                  <a:lnTo>
                    <a:pt x="10615" y="13454"/>
                  </a:lnTo>
                  <a:lnTo>
                    <a:pt x="10774" y="13425"/>
                  </a:lnTo>
                  <a:lnTo>
                    <a:pt x="10933" y="13394"/>
                  </a:lnTo>
                  <a:lnTo>
                    <a:pt x="11091" y="13361"/>
                  </a:lnTo>
                  <a:lnTo>
                    <a:pt x="11247" y="13326"/>
                  </a:lnTo>
                  <a:lnTo>
                    <a:pt x="11403" y="13288"/>
                  </a:lnTo>
                  <a:lnTo>
                    <a:pt x="11558" y="13248"/>
                  </a:lnTo>
                  <a:lnTo>
                    <a:pt x="11712" y="13206"/>
                  </a:lnTo>
                  <a:lnTo>
                    <a:pt x="11863" y="13161"/>
                  </a:lnTo>
                  <a:lnTo>
                    <a:pt x="12015" y="13114"/>
                  </a:lnTo>
                  <a:lnTo>
                    <a:pt x="12166" y="13066"/>
                  </a:lnTo>
                  <a:lnTo>
                    <a:pt x="12315" y="13015"/>
                  </a:lnTo>
                  <a:lnTo>
                    <a:pt x="12463" y="12961"/>
                  </a:lnTo>
                  <a:lnTo>
                    <a:pt x="12610" y="12906"/>
                  </a:lnTo>
                  <a:lnTo>
                    <a:pt x="12756" y="12849"/>
                  </a:lnTo>
                  <a:lnTo>
                    <a:pt x="12899" y="12790"/>
                  </a:lnTo>
                  <a:lnTo>
                    <a:pt x="13042" y="12728"/>
                  </a:lnTo>
                  <a:lnTo>
                    <a:pt x="13183" y="12664"/>
                  </a:lnTo>
                  <a:lnTo>
                    <a:pt x="13323" y="12597"/>
                  </a:lnTo>
                  <a:lnTo>
                    <a:pt x="13462" y="12530"/>
                  </a:lnTo>
                  <a:lnTo>
                    <a:pt x="13599" y="12460"/>
                  </a:lnTo>
                  <a:lnTo>
                    <a:pt x="13666" y="12423"/>
                  </a:lnTo>
                  <a:lnTo>
                    <a:pt x="13733" y="12387"/>
                  </a:lnTo>
                  <a:lnTo>
                    <a:pt x="13801" y="12351"/>
                  </a:lnTo>
                  <a:lnTo>
                    <a:pt x="13867" y="12313"/>
                  </a:lnTo>
                  <a:lnTo>
                    <a:pt x="13933" y="12275"/>
                  </a:lnTo>
                  <a:lnTo>
                    <a:pt x="13998" y="12236"/>
                  </a:lnTo>
                  <a:lnTo>
                    <a:pt x="14065" y="12198"/>
                  </a:lnTo>
                  <a:lnTo>
                    <a:pt x="14129" y="12159"/>
                  </a:lnTo>
                  <a:lnTo>
                    <a:pt x="14194" y="12119"/>
                  </a:lnTo>
                  <a:lnTo>
                    <a:pt x="14257" y="12078"/>
                  </a:lnTo>
                  <a:lnTo>
                    <a:pt x="14321" y="12037"/>
                  </a:lnTo>
                  <a:lnTo>
                    <a:pt x="14384" y="11996"/>
                  </a:lnTo>
                  <a:lnTo>
                    <a:pt x="14447" y="11954"/>
                  </a:lnTo>
                  <a:lnTo>
                    <a:pt x="14509" y="11912"/>
                  </a:lnTo>
                  <a:lnTo>
                    <a:pt x="14570" y="11868"/>
                  </a:lnTo>
                  <a:lnTo>
                    <a:pt x="14632" y="11825"/>
                  </a:lnTo>
                  <a:lnTo>
                    <a:pt x="14692" y="11782"/>
                  </a:lnTo>
                  <a:lnTo>
                    <a:pt x="14753" y="11737"/>
                  </a:lnTo>
                  <a:lnTo>
                    <a:pt x="14813" y="11692"/>
                  </a:lnTo>
                  <a:lnTo>
                    <a:pt x="14871" y="11646"/>
                  </a:lnTo>
                  <a:lnTo>
                    <a:pt x="14930" y="11600"/>
                  </a:lnTo>
                  <a:lnTo>
                    <a:pt x="14989" y="11554"/>
                  </a:lnTo>
                  <a:lnTo>
                    <a:pt x="15047" y="11507"/>
                  </a:lnTo>
                  <a:lnTo>
                    <a:pt x="15103" y="11460"/>
                  </a:lnTo>
                  <a:lnTo>
                    <a:pt x="15160" y="11412"/>
                  </a:lnTo>
                  <a:lnTo>
                    <a:pt x="15216" y="11364"/>
                  </a:lnTo>
                  <a:lnTo>
                    <a:pt x="15272" y="11315"/>
                  </a:lnTo>
                  <a:lnTo>
                    <a:pt x="15327" y="11266"/>
                  </a:lnTo>
                  <a:lnTo>
                    <a:pt x="15382" y="11216"/>
                  </a:lnTo>
                  <a:lnTo>
                    <a:pt x="15436" y="11166"/>
                  </a:lnTo>
                  <a:lnTo>
                    <a:pt x="15489" y="11115"/>
                  </a:lnTo>
                  <a:lnTo>
                    <a:pt x="15542" y="11064"/>
                  </a:lnTo>
                  <a:lnTo>
                    <a:pt x="15595" y="11013"/>
                  </a:lnTo>
                  <a:lnTo>
                    <a:pt x="15646" y="10961"/>
                  </a:lnTo>
                  <a:lnTo>
                    <a:pt x="15697" y="10908"/>
                  </a:lnTo>
                  <a:lnTo>
                    <a:pt x="15748" y="10855"/>
                  </a:lnTo>
                  <a:lnTo>
                    <a:pt x="15798" y="10801"/>
                  </a:lnTo>
                  <a:lnTo>
                    <a:pt x="15847" y="10747"/>
                  </a:lnTo>
                  <a:lnTo>
                    <a:pt x="15896" y="10694"/>
                  </a:lnTo>
                  <a:lnTo>
                    <a:pt x="15944" y="10638"/>
                  </a:lnTo>
                  <a:lnTo>
                    <a:pt x="15992" y="10583"/>
                  </a:lnTo>
                  <a:lnTo>
                    <a:pt x="16039" y="10527"/>
                  </a:lnTo>
                  <a:lnTo>
                    <a:pt x="16085" y="10470"/>
                  </a:lnTo>
                  <a:lnTo>
                    <a:pt x="16131" y="10414"/>
                  </a:lnTo>
                  <a:lnTo>
                    <a:pt x="16176" y="10357"/>
                  </a:lnTo>
                  <a:lnTo>
                    <a:pt x="16221" y="10300"/>
                  </a:lnTo>
                  <a:lnTo>
                    <a:pt x="16265" y="10241"/>
                  </a:lnTo>
                  <a:lnTo>
                    <a:pt x="16307" y="10183"/>
                  </a:lnTo>
                  <a:lnTo>
                    <a:pt x="16350" y="10123"/>
                  </a:lnTo>
                  <a:lnTo>
                    <a:pt x="16392" y="10065"/>
                  </a:lnTo>
                  <a:lnTo>
                    <a:pt x="16392" y="10065"/>
                  </a:lnTo>
                  <a:lnTo>
                    <a:pt x="16225" y="10049"/>
                  </a:lnTo>
                  <a:lnTo>
                    <a:pt x="16057" y="10031"/>
                  </a:lnTo>
                  <a:lnTo>
                    <a:pt x="15892" y="10011"/>
                  </a:lnTo>
                  <a:lnTo>
                    <a:pt x="15726" y="9988"/>
                  </a:lnTo>
                  <a:lnTo>
                    <a:pt x="15561" y="9963"/>
                  </a:lnTo>
                  <a:lnTo>
                    <a:pt x="15396" y="9937"/>
                  </a:lnTo>
                  <a:lnTo>
                    <a:pt x="15232" y="9907"/>
                  </a:lnTo>
                  <a:lnTo>
                    <a:pt x="15069" y="9876"/>
                  </a:lnTo>
                  <a:lnTo>
                    <a:pt x="14907" y="9842"/>
                  </a:lnTo>
                  <a:lnTo>
                    <a:pt x="14744" y="9805"/>
                  </a:lnTo>
                  <a:lnTo>
                    <a:pt x="14583" y="9767"/>
                  </a:lnTo>
                  <a:lnTo>
                    <a:pt x="14423" y="9726"/>
                  </a:lnTo>
                  <a:lnTo>
                    <a:pt x="14263" y="9684"/>
                  </a:lnTo>
                  <a:lnTo>
                    <a:pt x="14104" y="9638"/>
                  </a:lnTo>
                  <a:lnTo>
                    <a:pt x="13946" y="9591"/>
                  </a:lnTo>
                  <a:lnTo>
                    <a:pt x="13789" y="9540"/>
                  </a:lnTo>
                  <a:lnTo>
                    <a:pt x="13789" y="9540"/>
                  </a:lnTo>
                  <a:lnTo>
                    <a:pt x="13677" y="9503"/>
                  </a:lnTo>
                  <a:lnTo>
                    <a:pt x="13567" y="9466"/>
                  </a:lnTo>
                  <a:lnTo>
                    <a:pt x="13455" y="9426"/>
                  </a:lnTo>
                  <a:lnTo>
                    <a:pt x="13346" y="9387"/>
                  </a:lnTo>
                  <a:lnTo>
                    <a:pt x="13239" y="9346"/>
                  </a:lnTo>
                  <a:lnTo>
                    <a:pt x="13132" y="9305"/>
                  </a:lnTo>
                  <a:lnTo>
                    <a:pt x="13025" y="9262"/>
                  </a:lnTo>
                  <a:lnTo>
                    <a:pt x="12919" y="9218"/>
                  </a:lnTo>
                  <a:lnTo>
                    <a:pt x="12815" y="9174"/>
                  </a:lnTo>
                  <a:lnTo>
                    <a:pt x="12712" y="9128"/>
                  </a:lnTo>
                  <a:lnTo>
                    <a:pt x="12609" y="9082"/>
                  </a:lnTo>
                  <a:lnTo>
                    <a:pt x="12508" y="9035"/>
                  </a:lnTo>
                  <a:lnTo>
                    <a:pt x="12407" y="8987"/>
                  </a:lnTo>
                  <a:lnTo>
                    <a:pt x="12307" y="8938"/>
                  </a:lnTo>
                  <a:lnTo>
                    <a:pt x="12208" y="8889"/>
                  </a:lnTo>
                  <a:lnTo>
                    <a:pt x="12111" y="8839"/>
                  </a:lnTo>
                  <a:lnTo>
                    <a:pt x="12014" y="8787"/>
                  </a:lnTo>
                  <a:lnTo>
                    <a:pt x="11919" y="8735"/>
                  </a:lnTo>
                  <a:lnTo>
                    <a:pt x="11824" y="8682"/>
                  </a:lnTo>
                  <a:lnTo>
                    <a:pt x="11730" y="8629"/>
                  </a:lnTo>
                  <a:lnTo>
                    <a:pt x="11637" y="8574"/>
                  </a:lnTo>
                  <a:lnTo>
                    <a:pt x="11546" y="8519"/>
                  </a:lnTo>
                  <a:lnTo>
                    <a:pt x="11455" y="8462"/>
                  </a:lnTo>
                  <a:lnTo>
                    <a:pt x="11365" y="8405"/>
                  </a:lnTo>
                  <a:lnTo>
                    <a:pt x="11277" y="8348"/>
                  </a:lnTo>
                  <a:lnTo>
                    <a:pt x="11188" y="8290"/>
                  </a:lnTo>
                  <a:lnTo>
                    <a:pt x="11101" y="8230"/>
                  </a:lnTo>
                  <a:lnTo>
                    <a:pt x="11016" y="8171"/>
                  </a:lnTo>
                  <a:lnTo>
                    <a:pt x="10931" y="8111"/>
                  </a:lnTo>
                  <a:lnTo>
                    <a:pt x="10847" y="8049"/>
                  </a:lnTo>
                  <a:lnTo>
                    <a:pt x="10765" y="7987"/>
                  </a:lnTo>
                  <a:lnTo>
                    <a:pt x="10684" y="7924"/>
                  </a:lnTo>
                  <a:lnTo>
                    <a:pt x="10602" y="7861"/>
                  </a:lnTo>
                  <a:lnTo>
                    <a:pt x="10523" y="7797"/>
                  </a:lnTo>
                  <a:lnTo>
                    <a:pt x="10444" y="7733"/>
                  </a:lnTo>
                  <a:lnTo>
                    <a:pt x="10367" y="7667"/>
                  </a:lnTo>
                  <a:lnTo>
                    <a:pt x="10290" y="7602"/>
                  </a:lnTo>
                  <a:lnTo>
                    <a:pt x="10216" y="7534"/>
                  </a:lnTo>
                  <a:lnTo>
                    <a:pt x="10141" y="7467"/>
                  </a:lnTo>
                  <a:lnTo>
                    <a:pt x="10068" y="7400"/>
                  </a:lnTo>
                  <a:lnTo>
                    <a:pt x="9995" y="7330"/>
                  </a:lnTo>
                  <a:lnTo>
                    <a:pt x="9925" y="7262"/>
                  </a:lnTo>
                  <a:lnTo>
                    <a:pt x="9854" y="7191"/>
                  </a:lnTo>
                  <a:lnTo>
                    <a:pt x="9785" y="7121"/>
                  </a:lnTo>
                  <a:lnTo>
                    <a:pt x="9718" y="7051"/>
                  </a:lnTo>
                  <a:lnTo>
                    <a:pt x="9650" y="6979"/>
                  </a:lnTo>
                  <a:lnTo>
                    <a:pt x="9585" y="6907"/>
                  </a:lnTo>
                  <a:lnTo>
                    <a:pt x="9520" y="6835"/>
                  </a:lnTo>
                  <a:lnTo>
                    <a:pt x="9457" y="6761"/>
                  </a:lnTo>
                  <a:lnTo>
                    <a:pt x="9394" y="6688"/>
                  </a:lnTo>
                  <a:lnTo>
                    <a:pt x="9333" y="6614"/>
                  </a:lnTo>
                  <a:lnTo>
                    <a:pt x="9272" y="6539"/>
                  </a:lnTo>
                  <a:lnTo>
                    <a:pt x="9213" y="6463"/>
                  </a:lnTo>
                  <a:lnTo>
                    <a:pt x="9156" y="6388"/>
                  </a:lnTo>
                  <a:lnTo>
                    <a:pt x="9098" y="6312"/>
                  </a:lnTo>
                  <a:lnTo>
                    <a:pt x="9042" y="6235"/>
                  </a:lnTo>
                  <a:lnTo>
                    <a:pt x="8988" y="6157"/>
                  </a:lnTo>
                  <a:lnTo>
                    <a:pt x="8933" y="6080"/>
                  </a:lnTo>
                  <a:lnTo>
                    <a:pt x="8881" y="6001"/>
                  </a:lnTo>
                  <a:lnTo>
                    <a:pt x="8830" y="5923"/>
                  </a:lnTo>
                  <a:lnTo>
                    <a:pt x="8779" y="5844"/>
                  </a:lnTo>
                  <a:lnTo>
                    <a:pt x="8730" y="5764"/>
                  </a:lnTo>
                  <a:lnTo>
                    <a:pt x="8682" y="5685"/>
                  </a:lnTo>
                  <a:lnTo>
                    <a:pt x="8635" y="5604"/>
                  </a:lnTo>
                  <a:lnTo>
                    <a:pt x="8589" y="5524"/>
                  </a:lnTo>
                  <a:lnTo>
                    <a:pt x="8545" y="5443"/>
                  </a:lnTo>
                  <a:lnTo>
                    <a:pt x="8502" y="5360"/>
                  </a:lnTo>
                  <a:lnTo>
                    <a:pt x="8460" y="5279"/>
                  </a:lnTo>
                  <a:lnTo>
                    <a:pt x="8418" y="5197"/>
                  </a:lnTo>
                  <a:lnTo>
                    <a:pt x="8379" y="5114"/>
                  </a:lnTo>
                  <a:lnTo>
                    <a:pt x="8339" y="5031"/>
                  </a:lnTo>
                  <a:lnTo>
                    <a:pt x="8302" y="4948"/>
                  </a:lnTo>
                  <a:lnTo>
                    <a:pt x="8265" y="4864"/>
                  </a:lnTo>
                  <a:lnTo>
                    <a:pt x="8230" y="4781"/>
                  </a:lnTo>
                  <a:lnTo>
                    <a:pt x="8196" y="4696"/>
                  </a:lnTo>
                  <a:lnTo>
                    <a:pt x="8163" y="4611"/>
                  </a:lnTo>
                  <a:lnTo>
                    <a:pt x="8131" y="4526"/>
                  </a:lnTo>
                  <a:lnTo>
                    <a:pt x="8101" y="4441"/>
                  </a:lnTo>
                  <a:lnTo>
                    <a:pt x="8071" y="4356"/>
                  </a:lnTo>
                  <a:lnTo>
                    <a:pt x="8043" y="4270"/>
                  </a:lnTo>
                  <a:lnTo>
                    <a:pt x="8016" y="4184"/>
                  </a:lnTo>
                  <a:lnTo>
                    <a:pt x="7990" y="4097"/>
                  </a:lnTo>
                  <a:lnTo>
                    <a:pt x="7965" y="4011"/>
                  </a:lnTo>
                  <a:lnTo>
                    <a:pt x="7942" y="3924"/>
                  </a:lnTo>
                  <a:lnTo>
                    <a:pt x="7920" y="3837"/>
                  </a:lnTo>
                  <a:lnTo>
                    <a:pt x="7899" y="3750"/>
                  </a:lnTo>
                  <a:lnTo>
                    <a:pt x="7880" y="3663"/>
                  </a:lnTo>
                  <a:lnTo>
                    <a:pt x="7860" y="3575"/>
                  </a:lnTo>
                  <a:lnTo>
                    <a:pt x="7843" y="3487"/>
                  </a:lnTo>
                  <a:lnTo>
                    <a:pt x="7827" y="3399"/>
                  </a:lnTo>
                  <a:lnTo>
                    <a:pt x="7812" y="3310"/>
                  </a:lnTo>
                  <a:lnTo>
                    <a:pt x="7798" y="3222"/>
                  </a:lnTo>
                  <a:lnTo>
                    <a:pt x="7787" y="3133"/>
                  </a:lnTo>
                  <a:lnTo>
                    <a:pt x="7775" y="3044"/>
                  </a:lnTo>
                  <a:lnTo>
                    <a:pt x="7765" y="2956"/>
                  </a:lnTo>
                  <a:lnTo>
                    <a:pt x="7757" y="2867"/>
                  </a:lnTo>
                  <a:lnTo>
                    <a:pt x="7749" y="2778"/>
                  </a:lnTo>
                  <a:lnTo>
                    <a:pt x="7743" y="2689"/>
                  </a:lnTo>
                  <a:lnTo>
                    <a:pt x="7738" y="2599"/>
                  </a:lnTo>
                  <a:lnTo>
                    <a:pt x="7734" y="2510"/>
                  </a:lnTo>
                  <a:lnTo>
                    <a:pt x="7732" y="2420"/>
                  </a:lnTo>
                  <a:lnTo>
                    <a:pt x="7731" y="2330"/>
                  </a:lnTo>
                  <a:lnTo>
                    <a:pt x="7731" y="2240"/>
                  </a:lnTo>
                  <a:lnTo>
                    <a:pt x="7732" y="2151"/>
                  </a:lnTo>
                  <a:lnTo>
                    <a:pt x="7735" y="2061"/>
                  </a:lnTo>
                  <a:lnTo>
                    <a:pt x="7739" y="1971"/>
                  </a:lnTo>
                  <a:lnTo>
                    <a:pt x="7744" y="1882"/>
                  </a:lnTo>
                  <a:lnTo>
                    <a:pt x="7751" y="1792"/>
                  </a:lnTo>
                  <a:lnTo>
                    <a:pt x="7759" y="1701"/>
                  </a:lnTo>
                  <a:lnTo>
                    <a:pt x="7767" y="1612"/>
                  </a:lnTo>
                  <a:lnTo>
                    <a:pt x="7778" y="1522"/>
                  </a:lnTo>
                  <a:lnTo>
                    <a:pt x="7790" y="1432"/>
                  </a:lnTo>
                  <a:lnTo>
                    <a:pt x="7803" y="1341"/>
                  </a:lnTo>
                  <a:lnTo>
                    <a:pt x="7818" y="1252"/>
                  </a:lnTo>
                  <a:lnTo>
                    <a:pt x="7833" y="1162"/>
                  </a:lnTo>
                  <a:lnTo>
                    <a:pt x="7850" y="1072"/>
                  </a:lnTo>
                  <a:lnTo>
                    <a:pt x="7868" y="983"/>
                  </a:lnTo>
                  <a:lnTo>
                    <a:pt x="7888" y="893"/>
                  </a:lnTo>
                  <a:lnTo>
                    <a:pt x="7908" y="803"/>
                  </a:lnTo>
                  <a:lnTo>
                    <a:pt x="7931" y="714"/>
                  </a:lnTo>
                  <a:lnTo>
                    <a:pt x="7954" y="624"/>
                  </a:lnTo>
                  <a:lnTo>
                    <a:pt x="7980" y="534"/>
                  </a:lnTo>
                  <a:lnTo>
                    <a:pt x="8006" y="445"/>
                  </a:lnTo>
                  <a:lnTo>
                    <a:pt x="8034" y="356"/>
                  </a:lnTo>
                  <a:lnTo>
                    <a:pt x="8062" y="266"/>
                  </a:lnTo>
                  <a:lnTo>
                    <a:pt x="8092" y="178"/>
                  </a:lnTo>
                  <a:lnTo>
                    <a:pt x="8124" y="89"/>
                  </a:lnTo>
                  <a:lnTo>
                    <a:pt x="8157" y="0"/>
                  </a:lnTo>
                  <a:lnTo>
                    <a:pt x="81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44678930-4252-4CB3-99F3-1DABABF636A6}"/>
                </a:ext>
              </a:extLst>
            </p:cNvPr>
            <p:cNvSpPr>
              <a:spLocks noEditPoints="1"/>
            </p:cNvSpPr>
            <p:nvPr/>
          </p:nvSpPr>
          <p:spPr bwMode="auto">
            <a:xfrm>
              <a:off x="2967" y="0"/>
              <a:ext cx="3491" cy="3420"/>
            </a:xfrm>
            <a:custGeom>
              <a:avLst/>
              <a:gdLst>
                <a:gd name="T0" fmla="*/ 16646 w 17456"/>
                <a:gd name="T1" fmla="*/ 3936 h 17101"/>
                <a:gd name="T2" fmla="*/ 15501 w 17456"/>
                <a:gd name="T3" fmla="*/ 2511 h 17101"/>
                <a:gd name="T4" fmla="*/ 14014 w 17456"/>
                <a:gd name="T5" fmla="*/ 1391 h 17101"/>
                <a:gd name="T6" fmla="*/ 12309 w 17456"/>
                <a:gd name="T7" fmla="*/ 598 h 17101"/>
                <a:gd name="T8" fmla="*/ 10679 w 17456"/>
                <a:gd name="T9" fmla="*/ 171 h 17101"/>
                <a:gd name="T10" fmla="*/ 8923 w 17456"/>
                <a:gd name="T11" fmla="*/ 2 h 17101"/>
                <a:gd name="T12" fmla="*/ 7188 w 17456"/>
                <a:gd name="T13" fmla="*/ 109 h 17101"/>
                <a:gd name="T14" fmla="*/ 5526 w 17456"/>
                <a:gd name="T15" fmla="*/ 477 h 17101"/>
                <a:gd name="T16" fmla="*/ 3989 w 17456"/>
                <a:gd name="T17" fmla="*/ 1091 h 17101"/>
                <a:gd name="T18" fmla="*/ 2627 w 17456"/>
                <a:gd name="T19" fmla="*/ 1936 h 17101"/>
                <a:gd name="T20" fmla="*/ 1494 w 17456"/>
                <a:gd name="T21" fmla="*/ 2995 h 17101"/>
                <a:gd name="T22" fmla="*/ 638 w 17456"/>
                <a:gd name="T23" fmla="*/ 4255 h 17101"/>
                <a:gd name="T24" fmla="*/ 169 w 17456"/>
                <a:gd name="T25" fmla="*/ 5478 h 17101"/>
                <a:gd name="T26" fmla="*/ 0 w 17456"/>
                <a:gd name="T27" fmla="*/ 6776 h 17101"/>
                <a:gd name="T28" fmla="*/ 145 w 17456"/>
                <a:gd name="T29" fmla="*/ 8051 h 17101"/>
                <a:gd name="T30" fmla="*/ 586 w 17456"/>
                <a:gd name="T31" fmla="*/ 9272 h 17101"/>
                <a:gd name="T32" fmla="*/ 1308 w 17456"/>
                <a:gd name="T33" fmla="*/ 10407 h 17101"/>
                <a:gd name="T34" fmla="*/ 2291 w 17456"/>
                <a:gd name="T35" fmla="*/ 11424 h 17101"/>
                <a:gd name="T36" fmla="*/ 3520 w 17456"/>
                <a:gd name="T37" fmla="*/ 12289 h 17101"/>
                <a:gd name="T38" fmla="*/ 4975 w 17456"/>
                <a:gd name="T39" fmla="*/ 12972 h 17101"/>
                <a:gd name="T40" fmla="*/ 6951 w 17456"/>
                <a:gd name="T41" fmla="*/ 13490 h 17101"/>
                <a:gd name="T42" fmla="*/ 9258 w 17456"/>
                <a:gd name="T43" fmla="*/ 13619 h 17101"/>
                <a:gd name="T44" fmla="*/ 11387 w 17456"/>
                <a:gd name="T45" fmla="*/ 14653 h 17101"/>
                <a:gd name="T46" fmla="*/ 14660 w 17456"/>
                <a:gd name="T47" fmla="*/ 16991 h 17101"/>
                <a:gd name="T48" fmla="*/ 15008 w 17456"/>
                <a:gd name="T49" fmla="*/ 17101 h 17101"/>
                <a:gd name="T50" fmla="*/ 15502 w 17456"/>
                <a:gd name="T51" fmla="*/ 16848 h 17101"/>
                <a:gd name="T52" fmla="*/ 15581 w 17456"/>
                <a:gd name="T53" fmla="*/ 16290 h 17101"/>
                <a:gd name="T54" fmla="*/ 14872 w 17456"/>
                <a:gd name="T55" fmla="*/ 13789 h 17101"/>
                <a:gd name="T56" fmla="*/ 14622 w 17456"/>
                <a:gd name="T57" fmla="*/ 11941 h 17101"/>
                <a:gd name="T58" fmla="*/ 15974 w 17456"/>
                <a:gd name="T59" fmla="*/ 10625 h 17101"/>
                <a:gd name="T60" fmla="*/ 16985 w 17456"/>
                <a:gd name="T61" fmla="*/ 9036 h 17101"/>
                <a:gd name="T62" fmla="*/ 17430 w 17456"/>
                <a:gd name="T63" fmla="*/ 7337 h 17101"/>
                <a:gd name="T64" fmla="*/ 17323 w 17456"/>
                <a:gd name="T65" fmla="*/ 5626 h 17101"/>
                <a:gd name="T66" fmla="*/ 13703 w 17456"/>
                <a:gd name="T67" fmla="*/ 12807 h 17101"/>
                <a:gd name="T68" fmla="*/ 13991 w 17456"/>
                <a:gd name="T69" fmla="*/ 14416 h 17101"/>
                <a:gd name="T70" fmla="*/ 11984 w 17456"/>
                <a:gd name="T71" fmla="*/ 13859 h 17101"/>
                <a:gd name="T72" fmla="*/ 10003 w 17456"/>
                <a:gd name="T73" fmla="*/ 12557 h 17101"/>
                <a:gd name="T74" fmla="*/ 8359 w 17456"/>
                <a:gd name="T75" fmla="*/ 12630 h 17101"/>
                <a:gd name="T76" fmla="*/ 6887 w 17456"/>
                <a:gd name="T77" fmla="*/ 12470 h 17101"/>
                <a:gd name="T78" fmla="*/ 5462 w 17456"/>
                <a:gd name="T79" fmla="*/ 12093 h 17101"/>
                <a:gd name="T80" fmla="*/ 4128 w 17456"/>
                <a:gd name="T81" fmla="*/ 11491 h 17101"/>
                <a:gd name="T82" fmla="*/ 2903 w 17456"/>
                <a:gd name="T83" fmla="*/ 10637 h 17101"/>
                <a:gd name="T84" fmla="*/ 1651 w 17456"/>
                <a:gd name="T85" fmla="*/ 9159 h 17101"/>
                <a:gd name="T86" fmla="*/ 1058 w 17456"/>
                <a:gd name="T87" fmla="*/ 7539 h 17101"/>
                <a:gd name="T88" fmla="*/ 1096 w 17456"/>
                <a:gd name="T89" fmla="*/ 5892 h 17101"/>
                <a:gd name="T90" fmla="*/ 1687 w 17456"/>
                <a:gd name="T91" fmla="*/ 4414 h 17101"/>
                <a:gd name="T92" fmla="*/ 2906 w 17456"/>
                <a:gd name="T93" fmla="*/ 2992 h 17101"/>
                <a:gd name="T94" fmla="*/ 4610 w 17456"/>
                <a:gd name="T95" fmla="*/ 1893 h 17101"/>
                <a:gd name="T96" fmla="*/ 6688 w 17456"/>
                <a:gd name="T97" fmla="*/ 1202 h 17101"/>
                <a:gd name="T98" fmla="*/ 8827 w 17456"/>
                <a:gd name="T99" fmla="*/ 996 h 17101"/>
                <a:gd name="T100" fmla="*/ 10360 w 17456"/>
                <a:gd name="T101" fmla="*/ 1125 h 17101"/>
                <a:gd name="T102" fmla="*/ 11808 w 17456"/>
                <a:gd name="T103" fmla="*/ 1476 h 17101"/>
                <a:gd name="T104" fmla="*/ 13137 w 17456"/>
                <a:gd name="T105" fmla="*/ 2036 h 17101"/>
                <a:gd name="T106" fmla="*/ 14245 w 17456"/>
                <a:gd name="T107" fmla="*/ 2744 h 17101"/>
                <a:gd name="T108" fmla="*/ 15264 w 17456"/>
                <a:gd name="T109" fmla="*/ 3708 h 17101"/>
                <a:gd name="T110" fmla="*/ 15970 w 17456"/>
                <a:gd name="T111" fmla="*/ 4772 h 17101"/>
                <a:gd name="T112" fmla="*/ 16365 w 17456"/>
                <a:gd name="T113" fmla="*/ 5896 h 17101"/>
                <a:gd name="T114" fmla="*/ 16454 w 17456"/>
                <a:gd name="T115" fmla="*/ 7047 h 17101"/>
                <a:gd name="T116" fmla="*/ 16241 w 17456"/>
                <a:gd name="T117" fmla="*/ 8186 h 17101"/>
                <a:gd name="T118" fmla="*/ 15730 w 17456"/>
                <a:gd name="T119" fmla="*/ 9281 h 17101"/>
                <a:gd name="T120" fmla="*/ 14926 w 17456"/>
                <a:gd name="T121" fmla="*/ 10292 h 17101"/>
                <a:gd name="T122" fmla="*/ 13831 w 17456"/>
                <a:gd name="T123" fmla="*/ 11184 h 17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56" h="17101">
                  <a:moveTo>
                    <a:pt x="17272" y="5415"/>
                  </a:moveTo>
                  <a:lnTo>
                    <a:pt x="17272" y="5415"/>
                  </a:lnTo>
                  <a:lnTo>
                    <a:pt x="17241" y="5302"/>
                  </a:lnTo>
                  <a:lnTo>
                    <a:pt x="17207" y="5191"/>
                  </a:lnTo>
                  <a:lnTo>
                    <a:pt x="17172" y="5080"/>
                  </a:lnTo>
                  <a:lnTo>
                    <a:pt x="17134" y="4971"/>
                  </a:lnTo>
                  <a:lnTo>
                    <a:pt x="17094" y="4863"/>
                  </a:lnTo>
                  <a:lnTo>
                    <a:pt x="17052" y="4756"/>
                  </a:lnTo>
                  <a:lnTo>
                    <a:pt x="17008" y="4650"/>
                  </a:lnTo>
                  <a:lnTo>
                    <a:pt x="16962" y="4544"/>
                  </a:lnTo>
                  <a:lnTo>
                    <a:pt x="16914" y="4441"/>
                  </a:lnTo>
                  <a:lnTo>
                    <a:pt x="16864" y="4337"/>
                  </a:lnTo>
                  <a:lnTo>
                    <a:pt x="16813" y="4236"/>
                  </a:lnTo>
                  <a:lnTo>
                    <a:pt x="16758" y="4134"/>
                  </a:lnTo>
                  <a:lnTo>
                    <a:pt x="16703" y="4035"/>
                  </a:lnTo>
                  <a:lnTo>
                    <a:pt x="16646" y="3936"/>
                  </a:lnTo>
                  <a:lnTo>
                    <a:pt x="16586" y="3838"/>
                  </a:lnTo>
                  <a:lnTo>
                    <a:pt x="16525" y="3742"/>
                  </a:lnTo>
                  <a:lnTo>
                    <a:pt x="16462" y="3646"/>
                  </a:lnTo>
                  <a:lnTo>
                    <a:pt x="16398" y="3552"/>
                  </a:lnTo>
                  <a:lnTo>
                    <a:pt x="16332" y="3459"/>
                  </a:lnTo>
                  <a:lnTo>
                    <a:pt x="16263" y="3368"/>
                  </a:lnTo>
                  <a:lnTo>
                    <a:pt x="16194" y="3277"/>
                  </a:lnTo>
                  <a:lnTo>
                    <a:pt x="16123" y="3187"/>
                  </a:lnTo>
                  <a:lnTo>
                    <a:pt x="16051" y="3099"/>
                  </a:lnTo>
                  <a:lnTo>
                    <a:pt x="15976" y="3011"/>
                  </a:lnTo>
                  <a:lnTo>
                    <a:pt x="15900" y="2924"/>
                  </a:lnTo>
                  <a:lnTo>
                    <a:pt x="15823" y="2840"/>
                  </a:lnTo>
                  <a:lnTo>
                    <a:pt x="15745" y="2756"/>
                  </a:lnTo>
                  <a:lnTo>
                    <a:pt x="15665" y="2674"/>
                  </a:lnTo>
                  <a:lnTo>
                    <a:pt x="15583" y="2591"/>
                  </a:lnTo>
                  <a:lnTo>
                    <a:pt x="15501" y="2511"/>
                  </a:lnTo>
                  <a:lnTo>
                    <a:pt x="15416" y="2432"/>
                  </a:lnTo>
                  <a:lnTo>
                    <a:pt x="15331" y="2354"/>
                  </a:lnTo>
                  <a:lnTo>
                    <a:pt x="15244" y="2277"/>
                  </a:lnTo>
                  <a:lnTo>
                    <a:pt x="15156" y="2202"/>
                  </a:lnTo>
                  <a:lnTo>
                    <a:pt x="15067" y="2128"/>
                  </a:lnTo>
                  <a:lnTo>
                    <a:pt x="14976" y="2054"/>
                  </a:lnTo>
                  <a:lnTo>
                    <a:pt x="14885" y="1983"/>
                  </a:lnTo>
                  <a:lnTo>
                    <a:pt x="14792" y="1912"/>
                  </a:lnTo>
                  <a:lnTo>
                    <a:pt x="14698" y="1843"/>
                  </a:lnTo>
                  <a:lnTo>
                    <a:pt x="14604" y="1775"/>
                  </a:lnTo>
                  <a:lnTo>
                    <a:pt x="14508" y="1707"/>
                  </a:lnTo>
                  <a:lnTo>
                    <a:pt x="14411" y="1642"/>
                  </a:lnTo>
                  <a:lnTo>
                    <a:pt x="14313" y="1577"/>
                  </a:lnTo>
                  <a:lnTo>
                    <a:pt x="14214" y="1514"/>
                  </a:lnTo>
                  <a:lnTo>
                    <a:pt x="14115" y="1452"/>
                  </a:lnTo>
                  <a:lnTo>
                    <a:pt x="14014" y="1391"/>
                  </a:lnTo>
                  <a:lnTo>
                    <a:pt x="13913" y="1333"/>
                  </a:lnTo>
                  <a:lnTo>
                    <a:pt x="13810" y="1274"/>
                  </a:lnTo>
                  <a:lnTo>
                    <a:pt x="13707" y="1217"/>
                  </a:lnTo>
                  <a:lnTo>
                    <a:pt x="13604" y="1162"/>
                  </a:lnTo>
                  <a:lnTo>
                    <a:pt x="13499" y="1107"/>
                  </a:lnTo>
                  <a:lnTo>
                    <a:pt x="13393" y="1055"/>
                  </a:lnTo>
                  <a:lnTo>
                    <a:pt x="13288" y="1003"/>
                  </a:lnTo>
                  <a:lnTo>
                    <a:pt x="13181" y="952"/>
                  </a:lnTo>
                  <a:lnTo>
                    <a:pt x="13074" y="903"/>
                  </a:lnTo>
                  <a:lnTo>
                    <a:pt x="12966" y="856"/>
                  </a:lnTo>
                  <a:lnTo>
                    <a:pt x="12858" y="809"/>
                  </a:lnTo>
                  <a:lnTo>
                    <a:pt x="12749" y="764"/>
                  </a:lnTo>
                  <a:lnTo>
                    <a:pt x="12640" y="721"/>
                  </a:lnTo>
                  <a:lnTo>
                    <a:pt x="12530" y="678"/>
                  </a:lnTo>
                  <a:lnTo>
                    <a:pt x="12420" y="637"/>
                  </a:lnTo>
                  <a:lnTo>
                    <a:pt x="12309" y="598"/>
                  </a:lnTo>
                  <a:lnTo>
                    <a:pt x="12198" y="559"/>
                  </a:lnTo>
                  <a:lnTo>
                    <a:pt x="12086" y="523"/>
                  </a:lnTo>
                  <a:lnTo>
                    <a:pt x="12086" y="523"/>
                  </a:lnTo>
                  <a:lnTo>
                    <a:pt x="11980" y="489"/>
                  </a:lnTo>
                  <a:lnTo>
                    <a:pt x="11873" y="456"/>
                  </a:lnTo>
                  <a:lnTo>
                    <a:pt x="11765" y="424"/>
                  </a:lnTo>
                  <a:lnTo>
                    <a:pt x="11657" y="394"/>
                  </a:lnTo>
                  <a:lnTo>
                    <a:pt x="11549" y="364"/>
                  </a:lnTo>
                  <a:lnTo>
                    <a:pt x="11441" y="336"/>
                  </a:lnTo>
                  <a:lnTo>
                    <a:pt x="11333" y="309"/>
                  </a:lnTo>
                  <a:lnTo>
                    <a:pt x="11224" y="283"/>
                  </a:lnTo>
                  <a:lnTo>
                    <a:pt x="11115" y="258"/>
                  </a:lnTo>
                  <a:lnTo>
                    <a:pt x="11007" y="235"/>
                  </a:lnTo>
                  <a:lnTo>
                    <a:pt x="10898" y="212"/>
                  </a:lnTo>
                  <a:lnTo>
                    <a:pt x="10788" y="191"/>
                  </a:lnTo>
                  <a:lnTo>
                    <a:pt x="10679" y="171"/>
                  </a:lnTo>
                  <a:lnTo>
                    <a:pt x="10570" y="152"/>
                  </a:lnTo>
                  <a:lnTo>
                    <a:pt x="10460" y="135"/>
                  </a:lnTo>
                  <a:lnTo>
                    <a:pt x="10351" y="117"/>
                  </a:lnTo>
                  <a:lnTo>
                    <a:pt x="10241" y="101"/>
                  </a:lnTo>
                  <a:lnTo>
                    <a:pt x="10131" y="88"/>
                  </a:lnTo>
                  <a:lnTo>
                    <a:pt x="10021" y="74"/>
                  </a:lnTo>
                  <a:lnTo>
                    <a:pt x="9912" y="62"/>
                  </a:lnTo>
                  <a:lnTo>
                    <a:pt x="9802" y="51"/>
                  </a:lnTo>
                  <a:lnTo>
                    <a:pt x="9692" y="41"/>
                  </a:lnTo>
                  <a:lnTo>
                    <a:pt x="9582" y="32"/>
                  </a:lnTo>
                  <a:lnTo>
                    <a:pt x="9472" y="25"/>
                  </a:lnTo>
                  <a:lnTo>
                    <a:pt x="9363" y="17"/>
                  </a:lnTo>
                  <a:lnTo>
                    <a:pt x="9253" y="12"/>
                  </a:lnTo>
                  <a:lnTo>
                    <a:pt x="9143" y="7"/>
                  </a:lnTo>
                  <a:lnTo>
                    <a:pt x="9032" y="4"/>
                  </a:lnTo>
                  <a:lnTo>
                    <a:pt x="8923" y="2"/>
                  </a:lnTo>
                  <a:lnTo>
                    <a:pt x="8813" y="0"/>
                  </a:lnTo>
                  <a:lnTo>
                    <a:pt x="8704" y="0"/>
                  </a:lnTo>
                  <a:lnTo>
                    <a:pt x="8594" y="1"/>
                  </a:lnTo>
                  <a:lnTo>
                    <a:pt x="8485" y="3"/>
                  </a:lnTo>
                  <a:lnTo>
                    <a:pt x="8376" y="6"/>
                  </a:lnTo>
                  <a:lnTo>
                    <a:pt x="8267" y="11"/>
                  </a:lnTo>
                  <a:lnTo>
                    <a:pt x="8158" y="15"/>
                  </a:lnTo>
                  <a:lnTo>
                    <a:pt x="8049" y="21"/>
                  </a:lnTo>
                  <a:lnTo>
                    <a:pt x="7941" y="29"/>
                  </a:lnTo>
                  <a:lnTo>
                    <a:pt x="7834" y="37"/>
                  </a:lnTo>
                  <a:lnTo>
                    <a:pt x="7726" y="47"/>
                  </a:lnTo>
                  <a:lnTo>
                    <a:pt x="7618" y="57"/>
                  </a:lnTo>
                  <a:lnTo>
                    <a:pt x="7510" y="68"/>
                  </a:lnTo>
                  <a:lnTo>
                    <a:pt x="7402" y="81"/>
                  </a:lnTo>
                  <a:lnTo>
                    <a:pt x="7295" y="94"/>
                  </a:lnTo>
                  <a:lnTo>
                    <a:pt x="7188" y="109"/>
                  </a:lnTo>
                  <a:lnTo>
                    <a:pt x="7082" y="124"/>
                  </a:lnTo>
                  <a:lnTo>
                    <a:pt x="6975" y="141"/>
                  </a:lnTo>
                  <a:lnTo>
                    <a:pt x="6870" y="158"/>
                  </a:lnTo>
                  <a:lnTo>
                    <a:pt x="6764" y="177"/>
                  </a:lnTo>
                  <a:lnTo>
                    <a:pt x="6659" y="196"/>
                  </a:lnTo>
                  <a:lnTo>
                    <a:pt x="6554" y="217"/>
                  </a:lnTo>
                  <a:lnTo>
                    <a:pt x="6450" y="239"/>
                  </a:lnTo>
                  <a:lnTo>
                    <a:pt x="6345" y="262"/>
                  </a:lnTo>
                  <a:lnTo>
                    <a:pt x="6241" y="285"/>
                  </a:lnTo>
                  <a:lnTo>
                    <a:pt x="6138" y="310"/>
                  </a:lnTo>
                  <a:lnTo>
                    <a:pt x="6035" y="335"/>
                  </a:lnTo>
                  <a:lnTo>
                    <a:pt x="5933" y="361"/>
                  </a:lnTo>
                  <a:lnTo>
                    <a:pt x="5830" y="389"/>
                  </a:lnTo>
                  <a:lnTo>
                    <a:pt x="5728" y="417"/>
                  </a:lnTo>
                  <a:lnTo>
                    <a:pt x="5627" y="446"/>
                  </a:lnTo>
                  <a:lnTo>
                    <a:pt x="5526" y="477"/>
                  </a:lnTo>
                  <a:lnTo>
                    <a:pt x="5426" y="508"/>
                  </a:lnTo>
                  <a:lnTo>
                    <a:pt x="5327" y="540"/>
                  </a:lnTo>
                  <a:lnTo>
                    <a:pt x="5227" y="573"/>
                  </a:lnTo>
                  <a:lnTo>
                    <a:pt x="5129" y="608"/>
                  </a:lnTo>
                  <a:lnTo>
                    <a:pt x="5031" y="643"/>
                  </a:lnTo>
                  <a:lnTo>
                    <a:pt x="4932" y="679"/>
                  </a:lnTo>
                  <a:lnTo>
                    <a:pt x="4836" y="716"/>
                  </a:lnTo>
                  <a:lnTo>
                    <a:pt x="4739" y="754"/>
                  </a:lnTo>
                  <a:lnTo>
                    <a:pt x="4643" y="793"/>
                  </a:lnTo>
                  <a:lnTo>
                    <a:pt x="4548" y="833"/>
                  </a:lnTo>
                  <a:lnTo>
                    <a:pt x="4454" y="873"/>
                  </a:lnTo>
                  <a:lnTo>
                    <a:pt x="4360" y="915"/>
                  </a:lnTo>
                  <a:lnTo>
                    <a:pt x="4266" y="958"/>
                  </a:lnTo>
                  <a:lnTo>
                    <a:pt x="4173" y="1002"/>
                  </a:lnTo>
                  <a:lnTo>
                    <a:pt x="4081" y="1045"/>
                  </a:lnTo>
                  <a:lnTo>
                    <a:pt x="3989" y="1091"/>
                  </a:lnTo>
                  <a:lnTo>
                    <a:pt x="3898" y="1137"/>
                  </a:lnTo>
                  <a:lnTo>
                    <a:pt x="3808" y="1184"/>
                  </a:lnTo>
                  <a:lnTo>
                    <a:pt x="3718" y="1232"/>
                  </a:lnTo>
                  <a:lnTo>
                    <a:pt x="3631" y="1281"/>
                  </a:lnTo>
                  <a:lnTo>
                    <a:pt x="3542" y="1330"/>
                  </a:lnTo>
                  <a:lnTo>
                    <a:pt x="3456" y="1382"/>
                  </a:lnTo>
                  <a:lnTo>
                    <a:pt x="3369" y="1433"/>
                  </a:lnTo>
                  <a:lnTo>
                    <a:pt x="3284" y="1485"/>
                  </a:lnTo>
                  <a:lnTo>
                    <a:pt x="3198" y="1539"/>
                  </a:lnTo>
                  <a:lnTo>
                    <a:pt x="3115" y="1593"/>
                  </a:lnTo>
                  <a:lnTo>
                    <a:pt x="3031" y="1647"/>
                  </a:lnTo>
                  <a:lnTo>
                    <a:pt x="2949" y="1704"/>
                  </a:lnTo>
                  <a:lnTo>
                    <a:pt x="2867" y="1761"/>
                  </a:lnTo>
                  <a:lnTo>
                    <a:pt x="2787" y="1818"/>
                  </a:lnTo>
                  <a:lnTo>
                    <a:pt x="2707" y="1876"/>
                  </a:lnTo>
                  <a:lnTo>
                    <a:pt x="2627" y="1936"/>
                  </a:lnTo>
                  <a:lnTo>
                    <a:pt x="2549" y="1996"/>
                  </a:lnTo>
                  <a:lnTo>
                    <a:pt x="2472" y="2056"/>
                  </a:lnTo>
                  <a:lnTo>
                    <a:pt x="2396" y="2118"/>
                  </a:lnTo>
                  <a:lnTo>
                    <a:pt x="2321" y="2181"/>
                  </a:lnTo>
                  <a:lnTo>
                    <a:pt x="2246" y="2244"/>
                  </a:lnTo>
                  <a:lnTo>
                    <a:pt x="2173" y="2308"/>
                  </a:lnTo>
                  <a:lnTo>
                    <a:pt x="2101" y="2374"/>
                  </a:lnTo>
                  <a:lnTo>
                    <a:pt x="2029" y="2440"/>
                  </a:lnTo>
                  <a:lnTo>
                    <a:pt x="1959" y="2506"/>
                  </a:lnTo>
                  <a:lnTo>
                    <a:pt x="1889" y="2573"/>
                  </a:lnTo>
                  <a:lnTo>
                    <a:pt x="1821" y="2642"/>
                  </a:lnTo>
                  <a:lnTo>
                    <a:pt x="1752" y="2711"/>
                  </a:lnTo>
                  <a:lnTo>
                    <a:pt x="1686" y="2780"/>
                  </a:lnTo>
                  <a:lnTo>
                    <a:pt x="1621" y="2852"/>
                  </a:lnTo>
                  <a:lnTo>
                    <a:pt x="1557" y="2923"/>
                  </a:lnTo>
                  <a:lnTo>
                    <a:pt x="1494" y="2995"/>
                  </a:lnTo>
                  <a:lnTo>
                    <a:pt x="1431" y="3069"/>
                  </a:lnTo>
                  <a:lnTo>
                    <a:pt x="1370" y="3142"/>
                  </a:lnTo>
                  <a:lnTo>
                    <a:pt x="1310" y="3217"/>
                  </a:lnTo>
                  <a:lnTo>
                    <a:pt x="1251" y="3292"/>
                  </a:lnTo>
                  <a:lnTo>
                    <a:pt x="1193" y="3369"/>
                  </a:lnTo>
                  <a:lnTo>
                    <a:pt x="1137" y="3446"/>
                  </a:lnTo>
                  <a:lnTo>
                    <a:pt x="1081" y="3522"/>
                  </a:lnTo>
                  <a:lnTo>
                    <a:pt x="1028" y="3601"/>
                  </a:lnTo>
                  <a:lnTo>
                    <a:pt x="974" y="3680"/>
                  </a:lnTo>
                  <a:lnTo>
                    <a:pt x="923" y="3761"/>
                  </a:lnTo>
                  <a:lnTo>
                    <a:pt x="872" y="3841"/>
                  </a:lnTo>
                  <a:lnTo>
                    <a:pt x="823" y="3922"/>
                  </a:lnTo>
                  <a:lnTo>
                    <a:pt x="775" y="4004"/>
                  </a:lnTo>
                  <a:lnTo>
                    <a:pt x="728" y="4087"/>
                  </a:lnTo>
                  <a:lnTo>
                    <a:pt x="682" y="4171"/>
                  </a:lnTo>
                  <a:lnTo>
                    <a:pt x="638" y="4255"/>
                  </a:lnTo>
                  <a:lnTo>
                    <a:pt x="595" y="4340"/>
                  </a:lnTo>
                  <a:lnTo>
                    <a:pt x="553" y="4426"/>
                  </a:lnTo>
                  <a:lnTo>
                    <a:pt x="513" y="4512"/>
                  </a:lnTo>
                  <a:lnTo>
                    <a:pt x="513" y="4512"/>
                  </a:lnTo>
                  <a:lnTo>
                    <a:pt x="476" y="4592"/>
                  </a:lnTo>
                  <a:lnTo>
                    <a:pt x="442" y="4672"/>
                  </a:lnTo>
                  <a:lnTo>
                    <a:pt x="409" y="4752"/>
                  </a:lnTo>
                  <a:lnTo>
                    <a:pt x="377" y="4833"/>
                  </a:lnTo>
                  <a:lnTo>
                    <a:pt x="346" y="4914"/>
                  </a:lnTo>
                  <a:lnTo>
                    <a:pt x="317" y="4994"/>
                  </a:lnTo>
                  <a:lnTo>
                    <a:pt x="289" y="5075"/>
                  </a:lnTo>
                  <a:lnTo>
                    <a:pt x="263" y="5155"/>
                  </a:lnTo>
                  <a:lnTo>
                    <a:pt x="237" y="5236"/>
                  </a:lnTo>
                  <a:lnTo>
                    <a:pt x="214" y="5317"/>
                  </a:lnTo>
                  <a:lnTo>
                    <a:pt x="190" y="5398"/>
                  </a:lnTo>
                  <a:lnTo>
                    <a:pt x="169" y="5478"/>
                  </a:lnTo>
                  <a:lnTo>
                    <a:pt x="148" y="5560"/>
                  </a:lnTo>
                  <a:lnTo>
                    <a:pt x="130" y="5641"/>
                  </a:lnTo>
                  <a:lnTo>
                    <a:pt x="112" y="5722"/>
                  </a:lnTo>
                  <a:lnTo>
                    <a:pt x="96" y="5803"/>
                  </a:lnTo>
                  <a:lnTo>
                    <a:pt x="81" y="5884"/>
                  </a:lnTo>
                  <a:lnTo>
                    <a:pt x="67" y="5965"/>
                  </a:lnTo>
                  <a:lnTo>
                    <a:pt x="55" y="6047"/>
                  </a:lnTo>
                  <a:lnTo>
                    <a:pt x="44" y="6128"/>
                  </a:lnTo>
                  <a:lnTo>
                    <a:pt x="34" y="6209"/>
                  </a:lnTo>
                  <a:lnTo>
                    <a:pt x="25" y="6290"/>
                  </a:lnTo>
                  <a:lnTo>
                    <a:pt x="18" y="6371"/>
                  </a:lnTo>
                  <a:lnTo>
                    <a:pt x="12" y="6452"/>
                  </a:lnTo>
                  <a:lnTo>
                    <a:pt x="7" y="6533"/>
                  </a:lnTo>
                  <a:lnTo>
                    <a:pt x="3" y="6613"/>
                  </a:lnTo>
                  <a:lnTo>
                    <a:pt x="1" y="6695"/>
                  </a:lnTo>
                  <a:lnTo>
                    <a:pt x="0" y="6776"/>
                  </a:lnTo>
                  <a:lnTo>
                    <a:pt x="0" y="6856"/>
                  </a:lnTo>
                  <a:lnTo>
                    <a:pt x="1" y="6937"/>
                  </a:lnTo>
                  <a:lnTo>
                    <a:pt x="3" y="7017"/>
                  </a:lnTo>
                  <a:lnTo>
                    <a:pt x="7" y="7097"/>
                  </a:lnTo>
                  <a:lnTo>
                    <a:pt x="12" y="7177"/>
                  </a:lnTo>
                  <a:lnTo>
                    <a:pt x="18" y="7257"/>
                  </a:lnTo>
                  <a:lnTo>
                    <a:pt x="25" y="7337"/>
                  </a:lnTo>
                  <a:lnTo>
                    <a:pt x="34" y="7417"/>
                  </a:lnTo>
                  <a:lnTo>
                    <a:pt x="44" y="7498"/>
                  </a:lnTo>
                  <a:lnTo>
                    <a:pt x="54" y="7577"/>
                  </a:lnTo>
                  <a:lnTo>
                    <a:pt x="67" y="7657"/>
                  </a:lnTo>
                  <a:lnTo>
                    <a:pt x="80" y="7736"/>
                  </a:lnTo>
                  <a:lnTo>
                    <a:pt x="94" y="7815"/>
                  </a:lnTo>
                  <a:lnTo>
                    <a:pt x="110" y="7894"/>
                  </a:lnTo>
                  <a:lnTo>
                    <a:pt x="127" y="7972"/>
                  </a:lnTo>
                  <a:lnTo>
                    <a:pt x="145" y="8051"/>
                  </a:lnTo>
                  <a:lnTo>
                    <a:pt x="163" y="8129"/>
                  </a:lnTo>
                  <a:lnTo>
                    <a:pt x="184" y="8207"/>
                  </a:lnTo>
                  <a:lnTo>
                    <a:pt x="205" y="8284"/>
                  </a:lnTo>
                  <a:lnTo>
                    <a:pt x="227" y="8362"/>
                  </a:lnTo>
                  <a:lnTo>
                    <a:pt x="252" y="8439"/>
                  </a:lnTo>
                  <a:lnTo>
                    <a:pt x="277" y="8516"/>
                  </a:lnTo>
                  <a:lnTo>
                    <a:pt x="302" y="8593"/>
                  </a:lnTo>
                  <a:lnTo>
                    <a:pt x="330" y="8670"/>
                  </a:lnTo>
                  <a:lnTo>
                    <a:pt x="358" y="8747"/>
                  </a:lnTo>
                  <a:lnTo>
                    <a:pt x="387" y="8823"/>
                  </a:lnTo>
                  <a:lnTo>
                    <a:pt x="418" y="8898"/>
                  </a:lnTo>
                  <a:lnTo>
                    <a:pt x="449" y="8973"/>
                  </a:lnTo>
                  <a:lnTo>
                    <a:pt x="482" y="9049"/>
                  </a:lnTo>
                  <a:lnTo>
                    <a:pt x="516" y="9124"/>
                  </a:lnTo>
                  <a:lnTo>
                    <a:pt x="550" y="9197"/>
                  </a:lnTo>
                  <a:lnTo>
                    <a:pt x="586" y="9272"/>
                  </a:lnTo>
                  <a:lnTo>
                    <a:pt x="624" y="9346"/>
                  </a:lnTo>
                  <a:lnTo>
                    <a:pt x="661" y="9419"/>
                  </a:lnTo>
                  <a:lnTo>
                    <a:pt x="701" y="9492"/>
                  </a:lnTo>
                  <a:lnTo>
                    <a:pt x="741" y="9565"/>
                  </a:lnTo>
                  <a:lnTo>
                    <a:pt x="783" y="9637"/>
                  </a:lnTo>
                  <a:lnTo>
                    <a:pt x="825" y="9710"/>
                  </a:lnTo>
                  <a:lnTo>
                    <a:pt x="869" y="9781"/>
                  </a:lnTo>
                  <a:lnTo>
                    <a:pt x="913" y="9853"/>
                  </a:lnTo>
                  <a:lnTo>
                    <a:pt x="959" y="9923"/>
                  </a:lnTo>
                  <a:lnTo>
                    <a:pt x="1005" y="9994"/>
                  </a:lnTo>
                  <a:lnTo>
                    <a:pt x="1053" y="10063"/>
                  </a:lnTo>
                  <a:lnTo>
                    <a:pt x="1103" y="10134"/>
                  </a:lnTo>
                  <a:lnTo>
                    <a:pt x="1152" y="10202"/>
                  </a:lnTo>
                  <a:lnTo>
                    <a:pt x="1203" y="10271"/>
                  </a:lnTo>
                  <a:lnTo>
                    <a:pt x="1254" y="10340"/>
                  </a:lnTo>
                  <a:lnTo>
                    <a:pt x="1308" y="10407"/>
                  </a:lnTo>
                  <a:lnTo>
                    <a:pt x="1362" y="10474"/>
                  </a:lnTo>
                  <a:lnTo>
                    <a:pt x="1417" y="10542"/>
                  </a:lnTo>
                  <a:lnTo>
                    <a:pt x="1472" y="10608"/>
                  </a:lnTo>
                  <a:lnTo>
                    <a:pt x="1530" y="10674"/>
                  </a:lnTo>
                  <a:lnTo>
                    <a:pt x="1588" y="10739"/>
                  </a:lnTo>
                  <a:lnTo>
                    <a:pt x="1646" y="10804"/>
                  </a:lnTo>
                  <a:lnTo>
                    <a:pt x="1706" y="10868"/>
                  </a:lnTo>
                  <a:lnTo>
                    <a:pt x="1768" y="10932"/>
                  </a:lnTo>
                  <a:lnTo>
                    <a:pt x="1830" y="10995"/>
                  </a:lnTo>
                  <a:lnTo>
                    <a:pt x="1893" y="11058"/>
                  </a:lnTo>
                  <a:lnTo>
                    <a:pt x="1956" y="11121"/>
                  </a:lnTo>
                  <a:lnTo>
                    <a:pt x="2022" y="11182"/>
                  </a:lnTo>
                  <a:lnTo>
                    <a:pt x="2088" y="11244"/>
                  </a:lnTo>
                  <a:lnTo>
                    <a:pt x="2154" y="11305"/>
                  </a:lnTo>
                  <a:lnTo>
                    <a:pt x="2222" y="11365"/>
                  </a:lnTo>
                  <a:lnTo>
                    <a:pt x="2291" y="11424"/>
                  </a:lnTo>
                  <a:lnTo>
                    <a:pt x="2361" y="11483"/>
                  </a:lnTo>
                  <a:lnTo>
                    <a:pt x="2432" y="11541"/>
                  </a:lnTo>
                  <a:lnTo>
                    <a:pt x="2503" y="11599"/>
                  </a:lnTo>
                  <a:lnTo>
                    <a:pt x="2576" y="11656"/>
                  </a:lnTo>
                  <a:lnTo>
                    <a:pt x="2650" y="11712"/>
                  </a:lnTo>
                  <a:lnTo>
                    <a:pt x="2724" y="11768"/>
                  </a:lnTo>
                  <a:lnTo>
                    <a:pt x="2799" y="11823"/>
                  </a:lnTo>
                  <a:lnTo>
                    <a:pt x="2875" y="11877"/>
                  </a:lnTo>
                  <a:lnTo>
                    <a:pt x="2953" y="11932"/>
                  </a:lnTo>
                  <a:lnTo>
                    <a:pt x="3031" y="11985"/>
                  </a:lnTo>
                  <a:lnTo>
                    <a:pt x="3110" y="12037"/>
                  </a:lnTo>
                  <a:lnTo>
                    <a:pt x="3191" y="12089"/>
                  </a:lnTo>
                  <a:lnTo>
                    <a:pt x="3272" y="12140"/>
                  </a:lnTo>
                  <a:lnTo>
                    <a:pt x="3353" y="12191"/>
                  </a:lnTo>
                  <a:lnTo>
                    <a:pt x="3436" y="12240"/>
                  </a:lnTo>
                  <a:lnTo>
                    <a:pt x="3520" y="12289"/>
                  </a:lnTo>
                  <a:lnTo>
                    <a:pt x="3604" y="12339"/>
                  </a:lnTo>
                  <a:lnTo>
                    <a:pt x="3690" y="12386"/>
                  </a:lnTo>
                  <a:lnTo>
                    <a:pt x="3775" y="12433"/>
                  </a:lnTo>
                  <a:lnTo>
                    <a:pt x="3863" y="12478"/>
                  </a:lnTo>
                  <a:lnTo>
                    <a:pt x="3950" y="12524"/>
                  </a:lnTo>
                  <a:lnTo>
                    <a:pt x="4040" y="12569"/>
                  </a:lnTo>
                  <a:lnTo>
                    <a:pt x="4130" y="12613"/>
                  </a:lnTo>
                  <a:lnTo>
                    <a:pt x="4220" y="12656"/>
                  </a:lnTo>
                  <a:lnTo>
                    <a:pt x="4312" y="12698"/>
                  </a:lnTo>
                  <a:lnTo>
                    <a:pt x="4403" y="12740"/>
                  </a:lnTo>
                  <a:lnTo>
                    <a:pt x="4496" y="12781"/>
                  </a:lnTo>
                  <a:lnTo>
                    <a:pt x="4590" y="12820"/>
                  </a:lnTo>
                  <a:lnTo>
                    <a:pt x="4686" y="12860"/>
                  </a:lnTo>
                  <a:lnTo>
                    <a:pt x="4782" y="12898"/>
                  </a:lnTo>
                  <a:lnTo>
                    <a:pt x="4878" y="12935"/>
                  </a:lnTo>
                  <a:lnTo>
                    <a:pt x="4975" y="12972"/>
                  </a:lnTo>
                  <a:lnTo>
                    <a:pt x="5073" y="13008"/>
                  </a:lnTo>
                  <a:lnTo>
                    <a:pt x="5173" y="13042"/>
                  </a:lnTo>
                  <a:lnTo>
                    <a:pt x="5272" y="13076"/>
                  </a:lnTo>
                  <a:lnTo>
                    <a:pt x="5373" y="13109"/>
                  </a:lnTo>
                  <a:lnTo>
                    <a:pt x="5373" y="13109"/>
                  </a:lnTo>
                  <a:lnTo>
                    <a:pt x="5515" y="13154"/>
                  </a:lnTo>
                  <a:lnTo>
                    <a:pt x="5657" y="13198"/>
                  </a:lnTo>
                  <a:lnTo>
                    <a:pt x="5799" y="13239"/>
                  </a:lnTo>
                  <a:lnTo>
                    <a:pt x="5942" y="13277"/>
                  </a:lnTo>
                  <a:lnTo>
                    <a:pt x="6085" y="13313"/>
                  </a:lnTo>
                  <a:lnTo>
                    <a:pt x="6229" y="13348"/>
                  </a:lnTo>
                  <a:lnTo>
                    <a:pt x="6373" y="13381"/>
                  </a:lnTo>
                  <a:lnTo>
                    <a:pt x="6517" y="13411"/>
                  </a:lnTo>
                  <a:lnTo>
                    <a:pt x="6661" y="13439"/>
                  </a:lnTo>
                  <a:lnTo>
                    <a:pt x="6806" y="13465"/>
                  </a:lnTo>
                  <a:lnTo>
                    <a:pt x="6951" y="13490"/>
                  </a:lnTo>
                  <a:lnTo>
                    <a:pt x="7095" y="13512"/>
                  </a:lnTo>
                  <a:lnTo>
                    <a:pt x="7240" y="13532"/>
                  </a:lnTo>
                  <a:lnTo>
                    <a:pt x="7386" y="13550"/>
                  </a:lnTo>
                  <a:lnTo>
                    <a:pt x="7530" y="13568"/>
                  </a:lnTo>
                  <a:lnTo>
                    <a:pt x="7675" y="13581"/>
                  </a:lnTo>
                  <a:lnTo>
                    <a:pt x="7821" y="13594"/>
                  </a:lnTo>
                  <a:lnTo>
                    <a:pt x="7965" y="13605"/>
                  </a:lnTo>
                  <a:lnTo>
                    <a:pt x="8109" y="13615"/>
                  </a:lnTo>
                  <a:lnTo>
                    <a:pt x="8255" y="13621"/>
                  </a:lnTo>
                  <a:lnTo>
                    <a:pt x="8399" y="13626"/>
                  </a:lnTo>
                  <a:lnTo>
                    <a:pt x="8542" y="13629"/>
                  </a:lnTo>
                  <a:lnTo>
                    <a:pt x="8686" y="13631"/>
                  </a:lnTo>
                  <a:lnTo>
                    <a:pt x="8829" y="13631"/>
                  </a:lnTo>
                  <a:lnTo>
                    <a:pt x="8973" y="13628"/>
                  </a:lnTo>
                  <a:lnTo>
                    <a:pt x="9116" y="13624"/>
                  </a:lnTo>
                  <a:lnTo>
                    <a:pt x="9258" y="13619"/>
                  </a:lnTo>
                  <a:lnTo>
                    <a:pt x="9400" y="13611"/>
                  </a:lnTo>
                  <a:lnTo>
                    <a:pt x="9542" y="13602"/>
                  </a:lnTo>
                  <a:lnTo>
                    <a:pt x="9683" y="13591"/>
                  </a:lnTo>
                  <a:lnTo>
                    <a:pt x="9823" y="13578"/>
                  </a:lnTo>
                  <a:lnTo>
                    <a:pt x="9963" y="13563"/>
                  </a:lnTo>
                  <a:lnTo>
                    <a:pt x="9963" y="13563"/>
                  </a:lnTo>
                  <a:lnTo>
                    <a:pt x="10101" y="13675"/>
                  </a:lnTo>
                  <a:lnTo>
                    <a:pt x="10239" y="13786"/>
                  </a:lnTo>
                  <a:lnTo>
                    <a:pt x="10379" y="13897"/>
                  </a:lnTo>
                  <a:lnTo>
                    <a:pt x="10520" y="14007"/>
                  </a:lnTo>
                  <a:lnTo>
                    <a:pt x="10662" y="14116"/>
                  </a:lnTo>
                  <a:lnTo>
                    <a:pt x="10805" y="14225"/>
                  </a:lnTo>
                  <a:lnTo>
                    <a:pt x="10949" y="14333"/>
                  </a:lnTo>
                  <a:lnTo>
                    <a:pt x="11095" y="14441"/>
                  </a:lnTo>
                  <a:lnTo>
                    <a:pt x="11240" y="14548"/>
                  </a:lnTo>
                  <a:lnTo>
                    <a:pt x="11387" y="14653"/>
                  </a:lnTo>
                  <a:lnTo>
                    <a:pt x="11534" y="14760"/>
                  </a:lnTo>
                  <a:lnTo>
                    <a:pt x="11681" y="14866"/>
                  </a:lnTo>
                  <a:lnTo>
                    <a:pt x="11979" y="15076"/>
                  </a:lnTo>
                  <a:lnTo>
                    <a:pt x="12277" y="15285"/>
                  </a:lnTo>
                  <a:lnTo>
                    <a:pt x="12875" y="15704"/>
                  </a:lnTo>
                  <a:lnTo>
                    <a:pt x="13174" y="15913"/>
                  </a:lnTo>
                  <a:lnTo>
                    <a:pt x="13471" y="16123"/>
                  </a:lnTo>
                  <a:lnTo>
                    <a:pt x="13767" y="16334"/>
                  </a:lnTo>
                  <a:lnTo>
                    <a:pt x="13915" y="16440"/>
                  </a:lnTo>
                  <a:lnTo>
                    <a:pt x="14061" y="16545"/>
                  </a:lnTo>
                  <a:lnTo>
                    <a:pt x="14206" y="16652"/>
                  </a:lnTo>
                  <a:lnTo>
                    <a:pt x="14352" y="16760"/>
                  </a:lnTo>
                  <a:lnTo>
                    <a:pt x="14496" y="16868"/>
                  </a:lnTo>
                  <a:lnTo>
                    <a:pt x="14639" y="16976"/>
                  </a:lnTo>
                  <a:lnTo>
                    <a:pt x="14639" y="16976"/>
                  </a:lnTo>
                  <a:lnTo>
                    <a:pt x="14660" y="16991"/>
                  </a:lnTo>
                  <a:lnTo>
                    <a:pt x="14681" y="17005"/>
                  </a:lnTo>
                  <a:lnTo>
                    <a:pt x="14703" y="17018"/>
                  </a:lnTo>
                  <a:lnTo>
                    <a:pt x="14725" y="17030"/>
                  </a:lnTo>
                  <a:lnTo>
                    <a:pt x="14747" y="17042"/>
                  </a:lnTo>
                  <a:lnTo>
                    <a:pt x="14770" y="17052"/>
                  </a:lnTo>
                  <a:lnTo>
                    <a:pt x="14793" y="17061"/>
                  </a:lnTo>
                  <a:lnTo>
                    <a:pt x="14816" y="17070"/>
                  </a:lnTo>
                  <a:lnTo>
                    <a:pt x="14839" y="17077"/>
                  </a:lnTo>
                  <a:lnTo>
                    <a:pt x="14864" y="17084"/>
                  </a:lnTo>
                  <a:lnTo>
                    <a:pt x="14887" y="17089"/>
                  </a:lnTo>
                  <a:lnTo>
                    <a:pt x="14911" y="17093"/>
                  </a:lnTo>
                  <a:lnTo>
                    <a:pt x="14935" y="17096"/>
                  </a:lnTo>
                  <a:lnTo>
                    <a:pt x="14959" y="17098"/>
                  </a:lnTo>
                  <a:lnTo>
                    <a:pt x="14983" y="17101"/>
                  </a:lnTo>
                  <a:lnTo>
                    <a:pt x="15008" y="17101"/>
                  </a:lnTo>
                  <a:lnTo>
                    <a:pt x="15008" y="17101"/>
                  </a:lnTo>
                  <a:lnTo>
                    <a:pt x="15045" y="17100"/>
                  </a:lnTo>
                  <a:lnTo>
                    <a:pt x="15083" y="17096"/>
                  </a:lnTo>
                  <a:lnTo>
                    <a:pt x="15120" y="17091"/>
                  </a:lnTo>
                  <a:lnTo>
                    <a:pt x="15155" y="17082"/>
                  </a:lnTo>
                  <a:lnTo>
                    <a:pt x="15191" y="17073"/>
                  </a:lnTo>
                  <a:lnTo>
                    <a:pt x="15225" y="17061"/>
                  </a:lnTo>
                  <a:lnTo>
                    <a:pt x="15258" y="17047"/>
                  </a:lnTo>
                  <a:lnTo>
                    <a:pt x="15290" y="17031"/>
                  </a:lnTo>
                  <a:lnTo>
                    <a:pt x="15321" y="17014"/>
                  </a:lnTo>
                  <a:lnTo>
                    <a:pt x="15351" y="16995"/>
                  </a:lnTo>
                  <a:lnTo>
                    <a:pt x="15380" y="16974"/>
                  </a:lnTo>
                  <a:lnTo>
                    <a:pt x="15406" y="16951"/>
                  </a:lnTo>
                  <a:lnTo>
                    <a:pt x="15432" y="16928"/>
                  </a:lnTo>
                  <a:lnTo>
                    <a:pt x="15457" y="16902"/>
                  </a:lnTo>
                  <a:lnTo>
                    <a:pt x="15480" y="16875"/>
                  </a:lnTo>
                  <a:lnTo>
                    <a:pt x="15502" y="16848"/>
                  </a:lnTo>
                  <a:lnTo>
                    <a:pt x="15521" y="16819"/>
                  </a:lnTo>
                  <a:lnTo>
                    <a:pt x="15539" y="16788"/>
                  </a:lnTo>
                  <a:lnTo>
                    <a:pt x="15556" y="16757"/>
                  </a:lnTo>
                  <a:lnTo>
                    <a:pt x="15570" y="16725"/>
                  </a:lnTo>
                  <a:lnTo>
                    <a:pt x="15583" y="16692"/>
                  </a:lnTo>
                  <a:lnTo>
                    <a:pt x="15593" y="16658"/>
                  </a:lnTo>
                  <a:lnTo>
                    <a:pt x="15603" y="16623"/>
                  </a:lnTo>
                  <a:lnTo>
                    <a:pt x="15610" y="16588"/>
                  </a:lnTo>
                  <a:lnTo>
                    <a:pt x="15614" y="16552"/>
                  </a:lnTo>
                  <a:lnTo>
                    <a:pt x="15616" y="16516"/>
                  </a:lnTo>
                  <a:lnTo>
                    <a:pt x="15617" y="16478"/>
                  </a:lnTo>
                  <a:lnTo>
                    <a:pt x="15615" y="16441"/>
                  </a:lnTo>
                  <a:lnTo>
                    <a:pt x="15610" y="16403"/>
                  </a:lnTo>
                  <a:lnTo>
                    <a:pt x="15603" y="16366"/>
                  </a:lnTo>
                  <a:lnTo>
                    <a:pt x="15593" y="16328"/>
                  </a:lnTo>
                  <a:lnTo>
                    <a:pt x="15581" y="16290"/>
                  </a:lnTo>
                  <a:lnTo>
                    <a:pt x="15581" y="16290"/>
                  </a:lnTo>
                  <a:lnTo>
                    <a:pt x="15514" y="16098"/>
                  </a:lnTo>
                  <a:lnTo>
                    <a:pt x="15450" y="15910"/>
                  </a:lnTo>
                  <a:lnTo>
                    <a:pt x="15389" y="15725"/>
                  </a:lnTo>
                  <a:lnTo>
                    <a:pt x="15332" y="15544"/>
                  </a:lnTo>
                  <a:lnTo>
                    <a:pt x="15277" y="15367"/>
                  </a:lnTo>
                  <a:lnTo>
                    <a:pt x="15226" y="15194"/>
                  </a:lnTo>
                  <a:lnTo>
                    <a:pt x="15176" y="15023"/>
                  </a:lnTo>
                  <a:lnTo>
                    <a:pt x="15130" y="14856"/>
                  </a:lnTo>
                  <a:lnTo>
                    <a:pt x="15086" y="14694"/>
                  </a:lnTo>
                  <a:lnTo>
                    <a:pt x="15044" y="14534"/>
                  </a:lnTo>
                  <a:lnTo>
                    <a:pt x="15006" y="14378"/>
                  </a:lnTo>
                  <a:lnTo>
                    <a:pt x="14968" y="14225"/>
                  </a:lnTo>
                  <a:lnTo>
                    <a:pt x="14934" y="14077"/>
                  </a:lnTo>
                  <a:lnTo>
                    <a:pt x="14902" y="13931"/>
                  </a:lnTo>
                  <a:lnTo>
                    <a:pt x="14872" y="13789"/>
                  </a:lnTo>
                  <a:lnTo>
                    <a:pt x="14844" y="13649"/>
                  </a:lnTo>
                  <a:lnTo>
                    <a:pt x="14819" y="13513"/>
                  </a:lnTo>
                  <a:lnTo>
                    <a:pt x="14795" y="13381"/>
                  </a:lnTo>
                  <a:lnTo>
                    <a:pt x="14773" y="13251"/>
                  </a:lnTo>
                  <a:lnTo>
                    <a:pt x="14753" y="13124"/>
                  </a:lnTo>
                  <a:lnTo>
                    <a:pt x="14733" y="13002"/>
                  </a:lnTo>
                  <a:lnTo>
                    <a:pt x="14716" y="12882"/>
                  </a:lnTo>
                  <a:lnTo>
                    <a:pt x="14701" y="12766"/>
                  </a:lnTo>
                  <a:lnTo>
                    <a:pt x="14686" y="12651"/>
                  </a:lnTo>
                  <a:lnTo>
                    <a:pt x="14673" y="12541"/>
                  </a:lnTo>
                  <a:lnTo>
                    <a:pt x="14663" y="12434"/>
                  </a:lnTo>
                  <a:lnTo>
                    <a:pt x="14652" y="12329"/>
                  </a:lnTo>
                  <a:lnTo>
                    <a:pt x="14644" y="12228"/>
                  </a:lnTo>
                  <a:lnTo>
                    <a:pt x="14635" y="12129"/>
                  </a:lnTo>
                  <a:lnTo>
                    <a:pt x="14627" y="12033"/>
                  </a:lnTo>
                  <a:lnTo>
                    <a:pt x="14622" y="11941"/>
                  </a:lnTo>
                  <a:lnTo>
                    <a:pt x="14617" y="11852"/>
                  </a:lnTo>
                  <a:lnTo>
                    <a:pt x="14617" y="11852"/>
                  </a:lnTo>
                  <a:lnTo>
                    <a:pt x="14728" y="11771"/>
                  </a:lnTo>
                  <a:lnTo>
                    <a:pt x="14838" y="11688"/>
                  </a:lnTo>
                  <a:lnTo>
                    <a:pt x="14945" y="11605"/>
                  </a:lnTo>
                  <a:lnTo>
                    <a:pt x="15050" y="11521"/>
                  </a:lnTo>
                  <a:lnTo>
                    <a:pt x="15152" y="11435"/>
                  </a:lnTo>
                  <a:lnTo>
                    <a:pt x="15253" y="11349"/>
                  </a:lnTo>
                  <a:lnTo>
                    <a:pt x="15351" y="11261"/>
                  </a:lnTo>
                  <a:lnTo>
                    <a:pt x="15446" y="11174"/>
                  </a:lnTo>
                  <a:lnTo>
                    <a:pt x="15540" y="11084"/>
                  </a:lnTo>
                  <a:lnTo>
                    <a:pt x="15631" y="10994"/>
                  </a:lnTo>
                  <a:lnTo>
                    <a:pt x="15721" y="10903"/>
                  </a:lnTo>
                  <a:lnTo>
                    <a:pt x="15807" y="10811"/>
                  </a:lnTo>
                  <a:lnTo>
                    <a:pt x="15892" y="10719"/>
                  </a:lnTo>
                  <a:lnTo>
                    <a:pt x="15974" y="10625"/>
                  </a:lnTo>
                  <a:lnTo>
                    <a:pt x="16054" y="10531"/>
                  </a:lnTo>
                  <a:lnTo>
                    <a:pt x="16131" y="10435"/>
                  </a:lnTo>
                  <a:lnTo>
                    <a:pt x="16207" y="10340"/>
                  </a:lnTo>
                  <a:lnTo>
                    <a:pt x="16280" y="10243"/>
                  </a:lnTo>
                  <a:lnTo>
                    <a:pt x="16351" y="10145"/>
                  </a:lnTo>
                  <a:lnTo>
                    <a:pt x="16419" y="10047"/>
                  </a:lnTo>
                  <a:lnTo>
                    <a:pt x="16486" y="9949"/>
                  </a:lnTo>
                  <a:lnTo>
                    <a:pt x="16551" y="9850"/>
                  </a:lnTo>
                  <a:lnTo>
                    <a:pt x="16613" y="9750"/>
                  </a:lnTo>
                  <a:lnTo>
                    <a:pt x="16673" y="9649"/>
                  </a:lnTo>
                  <a:lnTo>
                    <a:pt x="16729" y="9549"/>
                  </a:lnTo>
                  <a:lnTo>
                    <a:pt x="16785" y="9447"/>
                  </a:lnTo>
                  <a:lnTo>
                    <a:pt x="16838" y="9345"/>
                  </a:lnTo>
                  <a:lnTo>
                    <a:pt x="16890" y="9242"/>
                  </a:lnTo>
                  <a:lnTo>
                    <a:pt x="16938" y="9139"/>
                  </a:lnTo>
                  <a:lnTo>
                    <a:pt x="16985" y="9036"/>
                  </a:lnTo>
                  <a:lnTo>
                    <a:pt x="17029" y="8931"/>
                  </a:lnTo>
                  <a:lnTo>
                    <a:pt x="17071" y="8828"/>
                  </a:lnTo>
                  <a:lnTo>
                    <a:pt x="17111" y="8722"/>
                  </a:lnTo>
                  <a:lnTo>
                    <a:pt x="17148" y="8618"/>
                  </a:lnTo>
                  <a:lnTo>
                    <a:pt x="17184" y="8512"/>
                  </a:lnTo>
                  <a:lnTo>
                    <a:pt x="17218" y="8406"/>
                  </a:lnTo>
                  <a:lnTo>
                    <a:pt x="17249" y="8300"/>
                  </a:lnTo>
                  <a:lnTo>
                    <a:pt x="17278" y="8195"/>
                  </a:lnTo>
                  <a:lnTo>
                    <a:pt x="17304" y="8088"/>
                  </a:lnTo>
                  <a:lnTo>
                    <a:pt x="17329" y="7981"/>
                  </a:lnTo>
                  <a:lnTo>
                    <a:pt x="17351" y="7874"/>
                  </a:lnTo>
                  <a:lnTo>
                    <a:pt x="17372" y="7767"/>
                  </a:lnTo>
                  <a:lnTo>
                    <a:pt x="17390" y="7660"/>
                  </a:lnTo>
                  <a:lnTo>
                    <a:pt x="17405" y="7552"/>
                  </a:lnTo>
                  <a:lnTo>
                    <a:pt x="17419" y="7445"/>
                  </a:lnTo>
                  <a:lnTo>
                    <a:pt x="17430" y="7337"/>
                  </a:lnTo>
                  <a:lnTo>
                    <a:pt x="17440" y="7230"/>
                  </a:lnTo>
                  <a:lnTo>
                    <a:pt x="17447" y="7123"/>
                  </a:lnTo>
                  <a:lnTo>
                    <a:pt x="17452" y="7015"/>
                  </a:lnTo>
                  <a:lnTo>
                    <a:pt x="17455" y="6907"/>
                  </a:lnTo>
                  <a:lnTo>
                    <a:pt x="17456" y="6799"/>
                  </a:lnTo>
                  <a:lnTo>
                    <a:pt x="17455" y="6692"/>
                  </a:lnTo>
                  <a:lnTo>
                    <a:pt x="17451" y="6585"/>
                  </a:lnTo>
                  <a:lnTo>
                    <a:pt x="17445" y="6477"/>
                  </a:lnTo>
                  <a:lnTo>
                    <a:pt x="17438" y="6370"/>
                  </a:lnTo>
                  <a:lnTo>
                    <a:pt x="17428" y="6263"/>
                  </a:lnTo>
                  <a:lnTo>
                    <a:pt x="17415" y="6156"/>
                  </a:lnTo>
                  <a:lnTo>
                    <a:pt x="17402" y="6050"/>
                  </a:lnTo>
                  <a:lnTo>
                    <a:pt x="17385" y="5943"/>
                  </a:lnTo>
                  <a:lnTo>
                    <a:pt x="17366" y="5837"/>
                  </a:lnTo>
                  <a:lnTo>
                    <a:pt x="17346" y="5732"/>
                  </a:lnTo>
                  <a:lnTo>
                    <a:pt x="17323" y="5626"/>
                  </a:lnTo>
                  <a:lnTo>
                    <a:pt x="17299" y="5520"/>
                  </a:lnTo>
                  <a:lnTo>
                    <a:pt x="17272" y="5415"/>
                  </a:lnTo>
                  <a:lnTo>
                    <a:pt x="17272" y="5415"/>
                  </a:lnTo>
                  <a:close/>
                  <a:moveTo>
                    <a:pt x="13831" y="11184"/>
                  </a:moveTo>
                  <a:lnTo>
                    <a:pt x="13600" y="11338"/>
                  </a:lnTo>
                  <a:lnTo>
                    <a:pt x="13600" y="11338"/>
                  </a:lnTo>
                  <a:lnTo>
                    <a:pt x="13606" y="11530"/>
                  </a:lnTo>
                  <a:lnTo>
                    <a:pt x="13610" y="11639"/>
                  </a:lnTo>
                  <a:lnTo>
                    <a:pt x="13616" y="11757"/>
                  </a:lnTo>
                  <a:lnTo>
                    <a:pt x="13622" y="11882"/>
                  </a:lnTo>
                  <a:lnTo>
                    <a:pt x="13631" y="12015"/>
                  </a:lnTo>
                  <a:lnTo>
                    <a:pt x="13640" y="12157"/>
                  </a:lnTo>
                  <a:lnTo>
                    <a:pt x="13652" y="12308"/>
                  </a:lnTo>
                  <a:lnTo>
                    <a:pt x="13666" y="12466"/>
                  </a:lnTo>
                  <a:lnTo>
                    <a:pt x="13683" y="12632"/>
                  </a:lnTo>
                  <a:lnTo>
                    <a:pt x="13703" y="12807"/>
                  </a:lnTo>
                  <a:lnTo>
                    <a:pt x="13727" y="12991"/>
                  </a:lnTo>
                  <a:lnTo>
                    <a:pt x="13740" y="13085"/>
                  </a:lnTo>
                  <a:lnTo>
                    <a:pt x="13754" y="13182"/>
                  </a:lnTo>
                  <a:lnTo>
                    <a:pt x="13769" y="13280"/>
                  </a:lnTo>
                  <a:lnTo>
                    <a:pt x="13785" y="13382"/>
                  </a:lnTo>
                  <a:lnTo>
                    <a:pt x="13803" y="13484"/>
                  </a:lnTo>
                  <a:lnTo>
                    <a:pt x="13821" y="13589"/>
                  </a:lnTo>
                  <a:lnTo>
                    <a:pt x="13840" y="13697"/>
                  </a:lnTo>
                  <a:lnTo>
                    <a:pt x="13860" y="13806"/>
                  </a:lnTo>
                  <a:lnTo>
                    <a:pt x="13860" y="13806"/>
                  </a:lnTo>
                  <a:lnTo>
                    <a:pt x="13881" y="13906"/>
                  </a:lnTo>
                  <a:lnTo>
                    <a:pt x="13901" y="14007"/>
                  </a:lnTo>
                  <a:lnTo>
                    <a:pt x="13922" y="14110"/>
                  </a:lnTo>
                  <a:lnTo>
                    <a:pt x="13944" y="14211"/>
                  </a:lnTo>
                  <a:lnTo>
                    <a:pt x="13967" y="14314"/>
                  </a:lnTo>
                  <a:lnTo>
                    <a:pt x="13991" y="14416"/>
                  </a:lnTo>
                  <a:lnTo>
                    <a:pt x="14014" y="14520"/>
                  </a:lnTo>
                  <a:lnTo>
                    <a:pt x="14040" y="14624"/>
                  </a:lnTo>
                  <a:lnTo>
                    <a:pt x="14065" y="14728"/>
                  </a:lnTo>
                  <a:lnTo>
                    <a:pt x="14092" y="14832"/>
                  </a:lnTo>
                  <a:lnTo>
                    <a:pt x="14148" y="15042"/>
                  </a:lnTo>
                  <a:lnTo>
                    <a:pt x="14206" y="15255"/>
                  </a:lnTo>
                  <a:lnTo>
                    <a:pt x="14268" y="15469"/>
                  </a:lnTo>
                  <a:lnTo>
                    <a:pt x="14268" y="15469"/>
                  </a:lnTo>
                  <a:lnTo>
                    <a:pt x="13986" y="15268"/>
                  </a:lnTo>
                  <a:lnTo>
                    <a:pt x="13714" y="15076"/>
                  </a:lnTo>
                  <a:lnTo>
                    <a:pt x="13450" y="14892"/>
                  </a:lnTo>
                  <a:lnTo>
                    <a:pt x="13193" y="14713"/>
                  </a:lnTo>
                  <a:lnTo>
                    <a:pt x="12700" y="14367"/>
                  </a:lnTo>
                  <a:lnTo>
                    <a:pt x="12458" y="14199"/>
                  </a:lnTo>
                  <a:lnTo>
                    <a:pt x="12221" y="14030"/>
                  </a:lnTo>
                  <a:lnTo>
                    <a:pt x="11984" y="13859"/>
                  </a:lnTo>
                  <a:lnTo>
                    <a:pt x="11748" y="13687"/>
                  </a:lnTo>
                  <a:lnTo>
                    <a:pt x="11630" y="13600"/>
                  </a:lnTo>
                  <a:lnTo>
                    <a:pt x="11512" y="13511"/>
                  </a:lnTo>
                  <a:lnTo>
                    <a:pt x="11392" y="13420"/>
                  </a:lnTo>
                  <a:lnTo>
                    <a:pt x="11272" y="13329"/>
                  </a:lnTo>
                  <a:lnTo>
                    <a:pt x="11151" y="13235"/>
                  </a:lnTo>
                  <a:lnTo>
                    <a:pt x="11030" y="13140"/>
                  </a:lnTo>
                  <a:lnTo>
                    <a:pt x="10907" y="13044"/>
                  </a:lnTo>
                  <a:lnTo>
                    <a:pt x="10783" y="12945"/>
                  </a:lnTo>
                  <a:lnTo>
                    <a:pt x="10657" y="12844"/>
                  </a:lnTo>
                  <a:lnTo>
                    <a:pt x="10530" y="12739"/>
                  </a:lnTo>
                  <a:lnTo>
                    <a:pt x="10401" y="12632"/>
                  </a:lnTo>
                  <a:lnTo>
                    <a:pt x="10271" y="12523"/>
                  </a:lnTo>
                  <a:lnTo>
                    <a:pt x="10271" y="12523"/>
                  </a:lnTo>
                  <a:lnTo>
                    <a:pt x="10146" y="12539"/>
                  </a:lnTo>
                  <a:lnTo>
                    <a:pt x="10003" y="12557"/>
                  </a:lnTo>
                  <a:lnTo>
                    <a:pt x="9839" y="12577"/>
                  </a:lnTo>
                  <a:lnTo>
                    <a:pt x="9751" y="12585"/>
                  </a:lnTo>
                  <a:lnTo>
                    <a:pt x="9656" y="12595"/>
                  </a:lnTo>
                  <a:lnTo>
                    <a:pt x="9558" y="12603"/>
                  </a:lnTo>
                  <a:lnTo>
                    <a:pt x="9455" y="12611"/>
                  </a:lnTo>
                  <a:lnTo>
                    <a:pt x="9347" y="12618"/>
                  </a:lnTo>
                  <a:lnTo>
                    <a:pt x="9233" y="12625"/>
                  </a:lnTo>
                  <a:lnTo>
                    <a:pt x="9115" y="12629"/>
                  </a:lnTo>
                  <a:lnTo>
                    <a:pt x="8991" y="12633"/>
                  </a:lnTo>
                  <a:lnTo>
                    <a:pt x="8863" y="12635"/>
                  </a:lnTo>
                  <a:lnTo>
                    <a:pt x="8729" y="12636"/>
                  </a:lnTo>
                  <a:lnTo>
                    <a:pt x="8729" y="12636"/>
                  </a:lnTo>
                  <a:lnTo>
                    <a:pt x="8637" y="12636"/>
                  </a:lnTo>
                  <a:lnTo>
                    <a:pt x="8544" y="12634"/>
                  </a:lnTo>
                  <a:lnTo>
                    <a:pt x="8452" y="12633"/>
                  </a:lnTo>
                  <a:lnTo>
                    <a:pt x="8359" y="12630"/>
                  </a:lnTo>
                  <a:lnTo>
                    <a:pt x="8266" y="12626"/>
                  </a:lnTo>
                  <a:lnTo>
                    <a:pt x="8174" y="12622"/>
                  </a:lnTo>
                  <a:lnTo>
                    <a:pt x="8081" y="12616"/>
                  </a:lnTo>
                  <a:lnTo>
                    <a:pt x="7990" y="12610"/>
                  </a:lnTo>
                  <a:lnTo>
                    <a:pt x="7897" y="12603"/>
                  </a:lnTo>
                  <a:lnTo>
                    <a:pt x="7805" y="12595"/>
                  </a:lnTo>
                  <a:lnTo>
                    <a:pt x="7712" y="12586"/>
                  </a:lnTo>
                  <a:lnTo>
                    <a:pt x="7620" y="12577"/>
                  </a:lnTo>
                  <a:lnTo>
                    <a:pt x="7528" y="12567"/>
                  </a:lnTo>
                  <a:lnTo>
                    <a:pt x="7436" y="12555"/>
                  </a:lnTo>
                  <a:lnTo>
                    <a:pt x="7344" y="12544"/>
                  </a:lnTo>
                  <a:lnTo>
                    <a:pt x="7252" y="12531"/>
                  </a:lnTo>
                  <a:lnTo>
                    <a:pt x="7160" y="12517"/>
                  </a:lnTo>
                  <a:lnTo>
                    <a:pt x="7069" y="12502"/>
                  </a:lnTo>
                  <a:lnTo>
                    <a:pt x="6978" y="12487"/>
                  </a:lnTo>
                  <a:lnTo>
                    <a:pt x="6887" y="12470"/>
                  </a:lnTo>
                  <a:lnTo>
                    <a:pt x="6796" y="12453"/>
                  </a:lnTo>
                  <a:lnTo>
                    <a:pt x="6705" y="12435"/>
                  </a:lnTo>
                  <a:lnTo>
                    <a:pt x="6615" y="12417"/>
                  </a:lnTo>
                  <a:lnTo>
                    <a:pt x="6525" y="12396"/>
                  </a:lnTo>
                  <a:lnTo>
                    <a:pt x="6435" y="12376"/>
                  </a:lnTo>
                  <a:lnTo>
                    <a:pt x="6345" y="12355"/>
                  </a:lnTo>
                  <a:lnTo>
                    <a:pt x="6255" y="12332"/>
                  </a:lnTo>
                  <a:lnTo>
                    <a:pt x="6165" y="12309"/>
                  </a:lnTo>
                  <a:lnTo>
                    <a:pt x="6077" y="12285"/>
                  </a:lnTo>
                  <a:lnTo>
                    <a:pt x="5988" y="12261"/>
                  </a:lnTo>
                  <a:lnTo>
                    <a:pt x="5899" y="12235"/>
                  </a:lnTo>
                  <a:lnTo>
                    <a:pt x="5812" y="12208"/>
                  </a:lnTo>
                  <a:lnTo>
                    <a:pt x="5723" y="12181"/>
                  </a:lnTo>
                  <a:lnTo>
                    <a:pt x="5635" y="12152"/>
                  </a:lnTo>
                  <a:lnTo>
                    <a:pt x="5549" y="12123"/>
                  </a:lnTo>
                  <a:lnTo>
                    <a:pt x="5462" y="12093"/>
                  </a:lnTo>
                  <a:lnTo>
                    <a:pt x="5376" y="12062"/>
                  </a:lnTo>
                  <a:lnTo>
                    <a:pt x="5289" y="12030"/>
                  </a:lnTo>
                  <a:lnTo>
                    <a:pt x="5204" y="11997"/>
                  </a:lnTo>
                  <a:lnTo>
                    <a:pt x="5118" y="11964"/>
                  </a:lnTo>
                  <a:lnTo>
                    <a:pt x="5033" y="11930"/>
                  </a:lnTo>
                  <a:lnTo>
                    <a:pt x="4948" y="11893"/>
                  </a:lnTo>
                  <a:lnTo>
                    <a:pt x="4864" y="11857"/>
                  </a:lnTo>
                  <a:lnTo>
                    <a:pt x="4781" y="11821"/>
                  </a:lnTo>
                  <a:lnTo>
                    <a:pt x="4697" y="11782"/>
                  </a:lnTo>
                  <a:lnTo>
                    <a:pt x="4615" y="11744"/>
                  </a:lnTo>
                  <a:lnTo>
                    <a:pt x="4533" y="11703"/>
                  </a:lnTo>
                  <a:lnTo>
                    <a:pt x="4450" y="11663"/>
                  </a:lnTo>
                  <a:lnTo>
                    <a:pt x="4369" y="11621"/>
                  </a:lnTo>
                  <a:lnTo>
                    <a:pt x="4288" y="11578"/>
                  </a:lnTo>
                  <a:lnTo>
                    <a:pt x="4208" y="11536"/>
                  </a:lnTo>
                  <a:lnTo>
                    <a:pt x="4128" y="11491"/>
                  </a:lnTo>
                  <a:lnTo>
                    <a:pt x="4049" y="11446"/>
                  </a:lnTo>
                  <a:lnTo>
                    <a:pt x="3970" y="11400"/>
                  </a:lnTo>
                  <a:lnTo>
                    <a:pt x="3892" y="11353"/>
                  </a:lnTo>
                  <a:lnTo>
                    <a:pt x="3814" y="11305"/>
                  </a:lnTo>
                  <a:lnTo>
                    <a:pt x="3737" y="11256"/>
                  </a:lnTo>
                  <a:lnTo>
                    <a:pt x="3660" y="11207"/>
                  </a:lnTo>
                  <a:lnTo>
                    <a:pt x="3584" y="11156"/>
                  </a:lnTo>
                  <a:lnTo>
                    <a:pt x="3509" y="11104"/>
                  </a:lnTo>
                  <a:lnTo>
                    <a:pt x="3434" y="11052"/>
                  </a:lnTo>
                  <a:lnTo>
                    <a:pt x="3360" y="10999"/>
                  </a:lnTo>
                  <a:lnTo>
                    <a:pt x="3287" y="10944"/>
                  </a:lnTo>
                  <a:lnTo>
                    <a:pt x="3214" y="10889"/>
                  </a:lnTo>
                  <a:lnTo>
                    <a:pt x="3214" y="10889"/>
                  </a:lnTo>
                  <a:lnTo>
                    <a:pt x="3107" y="10806"/>
                  </a:lnTo>
                  <a:lnTo>
                    <a:pt x="3005" y="10722"/>
                  </a:lnTo>
                  <a:lnTo>
                    <a:pt x="2903" y="10637"/>
                  </a:lnTo>
                  <a:lnTo>
                    <a:pt x="2806" y="10551"/>
                  </a:lnTo>
                  <a:lnTo>
                    <a:pt x="2710" y="10464"/>
                  </a:lnTo>
                  <a:lnTo>
                    <a:pt x="2617" y="10376"/>
                  </a:lnTo>
                  <a:lnTo>
                    <a:pt x="2527" y="10286"/>
                  </a:lnTo>
                  <a:lnTo>
                    <a:pt x="2439" y="10197"/>
                  </a:lnTo>
                  <a:lnTo>
                    <a:pt x="2355" y="10106"/>
                  </a:lnTo>
                  <a:lnTo>
                    <a:pt x="2273" y="10015"/>
                  </a:lnTo>
                  <a:lnTo>
                    <a:pt x="2194" y="9922"/>
                  </a:lnTo>
                  <a:lnTo>
                    <a:pt x="2117" y="9829"/>
                  </a:lnTo>
                  <a:lnTo>
                    <a:pt x="2042" y="9735"/>
                  </a:lnTo>
                  <a:lnTo>
                    <a:pt x="1970" y="9642"/>
                  </a:lnTo>
                  <a:lnTo>
                    <a:pt x="1902" y="9545"/>
                  </a:lnTo>
                  <a:lnTo>
                    <a:pt x="1835" y="9450"/>
                  </a:lnTo>
                  <a:lnTo>
                    <a:pt x="1772" y="9353"/>
                  </a:lnTo>
                  <a:lnTo>
                    <a:pt x="1710" y="9256"/>
                  </a:lnTo>
                  <a:lnTo>
                    <a:pt x="1651" y="9159"/>
                  </a:lnTo>
                  <a:lnTo>
                    <a:pt x="1595" y="9061"/>
                  </a:lnTo>
                  <a:lnTo>
                    <a:pt x="1542" y="8961"/>
                  </a:lnTo>
                  <a:lnTo>
                    <a:pt x="1490" y="8862"/>
                  </a:lnTo>
                  <a:lnTo>
                    <a:pt x="1442" y="8763"/>
                  </a:lnTo>
                  <a:lnTo>
                    <a:pt x="1396" y="8662"/>
                  </a:lnTo>
                  <a:lnTo>
                    <a:pt x="1353" y="8562"/>
                  </a:lnTo>
                  <a:lnTo>
                    <a:pt x="1312" y="8461"/>
                  </a:lnTo>
                  <a:lnTo>
                    <a:pt x="1274" y="8359"/>
                  </a:lnTo>
                  <a:lnTo>
                    <a:pt x="1237" y="8258"/>
                  </a:lnTo>
                  <a:lnTo>
                    <a:pt x="1204" y="8156"/>
                  </a:lnTo>
                  <a:lnTo>
                    <a:pt x="1174" y="8054"/>
                  </a:lnTo>
                  <a:lnTo>
                    <a:pt x="1145" y="7951"/>
                  </a:lnTo>
                  <a:lnTo>
                    <a:pt x="1120" y="7849"/>
                  </a:lnTo>
                  <a:lnTo>
                    <a:pt x="1096" y="7745"/>
                  </a:lnTo>
                  <a:lnTo>
                    <a:pt x="1076" y="7643"/>
                  </a:lnTo>
                  <a:lnTo>
                    <a:pt x="1058" y="7539"/>
                  </a:lnTo>
                  <a:lnTo>
                    <a:pt x="1042" y="7436"/>
                  </a:lnTo>
                  <a:lnTo>
                    <a:pt x="1028" y="7333"/>
                  </a:lnTo>
                  <a:lnTo>
                    <a:pt x="1017" y="7230"/>
                  </a:lnTo>
                  <a:lnTo>
                    <a:pt x="1009" y="7126"/>
                  </a:lnTo>
                  <a:lnTo>
                    <a:pt x="1002" y="7022"/>
                  </a:lnTo>
                  <a:lnTo>
                    <a:pt x="999" y="6919"/>
                  </a:lnTo>
                  <a:lnTo>
                    <a:pt x="998" y="6815"/>
                  </a:lnTo>
                  <a:lnTo>
                    <a:pt x="999" y="6712"/>
                  </a:lnTo>
                  <a:lnTo>
                    <a:pt x="1003" y="6609"/>
                  </a:lnTo>
                  <a:lnTo>
                    <a:pt x="1009" y="6506"/>
                  </a:lnTo>
                  <a:lnTo>
                    <a:pt x="1017" y="6403"/>
                  </a:lnTo>
                  <a:lnTo>
                    <a:pt x="1029" y="6301"/>
                  </a:lnTo>
                  <a:lnTo>
                    <a:pt x="1042" y="6198"/>
                  </a:lnTo>
                  <a:lnTo>
                    <a:pt x="1058" y="6096"/>
                  </a:lnTo>
                  <a:lnTo>
                    <a:pt x="1076" y="5993"/>
                  </a:lnTo>
                  <a:lnTo>
                    <a:pt x="1096" y="5892"/>
                  </a:lnTo>
                  <a:lnTo>
                    <a:pt x="1119" y="5790"/>
                  </a:lnTo>
                  <a:lnTo>
                    <a:pt x="1143" y="5690"/>
                  </a:lnTo>
                  <a:lnTo>
                    <a:pt x="1171" y="5588"/>
                  </a:lnTo>
                  <a:lnTo>
                    <a:pt x="1201" y="5489"/>
                  </a:lnTo>
                  <a:lnTo>
                    <a:pt x="1233" y="5389"/>
                  </a:lnTo>
                  <a:lnTo>
                    <a:pt x="1268" y="5289"/>
                  </a:lnTo>
                  <a:lnTo>
                    <a:pt x="1305" y="5191"/>
                  </a:lnTo>
                  <a:lnTo>
                    <a:pt x="1344" y="5093"/>
                  </a:lnTo>
                  <a:lnTo>
                    <a:pt x="1386" y="4995"/>
                  </a:lnTo>
                  <a:lnTo>
                    <a:pt x="1430" y="4898"/>
                  </a:lnTo>
                  <a:lnTo>
                    <a:pt x="1476" y="4802"/>
                  </a:lnTo>
                  <a:lnTo>
                    <a:pt x="1524" y="4705"/>
                  </a:lnTo>
                  <a:lnTo>
                    <a:pt x="1574" y="4610"/>
                  </a:lnTo>
                  <a:lnTo>
                    <a:pt x="1574" y="4610"/>
                  </a:lnTo>
                  <a:lnTo>
                    <a:pt x="1629" y="4511"/>
                  </a:lnTo>
                  <a:lnTo>
                    <a:pt x="1687" y="4414"/>
                  </a:lnTo>
                  <a:lnTo>
                    <a:pt x="1747" y="4317"/>
                  </a:lnTo>
                  <a:lnTo>
                    <a:pt x="1810" y="4221"/>
                  </a:lnTo>
                  <a:lnTo>
                    <a:pt x="1874" y="4126"/>
                  </a:lnTo>
                  <a:lnTo>
                    <a:pt x="1940" y="4033"/>
                  </a:lnTo>
                  <a:lnTo>
                    <a:pt x="2010" y="3940"/>
                  </a:lnTo>
                  <a:lnTo>
                    <a:pt x="2081" y="3848"/>
                  </a:lnTo>
                  <a:lnTo>
                    <a:pt x="2154" y="3757"/>
                  </a:lnTo>
                  <a:lnTo>
                    <a:pt x="2230" y="3668"/>
                  </a:lnTo>
                  <a:lnTo>
                    <a:pt x="2307" y="3579"/>
                  </a:lnTo>
                  <a:lnTo>
                    <a:pt x="2387" y="3491"/>
                  </a:lnTo>
                  <a:lnTo>
                    <a:pt x="2468" y="3405"/>
                  </a:lnTo>
                  <a:lnTo>
                    <a:pt x="2553" y="3320"/>
                  </a:lnTo>
                  <a:lnTo>
                    <a:pt x="2638" y="3236"/>
                  </a:lnTo>
                  <a:lnTo>
                    <a:pt x="2726" y="3153"/>
                  </a:lnTo>
                  <a:lnTo>
                    <a:pt x="2816" y="3072"/>
                  </a:lnTo>
                  <a:lnTo>
                    <a:pt x="2906" y="2992"/>
                  </a:lnTo>
                  <a:lnTo>
                    <a:pt x="3000" y="2913"/>
                  </a:lnTo>
                  <a:lnTo>
                    <a:pt x="3095" y="2835"/>
                  </a:lnTo>
                  <a:lnTo>
                    <a:pt x="3193" y="2758"/>
                  </a:lnTo>
                  <a:lnTo>
                    <a:pt x="3291" y="2683"/>
                  </a:lnTo>
                  <a:lnTo>
                    <a:pt x="3391" y="2610"/>
                  </a:lnTo>
                  <a:lnTo>
                    <a:pt x="3494" y="2537"/>
                  </a:lnTo>
                  <a:lnTo>
                    <a:pt x="3599" y="2466"/>
                  </a:lnTo>
                  <a:lnTo>
                    <a:pt x="3705" y="2396"/>
                  </a:lnTo>
                  <a:lnTo>
                    <a:pt x="3811" y="2329"/>
                  </a:lnTo>
                  <a:lnTo>
                    <a:pt x="3921" y="2261"/>
                  </a:lnTo>
                  <a:lnTo>
                    <a:pt x="4032" y="2196"/>
                  </a:lnTo>
                  <a:lnTo>
                    <a:pt x="4144" y="2132"/>
                  </a:lnTo>
                  <a:lnTo>
                    <a:pt x="4258" y="2070"/>
                  </a:lnTo>
                  <a:lnTo>
                    <a:pt x="4373" y="2009"/>
                  </a:lnTo>
                  <a:lnTo>
                    <a:pt x="4491" y="1951"/>
                  </a:lnTo>
                  <a:lnTo>
                    <a:pt x="4610" y="1893"/>
                  </a:lnTo>
                  <a:lnTo>
                    <a:pt x="4729" y="1838"/>
                  </a:lnTo>
                  <a:lnTo>
                    <a:pt x="4851" y="1783"/>
                  </a:lnTo>
                  <a:lnTo>
                    <a:pt x="4974" y="1730"/>
                  </a:lnTo>
                  <a:lnTo>
                    <a:pt x="5098" y="1678"/>
                  </a:lnTo>
                  <a:lnTo>
                    <a:pt x="5224" y="1629"/>
                  </a:lnTo>
                  <a:lnTo>
                    <a:pt x="5350" y="1582"/>
                  </a:lnTo>
                  <a:lnTo>
                    <a:pt x="5478" y="1535"/>
                  </a:lnTo>
                  <a:lnTo>
                    <a:pt x="5609" y="1492"/>
                  </a:lnTo>
                  <a:lnTo>
                    <a:pt x="5739" y="1449"/>
                  </a:lnTo>
                  <a:lnTo>
                    <a:pt x="5872" y="1408"/>
                  </a:lnTo>
                  <a:lnTo>
                    <a:pt x="6004" y="1369"/>
                  </a:lnTo>
                  <a:lnTo>
                    <a:pt x="6139" y="1333"/>
                  </a:lnTo>
                  <a:lnTo>
                    <a:pt x="6274" y="1297"/>
                  </a:lnTo>
                  <a:lnTo>
                    <a:pt x="6411" y="1263"/>
                  </a:lnTo>
                  <a:lnTo>
                    <a:pt x="6549" y="1232"/>
                  </a:lnTo>
                  <a:lnTo>
                    <a:pt x="6688" y="1202"/>
                  </a:lnTo>
                  <a:lnTo>
                    <a:pt x="6828" y="1174"/>
                  </a:lnTo>
                  <a:lnTo>
                    <a:pt x="6969" y="1149"/>
                  </a:lnTo>
                  <a:lnTo>
                    <a:pt x="7110" y="1124"/>
                  </a:lnTo>
                  <a:lnTo>
                    <a:pt x="7253" y="1103"/>
                  </a:lnTo>
                  <a:lnTo>
                    <a:pt x="7398" y="1083"/>
                  </a:lnTo>
                  <a:lnTo>
                    <a:pt x="7542" y="1065"/>
                  </a:lnTo>
                  <a:lnTo>
                    <a:pt x="7687" y="1049"/>
                  </a:lnTo>
                  <a:lnTo>
                    <a:pt x="7834" y="1035"/>
                  </a:lnTo>
                  <a:lnTo>
                    <a:pt x="7981" y="1023"/>
                  </a:lnTo>
                  <a:lnTo>
                    <a:pt x="8130" y="1013"/>
                  </a:lnTo>
                  <a:lnTo>
                    <a:pt x="8278" y="1006"/>
                  </a:lnTo>
                  <a:lnTo>
                    <a:pt x="8428" y="1000"/>
                  </a:lnTo>
                  <a:lnTo>
                    <a:pt x="8578" y="997"/>
                  </a:lnTo>
                  <a:lnTo>
                    <a:pt x="8729" y="996"/>
                  </a:lnTo>
                  <a:lnTo>
                    <a:pt x="8729" y="996"/>
                  </a:lnTo>
                  <a:lnTo>
                    <a:pt x="8827" y="996"/>
                  </a:lnTo>
                  <a:lnTo>
                    <a:pt x="8925" y="998"/>
                  </a:lnTo>
                  <a:lnTo>
                    <a:pt x="9022" y="1000"/>
                  </a:lnTo>
                  <a:lnTo>
                    <a:pt x="9119" y="1004"/>
                  </a:lnTo>
                  <a:lnTo>
                    <a:pt x="9216" y="1008"/>
                  </a:lnTo>
                  <a:lnTo>
                    <a:pt x="9313" y="1012"/>
                  </a:lnTo>
                  <a:lnTo>
                    <a:pt x="9410" y="1019"/>
                  </a:lnTo>
                  <a:lnTo>
                    <a:pt x="9506" y="1025"/>
                  </a:lnTo>
                  <a:lnTo>
                    <a:pt x="9602" y="1032"/>
                  </a:lnTo>
                  <a:lnTo>
                    <a:pt x="9698" y="1041"/>
                  </a:lnTo>
                  <a:lnTo>
                    <a:pt x="9793" y="1051"/>
                  </a:lnTo>
                  <a:lnTo>
                    <a:pt x="9888" y="1061"/>
                  </a:lnTo>
                  <a:lnTo>
                    <a:pt x="9983" y="1072"/>
                  </a:lnTo>
                  <a:lnTo>
                    <a:pt x="10078" y="1084"/>
                  </a:lnTo>
                  <a:lnTo>
                    <a:pt x="10173" y="1097"/>
                  </a:lnTo>
                  <a:lnTo>
                    <a:pt x="10267" y="1110"/>
                  </a:lnTo>
                  <a:lnTo>
                    <a:pt x="10360" y="1125"/>
                  </a:lnTo>
                  <a:lnTo>
                    <a:pt x="10453" y="1141"/>
                  </a:lnTo>
                  <a:lnTo>
                    <a:pt x="10547" y="1157"/>
                  </a:lnTo>
                  <a:lnTo>
                    <a:pt x="10639" y="1174"/>
                  </a:lnTo>
                  <a:lnTo>
                    <a:pt x="10731" y="1193"/>
                  </a:lnTo>
                  <a:lnTo>
                    <a:pt x="10823" y="1212"/>
                  </a:lnTo>
                  <a:lnTo>
                    <a:pt x="10914" y="1231"/>
                  </a:lnTo>
                  <a:lnTo>
                    <a:pt x="11006" y="1252"/>
                  </a:lnTo>
                  <a:lnTo>
                    <a:pt x="11096" y="1274"/>
                  </a:lnTo>
                  <a:lnTo>
                    <a:pt x="11187" y="1296"/>
                  </a:lnTo>
                  <a:lnTo>
                    <a:pt x="11276" y="1319"/>
                  </a:lnTo>
                  <a:lnTo>
                    <a:pt x="11366" y="1343"/>
                  </a:lnTo>
                  <a:lnTo>
                    <a:pt x="11455" y="1368"/>
                  </a:lnTo>
                  <a:lnTo>
                    <a:pt x="11544" y="1393"/>
                  </a:lnTo>
                  <a:lnTo>
                    <a:pt x="11632" y="1420"/>
                  </a:lnTo>
                  <a:lnTo>
                    <a:pt x="11720" y="1447"/>
                  </a:lnTo>
                  <a:lnTo>
                    <a:pt x="11808" y="1476"/>
                  </a:lnTo>
                  <a:lnTo>
                    <a:pt x="11894" y="1504"/>
                  </a:lnTo>
                  <a:lnTo>
                    <a:pt x="11981" y="1534"/>
                  </a:lnTo>
                  <a:lnTo>
                    <a:pt x="12067" y="1565"/>
                  </a:lnTo>
                  <a:lnTo>
                    <a:pt x="12153" y="1596"/>
                  </a:lnTo>
                  <a:lnTo>
                    <a:pt x="12237" y="1628"/>
                  </a:lnTo>
                  <a:lnTo>
                    <a:pt x="12322" y="1661"/>
                  </a:lnTo>
                  <a:lnTo>
                    <a:pt x="12406" y="1696"/>
                  </a:lnTo>
                  <a:lnTo>
                    <a:pt x="12489" y="1730"/>
                  </a:lnTo>
                  <a:lnTo>
                    <a:pt x="12572" y="1766"/>
                  </a:lnTo>
                  <a:lnTo>
                    <a:pt x="12654" y="1802"/>
                  </a:lnTo>
                  <a:lnTo>
                    <a:pt x="12736" y="1839"/>
                  </a:lnTo>
                  <a:lnTo>
                    <a:pt x="12817" y="1877"/>
                  </a:lnTo>
                  <a:lnTo>
                    <a:pt x="12899" y="1915"/>
                  </a:lnTo>
                  <a:lnTo>
                    <a:pt x="12979" y="1955"/>
                  </a:lnTo>
                  <a:lnTo>
                    <a:pt x="13058" y="1996"/>
                  </a:lnTo>
                  <a:lnTo>
                    <a:pt x="13137" y="2036"/>
                  </a:lnTo>
                  <a:lnTo>
                    <a:pt x="13215" y="2078"/>
                  </a:lnTo>
                  <a:lnTo>
                    <a:pt x="13293" y="2120"/>
                  </a:lnTo>
                  <a:lnTo>
                    <a:pt x="13370" y="2164"/>
                  </a:lnTo>
                  <a:lnTo>
                    <a:pt x="13447" y="2208"/>
                  </a:lnTo>
                  <a:lnTo>
                    <a:pt x="13523" y="2253"/>
                  </a:lnTo>
                  <a:lnTo>
                    <a:pt x="13597" y="2299"/>
                  </a:lnTo>
                  <a:lnTo>
                    <a:pt x="13672" y="2345"/>
                  </a:lnTo>
                  <a:lnTo>
                    <a:pt x="13746" y="2392"/>
                  </a:lnTo>
                  <a:lnTo>
                    <a:pt x="13820" y="2440"/>
                  </a:lnTo>
                  <a:lnTo>
                    <a:pt x="13892" y="2489"/>
                  </a:lnTo>
                  <a:lnTo>
                    <a:pt x="13964" y="2538"/>
                  </a:lnTo>
                  <a:lnTo>
                    <a:pt x="14036" y="2588"/>
                  </a:lnTo>
                  <a:lnTo>
                    <a:pt x="14106" y="2639"/>
                  </a:lnTo>
                  <a:lnTo>
                    <a:pt x="14175" y="2691"/>
                  </a:lnTo>
                  <a:lnTo>
                    <a:pt x="14245" y="2744"/>
                  </a:lnTo>
                  <a:lnTo>
                    <a:pt x="14245" y="2744"/>
                  </a:lnTo>
                  <a:lnTo>
                    <a:pt x="14318" y="2801"/>
                  </a:lnTo>
                  <a:lnTo>
                    <a:pt x="14390" y="2857"/>
                  </a:lnTo>
                  <a:lnTo>
                    <a:pt x="14460" y="2915"/>
                  </a:lnTo>
                  <a:lnTo>
                    <a:pt x="14529" y="2974"/>
                  </a:lnTo>
                  <a:lnTo>
                    <a:pt x="14598" y="3032"/>
                  </a:lnTo>
                  <a:lnTo>
                    <a:pt x="14664" y="3092"/>
                  </a:lnTo>
                  <a:lnTo>
                    <a:pt x="14730" y="3151"/>
                  </a:lnTo>
                  <a:lnTo>
                    <a:pt x="14794" y="3212"/>
                  </a:lnTo>
                  <a:lnTo>
                    <a:pt x="14857" y="3273"/>
                  </a:lnTo>
                  <a:lnTo>
                    <a:pt x="14919" y="3333"/>
                  </a:lnTo>
                  <a:lnTo>
                    <a:pt x="14980" y="3394"/>
                  </a:lnTo>
                  <a:lnTo>
                    <a:pt x="15039" y="3456"/>
                  </a:lnTo>
                  <a:lnTo>
                    <a:pt x="15098" y="3519"/>
                  </a:lnTo>
                  <a:lnTo>
                    <a:pt x="15154" y="3582"/>
                  </a:lnTo>
                  <a:lnTo>
                    <a:pt x="15210" y="3645"/>
                  </a:lnTo>
                  <a:lnTo>
                    <a:pt x="15264" y="3708"/>
                  </a:lnTo>
                  <a:lnTo>
                    <a:pt x="15318" y="3772"/>
                  </a:lnTo>
                  <a:lnTo>
                    <a:pt x="15369" y="3836"/>
                  </a:lnTo>
                  <a:lnTo>
                    <a:pt x="15420" y="3901"/>
                  </a:lnTo>
                  <a:lnTo>
                    <a:pt x="15470" y="3967"/>
                  </a:lnTo>
                  <a:lnTo>
                    <a:pt x="15518" y="4032"/>
                  </a:lnTo>
                  <a:lnTo>
                    <a:pt x="15566" y="4098"/>
                  </a:lnTo>
                  <a:lnTo>
                    <a:pt x="15611" y="4163"/>
                  </a:lnTo>
                  <a:lnTo>
                    <a:pt x="15655" y="4230"/>
                  </a:lnTo>
                  <a:lnTo>
                    <a:pt x="15699" y="4297"/>
                  </a:lnTo>
                  <a:lnTo>
                    <a:pt x="15741" y="4364"/>
                  </a:lnTo>
                  <a:lnTo>
                    <a:pt x="15783" y="4431"/>
                  </a:lnTo>
                  <a:lnTo>
                    <a:pt x="15822" y="4498"/>
                  </a:lnTo>
                  <a:lnTo>
                    <a:pt x="15861" y="4567"/>
                  </a:lnTo>
                  <a:lnTo>
                    <a:pt x="15898" y="4634"/>
                  </a:lnTo>
                  <a:lnTo>
                    <a:pt x="15934" y="4702"/>
                  </a:lnTo>
                  <a:lnTo>
                    <a:pt x="15970" y="4772"/>
                  </a:lnTo>
                  <a:lnTo>
                    <a:pt x="16003" y="4840"/>
                  </a:lnTo>
                  <a:lnTo>
                    <a:pt x="16036" y="4909"/>
                  </a:lnTo>
                  <a:lnTo>
                    <a:pt x="16067" y="4979"/>
                  </a:lnTo>
                  <a:lnTo>
                    <a:pt x="16097" y="5048"/>
                  </a:lnTo>
                  <a:lnTo>
                    <a:pt x="16126" y="5118"/>
                  </a:lnTo>
                  <a:lnTo>
                    <a:pt x="16153" y="5188"/>
                  </a:lnTo>
                  <a:lnTo>
                    <a:pt x="16180" y="5257"/>
                  </a:lnTo>
                  <a:lnTo>
                    <a:pt x="16206" y="5328"/>
                  </a:lnTo>
                  <a:lnTo>
                    <a:pt x="16229" y="5398"/>
                  </a:lnTo>
                  <a:lnTo>
                    <a:pt x="16253" y="5469"/>
                  </a:lnTo>
                  <a:lnTo>
                    <a:pt x="16274" y="5540"/>
                  </a:lnTo>
                  <a:lnTo>
                    <a:pt x="16294" y="5611"/>
                  </a:lnTo>
                  <a:lnTo>
                    <a:pt x="16314" y="5682"/>
                  </a:lnTo>
                  <a:lnTo>
                    <a:pt x="16332" y="5753"/>
                  </a:lnTo>
                  <a:lnTo>
                    <a:pt x="16349" y="5824"/>
                  </a:lnTo>
                  <a:lnTo>
                    <a:pt x="16365" y="5896"/>
                  </a:lnTo>
                  <a:lnTo>
                    <a:pt x="16379" y="5967"/>
                  </a:lnTo>
                  <a:lnTo>
                    <a:pt x="16393" y="6039"/>
                  </a:lnTo>
                  <a:lnTo>
                    <a:pt x="16405" y="6111"/>
                  </a:lnTo>
                  <a:lnTo>
                    <a:pt x="16415" y="6183"/>
                  </a:lnTo>
                  <a:lnTo>
                    <a:pt x="16425" y="6255"/>
                  </a:lnTo>
                  <a:lnTo>
                    <a:pt x="16433" y="6326"/>
                  </a:lnTo>
                  <a:lnTo>
                    <a:pt x="16441" y="6399"/>
                  </a:lnTo>
                  <a:lnTo>
                    <a:pt x="16447" y="6470"/>
                  </a:lnTo>
                  <a:lnTo>
                    <a:pt x="16453" y="6542"/>
                  </a:lnTo>
                  <a:lnTo>
                    <a:pt x="16456" y="6615"/>
                  </a:lnTo>
                  <a:lnTo>
                    <a:pt x="16459" y="6686"/>
                  </a:lnTo>
                  <a:lnTo>
                    <a:pt x="16460" y="6759"/>
                  </a:lnTo>
                  <a:lnTo>
                    <a:pt x="16460" y="6830"/>
                  </a:lnTo>
                  <a:lnTo>
                    <a:pt x="16459" y="6903"/>
                  </a:lnTo>
                  <a:lnTo>
                    <a:pt x="16457" y="6974"/>
                  </a:lnTo>
                  <a:lnTo>
                    <a:pt x="16454" y="7047"/>
                  </a:lnTo>
                  <a:lnTo>
                    <a:pt x="16449" y="7118"/>
                  </a:lnTo>
                  <a:lnTo>
                    <a:pt x="16444" y="7190"/>
                  </a:lnTo>
                  <a:lnTo>
                    <a:pt x="16437" y="7263"/>
                  </a:lnTo>
                  <a:lnTo>
                    <a:pt x="16429" y="7334"/>
                  </a:lnTo>
                  <a:lnTo>
                    <a:pt x="16419" y="7406"/>
                  </a:lnTo>
                  <a:lnTo>
                    <a:pt x="16409" y="7477"/>
                  </a:lnTo>
                  <a:lnTo>
                    <a:pt x="16398" y="7549"/>
                  </a:lnTo>
                  <a:lnTo>
                    <a:pt x="16385" y="7620"/>
                  </a:lnTo>
                  <a:lnTo>
                    <a:pt x="16371" y="7692"/>
                  </a:lnTo>
                  <a:lnTo>
                    <a:pt x="16356" y="7762"/>
                  </a:lnTo>
                  <a:lnTo>
                    <a:pt x="16339" y="7834"/>
                  </a:lnTo>
                  <a:lnTo>
                    <a:pt x="16322" y="7904"/>
                  </a:lnTo>
                  <a:lnTo>
                    <a:pt x="16304" y="7976"/>
                  </a:lnTo>
                  <a:lnTo>
                    <a:pt x="16284" y="8046"/>
                  </a:lnTo>
                  <a:lnTo>
                    <a:pt x="16263" y="8117"/>
                  </a:lnTo>
                  <a:lnTo>
                    <a:pt x="16241" y="8186"/>
                  </a:lnTo>
                  <a:lnTo>
                    <a:pt x="16218" y="8257"/>
                  </a:lnTo>
                  <a:lnTo>
                    <a:pt x="16194" y="8327"/>
                  </a:lnTo>
                  <a:lnTo>
                    <a:pt x="16168" y="8397"/>
                  </a:lnTo>
                  <a:lnTo>
                    <a:pt x="16142" y="8466"/>
                  </a:lnTo>
                  <a:lnTo>
                    <a:pt x="16114" y="8535"/>
                  </a:lnTo>
                  <a:lnTo>
                    <a:pt x="16084" y="8605"/>
                  </a:lnTo>
                  <a:lnTo>
                    <a:pt x="16054" y="8673"/>
                  </a:lnTo>
                  <a:lnTo>
                    <a:pt x="16023" y="8741"/>
                  </a:lnTo>
                  <a:lnTo>
                    <a:pt x="15990" y="8810"/>
                  </a:lnTo>
                  <a:lnTo>
                    <a:pt x="15957" y="8878"/>
                  </a:lnTo>
                  <a:lnTo>
                    <a:pt x="15922" y="8945"/>
                  </a:lnTo>
                  <a:lnTo>
                    <a:pt x="15886" y="9014"/>
                  </a:lnTo>
                  <a:lnTo>
                    <a:pt x="15849" y="9081"/>
                  </a:lnTo>
                  <a:lnTo>
                    <a:pt x="15810" y="9147"/>
                  </a:lnTo>
                  <a:lnTo>
                    <a:pt x="15771" y="9214"/>
                  </a:lnTo>
                  <a:lnTo>
                    <a:pt x="15730" y="9281"/>
                  </a:lnTo>
                  <a:lnTo>
                    <a:pt x="15689" y="9347"/>
                  </a:lnTo>
                  <a:lnTo>
                    <a:pt x="15646" y="9412"/>
                  </a:lnTo>
                  <a:lnTo>
                    <a:pt x="15602" y="9477"/>
                  </a:lnTo>
                  <a:lnTo>
                    <a:pt x="15557" y="9542"/>
                  </a:lnTo>
                  <a:lnTo>
                    <a:pt x="15510" y="9607"/>
                  </a:lnTo>
                  <a:lnTo>
                    <a:pt x="15463" y="9671"/>
                  </a:lnTo>
                  <a:lnTo>
                    <a:pt x="15414" y="9735"/>
                  </a:lnTo>
                  <a:lnTo>
                    <a:pt x="15365" y="9798"/>
                  </a:lnTo>
                  <a:lnTo>
                    <a:pt x="15314" y="9861"/>
                  </a:lnTo>
                  <a:lnTo>
                    <a:pt x="15262" y="9924"/>
                  </a:lnTo>
                  <a:lnTo>
                    <a:pt x="15209" y="9986"/>
                  </a:lnTo>
                  <a:lnTo>
                    <a:pt x="15154" y="10048"/>
                  </a:lnTo>
                  <a:lnTo>
                    <a:pt x="15099" y="10110"/>
                  </a:lnTo>
                  <a:lnTo>
                    <a:pt x="15042" y="10171"/>
                  </a:lnTo>
                  <a:lnTo>
                    <a:pt x="14984" y="10232"/>
                  </a:lnTo>
                  <a:lnTo>
                    <a:pt x="14926" y="10292"/>
                  </a:lnTo>
                  <a:lnTo>
                    <a:pt x="14866" y="10352"/>
                  </a:lnTo>
                  <a:lnTo>
                    <a:pt x="14805" y="10410"/>
                  </a:lnTo>
                  <a:lnTo>
                    <a:pt x="14743" y="10469"/>
                  </a:lnTo>
                  <a:lnTo>
                    <a:pt x="14680" y="10528"/>
                  </a:lnTo>
                  <a:lnTo>
                    <a:pt x="14615" y="10585"/>
                  </a:lnTo>
                  <a:lnTo>
                    <a:pt x="14549" y="10642"/>
                  </a:lnTo>
                  <a:lnTo>
                    <a:pt x="14482" y="10699"/>
                  </a:lnTo>
                  <a:lnTo>
                    <a:pt x="14415" y="10755"/>
                  </a:lnTo>
                  <a:lnTo>
                    <a:pt x="14345" y="10811"/>
                  </a:lnTo>
                  <a:lnTo>
                    <a:pt x="14276" y="10866"/>
                  </a:lnTo>
                  <a:lnTo>
                    <a:pt x="14204" y="10921"/>
                  </a:lnTo>
                  <a:lnTo>
                    <a:pt x="14132" y="10974"/>
                  </a:lnTo>
                  <a:lnTo>
                    <a:pt x="14059" y="11027"/>
                  </a:lnTo>
                  <a:lnTo>
                    <a:pt x="13984" y="11081"/>
                  </a:lnTo>
                  <a:lnTo>
                    <a:pt x="13908" y="11132"/>
                  </a:lnTo>
                  <a:lnTo>
                    <a:pt x="13831" y="11184"/>
                  </a:lnTo>
                  <a:lnTo>
                    <a:pt x="13831" y="111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E2FBA907-1D26-4767-94B9-DD9632A0F07B}"/>
                </a:ext>
              </a:extLst>
            </p:cNvPr>
            <p:cNvSpPr>
              <a:spLocks/>
            </p:cNvSpPr>
            <p:nvPr/>
          </p:nvSpPr>
          <p:spPr bwMode="auto">
            <a:xfrm>
              <a:off x="3746" y="1186"/>
              <a:ext cx="467" cy="467"/>
            </a:xfrm>
            <a:custGeom>
              <a:avLst/>
              <a:gdLst>
                <a:gd name="T0" fmla="*/ 2330 w 2335"/>
                <a:gd name="T1" fmla="*/ 1256 h 2332"/>
                <a:gd name="T2" fmla="*/ 2310 w 2335"/>
                <a:gd name="T3" fmla="*/ 1401 h 2332"/>
                <a:gd name="T4" fmla="*/ 2273 w 2335"/>
                <a:gd name="T5" fmla="*/ 1540 h 2332"/>
                <a:gd name="T6" fmla="*/ 2219 w 2335"/>
                <a:gd name="T7" fmla="*/ 1672 h 2332"/>
                <a:gd name="T8" fmla="*/ 2151 w 2335"/>
                <a:gd name="T9" fmla="*/ 1795 h 2332"/>
                <a:gd name="T10" fmla="*/ 2067 w 2335"/>
                <a:gd name="T11" fmla="*/ 1908 h 2332"/>
                <a:gd name="T12" fmla="*/ 1972 w 2335"/>
                <a:gd name="T13" fmla="*/ 2011 h 2332"/>
                <a:gd name="T14" fmla="*/ 1865 w 2335"/>
                <a:gd name="T15" fmla="*/ 2100 h 2332"/>
                <a:gd name="T16" fmla="*/ 1748 w 2335"/>
                <a:gd name="T17" fmla="*/ 2178 h 2332"/>
                <a:gd name="T18" fmla="*/ 1622 w 2335"/>
                <a:gd name="T19" fmla="*/ 2240 h 2332"/>
                <a:gd name="T20" fmla="*/ 1486 w 2335"/>
                <a:gd name="T21" fmla="*/ 2288 h 2332"/>
                <a:gd name="T22" fmla="*/ 1345 w 2335"/>
                <a:gd name="T23" fmla="*/ 2319 h 2332"/>
                <a:gd name="T24" fmla="*/ 1198 w 2335"/>
                <a:gd name="T25" fmla="*/ 2332 h 2332"/>
                <a:gd name="T26" fmla="*/ 1077 w 2335"/>
                <a:gd name="T27" fmla="*/ 2329 h 2332"/>
                <a:gd name="T28" fmla="*/ 932 w 2335"/>
                <a:gd name="T29" fmla="*/ 2309 h 2332"/>
                <a:gd name="T30" fmla="*/ 793 w 2335"/>
                <a:gd name="T31" fmla="*/ 2271 h 2332"/>
                <a:gd name="T32" fmla="*/ 661 w 2335"/>
                <a:gd name="T33" fmla="*/ 2218 h 2332"/>
                <a:gd name="T34" fmla="*/ 538 w 2335"/>
                <a:gd name="T35" fmla="*/ 2148 h 2332"/>
                <a:gd name="T36" fmla="*/ 425 w 2335"/>
                <a:gd name="T37" fmla="*/ 2066 h 2332"/>
                <a:gd name="T38" fmla="*/ 322 w 2335"/>
                <a:gd name="T39" fmla="*/ 1971 h 2332"/>
                <a:gd name="T40" fmla="*/ 232 w 2335"/>
                <a:gd name="T41" fmla="*/ 1864 h 2332"/>
                <a:gd name="T42" fmla="*/ 155 w 2335"/>
                <a:gd name="T43" fmla="*/ 1747 h 2332"/>
                <a:gd name="T44" fmla="*/ 92 w 2335"/>
                <a:gd name="T45" fmla="*/ 1620 h 2332"/>
                <a:gd name="T46" fmla="*/ 45 w 2335"/>
                <a:gd name="T47" fmla="*/ 1485 h 2332"/>
                <a:gd name="T48" fmla="*/ 14 w 2335"/>
                <a:gd name="T49" fmla="*/ 1343 h 2332"/>
                <a:gd name="T50" fmla="*/ 0 w 2335"/>
                <a:gd name="T51" fmla="*/ 1196 h 2332"/>
                <a:gd name="T52" fmla="*/ 3 w 2335"/>
                <a:gd name="T53" fmla="*/ 1076 h 2332"/>
                <a:gd name="T54" fmla="*/ 23 w 2335"/>
                <a:gd name="T55" fmla="*/ 931 h 2332"/>
                <a:gd name="T56" fmla="*/ 61 w 2335"/>
                <a:gd name="T57" fmla="*/ 792 h 2332"/>
                <a:gd name="T58" fmla="*/ 115 w 2335"/>
                <a:gd name="T59" fmla="*/ 660 h 2332"/>
                <a:gd name="T60" fmla="*/ 184 w 2335"/>
                <a:gd name="T61" fmla="*/ 537 h 2332"/>
                <a:gd name="T62" fmla="*/ 267 w 2335"/>
                <a:gd name="T63" fmla="*/ 424 h 2332"/>
                <a:gd name="T64" fmla="*/ 362 w 2335"/>
                <a:gd name="T65" fmla="*/ 322 h 2332"/>
                <a:gd name="T66" fmla="*/ 469 w 2335"/>
                <a:gd name="T67" fmla="*/ 232 h 2332"/>
                <a:gd name="T68" fmla="*/ 586 w 2335"/>
                <a:gd name="T69" fmla="*/ 154 h 2332"/>
                <a:gd name="T70" fmla="*/ 712 w 2335"/>
                <a:gd name="T71" fmla="*/ 92 h 2332"/>
                <a:gd name="T72" fmla="*/ 847 w 2335"/>
                <a:gd name="T73" fmla="*/ 44 h 2332"/>
                <a:gd name="T74" fmla="*/ 989 w 2335"/>
                <a:gd name="T75" fmla="*/ 13 h 2332"/>
                <a:gd name="T76" fmla="*/ 1137 w 2335"/>
                <a:gd name="T77" fmla="*/ 0 h 2332"/>
                <a:gd name="T78" fmla="*/ 1256 w 2335"/>
                <a:gd name="T79" fmla="*/ 3 h 2332"/>
                <a:gd name="T80" fmla="*/ 1403 w 2335"/>
                <a:gd name="T81" fmla="*/ 24 h 2332"/>
                <a:gd name="T82" fmla="*/ 1542 w 2335"/>
                <a:gd name="T83" fmla="*/ 61 h 2332"/>
                <a:gd name="T84" fmla="*/ 1673 w 2335"/>
                <a:gd name="T85" fmla="*/ 114 h 2332"/>
                <a:gd name="T86" fmla="*/ 1796 w 2335"/>
                <a:gd name="T87" fmla="*/ 184 h 2332"/>
                <a:gd name="T88" fmla="*/ 1909 w 2335"/>
                <a:gd name="T89" fmla="*/ 266 h 2332"/>
                <a:gd name="T90" fmla="*/ 2012 w 2335"/>
                <a:gd name="T91" fmla="*/ 361 h 2332"/>
                <a:gd name="T92" fmla="*/ 2103 w 2335"/>
                <a:gd name="T93" fmla="*/ 468 h 2332"/>
                <a:gd name="T94" fmla="*/ 2180 w 2335"/>
                <a:gd name="T95" fmla="*/ 585 h 2332"/>
                <a:gd name="T96" fmla="*/ 2243 w 2335"/>
                <a:gd name="T97" fmla="*/ 712 h 2332"/>
                <a:gd name="T98" fmla="*/ 2290 w 2335"/>
                <a:gd name="T99" fmla="*/ 847 h 2332"/>
                <a:gd name="T100" fmla="*/ 2321 w 2335"/>
                <a:gd name="T101" fmla="*/ 989 h 2332"/>
                <a:gd name="T102" fmla="*/ 2334 w 2335"/>
                <a:gd name="T103" fmla="*/ 1136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2">
                  <a:moveTo>
                    <a:pt x="2335" y="1166"/>
                  </a:moveTo>
                  <a:lnTo>
                    <a:pt x="2335" y="1166"/>
                  </a:lnTo>
                  <a:lnTo>
                    <a:pt x="2334" y="1196"/>
                  </a:lnTo>
                  <a:lnTo>
                    <a:pt x="2332" y="1226"/>
                  </a:lnTo>
                  <a:lnTo>
                    <a:pt x="2330" y="1256"/>
                  </a:lnTo>
                  <a:lnTo>
                    <a:pt x="2328" y="1286"/>
                  </a:lnTo>
                  <a:lnTo>
                    <a:pt x="2325" y="1315"/>
                  </a:lnTo>
                  <a:lnTo>
                    <a:pt x="2321" y="1343"/>
                  </a:lnTo>
                  <a:lnTo>
                    <a:pt x="2316" y="1372"/>
                  </a:lnTo>
                  <a:lnTo>
                    <a:pt x="2310" y="1401"/>
                  </a:lnTo>
                  <a:lnTo>
                    <a:pt x="2305" y="1430"/>
                  </a:lnTo>
                  <a:lnTo>
                    <a:pt x="2297" y="1458"/>
                  </a:lnTo>
                  <a:lnTo>
                    <a:pt x="2290" y="1485"/>
                  </a:lnTo>
                  <a:lnTo>
                    <a:pt x="2282" y="1513"/>
                  </a:lnTo>
                  <a:lnTo>
                    <a:pt x="2273" y="1540"/>
                  </a:lnTo>
                  <a:lnTo>
                    <a:pt x="2263" y="1568"/>
                  </a:lnTo>
                  <a:lnTo>
                    <a:pt x="2253" y="1594"/>
                  </a:lnTo>
                  <a:lnTo>
                    <a:pt x="2243" y="1620"/>
                  </a:lnTo>
                  <a:lnTo>
                    <a:pt x="2231" y="1647"/>
                  </a:lnTo>
                  <a:lnTo>
                    <a:pt x="2219" y="1672"/>
                  </a:lnTo>
                  <a:lnTo>
                    <a:pt x="2206" y="1697"/>
                  </a:lnTo>
                  <a:lnTo>
                    <a:pt x="2194" y="1722"/>
                  </a:lnTo>
                  <a:lnTo>
                    <a:pt x="2180" y="1747"/>
                  </a:lnTo>
                  <a:lnTo>
                    <a:pt x="2166" y="1770"/>
                  </a:lnTo>
                  <a:lnTo>
                    <a:pt x="2151" y="1795"/>
                  </a:lnTo>
                  <a:lnTo>
                    <a:pt x="2135" y="1819"/>
                  </a:lnTo>
                  <a:lnTo>
                    <a:pt x="2119" y="1841"/>
                  </a:lnTo>
                  <a:lnTo>
                    <a:pt x="2103" y="1864"/>
                  </a:lnTo>
                  <a:lnTo>
                    <a:pt x="2086" y="1886"/>
                  </a:lnTo>
                  <a:lnTo>
                    <a:pt x="2067" y="1908"/>
                  </a:lnTo>
                  <a:lnTo>
                    <a:pt x="2049" y="1930"/>
                  </a:lnTo>
                  <a:lnTo>
                    <a:pt x="2031" y="1950"/>
                  </a:lnTo>
                  <a:lnTo>
                    <a:pt x="2012" y="1971"/>
                  </a:lnTo>
                  <a:lnTo>
                    <a:pt x="1993" y="1990"/>
                  </a:lnTo>
                  <a:lnTo>
                    <a:pt x="1972" y="2011"/>
                  </a:lnTo>
                  <a:lnTo>
                    <a:pt x="1952" y="2030"/>
                  </a:lnTo>
                  <a:lnTo>
                    <a:pt x="1931" y="2048"/>
                  </a:lnTo>
                  <a:lnTo>
                    <a:pt x="1909" y="2066"/>
                  </a:lnTo>
                  <a:lnTo>
                    <a:pt x="1888" y="2083"/>
                  </a:lnTo>
                  <a:lnTo>
                    <a:pt x="1865" y="2100"/>
                  </a:lnTo>
                  <a:lnTo>
                    <a:pt x="1843" y="2117"/>
                  </a:lnTo>
                  <a:lnTo>
                    <a:pt x="1820" y="2133"/>
                  </a:lnTo>
                  <a:lnTo>
                    <a:pt x="1796" y="2148"/>
                  </a:lnTo>
                  <a:lnTo>
                    <a:pt x="1773" y="2163"/>
                  </a:lnTo>
                  <a:lnTo>
                    <a:pt x="1748" y="2178"/>
                  </a:lnTo>
                  <a:lnTo>
                    <a:pt x="1723" y="2191"/>
                  </a:lnTo>
                  <a:lnTo>
                    <a:pt x="1699" y="2205"/>
                  </a:lnTo>
                  <a:lnTo>
                    <a:pt x="1673" y="2218"/>
                  </a:lnTo>
                  <a:lnTo>
                    <a:pt x="1647" y="2230"/>
                  </a:lnTo>
                  <a:lnTo>
                    <a:pt x="1622" y="2240"/>
                  </a:lnTo>
                  <a:lnTo>
                    <a:pt x="1595" y="2252"/>
                  </a:lnTo>
                  <a:lnTo>
                    <a:pt x="1568" y="2262"/>
                  </a:lnTo>
                  <a:lnTo>
                    <a:pt x="1542" y="2271"/>
                  </a:lnTo>
                  <a:lnTo>
                    <a:pt x="1514" y="2280"/>
                  </a:lnTo>
                  <a:lnTo>
                    <a:pt x="1486" y="2288"/>
                  </a:lnTo>
                  <a:lnTo>
                    <a:pt x="1458" y="2296"/>
                  </a:lnTo>
                  <a:lnTo>
                    <a:pt x="1431" y="2302"/>
                  </a:lnTo>
                  <a:lnTo>
                    <a:pt x="1403" y="2309"/>
                  </a:lnTo>
                  <a:lnTo>
                    <a:pt x="1374" y="2314"/>
                  </a:lnTo>
                  <a:lnTo>
                    <a:pt x="1345" y="2319"/>
                  </a:lnTo>
                  <a:lnTo>
                    <a:pt x="1315" y="2324"/>
                  </a:lnTo>
                  <a:lnTo>
                    <a:pt x="1286" y="2327"/>
                  </a:lnTo>
                  <a:lnTo>
                    <a:pt x="1256" y="2329"/>
                  </a:lnTo>
                  <a:lnTo>
                    <a:pt x="1228" y="2331"/>
                  </a:lnTo>
                  <a:lnTo>
                    <a:pt x="1198" y="2332"/>
                  </a:lnTo>
                  <a:lnTo>
                    <a:pt x="1167" y="2332"/>
                  </a:lnTo>
                  <a:lnTo>
                    <a:pt x="1167" y="2332"/>
                  </a:lnTo>
                  <a:lnTo>
                    <a:pt x="1137" y="2332"/>
                  </a:lnTo>
                  <a:lnTo>
                    <a:pt x="1107" y="2331"/>
                  </a:lnTo>
                  <a:lnTo>
                    <a:pt x="1077" y="2329"/>
                  </a:lnTo>
                  <a:lnTo>
                    <a:pt x="1048" y="2327"/>
                  </a:lnTo>
                  <a:lnTo>
                    <a:pt x="1018" y="2324"/>
                  </a:lnTo>
                  <a:lnTo>
                    <a:pt x="989" y="2319"/>
                  </a:lnTo>
                  <a:lnTo>
                    <a:pt x="960" y="2314"/>
                  </a:lnTo>
                  <a:lnTo>
                    <a:pt x="932" y="2309"/>
                  </a:lnTo>
                  <a:lnTo>
                    <a:pt x="904" y="2302"/>
                  </a:lnTo>
                  <a:lnTo>
                    <a:pt x="875" y="2296"/>
                  </a:lnTo>
                  <a:lnTo>
                    <a:pt x="847" y="2288"/>
                  </a:lnTo>
                  <a:lnTo>
                    <a:pt x="820" y="2280"/>
                  </a:lnTo>
                  <a:lnTo>
                    <a:pt x="793" y="2271"/>
                  </a:lnTo>
                  <a:lnTo>
                    <a:pt x="766" y="2262"/>
                  </a:lnTo>
                  <a:lnTo>
                    <a:pt x="739" y="2252"/>
                  </a:lnTo>
                  <a:lnTo>
                    <a:pt x="712" y="2240"/>
                  </a:lnTo>
                  <a:lnTo>
                    <a:pt x="687" y="2230"/>
                  </a:lnTo>
                  <a:lnTo>
                    <a:pt x="661" y="2218"/>
                  </a:lnTo>
                  <a:lnTo>
                    <a:pt x="636" y="2205"/>
                  </a:lnTo>
                  <a:lnTo>
                    <a:pt x="611" y="2191"/>
                  </a:lnTo>
                  <a:lnTo>
                    <a:pt x="586" y="2178"/>
                  </a:lnTo>
                  <a:lnTo>
                    <a:pt x="562" y="2163"/>
                  </a:lnTo>
                  <a:lnTo>
                    <a:pt x="538" y="2148"/>
                  </a:lnTo>
                  <a:lnTo>
                    <a:pt x="515" y="2133"/>
                  </a:lnTo>
                  <a:lnTo>
                    <a:pt x="491" y="2117"/>
                  </a:lnTo>
                  <a:lnTo>
                    <a:pt x="469" y="2100"/>
                  </a:lnTo>
                  <a:lnTo>
                    <a:pt x="446" y="2083"/>
                  </a:lnTo>
                  <a:lnTo>
                    <a:pt x="425" y="2066"/>
                  </a:lnTo>
                  <a:lnTo>
                    <a:pt x="404" y="2048"/>
                  </a:lnTo>
                  <a:lnTo>
                    <a:pt x="382" y="2030"/>
                  </a:lnTo>
                  <a:lnTo>
                    <a:pt x="362" y="2011"/>
                  </a:lnTo>
                  <a:lnTo>
                    <a:pt x="342" y="1990"/>
                  </a:lnTo>
                  <a:lnTo>
                    <a:pt x="322" y="1971"/>
                  </a:lnTo>
                  <a:lnTo>
                    <a:pt x="303" y="1950"/>
                  </a:lnTo>
                  <a:lnTo>
                    <a:pt x="284" y="1930"/>
                  </a:lnTo>
                  <a:lnTo>
                    <a:pt x="267" y="1908"/>
                  </a:lnTo>
                  <a:lnTo>
                    <a:pt x="249" y="1886"/>
                  </a:lnTo>
                  <a:lnTo>
                    <a:pt x="232" y="1864"/>
                  </a:lnTo>
                  <a:lnTo>
                    <a:pt x="216" y="1841"/>
                  </a:lnTo>
                  <a:lnTo>
                    <a:pt x="200" y="1819"/>
                  </a:lnTo>
                  <a:lnTo>
                    <a:pt x="184" y="1795"/>
                  </a:lnTo>
                  <a:lnTo>
                    <a:pt x="169" y="1770"/>
                  </a:lnTo>
                  <a:lnTo>
                    <a:pt x="155" y="1747"/>
                  </a:lnTo>
                  <a:lnTo>
                    <a:pt x="141" y="1722"/>
                  </a:lnTo>
                  <a:lnTo>
                    <a:pt x="128" y="1697"/>
                  </a:lnTo>
                  <a:lnTo>
                    <a:pt x="115" y="1672"/>
                  </a:lnTo>
                  <a:lnTo>
                    <a:pt x="103" y="1647"/>
                  </a:lnTo>
                  <a:lnTo>
                    <a:pt x="92" y="1620"/>
                  </a:lnTo>
                  <a:lnTo>
                    <a:pt x="81" y="1594"/>
                  </a:lnTo>
                  <a:lnTo>
                    <a:pt x="70" y="1568"/>
                  </a:lnTo>
                  <a:lnTo>
                    <a:pt x="61" y="1540"/>
                  </a:lnTo>
                  <a:lnTo>
                    <a:pt x="52" y="1513"/>
                  </a:lnTo>
                  <a:lnTo>
                    <a:pt x="45" y="1485"/>
                  </a:lnTo>
                  <a:lnTo>
                    <a:pt x="36" y="1458"/>
                  </a:lnTo>
                  <a:lnTo>
                    <a:pt x="30" y="1430"/>
                  </a:lnTo>
                  <a:lnTo>
                    <a:pt x="23" y="1401"/>
                  </a:lnTo>
                  <a:lnTo>
                    <a:pt x="18" y="1372"/>
                  </a:lnTo>
                  <a:lnTo>
                    <a:pt x="14" y="1343"/>
                  </a:lnTo>
                  <a:lnTo>
                    <a:pt x="9" y="1315"/>
                  </a:lnTo>
                  <a:lnTo>
                    <a:pt x="6" y="1286"/>
                  </a:lnTo>
                  <a:lnTo>
                    <a:pt x="3" y="1256"/>
                  </a:lnTo>
                  <a:lnTo>
                    <a:pt x="1" y="1226"/>
                  </a:lnTo>
                  <a:lnTo>
                    <a:pt x="0" y="1196"/>
                  </a:lnTo>
                  <a:lnTo>
                    <a:pt x="0" y="1166"/>
                  </a:lnTo>
                  <a:lnTo>
                    <a:pt x="0" y="1166"/>
                  </a:lnTo>
                  <a:lnTo>
                    <a:pt x="0" y="1136"/>
                  </a:lnTo>
                  <a:lnTo>
                    <a:pt x="1" y="1106"/>
                  </a:lnTo>
                  <a:lnTo>
                    <a:pt x="3" y="1076"/>
                  </a:lnTo>
                  <a:lnTo>
                    <a:pt x="6" y="1047"/>
                  </a:lnTo>
                  <a:lnTo>
                    <a:pt x="9" y="1018"/>
                  </a:lnTo>
                  <a:lnTo>
                    <a:pt x="14" y="989"/>
                  </a:lnTo>
                  <a:lnTo>
                    <a:pt x="18" y="960"/>
                  </a:lnTo>
                  <a:lnTo>
                    <a:pt x="23" y="931"/>
                  </a:lnTo>
                  <a:lnTo>
                    <a:pt x="30" y="902"/>
                  </a:lnTo>
                  <a:lnTo>
                    <a:pt x="36" y="875"/>
                  </a:lnTo>
                  <a:lnTo>
                    <a:pt x="45" y="847"/>
                  </a:lnTo>
                  <a:lnTo>
                    <a:pt x="52" y="819"/>
                  </a:lnTo>
                  <a:lnTo>
                    <a:pt x="61" y="792"/>
                  </a:lnTo>
                  <a:lnTo>
                    <a:pt x="70" y="765"/>
                  </a:lnTo>
                  <a:lnTo>
                    <a:pt x="81" y="739"/>
                  </a:lnTo>
                  <a:lnTo>
                    <a:pt x="92" y="712"/>
                  </a:lnTo>
                  <a:lnTo>
                    <a:pt x="103" y="687"/>
                  </a:lnTo>
                  <a:lnTo>
                    <a:pt x="115" y="660"/>
                  </a:lnTo>
                  <a:lnTo>
                    <a:pt x="128" y="635"/>
                  </a:lnTo>
                  <a:lnTo>
                    <a:pt x="141" y="610"/>
                  </a:lnTo>
                  <a:lnTo>
                    <a:pt x="155" y="585"/>
                  </a:lnTo>
                  <a:lnTo>
                    <a:pt x="169" y="562"/>
                  </a:lnTo>
                  <a:lnTo>
                    <a:pt x="184" y="537"/>
                  </a:lnTo>
                  <a:lnTo>
                    <a:pt x="200" y="514"/>
                  </a:lnTo>
                  <a:lnTo>
                    <a:pt x="216" y="491"/>
                  </a:lnTo>
                  <a:lnTo>
                    <a:pt x="232" y="468"/>
                  </a:lnTo>
                  <a:lnTo>
                    <a:pt x="249" y="446"/>
                  </a:lnTo>
                  <a:lnTo>
                    <a:pt x="267" y="424"/>
                  </a:lnTo>
                  <a:lnTo>
                    <a:pt x="284" y="403"/>
                  </a:lnTo>
                  <a:lnTo>
                    <a:pt x="303" y="382"/>
                  </a:lnTo>
                  <a:lnTo>
                    <a:pt x="322" y="361"/>
                  </a:lnTo>
                  <a:lnTo>
                    <a:pt x="342" y="342"/>
                  </a:lnTo>
                  <a:lnTo>
                    <a:pt x="362" y="322"/>
                  </a:lnTo>
                  <a:lnTo>
                    <a:pt x="382" y="302"/>
                  </a:lnTo>
                  <a:lnTo>
                    <a:pt x="404" y="284"/>
                  </a:lnTo>
                  <a:lnTo>
                    <a:pt x="425" y="266"/>
                  </a:lnTo>
                  <a:lnTo>
                    <a:pt x="446" y="249"/>
                  </a:lnTo>
                  <a:lnTo>
                    <a:pt x="469" y="232"/>
                  </a:lnTo>
                  <a:lnTo>
                    <a:pt x="491" y="215"/>
                  </a:lnTo>
                  <a:lnTo>
                    <a:pt x="515" y="199"/>
                  </a:lnTo>
                  <a:lnTo>
                    <a:pt x="538" y="184"/>
                  </a:lnTo>
                  <a:lnTo>
                    <a:pt x="562" y="169"/>
                  </a:lnTo>
                  <a:lnTo>
                    <a:pt x="586" y="154"/>
                  </a:lnTo>
                  <a:lnTo>
                    <a:pt x="611" y="141"/>
                  </a:lnTo>
                  <a:lnTo>
                    <a:pt x="636" y="127"/>
                  </a:lnTo>
                  <a:lnTo>
                    <a:pt x="661" y="114"/>
                  </a:lnTo>
                  <a:lnTo>
                    <a:pt x="687" y="103"/>
                  </a:lnTo>
                  <a:lnTo>
                    <a:pt x="712" y="92"/>
                  </a:lnTo>
                  <a:lnTo>
                    <a:pt x="739" y="80"/>
                  </a:lnTo>
                  <a:lnTo>
                    <a:pt x="766" y="71"/>
                  </a:lnTo>
                  <a:lnTo>
                    <a:pt x="793" y="61"/>
                  </a:lnTo>
                  <a:lnTo>
                    <a:pt x="820" y="53"/>
                  </a:lnTo>
                  <a:lnTo>
                    <a:pt x="847" y="44"/>
                  </a:lnTo>
                  <a:lnTo>
                    <a:pt x="875" y="36"/>
                  </a:lnTo>
                  <a:lnTo>
                    <a:pt x="904" y="30"/>
                  </a:lnTo>
                  <a:lnTo>
                    <a:pt x="932" y="24"/>
                  </a:lnTo>
                  <a:lnTo>
                    <a:pt x="960" y="18"/>
                  </a:lnTo>
                  <a:lnTo>
                    <a:pt x="989" y="13"/>
                  </a:lnTo>
                  <a:lnTo>
                    <a:pt x="1018" y="9"/>
                  </a:lnTo>
                  <a:lnTo>
                    <a:pt x="1048" y="6"/>
                  </a:lnTo>
                  <a:lnTo>
                    <a:pt x="1077" y="3"/>
                  </a:lnTo>
                  <a:lnTo>
                    <a:pt x="1107" y="1"/>
                  </a:lnTo>
                  <a:lnTo>
                    <a:pt x="1137" y="0"/>
                  </a:lnTo>
                  <a:lnTo>
                    <a:pt x="1167" y="0"/>
                  </a:lnTo>
                  <a:lnTo>
                    <a:pt x="1167" y="0"/>
                  </a:lnTo>
                  <a:lnTo>
                    <a:pt x="1198" y="0"/>
                  </a:lnTo>
                  <a:lnTo>
                    <a:pt x="1228" y="1"/>
                  </a:lnTo>
                  <a:lnTo>
                    <a:pt x="1256" y="3"/>
                  </a:lnTo>
                  <a:lnTo>
                    <a:pt x="1286" y="6"/>
                  </a:lnTo>
                  <a:lnTo>
                    <a:pt x="1315" y="9"/>
                  </a:lnTo>
                  <a:lnTo>
                    <a:pt x="1345" y="13"/>
                  </a:lnTo>
                  <a:lnTo>
                    <a:pt x="1374" y="18"/>
                  </a:lnTo>
                  <a:lnTo>
                    <a:pt x="1403" y="24"/>
                  </a:lnTo>
                  <a:lnTo>
                    <a:pt x="1431" y="30"/>
                  </a:lnTo>
                  <a:lnTo>
                    <a:pt x="1458" y="36"/>
                  </a:lnTo>
                  <a:lnTo>
                    <a:pt x="1486" y="44"/>
                  </a:lnTo>
                  <a:lnTo>
                    <a:pt x="1514" y="53"/>
                  </a:lnTo>
                  <a:lnTo>
                    <a:pt x="1542" y="61"/>
                  </a:lnTo>
                  <a:lnTo>
                    <a:pt x="1568" y="71"/>
                  </a:lnTo>
                  <a:lnTo>
                    <a:pt x="1595" y="80"/>
                  </a:lnTo>
                  <a:lnTo>
                    <a:pt x="1622" y="92"/>
                  </a:lnTo>
                  <a:lnTo>
                    <a:pt x="1647" y="103"/>
                  </a:lnTo>
                  <a:lnTo>
                    <a:pt x="1673" y="114"/>
                  </a:lnTo>
                  <a:lnTo>
                    <a:pt x="1699" y="127"/>
                  </a:lnTo>
                  <a:lnTo>
                    <a:pt x="1723" y="141"/>
                  </a:lnTo>
                  <a:lnTo>
                    <a:pt x="1748" y="154"/>
                  </a:lnTo>
                  <a:lnTo>
                    <a:pt x="1773" y="169"/>
                  </a:lnTo>
                  <a:lnTo>
                    <a:pt x="1796" y="184"/>
                  </a:lnTo>
                  <a:lnTo>
                    <a:pt x="1820" y="199"/>
                  </a:lnTo>
                  <a:lnTo>
                    <a:pt x="1843" y="215"/>
                  </a:lnTo>
                  <a:lnTo>
                    <a:pt x="1865" y="232"/>
                  </a:lnTo>
                  <a:lnTo>
                    <a:pt x="1888" y="249"/>
                  </a:lnTo>
                  <a:lnTo>
                    <a:pt x="1909" y="266"/>
                  </a:lnTo>
                  <a:lnTo>
                    <a:pt x="1931" y="284"/>
                  </a:lnTo>
                  <a:lnTo>
                    <a:pt x="1952" y="302"/>
                  </a:lnTo>
                  <a:lnTo>
                    <a:pt x="1972" y="322"/>
                  </a:lnTo>
                  <a:lnTo>
                    <a:pt x="1993" y="342"/>
                  </a:lnTo>
                  <a:lnTo>
                    <a:pt x="2012" y="361"/>
                  </a:lnTo>
                  <a:lnTo>
                    <a:pt x="2031" y="382"/>
                  </a:lnTo>
                  <a:lnTo>
                    <a:pt x="2049" y="403"/>
                  </a:lnTo>
                  <a:lnTo>
                    <a:pt x="2067" y="424"/>
                  </a:lnTo>
                  <a:lnTo>
                    <a:pt x="2086" y="446"/>
                  </a:lnTo>
                  <a:lnTo>
                    <a:pt x="2103" y="468"/>
                  </a:lnTo>
                  <a:lnTo>
                    <a:pt x="2119" y="491"/>
                  </a:lnTo>
                  <a:lnTo>
                    <a:pt x="2135" y="514"/>
                  </a:lnTo>
                  <a:lnTo>
                    <a:pt x="2151" y="537"/>
                  </a:lnTo>
                  <a:lnTo>
                    <a:pt x="2166" y="562"/>
                  </a:lnTo>
                  <a:lnTo>
                    <a:pt x="2180" y="585"/>
                  </a:lnTo>
                  <a:lnTo>
                    <a:pt x="2194" y="610"/>
                  </a:lnTo>
                  <a:lnTo>
                    <a:pt x="2206" y="635"/>
                  </a:lnTo>
                  <a:lnTo>
                    <a:pt x="2219" y="660"/>
                  </a:lnTo>
                  <a:lnTo>
                    <a:pt x="2231" y="687"/>
                  </a:lnTo>
                  <a:lnTo>
                    <a:pt x="2243" y="712"/>
                  </a:lnTo>
                  <a:lnTo>
                    <a:pt x="2253" y="739"/>
                  </a:lnTo>
                  <a:lnTo>
                    <a:pt x="2263" y="765"/>
                  </a:lnTo>
                  <a:lnTo>
                    <a:pt x="2273" y="792"/>
                  </a:lnTo>
                  <a:lnTo>
                    <a:pt x="2282" y="819"/>
                  </a:lnTo>
                  <a:lnTo>
                    <a:pt x="2290" y="847"/>
                  </a:lnTo>
                  <a:lnTo>
                    <a:pt x="2297" y="875"/>
                  </a:lnTo>
                  <a:lnTo>
                    <a:pt x="2305" y="902"/>
                  </a:lnTo>
                  <a:lnTo>
                    <a:pt x="2310" y="931"/>
                  </a:lnTo>
                  <a:lnTo>
                    <a:pt x="2316" y="960"/>
                  </a:lnTo>
                  <a:lnTo>
                    <a:pt x="2321" y="989"/>
                  </a:lnTo>
                  <a:lnTo>
                    <a:pt x="2325" y="1018"/>
                  </a:lnTo>
                  <a:lnTo>
                    <a:pt x="2328" y="1047"/>
                  </a:lnTo>
                  <a:lnTo>
                    <a:pt x="2330" y="1076"/>
                  </a:lnTo>
                  <a:lnTo>
                    <a:pt x="2332" y="1106"/>
                  </a:lnTo>
                  <a:lnTo>
                    <a:pt x="2334"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5E004D43-A674-4F02-8B0F-CF38A0F09AF4}"/>
                </a:ext>
              </a:extLst>
            </p:cNvPr>
            <p:cNvSpPr>
              <a:spLocks/>
            </p:cNvSpPr>
            <p:nvPr/>
          </p:nvSpPr>
          <p:spPr bwMode="auto">
            <a:xfrm>
              <a:off x="4436" y="1186"/>
              <a:ext cx="467" cy="467"/>
            </a:xfrm>
            <a:custGeom>
              <a:avLst/>
              <a:gdLst>
                <a:gd name="T0" fmla="*/ 2332 w 2335"/>
                <a:gd name="T1" fmla="*/ 1256 h 2332"/>
                <a:gd name="T2" fmla="*/ 2311 w 2335"/>
                <a:gd name="T3" fmla="*/ 1401 h 2332"/>
                <a:gd name="T4" fmla="*/ 2274 w 2335"/>
                <a:gd name="T5" fmla="*/ 1540 h 2332"/>
                <a:gd name="T6" fmla="*/ 2220 w 2335"/>
                <a:gd name="T7" fmla="*/ 1672 h 2332"/>
                <a:gd name="T8" fmla="*/ 2151 w 2335"/>
                <a:gd name="T9" fmla="*/ 1795 h 2332"/>
                <a:gd name="T10" fmla="*/ 2069 w 2335"/>
                <a:gd name="T11" fmla="*/ 1908 h 2332"/>
                <a:gd name="T12" fmla="*/ 1973 w 2335"/>
                <a:gd name="T13" fmla="*/ 2011 h 2332"/>
                <a:gd name="T14" fmla="*/ 1866 w 2335"/>
                <a:gd name="T15" fmla="*/ 2100 h 2332"/>
                <a:gd name="T16" fmla="*/ 1748 w 2335"/>
                <a:gd name="T17" fmla="*/ 2178 h 2332"/>
                <a:gd name="T18" fmla="*/ 1622 w 2335"/>
                <a:gd name="T19" fmla="*/ 2240 h 2332"/>
                <a:gd name="T20" fmla="*/ 1488 w 2335"/>
                <a:gd name="T21" fmla="*/ 2288 h 2332"/>
                <a:gd name="T22" fmla="*/ 1346 w 2335"/>
                <a:gd name="T23" fmla="*/ 2319 h 2332"/>
                <a:gd name="T24" fmla="*/ 1198 w 2335"/>
                <a:gd name="T25" fmla="*/ 2332 h 2332"/>
                <a:gd name="T26" fmla="*/ 1078 w 2335"/>
                <a:gd name="T27" fmla="*/ 2329 h 2332"/>
                <a:gd name="T28" fmla="*/ 933 w 2335"/>
                <a:gd name="T29" fmla="*/ 2309 h 2332"/>
                <a:gd name="T30" fmla="*/ 793 w 2335"/>
                <a:gd name="T31" fmla="*/ 2271 h 2332"/>
                <a:gd name="T32" fmla="*/ 662 w 2335"/>
                <a:gd name="T33" fmla="*/ 2218 h 2332"/>
                <a:gd name="T34" fmla="*/ 539 w 2335"/>
                <a:gd name="T35" fmla="*/ 2148 h 2332"/>
                <a:gd name="T36" fmla="*/ 425 w 2335"/>
                <a:gd name="T37" fmla="*/ 2066 h 2332"/>
                <a:gd name="T38" fmla="*/ 323 w 2335"/>
                <a:gd name="T39" fmla="*/ 1971 h 2332"/>
                <a:gd name="T40" fmla="*/ 232 w 2335"/>
                <a:gd name="T41" fmla="*/ 1864 h 2332"/>
                <a:gd name="T42" fmla="*/ 155 w 2335"/>
                <a:gd name="T43" fmla="*/ 1747 h 2332"/>
                <a:gd name="T44" fmla="*/ 92 w 2335"/>
                <a:gd name="T45" fmla="*/ 1620 h 2332"/>
                <a:gd name="T46" fmla="*/ 45 w 2335"/>
                <a:gd name="T47" fmla="*/ 1485 h 2332"/>
                <a:gd name="T48" fmla="*/ 14 w 2335"/>
                <a:gd name="T49" fmla="*/ 1343 h 2332"/>
                <a:gd name="T50" fmla="*/ 1 w 2335"/>
                <a:gd name="T51" fmla="*/ 1196 h 2332"/>
                <a:gd name="T52" fmla="*/ 4 w 2335"/>
                <a:gd name="T53" fmla="*/ 1076 h 2332"/>
                <a:gd name="T54" fmla="*/ 25 w 2335"/>
                <a:gd name="T55" fmla="*/ 931 h 2332"/>
                <a:gd name="T56" fmla="*/ 62 w 2335"/>
                <a:gd name="T57" fmla="*/ 792 h 2332"/>
                <a:gd name="T58" fmla="*/ 116 w 2335"/>
                <a:gd name="T59" fmla="*/ 660 h 2332"/>
                <a:gd name="T60" fmla="*/ 184 w 2335"/>
                <a:gd name="T61" fmla="*/ 537 h 2332"/>
                <a:gd name="T62" fmla="*/ 267 w 2335"/>
                <a:gd name="T63" fmla="*/ 424 h 2332"/>
                <a:gd name="T64" fmla="*/ 362 w 2335"/>
                <a:gd name="T65" fmla="*/ 322 h 2332"/>
                <a:gd name="T66" fmla="*/ 469 w 2335"/>
                <a:gd name="T67" fmla="*/ 232 h 2332"/>
                <a:gd name="T68" fmla="*/ 587 w 2335"/>
                <a:gd name="T69" fmla="*/ 154 h 2332"/>
                <a:gd name="T70" fmla="*/ 713 w 2335"/>
                <a:gd name="T71" fmla="*/ 92 h 2332"/>
                <a:gd name="T72" fmla="*/ 849 w 2335"/>
                <a:gd name="T73" fmla="*/ 44 h 2332"/>
                <a:gd name="T74" fmla="*/ 990 w 2335"/>
                <a:gd name="T75" fmla="*/ 13 h 2332"/>
                <a:gd name="T76" fmla="*/ 1137 w 2335"/>
                <a:gd name="T77" fmla="*/ 0 h 2332"/>
                <a:gd name="T78" fmla="*/ 1258 w 2335"/>
                <a:gd name="T79" fmla="*/ 3 h 2332"/>
                <a:gd name="T80" fmla="*/ 1403 w 2335"/>
                <a:gd name="T81" fmla="*/ 24 h 2332"/>
                <a:gd name="T82" fmla="*/ 1542 w 2335"/>
                <a:gd name="T83" fmla="*/ 61 h 2332"/>
                <a:gd name="T84" fmla="*/ 1674 w 2335"/>
                <a:gd name="T85" fmla="*/ 114 h 2332"/>
                <a:gd name="T86" fmla="*/ 1796 w 2335"/>
                <a:gd name="T87" fmla="*/ 184 h 2332"/>
                <a:gd name="T88" fmla="*/ 1910 w 2335"/>
                <a:gd name="T89" fmla="*/ 266 h 2332"/>
                <a:gd name="T90" fmla="*/ 2012 w 2335"/>
                <a:gd name="T91" fmla="*/ 361 h 2332"/>
                <a:gd name="T92" fmla="*/ 2103 w 2335"/>
                <a:gd name="T93" fmla="*/ 468 h 2332"/>
                <a:gd name="T94" fmla="*/ 2180 w 2335"/>
                <a:gd name="T95" fmla="*/ 585 h 2332"/>
                <a:gd name="T96" fmla="*/ 2243 w 2335"/>
                <a:gd name="T97" fmla="*/ 712 h 2332"/>
                <a:gd name="T98" fmla="*/ 2291 w 2335"/>
                <a:gd name="T99" fmla="*/ 847 h 2332"/>
                <a:gd name="T100" fmla="*/ 2321 w 2335"/>
                <a:gd name="T101" fmla="*/ 989 h 2332"/>
                <a:gd name="T102" fmla="*/ 2335 w 2335"/>
                <a:gd name="T103" fmla="*/ 1136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2">
                  <a:moveTo>
                    <a:pt x="2335" y="1166"/>
                  </a:moveTo>
                  <a:lnTo>
                    <a:pt x="2335" y="1166"/>
                  </a:lnTo>
                  <a:lnTo>
                    <a:pt x="2335" y="1196"/>
                  </a:lnTo>
                  <a:lnTo>
                    <a:pt x="2334" y="1226"/>
                  </a:lnTo>
                  <a:lnTo>
                    <a:pt x="2332" y="1256"/>
                  </a:lnTo>
                  <a:lnTo>
                    <a:pt x="2329" y="1286"/>
                  </a:lnTo>
                  <a:lnTo>
                    <a:pt x="2325" y="1315"/>
                  </a:lnTo>
                  <a:lnTo>
                    <a:pt x="2321" y="1343"/>
                  </a:lnTo>
                  <a:lnTo>
                    <a:pt x="2317" y="1372"/>
                  </a:lnTo>
                  <a:lnTo>
                    <a:pt x="2311" y="1401"/>
                  </a:lnTo>
                  <a:lnTo>
                    <a:pt x="2305" y="1430"/>
                  </a:lnTo>
                  <a:lnTo>
                    <a:pt x="2299" y="1458"/>
                  </a:lnTo>
                  <a:lnTo>
                    <a:pt x="2291" y="1485"/>
                  </a:lnTo>
                  <a:lnTo>
                    <a:pt x="2283" y="1513"/>
                  </a:lnTo>
                  <a:lnTo>
                    <a:pt x="2274" y="1540"/>
                  </a:lnTo>
                  <a:lnTo>
                    <a:pt x="2264" y="1568"/>
                  </a:lnTo>
                  <a:lnTo>
                    <a:pt x="2254" y="1594"/>
                  </a:lnTo>
                  <a:lnTo>
                    <a:pt x="2243" y="1620"/>
                  </a:lnTo>
                  <a:lnTo>
                    <a:pt x="2231" y="1647"/>
                  </a:lnTo>
                  <a:lnTo>
                    <a:pt x="2220" y="1672"/>
                  </a:lnTo>
                  <a:lnTo>
                    <a:pt x="2207" y="1697"/>
                  </a:lnTo>
                  <a:lnTo>
                    <a:pt x="2194" y="1722"/>
                  </a:lnTo>
                  <a:lnTo>
                    <a:pt x="2180" y="1747"/>
                  </a:lnTo>
                  <a:lnTo>
                    <a:pt x="2166" y="1770"/>
                  </a:lnTo>
                  <a:lnTo>
                    <a:pt x="2151" y="1795"/>
                  </a:lnTo>
                  <a:lnTo>
                    <a:pt x="2135" y="1819"/>
                  </a:lnTo>
                  <a:lnTo>
                    <a:pt x="2119" y="1841"/>
                  </a:lnTo>
                  <a:lnTo>
                    <a:pt x="2103" y="1864"/>
                  </a:lnTo>
                  <a:lnTo>
                    <a:pt x="2086" y="1886"/>
                  </a:lnTo>
                  <a:lnTo>
                    <a:pt x="2069" y="1908"/>
                  </a:lnTo>
                  <a:lnTo>
                    <a:pt x="2051" y="1930"/>
                  </a:lnTo>
                  <a:lnTo>
                    <a:pt x="2032" y="1950"/>
                  </a:lnTo>
                  <a:lnTo>
                    <a:pt x="2012" y="1971"/>
                  </a:lnTo>
                  <a:lnTo>
                    <a:pt x="1993" y="1990"/>
                  </a:lnTo>
                  <a:lnTo>
                    <a:pt x="1973" y="2011"/>
                  </a:lnTo>
                  <a:lnTo>
                    <a:pt x="1952" y="2030"/>
                  </a:lnTo>
                  <a:lnTo>
                    <a:pt x="1931" y="2048"/>
                  </a:lnTo>
                  <a:lnTo>
                    <a:pt x="1910" y="2066"/>
                  </a:lnTo>
                  <a:lnTo>
                    <a:pt x="1888" y="2083"/>
                  </a:lnTo>
                  <a:lnTo>
                    <a:pt x="1866" y="2100"/>
                  </a:lnTo>
                  <a:lnTo>
                    <a:pt x="1843" y="2117"/>
                  </a:lnTo>
                  <a:lnTo>
                    <a:pt x="1820" y="2133"/>
                  </a:lnTo>
                  <a:lnTo>
                    <a:pt x="1796" y="2148"/>
                  </a:lnTo>
                  <a:lnTo>
                    <a:pt x="1773" y="2163"/>
                  </a:lnTo>
                  <a:lnTo>
                    <a:pt x="1748" y="2178"/>
                  </a:lnTo>
                  <a:lnTo>
                    <a:pt x="1724" y="2191"/>
                  </a:lnTo>
                  <a:lnTo>
                    <a:pt x="1699" y="2205"/>
                  </a:lnTo>
                  <a:lnTo>
                    <a:pt x="1674" y="2218"/>
                  </a:lnTo>
                  <a:lnTo>
                    <a:pt x="1648" y="2230"/>
                  </a:lnTo>
                  <a:lnTo>
                    <a:pt x="1622" y="2240"/>
                  </a:lnTo>
                  <a:lnTo>
                    <a:pt x="1596" y="2252"/>
                  </a:lnTo>
                  <a:lnTo>
                    <a:pt x="1569" y="2262"/>
                  </a:lnTo>
                  <a:lnTo>
                    <a:pt x="1542" y="2271"/>
                  </a:lnTo>
                  <a:lnTo>
                    <a:pt x="1514" y="2280"/>
                  </a:lnTo>
                  <a:lnTo>
                    <a:pt x="1488" y="2288"/>
                  </a:lnTo>
                  <a:lnTo>
                    <a:pt x="1460" y="2296"/>
                  </a:lnTo>
                  <a:lnTo>
                    <a:pt x="1431" y="2302"/>
                  </a:lnTo>
                  <a:lnTo>
                    <a:pt x="1403" y="2309"/>
                  </a:lnTo>
                  <a:lnTo>
                    <a:pt x="1374" y="2314"/>
                  </a:lnTo>
                  <a:lnTo>
                    <a:pt x="1346" y="2319"/>
                  </a:lnTo>
                  <a:lnTo>
                    <a:pt x="1317" y="2324"/>
                  </a:lnTo>
                  <a:lnTo>
                    <a:pt x="1287" y="2327"/>
                  </a:lnTo>
                  <a:lnTo>
                    <a:pt x="1258" y="2329"/>
                  </a:lnTo>
                  <a:lnTo>
                    <a:pt x="1228" y="2331"/>
                  </a:lnTo>
                  <a:lnTo>
                    <a:pt x="1198" y="2332"/>
                  </a:lnTo>
                  <a:lnTo>
                    <a:pt x="1168" y="2332"/>
                  </a:lnTo>
                  <a:lnTo>
                    <a:pt x="1168" y="2332"/>
                  </a:lnTo>
                  <a:lnTo>
                    <a:pt x="1137" y="2332"/>
                  </a:lnTo>
                  <a:lnTo>
                    <a:pt x="1107" y="2331"/>
                  </a:lnTo>
                  <a:lnTo>
                    <a:pt x="1078" y="2329"/>
                  </a:lnTo>
                  <a:lnTo>
                    <a:pt x="1048" y="2327"/>
                  </a:lnTo>
                  <a:lnTo>
                    <a:pt x="1020" y="2324"/>
                  </a:lnTo>
                  <a:lnTo>
                    <a:pt x="990" y="2319"/>
                  </a:lnTo>
                  <a:lnTo>
                    <a:pt x="961" y="2314"/>
                  </a:lnTo>
                  <a:lnTo>
                    <a:pt x="933" y="2309"/>
                  </a:lnTo>
                  <a:lnTo>
                    <a:pt x="904" y="2302"/>
                  </a:lnTo>
                  <a:lnTo>
                    <a:pt x="876" y="2296"/>
                  </a:lnTo>
                  <a:lnTo>
                    <a:pt x="849" y="2288"/>
                  </a:lnTo>
                  <a:lnTo>
                    <a:pt x="821" y="2280"/>
                  </a:lnTo>
                  <a:lnTo>
                    <a:pt x="793" y="2271"/>
                  </a:lnTo>
                  <a:lnTo>
                    <a:pt x="766" y="2262"/>
                  </a:lnTo>
                  <a:lnTo>
                    <a:pt x="740" y="2252"/>
                  </a:lnTo>
                  <a:lnTo>
                    <a:pt x="713" y="2240"/>
                  </a:lnTo>
                  <a:lnTo>
                    <a:pt x="687" y="2230"/>
                  </a:lnTo>
                  <a:lnTo>
                    <a:pt x="662" y="2218"/>
                  </a:lnTo>
                  <a:lnTo>
                    <a:pt x="636" y="2205"/>
                  </a:lnTo>
                  <a:lnTo>
                    <a:pt x="611" y="2191"/>
                  </a:lnTo>
                  <a:lnTo>
                    <a:pt x="587" y="2178"/>
                  </a:lnTo>
                  <a:lnTo>
                    <a:pt x="562" y="2163"/>
                  </a:lnTo>
                  <a:lnTo>
                    <a:pt x="539" y="2148"/>
                  </a:lnTo>
                  <a:lnTo>
                    <a:pt x="515" y="2133"/>
                  </a:lnTo>
                  <a:lnTo>
                    <a:pt x="492" y="2117"/>
                  </a:lnTo>
                  <a:lnTo>
                    <a:pt x="469" y="2100"/>
                  </a:lnTo>
                  <a:lnTo>
                    <a:pt x="447" y="2083"/>
                  </a:lnTo>
                  <a:lnTo>
                    <a:pt x="425" y="2066"/>
                  </a:lnTo>
                  <a:lnTo>
                    <a:pt x="404" y="2048"/>
                  </a:lnTo>
                  <a:lnTo>
                    <a:pt x="383" y="2030"/>
                  </a:lnTo>
                  <a:lnTo>
                    <a:pt x="362" y="2011"/>
                  </a:lnTo>
                  <a:lnTo>
                    <a:pt x="342" y="1990"/>
                  </a:lnTo>
                  <a:lnTo>
                    <a:pt x="323" y="1971"/>
                  </a:lnTo>
                  <a:lnTo>
                    <a:pt x="304" y="1950"/>
                  </a:lnTo>
                  <a:lnTo>
                    <a:pt x="285" y="1930"/>
                  </a:lnTo>
                  <a:lnTo>
                    <a:pt x="267" y="1908"/>
                  </a:lnTo>
                  <a:lnTo>
                    <a:pt x="249" y="1886"/>
                  </a:lnTo>
                  <a:lnTo>
                    <a:pt x="232" y="1864"/>
                  </a:lnTo>
                  <a:lnTo>
                    <a:pt x="216" y="1841"/>
                  </a:lnTo>
                  <a:lnTo>
                    <a:pt x="200" y="1819"/>
                  </a:lnTo>
                  <a:lnTo>
                    <a:pt x="184" y="1795"/>
                  </a:lnTo>
                  <a:lnTo>
                    <a:pt x="169" y="1770"/>
                  </a:lnTo>
                  <a:lnTo>
                    <a:pt x="155" y="1747"/>
                  </a:lnTo>
                  <a:lnTo>
                    <a:pt x="141" y="1722"/>
                  </a:lnTo>
                  <a:lnTo>
                    <a:pt x="128" y="1697"/>
                  </a:lnTo>
                  <a:lnTo>
                    <a:pt x="116" y="1672"/>
                  </a:lnTo>
                  <a:lnTo>
                    <a:pt x="104" y="1647"/>
                  </a:lnTo>
                  <a:lnTo>
                    <a:pt x="92" y="1620"/>
                  </a:lnTo>
                  <a:lnTo>
                    <a:pt x="81" y="1594"/>
                  </a:lnTo>
                  <a:lnTo>
                    <a:pt x="72" y="1568"/>
                  </a:lnTo>
                  <a:lnTo>
                    <a:pt x="62" y="1540"/>
                  </a:lnTo>
                  <a:lnTo>
                    <a:pt x="53" y="1513"/>
                  </a:lnTo>
                  <a:lnTo>
                    <a:pt x="45" y="1485"/>
                  </a:lnTo>
                  <a:lnTo>
                    <a:pt x="38" y="1458"/>
                  </a:lnTo>
                  <a:lnTo>
                    <a:pt x="30" y="1430"/>
                  </a:lnTo>
                  <a:lnTo>
                    <a:pt x="25" y="1401"/>
                  </a:lnTo>
                  <a:lnTo>
                    <a:pt x="18" y="1372"/>
                  </a:lnTo>
                  <a:lnTo>
                    <a:pt x="14" y="1343"/>
                  </a:lnTo>
                  <a:lnTo>
                    <a:pt x="10" y="1315"/>
                  </a:lnTo>
                  <a:lnTo>
                    <a:pt x="7" y="1286"/>
                  </a:lnTo>
                  <a:lnTo>
                    <a:pt x="4" y="1256"/>
                  </a:lnTo>
                  <a:lnTo>
                    <a:pt x="2" y="1226"/>
                  </a:lnTo>
                  <a:lnTo>
                    <a:pt x="1" y="1196"/>
                  </a:lnTo>
                  <a:lnTo>
                    <a:pt x="0" y="1166"/>
                  </a:lnTo>
                  <a:lnTo>
                    <a:pt x="0" y="1166"/>
                  </a:lnTo>
                  <a:lnTo>
                    <a:pt x="1" y="1136"/>
                  </a:lnTo>
                  <a:lnTo>
                    <a:pt x="2" y="1106"/>
                  </a:lnTo>
                  <a:lnTo>
                    <a:pt x="4" y="1076"/>
                  </a:lnTo>
                  <a:lnTo>
                    <a:pt x="7" y="1047"/>
                  </a:lnTo>
                  <a:lnTo>
                    <a:pt x="10" y="1018"/>
                  </a:lnTo>
                  <a:lnTo>
                    <a:pt x="14" y="989"/>
                  </a:lnTo>
                  <a:lnTo>
                    <a:pt x="18" y="960"/>
                  </a:lnTo>
                  <a:lnTo>
                    <a:pt x="25" y="931"/>
                  </a:lnTo>
                  <a:lnTo>
                    <a:pt x="30" y="902"/>
                  </a:lnTo>
                  <a:lnTo>
                    <a:pt x="38" y="875"/>
                  </a:lnTo>
                  <a:lnTo>
                    <a:pt x="45" y="847"/>
                  </a:lnTo>
                  <a:lnTo>
                    <a:pt x="53" y="819"/>
                  </a:lnTo>
                  <a:lnTo>
                    <a:pt x="62" y="792"/>
                  </a:lnTo>
                  <a:lnTo>
                    <a:pt x="72" y="765"/>
                  </a:lnTo>
                  <a:lnTo>
                    <a:pt x="81" y="739"/>
                  </a:lnTo>
                  <a:lnTo>
                    <a:pt x="92" y="712"/>
                  </a:lnTo>
                  <a:lnTo>
                    <a:pt x="104" y="687"/>
                  </a:lnTo>
                  <a:lnTo>
                    <a:pt x="116" y="660"/>
                  </a:lnTo>
                  <a:lnTo>
                    <a:pt x="128" y="635"/>
                  </a:lnTo>
                  <a:lnTo>
                    <a:pt x="141" y="610"/>
                  </a:lnTo>
                  <a:lnTo>
                    <a:pt x="155" y="585"/>
                  </a:lnTo>
                  <a:lnTo>
                    <a:pt x="169" y="562"/>
                  </a:lnTo>
                  <a:lnTo>
                    <a:pt x="184" y="537"/>
                  </a:lnTo>
                  <a:lnTo>
                    <a:pt x="200" y="514"/>
                  </a:lnTo>
                  <a:lnTo>
                    <a:pt x="216" y="491"/>
                  </a:lnTo>
                  <a:lnTo>
                    <a:pt x="232" y="468"/>
                  </a:lnTo>
                  <a:lnTo>
                    <a:pt x="249" y="446"/>
                  </a:lnTo>
                  <a:lnTo>
                    <a:pt x="267" y="424"/>
                  </a:lnTo>
                  <a:lnTo>
                    <a:pt x="285" y="403"/>
                  </a:lnTo>
                  <a:lnTo>
                    <a:pt x="304" y="382"/>
                  </a:lnTo>
                  <a:lnTo>
                    <a:pt x="323" y="361"/>
                  </a:lnTo>
                  <a:lnTo>
                    <a:pt x="342" y="342"/>
                  </a:lnTo>
                  <a:lnTo>
                    <a:pt x="362" y="322"/>
                  </a:lnTo>
                  <a:lnTo>
                    <a:pt x="383" y="302"/>
                  </a:lnTo>
                  <a:lnTo>
                    <a:pt x="404" y="284"/>
                  </a:lnTo>
                  <a:lnTo>
                    <a:pt x="425" y="266"/>
                  </a:lnTo>
                  <a:lnTo>
                    <a:pt x="447" y="249"/>
                  </a:lnTo>
                  <a:lnTo>
                    <a:pt x="469" y="232"/>
                  </a:lnTo>
                  <a:lnTo>
                    <a:pt x="492" y="215"/>
                  </a:lnTo>
                  <a:lnTo>
                    <a:pt x="515" y="199"/>
                  </a:lnTo>
                  <a:lnTo>
                    <a:pt x="539" y="184"/>
                  </a:lnTo>
                  <a:lnTo>
                    <a:pt x="562" y="169"/>
                  </a:lnTo>
                  <a:lnTo>
                    <a:pt x="587" y="154"/>
                  </a:lnTo>
                  <a:lnTo>
                    <a:pt x="611" y="141"/>
                  </a:lnTo>
                  <a:lnTo>
                    <a:pt x="636" y="127"/>
                  </a:lnTo>
                  <a:lnTo>
                    <a:pt x="662" y="114"/>
                  </a:lnTo>
                  <a:lnTo>
                    <a:pt x="687" y="103"/>
                  </a:lnTo>
                  <a:lnTo>
                    <a:pt x="713" y="92"/>
                  </a:lnTo>
                  <a:lnTo>
                    <a:pt x="740" y="80"/>
                  </a:lnTo>
                  <a:lnTo>
                    <a:pt x="766" y="71"/>
                  </a:lnTo>
                  <a:lnTo>
                    <a:pt x="793" y="61"/>
                  </a:lnTo>
                  <a:lnTo>
                    <a:pt x="821" y="53"/>
                  </a:lnTo>
                  <a:lnTo>
                    <a:pt x="849" y="44"/>
                  </a:lnTo>
                  <a:lnTo>
                    <a:pt x="876" y="36"/>
                  </a:lnTo>
                  <a:lnTo>
                    <a:pt x="904" y="30"/>
                  </a:lnTo>
                  <a:lnTo>
                    <a:pt x="933" y="24"/>
                  </a:lnTo>
                  <a:lnTo>
                    <a:pt x="961" y="18"/>
                  </a:lnTo>
                  <a:lnTo>
                    <a:pt x="990" y="13"/>
                  </a:lnTo>
                  <a:lnTo>
                    <a:pt x="1020" y="9"/>
                  </a:lnTo>
                  <a:lnTo>
                    <a:pt x="1048" y="6"/>
                  </a:lnTo>
                  <a:lnTo>
                    <a:pt x="1078" y="3"/>
                  </a:lnTo>
                  <a:lnTo>
                    <a:pt x="1107" y="1"/>
                  </a:lnTo>
                  <a:lnTo>
                    <a:pt x="1137" y="0"/>
                  </a:lnTo>
                  <a:lnTo>
                    <a:pt x="1168" y="0"/>
                  </a:lnTo>
                  <a:lnTo>
                    <a:pt x="1168" y="0"/>
                  </a:lnTo>
                  <a:lnTo>
                    <a:pt x="1198" y="0"/>
                  </a:lnTo>
                  <a:lnTo>
                    <a:pt x="1228" y="1"/>
                  </a:lnTo>
                  <a:lnTo>
                    <a:pt x="1258" y="3"/>
                  </a:lnTo>
                  <a:lnTo>
                    <a:pt x="1287" y="6"/>
                  </a:lnTo>
                  <a:lnTo>
                    <a:pt x="1317" y="9"/>
                  </a:lnTo>
                  <a:lnTo>
                    <a:pt x="1346" y="13"/>
                  </a:lnTo>
                  <a:lnTo>
                    <a:pt x="1374" y="18"/>
                  </a:lnTo>
                  <a:lnTo>
                    <a:pt x="1403" y="24"/>
                  </a:lnTo>
                  <a:lnTo>
                    <a:pt x="1431" y="30"/>
                  </a:lnTo>
                  <a:lnTo>
                    <a:pt x="1460" y="36"/>
                  </a:lnTo>
                  <a:lnTo>
                    <a:pt x="1488" y="44"/>
                  </a:lnTo>
                  <a:lnTo>
                    <a:pt x="1514" y="53"/>
                  </a:lnTo>
                  <a:lnTo>
                    <a:pt x="1542" y="61"/>
                  </a:lnTo>
                  <a:lnTo>
                    <a:pt x="1569" y="71"/>
                  </a:lnTo>
                  <a:lnTo>
                    <a:pt x="1596" y="80"/>
                  </a:lnTo>
                  <a:lnTo>
                    <a:pt x="1622" y="92"/>
                  </a:lnTo>
                  <a:lnTo>
                    <a:pt x="1648" y="103"/>
                  </a:lnTo>
                  <a:lnTo>
                    <a:pt x="1674" y="114"/>
                  </a:lnTo>
                  <a:lnTo>
                    <a:pt x="1699" y="127"/>
                  </a:lnTo>
                  <a:lnTo>
                    <a:pt x="1724" y="141"/>
                  </a:lnTo>
                  <a:lnTo>
                    <a:pt x="1748" y="154"/>
                  </a:lnTo>
                  <a:lnTo>
                    <a:pt x="1773" y="169"/>
                  </a:lnTo>
                  <a:lnTo>
                    <a:pt x="1796" y="184"/>
                  </a:lnTo>
                  <a:lnTo>
                    <a:pt x="1820" y="199"/>
                  </a:lnTo>
                  <a:lnTo>
                    <a:pt x="1843" y="215"/>
                  </a:lnTo>
                  <a:lnTo>
                    <a:pt x="1866" y="232"/>
                  </a:lnTo>
                  <a:lnTo>
                    <a:pt x="1888" y="249"/>
                  </a:lnTo>
                  <a:lnTo>
                    <a:pt x="1910" y="266"/>
                  </a:lnTo>
                  <a:lnTo>
                    <a:pt x="1931" y="284"/>
                  </a:lnTo>
                  <a:lnTo>
                    <a:pt x="1952" y="302"/>
                  </a:lnTo>
                  <a:lnTo>
                    <a:pt x="1973" y="322"/>
                  </a:lnTo>
                  <a:lnTo>
                    <a:pt x="1993" y="342"/>
                  </a:lnTo>
                  <a:lnTo>
                    <a:pt x="2012" y="361"/>
                  </a:lnTo>
                  <a:lnTo>
                    <a:pt x="2032" y="382"/>
                  </a:lnTo>
                  <a:lnTo>
                    <a:pt x="2051" y="403"/>
                  </a:lnTo>
                  <a:lnTo>
                    <a:pt x="2069" y="424"/>
                  </a:lnTo>
                  <a:lnTo>
                    <a:pt x="2086" y="446"/>
                  </a:lnTo>
                  <a:lnTo>
                    <a:pt x="2103" y="468"/>
                  </a:lnTo>
                  <a:lnTo>
                    <a:pt x="2119" y="491"/>
                  </a:lnTo>
                  <a:lnTo>
                    <a:pt x="2135" y="514"/>
                  </a:lnTo>
                  <a:lnTo>
                    <a:pt x="2151" y="537"/>
                  </a:lnTo>
                  <a:lnTo>
                    <a:pt x="2166" y="562"/>
                  </a:lnTo>
                  <a:lnTo>
                    <a:pt x="2180" y="585"/>
                  </a:lnTo>
                  <a:lnTo>
                    <a:pt x="2194" y="610"/>
                  </a:lnTo>
                  <a:lnTo>
                    <a:pt x="2207" y="635"/>
                  </a:lnTo>
                  <a:lnTo>
                    <a:pt x="2220" y="660"/>
                  </a:lnTo>
                  <a:lnTo>
                    <a:pt x="2231" y="687"/>
                  </a:lnTo>
                  <a:lnTo>
                    <a:pt x="2243" y="712"/>
                  </a:lnTo>
                  <a:lnTo>
                    <a:pt x="2254" y="739"/>
                  </a:lnTo>
                  <a:lnTo>
                    <a:pt x="2264" y="765"/>
                  </a:lnTo>
                  <a:lnTo>
                    <a:pt x="2274" y="792"/>
                  </a:lnTo>
                  <a:lnTo>
                    <a:pt x="2283" y="819"/>
                  </a:lnTo>
                  <a:lnTo>
                    <a:pt x="2291" y="847"/>
                  </a:lnTo>
                  <a:lnTo>
                    <a:pt x="2299" y="875"/>
                  </a:lnTo>
                  <a:lnTo>
                    <a:pt x="2305" y="902"/>
                  </a:lnTo>
                  <a:lnTo>
                    <a:pt x="2311" y="931"/>
                  </a:lnTo>
                  <a:lnTo>
                    <a:pt x="2317" y="960"/>
                  </a:lnTo>
                  <a:lnTo>
                    <a:pt x="2321" y="989"/>
                  </a:lnTo>
                  <a:lnTo>
                    <a:pt x="2325" y="1018"/>
                  </a:lnTo>
                  <a:lnTo>
                    <a:pt x="2329" y="1047"/>
                  </a:lnTo>
                  <a:lnTo>
                    <a:pt x="2332" y="1076"/>
                  </a:lnTo>
                  <a:lnTo>
                    <a:pt x="2334" y="1106"/>
                  </a:lnTo>
                  <a:lnTo>
                    <a:pt x="2335"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B9562337-0606-49ED-B307-A35643DA5CDC}"/>
                </a:ext>
              </a:extLst>
            </p:cNvPr>
            <p:cNvSpPr>
              <a:spLocks/>
            </p:cNvSpPr>
            <p:nvPr/>
          </p:nvSpPr>
          <p:spPr bwMode="auto">
            <a:xfrm>
              <a:off x="5116" y="1184"/>
              <a:ext cx="467" cy="467"/>
            </a:xfrm>
            <a:custGeom>
              <a:avLst/>
              <a:gdLst>
                <a:gd name="T0" fmla="*/ 2331 w 2335"/>
                <a:gd name="T1" fmla="*/ 1255 h 2333"/>
                <a:gd name="T2" fmla="*/ 2311 w 2335"/>
                <a:gd name="T3" fmla="*/ 1400 h 2333"/>
                <a:gd name="T4" fmla="*/ 2273 w 2335"/>
                <a:gd name="T5" fmla="*/ 1540 h 2333"/>
                <a:gd name="T6" fmla="*/ 2220 w 2335"/>
                <a:gd name="T7" fmla="*/ 1672 h 2333"/>
                <a:gd name="T8" fmla="*/ 2150 w 2335"/>
                <a:gd name="T9" fmla="*/ 1794 h 2333"/>
                <a:gd name="T10" fmla="*/ 2068 w 2335"/>
                <a:gd name="T11" fmla="*/ 1908 h 2333"/>
                <a:gd name="T12" fmla="*/ 1973 w 2335"/>
                <a:gd name="T13" fmla="*/ 2010 h 2333"/>
                <a:gd name="T14" fmla="*/ 1866 w 2335"/>
                <a:gd name="T15" fmla="*/ 2101 h 2333"/>
                <a:gd name="T16" fmla="*/ 1749 w 2335"/>
                <a:gd name="T17" fmla="*/ 2178 h 2333"/>
                <a:gd name="T18" fmla="*/ 1621 w 2335"/>
                <a:gd name="T19" fmla="*/ 2241 h 2333"/>
                <a:gd name="T20" fmla="*/ 1487 w 2335"/>
                <a:gd name="T21" fmla="*/ 2288 h 2333"/>
                <a:gd name="T22" fmla="*/ 1346 w 2335"/>
                <a:gd name="T23" fmla="*/ 2319 h 2333"/>
                <a:gd name="T24" fmla="*/ 1197 w 2335"/>
                <a:gd name="T25" fmla="*/ 2331 h 2333"/>
                <a:gd name="T26" fmla="*/ 1077 w 2335"/>
                <a:gd name="T27" fmla="*/ 2328 h 2333"/>
                <a:gd name="T28" fmla="*/ 932 w 2335"/>
                <a:gd name="T29" fmla="*/ 2308 h 2333"/>
                <a:gd name="T30" fmla="*/ 793 w 2335"/>
                <a:gd name="T31" fmla="*/ 2271 h 2333"/>
                <a:gd name="T32" fmla="*/ 662 w 2335"/>
                <a:gd name="T33" fmla="*/ 2217 h 2333"/>
                <a:gd name="T34" fmla="*/ 538 w 2335"/>
                <a:gd name="T35" fmla="*/ 2149 h 2333"/>
                <a:gd name="T36" fmla="*/ 425 w 2335"/>
                <a:gd name="T37" fmla="*/ 2066 h 2333"/>
                <a:gd name="T38" fmla="*/ 323 w 2335"/>
                <a:gd name="T39" fmla="*/ 1971 h 2333"/>
                <a:gd name="T40" fmla="*/ 232 w 2335"/>
                <a:gd name="T41" fmla="*/ 1864 h 2333"/>
                <a:gd name="T42" fmla="*/ 155 w 2335"/>
                <a:gd name="T43" fmla="*/ 1746 h 2333"/>
                <a:gd name="T44" fmla="*/ 92 w 2335"/>
                <a:gd name="T45" fmla="*/ 1620 h 2333"/>
                <a:gd name="T46" fmla="*/ 44 w 2335"/>
                <a:gd name="T47" fmla="*/ 1485 h 2333"/>
                <a:gd name="T48" fmla="*/ 13 w 2335"/>
                <a:gd name="T49" fmla="*/ 1344 h 2333"/>
                <a:gd name="T50" fmla="*/ 0 w 2335"/>
                <a:gd name="T51" fmla="*/ 1196 h 2333"/>
                <a:gd name="T52" fmla="*/ 4 w 2335"/>
                <a:gd name="T53" fmla="*/ 1076 h 2333"/>
                <a:gd name="T54" fmla="*/ 24 w 2335"/>
                <a:gd name="T55" fmla="*/ 931 h 2333"/>
                <a:gd name="T56" fmla="*/ 61 w 2335"/>
                <a:gd name="T57" fmla="*/ 792 h 2333"/>
                <a:gd name="T58" fmla="*/ 116 w 2335"/>
                <a:gd name="T59" fmla="*/ 661 h 2333"/>
                <a:gd name="T60" fmla="*/ 184 w 2335"/>
                <a:gd name="T61" fmla="*/ 538 h 2333"/>
                <a:gd name="T62" fmla="*/ 266 w 2335"/>
                <a:gd name="T63" fmla="*/ 425 h 2333"/>
                <a:gd name="T64" fmla="*/ 363 w 2335"/>
                <a:gd name="T65" fmla="*/ 322 h 2333"/>
                <a:gd name="T66" fmla="*/ 469 w 2335"/>
                <a:gd name="T67" fmla="*/ 231 h 2333"/>
                <a:gd name="T68" fmla="*/ 587 w 2335"/>
                <a:gd name="T69" fmla="*/ 154 h 2333"/>
                <a:gd name="T70" fmla="*/ 713 w 2335"/>
                <a:gd name="T71" fmla="*/ 91 h 2333"/>
                <a:gd name="T72" fmla="*/ 848 w 2335"/>
                <a:gd name="T73" fmla="*/ 43 h 2333"/>
                <a:gd name="T74" fmla="*/ 990 w 2335"/>
                <a:gd name="T75" fmla="*/ 13 h 2333"/>
                <a:gd name="T76" fmla="*/ 1137 w 2335"/>
                <a:gd name="T77" fmla="*/ 0 h 2333"/>
                <a:gd name="T78" fmla="*/ 1257 w 2335"/>
                <a:gd name="T79" fmla="*/ 3 h 2333"/>
                <a:gd name="T80" fmla="*/ 1402 w 2335"/>
                <a:gd name="T81" fmla="*/ 23 h 2333"/>
                <a:gd name="T82" fmla="*/ 1542 w 2335"/>
                <a:gd name="T83" fmla="*/ 60 h 2333"/>
                <a:gd name="T84" fmla="*/ 1674 w 2335"/>
                <a:gd name="T85" fmla="*/ 115 h 2333"/>
                <a:gd name="T86" fmla="*/ 1797 w 2335"/>
                <a:gd name="T87" fmla="*/ 183 h 2333"/>
                <a:gd name="T88" fmla="*/ 1910 w 2335"/>
                <a:gd name="T89" fmla="*/ 265 h 2333"/>
                <a:gd name="T90" fmla="*/ 2012 w 2335"/>
                <a:gd name="T91" fmla="*/ 362 h 2333"/>
                <a:gd name="T92" fmla="*/ 2103 w 2335"/>
                <a:gd name="T93" fmla="*/ 468 h 2333"/>
                <a:gd name="T94" fmla="*/ 2180 w 2335"/>
                <a:gd name="T95" fmla="*/ 586 h 2333"/>
                <a:gd name="T96" fmla="*/ 2243 w 2335"/>
                <a:gd name="T97" fmla="*/ 712 h 2333"/>
                <a:gd name="T98" fmla="*/ 2290 w 2335"/>
                <a:gd name="T99" fmla="*/ 846 h 2333"/>
                <a:gd name="T100" fmla="*/ 2321 w 2335"/>
                <a:gd name="T101" fmla="*/ 988 h 2333"/>
                <a:gd name="T102" fmla="*/ 2334 w 2335"/>
                <a:gd name="T103" fmla="*/ 1136 h 2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3">
                  <a:moveTo>
                    <a:pt x="2335" y="1166"/>
                  </a:moveTo>
                  <a:lnTo>
                    <a:pt x="2335" y="1166"/>
                  </a:lnTo>
                  <a:lnTo>
                    <a:pt x="2334" y="1196"/>
                  </a:lnTo>
                  <a:lnTo>
                    <a:pt x="2333" y="1226"/>
                  </a:lnTo>
                  <a:lnTo>
                    <a:pt x="2331" y="1255"/>
                  </a:lnTo>
                  <a:lnTo>
                    <a:pt x="2329" y="1285"/>
                  </a:lnTo>
                  <a:lnTo>
                    <a:pt x="2326" y="1314"/>
                  </a:lnTo>
                  <a:lnTo>
                    <a:pt x="2321" y="1344"/>
                  </a:lnTo>
                  <a:lnTo>
                    <a:pt x="2316" y="1373"/>
                  </a:lnTo>
                  <a:lnTo>
                    <a:pt x="2311" y="1400"/>
                  </a:lnTo>
                  <a:lnTo>
                    <a:pt x="2305" y="1429"/>
                  </a:lnTo>
                  <a:lnTo>
                    <a:pt x="2298" y="1457"/>
                  </a:lnTo>
                  <a:lnTo>
                    <a:pt x="2290" y="1485"/>
                  </a:lnTo>
                  <a:lnTo>
                    <a:pt x="2282" y="1513"/>
                  </a:lnTo>
                  <a:lnTo>
                    <a:pt x="2273" y="1540"/>
                  </a:lnTo>
                  <a:lnTo>
                    <a:pt x="2264" y="1567"/>
                  </a:lnTo>
                  <a:lnTo>
                    <a:pt x="2254" y="1594"/>
                  </a:lnTo>
                  <a:lnTo>
                    <a:pt x="2243" y="1620"/>
                  </a:lnTo>
                  <a:lnTo>
                    <a:pt x="2232" y="1646"/>
                  </a:lnTo>
                  <a:lnTo>
                    <a:pt x="2220" y="1672"/>
                  </a:lnTo>
                  <a:lnTo>
                    <a:pt x="2207" y="1697"/>
                  </a:lnTo>
                  <a:lnTo>
                    <a:pt x="2194" y="1722"/>
                  </a:lnTo>
                  <a:lnTo>
                    <a:pt x="2180" y="1746"/>
                  </a:lnTo>
                  <a:lnTo>
                    <a:pt x="2165" y="1771"/>
                  </a:lnTo>
                  <a:lnTo>
                    <a:pt x="2150" y="1794"/>
                  </a:lnTo>
                  <a:lnTo>
                    <a:pt x="2135" y="1818"/>
                  </a:lnTo>
                  <a:lnTo>
                    <a:pt x="2119" y="1841"/>
                  </a:lnTo>
                  <a:lnTo>
                    <a:pt x="2103" y="1864"/>
                  </a:lnTo>
                  <a:lnTo>
                    <a:pt x="2086" y="1886"/>
                  </a:lnTo>
                  <a:lnTo>
                    <a:pt x="2068" y="1908"/>
                  </a:lnTo>
                  <a:lnTo>
                    <a:pt x="2050" y="1929"/>
                  </a:lnTo>
                  <a:lnTo>
                    <a:pt x="2032" y="1950"/>
                  </a:lnTo>
                  <a:lnTo>
                    <a:pt x="2012" y="1971"/>
                  </a:lnTo>
                  <a:lnTo>
                    <a:pt x="1993" y="1991"/>
                  </a:lnTo>
                  <a:lnTo>
                    <a:pt x="1973" y="2010"/>
                  </a:lnTo>
                  <a:lnTo>
                    <a:pt x="1953" y="2029"/>
                  </a:lnTo>
                  <a:lnTo>
                    <a:pt x="1931" y="2047"/>
                  </a:lnTo>
                  <a:lnTo>
                    <a:pt x="1910" y="2066"/>
                  </a:lnTo>
                  <a:lnTo>
                    <a:pt x="1889" y="2084"/>
                  </a:lnTo>
                  <a:lnTo>
                    <a:pt x="1866" y="2101"/>
                  </a:lnTo>
                  <a:lnTo>
                    <a:pt x="1844" y="2117"/>
                  </a:lnTo>
                  <a:lnTo>
                    <a:pt x="1820" y="2133"/>
                  </a:lnTo>
                  <a:lnTo>
                    <a:pt x="1797" y="2149"/>
                  </a:lnTo>
                  <a:lnTo>
                    <a:pt x="1773" y="2164"/>
                  </a:lnTo>
                  <a:lnTo>
                    <a:pt x="1749" y="2178"/>
                  </a:lnTo>
                  <a:lnTo>
                    <a:pt x="1724" y="2192"/>
                  </a:lnTo>
                  <a:lnTo>
                    <a:pt x="1698" y="2204"/>
                  </a:lnTo>
                  <a:lnTo>
                    <a:pt x="1674" y="2217"/>
                  </a:lnTo>
                  <a:lnTo>
                    <a:pt x="1648" y="2229"/>
                  </a:lnTo>
                  <a:lnTo>
                    <a:pt x="1621" y="2241"/>
                  </a:lnTo>
                  <a:lnTo>
                    <a:pt x="1596" y="2251"/>
                  </a:lnTo>
                  <a:lnTo>
                    <a:pt x="1569" y="2261"/>
                  </a:lnTo>
                  <a:lnTo>
                    <a:pt x="1542" y="2271"/>
                  </a:lnTo>
                  <a:lnTo>
                    <a:pt x="1515" y="2280"/>
                  </a:lnTo>
                  <a:lnTo>
                    <a:pt x="1487" y="2288"/>
                  </a:lnTo>
                  <a:lnTo>
                    <a:pt x="1459" y="2295"/>
                  </a:lnTo>
                  <a:lnTo>
                    <a:pt x="1431" y="2303"/>
                  </a:lnTo>
                  <a:lnTo>
                    <a:pt x="1402" y="2308"/>
                  </a:lnTo>
                  <a:lnTo>
                    <a:pt x="1375" y="2314"/>
                  </a:lnTo>
                  <a:lnTo>
                    <a:pt x="1346" y="2319"/>
                  </a:lnTo>
                  <a:lnTo>
                    <a:pt x="1316" y="2323"/>
                  </a:lnTo>
                  <a:lnTo>
                    <a:pt x="1287" y="2326"/>
                  </a:lnTo>
                  <a:lnTo>
                    <a:pt x="1257" y="2328"/>
                  </a:lnTo>
                  <a:lnTo>
                    <a:pt x="1227" y="2330"/>
                  </a:lnTo>
                  <a:lnTo>
                    <a:pt x="1197" y="2331"/>
                  </a:lnTo>
                  <a:lnTo>
                    <a:pt x="1167" y="2333"/>
                  </a:lnTo>
                  <a:lnTo>
                    <a:pt x="1167" y="2333"/>
                  </a:lnTo>
                  <a:lnTo>
                    <a:pt x="1137" y="2331"/>
                  </a:lnTo>
                  <a:lnTo>
                    <a:pt x="1107" y="2330"/>
                  </a:lnTo>
                  <a:lnTo>
                    <a:pt x="1077" y="2328"/>
                  </a:lnTo>
                  <a:lnTo>
                    <a:pt x="1049" y="2326"/>
                  </a:lnTo>
                  <a:lnTo>
                    <a:pt x="1019" y="2323"/>
                  </a:lnTo>
                  <a:lnTo>
                    <a:pt x="990" y="2319"/>
                  </a:lnTo>
                  <a:lnTo>
                    <a:pt x="961" y="2314"/>
                  </a:lnTo>
                  <a:lnTo>
                    <a:pt x="932" y="2308"/>
                  </a:lnTo>
                  <a:lnTo>
                    <a:pt x="904" y="2303"/>
                  </a:lnTo>
                  <a:lnTo>
                    <a:pt x="876" y="2295"/>
                  </a:lnTo>
                  <a:lnTo>
                    <a:pt x="848" y="2288"/>
                  </a:lnTo>
                  <a:lnTo>
                    <a:pt x="820" y="2280"/>
                  </a:lnTo>
                  <a:lnTo>
                    <a:pt x="793" y="2271"/>
                  </a:lnTo>
                  <a:lnTo>
                    <a:pt x="767" y="2261"/>
                  </a:lnTo>
                  <a:lnTo>
                    <a:pt x="740" y="2251"/>
                  </a:lnTo>
                  <a:lnTo>
                    <a:pt x="713" y="2241"/>
                  </a:lnTo>
                  <a:lnTo>
                    <a:pt x="687" y="2229"/>
                  </a:lnTo>
                  <a:lnTo>
                    <a:pt x="662" y="2217"/>
                  </a:lnTo>
                  <a:lnTo>
                    <a:pt x="636" y="2204"/>
                  </a:lnTo>
                  <a:lnTo>
                    <a:pt x="612" y="2192"/>
                  </a:lnTo>
                  <a:lnTo>
                    <a:pt x="587" y="2178"/>
                  </a:lnTo>
                  <a:lnTo>
                    <a:pt x="562" y="2164"/>
                  </a:lnTo>
                  <a:lnTo>
                    <a:pt x="538" y="2149"/>
                  </a:lnTo>
                  <a:lnTo>
                    <a:pt x="514" y="2133"/>
                  </a:lnTo>
                  <a:lnTo>
                    <a:pt x="492" y="2117"/>
                  </a:lnTo>
                  <a:lnTo>
                    <a:pt x="469" y="2101"/>
                  </a:lnTo>
                  <a:lnTo>
                    <a:pt x="447" y="2084"/>
                  </a:lnTo>
                  <a:lnTo>
                    <a:pt x="425" y="2066"/>
                  </a:lnTo>
                  <a:lnTo>
                    <a:pt x="403" y="2047"/>
                  </a:lnTo>
                  <a:lnTo>
                    <a:pt x="383" y="2029"/>
                  </a:lnTo>
                  <a:lnTo>
                    <a:pt x="363" y="2010"/>
                  </a:lnTo>
                  <a:lnTo>
                    <a:pt x="342" y="1991"/>
                  </a:lnTo>
                  <a:lnTo>
                    <a:pt x="323" y="1971"/>
                  </a:lnTo>
                  <a:lnTo>
                    <a:pt x="304" y="1950"/>
                  </a:lnTo>
                  <a:lnTo>
                    <a:pt x="285" y="1929"/>
                  </a:lnTo>
                  <a:lnTo>
                    <a:pt x="266" y="1908"/>
                  </a:lnTo>
                  <a:lnTo>
                    <a:pt x="249" y="1886"/>
                  </a:lnTo>
                  <a:lnTo>
                    <a:pt x="232" y="1864"/>
                  </a:lnTo>
                  <a:lnTo>
                    <a:pt x="215" y="1841"/>
                  </a:lnTo>
                  <a:lnTo>
                    <a:pt x="199" y="1818"/>
                  </a:lnTo>
                  <a:lnTo>
                    <a:pt x="184" y="1794"/>
                  </a:lnTo>
                  <a:lnTo>
                    <a:pt x="169" y="1771"/>
                  </a:lnTo>
                  <a:lnTo>
                    <a:pt x="155" y="1746"/>
                  </a:lnTo>
                  <a:lnTo>
                    <a:pt x="141" y="1722"/>
                  </a:lnTo>
                  <a:lnTo>
                    <a:pt x="128" y="1697"/>
                  </a:lnTo>
                  <a:lnTo>
                    <a:pt x="116" y="1672"/>
                  </a:lnTo>
                  <a:lnTo>
                    <a:pt x="103" y="1646"/>
                  </a:lnTo>
                  <a:lnTo>
                    <a:pt x="92" y="1620"/>
                  </a:lnTo>
                  <a:lnTo>
                    <a:pt x="82" y="1594"/>
                  </a:lnTo>
                  <a:lnTo>
                    <a:pt x="71" y="1567"/>
                  </a:lnTo>
                  <a:lnTo>
                    <a:pt x="61" y="1540"/>
                  </a:lnTo>
                  <a:lnTo>
                    <a:pt x="53" y="1513"/>
                  </a:lnTo>
                  <a:lnTo>
                    <a:pt x="44" y="1485"/>
                  </a:lnTo>
                  <a:lnTo>
                    <a:pt x="37" y="1457"/>
                  </a:lnTo>
                  <a:lnTo>
                    <a:pt x="30" y="1429"/>
                  </a:lnTo>
                  <a:lnTo>
                    <a:pt x="24" y="1400"/>
                  </a:lnTo>
                  <a:lnTo>
                    <a:pt x="19" y="1373"/>
                  </a:lnTo>
                  <a:lnTo>
                    <a:pt x="13" y="1344"/>
                  </a:lnTo>
                  <a:lnTo>
                    <a:pt x="10" y="1314"/>
                  </a:lnTo>
                  <a:lnTo>
                    <a:pt x="7" y="1285"/>
                  </a:lnTo>
                  <a:lnTo>
                    <a:pt x="4" y="1255"/>
                  </a:lnTo>
                  <a:lnTo>
                    <a:pt x="1" y="1226"/>
                  </a:lnTo>
                  <a:lnTo>
                    <a:pt x="0" y="1196"/>
                  </a:lnTo>
                  <a:lnTo>
                    <a:pt x="0" y="1166"/>
                  </a:lnTo>
                  <a:lnTo>
                    <a:pt x="0" y="1166"/>
                  </a:lnTo>
                  <a:lnTo>
                    <a:pt x="0" y="1136"/>
                  </a:lnTo>
                  <a:lnTo>
                    <a:pt x="1" y="1106"/>
                  </a:lnTo>
                  <a:lnTo>
                    <a:pt x="4" y="1076"/>
                  </a:lnTo>
                  <a:lnTo>
                    <a:pt x="7" y="1047"/>
                  </a:lnTo>
                  <a:lnTo>
                    <a:pt x="10" y="1017"/>
                  </a:lnTo>
                  <a:lnTo>
                    <a:pt x="13" y="988"/>
                  </a:lnTo>
                  <a:lnTo>
                    <a:pt x="19" y="959"/>
                  </a:lnTo>
                  <a:lnTo>
                    <a:pt x="24" y="931"/>
                  </a:lnTo>
                  <a:lnTo>
                    <a:pt x="30" y="903"/>
                  </a:lnTo>
                  <a:lnTo>
                    <a:pt x="37" y="874"/>
                  </a:lnTo>
                  <a:lnTo>
                    <a:pt x="44" y="846"/>
                  </a:lnTo>
                  <a:lnTo>
                    <a:pt x="53" y="820"/>
                  </a:lnTo>
                  <a:lnTo>
                    <a:pt x="61" y="792"/>
                  </a:lnTo>
                  <a:lnTo>
                    <a:pt x="71" y="765"/>
                  </a:lnTo>
                  <a:lnTo>
                    <a:pt x="82" y="738"/>
                  </a:lnTo>
                  <a:lnTo>
                    <a:pt x="92" y="712"/>
                  </a:lnTo>
                  <a:lnTo>
                    <a:pt x="103" y="686"/>
                  </a:lnTo>
                  <a:lnTo>
                    <a:pt x="116" y="661"/>
                  </a:lnTo>
                  <a:lnTo>
                    <a:pt x="128" y="635"/>
                  </a:lnTo>
                  <a:lnTo>
                    <a:pt x="141" y="610"/>
                  </a:lnTo>
                  <a:lnTo>
                    <a:pt x="155" y="586"/>
                  </a:lnTo>
                  <a:lnTo>
                    <a:pt x="169" y="561"/>
                  </a:lnTo>
                  <a:lnTo>
                    <a:pt x="184" y="538"/>
                  </a:lnTo>
                  <a:lnTo>
                    <a:pt x="199" y="514"/>
                  </a:lnTo>
                  <a:lnTo>
                    <a:pt x="215" y="491"/>
                  </a:lnTo>
                  <a:lnTo>
                    <a:pt x="232" y="468"/>
                  </a:lnTo>
                  <a:lnTo>
                    <a:pt x="249" y="446"/>
                  </a:lnTo>
                  <a:lnTo>
                    <a:pt x="266" y="425"/>
                  </a:lnTo>
                  <a:lnTo>
                    <a:pt x="285" y="403"/>
                  </a:lnTo>
                  <a:lnTo>
                    <a:pt x="304" y="382"/>
                  </a:lnTo>
                  <a:lnTo>
                    <a:pt x="323" y="362"/>
                  </a:lnTo>
                  <a:lnTo>
                    <a:pt x="342" y="341"/>
                  </a:lnTo>
                  <a:lnTo>
                    <a:pt x="363" y="322"/>
                  </a:lnTo>
                  <a:lnTo>
                    <a:pt x="383" y="303"/>
                  </a:lnTo>
                  <a:lnTo>
                    <a:pt x="403" y="284"/>
                  </a:lnTo>
                  <a:lnTo>
                    <a:pt x="425" y="265"/>
                  </a:lnTo>
                  <a:lnTo>
                    <a:pt x="447" y="248"/>
                  </a:lnTo>
                  <a:lnTo>
                    <a:pt x="469" y="231"/>
                  </a:lnTo>
                  <a:lnTo>
                    <a:pt x="492" y="215"/>
                  </a:lnTo>
                  <a:lnTo>
                    <a:pt x="514" y="199"/>
                  </a:lnTo>
                  <a:lnTo>
                    <a:pt x="538" y="183"/>
                  </a:lnTo>
                  <a:lnTo>
                    <a:pt x="562" y="168"/>
                  </a:lnTo>
                  <a:lnTo>
                    <a:pt x="587" y="154"/>
                  </a:lnTo>
                  <a:lnTo>
                    <a:pt x="612" y="141"/>
                  </a:lnTo>
                  <a:lnTo>
                    <a:pt x="636" y="128"/>
                  </a:lnTo>
                  <a:lnTo>
                    <a:pt x="662" y="115"/>
                  </a:lnTo>
                  <a:lnTo>
                    <a:pt x="687" y="103"/>
                  </a:lnTo>
                  <a:lnTo>
                    <a:pt x="713" y="91"/>
                  </a:lnTo>
                  <a:lnTo>
                    <a:pt x="740" y="81"/>
                  </a:lnTo>
                  <a:lnTo>
                    <a:pt x="767" y="70"/>
                  </a:lnTo>
                  <a:lnTo>
                    <a:pt x="793" y="60"/>
                  </a:lnTo>
                  <a:lnTo>
                    <a:pt x="820" y="52"/>
                  </a:lnTo>
                  <a:lnTo>
                    <a:pt x="848" y="43"/>
                  </a:lnTo>
                  <a:lnTo>
                    <a:pt x="876" y="36"/>
                  </a:lnTo>
                  <a:lnTo>
                    <a:pt x="904" y="29"/>
                  </a:lnTo>
                  <a:lnTo>
                    <a:pt x="932" y="23"/>
                  </a:lnTo>
                  <a:lnTo>
                    <a:pt x="961" y="18"/>
                  </a:lnTo>
                  <a:lnTo>
                    <a:pt x="990" y="13"/>
                  </a:lnTo>
                  <a:lnTo>
                    <a:pt x="1019" y="9"/>
                  </a:lnTo>
                  <a:lnTo>
                    <a:pt x="1049" y="6"/>
                  </a:lnTo>
                  <a:lnTo>
                    <a:pt x="1077" y="3"/>
                  </a:lnTo>
                  <a:lnTo>
                    <a:pt x="1107" y="1"/>
                  </a:lnTo>
                  <a:lnTo>
                    <a:pt x="1137" y="0"/>
                  </a:lnTo>
                  <a:lnTo>
                    <a:pt x="1167" y="0"/>
                  </a:lnTo>
                  <a:lnTo>
                    <a:pt x="1167" y="0"/>
                  </a:lnTo>
                  <a:lnTo>
                    <a:pt x="1197" y="0"/>
                  </a:lnTo>
                  <a:lnTo>
                    <a:pt x="1227" y="1"/>
                  </a:lnTo>
                  <a:lnTo>
                    <a:pt x="1257" y="3"/>
                  </a:lnTo>
                  <a:lnTo>
                    <a:pt x="1287" y="6"/>
                  </a:lnTo>
                  <a:lnTo>
                    <a:pt x="1316" y="9"/>
                  </a:lnTo>
                  <a:lnTo>
                    <a:pt x="1346" y="13"/>
                  </a:lnTo>
                  <a:lnTo>
                    <a:pt x="1375" y="18"/>
                  </a:lnTo>
                  <a:lnTo>
                    <a:pt x="1402" y="23"/>
                  </a:lnTo>
                  <a:lnTo>
                    <a:pt x="1431" y="29"/>
                  </a:lnTo>
                  <a:lnTo>
                    <a:pt x="1459" y="36"/>
                  </a:lnTo>
                  <a:lnTo>
                    <a:pt x="1487" y="43"/>
                  </a:lnTo>
                  <a:lnTo>
                    <a:pt x="1515" y="52"/>
                  </a:lnTo>
                  <a:lnTo>
                    <a:pt x="1542" y="60"/>
                  </a:lnTo>
                  <a:lnTo>
                    <a:pt x="1569" y="70"/>
                  </a:lnTo>
                  <a:lnTo>
                    <a:pt x="1596" y="81"/>
                  </a:lnTo>
                  <a:lnTo>
                    <a:pt x="1621" y="91"/>
                  </a:lnTo>
                  <a:lnTo>
                    <a:pt x="1648" y="103"/>
                  </a:lnTo>
                  <a:lnTo>
                    <a:pt x="1674" y="115"/>
                  </a:lnTo>
                  <a:lnTo>
                    <a:pt x="1698" y="128"/>
                  </a:lnTo>
                  <a:lnTo>
                    <a:pt x="1724" y="141"/>
                  </a:lnTo>
                  <a:lnTo>
                    <a:pt x="1749" y="154"/>
                  </a:lnTo>
                  <a:lnTo>
                    <a:pt x="1773" y="168"/>
                  </a:lnTo>
                  <a:lnTo>
                    <a:pt x="1797" y="183"/>
                  </a:lnTo>
                  <a:lnTo>
                    <a:pt x="1820" y="199"/>
                  </a:lnTo>
                  <a:lnTo>
                    <a:pt x="1844" y="215"/>
                  </a:lnTo>
                  <a:lnTo>
                    <a:pt x="1866" y="231"/>
                  </a:lnTo>
                  <a:lnTo>
                    <a:pt x="1889" y="248"/>
                  </a:lnTo>
                  <a:lnTo>
                    <a:pt x="1910" y="265"/>
                  </a:lnTo>
                  <a:lnTo>
                    <a:pt x="1931" y="284"/>
                  </a:lnTo>
                  <a:lnTo>
                    <a:pt x="1953" y="303"/>
                  </a:lnTo>
                  <a:lnTo>
                    <a:pt x="1973" y="322"/>
                  </a:lnTo>
                  <a:lnTo>
                    <a:pt x="1993" y="341"/>
                  </a:lnTo>
                  <a:lnTo>
                    <a:pt x="2012" y="362"/>
                  </a:lnTo>
                  <a:lnTo>
                    <a:pt x="2032" y="382"/>
                  </a:lnTo>
                  <a:lnTo>
                    <a:pt x="2050" y="403"/>
                  </a:lnTo>
                  <a:lnTo>
                    <a:pt x="2068" y="425"/>
                  </a:lnTo>
                  <a:lnTo>
                    <a:pt x="2086" y="446"/>
                  </a:lnTo>
                  <a:lnTo>
                    <a:pt x="2103" y="468"/>
                  </a:lnTo>
                  <a:lnTo>
                    <a:pt x="2119" y="491"/>
                  </a:lnTo>
                  <a:lnTo>
                    <a:pt x="2135" y="514"/>
                  </a:lnTo>
                  <a:lnTo>
                    <a:pt x="2150" y="538"/>
                  </a:lnTo>
                  <a:lnTo>
                    <a:pt x="2165" y="561"/>
                  </a:lnTo>
                  <a:lnTo>
                    <a:pt x="2180" y="586"/>
                  </a:lnTo>
                  <a:lnTo>
                    <a:pt x="2194" y="610"/>
                  </a:lnTo>
                  <a:lnTo>
                    <a:pt x="2207" y="635"/>
                  </a:lnTo>
                  <a:lnTo>
                    <a:pt x="2220" y="661"/>
                  </a:lnTo>
                  <a:lnTo>
                    <a:pt x="2232" y="686"/>
                  </a:lnTo>
                  <a:lnTo>
                    <a:pt x="2243" y="712"/>
                  </a:lnTo>
                  <a:lnTo>
                    <a:pt x="2254" y="738"/>
                  </a:lnTo>
                  <a:lnTo>
                    <a:pt x="2264" y="765"/>
                  </a:lnTo>
                  <a:lnTo>
                    <a:pt x="2273" y="792"/>
                  </a:lnTo>
                  <a:lnTo>
                    <a:pt x="2282" y="820"/>
                  </a:lnTo>
                  <a:lnTo>
                    <a:pt x="2290" y="846"/>
                  </a:lnTo>
                  <a:lnTo>
                    <a:pt x="2298" y="874"/>
                  </a:lnTo>
                  <a:lnTo>
                    <a:pt x="2305" y="903"/>
                  </a:lnTo>
                  <a:lnTo>
                    <a:pt x="2311" y="931"/>
                  </a:lnTo>
                  <a:lnTo>
                    <a:pt x="2316" y="959"/>
                  </a:lnTo>
                  <a:lnTo>
                    <a:pt x="2321" y="988"/>
                  </a:lnTo>
                  <a:lnTo>
                    <a:pt x="2326" y="1017"/>
                  </a:lnTo>
                  <a:lnTo>
                    <a:pt x="2329" y="1047"/>
                  </a:lnTo>
                  <a:lnTo>
                    <a:pt x="2331" y="1076"/>
                  </a:lnTo>
                  <a:lnTo>
                    <a:pt x="2333" y="1106"/>
                  </a:lnTo>
                  <a:lnTo>
                    <a:pt x="2334"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Slide Number Placeholder 1">
            <a:extLst>
              <a:ext uri="{FF2B5EF4-FFF2-40B4-BE49-F238E27FC236}">
                <a16:creationId xmlns:a16="http://schemas.microsoft.com/office/drawing/2014/main" id="{57A901A0-F1C7-4AB3-8B32-42AB566AF1B0}"/>
              </a:ext>
            </a:extLst>
          </p:cNvPr>
          <p:cNvSpPr>
            <a:spLocks noGrp="1"/>
          </p:cNvSpPr>
          <p:nvPr>
            <p:ph type="sldNum" sz="quarter" idx="12"/>
          </p:nvPr>
        </p:nvSpPr>
        <p:spPr/>
        <p:txBody>
          <a:bodyPr/>
          <a:lstStyle/>
          <a:p>
            <a:fld id="{9639ED2B-37ED-4527-B698-007C17A6D46F}" type="slidenum">
              <a:rPr lang="en-US" smtClean="0"/>
              <a:t>52</a:t>
            </a:fld>
            <a:endParaRPr lang="en-US"/>
          </a:p>
        </p:txBody>
      </p:sp>
    </p:spTree>
    <p:extLst>
      <p:ext uri="{BB962C8B-B14F-4D97-AF65-F5344CB8AC3E}">
        <p14:creationId xmlns:p14="http://schemas.microsoft.com/office/powerpoint/2010/main" val="4481417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CB03B5-413A-4199-9FC9-AB7EF0A737A9}"/>
              </a:ext>
            </a:extLst>
          </p:cNvPr>
          <p:cNvSpPr>
            <a:spLocks noGrp="1"/>
          </p:cNvSpPr>
          <p:nvPr>
            <p:ph type="title"/>
          </p:nvPr>
        </p:nvSpPr>
        <p:spPr/>
        <p:txBody>
          <a:bodyPr/>
          <a:lstStyle/>
          <a:p>
            <a:r>
              <a:rPr lang="en-US">
                <a:cs typeface="Arial"/>
              </a:rPr>
              <a:t>Inter-Council Coordination Committee Report</a:t>
            </a:r>
          </a:p>
        </p:txBody>
      </p:sp>
      <p:grpSp>
        <p:nvGrpSpPr>
          <p:cNvPr id="11" name="Group 4">
            <a:extLst>
              <a:ext uri="{FF2B5EF4-FFF2-40B4-BE49-F238E27FC236}">
                <a16:creationId xmlns:a16="http://schemas.microsoft.com/office/drawing/2014/main" id="{352638D9-EBBE-467F-95B4-9F6F79F44BAF}"/>
              </a:ext>
            </a:extLst>
          </p:cNvPr>
          <p:cNvGrpSpPr>
            <a:grpSpLocks noChangeAspect="1"/>
          </p:cNvGrpSpPr>
          <p:nvPr/>
        </p:nvGrpSpPr>
        <p:grpSpPr bwMode="auto">
          <a:xfrm>
            <a:off x="10176930" y="2145864"/>
            <a:ext cx="1268942" cy="1046950"/>
            <a:chOff x="1222" y="0"/>
            <a:chExt cx="5236" cy="4320"/>
          </a:xfrm>
          <a:solidFill>
            <a:schemeClr val="bg1"/>
          </a:solidFill>
        </p:grpSpPr>
        <p:sp>
          <p:nvSpPr>
            <p:cNvPr id="12" name="Freeform 5">
              <a:extLst>
                <a:ext uri="{FF2B5EF4-FFF2-40B4-BE49-F238E27FC236}">
                  <a16:creationId xmlns:a16="http://schemas.microsoft.com/office/drawing/2014/main" id="{5CABBD93-84E3-40A2-B9F9-B1C6BDE2EBDE}"/>
                </a:ext>
              </a:extLst>
            </p:cNvPr>
            <p:cNvSpPr>
              <a:spLocks/>
            </p:cNvSpPr>
            <p:nvPr/>
          </p:nvSpPr>
          <p:spPr bwMode="auto">
            <a:xfrm>
              <a:off x="1222" y="903"/>
              <a:ext cx="3278" cy="3417"/>
            </a:xfrm>
            <a:custGeom>
              <a:avLst/>
              <a:gdLst>
                <a:gd name="T0" fmla="*/ 7334 w 16392"/>
                <a:gd name="T1" fmla="*/ 72 h 17085"/>
                <a:gd name="T2" fmla="*/ 6287 w 16392"/>
                <a:gd name="T3" fmla="*/ 256 h 17085"/>
                <a:gd name="T4" fmla="*/ 5267 w 16392"/>
                <a:gd name="T5" fmla="*/ 542 h 17085"/>
                <a:gd name="T6" fmla="*/ 4289 w 16392"/>
                <a:gd name="T7" fmla="*/ 928 h 17085"/>
                <a:gd name="T8" fmla="*/ 3369 w 16392"/>
                <a:gd name="T9" fmla="*/ 1415 h 17085"/>
                <a:gd name="T10" fmla="*/ 2522 w 16392"/>
                <a:gd name="T11" fmla="*/ 2002 h 17085"/>
                <a:gd name="T12" fmla="*/ 1761 w 16392"/>
                <a:gd name="T13" fmla="*/ 2689 h 17085"/>
                <a:gd name="T14" fmla="*/ 1259 w 16392"/>
                <a:gd name="T15" fmla="*/ 3267 h 17085"/>
                <a:gd name="T16" fmla="*/ 839 w 16392"/>
                <a:gd name="T17" fmla="*/ 3877 h 17085"/>
                <a:gd name="T18" fmla="*/ 503 w 16392"/>
                <a:gd name="T19" fmla="*/ 4512 h 17085"/>
                <a:gd name="T20" fmla="*/ 253 w 16392"/>
                <a:gd name="T21" fmla="*/ 5163 h 17085"/>
                <a:gd name="T22" fmla="*/ 89 w 16392"/>
                <a:gd name="T23" fmla="*/ 5827 h 17085"/>
                <a:gd name="T24" fmla="*/ 9 w 16392"/>
                <a:gd name="T25" fmla="*/ 6499 h 17085"/>
                <a:gd name="T26" fmla="*/ 13 w 16392"/>
                <a:gd name="T27" fmla="*/ 7172 h 17085"/>
                <a:gd name="T28" fmla="*/ 102 w 16392"/>
                <a:gd name="T29" fmla="*/ 7843 h 17085"/>
                <a:gd name="T30" fmla="*/ 275 w 16392"/>
                <a:gd name="T31" fmla="*/ 8505 h 17085"/>
                <a:gd name="T32" fmla="*/ 532 w 16392"/>
                <a:gd name="T33" fmla="*/ 9152 h 17085"/>
                <a:gd name="T34" fmla="*/ 873 w 16392"/>
                <a:gd name="T35" fmla="*/ 9781 h 17085"/>
                <a:gd name="T36" fmla="*/ 1298 w 16392"/>
                <a:gd name="T37" fmla="*/ 10385 h 17085"/>
                <a:gd name="T38" fmla="*/ 1807 w 16392"/>
                <a:gd name="T39" fmla="*/ 10959 h 17085"/>
                <a:gd name="T40" fmla="*/ 2399 w 16392"/>
                <a:gd name="T41" fmla="*/ 11498 h 17085"/>
                <a:gd name="T42" fmla="*/ 2829 w 16392"/>
                <a:gd name="T43" fmla="*/ 12018 h 17085"/>
                <a:gd name="T44" fmla="*/ 2723 w 16392"/>
                <a:gd name="T45" fmla="*/ 12986 h 17085"/>
                <a:gd name="T46" fmla="*/ 2488 w 16392"/>
                <a:gd name="T47" fmla="*/ 14210 h 17085"/>
                <a:gd name="T48" fmla="*/ 2067 w 16392"/>
                <a:gd name="T49" fmla="*/ 15709 h 17085"/>
                <a:gd name="T50" fmla="*/ 1840 w 16392"/>
                <a:gd name="T51" fmla="*/ 16463 h 17085"/>
                <a:gd name="T52" fmla="*/ 1917 w 16392"/>
                <a:gd name="T53" fmla="*/ 16772 h 17085"/>
                <a:gd name="T54" fmla="*/ 2135 w 16392"/>
                <a:gd name="T55" fmla="*/ 16997 h 17085"/>
                <a:gd name="T56" fmla="*/ 2449 w 16392"/>
                <a:gd name="T57" fmla="*/ 17085 h 17085"/>
                <a:gd name="T58" fmla="*/ 2640 w 16392"/>
                <a:gd name="T59" fmla="*/ 17053 h 17085"/>
                <a:gd name="T60" fmla="*/ 2817 w 16392"/>
                <a:gd name="T61" fmla="*/ 16960 h 17085"/>
                <a:gd name="T62" fmla="*/ 4581 w 16392"/>
                <a:gd name="T63" fmla="*/ 15687 h 17085"/>
                <a:gd name="T64" fmla="*/ 6651 w 16392"/>
                <a:gd name="T65" fmla="*/ 14209 h 17085"/>
                <a:gd name="T66" fmla="*/ 7826 w 16392"/>
                <a:gd name="T67" fmla="*/ 13579 h 17085"/>
                <a:gd name="T68" fmla="*/ 9318 w 16392"/>
                <a:gd name="T69" fmla="*/ 13599 h 17085"/>
                <a:gd name="T70" fmla="*/ 10774 w 16392"/>
                <a:gd name="T71" fmla="*/ 13425 h 17085"/>
                <a:gd name="T72" fmla="*/ 12166 w 16392"/>
                <a:gd name="T73" fmla="*/ 13066 h 17085"/>
                <a:gd name="T74" fmla="*/ 13462 w 16392"/>
                <a:gd name="T75" fmla="*/ 12530 h 17085"/>
                <a:gd name="T76" fmla="*/ 14129 w 16392"/>
                <a:gd name="T77" fmla="*/ 12159 h 17085"/>
                <a:gd name="T78" fmla="*/ 14692 w 16392"/>
                <a:gd name="T79" fmla="*/ 11782 h 17085"/>
                <a:gd name="T80" fmla="*/ 15216 w 16392"/>
                <a:gd name="T81" fmla="*/ 11364 h 17085"/>
                <a:gd name="T82" fmla="*/ 15697 w 16392"/>
                <a:gd name="T83" fmla="*/ 10908 h 17085"/>
                <a:gd name="T84" fmla="*/ 16131 w 16392"/>
                <a:gd name="T85" fmla="*/ 10414 h 17085"/>
                <a:gd name="T86" fmla="*/ 16057 w 16392"/>
                <a:gd name="T87" fmla="*/ 10031 h 17085"/>
                <a:gd name="T88" fmla="*/ 14583 w 16392"/>
                <a:gd name="T89" fmla="*/ 9767 h 17085"/>
                <a:gd name="T90" fmla="*/ 13455 w 16392"/>
                <a:gd name="T91" fmla="*/ 9426 h 17085"/>
                <a:gd name="T92" fmla="*/ 12508 w 16392"/>
                <a:gd name="T93" fmla="*/ 9035 h 17085"/>
                <a:gd name="T94" fmla="*/ 11637 w 16392"/>
                <a:gd name="T95" fmla="*/ 8574 h 17085"/>
                <a:gd name="T96" fmla="*/ 10847 w 16392"/>
                <a:gd name="T97" fmla="*/ 8049 h 17085"/>
                <a:gd name="T98" fmla="*/ 10141 w 16392"/>
                <a:gd name="T99" fmla="*/ 7467 h 17085"/>
                <a:gd name="T100" fmla="*/ 9520 w 16392"/>
                <a:gd name="T101" fmla="*/ 6835 h 17085"/>
                <a:gd name="T102" fmla="*/ 8988 w 16392"/>
                <a:gd name="T103" fmla="*/ 6157 h 17085"/>
                <a:gd name="T104" fmla="*/ 8545 w 16392"/>
                <a:gd name="T105" fmla="*/ 5443 h 17085"/>
                <a:gd name="T106" fmla="*/ 8196 w 16392"/>
                <a:gd name="T107" fmla="*/ 4696 h 17085"/>
                <a:gd name="T108" fmla="*/ 7942 w 16392"/>
                <a:gd name="T109" fmla="*/ 3924 h 17085"/>
                <a:gd name="T110" fmla="*/ 7787 w 16392"/>
                <a:gd name="T111" fmla="*/ 3133 h 17085"/>
                <a:gd name="T112" fmla="*/ 7731 w 16392"/>
                <a:gd name="T113" fmla="*/ 2330 h 17085"/>
                <a:gd name="T114" fmla="*/ 7778 w 16392"/>
                <a:gd name="T115" fmla="*/ 1522 h 17085"/>
                <a:gd name="T116" fmla="*/ 7931 w 16392"/>
                <a:gd name="T117" fmla="*/ 714 h 17085"/>
                <a:gd name="T118" fmla="*/ 8157 w 16392"/>
                <a:gd name="T119" fmla="*/ 0 h 17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92" h="17085">
                  <a:moveTo>
                    <a:pt x="8157" y="0"/>
                  </a:moveTo>
                  <a:lnTo>
                    <a:pt x="8157" y="0"/>
                  </a:lnTo>
                  <a:lnTo>
                    <a:pt x="8040" y="7"/>
                  </a:lnTo>
                  <a:lnTo>
                    <a:pt x="7921" y="14"/>
                  </a:lnTo>
                  <a:lnTo>
                    <a:pt x="7804" y="23"/>
                  </a:lnTo>
                  <a:lnTo>
                    <a:pt x="7686" y="33"/>
                  </a:lnTo>
                  <a:lnTo>
                    <a:pt x="7569" y="45"/>
                  </a:lnTo>
                  <a:lnTo>
                    <a:pt x="7451" y="58"/>
                  </a:lnTo>
                  <a:lnTo>
                    <a:pt x="7334" y="72"/>
                  </a:lnTo>
                  <a:lnTo>
                    <a:pt x="7217" y="88"/>
                  </a:lnTo>
                  <a:lnTo>
                    <a:pt x="7100" y="104"/>
                  </a:lnTo>
                  <a:lnTo>
                    <a:pt x="6983" y="122"/>
                  </a:lnTo>
                  <a:lnTo>
                    <a:pt x="6867" y="141"/>
                  </a:lnTo>
                  <a:lnTo>
                    <a:pt x="6750" y="162"/>
                  </a:lnTo>
                  <a:lnTo>
                    <a:pt x="6634" y="183"/>
                  </a:lnTo>
                  <a:lnTo>
                    <a:pt x="6518" y="206"/>
                  </a:lnTo>
                  <a:lnTo>
                    <a:pt x="6403" y="231"/>
                  </a:lnTo>
                  <a:lnTo>
                    <a:pt x="6287" y="256"/>
                  </a:lnTo>
                  <a:lnTo>
                    <a:pt x="6172" y="282"/>
                  </a:lnTo>
                  <a:lnTo>
                    <a:pt x="6058" y="311"/>
                  </a:lnTo>
                  <a:lnTo>
                    <a:pt x="5943" y="340"/>
                  </a:lnTo>
                  <a:lnTo>
                    <a:pt x="5830" y="371"/>
                  </a:lnTo>
                  <a:lnTo>
                    <a:pt x="5716" y="402"/>
                  </a:lnTo>
                  <a:lnTo>
                    <a:pt x="5604" y="435"/>
                  </a:lnTo>
                  <a:lnTo>
                    <a:pt x="5491" y="469"/>
                  </a:lnTo>
                  <a:lnTo>
                    <a:pt x="5379" y="504"/>
                  </a:lnTo>
                  <a:lnTo>
                    <a:pt x="5267" y="542"/>
                  </a:lnTo>
                  <a:lnTo>
                    <a:pt x="5156" y="579"/>
                  </a:lnTo>
                  <a:lnTo>
                    <a:pt x="5046" y="619"/>
                  </a:lnTo>
                  <a:lnTo>
                    <a:pt x="4936" y="659"/>
                  </a:lnTo>
                  <a:lnTo>
                    <a:pt x="4827" y="701"/>
                  </a:lnTo>
                  <a:lnTo>
                    <a:pt x="4718" y="744"/>
                  </a:lnTo>
                  <a:lnTo>
                    <a:pt x="4610" y="788"/>
                  </a:lnTo>
                  <a:lnTo>
                    <a:pt x="4503" y="833"/>
                  </a:lnTo>
                  <a:lnTo>
                    <a:pt x="4396" y="880"/>
                  </a:lnTo>
                  <a:lnTo>
                    <a:pt x="4289" y="928"/>
                  </a:lnTo>
                  <a:lnTo>
                    <a:pt x="4185" y="977"/>
                  </a:lnTo>
                  <a:lnTo>
                    <a:pt x="4080" y="1028"/>
                  </a:lnTo>
                  <a:lnTo>
                    <a:pt x="3976" y="1080"/>
                  </a:lnTo>
                  <a:lnTo>
                    <a:pt x="3873" y="1132"/>
                  </a:lnTo>
                  <a:lnTo>
                    <a:pt x="3770" y="1187"/>
                  </a:lnTo>
                  <a:lnTo>
                    <a:pt x="3668" y="1242"/>
                  </a:lnTo>
                  <a:lnTo>
                    <a:pt x="3568" y="1299"/>
                  </a:lnTo>
                  <a:lnTo>
                    <a:pt x="3469" y="1356"/>
                  </a:lnTo>
                  <a:lnTo>
                    <a:pt x="3369" y="1415"/>
                  </a:lnTo>
                  <a:lnTo>
                    <a:pt x="3271" y="1476"/>
                  </a:lnTo>
                  <a:lnTo>
                    <a:pt x="3174" y="1538"/>
                  </a:lnTo>
                  <a:lnTo>
                    <a:pt x="3077" y="1600"/>
                  </a:lnTo>
                  <a:lnTo>
                    <a:pt x="2982" y="1664"/>
                  </a:lnTo>
                  <a:lnTo>
                    <a:pt x="2888" y="1729"/>
                  </a:lnTo>
                  <a:lnTo>
                    <a:pt x="2795" y="1796"/>
                  </a:lnTo>
                  <a:lnTo>
                    <a:pt x="2702" y="1864"/>
                  </a:lnTo>
                  <a:lnTo>
                    <a:pt x="2612" y="1933"/>
                  </a:lnTo>
                  <a:lnTo>
                    <a:pt x="2522" y="2002"/>
                  </a:lnTo>
                  <a:lnTo>
                    <a:pt x="2432" y="2074"/>
                  </a:lnTo>
                  <a:lnTo>
                    <a:pt x="2344" y="2147"/>
                  </a:lnTo>
                  <a:lnTo>
                    <a:pt x="2258" y="2220"/>
                  </a:lnTo>
                  <a:lnTo>
                    <a:pt x="2171" y="2296"/>
                  </a:lnTo>
                  <a:lnTo>
                    <a:pt x="2087" y="2372"/>
                  </a:lnTo>
                  <a:lnTo>
                    <a:pt x="2004" y="2450"/>
                  </a:lnTo>
                  <a:lnTo>
                    <a:pt x="1921" y="2528"/>
                  </a:lnTo>
                  <a:lnTo>
                    <a:pt x="1841" y="2608"/>
                  </a:lnTo>
                  <a:lnTo>
                    <a:pt x="1761" y="2689"/>
                  </a:lnTo>
                  <a:lnTo>
                    <a:pt x="1683" y="2771"/>
                  </a:lnTo>
                  <a:lnTo>
                    <a:pt x="1606" y="2855"/>
                  </a:lnTo>
                  <a:lnTo>
                    <a:pt x="1530" y="2940"/>
                  </a:lnTo>
                  <a:lnTo>
                    <a:pt x="1530" y="2940"/>
                  </a:lnTo>
                  <a:lnTo>
                    <a:pt x="1474" y="3005"/>
                  </a:lnTo>
                  <a:lnTo>
                    <a:pt x="1418" y="3070"/>
                  </a:lnTo>
                  <a:lnTo>
                    <a:pt x="1365" y="3135"/>
                  </a:lnTo>
                  <a:lnTo>
                    <a:pt x="1311" y="3200"/>
                  </a:lnTo>
                  <a:lnTo>
                    <a:pt x="1259" y="3267"/>
                  </a:lnTo>
                  <a:lnTo>
                    <a:pt x="1209" y="3334"/>
                  </a:lnTo>
                  <a:lnTo>
                    <a:pt x="1158" y="3400"/>
                  </a:lnTo>
                  <a:lnTo>
                    <a:pt x="1109" y="3467"/>
                  </a:lnTo>
                  <a:lnTo>
                    <a:pt x="1062" y="3535"/>
                  </a:lnTo>
                  <a:lnTo>
                    <a:pt x="1015" y="3603"/>
                  </a:lnTo>
                  <a:lnTo>
                    <a:pt x="969" y="3671"/>
                  </a:lnTo>
                  <a:lnTo>
                    <a:pt x="925" y="3740"/>
                  </a:lnTo>
                  <a:lnTo>
                    <a:pt x="882" y="3808"/>
                  </a:lnTo>
                  <a:lnTo>
                    <a:pt x="839" y="3877"/>
                  </a:lnTo>
                  <a:lnTo>
                    <a:pt x="797" y="3947"/>
                  </a:lnTo>
                  <a:lnTo>
                    <a:pt x="757" y="4016"/>
                  </a:lnTo>
                  <a:lnTo>
                    <a:pt x="718" y="4087"/>
                  </a:lnTo>
                  <a:lnTo>
                    <a:pt x="680" y="4156"/>
                  </a:lnTo>
                  <a:lnTo>
                    <a:pt x="642" y="4226"/>
                  </a:lnTo>
                  <a:lnTo>
                    <a:pt x="606" y="4298"/>
                  </a:lnTo>
                  <a:lnTo>
                    <a:pt x="571" y="4368"/>
                  </a:lnTo>
                  <a:lnTo>
                    <a:pt x="536" y="4440"/>
                  </a:lnTo>
                  <a:lnTo>
                    <a:pt x="503" y="4512"/>
                  </a:lnTo>
                  <a:lnTo>
                    <a:pt x="472" y="4583"/>
                  </a:lnTo>
                  <a:lnTo>
                    <a:pt x="441" y="4655"/>
                  </a:lnTo>
                  <a:lnTo>
                    <a:pt x="411" y="4726"/>
                  </a:lnTo>
                  <a:lnTo>
                    <a:pt x="383" y="4799"/>
                  </a:lnTo>
                  <a:lnTo>
                    <a:pt x="355" y="4871"/>
                  </a:lnTo>
                  <a:lnTo>
                    <a:pt x="328" y="4944"/>
                  </a:lnTo>
                  <a:lnTo>
                    <a:pt x="302" y="5017"/>
                  </a:lnTo>
                  <a:lnTo>
                    <a:pt x="278" y="5089"/>
                  </a:lnTo>
                  <a:lnTo>
                    <a:pt x="253" y="5163"/>
                  </a:lnTo>
                  <a:lnTo>
                    <a:pt x="231" y="5236"/>
                  </a:lnTo>
                  <a:lnTo>
                    <a:pt x="209" y="5309"/>
                  </a:lnTo>
                  <a:lnTo>
                    <a:pt x="189" y="5383"/>
                  </a:lnTo>
                  <a:lnTo>
                    <a:pt x="170" y="5456"/>
                  </a:lnTo>
                  <a:lnTo>
                    <a:pt x="152" y="5530"/>
                  </a:lnTo>
                  <a:lnTo>
                    <a:pt x="135" y="5605"/>
                  </a:lnTo>
                  <a:lnTo>
                    <a:pt x="119" y="5679"/>
                  </a:lnTo>
                  <a:lnTo>
                    <a:pt x="103" y="5753"/>
                  </a:lnTo>
                  <a:lnTo>
                    <a:pt x="89" y="5827"/>
                  </a:lnTo>
                  <a:lnTo>
                    <a:pt x="76" y="5902"/>
                  </a:lnTo>
                  <a:lnTo>
                    <a:pt x="64" y="5975"/>
                  </a:lnTo>
                  <a:lnTo>
                    <a:pt x="52" y="6050"/>
                  </a:lnTo>
                  <a:lnTo>
                    <a:pt x="43" y="6125"/>
                  </a:lnTo>
                  <a:lnTo>
                    <a:pt x="34" y="6200"/>
                  </a:lnTo>
                  <a:lnTo>
                    <a:pt x="26" y="6274"/>
                  </a:lnTo>
                  <a:lnTo>
                    <a:pt x="19" y="6349"/>
                  </a:lnTo>
                  <a:lnTo>
                    <a:pt x="13" y="6424"/>
                  </a:lnTo>
                  <a:lnTo>
                    <a:pt x="9" y="6499"/>
                  </a:lnTo>
                  <a:lnTo>
                    <a:pt x="5" y="6573"/>
                  </a:lnTo>
                  <a:lnTo>
                    <a:pt x="2" y="6648"/>
                  </a:lnTo>
                  <a:lnTo>
                    <a:pt x="1" y="6723"/>
                  </a:lnTo>
                  <a:lnTo>
                    <a:pt x="0" y="6799"/>
                  </a:lnTo>
                  <a:lnTo>
                    <a:pt x="1" y="6873"/>
                  </a:lnTo>
                  <a:lnTo>
                    <a:pt x="2" y="6948"/>
                  </a:lnTo>
                  <a:lnTo>
                    <a:pt x="4" y="7023"/>
                  </a:lnTo>
                  <a:lnTo>
                    <a:pt x="9" y="7098"/>
                  </a:lnTo>
                  <a:lnTo>
                    <a:pt x="13" y="7172"/>
                  </a:lnTo>
                  <a:lnTo>
                    <a:pt x="18" y="7247"/>
                  </a:lnTo>
                  <a:lnTo>
                    <a:pt x="26" y="7322"/>
                  </a:lnTo>
                  <a:lnTo>
                    <a:pt x="33" y="7396"/>
                  </a:lnTo>
                  <a:lnTo>
                    <a:pt x="42" y="7471"/>
                  </a:lnTo>
                  <a:lnTo>
                    <a:pt x="52" y="7546"/>
                  </a:lnTo>
                  <a:lnTo>
                    <a:pt x="63" y="7620"/>
                  </a:lnTo>
                  <a:lnTo>
                    <a:pt x="75" y="7694"/>
                  </a:lnTo>
                  <a:lnTo>
                    <a:pt x="88" y="7768"/>
                  </a:lnTo>
                  <a:lnTo>
                    <a:pt x="102" y="7843"/>
                  </a:lnTo>
                  <a:lnTo>
                    <a:pt x="116" y="7916"/>
                  </a:lnTo>
                  <a:lnTo>
                    <a:pt x="134" y="7990"/>
                  </a:lnTo>
                  <a:lnTo>
                    <a:pt x="151" y="8065"/>
                  </a:lnTo>
                  <a:lnTo>
                    <a:pt x="169" y="8139"/>
                  </a:lnTo>
                  <a:lnTo>
                    <a:pt x="188" y="8212"/>
                  </a:lnTo>
                  <a:lnTo>
                    <a:pt x="208" y="8285"/>
                  </a:lnTo>
                  <a:lnTo>
                    <a:pt x="230" y="8359"/>
                  </a:lnTo>
                  <a:lnTo>
                    <a:pt x="251" y="8431"/>
                  </a:lnTo>
                  <a:lnTo>
                    <a:pt x="275" y="8505"/>
                  </a:lnTo>
                  <a:lnTo>
                    <a:pt x="299" y="8577"/>
                  </a:lnTo>
                  <a:lnTo>
                    <a:pt x="325" y="8650"/>
                  </a:lnTo>
                  <a:lnTo>
                    <a:pt x="352" y="8723"/>
                  </a:lnTo>
                  <a:lnTo>
                    <a:pt x="379" y="8794"/>
                  </a:lnTo>
                  <a:lnTo>
                    <a:pt x="407" y="8867"/>
                  </a:lnTo>
                  <a:lnTo>
                    <a:pt x="437" y="8938"/>
                  </a:lnTo>
                  <a:lnTo>
                    <a:pt x="468" y="9010"/>
                  </a:lnTo>
                  <a:lnTo>
                    <a:pt x="499" y="9081"/>
                  </a:lnTo>
                  <a:lnTo>
                    <a:pt x="532" y="9152"/>
                  </a:lnTo>
                  <a:lnTo>
                    <a:pt x="566" y="9223"/>
                  </a:lnTo>
                  <a:lnTo>
                    <a:pt x="601" y="9294"/>
                  </a:lnTo>
                  <a:lnTo>
                    <a:pt x="637" y="9364"/>
                  </a:lnTo>
                  <a:lnTo>
                    <a:pt x="673" y="9435"/>
                  </a:lnTo>
                  <a:lnTo>
                    <a:pt x="712" y="9504"/>
                  </a:lnTo>
                  <a:lnTo>
                    <a:pt x="750" y="9574"/>
                  </a:lnTo>
                  <a:lnTo>
                    <a:pt x="791" y="9643"/>
                  </a:lnTo>
                  <a:lnTo>
                    <a:pt x="831" y="9712"/>
                  </a:lnTo>
                  <a:lnTo>
                    <a:pt x="873" y="9781"/>
                  </a:lnTo>
                  <a:lnTo>
                    <a:pt x="917" y="9849"/>
                  </a:lnTo>
                  <a:lnTo>
                    <a:pt x="961" y="9917"/>
                  </a:lnTo>
                  <a:lnTo>
                    <a:pt x="1006" y="9986"/>
                  </a:lnTo>
                  <a:lnTo>
                    <a:pt x="1053" y="10053"/>
                  </a:lnTo>
                  <a:lnTo>
                    <a:pt x="1100" y="10120"/>
                  </a:lnTo>
                  <a:lnTo>
                    <a:pt x="1148" y="10186"/>
                  </a:lnTo>
                  <a:lnTo>
                    <a:pt x="1197" y="10253"/>
                  </a:lnTo>
                  <a:lnTo>
                    <a:pt x="1247" y="10319"/>
                  </a:lnTo>
                  <a:lnTo>
                    <a:pt x="1298" y="10385"/>
                  </a:lnTo>
                  <a:lnTo>
                    <a:pt x="1351" y="10450"/>
                  </a:lnTo>
                  <a:lnTo>
                    <a:pt x="1404" y="10515"/>
                  </a:lnTo>
                  <a:lnTo>
                    <a:pt x="1459" y="10579"/>
                  </a:lnTo>
                  <a:lnTo>
                    <a:pt x="1514" y="10645"/>
                  </a:lnTo>
                  <a:lnTo>
                    <a:pt x="1571" y="10708"/>
                  </a:lnTo>
                  <a:lnTo>
                    <a:pt x="1629" y="10772"/>
                  </a:lnTo>
                  <a:lnTo>
                    <a:pt x="1687" y="10835"/>
                  </a:lnTo>
                  <a:lnTo>
                    <a:pt x="1746" y="10896"/>
                  </a:lnTo>
                  <a:lnTo>
                    <a:pt x="1807" y="10959"/>
                  </a:lnTo>
                  <a:lnTo>
                    <a:pt x="1869" y="11020"/>
                  </a:lnTo>
                  <a:lnTo>
                    <a:pt x="1931" y="11082"/>
                  </a:lnTo>
                  <a:lnTo>
                    <a:pt x="1995" y="11143"/>
                  </a:lnTo>
                  <a:lnTo>
                    <a:pt x="2060" y="11203"/>
                  </a:lnTo>
                  <a:lnTo>
                    <a:pt x="2125" y="11263"/>
                  </a:lnTo>
                  <a:lnTo>
                    <a:pt x="2193" y="11323"/>
                  </a:lnTo>
                  <a:lnTo>
                    <a:pt x="2260" y="11381"/>
                  </a:lnTo>
                  <a:lnTo>
                    <a:pt x="2329" y="11440"/>
                  </a:lnTo>
                  <a:lnTo>
                    <a:pt x="2399" y="11498"/>
                  </a:lnTo>
                  <a:lnTo>
                    <a:pt x="2469" y="11555"/>
                  </a:lnTo>
                  <a:lnTo>
                    <a:pt x="2542" y="11613"/>
                  </a:lnTo>
                  <a:lnTo>
                    <a:pt x="2615" y="11668"/>
                  </a:lnTo>
                  <a:lnTo>
                    <a:pt x="2689" y="11725"/>
                  </a:lnTo>
                  <a:lnTo>
                    <a:pt x="2764" y="11781"/>
                  </a:lnTo>
                  <a:lnTo>
                    <a:pt x="2840" y="11835"/>
                  </a:lnTo>
                  <a:lnTo>
                    <a:pt x="2840" y="11835"/>
                  </a:lnTo>
                  <a:lnTo>
                    <a:pt x="2835" y="11925"/>
                  </a:lnTo>
                  <a:lnTo>
                    <a:pt x="2829" y="12018"/>
                  </a:lnTo>
                  <a:lnTo>
                    <a:pt x="2821" y="12114"/>
                  </a:lnTo>
                  <a:lnTo>
                    <a:pt x="2814" y="12212"/>
                  </a:lnTo>
                  <a:lnTo>
                    <a:pt x="2804" y="12313"/>
                  </a:lnTo>
                  <a:lnTo>
                    <a:pt x="2794" y="12418"/>
                  </a:lnTo>
                  <a:lnTo>
                    <a:pt x="2783" y="12525"/>
                  </a:lnTo>
                  <a:lnTo>
                    <a:pt x="2770" y="12636"/>
                  </a:lnTo>
                  <a:lnTo>
                    <a:pt x="2756" y="12749"/>
                  </a:lnTo>
                  <a:lnTo>
                    <a:pt x="2740" y="12866"/>
                  </a:lnTo>
                  <a:lnTo>
                    <a:pt x="2723" y="12986"/>
                  </a:lnTo>
                  <a:lnTo>
                    <a:pt x="2705" y="13109"/>
                  </a:lnTo>
                  <a:lnTo>
                    <a:pt x="2684" y="13235"/>
                  </a:lnTo>
                  <a:lnTo>
                    <a:pt x="2662" y="13364"/>
                  </a:lnTo>
                  <a:lnTo>
                    <a:pt x="2637" y="13496"/>
                  </a:lnTo>
                  <a:lnTo>
                    <a:pt x="2612" y="13633"/>
                  </a:lnTo>
                  <a:lnTo>
                    <a:pt x="2584" y="13772"/>
                  </a:lnTo>
                  <a:lnTo>
                    <a:pt x="2554" y="13914"/>
                  </a:lnTo>
                  <a:lnTo>
                    <a:pt x="2522" y="14060"/>
                  </a:lnTo>
                  <a:lnTo>
                    <a:pt x="2488" y="14210"/>
                  </a:lnTo>
                  <a:lnTo>
                    <a:pt x="2451" y="14362"/>
                  </a:lnTo>
                  <a:lnTo>
                    <a:pt x="2412" y="14518"/>
                  </a:lnTo>
                  <a:lnTo>
                    <a:pt x="2371" y="14677"/>
                  </a:lnTo>
                  <a:lnTo>
                    <a:pt x="2326" y="14841"/>
                  </a:lnTo>
                  <a:lnTo>
                    <a:pt x="2280" y="15007"/>
                  </a:lnTo>
                  <a:lnTo>
                    <a:pt x="2231" y="15177"/>
                  </a:lnTo>
                  <a:lnTo>
                    <a:pt x="2179" y="15351"/>
                  </a:lnTo>
                  <a:lnTo>
                    <a:pt x="2124" y="15528"/>
                  </a:lnTo>
                  <a:lnTo>
                    <a:pt x="2067" y="15709"/>
                  </a:lnTo>
                  <a:lnTo>
                    <a:pt x="2006" y="15893"/>
                  </a:lnTo>
                  <a:lnTo>
                    <a:pt x="1943" y="16081"/>
                  </a:lnTo>
                  <a:lnTo>
                    <a:pt x="1875" y="16274"/>
                  </a:lnTo>
                  <a:lnTo>
                    <a:pt x="1875" y="16274"/>
                  </a:lnTo>
                  <a:lnTo>
                    <a:pt x="1864" y="16312"/>
                  </a:lnTo>
                  <a:lnTo>
                    <a:pt x="1854" y="16349"/>
                  </a:lnTo>
                  <a:lnTo>
                    <a:pt x="1846" y="16388"/>
                  </a:lnTo>
                  <a:lnTo>
                    <a:pt x="1842" y="16425"/>
                  </a:lnTo>
                  <a:lnTo>
                    <a:pt x="1840" y="16463"/>
                  </a:lnTo>
                  <a:lnTo>
                    <a:pt x="1840" y="16499"/>
                  </a:lnTo>
                  <a:lnTo>
                    <a:pt x="1842" y="16535"/>
                  </a:lnTo>
                  <a:lnTo>
                    <a:pt x="1846" y="16571"/>
                  </a:lnTo>
                  <a:lnTo>
                    <a:pt x="1854" y="16607"/>
                  </a:lnTo>
                  <a:lnTo>
                    <a:pt x="1863" y="16642"/>
                  </a:lnTo>
                  <a:lnTo>
                    <a:pt x="1873" y="16675"/>
                  </a:lnTo>
                  <a:lnTo>
                    <a:pt x="1886" y="16708"/>
                  </a:lnTo>
                  <a:lnTo>
                    <a:pt x="1901" y="16741"/>
                  </a:lnTo>
                  <a:lnTo>
                    <a:pt x="1917" y="16772"/>
                  </a:lnTo>
                  <a:lnTo>
                    <a:pt x="1935" y="16802"/>
                  </a:lnTo>
                  <a:lnTo>
                    <a:pt x="1955" y="16831"/>
                  </a:lnTo>
                  <a:lnTo>
                    <a:pt x="1977" y="16860"/>
                  </a:lnTo>
                  <a:lnTo>
                    <a:pt x="1999" y="16885"/>
                  </a:lnTo>
                  <a:lnTo>
                    <a:pt x="2024" y="16911"/>
                  </a:lnTo>
                  <a:lnTo>
                    <a:pt x="2050" y="16936"/>
                  </a:lnTo>
                  <a:lnTo>
                    <a:pt x="2077" y="16958"/>
                  </a:lnTo>
                  <a:lnTo>
                    <a:pt x="2106" y="16978"/>
                  </a:lnTo>
                  <a:lnTo>
                    <a:pt x="2135" y="16997"/>
                  </a:lnTo>
                  <a:lnTo>
                    <a:pt x="2166" y="17015"/>
                  </a:lnTo>
                  <a:lnTo>
                    <a:pt x="2198" y="17031"/>
                  </a:lnTo>
                  <a:lnTo>
                    <a:pt x="2231" y="17044"/>
                  </a:lnTo>
                  <a:lnTo>
                    <a:pt x="2265" y="17056"/>
                  </a:lnTo>
                  <a:lnTo>
                    <a:pt x="2301" y="17067"/>
                  </a:lnTo>
                  <a:lnTo>
                    <a:pt x="2337" y="17074"/>
                  </a:lnTo>
                  <a:lnTo>
                    <a:pt x="2373" y="17080"/>
                  </a:lnTo>
                  <a:lnTo>
                    <a:pt x="2411" y="17084"/>
                  </a:lnTo>
                  <a:lnTo>
                    <a:pt x="2449" y="17085"/>
                  </a:lnTo>
                  <a:lnTo>
                    <a:pt x="2449" y="17085"/>
                  </a:lnTo>
                  <a:lnTo>
                    <a:pt x="2473" y="17084"/>
                  </a:lnTo>
                  <a:lnTo>
                    <a:pt x="2497" y="17083"/>
                  </a:lnTo>
                  <a:lnTo>
                    <a:pt x="2522" y="17081"/>
                  </a:lnTo>
                  <a:lnTo>
                    <a:pt x="2545" y="17076"/>
                  </a:lnTo>
                  <a:lnTo>
                    <a:pt x="2570" y="17072"/>
                  </a:lnTo>
                  <a:lnTo>
                    <a:pt x="2593" y="17067"/>
                  </a:lnTo>
                  <a:lnTo>
                    <a:pt x="2617" y="17060"/>
                  </a:lnTo>
                  <a:lnTo>
                    <a:pt x="2640" y="17053"/>
                  </a:lnTo>
                  <a:lnTo>
                    <a:pt x="2664" y="17045"/>
                  </a:lnTo>
                  <a:lnTo>
                    <a:pt x="2686" y="17036"/>
                  </a:lnTo>
                  <a:lnTo>
                    <a:pt x="2709" y="17025"/>
                  </a:lnTo>
                  <a:lnTo>
                    <a:pt x="2731" y="17015"/>
                  </a:lnTo>
                  <a:lnTo>
                    <a:pt x="2754" y="17002"/>
                  </a:lnTo>
                  <a:lnTo>
                    <a:pt x="2775" y="16989"/>
                  </a:lnTo>
                  <a:lnTo>
                    <a:pt x="2796" y="16975"/>
                  </a:lnTo>
                  <a:lnTo>
                    <a:pt x="2817" y="16960"/>
                  </a:lnTo>
                  <a:lnTo>
                    <a:pt x="2817" y="16960"/>
                  </a:lnTo>
                  <a:lnTo>
                    <a:pt x="2960" y="16851"/>
                  </a:lnTo>
                  <a:lnTo>
                    <a:pt x="3104" y="16743"/>
                  </a:lnTo>
                  <a:lnTo>
                    <a:pt x="3250" y="16637"/>
                  </a:lnTo>
                  <a:lnTo>
                    <a:pt x="3395" y="16530"/>
                  </a:lnTo>
                  <a:lnTo>
                    <a:pt x="3541" y="16423"/>
                  </a:lnTo>
                  <a:lnTo>
                    <a:pt x="3689" y="16317"/>
                  </a:lnTo>
                  <a:lnTo>
                    <a:pt x="3985" y="16107"/>
                  </a:lnTo>
                  <a:lnTo>
                    <a:pt x="4283" y="15897"/>
                  </a:lnTo>
                  <a:lnTo>
                    <a:pt x="4581" y="15687"/>
                  </a:lnTo>
                  <a:lnTo>
                    <a:pt x="5179" y="15270"/>
                  </a:lnTo>
                  <a:lnTo>
                    <a:pt x="5477" y="15060"/>
                  </a:lnTo>
                  <a:lnTo>
                    <a:pt x="5775" y="14849"/>
                  </a:lnTo>
                  <a:lnTo>
                    <a:pt x="5922" y="14743"/>
                  </a:lnTo>
                  <a:lnTo>
                    <a:pt x="6069" y="14638"/>
                  </a:lnTo>
                  <a:lnTo>
                    <a:pt x="6216" y="14531"/>
                  </a:lnTo>
                  <a:lnTo>
                    <a:pt x="6361" y="14424"/>
                  </a:lnTo>
                  <a:lnTo>
                    <a:pt x="6507" y="14317"/>
                  </a:lnTo>
                  <a:lnTo>
                    <a:pt x="6651" y="14209"/>
                  </a:lnTo>
                  <a:lnTo>
                    <a:pt x="6794" y="14101"/>
                  </a:lnTo>
                  <a:lnTo>
                    <a:pt x="6936" y="13991"/>
                  </a:lnTo>
                  <a:lnTo>
                    <a:pt x="7077" y="13882"/>
                  </a:lnTo>
                  <a:lnTo>
                    <a:pt x="7217" y="13771"/>
                  </a:lnTo>
                  <a:lnTo>
                    <a:pt x="7356" y="13660"/>
                  </a:lnTo>
                  <a:lnTo>
                    <a:pt x="7493" y="13548"/>
                  </a:lnTo>
                  <a:lnTo>
                    <a:pt x="7493" y="13548"/>
                  </a:lnTo>
                  <a:lnTo>
                    <a:pt x="7660" y="13565"/>
                  </a:lnTo>
                  <a:lnTo>
                    <a:pt x="7826" y="13579"/>
                  </a:lnTo>
                  <a:lnTo>
                    <a:pt x="7993" y="13591"/>
                  </a:lnTo>
                  <a:lnTo>
                    <a:pt x="8160" y="13600"/>
                  </a:lnTo>
                  <a:lnTo>
                    <a:pt x="8325" y="13607"/>
                  </a:lnTo>
                  <a:lnTo>
                    <a:pt x="8492" y="13612"/>
                  </a:lnTo>
                  <a:lnTo>
                    <a:pt x="8658" y="13615"/>
                  </a:lnTo>
                  <a:lnTo>
                    <a:pt x="8823" y="13614"/>
                  </a:lnTo>
                  <a:lnTo>
                    <a:pt x="8989" y="13612"/>
                  </a:lnTo>
                  <a:lnTo>
                    <a:pt x="9153" y="13606"/>
                  </a:lnTo>
                  <a:lnTo>
                    <a:pt x="9318" y="13599"/>
                  </a:lnTo>
                  <a:lnTo>
                    <a:pt x="9483" y="13589"/>
                  </a:lnTo>
                  <a:lnTo>
                    <a:pt x="9646" y="13576"/>
                  </a:lnTo>
                  <a:lnTo>
                    <a:pt x="9808" y="13562"/>
                  </a:lnTo>
                  <a:lnTo>
                    <a:pt x="9972" y="13546"/>
                  </a:lnTo>
                  <a:lnTo>
                    <a:pt x="10133" y="13525"/>
                  </a:lnTo>
                  <a:lnTo>
                    <a:pt x="10295" y="13504"/>
                  </a:lnTo>
                  <a:lnTo>
                    <a:pt x="10455" y="13480"/>
                  </a:lnTo>
                  <a:lnTo>
                    <a:pt x="10615" y="13454"/>
                  </a:lnTo>
                  <a:lnTo>
                    <a:pt x="10774" y="13425"/>
                  </a:lnTo>
                  <a:lnTo>
                    <a:pt x="10933" y="13394"/>
                  </a:lnTo>
                  <a:lnTo>
                    <a:pt x="11091" y="13361"/>
                  </a:lnTo>
                  <a:lnTo>
                    <a:pt x="11247" y="13326"/>
                  </a:lnTo>
                  <a:lnTo>
                    <a:pt x="11403" y="13288"/>
                  </a:lnTo>
                  <a:lnTo>
                    <a:pt x="11558" y="13248"/>
                  </a:lnTo>
                  <a:lnTo>
                    <a:pt x="11712" y="13206"/>
                  </a:lnTo>
                  <a:lnTo>
                    <a:pt x="11863" y="13161"/>
                  </a:lnTo>
                  <a:lnTo>
                    <a:pt x="12015" y="13114"/>
                  </a:lnTo>
                  <a:lnTo>
                    <a:pt x="12166" y="13066"/>
                  </a:lnTo>
                  <a:lnTo>
                    <a:pt x="12315" y="13015"/>
                  </a:lnTo>
                  <a:lnTo>
                    <a:pt x="12463" y="12961"/>
                  </a:lnTo>
                  <a:lnTo>
                    <a:pt x="12610" y="12906"/>
                  </a:lnTo>
                  <a:lnTo>
                    <a:pt x="12756" y="12849"/>
                  </a:lnTo>
                  <a:lnTo>
                    <a:pt x="12899" y="12790"/>
                  </a:lnTo>
                  <a:lnTo>
                    <a:pt x="13042" y="12728"/>
                  </a:lnTo>
                  <a:lnTo>
                    <a:pt x="13183" y="12664"/>
                  </a:lnTo>
                  <a:lnTo>
                    <a:pt x="13323" y="12597"/>
                  </a:lnTo>
                  <a:lnTo>
                    <a:pt x="13462" y="12530"/>
                  </a:lnTo>
                  <a:lnTo>
                    <a:pt x="13599" y="12460"/>
                  </a:lnTo>
                  <a:lnTo>
                    <a:pt x="13666" y="12423"/>
                  </a:lnTo>
                  <a:lnTo>
                    <a:pt x="13733" y="12387"/>
                  </a:lnTo>
                  <a:lnTo>
                    <a:pt x="13801" y="12351"/>
                  </a:lnTo>
                  <a:lnTo>
                    <a:pt x="13867" y="12313"/>
                  </a:lnTo>
                  <a:lnTo>
                    <a:pt x="13933" y="12275"/>
                  </a:lnTo>
                  <a:lnTo>
                    <a:pt x="13998" y="12236"/>
                  </a:lnTo>
                  <a:lnTo>
                    <a:pt x="14065" y="12198"/>
                  </a:lnTo>
                  <a:lnTo>
                    <a:pt x="14129" y="12159"/>
                  </a:lnTo>
                  <a:lnTo>
                    <a:pt x="14194" y="12119"/>
                  </a:lnTo>
                  <a:lnTo>
                    <a:pt x="14257" y="12078"/>
                  </a:lnTo>
                  <a:lnTo>
                    <a:pt x="14321" y="12037"/>
                  </a:lnTo>
                  <a:lnTo>
                    <a:pt x="14384" y="11996"/>
                  </a:lnTo>
                  <a:lnTo>
                    <a:pt x="14447" y="11954"/>
                  </a:lnTo>
                  <a:lnTo>
                    <a:pt x="14509" y="11912"/>
                  </a:lnTo>
                  <a:lnTo>
                    <a:pt x="14570" y="11868"/>
                  </a:lnTo>
                  <a:lnTo>
                    <a:pt x="14632" y="11825"/>
                  </a:lnTo>
                  <a:lnTo>
                    <a:pt x="14692" y="11782"/>
                  </a:lnTo>
                  <a:lnTo>
                    <a:pt x="14753" y="11737"/>
                  </a:lnTo>
                  <a:lnTo>
                    <a:pt x="14813" y="11692"/>
                  </a:lnTo>
                  <a:lnTo>
                    <a:pt x="14871" y="11646"/>
                  </a:lnTo>
                  <a:lnTo>
                    <a:pt x="14930" y="11600"/>
                  </a:lnTo>
                  <a:lnTo>
                    <a:pt x="14989" y="11554"/>
                  </a:lnTo>
                  <a:lnTo>
                    <a:pt x="15047" y="11507"/>
                  </a:lnTo>
                  <a:lnTo>
                    <a:pt x="15103" y="11460"/>
                  </a:lnTo>
                  <a:lnTo>
                    <a:pt x="15160" y="11412"/>
                  </a:lnTo>
                  <a:lnTo>
                    <a:pt x="15216" y="11364"/>
                  </a:lnTo>
                  <a:lnTo>
                    <a:pt x="15272" y="11315"/>
                  </a:lnTo>
                  <a:lnTo>
                    <a:pt x="15327" y="11266"/>
                  </a:lnTo>
                  <a:lnTo>
                    <a:pt x="15382" y="11216"/>
                  </a:lnTo>
                  <a:lnTo>
                    <a:pt x="15436" y="11166"/>
                  </a:lnTo>
                  <a:lnTo>
                    <a:pt x="15489" y="11115"/>
                  </a:lnTo>
                  <a:lnTo>
                    <a:pt x="15542" y="11064"/>
                  </a:lnTo>
                  <a:lnTo>
                    <a:pt x="15595" y="11013"/>
                  </a:lnTo>
                  <a:lnTo>
                    <a:pt x="15646" y="10961"/>
                  </a:lnTo>
                  <a:lnTo>
                    <a:pt x="15697" y="10908"/>
                  </a:lnTo>
                  <a:lnTo>
                    <a:pt x="15748" y="10855"/>
                  </a:lnTo>
                  <a:lnTo>
                    <a:pt x="15798" y="10801"/>
                  </a:lnTo>
                  <a:lnTo>
                    <a:pt x="15847" y="10747"/>
                  </a:lnTo>
                  <a:lnTo>
                    <a:pt x="15896" y="10694"/>
                  </a:lnTo>
                  <a:lnTo>
                    <a:pt x="15944" y="10638"/>
                  </a:lnTo>
                  <a:lnTo>
                    <a:pt x="15992" y="10583"/>
                  </a:lnTo>
                  <a:lnTo>
                    <a:pt x="16039" y="10527"/>
                  </a:lnTo>
                  <a:lnTo>
                    <a:pt x="16085" y="10470"/>
                  </a:lnTo>
                  <a:lnTo>
                    <a:pt x="16131" y="10414"/>
                  </a:lnTo>
                  <a:lnTo>
                    <a:pt x="16176" y="10357"/>
                  </a:lnTo>
                  <a:lnTo>
                    <a:pt x="16221" y="10300"/>
                  </a:lnTo>
                  <a:lnTo>
                    <a:pt x="16265" y="10241"/>
                  </a:lnTo>
                  <a:lnTo>
                    <a:pt x="16307" y="10183"/>
                  </a:lnTo>
                  <a:lnTo>
                    <a:pt x="16350" y="10123"/>
                  </a:lnTo>
                  <a:lnTo>
                    <a:pt x="16392" y="10065"/>
                  </a:lnTo>
                  <a:lnTo>
                    <a:pt x="16392" y="10065"/>
                  </a:lnTo>
                  <a:lnTo>
                    <a:pt x="16225" y="10049"/>
                  </a:lnTo>
                  <a:lnTo>
                    <a:pt x="16057" y="10031"/>
                  </a:lnTo>
                  <a:lnTo>
                    <a:pt x="15892" y="10011"/>
                  </a:lnTo>
                  <a:lnTo>
                    <a:pt x="15726" y="9988"/>
                  </a:lnTo>
                  <a:lnTo>
                    <a:pt x="15561" y="9963"/>
                  </a:lnTo>
                  <a:lnTo>
                    <a:pt x="15396" y="9937"/>
                  </a:lnTo>
                  <a:lnTo>
                    <a:pt x="15232" y="9907"/>
                  </a:lnTo>
                  <a:lnTo>
                    <a:pt x="15069" y="9876"/>
                  </a:lnTo>
                  <a:lnTo>
                    <a:pt x="14907" y="9842"/>
                  </a:lnTo>
                  <a:lnTo>
                    <a:pt x="14744" y="9805"/>
                  </a:lnTo>
                  <a:lnTo>
                    <a:pt x="14583" y="9767"/>
                  </a:lnTo>
                  <a:lnTo>
                    <a:pt x="14423" y="9726"/>
                  </a:lnTo>
                  <a:lnTo>
                    <a:pt x="14263" y="9684"/>
                  </a:lnTo>
                  <a:lnTo>
                    <a:pt x="14104" y="9638"/>
                  </a:lnTo>
                  <a:lnTo>
                    <a:pt x="13946" y="9591"/>
                  </a:lnTo>
                  <a:lnTo>
                    <a:pt x="13789" y="9540"/>
                  </a:lnTo>
                  <a:lnTo>
                    <a:pt x="13789" y="9540"/>
                  </a:lnTo>
                  <a:lnTo>
                    <a:pt x="13677" y="9503"/>
                  </a:lnTo>
                  <a:lnTo>
                    <a:pt x="13567" y="9466"/>
                  </a:lnTo>
                  <a:lnTo>
                    <a:pt x="13455" y="9426"/>
                  </a:lnTo>
                  <a:lnTo>
                    <a:pt x="13346" y="9387"/>
                  </a:lnTo>
                  <a:lnTo>
                    <a:pt x="13239" y="9346"/>
                  </a:lnTo>
                  <a:lnTo>
                    <a:pt x="13132" y="9305"/>
                  </a:lnTo>
                  <a:lnTo>
                    <a:pt x="13025" y="9262"/>
                  </a:lnTo>
                  <a:lnTo>
                    <a:pt x="12919" y="9218"/>
                  </a:lnTo>
                  <a:lnTo>
                    <a:pt x="12815" y="9174"/>
                  </a:lnTo>
                  <a:lnTo>
                    <a:pt x="12712" y="9128"/>
                  </a:lnTo>
                  <a:lnTo>
                    <a:pt x="12609" y="9082"/>
                  </a:lnTo>
                  <a:lnTo>
                    <a:pt x="12508" y="9035"/>
                  </a:lnTo>
                  <a:lnTo>
                    <a:pt x="12407" y="8987"/>
                  </a:lnTo>
                  <a:lnTo>
                    <a:pt x="12307" y="8938"/>
                  </a:lnTo>
                  <a:lnTo>
                    <a:pt x="12208" y="8889"/>
                  </a:lnTo>
                  <a:lnTo>
                    <a:pt x="12111" y="8839"/>
                  </a:lnTo>
                  <a:lnTo>
                    <a:pt x="12014" y="8787"/>
                  </a:lnTo>
                  <a:lnTo>
                    <a:pt x="11919" y="8735"/>
                  </a:lnTo>
                  <a:lnTo>
                    <a:pt x="11824" y="8682"/>
                  </a:lnTo>
                  <a:lnTo>
                    <a:pt x="11730" y="8629"/>
                  </a:lnTo>
                  <a:lnTo>
                    <a:pt x="11637" y="8574"/>
                  </a:lnTo>
                  <a:lnTo>
                    <a:pt x="11546" y="8519"/>
                  </a:lnTo>
                  <a:lnTo>
                    <a:pt x="11455" y="8462"/>
                  </a:lnTo>
                  <a:lnTo>
                    <a:pt x="11365" y="8405"/>
                  </a:lnTo>
                  <a:lnTo>
                    <a:pt x="11277" y="8348"/>
                  </a:lnTo>
                  <a:lnTo>
                    <a:pt x="11188" y="8290"/>
                  </a:lnTo>
                  <a:lnTo>
                    <a:pt x="11101" y="8230"/>
                  </a:lnTo>
                  <a:lnTo>
                    <a:pt x="11016" y="8171"/>
                  </a:lnTo>
                  <a:lnTo>
                    <a:pt x="10931" y="8111"/>
                  </a:lnTo>
                  <a:lnTo>
                    <a:pt x="10847" y="8049"/>
                  </a:lnTo>
                  <a:lnTo>
                    <a:pt x="10765" y="7987"/>
                  </a:lnTo>
                  <a:lnTo>
                    <a:pt x="10684" y="7924"/>
                  </a:lnTo>
                  <a:lnTo>
                    <a:pt x="10602" y="7861"/>
                  </a:lnTo>
                  <a:lnTo>
                    <a:pt x="10523" y="7797"/>
                  </a:lnTo>
                  <a:lnTo>
                    <a:pt x="10444" y="7733"/>
                  </a:lnTo>
                  <a:lnTo>
                    <a:pt x="10367" y="7667"/>
                  </a:lnTo>
                  <a:lnTo>
                    <a:pt x="10290" y="7602"/>
                  </a:lnTo>
                  <a:lnTo>
                    <a:pt x="10216" y="7534"/>
                  </a:lnTo>
                  <a:lnTo>
                    <a:pt x="10141" y="7467"/>
                  </a:lnTo>
                  <a:lnTo>
                    <a:pt x="10068" y="7400"/>
                  </a:lnTo>
                  <a:lnTo>
                    <a:pt x="9995" y="7330"/>
                  </a:lnTo>
                  <a:lnTo>
                    <a:pt x="9925" y="7262"/>
                  </a:lnTo>
                  <a:lnTo>
                    <a:pt x="9854" y="7191"/>
                  </a:lnTo>
                  <a:lnTo>
                    <a:pt x="9785" y="7121"/>
                  </a:lnTo>
                  <a:lnTo>
                    <a:pt x="9718" y="7051"/>
                  </a:lnTo>
                  <a:lnTo>
                    <a:pt x="9650" y="6979"/>
                  </a:lnTo>
                  <a:lnTo>
                    <a:pt x="9585" y="6907"/>
                  </a:lnTo>
                  <a:lnTo>
                    <a:pt x="9520" y="6835"/>
                  </a:lnTo>
                  <a:lnTo>
                    <a:pt x="9457" y="6761"/>
                  </a:lnTo>
                  <a:lnTo>
                    <a:pt x="9394" y="6688"/>
                  </a:lnTo>
                  <a:lnTo>
                    <a:pt x="9333" y="6614"/>
                  </a:lnTo>
                  <a:lnTo>
                    <a:pt x="9272" y="6539"/>
                  </a:lnTo>
                  <a:lnTo>
                    <a:pt x="9213" y="6463"/>
                  </a:lnTo>
                  <a:lnTo>
                    <a:pt x="9156" y="6388"/>
                  </a:lnTo>
                  <a:lnTo>
                    <a:pt x="9098" y="6312"/>
                  </a:lnTo>
                  <a:lnTo>
                    <a:pt x="9042" y="6235"/>
                  </a:lnTo>
                  <a:lnTo>
                    <a:pt x="8988" y="6157"/>
                  </a:lnTo>
                  <a:lnTo>
                    <a:pt x="8933" y="6080"/>
                  </a:lnTo>
                  <a:lnTo>
                    <a:pt x="8881" y="6001"/>
                  </a:lnTo>
                  <a:lnTo>
                    <a:pt x="8830" y="5923"/>
                  </a:lnTo>
                  <a:lnTo>
                    <a:pt x="8779" y="5844"/>
                  </a:lnTo>
                  <a:lnTo>
                    <a:pt x="8730" y="5764"/>
                  </a:lnTo>
                  <a:lnTo>
                    <a:pt x="8682" y="5685"/>
                  </a:lnTo>
                  <a:lnTo>
                    <a:pt x="8635" y="5604"/>
                  </a:lnTo>
                  <a:lnTo>
                    <a:pt x="8589" y="5524"/>
                  </a:lnTo>
                  <a:lnTo>
                    <a:pt x="8545" y="5443"/>
                  </a:lnTo>
                  <a:lnTo>
                    <a:pt x="8502" y="5360"/>
                  </a:lnTo>
                  <a:lnTo>
                    <a:pt x="8460" y="5279"/>
                  </a:lnTo>
                  <a:lnTo>
                    <a:pt x="8418" y="5197"/>
                  </a:lnTo>
                  <a:lnTo>
                    <a:pt x="8379" y="5114"/>
                  </a:lnTo>
                  <a:lnTo>
                    <a:pt x="8339" y="5031"/>
                  </a:lnTo>
                  <a:lnTo>
                    <a:pt x="8302" y="4948"/>
                  </a:lnTo>
                  <a:lnTo>
                    <a:pt x="8265" y="4864"/>
                  </a:lnTo>
                  <a:lnTo>
                    <a:pt x="8230" y="4781"/>
                  </a:lnTo>
                  <a:lnTo>
                    <a:pt x="8196" y="4696"/>
                  </a:lnTo>
                  <a:lnTo>
                    <a:pt x="8163" y="4611"/>
                  </a:lnTo>
                  <a:lnTo>
                    <a:pt x="8131" y="4526"/>
                  </a:lnTo>
                  <a:lnTo>
                    <a:pt x="8101" y="4441"/>
                  </a:lnTo>
                  <a:lnTo>
                    <a:pt x="8071" y="4356"/>
                  </a:lnTo>
                  <a:lnTo>
                    <a:pt x="8043" y="4270"/>
                  </a:lnTo>
                  <a:lnTo>
                    <a:pt x="8016" y="4184"/>
                  </a:lnTo>
                  <a:lnTo>
                    <a:pt x="7990" y="4097"/>
                  </a:lnTo>
                  <a:lnTo>
                    <a:pt x="7965" y="4011"/>
                  </a:lnTo>
                  <a:lnTo>
                    <a:pt x="7942" y="3924"/>
                  </a:lnTo>
                  <a:lnTo>
                    <a:pt x="7920" y="3837"/>
                  </a:lnTo>
                  <a:lnTo>
                    <a:pt x="7899" y="3750"/>
                  </a:lnTo>
                  <a:lnTo>
                    <a:pt x="7880" y="3663"/>
                  </a:lnTo>
                  <a:lnTo>
                    <a:pt x="7860" y="3575"/>
                  </a:lnTo>
                  <a:lnTo>
                    <a:pt x="7843" y="3487"/>
                  </a:lnTo>
                  <a:lnTo>
                    <a:pt x="7827" y="3399"/>
                  </a:lnTo>
                  <a:lnTo>
                    <a:pt x="7812" y="3310"/>
                  </a:lnTo>
                  <a:lnTo>
                    <a:pt x="7798" y="3222"/>
                  </a:lnTo>
                  <a:lnTo>
                    <a:pt x="7787" y="3133"/>
                  </a:lnTo>
                  <a:lnTo>
                    <a:pt x="7775" y="3044"/>
                  </a:lnTo>
                  <a:lnTo>
                    <a:pt x="7765" y="2956"/>
                  </a:lnTo>
                  <a:lnTo>
                    <a:pt x="7757" y="2867"/>
                  </a:lnTo>
                  <a:lnTo>
                    <a:pt x="7749" y="2778"/>
                  </a:lnTo>
                  <a:lnTo>
                    <a:pt x="7743" y="2689"/>
                  </a:lnTo>
                  <a:lnTo>
                    <a:pt x="7738" y="2599"/>
                  </a:lnTo>
                  <a:lnTo>
                    <a:pt x="7734" y="2510"/>
                  </a:lnTo>
                  <a:lnTo>
                    <a:pt x="7732" y="2420"/>
                  </a:lnTo>
                  <a:lnTo>
                    <a:pt x="7731" y="2330"/>
                  </a:lnTo>
                  <a:lnTo>
                    <a:pt x="7731" y="2240"/>
                  </a:lnTo>
                  <a:lnTo>
                    <a:pt x="7732" y="2151"/>
                  </a:lnTo>
                  <a:lnTo>
                    <a:pt x="7735" y="2061"/>
                  </a:lnTo>
                  <a:lnTo>
                    <a:pt x="7739" y="1971"/>
                  </a:lnTo>
                  <a:lnTo>
                    <a:pt x="7744" y="1882"/>
                  </a:lnTo>
                  <a:lnTo>
                    <a:pt x="7751" y="1792"/>
                  </a:lnTo>
                  <a:lnTo>
                    <a:pt x="7759" y="1701"/>
                  </a:lnTo>
                  <a:lnTo>
                    <a:pt x="7767" y="1612"/>
                  </a:lnTo>
                  <a:lnTo>
                    <a:pt x="7778" y="1522"/>
                  </a:lnTo>
                  <a:lnTo>
                    <a:pt x="7790" y="1432"/>
                  </a:lnTo>
                  <a:lnTo>
                    <a:pt x="7803" y="1341"/>
                  </a:lnTo>
                  <a:lnTo>
                    <a:pt x="7818" y="1252"/>
                  </a:lnTo>
                  <a:lnTo>
                    <a:pt x="7833" y="1162"/>
                  </a:lnTo>
                  <a:lnTo>
                    <a:pt x="7850" y="1072"/>
                  </a:lnTo>
                  <a:lnTo>
                    <a:pt x="7868" y="983"/>
                  </a:lnTo>
                  <a:lnTo>
                    <a:pt x="7888" y="893"/>
                  </a:lnTo>
                  <a:lnTo>
                    <a:pt x="7908" y="803"/>
                  </a:lnTo>
                  <a:lnTo>
                    <a:pt x="7931" y="714"/>
                  </a:lnTo>
                  <a:lnTo>
                    <a:pt x="7954" y="624"/>
                  </a:lnTo>
                  <a:lnTo>
                    <a:pt x="7980" y="534"/>
                  </a:lnTo>
                  <a:lnTo>
                    <a:pt x="8006" y="445"/>
                  </a:lnTo>
                  <a:lnTo>
                    <a:pt x="8034" y="356"/>
                  </a:lnTo>
                  <a:lnTo>
                    <a:pt x="8062" y="266"/>
                  </a:lnTo>
                  <a:lnTo>
                    <a:pt x="8092" y="178"/>
                  </a:lnTo>
                  <a:lnTo>
                    <a:pt x="8124" y="89"/>
                  </a:lnTo>
                  <a:lnTo>
                    <a:pt x="8157" y="0"/>
                  </a:lnTo>
                  <a:lnTo>
                    <a:pt x="81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44678930-4252-4CB3-99F3-1DABABF636A6}"/>
                </a:ext>
              </a:extLst>
            </p:cNvPr>
            <p:cNvSpPr>
              <a:spLocks noEditPoints="1"/>
            </p:cNvSpPr>
            <p:nvPr/>
          </p:nvSpPr>
          <p:spPr bwMode="auto">
            <a:xfrm>
              <a:off x="2967" y="0"/>
              <a:ext cx="3491" cy="3420"/>
            </a:xfrm>
            <a:custGeom>
              <a:avLst/>
              <a:gdLst>
                <a:gd name="T0" fmla="*/ 16646 w 17456"/>
                <a:gd name="T1" fmla="*/ 3936 h 17101"/>
                <a:gd name="T2" fmla="*/ 15501 w 17456"/>
                <a:gd name="T3" fmla="*/ 2511 h 17101"/>
                <a:gd name="T4" fmla="*/ 14014 w 17456"/>
                <a:gd name="T5" fmla="*/ 1391 h 17101"/>
                <a:gd name="T6" fmla="*/ 12309 w 17456"/>
                <a:gd name="T7" fmla="*/ 598 h 17101"/>
                <a:gd name="T8" fmla="*/ 10679 w 17456"/>
                <a:gd name="T9" fmla="*/ 171 h 17101"/>
                <a:gd name="T10" fmla="*/ 8923 w 17456"/>
                <a:gd name="T11" fmla="*/ 2 h 17101"/>
                <a:gd name="T12" fmla="*/ 7188 w 17456"/>
                <a:gd name="T13" fmla="*/ 109 h 17101"/>
                <a:gd name="T14" fmla="*/ 5526 w 17456"/>
                <a:gd name="T15" fmla="*/ 477 h 17101"/>
                <a:gd name="T16" fmla="*/ 3989 w 17456"/>
                <a:gd name="T17" fmla="*/ 1091 h 17101"/>
                <a:gd name="T18" fmla="*/ 2627 w 17456"/>
                <a:gd name="T19" fmla="*/ 1936 h 17101"/>
                <a:gd name="T20" fmla="*/ 1494 w 17456"/>
                <a:gd name="T21" fmla="*/ 2995 h 17101"/>
                <a:gd name="T22" fmla="*/ 638 w 17456"/>
                <a:gd name="T23" fmla="*/ 4255 h 17101"/>
                <a:gd name="T24" fmla="*/ 169 w 17456"/>
                <a:gd name="T25" fmla="*/ 5478 h 17101"/>
                <a:gd name="T26" fmla="*/ 0 w 17456"/>
                <a:gd name="T27" fmla="*/ 6776 h 17101"/>
                <a:gd name="T28" fmla="*/ 145 w 17456"/>
                <a:gd name="T29" fmla="*/ 8051 h 17101"/>
                <a:gd name="T30" fmla="*/ 586 w 17456"/>
                <a:gd name="T31" fmla="*/ 9272 h 17101"/>
                <a:gd name="T32" fmla="*/ 1308 w 17456"/>
                <a:gd name="T33" fmla="*/ 10407 h 17101"/>
                <a:gd name="T34" fmla="*/ 2291 w 17456"/>
                <a:gd name="T35" fmla="*/ 11424 h 17101"/>
                <a:gd name="T36" fmla="*/ 3520 w 17456"/>
                <a:gd name="T37" fmla="*/ 12289 h 17101"/>
                <a:gd name="T38" fmla="*/ 4975 w 17456"/>
                <a:gd name="T39" fmla="*/ 12972 h 17101"/>
                <a:gd name="T40" fmla="*/ 6951 w 17456"/>
                <a:gd name="T41" fmla="*/ 13490 h 17101"/>
                <a:gd name="T42" fmla="*/ 9258 w 17456"/>
                <a:gd name="T43" fmla="*/ 13619 h 17101"/>
                <a:gd name="T44" fmla="*/ 11387 w 17456"/>
                <a:gd name="T45" fmla="*/ 14653 h 17101"/>
                <a:gd name="T46" fmla="*/ 14660 w 17456"/>
                <a:gd name="T47" fmla="*/ 16991 h 17101"/>
                <a:gd name="T48" fmla="*/ 15008 w 17456"/>
                <a:gd name="T49" fmla="*/ 17101 h 17101"/>
                <a:gd name="T50" fmla="*/ 15502 w 17456"/>
                <a:gd name="T51" fmla="*/ 16848 h 17101"/>
                <a:gd name="T52" fmla="*/ 15581 w 17456"/>
                <a:gd name="T53" fmla="*/ 16290 h 17101"/>
                <a:gd name="T54" fmla="*/ 14872 w 17456"/>
                <a:gd name="T55" fmla="*/ 13789 h 17101"/>
                <a:gd name="T56" fmla="*/ 14622 w 17456"/>
                <a:gd name="T57" fmla="*/ 11941 h 17101"/>
                <a:gd name="T58" fmla="*/ 15974 w 17456"/>
                <a:gd name="T59" fmla="*/ 10625 h 17101"/>
                <a:gd name="T60" fmla="*/ 16985 w 17456"/>
                <a:gd name="T61" fmla="*/ 9036 h 17101"/>
                <a:gd name="T62" fmla="*/ 17430 w 17456"/>
                <a:gd name="T63" fmla="*/ 7337 h 17101"/>
                <a:gd name="T64" fmla="*/ 17323 w 17456"/>
                <a:gd name="T65" fmla="*/ 5626 h 17101"/>
                <a:gd name="T66" fmla="*/ 13703 w 17456"/>
                <a:gd name="T67" fmla="*/ 12807 h 17101"/>
                <a:gd name="T68" fmla="*/ 13991 w 17456"/>
                <a:gd name="T69" fmla="*/ 14416 h 17101"/>
                <a:gd name="T70" fmla="*/ 11984 w 17456"/>
                <a:gd name="T71" fmla="*/ 13859 h 17101"/>
                <a:gd name="T72" fmla="*/ 10003 w 17456"/>
                <a:gd name="T73" fmla="*/ 12557 h 17101"/>
                <a:gd name="T74" fmla="*/ 8359 w 17456"/>
                <a:gd name="T75" fmla="*/ 12630 h 17101"/>
                <a:gd name="T76" fmla="*/ 6887 w 17456"/>
                <a:gd name="T77" fmla="*/ 12470 h 17101"/>
                <a:gd name="T78" fmla="*/ 5462 w 17456"/>
                <a:gd name="T79" fmla="*/ 12093 h 17101"/>
                <a:gd name="T80" fmla="*/ 4128 w 17456"/>
                <a:gd name="T81" fmla="*/ 11491 h 17101"/>
                <a:gd name="T82" fmla="*/ 2903 w 17456"/>
                <a:gd name="T83" fmla="*/ 10637 h 17101"/>
                <a:gd name="T84" fmla="*/ 1651 w 17456"/>
                <a:gd name="T85" fmla="*/ 9159 h 17101"/>
                <a:gd name="T86" fmla="*/ 1058 w 17456"/>
                <a:gd name="T87" fmla="*/ 7539 h 17101"/>
                <a:gd name="T88" fmla="*/ 1096 w 17456"/>
                <a:gd name="T89" fmla="*/ 5892 h 17101"/>
                <a:gd name="T90" fmla="*/ 1687 w 17456"/>
                <a:gd name="T91" fmla="*/ 4414 h 17101"/>
                <a:gd name="T92" fmla="*/ 2906 w 17456"/>
                <a:gd name="T93" fmla="*/ 2992 h 17101"/>
                <a:gd name="T94" fmla="*/ 4610 w 17456"/>
                <a:gd name="T95" fmla="*/ 1893 h 17101"/>
                <a:gd name="T96" fmla="*/ 6688 w 17456"/>
                <a:gd name="T97" fmla="*/ 1202 h 17101"/>
                <a:gd name="T98" fmla="*/ 8827 w 17456"/>
                <a:gd name="T99" fmla="*/ 996 h 17101"/>
                <a:gd name="T100" fmla="*/ 10360 w 17456"/>
                <a:gd name="T101" fmla="*/ 1125 h 17101"/>
                <a:gd name="T102" fmla="*/ 11808 w 17456"/>
                <a:gd name="T103" fmla="*/ 1476 h 17101"/>
                <a:gd name="T104" fmla="*/ 13137 w 17456"/>
                <a:gd name="T105" fmla="*/ 2036 h 17101"/>
                <a:gd name="T106" fmla="*/ 14245 w 17456"/>
                <a:gd name="T107" fmla="*/ 2744 h 17101"/>
                <a:gd name="T108" fmla="*/ 15264 w 17456"/>
                <a:gd name="T109" fmla="*/ 3708 h 17101"/>
                <a:gd name="T110" fmla="*/ 15970 w 17456"/>
                <a:gd name="T111" fmla="*/ 4772 h 17101"/>
                <a:gd name="T112" fmla="*/ 16365 w 17456"/>
                <a:gd name="T113" fmla="*/ 5896 h 17101"/>
                <a:gd name="T114" fmla="*/ 16454 w 17456"/>
                <a:gd name="T115" fmla="*/ 7047 h 17101"/>
                <a:gd name="T116" fmla="*/ 16241 w 17456"/>
                <a:gd name="T117" fmla="*/ 8186 h 17101"/>
                <a:gd name="T118" fmla="*/ 15730 w 17456"/>
                <a:gd name="T119" fmla="*/ 9281 h 17101"/>
                <a:gd name="T120" fmla="*/ 14926 w 17456"/>
                <a:gd name="T121" fmla="*/ 10292 h 17101"/>
                <a:gd name="T122" fmla="*/ 13831 w 17456"/>
                <a:gd name="T123" fmla="*/ 11184 h 17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56" h="17101">
                  <a:moveTo>
                    <a:pt x="17272" y="5415"/>
                  </a:moveTo>
                  <a:lnTo>
                    <a:pt x="17272" y="5415"/>
                  </a:lnTo>
                  <a:lnTo>
                    <a:pt x="17241" y="5302"/>
                  </a:lnTo>
                  <a:lnTo>
                    <a:pt x="17207" y="5191"/>
                  </a:lnTo>
                  <a:lnTo>
                    <a:pt x="17172" y="5080"/>
                  </a:lnTo>
                  <a:lnTo>
                    <a:pt x="17134" y="4971"/>
                  </a:lnTo>
                  <a:lnTo>
                    <a:pt x="17094" y="4863"/>
                  </a:lnTo>
                  <a:lnTo>
                    <a:pt x="17052" y="4756"/>
                  </a:lnTo>
                  <a:lnTo>
                    <a:pt x="17008" y="4650"/>
                  </a:lnTo>
                  <a:lnTo>
                    <a:pt x="16962" y="4544"/>
                  </a:lnTo>
                  <a:lnTo>
                    <a:pt x="16914" y="4441"/>
                  </a:lnTo>
                  <a:lnTo>
                    <a:pt x="16864" y="4337"/>
                  </a:lnTo>
                  <a:lnTo>
                    <a:pt x="16813" y="4236"/>
                  </a:lnTo>
                  <a:lnTo>
                    <a:pt x="16758" y="4134"/>
                  </a:lnTo>
                  <a:lnTo>
                    <a:pt x="16703" y="4035"/>
                  </a:lnTo>
                  <a:lnTo>
                    <a:pt x="16646" y="3936"/>
                  </a:lnTo>
                  <a:lnTo>
                    <a:pt x="16586" y="3838"/>
                  </a:lnTo>
                  <a:lnTo>
                    <a:pt x="16525" y="3742"/>
                  </a:lnTo>
                  <a:lnTo>
                    <a:pt x="16462" y="3646"/>
                  </a:lnTo>
                  <a:lnTo>
                    <a:pt x="16398" y="3552"/>
                  </a:lnTo>
                  <a:lnTo>
                    <a:pt x="16332" y="3459"/>
                  </a:lnTo>
                  <a:lnTo>
                    <a:pt x="16263" y="3368"/>
                  </a:lnTo>
                  <a:lnTo>
                    <a:pt x="16194" y="3277"/>
                  </a:lnTo>
                  <a:lnTo>
                    <a:pt x="16123" y="3187"/>
                  </a:lnTo>
                  <a:lnTo>
                    <a:pt x="16051" y="3099"/>
                  </a:lnTo>
                  <a:lnTo>
                    <a:pt x="15976" y="3011"/>
                  </a:lnTo>
                  <a:lnTo>
                    <a:pt x="15900" y="2924"/>
                  </a:lnTo>
                  <a:lnTo>
                    <a:pt x="15823" y="2840"/>
                  </a:lnTo>
                  <a:lnTo>
                    <a:pt x="15745" y="2756"/>
                  </a:lnTo>
                  <a:lnTo>
                    <a:pt x="15665" y="2674"/>
                  </a:lnTo>
                  <a:lnTo>
                    <a:pt x="15583" y="2591"/>
                  </a:lnTo>
                  <a:lnTo>
                    <a:pt x="15501" y="2511"/>
                  </a:lnTo>
                  <a:lnTo>
                    <a:pt x="15416" y="2432"/>
                  </a:lnTo>
                  <a:lnTo>
                    <a:pt x="15331" y="2354"/>
                  </a:lnTo>
                  <a:lnTo>
                    <a:pt x="15244" y="2277"/>
                  </a:lnTo>
                  <a:lnTo>
                    <a:pt x="15156" y="2202"/>
                  </a:lnTo>
                  <a:lnTo>
                    <a:pt x="15067" y="2128"/>
                  </a:lnTo>
                  <a:lnTo>
                    <a:pt x="14976" y="2054"/>
                  </a:lnTo>
                  <a:lnTo>
                    <a:pt x="14885" y="1983"/>
                  </a:lnTo>
                  <a:lnTo>
                    <a:pt x="14792" y="1912"/>
                  </a:lnTo>
                  <a:lnTo>
                    <a:pt x="14698" y="1843"/>
                  </a:lnTo>
                  <a:lnTo>
                    <a:pt x="14604" y="1775"/>
                  </a:lnTo>
                  <a:lnTo>
                    <a:pt x="14508" y="1707"/>
                  </a:lnTo>
                  <a:lnTo>
                    <a:pt x="14411" y="1642"/>
                  </a:lnTo>
                  <a:lnTo>
                    <a:pt x="14313" y="1577"/>
                  </a:lnTo>
                  <a:lnTo>
                    <a:pt x="14214" y="1514"/>
                  </a:lnTo>
                  <a:lnTo>
                    <a:pt x="14115" y="1452"/>
                  </a:lnTo>
                  <a:lnTo>
                    <a:pt x="14014" y="1391"/>
                  </a:lnTo>
                  <a:lnTo>
                    <a:pt x="13913" y="1333"/>
                  </a:lnTo>
                  <a:lnTo>
                    <a:pt x="13810" y="1274"/>
                  </a:lnTo>
                  <a:lnTo>
                    <a:pt x="13707" y="1217"/>
                  </a:lnTo>
                  <a:lnTo>
                    <a:pt x="13604" y="1162"/>
                  </a:lnTo>
                  <a:lnTo>
                    <a:pt x="13499" y="1107"/>
                  </a:lnTo>
                  <a:lnTo>
                    <a:pt x="13393" y="1055"/>
                  </a:lnTo>
                  <a:lnTo>
                    <a:pt x="13288" y="1003"/>
                  </a:lnTo>
                  <a:lnTo>
                    <a:pt x="13181" y="952"/>
                  </a:lnTo>
                  <a:lnTo>
                    <a:pt x="13074" y="903"/>
                  </a:lnTo>
                  <a:lnTo>
                    <a:pt x="12966" y="856"/>
                  </a:lnTo>
                  <a:lnTo>
                    <a:pt x="12858" y="809"/>
                  </a:lnTo>
                  <a:lnTo>
                    <a:pt x="12749" y="764"/>
                  </a:lnTo>
                  <a:lnTo>
                    <a:pt x="12640" y="721"/>
                  </a:lnTo>
                  <a:lnTo>
                    <a:pt x="12530" y="678"/>
                  </a:lnTo>
                  <a:lnTo>
                    <a:pt x="12420" y="637"/>
                  </a:lnTo>
                  <a:lnTo>
                    <a:pt x="12309" y="598"/>
                  </a:lnTo>
                  <a:lnTo>
                    <a:pt x="12198" y="559"/>
                  </a:lnTo>
                  <a:lnTo>
                    <a:pt x="12086" y="523"/>
                  </a:lnTo>
                  <a:lnTo>
                    <a:pt x="12086" y="523"/>
                  </a:lnTo>
                  <a:lnTo>
                    <a:pt x="11980" y="489"/>
                  </a:lnTo>
                  <a:lnTo>
                    <a:pt x="11873" y="456"/>
                  </a:lnTo>
                  <a:lnTo>
                    <a:pt x="11765" y="424"/>
                  </a:lnTo>
                  <a:lnTo>
                    <a:pt x="11657" y="394"/>
                  </a:lnTo>
                  <a:lnTo>
                    <a:pt x="11549" y="364"/>
                  </a:lnTo>
                  <a:lnTo>
                    <a:pt x="11441" y="336"/>
                  </a:lnTo>
                  <a:lnTo>
                    <a:pt x="11333" y="309"/>
                  </a:lnTo>
                  <a:lnTo>
                    <a:pt x="11224" y="283"/>
                  </a:lnTo>
                  <a:lnTo>
                    <a:pt x="11115" y="258"/>
                  </a:lnTo>
                  <a:lnTo>
                    <a:pt x="11007" y="235"/>
                  </a:lnTo>
                  <a:lnTo>
                    <a:pt x="10898" y="212"/>
                  </a:lnTo>
                  <a:lnTo>
                    <a:pt x="10788" y="191"/>
                  </a:lnTo>
                  <a:lnTo>
                    <a:pt x="10679" y="171"/>
                  </a:lnTo>
                  <a:lnTo>
                    <a:pt x="10570" y="152"/>
                  </a:lnTo>
                  <a:lnTo>
                    <a:pt x="10460" y="135"/>
                  </a:lnTo>
                  <a:lnTo>
                    <a:pt x="10351" y="117"/>
                  </a:lnTo>
                  <a:lnTo>
                    <a:pt x="10241" y="101"/>
                  </a:lnTo>
                  <a:lnTo>
                    <a:pt x="10131" y="88"/>
                  </a:lnTo>
                  <a:lnTo>
                    <a:pt x="10021" y="74"/>
                  </a:lnTo>
                  <a:lnTo>
                    <a:pt x="9912" y="62"/>
                  </a:lnTo>
                  <a:lnTo>
                    <a:pt x="9802" y="51"/>
                  </a:lnTo>
                  <a:lnTo>
                    <a:pt x="9692" y="41"/>
                  </a:lnTo>
                  <a:lnTo>
                    <a:pt x="9582" y="32"/>
                  </a:lnTo>
                  <a:lnTo>
                    <a:pt x="9472" y="25"/>
                  </a:lnTo>
                  <a:lnTo>
                    <a:pt x="9363" y="17"/>
                  </a:lnTo>
                  <a:lnTo>
                    <a:pt x="9253" y="12"/>
                  </a:lnTo>
                  <a:lnTo>
                    <a:pt x="9143" y="7"/>
                  </a:lnTo>
                  <a:lnTo>
                    <a:pt x="9032" y="4"/>
                  </a:lnTo>
                  <a:lnTo>
                    <a:pt x="8923" y="2"/>
                  </a:lnTo>
                  <a:lnTo>
                    <a:pt x="8813" y="0"/>
                  </a:lnTo>
                  <a:lnTo>
                    <a:pt x="8704" y="0"/>
                  </a:lnTo>
                  <a:lnTo>
                    <a:pt x="8594" y="1"/>
                  </a:lnTo>
                  <a:lnTo>
                    <a:pt x="8485" y="3"/>
                  </a:lnTo>
                  <a:lnTo>
                    <a:pt x="8376" y="6"/>
                  </a:lnTo>
                  <a:lnTo>
                    <a:pt x="8267" y="11"/>
                  </a:lnTo>
                  <a:lnTo>
                    <a:pt x="8158" y="15"/>
                  </a:lnTo>
                  <a:lnTo>
                    <a:pt x="8049" y="21"/>
                  </a:lnTo>
                  <a:lnTo>
                    <a:pt x="7941" y="29"/>
                  </a:lnTo>
                  <a:lnTo>
                    <a:pt x="7834" y="37"/>
                  </a:lnTo>
                  <a:lnTo>
                    <a:pt x="7726" y="47"/>
                  </a:lnTo>
                  <a:lnTo>
                    <a:pt x="7618" y="57"/>
                  </a:lnTo>
                  <a:lnTo>
                    <a:pt x="7510" y="68"/>
                  </a:lnTo>
                  <a:lnTo>
                    <a:pt x="7402" y="81"/>
                  </a:lnTo>
                  <a:lnTo>
                    <a:pt x="7295" y="94"/>
                  </a:lnTo>
                  <a:lnTo>
                    <a:pt x="7188" y="109"/>
                  </a:lnTo>
                  <a:lnTo>
                    <a:pt x="7082" y="124"/>
                  </a:lnTo>
                  <a:lnTo>
                    <a:pt x="6975" y="141"/>
                  </a:lnTo>
                  <a:lnTo>
                    <a:pt x="6870" y="158"/>
                  </a:lnTo>
                  <a:lnTo>
                    <a:pt x="6764" y="177"/>
                  </a:lnTo>
                  <a:lnTo>
                    <a:pt x="6659" y="196"/>
                  </a:lnTo>
                  <a:lnTo>
                    <a:pt x="6554" y="217"/>
                  </a:lnTo>
                  <a:lnTo>
                    <a:pt x="6450" y="239"/>
                  </a:lnTo>
                  <a:lnTo>
                    <a:pt x="6345" y="262"/>
                  </a:lnTo>
                  <a:lnTo>
                    <a:pt x="6241" y="285"/>
                  </a:lnTo>
                  <a:lnTo>
                    <a:pt x="6138" y="310"/>
                  </a:lnTo>
                  <a:lnTo>
                    <a:pt x="6035" y="335"/>
                  </a:lnTo>
                  <a:lnTo>
                    <a:pt x="5933" y="361"/>
                  </a:lnTo>
                  <a:lnTo>
                    <a:pt x="5830" y="389"/>
                  </a:lnTo>
                  <a:lnTo>
                    <a:pt x="5728" y="417"/>
                  </a:lnTo>
                  <a:lnTo>
                    <a:pt x="5627" y="446"/>
                  </a:lnTo>
                  <a:lnTo>
                    <a:pt x="5526" y="477"/>
                  </a:lnTo>
                  <a:lnTo>
                    <a:pt x="5426" y="508"/>
                  </a:lnTo>
                  <a:lnTo>
                    <a:pt x="5327" y="540"/>
                  </a:lnTo>
                  <a:lnTo>
                    <a:pt x="5227" y="573"/>
                  </a:lnTo>
                  <a:lnTo>
                    <a:pt x="5129" y="608"/>
                  </a:lnTo>
                  <a:lnTo>
                    <a:pt x="5031" y="643"/>
                  </a:lnTo>
                  <a:lnTo>
                    <a:pt x="4932" y="679"/>
                  </a:lnTo>
                  <a:lnTo>
                    <a:pt x="4836" y="716"/>
                  </a:lnTo>
                  <a:lnTo>
                    <a:pt x="4739" y="754"/>
                  </a:lnTo>
                  <a:lnTo>
                    <a:pt x="4643" y="793"/>
                  </a:lnTo>
                  <a:lnTo>
                    <a:pt x="4548" y="833"/>
                  </a:lnTo>
                  <a:lnTo>
                    <a:pt x="4454" y="873"/>
                  </a:lnTo>
                  <a:lnTo>
                    <a:pt x="4360" y="915"/>
                  </a:lnTo>
                  <a:lnTo>
                    <a:pt x="4266" y="958"/>
                  </a:lnTo>
                  <a:lnTo>
                    <a:pt x="4173" y="1002"/>
                  </a:lnTo>
                  <a:lnTo>
                    <a:pt x="4081" y="1045"/>
                  </a:lnTo>
                  <a:lnTo>
                    <a:pt x="3989" y="1091"/>
                  </a:lnTo>
                  <a:lnTo>
                    <a:pt x="3898" y="1137"/>
                  </a:lnTo>
                  <a:lnTo>
                    <a:pt x="3808" y="1184"/>
                  </a:lnTo>
                  <a:lnTo>
                    <a:pt x="3718" y="1232"/>
                  </a:lnTo>
                  <a:lnTo>
                    <a:pt x="3631" y="1281"/>
                  </a:lnTo>
                  <a:lnTo>
                    <a:pt x="3542" y="1330"/>
                  </a:lnTo>
                  <a:lnTo>
                    <a:pt x="3456" y="1382"/>
                  </a:lnTo>
                  <a:lnTo>
                    <a:pt x="3369" y="1433"/>
                  </a:lnTo>
                  <a:lnTo>
                    <a:pt x="3284" y="1485"/>
                  </a:lnTo>
                  <a:lnTo>
                    <a:pt x="3198" y="1539"/>
                  </a:lnTo>
                  <a:lnTo>
                    <a:pt x="3115" y="1593"/>
                  </a:lnTo>
                  <a:lnTo>
                    <a:pt x="3031" y="1647"/>
                  </a:lnTo>
                  <a:lnTo>
                    <a:pt x="2949" y="1704"/>
                  </a:lnTo>
                  <a:lnTo>
                    <a:pt x="2867" y="1761"/>
                  </a:lnTo>
                  <a:lnTo>
                    <a:pt x="2787" y="1818"/>
                  </a:lnTo>
                  <a:lnTo>
                    <a:pt x="2707" y="1876"/>
                  </a:lnTo>
                  <a:lnTo>
                    <a:pt x="2627" y="1936"/>
                  </a:lnTo>
                  <a:lnTo>
                    <a:pt x="2549" y="1996"/>
                  </a:lnTo>
                  <a:lnTo>
                    <a:pt x="2472" y="2056"/>
                  </a:lnTo>
                  <a:lnTo>
                    <a:pt x="2396" y="2118"/>
                  </a:lnTo>
                  <a:lnTo>
                    <a:pt x="2321" y="2181"/>
                  </a:lnTo>
                  <a:lnTo>
                    <a:pt x="2246" y="2244"/>
                  </a:lnTo>
                  <a:lnTo>
                    <a:pt x="2173" y="2308"/>
                  </a:lnTo>
                  <a:lnTo>
                    <a:pt x="2101" y="2374"/>
                  </a:lnTo>
                  <a:lnTo>
                    <a:pt x="2029" y="2440"/>
                  </a:lnTo>
                  <a:lnTo>
                    <a:pt x="1959" y="2506"/>
                  </a:lnTo>
                  <a:lnTo>
                    <a:pt x="1889" y="2573"/>
                  </a:lnTo>
                  <a:lnTo>
                    <a:pt x="1821" y="2642"/>
                  </a:lnTo>
                  <a:lnTo>
                    <a:pt x="1752" y="2711"/>
                  </a:lnTo>
                  <a:lnTo>
                    <a:pt x="1686" y="2780"/>
                  </a:lnTo>
                  <a:lnTo>
                    <a:pt x="1621" y="2852"/>
                  </a:lnTo>
                  <a:lnTo>
                    <a:pt x="1557" y="2923"/>
                  </a:lnTo>
                  <a:lnTo>
                    <a:pt x="1494" y="2995"/>
                  </a:lnTo>
                  <a:lnTo>
                    <a:pt x="1431" y="3069"/>
                  </a:lnTo>
                  <a:lnTo>
                    <a:pt x="1370" y="3142"/>
                  </a:lnTo>
                  <a:lnTo>
                    <a:pt x="1310" y="3217"/>
                  </a:lnTo>
                  <a:lnTo>
                    <a:pt x="1251" y="3292"/>
                  </a:lnTo>
                  <a:lnTo>
                    <a:pt x="1193" y="3369"/>
                  </a:lnTo>
                  <a:lnTo>
                    <a:pt x="1137" y="3446"/>
                  </a:lnTo>
                  <a:lnTo>
                    <a:pt x="1081" y="3522"/>
                  </a:lnTo>
                  <a:lnTo>
                    <a:pt x="1028" y="3601"/>
                  </a:lnTo>
                  <a:lnTo>
                    <a:pt x="974" y="3680"/>
                  </a:lnTo>
                  <a:lnTo>
                    <a:pt x="923" y="3761"/>
                  </a:lnTo>
                  <a:lnTo>
                    <a:pt x="872" y="3841"/>
                  </a:lnTo>
                  <a:lnTo>
                    <a:pt x="823" y="3922"/>
                  </a:lnTo>
                  <a:lnTo>
                    <a:pt x="775" y="4004"/>
                  </a:lnTo>
                  <a:lnTo>
                    <a:pt x="728" y="4087"/>
                  </a:lnTo>
                  <a:lnTo>
                    <a:pt x="682" y="4171"/>
                  </a:lnTo>
                  <a:lnTo>
                    <a:pt x="638" y="4255"/>
                  </a:lnTo>
                  <a:lnTo>
                    <a:pt x="595" y="4340"/>
                  </a:lnTo>
                  <a:lnTo>
                    <a:pt x="553" y="4426"/>
                  </a:lnTo>
                  <a:lnTo>
                    <a:pt x="513" y="4512"/>
                  </a:lnTo>
                  <a:lnTo>
                    <a:pt x="513" y="4512"/>
                  </a:lnTo>
                  <a:lnTo>
                    <a:pt x="476" y="4592"/>
                  </a:lnTo>
                  <a:lnTo>
                    <a:pt x="442" y="4672"/>
                  </a:lnTo>
                  <a:lnTo>
                    <a:pt x="409" y="4752"/>
                  </a:lnTo>
                  <a:lnTo>
                    <a:pt x="377" y="4833"/>
                  </a:lnTo>
                  <a:lnTo>
                    <a:pt x="346" y="4914"/>
                  </a:lnTo>
                  <a:lnTo>
                    <a:pt x="317" y="4994"/>
                  </a:lnTo>
                  <a:lnTo>
                    <a:pt x="289" y="5075"/>
                  </a:lnTo>
                  <a:lnTo>
                    <a:pt x="263" y="5155"/>
                  </a:lnTo>
                  <a:lnTo>
                    <a:pt x="237" y="5236"/>
                  </a:lnTo>
                  <a:lnTo>
                    <a:pt x="214" y="5317"/>
                  </a:lnTo>
                  <a:lnTo>
                    <a:pt x="190" y="5398"/>
                  </a:lnTo>
                  <a:lnTo>
                    <a:pt x="169" y="5478"/>
                  </a:lnTo>
                  <a:lnTo>
                    <a:pt x="148" y="5560"/>
                  </a:lnTo>
                  <a:lnTo>
                    <a:pt x="130" y="5641"/>
                  </a:lnTo>
                  <a:lnTo>
                    <a:pt x="112" y="5722"/>
                  </a:lnTo>
                  <a:lnTo>
                    <a:pt x="96" y="5803"/>
                  </a:lnTo>
                  <a:lnTo>
                    <a:pt x="81" y="5884"/>
                  </a:lnTo>
                  <a:lnTo>
                    <a:pt x="67" y="5965"/>
                  </a:lnTo>
                  <a:lnTo>
                    <a:pt x="55" y="6047"/>
                  </a:lnTo>
                  <a:lnTo>
                    <a:pt x="44" y="6128"/>
                  </a:lnTo>
                  <a:lnTo>
                    <a:pt x="34" y="6209"/>
                  </a:lnTo>
                  <a:lnTo>
                    <a:pt x="25" y="6290"/>
                  </a:lnTo>
                  <a:lnTo>
                    <a:pt x="18" y="6371"/>
                  </a:lnTo>
                  <a:lnTo>
                    <a:pt x="12" y="6452"/>
                  </a:lnTo>
                  <a:lnTo>
                    <a:pt x="7" y="6533"/>
                  </a:lnTo>
                  <a:lnTo>
                    <a:pt x="3" y="6613"/>
                  </a:lnTo>
                  <a:lnTo>
                    <a:pt x="1" y="6695"/>
                  </a:lnTo>
                  <a:lnTo>
                    <a:pt x="0" y="6776"/>
                  </a:lnTo>
                  <a:lnTo>
                    <a:pt x="0" y="6856"/>
                  </a:lnTo>
                  <a:lnTo>
                    <a:pt x="1" y="6937"/>
                  </a:lnTo>
                  <a:lnTo>
                    <a:pt x="3" y="7017"/>
                  </a:lnTo>
                  <a:lnTo>
                    <a:pt x="7" y="7097"/>
                  </a:lnTo>
                  <a:lnTo>
                    <a:pt x="12" y="7177"/>
                  </a:lnTo>
                  <a:lnTo>
                    <a:pt x="18" y="7257"/>
                  </a:lnTo>
                  <a:lnTo>
                    <a:pt x="25" y="7337"/>
                  </a:lnTo>
                  <a:lnTo>
                    <a:pt x="34" y="7417"/>
                  </a:lnTo>
                  <a:lnTo>
                    <a:pt x="44" y="7498"/>
                  </a:lnTo>
                  <a:lnTo>
                    <a:pt x="54" y="7577"/>
                  </a:lnTo>
                  <a:lnTo>
                    <a:pt x="67" y="7657"/>
                  </a:lnTo>
                  <a:lnTo>
                    <a:pt x="80" y="7736"/>
                  </a:lnTo>
                  <a:lnTo>
                    <a:pt x="94" y="7815"/>
                  </a:lnTo>
                  <a:lnTo>
                    <a:pt x="110" y="7894"/>
                  </a:lnTo>
                  <a:lnTo>
                    <a:pt x="127" y="7972"/>
                  </a:lnTo>
                  <a:lnTo>
                    <a:pt x="145" y="8051"/>
                  </a:lnTo>
                  <a:lnTo>
                    <a:pt x="163" y="8129"/>
                  </a:lnTo>
                  <a:lnTo>
                    <a:pt x="184" y="8207"/>
                  </a:lnTo>
                  <a:lnTo>
                    <a:pt x="205" y="8284"/>
                  </a:lnTo>
                  <a:lnTo>
                    <a:pt x="227" y="8362"/>
                  </a:lnTo>
                  <a:lnTo>
                    <a:pt x="252" y="8439"/>
                  </a:lnTo>
                  <a:lnTo>
                    <a:pt x="277" y="8516"/>
                  </a:lnTo>
                  <a:lnTo>
                    <a:pt x="302" y="8593"/>
                  </a:lnTo>
                  <a:lnTo>
                    <a:pt x="330" y="8670"/>
                  </a:lnTo>
                  <a:lnTo>
                    <a:pt x="358" y="8747"/>
                  </a:lnTo>
                  <a:lnTo>
                    <a:pt x="387" y="8823"/>
                  </a:lnTo>
                  <a:lnTo>
                    <a:pt x="418" y="8898"/>
                  </a:lnTo>
                  <a:lnTo>
                    <a:pt x="449" y="8973"/>
                  </a:lnTo>
                  <a:lnTo>
                    <a:pt x="482" y="9049"/>
                  </a:lnTo>
                  <a:lnTo>
                    <a:pt x="516" y="9124"/>
                  </a:lnTo>
                  <a:lnTo>
                    <a:pt x="550" y="9197"/>
                  </a:lnTo>
                  <a:lnTo>
                    <a:pt x="586" y="9272"/>
                  </a:lnTo>
                  <a:lnTo>
                    <a:pt x="624" y="9346"/>
                  </a:lnTo>
                  <a:lnTo>
                    <a:pt x="661" y="9419"/>
                  </a:lnTo>
                  <a:lnTo>
                    <a:pt x="701" y="9492"/>
                  </a:lnTo>
                  <a:lnTo>
                    <a:pt x="741" y="9565"/>
                  </a:lnTo>
                  <a:lnTo>
                    <a:pt x="783" y="9637"/>
                  </a:lnTo>
                  <a:lnTo>
                    <a:pt x="825" y="9710"/>
                  </a:lnTo>
                  <a:lnTo>
                    <a:pt x="869" y="9781"/>
                  </a:lnTo>
                  <a:lnTo>
                    <a:pt x="913" y="9853"/>
                  </a:lnTo>
                  <a:lnTo>
                    <a:pt x="959" y="9923"/>
                  </a:lnTo>
                  <a:lnTo>
                    <a:pt x="1005" y="9994"/>
                  </a:lnTo>
                  <a:lnTo>
                    <a:pt x="1053" y="10063"/>
                  </a:lnTo>
                  <a:lnTo>
                    <a:pt x="1103" y="10134"/>
                  </a:lnTo>
                  <a:lnTo>
                    <a:pt x="1152" y="10202"/>
                  </a:lnTo>
                  <a:lnTo>
                    <a:pt x="1203" y="10271"/>
                  </a:lnTo>
                  <a:lnTo>
                    <a:pt x="1254" y="10340"/>
                  </a:lnTo>
                  <a:lnTo>
                    <a:pt x="1308" y="10407"/>
                  </a:lnTo>
                  <a:lnTo>
                    <a:pt x="1362" y="10474"/>
                  </a:lnTo>
                  <a:lnTo>
                    <a:pt x="1417" y="10542"/>
                  </a:lnTo>
                  <a:lnTo>
                    <a:pt x="1472" y="10608"/>
                  </a:lnTo>
                  <a:lnTo>
                    <a:pt x="1530" y="10674"/>
                  </a:lnTo>
                  <a:lnTo>
                    <a:pt x="1588" y="10739"/>
                  </a:lnTo>
                  <a:lnTo>
                    <a:pt x="1646" y="10804"/>
                  </a:lnTo>
                  <a:lnTo>
                    <a:pt x="1706" y="10868"/>
                  </a:lnTo>
                  <a:lnTo>
                    <a:pt x="1768" y="10932"/>
                  </a:lnTo>
                  <a:lnTo>
                    <a:pt x="1830" y="10995"/>
                  </a:lnTo>
                  <a:lnTo>
                    <a:pt x="1893" y="11058"/>
                  </a:lnTo>
                  <a:lnTo>
                    <a:pt x="1956" y="11121"/>
                  </a:lnTo>
                  <a:lnTo>
                    <a:pt x="2022" y="11182"/>
                  </a:lnTo>
                  <a:lnTo>
                    <a:pt x="2088" y="11244"/>
                  </a:lnTo>
                  <a:lnTo>
                    <a:pt x="2154" y="11305"/>
                  </a:lnTo>
                  <a:lnTo>
                    <a:pt x="2222" y="11365"/>
                  </a:lnTo>
                  <a:lnTo>
                    <a:pt x="2291" y="11424"/>
                  </a:lnTo>
                  <a:lnTo>
                    <a:pt x="2361" y="11483"/>
                  </a:lnTo>
                  <a:lnTo>
                    <a:pt x="2432" y="11541"/>
                  </a:lnTo>
                  <a:lnTo>
                    <a:pt x="2503" y="11599"/>
                  </a:lnTo>
                  <a:lnTo>
                    <a:pt x="2576" y="11656"/>
                  </a:lnTo>
                  <a:lnTo>
                    <a:pt x="2650" y="11712"/>
                  </a:lnTo>
                  <a:lnTo>
                    <a:pt x="2724" y="11768"/>
                  </a:lnTo>
                  <a:lnTo>
                    <a:pt x="2799" y="11823"/>
                  </a:lnTo>
                  <a:lnTo>
                    <a:pt x="2875" y="11877"/>
                  </a:lnTo>
                  <a:lnTo>
                    <a:pt x="2953" y="11932"/>
                  </a:lnTo>
                  <a:lnTo>
                    <a:pt x="3031" y="11985"/>
                  </a:lnTo>
                  <a:lnTo>
                    <a:pt x="3110" y="12037"/>
                  </a:lnTo>
                  <a:lnTo>
                    <a:pt x="3191" y="12089"/>
                  </a:lnTo>
                  <a:lnTo>
                    <a:pt x="3272" y="12140"/>
                  </a:lnTo>
                  <a:lnTo>
                    <a:pt x="3353" y="12191"/>
                  </a:lnTo>
                  <a:lnTo>
                    <a:pt x="3436" y="12240"/>
                  </a:lnTo>
                  <a:lnTo>
                    <a:pt x="3520" y="12289"/>
                  </a:lnTo>
                  <a:lnTo>
                    <a:pt x="3604" y="12339"/>
                  </a:lnTo>
                  <a:lnTo>
                    <a:pt x="3690" y="12386"/>
                  </a:lnTo>
                  <a:lnTo>
                    <a:pt x="3775" y="12433"/>
                  </a:lnTo>
                  <a:lnTo>
                    <a:pt x="3863" y="12478"/>
                  </a:lnTo>
                  <a:lnTo>
                    <a:pt x="3950" y="12524"/>
                  </a:lnTo>
                  <a:lnTo>
                    <a:pt x="4040" y="12569"/>
                  </a:lnTo>
                  <a:lnTo>
                    <a:pt x="4130" y="12613"/>
                  </a:lnTo>
                  <a:lnTo>
                    <a:pt x="4220" y="12656"/>
                  </a:lnTo>
                  <a:lnTo>
                    <a:pt x="4312" y="12698"/>
                  </a:lnTo>
                  <a:lnTo>
                    <a:pt x="4403" y="12740"/>
                  </a:lnTo>
                  <a:lnTo>
                    <a:pt x="4496" y="12781"/>
                  </a:lnTo>
                  <a:lnTo>
                    <a:pt x="4590" y="12820"/>
                  </a:lnTo>
                  <a:lnTo>
                    <a:pt x="4686" y="12860"/>
                  </a:lnTo>
                  <a:lnTo>
                    <a:pt x="4782" y="12898"/>
                  </a:lnTo>
                  <a:lnTo>
                    <a:pt x="4878" y="12935"/>
                  </a:lnTo>
                  <a:lnTo>
                    <a:pt x="4975" y="12972"/>
                  </a:lnTo>
                  <a:lnTo>
                    <a:pt x="5073" y="13008"/>
                  </a:lnTo>
                  <a:lnTo>
                    <a:pt x="5173" y="13042"/>
                  </a:lnTo>
                  <a:lnTo>
                    <a:pt x="5272" y="13076"/>
                  </a:lnTo>
                  <a:lnTo>
                    <a:pt x="5373" y="13109"/>
                  </a:lnTo>
                  <a:lnTo>
                    <a:pt x="5373" y="13109"/>
                  </a:lnTo>
                  <a:lnTo>
                    <a:pt x="5515" y="13154"/>
                  </a:lnTo>
                  <a:lnTo>
                    <a:pt x="5657" y="13198"/>
                  </a:lnTo>
                  <a:lnTo>
                    <a:pt x="5799" y="13239"/>
                  </a:lnTo>
                  <a:lnTo>
                    <a:pt x="5942" y="13277"/>
                  </a:lnTo>
                  <a:lnTo>
                    <a:pt x="6085" y="13313"/>
                  </a:lnTo>
                  <a:lnTo>
                    <a:pt x="6229" y="13348"/>
                  </a:lnTo>
                  <a:lnTo>
                    <a:pt x="6373" y="13381"/>
                  </a:lnTo>
                  <a:lnTo>
                    <a:pt x="6517" y="13411"/>
                  </a:lnTo>
                  <a:lnTo>
                    <a:pt x="6661" y="13439"/>
                  </a:lnTo>
                  <a:lnTo>
                    <a:pt x="6806" y="13465"/>
                  </a:lnTo>
                  <a:lnTo>
                    <a:pt x="6951" y="13490"/>
                  </a:lnTo>
                  <a:lnTo>
                    <a:pt x="7095" y="13512"/>
                  </a:lnTo>
                  <a:lnTo>
                    <a:pt x="7240" y="13532"/>
                  </a:lnTo>
                  <a:lnTo>
                    <a:pt x="7386" y="13550"/>
                  </a:lnTo>
                  <a:lnTo>
                    <a:pt x="7530" y="13568"/>
                  </a:lnTo>
                  <a:lnTo>
                    <a:pt x="7675" y="13581"/>
                  </a:lnTo>
                  <a:lnTo>
                    <a:pt x="7821" y="13594"/>
                  </a:lnTo>
                  <a:lnTo>
                    <a:pt x="7965" y="13605"/>
                  </a:lnTo>
                  <a:lnTo>
                    <a:pt x="8109" y="13615"/>
                  </a:lnTo>
                  <a:lnTo>
                    <a:pt x="8255" y="13621"/>
                  </a:lnTo>
                  <a:lnTo>
                    <a:pt x="8399" y="13626"/>
                  </a:lnTo>
                  <a:lnTo>
                    <a:pt x="8542" y="13629"/>
                  </a:lnTo>
                  <a:lnTo>
                    <a:pt x="8686" y="13631"/>
                  </a:lnTo>
                  <a:lnTo>
                    <a:pt x="8829" y="13631"/>
                  </a:lnTo>
                  <a:lnTo>
                    <a:pt x="8973" y="13628"/>
                  </a:lnTo>
                  <a:lnTo>
                    <a:pt x="9116" y="13624"/>
                  </a:lnTo>
                  <a:lnTo>
                    <a:pt x="9258" y="13619"/>
                  </a:lnTo>
                  <a:lnTo>
                    <a:pt x="9400" y="13611"/>
                  </a:lnTo>
                  <a:lnTo>
                    <a:pt x="9542" y="13602"/>
                  </a:lnTo>
                  <a:lnTo>
                    <a:pt x="9683" y="13591"/>
                  </a:lnTo>
                  <a:lnTo>
                    <a:pt x="9823" y="13578"/>
                  </a:lnTo>
                  <a:lnTo>
                    <a:pt x="9963" y="13563"/>
                  </a:lnTo>
                  <a:lnTo>
                    <a:pt x="9963" y="13563"/>
                  </a:lnTo>
                  <a:lnTo>
                    <a:pt x="10101" y="13675"/>
                  </a:lnTo>
                  <a:lnTo>
                    <a:pt x="10239" y="13786"/>
                  </a:lnTo>
                  <a:lnTo>
                    <a:pt x="10379" y="13897"/>
                  </a:lnTo>
                  <a:lnTo>
                    <a:pt x="10520" y="14007"/>
                  </a:lnTo>
                  <a:lnTo>
                    <a:pt x="10662" y="14116"/>
                  </a:lnTo>
                  <a:lnTo>
                    <a:pt x="10805" y="14225"/>
                  </a:lnTo>
                  <a:lnTo>
                    <a:pt x="10949" y="14333"/>
                  </a:lnTo>
                  <a:lnTo>
                    <a:pt x="11095" y="14441"/>
                  </a:lnTo>
                  <a:lnTo>
                    <a:pt x="11240" y="14548"/>
                  </a:lnTo>
                  <a:lnTo>
                    <a:pt x="11387" y="14653"/>
                  </a:lnTo>
                  <a:lnTo>
                    <a:pt x="11534" y="14760"/>
                  </a:lnTo>
                  <a:lnTo>
                    <a:pt x="11681" y="14866"/>
                  </a:lnTo>
                  <a:lnTo>
                    <a:pt x="11979" y="15076"/>
                  </a:lnTo>
                  <a:lnTo>
                    <a:pt x="12277" y="15285"/>
                  </a:lnTo>
                  <a:lnTo>
                    <a:pt x="12875" y="15704"/>
                  </a:lnTo>
                  <a:lnTo>
                    <a:pt x="13174" y="15913"/>
                  </a:lnTo>
                  <a:lnTo>
                    <a:pt x="13471" y="16123"/>
                  </a:lnTo>
                  <a:lnTo>
                    <a:pt x="13767" y="16334"/>
                  </a:lnTo>
                  <a:lnTo>
                    <a:pt x="13915" y="16440"/>
                  </a:lnTo>
                  <a:lnTo>
                    <a:pt x="14061" y="16545"/>
                  </a:lnTo>
                  <a:lnTo>
                    <a:pt x="14206" y="16652"/>
                  </a:lnTo>
                  <a:lnTo>
                    <a:pt x="14352" y="16760"/>
                  </a:lnTo>
                  <a:lnTo>
                    <a:pt x="14496" y="16868"/>
                  </a:lnTo>
                  <a:lnTo>
                    <a:pt x="14639" y="16976"/>
                  </a:lnTo>
                  <a:lnTo>
                    <a:pt x="14639" y="16976"/>
                  </a:lnTo>
                  <a:lnTo>
                    <a:pt x="14660" y="16991"/>
                  </a:lnTo>
                  <a:lnTo>
                    <a:pt x="14681" y="17005"/>
                  </a:lnTo>
                  <a:lnTo>
                    <a:pt x="14703" y="17018"/>
                  </a:lnTo>
                  <a:lnTo>
                    <a:pt x="14725" y="17030"/>
                  </a:lnTo>
                  <a:lnTo>
                    <a:pt x="14747" y="17042"/>
                  </a:lnTo>
                  <a:lnTo>
                    <a:pt x="14770" y="17052"/>
                  </a:lnTo>
                  <a:lnTo>
                    <a:pt x="14793" y="17061"/>
                  </a:lnTo>
                  <a:lnTo>
                    <a:pt x="14816" y="17070"/>
                  </a:lnTo>
                  <a:lnTo>
                    <a:pt x="14839" y="17077"/>
                  </a:lnTo>
                  <a:lnTo>
                    <a:pt x="14864" y="17084"/>
                  </a:lnTo>
                  <a:lnTo>
                    <a:pt x="14887" y="17089"/>
                  </a:lnTo>
                  <a:lnTo>
                    <a:pt x="14911" y="17093"/>
                  </a:lnTo>
                  <a:lnTo>
                    <a:pt x="14935" y="17096"/>
                  </a:lnTo>
                  <a:lnTo>
                    <a:pt x="14959" y="17098"/>
                  </a:lnTo>
                  <a:lnTo>
                    <a:pt x="14983" y="17101"/>
                  </a:lnTo>
                  <a:lnTo>
                    <a:pt x="15008" y="17101"/>
                  </a:lnTo>
                  <a:lnTo>
                    <a:pt x="15008" y="17101"/>
                  </a:lnTo>
                  <a:lnTo>
                    <a:pt x="15045" y="17100"/>
                  </a:lnTo>
                  <a:lnTo>
                    <a:pt x="15083" y="17096"/>
                  </a:lnTo>
                  <a:lnTo>
                    <a:pt x="15120" y="17091"/>
                  </a:lnTo>
                  <a:lnTo>
                    <a:pt x="15155" y="17082"/>
                  </a:lnTo>
                  <a:lnTo>
                    <a:pt x="15191" y="17073"/>
                  </a:lnTo>
                  <a:lnTo>
                    <a:pt x="15225" y="17061"/>
                  </a:lnTo>
                  <a:lnTo>
                    <a:pt x="15258" y="17047"/>
                  </a:lnTo>
                  <a:lnTo>
                    <a:pt x="15290" y="17031"/>
                  </a:lnTo>
                  <a:lnTo>
                    <a:pt x="15321" y="17014"/>
                  </a:lnTo>
                  <a:lnTo>
                    <a:pt x="15351" y="16995"/>
                  </a:lnTo>
                  <a:lnTo>
                    <a:pt x="15380" y="16974"/>
                  </a:lnTo>
                  <a:lnTo>
                    <a:pt x="15406" y="16951"/>
                  </a:lnTo>
                  <a:lnTo>
                    <a:pt x="15432" y="16928"/>
                  </a:lnTo>
                  <a:lnTo>
                    <a:pt x="15457" y="16902"/>
                  </a:lnTo>
                  <a:lnTo>
                    <a:pt x="15480" y="16875"/>
                  </a:lnTo>
                  <a:lnTo>
                    <a:pt x="15502" y="16848"/>
                  </a:lnTo>
                  <a:lnTo>
                    <a:pt x="15521" y="16819"/>
                  </a:lnTo>
                  <a:lnTo>
                    <a:pt x="15539" y="16788"/>
                  </a:lnTo>
                  <a:lnTo>
                    <a:pt x="15556" y="16757"/>
                  </a:lnTo>
                  <a:lnTo>
                    <a:pt x="15570" y="16725"/>
                  </a:lnTo>
                  <a:lnTo>
                    <a:pt x="15583" y="16692"/>
                  </a:lnTo>
                  <a:lnTo>
                    <a:pt x="15593" y="16658"/>
                  </a:lnTo>
                  <a:lnTo>
                    <a:pt x="15603" y="16623"/>
                  </a:lnTo>
                  <a:lnTo>
                    <a:pt x="15610" y="16588"/>
                  </a:lnTo>
                  <a:lnTo>
                    <a:pt x="15614" y="16552"/>
                  </a:lnTo>
                  <a:lnTo>
                    <a:pt x="15616" y="16516"/>
                  </a:lnTo>
                  <a:lnTo>
                    <a:pt x="15617" y="16478"/>
                  </a:lnTo>
                  <a:lnTo>
                    <a:pt x="15615" y="16441"/>
                  </a:lnTo>
                  <a:lnTo>
                    <a:pt x="15610" y="16403"/>
                  </a:lnTo>
                  <a:lnTo>
                    <a:pt x="15603" y="16366"/>
                  </a:lnTo>
                  <a:lnTo>
                    <a:pt x="15593" y="16328"/>
                  </a:lnTo>
                  <a:lnTo>
                    <a:pt x="15581" y="16290"/>
                  </a:lnTo>
                  <a:lnTo>
                    <a:pt x="15581" y="16290"/>
                  </a:lnTo>
                  <a:lnTo>
                    <a:pt x="15514" y="16098"/>
                  </a:lnTo>
                  <a:lnTo>
                    <a:pt x="15450" y="15910"/>
                  </a:lnTo>
                  <a:lnTo>
                    <a:pt x="15389" y="15725"/>
                  </a:lnTo>
                  <a:lnTo>
                    <a:pt x="15332" y="15544"/>
                  </a:lnTo>
                  <a:lnTo>
                    <a:pt x="15277" y="15367"/>
                  </a:lnTo>
                  <a:lnTo>
                    <a:pt x="15226" y="15194"/>
                  </a:lnTo>
                  <a:lnTo>
                    <a:pt x="15176" y="15023"/>
                  </a:lnTo>
                  <a:lnTo>
                    <a:pt x="15130" y="14856"/>
                  </a:lnTo>
                  <a:lnTo>
                    <a:pt x="15086" y="14694"/>
                  </a:lnTo>
                  <a:lnTo>
                    <a:pt x="15044" y="14534"/>
                  </a:lnTo>
                  <a:lnTo>
                    <a:pt x="15006" y="14378"/>
                  </a:lnTo>
                  <a:lnTo>
                    <a:pt x="14968" y="14225"/>
                  </a:lnTo>
                  <a:lnTo>
                    <a:pt x="14934" y="14077"/>
                  </a:lnTo>
                  <a:lnTo>
                    <a:pt x="14902" y="13931"/>
                  </a:lnTo>
                  <a:lnTo>
                    <a:pt x="14872" y="13789"/>
                  </a:lnTo>
                  <a:lnTo>
                    <a:pt x="14844" y="13649"/>
                  </a:lnTo>
                  <a:lnTo>
                    <a:pt x="14819" y="13513"/>
                  </a:lnTo>
                  <a:lnTo>
                    <a:pt x="14795" y="13381"/>
                  </a:lnTo>
                  <a:lnTo>
                    <a:pt x="14773" y="13251"/>
                  </a:lnTo>
                  <a:lnTo>
                    <a:pt x="14753" y="13124"/>
                  </a:lnTo>
                  <a:lnTo>
                    <a:pt x="14733" y="13002"/>
                  </a:lnTo>
                  <a:lnTo>
                    <a:pt x="14716" y="12882"/>
                  </a:lnTo>
                  <a:lnTo>
                    <a:pt x="14701" y="12766"/>
                  </a:lnTo>
                  <a:lnTo>
                    <a:pt x="14686" y="12651"/>
                  </a:lnTo>
                  <a:lnTo>
                    <a:pt x="14673" y="12541"/>
                  </a:lnTo>
                  <a:lnTo>
                    <a:pt x="14663" y="12434"/>
                  </a:lnTo>
                  <a:lnTo>
                    <a:pt x="14652" y="12329"/>
                  </a:lnTo>
                  <a:lnTo>
                    <a:pt x="14644" y="12228"/>
                  </a:lnTo>
                  <a:lnTo>
                    <a:pt x="14635" y="12129"/>
                  </a:lnTo>
                  <a:lnTo>
                    <a:pt x="14627" y="12033"/>
                  </a:lnTo>
                  <a:lnTo>
                    <a:pt x="14622" y="11941"/>
                  </a:lnTo>
                  <a:lnTo>
                    <a:pt x="14617" y="11852"/>
                  </a:lnTo>
                  <a:lnTo>
                    <a:pt x="14617" y="11852"/>
                  </a:lnTo>
                  <a:lnTo>
                    <a:pt x="14728" y="11771"/>
                  </a:lnTo>
                  <a:lnTo>
                    <a:pt x="14838" y="11688"/>
                  </a:lnTo>
                  <a:lnTo>
                    <a:pt x="14945" y="11605"/>
                  </a:lnTo>
                  <a:lnTo>
                    <a:pt x="15050" y="11521"/>
                  </a:lnTo>
                  <a:lnTo>
                    <a:pt x="15152" y="11435"/>
                  </a:lnTo>
                  <a:lnTo>
                    <a:pt x="15253" y="11349"/>
                  </a:lnTo>
                  <a:lnTo>
                    <a:pt x="15351" y="11261"/>
                  </a:lnTo>
                  <a:lnTo>
                    <a:pt x="15446" y="11174"/>
                  </a:lnTo>
                  <a:lnTo>
                    <a:pt x="15540" y="11084"/>
                  </a:lnTo>
                  <a:lnTo>
                    <a:pt x="15631" y="10994"/>
                  </a:lnTo>
                  <a:lnTo>
                    <a:pt x="15721" y="10903"/>
                  </a:lnTo>
                  <a:lnTo>
                    <a:pt x="15807" y="10811"/>
                  </a:lnTo>
                  <a:lnTo>
                    <a:pt x="15892" y="10719"/>
                  </a:lnTo>
                  <a:lnTo>
                    <a:pt x="15974" y="10625"/>
                  </a:lnTo>
                  <a:lnTo>
                    <a:pt x="16054" y="10531"/>
                  </a:lnTo>
                  <a:lnTo>
                    <a:pt x="16131" y="10435"/>
                  </a:lnTo>
                  <a:lnTo>
                    <a:pt x="16207" y="10340"/>
                  </a:lnTo>
                  <a:lnTo>
                    <a:pt x="16280" y="10243"/>
                  </a:lnTo>
                  <a:lnTo>
                    <a:pt x="16351" y="10145"/>
                  </a:lnTo>
                  <a:lnTo>
                    <a:pt x="16419" y="10047"/>
                  </a:lnTo>
                  <a:lnTo>
                    <a:pt x="16486" y="9949"/>
                  </a:lnTo>
                  <a:lnTo>
                    <a:pt x="16551" y="9850"/>
                  </a:lnTo>
                  <a:lnTo>
                    <a:pt x="16613" y="9750"/>
                  </a:lnTo>
                  <a:lnTo>
                    <a:pt x="16673" y="9649"/>
                  </a:lnTo>
                  <a:lnTo>
                    <a:pt x="16729" y="9549"/>
                  </a:lnTo>
                  <a:lnTo>
                    <a:pt x="16785" y="9447"/>
                  </a:lnTo>
                  <a:lnTo>
                    <a:pt x="16838" y="9345"/>
                  </a:lnTo>
                  <a:lnTo>
                    <a:pt x="16890" y="9242"/>
                  </a:lnTo>
                  <a:lnTo>
                    <a:pt x="16938" y="9139"/>
                  </a:lnTo>
                  <a:lnTo>
                    <a:pt x="16985" y="9036"/>
                  </a:lnTo>
                  <a:lnTo>
                    <a:pt x="17029" y="8931"/>
                  </a:lnTo>
                  <a:lnTo>
                    <a:pt x="17071" y="8828"/>
                  </a:lnTo>
                  <a:lnTo>
                    <a:pt x="17111" y="8722"/>
                  </a:lnTo>
                  <a:lnTo>
                    <a:pt x="17148" y="8618"/>
                  </a:lnTo>
                  <a:lnTo>
                    <a:pt x="17184" y="8512"/>
                  </a:lnTo>
                  <a:lnTo>
                    <a:pt x="17218" y="8406"/>
                  </a:lnTo>
                  <a:lnTo>
                    <a:pt x="17249" y="8300"/>
                  </a:lnTo>
                  <a:lnTo>
                    <a:pt x="17278" y="8195"/>
                  </a:lnTo>
                  <a:lnTo>
                    <a:pt x="17304" y="8088"/>
                  </a:lnTo>
                  <a:lnTo>
                    <a:pt x="17329" y="7981"/>
                  </a:lnTo>
                  <a:lnTo>
                    <a:pt x="17351" y="7874"/>
                  </a:lnTo>
                  <a:lnTo>
                    <a:pt x="17372" y="7767"/>
                  </a:lnTo>
                  <a:lnTo>
                    <a:pt x="17390" y="7660"/>
                  </a:lnTo>
                  <a:lnTo>
                    <a:pt x="17405" y="7552"/>
                  </a:lnTo>
                  <a:lnTo>
                    <a:pt x="17419" y="7445"/>
                  </a:lnTo>
                  <a:lnTo>
                    <a:pt x="17430" y="7337"/>
                  </a:lnTo>
                  <a:lnTo>
                    <a:pt x="17440" y="7230"/>
                  </a:lnTo>
                  <a:lnTo>
                    <a:pt x="17447" y="7123"/>
                  </a:lnTo>
                  <a:lnTo>
                    <a:pt x="17452" y="7015"/>
                  </a:lnTo>
                  <a:lnTo>
                    <a:pt x="17455" y="6907"/>
                  </a:lnTo>
                  <a:lnTo>
                    <a:pt x="17456" y="6799"/>
                  </a:lnTo>
                  <a:lnTo>
                    <a:pt x="17455" y="6692"/>
                  </a:lnTo>
                  <a:lnTo>
                    <a:pt x="17451" y="6585"/>
                  </a:lnTo>
                  <a:lnTo>
                    <a:pt x="17445" y="6477"/>
                  </a:lnTo>
                  <a:lnTo>
                    <a:pt x="17438" y="6370"/>
                  </a:lnTo>
                  <a:lnTo>
                    <a:pt x="17428" y="6263"/>
                  </a:lnTo>
                  <a:lnTo>
                    <a:pt x="17415" y="6156"/>
                  </a:lnTo>
                  <a:lnTo>
                    <a:pt x="17402" y="6050"/>
                  </a:lnTo>
                  <a:lnTo>
                    <a:pt x="17385" y="5943"/>
                  </a:lnTo>
                  <a:lnTo>
                    <a:pt x="17366" y="5837"/>
                  </a:lnTo>
                  <a:lnTo>
                    <a:pt x="17346" y="5732"/>
                  </a:lnTo>
                  <a:lnTo>
                    <a:pt x="17323" y="5626"/>
                  </a:lnTo>
                  <a:lnTo>
                    <a:pt x="17299" y="5520"/>
                  </a:lnTo>
                  <a:lnTo>
                    <a:pt x="17272" y="5415"/>
                  </a:lnTo>
                  <a:lnTo>
                    <a:pt x="17272" y="5415"/>
                  </a:lnTo>
                  <a:close/>
                  <a:moveTo>
                    <a:pt x="13831" y="11184"/>
                  </a:moveTo>
                  <a:lnTo>
                    <a:pt x="13600" y="11338"/>
                  </a:lnTo>
                  <a:lnTo>
                    <a:pt x="13600" y="11338"/>
                  </a:lnTo>
                  <a:lnTo>
                    <a:pt x="13606" y="11530"/>
                  </a:lnTo>
                  <a:lnTo>
                    <a:pt x="13610" y="11639"/>
                  </a:lnTo>
                  <a:lnTo>
                    <a:pt x="13616" y="11757"/>
                  </a:lnTo>
                  <a:lnTo>
                    <a:pt x="13622" y="11882"/>
                  </a:lnTo>
                  <a:lnTo>
                    <a:pt x="13631" y="12015"/>
                  </a:lnTo>
                  <a:lnTo>
                    <a:pt x="13640" y="12157"/>
                  </a:lnTo>
                  <a:lnTo>
                    <a:pt x="13652" y="12308"/>
                  </a:lnTo>
                  <a:lnTo>
                    <a:pt x="13666" y="12466"/>
                  </a:lnTo>
                  <a:lnTo>
                    <a:pt x="13683" y="12632"/>
                  </a:lnTo>
                  <a:lnTo>
                    <a:pt x="13703" y="12807"/>
                  </a:lnTo>
                  <a:lnTo>
                    <a:pt x="13727" y="12991"/>
                  </a:lnTo>
                  <a:lnTo>
                    <a:pt x="13740" y="13085"/>
                  </a:lnTo>
                  <a:lnTo>
                    <a:pt x="13754" y="13182"/>
                  </a:lnTo>
                  <a:lnTo>
                    <a:pt x="13769" y="13280"/>
                  </a:lnTo>
                  <a:lnTo>
                    <a:pt x="13785" y="13382"/>
                  </a:lnTo>
                  <a:lnTo>
                    <a:pt x="13803" y="13484"/>
                  </a:lnTo>
                  <a:lnTo>
                    <a:pt x="13821" y="13589"/>
                  </a:lnTo>
                  <a:lnTo>
                    <a:pt x="13840" y="13697"/>
                  </a:lnTo>
                  <a:lnTo>
                    <a:pt x="13860" y="13806"/>
                  </a:lnTo>
                  <a:lnTo>
                    <a:pt x="13860" y="13806"/>
                  </a:lnTo>
                  <a:lnTo>
                    <a:pt x="13881" y="13906"/>
                  </a:lnTo>
                  <a:lnTo>
                    <a:pt x="13901" y="14007"/>
                  </a:lnTo>
                  <a:lnTo>
                    <a:pt x="13922" y="14110"/>
                  </a:lnTo>
                  <a:lnTo>
                    <a:pt x="13944" y="14211"/>
                  </a:lnTo>
                  <a:lnTo>
                    <a:pt x="13967" y="14314"/>
                  </a:lnTo>
                  <a:lnTo>
                    <a:pt x="13991" y="14416"/>
                  </a:lnTo>
                  <a:lnTo>
                    <a:pt x="14014" y="14520"/>
                  </a:lnTo>
                  <a:lnTo>
                    <a:pt x="14040" y="14624"/>
                  </a:lnTo>
                  <a:lnTo>
                    <a:pt x="14065" y="14728"/>
                  </a:lnTo>
                  <a:lnTo>
                    <a:pt x="14092" y="14832"/>
                  </a:lnTo>
                  <a:lnTo>
                    <a:pt x="14148" y="15042"/>
                  </a:lnTo>
                  <a:lnTo>
                    <a:pt x="14206" y="15255"/>
                  </a:lnTo>
                  <a:lnTo>
                    <a:pt x="14268" y="15469"/>
                  </a:lnTo>
                  <a:lnTo>
                    <a:pt x="14268" y="15469"/>
                  </a:lnTo>
                  <a:lnTo>
                    <a:pt x="13986" y="15268"/>
                  </a:lnTo>
                  <a:lnTo>
                    <a:pt x="13714" y="15076"/>
                  </a:lnTo>
                  <a:lnTo>
                    <a:pt x="13450" y="14892"/>
                  </a:lnTo>
                  <a:lnTo>
                    <a:pt x="13193" y="14713"/>
                  </a:lnTo>
                  <a:lnTo>
                    <a:pt x="12700" y="14367"/>
                  </a:lnTo>
                  <a:lnTo>
                    <a:pt x="12458" y="14199"/>
                  </a:lnTo>
                  <a:lnTo>
                    <a:pt x="12221" y="14030"/>
                  </a:lnTo>
                  <a:lnTo>
                    <a:pt x="11984" y="13859"/>
                  </a:lnTo>
                  <a:lnTo>
                    <a:pt x="11748" y="13687"/>
                  </a:lnTo>
                  <a:lnTo>
                    <a:pt x="11630" y="13600"/>
                  </a:lnTo>
                  <a:lnTo>
                    <a:pt x="11512" y="13511"/>
                  </a:lnTo>
                  <a:lnTo>
                    <a:pt x="11392" y="13420"/>
                  </a:lnTo>
                  <a:lnTo>
                    <a:pt x="11272" y="13329"/>
                  </a:lnTo>
                  <a:lnTo>
                    <a:pt x="11151" y="13235"/>
                  </a:lnTo>
                  <a:lnTo>
                    <a:pt x="11030" y="13140"/>
                  </a:lnTo>
                  <a:lnTo>
                    <a:pt x="10907" y="13044"/>
                  </a:lnTo>
                  <a:lnTo>
                    <a:pt x="10783" y="12945"/>
                  </a:lnTo>
                  <a:lnTo>
                    <a:pt x="10657" y="12844"/>
                  </a:lnTo>
                  <a:lnTo>
                    <a:pt x="10530" y="12739"/>
                  </a:lnTo>
                  <a:lnTo>
                    <a:pt x="10401" y="12632"/>
                  </a:lnTo>
                  <a:lnTo>
                    <a:pt x="10271" y="12523"/>
                  </a:lnTo>
                  <a:lnTo>
                    <a:pt x="10271" y="12523"/>
                  </a:lnTo>
                  <a:lnTo>
                    <a:pt x="10146" y="12539"/>
                  </a:lnTo>
                  <a:lnTo>
                    <a:pt x="10003" y="12557"/>
                  </a:lnTo>
                  <a:lnTo>
                    <a:pt x="9839" y="12577"/>
                  </a:lnTo>
                  <a:lnTo>
                    <a:pt x="9751" y="12585"/>
                  </a:lnTo>
                  <a:lnTo>
                    <a:pt x="9656" y="12595"/>
                  </a:lnTo>
                  <a:lnTo>
                    <a:pt x="9558" y="12603"/>
                  </a:lnTo>
                  <a:lnTo>
                    <a:pt x="9455" y="12611"/>
                  </a:lnTo>
                  <a:lnTo>
                    <a:pt x="9347" y="12618"/>
                  </a:lnTo>
                  <a:lnTo>
                    <a:pt x="9233" y="12625"/>
                  </a:lnTo>
                  <a:lnTo>
                    <a:pt x="9115" y="12629"/>
                  </a:lnTo>
                  <a:lnTo>
                    <a:pt x="8991" y="12633"/>
                  </a:lnTo>
                  <a:lnTo>
                    <a:pt x="8863" y="12635"/>
                  </a:lnTo>
                  <a:lnTo>
                    <a:pt x="8729" y="12636"/>
                  </a:lnTo>
                  <a:lnTo>
                    <a:pt x="8729" y="12636"/>
                  </a:lnTo>
                  <a:lnTo>
                    <a:pt x="8637" y="12636"/>
                  </a:lnTo>
                  <a:lnTo>
                    <a:pt x="8544" y="12634"/>
                  </a:lnTo>
                  <a:lnTo>
                    <a:pt x="8452" y="12633"/>
                  </a:lnTo>
                  <a:lnTo>
                    <a:pt x="8359" y="12630"/>
                  </a:lnTo>
                  <a:lnTo>
                    <a:pt x="8266" y="12626"/>
                  </a:lnTo>
                  <a:lnTo>
                    <a:pt x="8174" y="12622"/>
                  </a:lnTo>
                  <a:lnTo>
                    <a:pt x="8081" y="12616"/>
                  </a:lnTo>
                  <a:lnTo>
                    <a:pt x="7990" y="12610"/>
                  </a:lnTo>
                  <a:lnTo>
                    <a:pt x="7897" y="12603"/>
                  </a:lnTo>
                  <a:lnTo>
                    <a:pt x="7805" y="12595"/>
                  </a:lnTo>
                  <a:lnTo>
                    <a:pt x="7712" y="12586"/>
                  </a:lnTo>
                  <a:lnTo>
                    <a:pt x="7620" y="12577"/>
                  </a:lnTo>
                  <a:lnTo>
                    <a:pt x="7528" y="12567"/>
                  </a:lnTo>
                  <a:lnTo>
                    <a:pt x="7436" y="12555"/>
                  </a:lnTo>
                  <a:lnTo>
                    <a:pt x="7344" y="12544"/>
                  </a:lnTo>
                  <a:lnTo>
                    <a:pt x="7252" y="12531"/>
                  </a:lnTo>
                  <a:lnTo>
                    <a:pt x="7160" y="12517"/>
                  </a:lnTo>
                  <a:lnTo>
                    <a:pt x="7069" y="12502"/>
                  </a:lnTo>
                  <a:lnTo>
                    <a:pt x="6978" y="12487"/>
                  </a:lnTo>
                  <a:lnTo>
                    <a:pt x="6887" y="12470"/>
                  </a:lnTo>
                  <a:lnTo>
                    <a:pt x="6796" y="12453"/>
                  </a:lnTo>
                  <a:lnTo>
                    <a:pt x="6705" y="12435"/>
                  </a:lnTo>
                  <a:lnTo>
                    <a:pt x="6615" y="12417"/>
                  </a:lnTo>
                  <a:lnTo>
                    <a:pt x="6525" y="12396"/>
                  </a:lnTo>
                  <a:lnTo>
                    <a:pt x="6435" y="12376"/>
                  </a:lnTo>
                  <a:lnTo>
                    <a:pt x="6345" y="12355"/>
                  </a:lnTo>
                  <a:lnTo>
                    <a:pt x="6255" y="12332"/>
                  </a:lnTo>
                  <a:lnTo>
                    <a:pt x="6165" y="12309"/>
                  </a:lnTo>
                  <a:lnTo>
                    <a:pt x="6077" y="12285"/>
                  </a:lnTo>
                  <a:lnTo>
                    <a:pt x="5988" y="12261"/>
                  </a:lnTo>
                  <a:lnTo>
                    <a:pt x="5899" y="12235"/>
                  </a:lnTo>
                  <a:lnTo>
                    <a:pt x="5812" y="12208"/>
                  </a:lnTo>
                  <a:lnTo>
                    <a:pt x="5723" y="12181"/>
                  </a:lnTo>
                  <a:lnTo>
                    <a:pt x="5635" y="12152"/>
                  </a:lnTo>
                  <a:lnTo>
                    <a:pt x="5549" y="12123"/>
                  </a:lnTo>
                  <a:lnTo>
                    <a:pt x="5462" y="12093"/>
                  </a:lnTo>
                  <a:lnTo>
                    <a:pt x="5376" y="12062"/>
                  </a:lnTo>
                  <a:lnTo>
                    <a:pt x="5289" y="12030"/>
                  </a:lnTo>
                  <a:lnTo>
                    <a:pt x="5204" y="11997"/>
                  </a:lnTo>
                  <a:lnTo>
                    <a:pt x="5118" y="11964"/>
                  </a:lnTo>
                  <a:lnTo>
                    <a:pt x="5033" y="11930"/>
                  </a:lnTo>
                  <a:lnTo>
                    <a:pt x="4948" y="11893"/>
                  </a:lnTo>
                  <a:lnTo>
                    <a:pt x="4864" y="11857"/>
                  </a:lnTo>
                  <a:lnTo>
                    <a:pt x="4781" y="11821"/>
                  </a:lnTo>
                  <a:lnTo>
                    <a:pt x="4697" y="11782"/>
                  </a:lnTo>
                  <a:lnTo>
                    <a:pt x="4615" y="11744"/>
                  </a:lnTo>
                  <a:lnTo>
                    <a:pt x="4533" y="11703"/>
                  </a:lnTo>
                  <a:lnTo>
                    <a:pt x="4450" y="11663"/>
                  </a:lnTo>
                  <a:lnTo>
                    <a:pt x="4369" y="11621"/>
                  </a:lnTo>
                  <a:lnTo>
                    <a:pt x="4288" y="11578"/>
                  </a:lnTo>
                  <a:lnTo>
                    <a:pt x="4208" y="11536"/>
                  </a:lnTo>
                  <a:lnTo>
                    <a:pt x="4128" y="11491"/>
                  </a:lnTo>
                  <a:lnTo>
                    <a:pt x="4049" y="11446"/>
                  </a:lnTo>
                  <a:lnTo>
                    <a:pt x="3970" y="11400"/>
                  </a:lnTo>
                  <a:lnTo>
                    <a:pt x="3892" y="11353"/>
                  </a:lnTo>
                  <a:lnTo>
                    <a:pt x="3814" y="11305"/>
                  </a:lnTo>
                  <a:lnTo>
                    <a:pt x="3737" y="11256"/>
                  </a:lnTo>
                  <a:lnTo>
                    <a:pt x="3660" y="11207"/>
                  </a:lnTo>
                  <a:lnTo>
                    <a:pt x="3584" y="11156"/>
                  </a:lnTo>
                  <a:lnTo>
                    <a:pt x="3509" y="11104"/>
                  </a:lnTo>
                  <a:lnTo>
                    <a:pt x="3434" y="11052"/>
                  </a:lnTo>
                  <a:lnTo>
                    <a:pt x="3360" y="10999"/>
                  </a:lnTo>
                  <a:lnTo>
                    <a:pt x="3287" y="10944"/>
                  </a:lnTo>
                  <a:lnTo>
                    <a:pt x="3214" y="10889"/>
                  </a:lnTo>
                  <a:lnTo>
                    <a:pt x="3214" y="10889"/>
                  </a:lnTo>
                  <a:lnTo>
                    <a:pt x="3107" y="10806"/>
                  </a:lnTo>
                  <a:lnTo>
                    <a:pt x="3005" y="10722"/>
                  </a:lnTo>
                  <a:lnTo>
                    <a:pt x="2903" y="10637"/>
                  </a:lnTo>
                  <a:lnTo>
                    <a:pt x="2806" y="10551"/>
                  </a:lnTo>
                  <a:lnTo>
                    <a:pt x="2710" y="10464"/>
                  </a:lnTo>
                  <a:lnTo>
                    <a:pt x="2617" y="10376"/>
                  </a:lnTo>
                  <a:lnTo>
                    <a:pt x="2527" y="10286"/>
                  </a:lnTo>
                  <a:lnTo>
                    <a:pt x="2439" y="10197"/>
                  </a:lnTo>
                  <a:lnTo>
                    <a:pt x="2355" y="10106"/>
                  </a:lnTo>
                  <a:lnTo>
                    <a:pt x="2273" y="10015"/>
                  </a:lnTo>
                  <a:lnTo>
                    <a:pt x="2194" y="9922"/>
                  </a:lnTo>
                  <a:lnTo>
                    <a:pt x="2117" y="9829"/>
                  </a:lnTo>
                  <a:lnTo>
                    <a:pt x="2042" y="9735"/>
                  </a:lnTo>
                  <a:lnTo>
                    <a:pt x="1970" y="9642"/>
                  </a:lnTo>
                  <a:lnTo>
                    <a:pt x="1902" y="9545"/>
                  </a:lnTo>
                  <a:lnTo>
                    <a:pt x="1835" y="9450"/>
                  </a:lnTo>
                  <a:lnTo>
                    <a:pt x="1772" y="9353"/>
                  </a:lnTo>
                  <a:lnTo>
                    <a:pt x="1710" y="9256"/>
                  </a:lnTo>
                  <a:lnTo>
                    <a:pt x="1651" y="9159"/>
                  </a:lnTo>
                  <a:lnTo>
                    <a:pt x="1595" y="9061"/>
                  </a:lnTo>
                  <a:lnTo>
                    <a:pt x="1542" y="8961"/>
                  </a:lnTo>
                  <a:lnTo>
                    <a:pt x="1490" y="8862"/>
                  </a:lnTo>
                  <a:lnTo>
                    <a:pt x="1442" y="8763"/>
                  </a:lnTo>
                  <a:lnTo>
                    <a:pt x="1396" y="8662"/>
                  </a:lnTo>
                  <a:lnTo>
                    <a:pt x="1353" y="8562"/>
                  </a:lnTo>
                  <a:lnTo>
                    <a:pt x="1312" y="8461"/>
                  </a:lnTo>
                  <a:lnTo>
                    <a:pt x="1274" y="8359"/>
                  </a:lnTo>
                  <a:lnTo>
                    <a:pt x="1237" y="8258"/>
                  </a:lnTo>
                  <a:lnTo>
                    <a:pt x="1204" y="8156"/>
                  </a:lnTo>
                  <a:lnTo>
                    <a:pt x="1174" y="8054"/>
                  </a:lnTo>
                  <a:lnTo>
                    <a:pt x="1145" y="7951"/>
                  </a:lnTo>
                  <a:lnTo>
                    <a:pt x="1120" y="7849"/>
                  </a:lnTo>
                  <a:lnTo>
                    <a:pt x="1096" y="7745"/>
                  </a:lnTo>
                  <a:lnTo>
                    <a:pt x="1076" y="7643"/>
                  </a:lnTo>
                  <a:lnTo>
                    <a:pt x="1058" y="7539"/>
                  </a:lnTo>
                  <a:lnTo>
                    <a:pt x="1042" y="7436"/>
                  </a:lnTo>
                  <a:lnTo>
                    <a:pt x="1028" y="7333"/>
                  </a:lnTo>
                  <a:lnTo>
                    <a:pt x="1017" y="7230"/>
                  </a:lnTo>
                  <a:lnTo>
                    <a:pt x="1009" y="7126"/>
                  </a:lnTo>
                  <a:lnTo>
                    <a:pt x="1002" y="7022"/>
                  </a:lnTo>
                  <a:lnTo>
                    <a:pt x="999" y="6919"/>
                  </a:lnTo>
                  <a:lnTo>
                    <a:pt x="998" y="6815"/>
                  </a:lnTo>
                  <a:lnTo>
                    <a:pt x="999" y="6712"/>
                  </a:lnTo>
                  <a:lnTo>
                    <a:pt x="1003" y="6609"/>
                  </a:lnTo>
                  <a:lnTo>
                    <a:pt x="1009" y="6506"/>
                  </a:lnTo>
                  <a:lnTo>
                    <a:pt x="1017" y="6403"/>
                  </a:lnTo>
                  <a:lnTo>
                    <a:pt x="1029" y="6301"/>
                  </a:lnTo>
                  <a:lnTo>
                    <a:pt x="1042" y="6198"/>
                  </a:lnTo>
                  <a:lnTo>
                    <a:pt x="1058" y="6096"/>
                  </a:lnTo>
                  <a:lnTo>
                    <a:pt x="1076" y="5993"/>
                  </a:lnTo>
                  <a:lnTo>
                    <a:pt x="1096" y="5892"/>
                  </a:lnTo>
                  <a:lnTo>
                    <a:pt x="1119" y="5790"/>
                  </a:lnTo>
                  <a:lnTo>
                    <a:pt x="1143" y="5690"/>
                  </a:lnTo>
                  <a:lnTo>
                    <a:pt x="1171" y="5588"/>
                  </a:lnTo>
                  <a:lnTo>
                    <a:pt x="1201" y="5489"/>
                  </a:lnTo>
                  <a:lnTo>
                    <a:pt x="1233" y="5389"/>
                  </a:lnTo>
                  <a:lnTo>
                    <a:pt x="1268" y="5289"/>
                  </a:lnTo>
                  <a:lnTo>
                    <a:pt x="1305" y="5191"/>
                  </a:lnTo>
                  <a:lnTo>
                    <a:pt x="1344" y="5093"/>
                  </a:lnTo>
                  <a:lnTo>
                    <a:pt x="1386" y="4995"/>
                  </a:lnTo>
                  <a:lnTo>
                    <a:pt x="1430" y="4898"/>
                  </a:lnTo>
                  <a:lnTo>
                    <a:pt x="1476" y="4802"/>
                  </a:lnTo>
                  <a:lnTo>
                    <a:pt x="1524" y="4705"/>
                  </a:lnTo>
                  <a:lnTo>
                    <a:pt x="1574" y="4610"/>
                  </a:lnTo>
                  <a:lnTo>
                    <a:pt x="1574" y="4610"/>
                  </a:lnTo>
                  <a:lnTo>
                    <a:pt x="1629" y="4511"/>
                  </a:lnTo>
                  <a:lnTo>
                    <a:pt x="1687" y="4414"/>
                  </a:lnTo>
                  <a:lnTo>
                    <a:pt x="1747" y="4317"/>
                  </a:lnTo>
                  <a:lnTo>
                    <a:pt x="1810" y="4221"/>
                  </a:lnTo>
                  <a:lnTo>
                    <a:pt x="1874" y="4126"/>
                  </a:lnTo>
                  <a:lnTo>
                    <a:pt x="1940" y="4033"/>
                  </a:lnTo>
                  <a:lnTo>
                    <a:pt x="2010" y="3940"/>
                  </a:lnTo>
                  <a:lnTo>
                    <a:pt x="2081" y="3848"/>
                  </a:lnTo>
                  <a:lnTo>
                    <a:pt x="2154" y="3757"/>
                  </a:lnTo>
                  <a:lnTo>
                    <a:pt x="2230" y="3668"/>
                  </a:lnTo>
                  <a:lnTo>
                    <a:pt x="2307" y="3579"/>
                  </a:lnTo>
                  <a:lnTo>
                    <a:pt x="2387" y="3491"/>
                  </a:lnTo>
                  <a:lnTo>
                    <a:pt x="2468" y="3405"/>
                  </a:lnTo>
                  <a:lnTo>
                    <a:pt x="2553" y="3320"/>
                  </a:lnTo>
                  <a:lnTo>
                    <a:pt x="2638" y="3236"/>
                  </a:lnTo>
                  <a:lnTo>
                    <a:pt x="2726" y="3153"/>
                  </a:lnTo>
                  <a:lnTo>
                    <a:pt x="2816" y="3072"/>
                  </a:lnTo>
                  <a:lnTo>
                    <a:pt x="2906" y="2992"/>
                  </a:lnTo>
                  <a:lnTo>
                    <a:pt x="3000" y="2913"/>
                  </a:lnTo>
                  <a:lnTo>
                    <a:pt x="3095" y="2835"/>
                  </a:lnTo>
                  <a:lnTo>
                    <a:pt x="3193" y="2758"/>
                  </a:lnTo>
                  <a:lnTo>
                    <a:pt x="3291" y="2683"/>
                  </a:lnTo>
                  <a:lnTo>
                    <a:pt x="3391" y="2610"/>
                  </a:lnTo>
                  <a:lnTo>
                    <a:pt x="3494" y="2537"/>
                  </a:lnTo>
                  <a:lnTo>
                    <a:pt x="3599" y="2466"/>
                  </a:lnTo>
                  <a:lnTo>
                    <a:pt x="3705" y="2396"/>
                  </a:lnTo>
                  <a:lnTo>
                    <a:pt x="3811" y="2329"/>
                  </a:lnTo>
                  <a:lnTo>
                    <a:pt x="3921" y="2261"/>
                  </a:lnTo>
                  <a:lnTo>
                    <a:pt x="4032" y="2196"/>
                  </a:lnTo>
                  <a:lnTo>
                    <a:pt x="4144" y="2132"/>
                  </a:lnTo>
                  <a:lnTo>
                    <a:pt x="4258" y="2070"/>
                  </a:lnTo>
                  <a:lnTo>
                    <a:pt x="4373" y="2009"/>
                  </a:lnTo>
                  <a:lnTo>
                    <a:pt x="4491" y="1951"/>
                  </a:lnTo>
                  <a:lnTo>
                    <a:pt x="4610" y="1893"/>
                  </a:lnTo>
                  <a:lnTo>
                    <a:pt x="4729" y="1838"/>
                  </a:lnTo>
                  <a:lnTo>
                    <a:pt x="4851" y="1783"/>
                  </a:lnTo>
                  <a:lnTo>
                    <a:pt x="4974" y="1730"/>
                  </a:lnTo>
                  <a:lnTo>
                    <a:pt x="5098" y="1678"/>
                  </a:lnTo>
                  <a:lnTo>
                    <a:pt x="5224" y="1629"/>
                  </a:lnTo>
                  <a:lnTo>
                    <a:pt x="5350" y="1582"/>
                  </a:lnTo>
                  <a:lnTo>
                    <a:pt x="5478" y="1535"/>
                  </a:lnTo>
                  <a:lnTo>
                    <a:pt x="5609" y="1492"/>
                  </a:lnTo>
                  <a:lnTo>
                    <a:pt x="5739" y="1449"/>
                  </a:lnTo>
                  <a:lnTo>
                    <a:pt x="5872" y="1408"/>
                  </a:lnTo>
                  <a:lnTo>
                    <a:pt x="6004" y="1369"/>
                  </a:lnTo>
                  <a:lnTo>
                    <a:pt x="6139" y="1333"/>
                  </a:lnTo>
                  <a:lnTo>
                    <a:pt x="6274" y="1297"/>
                  </a:lnTo>
                  <a:lnTo>
                    <a:pt x="6411" y="1263"/>
                  </a:lnTo>
                  <a:lnTo>
                    <a:pt x="6549" y="1232"/>
                  </a:lnTo>
                  <a:lnTo>
                    <a:pt x="6688" y="1202"/>
                  </a:lnTo>
                  <a:lnTo>
                    <a:pt x="6828" y="1174"/>
                  </a:lnTo>
                  <a:lnTo>
                    <a:pt x="6969" y="1149"/>
                  </a:lnTo>
                  <a:lnTo>
                    <a:pt x="7110" y="1124"/>
                  </a:lnTo>
                  <a:lnTo>
                    <a:pt x="7253" y="1103"/>
                  </a:lnTo>
                  <a:lnTo>
                    <a:pt x="7398" y="1083"/>
                  </a:lnTo>
                  <a:lnTo>
                    <a:pt x="7542" y="1065"/>
                  </a:lnTo>
                  <a:lnTo>
                    <a:pt x="7687" y="1049"/>
                  </a:lnTo>
                  <a:lnTo>
                    <a:pt x="7834" y="1035"/>
                  </a:lnTo>
                  <a:lnTo>
                    <a:pt x="7981" y="1023"/>
                  </a:lnTo>
                  <a:lnTo>
                    <a:pt x="8130" y="1013"/>
                  </a:lnTo>
                  <a:lnTo>
                    <a:pt x="8278" y="1006"/>
                  </a:lnTo>
                  <a:lnTo>
                    <a:pt x="8428" y="1000"/>
                  </a:lnTo>
                  <a:lnTo>
                    <a:pt x="8578" y="997"/>
                  </a:lnTo>
                  <a:lnTo>
                    <a:pt x="8729" y="996"/>
                  </a:lnTo>
                  <a:lnTo>
                    <a:pt x="8729" y="996"/>
                  </a:lnTo>
                  <a:lnTo>
                    <a:pt x="8827" y="996"/>
                  </a:lnTo>
                  <a:lnTo>
                    <a:pt x="8925" y="998"/>
                  </a:lnTo>
                  <a:lnTo>
                    <a:pt x="9022" y="1000"/>
                  </a:lnTo>
                  <a:lnTo>
                    <a:pt x="9119" y="1004"/>
                  </a:lnTo>
                  <a:lnTo>
                    <a:pt x="9216" y="1008"/>
                  </a:lnTo>
                  <a:lnTo>
                    <a:pt x="9313" y="1012"/>
                  </a:lnTo>
                  <a:lnTo>
                    <a:pt x="9410" y="1019"/>
                  </a:lnTo>
                  <a:lnTo>
                    <a:pt x="9506" y="1025"/>
                  </a:lnTo>
                  <a:lnTo>
                    <a:pt x="9602" y="1032"/>
                  </a:lnTo>
                  <a:lnTo>
                    <a:pt x="9698" y="1041"/>
                  </a:lnTo>
                  <a:lnTo>
                    <a:pt x="9793" y="1051"/>
                  </a:lnTo>
                  <a:lnTo>
                    <a:pt x="9888" y="1061"/>
                  </a:lnTo>
                  <a:lnTo>
                    <a:pt x="9983" y="1072"/>
                  </a:lnTo>
                  <a:lnTo>
                    <a:pt x="10078" y="1084"/>
                  </a:lnTo>
                  <a:lnTo>
                    <a:pt x="10173" y="1097"/>
                  </a:lnTo>
                  <a:lnTo>
                    <a:pt x="10267" y="1110"/>
                  </a:lnTo>
                  <a:lnTo>
                    <a:pt x="10360" y="1125"/>
                  </a:lnTo>
                  <a:lnTo>
                    <a:pt x="10453" y="1141"/>
                  </a:lnTo>
                  <a:lnTo>
                    <a:pt x="10547" y="1157"/>
                  </a:lnTo>
                  <a:lnTo>
                    <a:pt x="10639" y="1174"/>
                  </a:lnTo>
                  <a:lnTo>
                    <a:pt x="10731" y="1193"/>
                  </a:lnTo>
                  <a:lnTo>
                    <a:pt x="10823" y="1212"/>
                  </a:lnTo>
                  <a:lnTo>
                    <a:pt x="10914" y="1231"/>
                  </a:lnTo>
                  <a:lnTo>
                    <a:pt x="11006" y="1252"/>
                  </a:lnTo>
                  <a:lnTo>
                    <a:pt x="11096" y="1274"/>
                  </a:lnTo>
                  <a:lnTo>
                    <a:pt x="11187" y="1296"/>
                  </a:lnTo>
                  <a:lnTo>
                    <a:pt x="11276" y="1319"/>
                  </a:lnTo>
                  <a:lnTo>
                    <a:pt x="11366" y="1343"/>
                  </a:lnTo>
                  <a:lnTo>
                    <a:pt x="11455" y="1368"/>
                  </a:lnTo>
                  <a:lnTo>
                    <a:pt x="11544" y="1393"/>
                  </a:lnTo>
                  <a:lnTo>
                    <a:pt x="11632" y="1420"/>
                  </a:lnTo>
                  <a:lnTo>
                    <a:pt x="11720" y="1447"/>
                  </a:lnTo>
                  <a:lnTo>
                    <a:pt x="11808" y="1476"/>
                  </a:lnTo>
                  <a:lnTo>
                    <a:pt x="11894" y="1504"/>
                  </a:lnTo>
                  <a:lnTo>
                    <a:pt x="11981" y="1534"/>
                  </a:lnTo>
                  <a:lnTo>
                    <a:pt x="12067" y="1565"/>
                  </a:lnTo>
                  <a:lnTo>
                    <a:pt x="12153" y="1596"/>
                  </a:lnTo>
                  <a:lnTo>
                    <a:pt x="12237" y="1628"/>
                  </a:lnTo>
                  <a:lnTo>
                    <a:pt x="12322" y="1661"/>
                  </a:lnTo>
                  <a:lnTo>
                    <a:pt x="12406" y="1696"/>
                  </a:lnTo>
                  <a:lnTo>
                    <a:pt x="12489" y="1730"/>
                  </a:lnTo>
                  <a:lnTo>
                    <a:pt x="12572" y="1766"/>
                  </a:lnTo>
                  <a:lnTo>
                    <a:pt x="12654" y="1802"/>
                  </a:lnTo>
                  <a:lnTo>
                    <a:pt x="12736" y="1839"/>
                  </a:lnTo>
                  <a:lnTo>
                    <a:pt x="12817" y="1877"/>
                  </a:lnTo>
                  <a:lnTo>
                    <a:pt x="12899" y="1915"/>
                  </a:lnTo>
                  <a:lnTo>
                    <a:pt x="12979" y="1955"/>
                  </a:lnTo>
                  <a:lnTo>
                    <a:pt x="13058" y="1996"/>
                  </a:lnTo>
                  <a:lnTo>
                    <a:pt x="13137" y="2036"/>
                  </a:lnTo>
                  <a:lnTo>
                    <a:pt x="13215" y="2078"/>
                  </a:lnTo>
                  <a:lnTo>
                    <a:pt x="13293" y="2120"/>
                  </a:lnTo>
                  <a:lnTo>
                    <a:pt x="13370" y="2164"/>
                  </a:lnTo>
                  <a:lnTo>
                    <a:pt x="13447" y="2208"/>
                  </a:lnTo>
                  <a:lnTo>
                    <a:pt x="13523" y="2253"/>
                  </a:lnTo>
                  <a:lnTo>
                    <a:pt x="13597" y="2299"/>
                  </a:lnTo>
                  <a:lnTo>
                    <a:pt x="13672" y="2345"/>
                  </a:lnTo>
                  <a:lnTo>
                    <a:pt x="13746" y="2392"/>
                  </a:lnTo>
                  <a:lnTo>
                    <a:pt x="13820" y="2440"/>
                  </a:lnTo>
                  <a:lnTo>
                    <a:pt x="13892" y="2489"/>
                  </a:lnTo>
                  <a:lnTo>
                    <a:pt x="13964" y="2538"/>
                  </a:lnTo>
                  <a:lnTo>
                    <a:pt x="14036" y="2588"/>
                  </a:lnTo>
                  <a:lnTo>
                    <a:pt x="14106" y="2639"/>
                  </a:lnTo>
                  <a:lnTo>
                    <a:pt x="14175" y="2691"/>
                  </a:lnTo>
                  <a:lnTo>
                    <a:pt x="14245" y="2744"/>
                  </a:lnTo>
                  <a:lnTo>
                    <a:pt x="14245" y="2744"/>
                  </a:lnTo>
                  <a:lnTo>
                    <a:pt x="14318" y="2801"/>
                  </a:lnTo>
                  <a:lnTo>
                    <a:pt x="14390" y="2857"/>
                  </a:lnTo>
                  <a:lnTo>
                    <a:pt x="14460" y="2915"/>
                  </a:lnTo>
                  <a:lnTo>
                    <a:pt x="14529" y="2974"/>
                  </a:lnTo>
                  <a:lnTo>
                    <a:pt x="14598" y="3032"/>
                  </a:lnTo>
                  <a:lnTo>
                    <a:pt x="14664" y="3092"/>
                  </a:lnTo>
                  <a:lnTo>
                    <a:pt x="14730" y="3151"/>
                  </a:lnTo>
                  <a:lnTo>
                    <a:pt x="14794" y="3212"/>
                  </a:lnTo>
                  <a:lnTo>
                    <a:pt x="14857" y="3273"/>
                  </a:lnTo>
                  <a:lnTo>
                    <a:pt x="14919" y="3333"/>
                  </a:lnTo>
                  <a:lnTo>
                    <a:pt x="14980" y="3394"/>
                  </a:lnTo>
                  <a:lnTo>
                    <a:pt x="15039" y="3456"/>
                  </a:lnTo>
                  <a:lnTo>
                    <a:pt x="15098" y="3519"/>
                  </a:lnTo>
                  <a:lnTo>
                    <a:pt x="15154" y="3582"/>
                  </a:lnTo>
                  <a:lnTo>
                    <a:pt x="15210" y="3645"/>
                  </a:lnTo>
                  <a:lnTo>
                    <a:pt x="15264" y="3708"/>
                  </a:lnTo>
                  <a:lnTo>
                    <a:pt x="15318" y="3772"/>
                  </a:lnTo>
                  <a:lnTo>
                    <a:pt x="15369" y="3836"/>
                  </a:lnTo>
                  <a:lnTo>
                    <a:pt x="15420" y="3901"/>
                  </a:lnTo>
                  <a:lnTo>
                    <a:pt x="15470" y="3967"/>
                  </a:lnTo>
                  <a:lnTo>
                    <a:pt x="15518" y="4032"/>
                  </a:lnTo>
                  <a:lnTo>
                    <a:pt x="15566" y="4098"/>
                  </a:lnTo>
                  <a:lnTo>
                    <a:pt x="15611" y="4163"/>
                  </a:lnTo>
                  <a:lnTo>
                    <a:pt x="15655" y="4230"/>
                  </a:lnTo>
                  <a:lnTo>
                    <a:pt x="15699" y="4297"/>
                  </a:lnTo>
                  <a:lnTo>
                    <a:pt x="15741" y="4364"/>
                  </a:lnTo>
                  <a:lnTo>
                    <a:pt x="15783" y="4431"/>
                  </a:lnTo>
                  <a:lnTo>
                    <a:pt x="15822" y="4498"/>
                  </a:lnTo>
                  <a:lnTo>
                    <a:pt x="15861" y="4567"/>
                  </a:lnTo>
                  <a:lnTo>
                    <a:pt x="15898" y="4634"/>
                  </a:lnTo>
                  <a:lnTo>
                    <a:pt x="15934" y="4702"/>
                  </a:lnTo>
                  <a:lnTo>
                    <a:pt x="15970" y="4772"/>
                  </a:lnTo>
                  <a:lnTo>
                    <a:pt x="16003" y="4840"/>
                  </a:lnTo>
                  <a:lnTo>
                    <a:pt x="16036" y="4909"/>
                  </a:lnTo>
                  <a:lnTo>
                    <a:pt x="16067" y="4979"/>
                  </a:lnTo>
                  <a:lnTo>
                    <a:pt x="16097" y="5048"/>
                  </a:lnTo>
                  <a:lnTo>
                    <a:pt x="16126" y="5118"/>
                  </a:lnTo>
                  <a:lnTo>
                    <a:pt x="16153" y="5188"/>
                  </a:lnTo>
                  <a:lnTo>
                    <a:pt x="16180" y="5257"/>
                  </a:lnTo>
                  <a:lnTo>
                    <a:pt x="16206" y="5328"/>
                  </a:lnTo>
                  <a:lnTo>
                    <a:pt x="16229" y="5398"/>
                  </a:lnTo>
                  <a:lnTo>
                    <a:pt x="16253" y="5469"/>
                  </a:lnTo>
                  <a:lnTo>
                    <a:pt x="16274" y="5540"/>
                  </a:lnTo>
                  <a:lnTo>
                    <a:pt x="16294" y="5611"/>
                  </a:lnTo>
                  <a:lnTo>
                    <a:pt x="16314" y="5682"/>
                  </a:lnTo>
                  <a:lnTo>
                    <a:pt x="16332" y="5753"/>
                  </a:lnTo>
                  <a:lnTo>
                    <a:pt x="16349" y="5824"/>
                  </a:lnTo>
                  <a:lnTo>
                    <a:pt x="16365" y="5896"/>
                  </a:lnTo>
                  <a:lnTo>
                    <a:pt x="16379" y="5967"/>
                  </a:lnTo>
                  <a:lnTo>
                    <a:pt x="16393" y="6039"/>
                  </a:lnTo>
                  <a:lnTo>
                    <a:pt x="16405" y="6111"/>
                  </a:lnTo>
                  <a:lnTo>
                    <a:pt x="16415" y="6183"/>
                  </a:lnTo>
                  <a:lnTo>
                    <a:pt x="16425" y="6255"/>
                  </a:lnTo>
                  <a:lnTo>
                    <a:pt x="16433" y="6326"/>
                  </a:lnTo>
                  <a:lnTo>
                    <a:pt x="16441" y="6399"/>
                  </a:lnTo>
                  <a:lnTo>
                    <a:pt x="16447" y="6470"/>
                  </a:lnTo>
                  <a:lnTo>
                    <a:pt x="16453" y="6542"/>
                  </a:lnTo>
                  <a:lnTo>
                    <a:pt x="16456" y="6615"/>
                  </a:lnTo>
                  <a:lnTo>
                    <a:pt x="16459" y="6686"/>
                  </a:lnTo>
                  <a:lnTo>
                    <a:pt x="16460" y="6759"/>
                  </a:lnTo>
                  <a:lnTo>
                    <a:pt x="16460" y="6830"/>
                  </a:lnTo>
                  <a:lnTo>
                    <a:pt x="16459" y="6903"/>
                  </a:lnTo>
                  <a:lnTo>
                    <a:pt x="16457" y="6974"/>
                  </a:lnTo>
                  <a:lnTo>
                    <a:pt x="16454" y="7047"/>
                  </a:lnTo>
                  <a:lnTo>
                    <a:pt x="16449" y="7118"/>
                  </a:lnTo>
                  <a:lnTo>
                    <a:pt x="16444" y="7190"/>
                  </a:lnTo>
                  <a:lnTo>
                    <a:pt x="16437" y="7263"/>
                  </a:lnTo>
                  <a:lnTo>
                    <a:pt x="16429" y="7334"/>
                  </a:lnTo>
                  <a:lnTo>
                    <a:pt x="16419" y="7406"/>
                  </a:lnTo>
                  <a:lnTo>
                    <a:pt x="16409" y="7477"/>
                  </a:lnTo>
                  <a:lnTo>
                    <a:pt x="16398" y="7549"/>
                  </a:lnTo>
                  <a:lnTo>
                    <a:pt x="16385" y="7620"/>
                  </a:lnTo>
                  <a:lnTo>
                    <a:pt x="16371" y="7692"/>
                  </a:lnTo>
                  <a:lnTo>
                    <a:pt x="16356" y="7762"/>
                  </a:lnTo>
                  <a:lnTo>
                    <a:pt x="16339" y="7834"/>
                  </a:lnTo>
                  <a:lnTo>
                    <a:pt x="16322" y="7904"/>
                  </a:lnTo>
                  <a:lnTo>
                    <a:pt x="16304" y="7976"/>
                  </a:lnTo>
                  <a:lnTo>
                    <a:pt x="16284" y="8046"/>
                  </a:lnTo>
                  <a:lnTo>
                    <a:pt x="16263" y="8117"/>
                  </a:lnTo>
                  <a:lnTo>
                    <a:pt x="16241" y="8186"/>
                  </a:lnTo>
                  <a:lnTo>
                    <a:pt x="16218" y="8257"/>
                  </a:lnTo>
                  <a:lnTo>
                    <a:pt x="16194" y="8327"/>
                  </a:lnTo>
                  <a:lnTo>
                    <a:pt x="16168" y="8397"/>
                  </a:lnTo>
                  <a:lnTo>
                    <a:pt x="16142" y="8466"/>
                  </a:lnTo>
                  <a:lnTo>
                    <a:pt x="16114" y="8535"/>
                  </a:lnTo>
                  <a:lnTo>
                    <a:pt x="16084" y="8605"/>
                  </a:lnTo>
                  <a:lnTo>
                    <a:pt x="16054" y="8673"/>
                  </a:lnTo>
                  <a:lnTo>
                    <a:pt x="16023" y="8741"/>
                  </a:lnTo>
                  <a:lnTo>
                    <a:pt x="15990" y="8810"/>
                  </a:lnTo>
                  <a:lnTo>
                    <a:pt x="15957" y="8878"/>
                  </a:lnTo>
                  <a:lnTo>
                    <a:pt x="15922" y="8945"/>
                  </a:lnTo>
                  <a:lnTo>
                    <a:pt x="15886" y="9014"/>
                  </a:lnTo>
                  <a:lnTo>
                    <a:pt x="15849" y="9081"/>
                  </a:lnTo>
                  <a:lnTo>
                    <a:pt x="15810" y="9147"/>
                  </a:lnTo>
                  <a:lnTo>
                    <a:pt x="15771" y="9214"/>
                  </a:lnTo>
                  <a:lnTo>
                    <a:pt x="15730" y="9281"/>
                  </a:lnTo>
                  <a:lnTo>
                    <a:pt x="15689" y="9347"/>
                  </a:lnTo>
                  <a:lnTo>
                    <a:pt x="15646" y="9412"/>
                  </a:lnTo>
                  <a:lnTo>
                    <a:pt x="15602" y="9477"/>
                  </a:lnTo>
                  <a:lnTo>
                    <a:pt x="15557" y="9542"/>
                  </a:lnTo>
                  <a:lnTo>
                    <a:pt x="15510" y="9607"/>
                  </a:lnTo>
                  <a:lnTo>
                    <a:pt x="15463" y="9671"/>
                  </a:lnTo>
                  <a:lnTo>
                    <a:pt x="15414" y="9735"/>
                  </a:lnTo>
                  <a:lnTo>
                    <a:pt x="15365" y="9798"/>
                  </a:lnTo>
                  <a:lnTo>
                    <a:pt x="15314" y="9861"/>
                  </a:lnTo>
                  <a:lnTo>
                    <a:pt x="15262" y="9924"/>
                  </a:lnTo>
                  <a:lnTo>
                    <a:pt x="15209" y="9986"/>
                  </a:lnTo>
                  <a:lnTo>
                    <a:pt x="15154" y="10048"/>
                  </a:lnTo>
                  <a:lnTo>
                    <a:pt x="15099" y="10110"/>
                  </a:lnTo>
                  <a:lnTo>
                    <a:pt x="15042" y="10171"/>
                  </a:lnTo>
                  <a:lnTo>
                    <a:pt x="14984" y="10232"/>
                  </a:lnTo>
                  <a:lnTo>
                    <a:pt x="14926" y="10292"/>
                  </a:lnTo>
                  <a:lnTo>
                    <a:pt x="14866" y="10352"/>
                  </a:lnTo>
                  <a:lnTo>
                    <a:pt x="14805" y="10410"/>
                  </a:lnTo>
                  <a:lnTo>
                    <a:pt x="14743" y="10469"/>
                  </a:lnTo>
                  <a:lnTo>
                    <a:pt x="14680" y="10528"/>
                  </a:lnTo>
                  <a:lnTo>
                    <a:pt x="14615" y="10585"/>
                  </a:lnTo>
                  <a:lnTo>
                    <a:pt x="14549" y="10642"/>
                  </a:lnTo>
                  <a:lnTo>
                    <a:pt x="14482" y="10699"/>
                  </a:lnTo>
                  <a:lnTo>
                    <a:pt x="14415" y="10755"/>
                  </a:lnTo>
                  <a:lnTo>
                    <a:pt x="14345" y="10811"/>
                  </a:lnTo>
                  <a:lnTo>
                    <a:pt x="14276" y="10866"/>
                  </a:lnTo>
                  <a:lnTo>
                    <a:pt x="14204" y="10921"/>
                  </a:lnTo>
                  <a:lnTo>
                    <a:pt x="14132" y="10974"/>
                  </a:lnTo>
                  <a:lnTo>
                    <a:pt x="14059" y="11027"/>
                  </a:lnTo>
                  <a:lnTo>
                    <a:pt x="13984" y="11081"/>
                  </a:lnTo>
                  <a:lnTo>
                    <a:pt x="13908" y="11132"/>
                  </a:lnTo>
                  <a:lnTo>
                    <a:pt x="13831" y="11184"/>
                  </a:lnTo>
                  <a:lnTo>
                    <a:pt x="13831" y="111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E2FBA907-1D26-4767-94B9-DD9632A0F07B}"/>
                </a:ext>
              </a:extLst>
            </p:cNvPr>
            <p:cNvSpPr>
              <a:spLocks/>
            </p:cNvSpPr>
            <p:nvPr/>
          </p:nvSpPr>
          <p:spPr bwMode="auto">
            <a:xfrm>
              <a:off x="3746" y="1186"/>
              <a:ext cx="467" cy="467"/>
            </a:xfrm>
            <a:custGeom>
              <a:avLst/>
              <a:gdLst>
                <a:gd name="T0" fmla="*/ 2330 w 2335"/>
                <a:gd name="T1" fmla="*/ 1256 h 2332"/>
                <a:gd name="T2" fmla="*/ 2310 w 2335"/>
                <a:gd name="T3" fmla="*/ 1401 h 2332"/>
                <a:gd name="T4" fmla="*/ 2273 w 2335"/>
                <a:gd name="T5" fmla="*/ 1540 h 2332"/>
                <a:gd name="T6" fmla="*/ 2219 w 2335"/>
                <a:gd name="T7" fmla="*/ 1672 h 2332"/>
                <a:gd name="T8" fmla="*/ 2151 w 2335"/>
                <a:gd name="T9" fmla="*/ 1795 h 2332"/>
                <a:gd name="T10" fmla="*/ 2067 w 2335"/>
                <a:gd name="T11" fmla="*/ 1908 h 2332"/>
                <a:gd name="T12" fmla="*/ 1972 w 2335"/>
                <a:gd name="T13" fmla="*/ 2011 h 2332"/>
                <a:gd name="T14" fmla="*/ 1865 w 2335"/>
                <a:gd name="T15" fmla="*/ 2100 h 2332"/>
                <a:gd name="T16" fmla="*/ 1748 w 2335"/>
                <a:gd name="T17" fmla="*/ 2178 h 2332"/>
                <a:gd name="T18" fmla="*/ 1622 w 2335"/>
                <a:gd name="T19" fmla="*/ 2240 h 2332"/>
                <a:gd name="T20" fmla="*/ 1486 w 2335"/>
                <a:gd name="T21" fmla="*/ 2288 h 2332"/>
                <a:gd name="T22" fmla="*/ 1345 w 2335"/>
                <a:gd name="T23" fmla="*/ 2319 h 2332"/>
                <a:gd name="T24" fmla="*/ 1198 w 2335"/>
                <a:gd name="T25" fmla="*/ 2332 h 2332"/>
                <a:gd name="T26" fmla="*/ 1077 w 2335"/>
                <a:gd name="T27" fmla="*/ 2329 h 2332"/>
                <a:gd name="T28" fmla="*/ 932 w 2335"/>
                <a:gd name="T29" fmla="*/ 2309 h 2332"/>
                <a:gd name="T30" fmla="*/ 793 w 2335"/>
                <a:gd name="T31" fmla="*/ 2271 h 2332"/>
                <a:gd name="T32" fmla="*/ 661 w 2335"/>
                <a:gd name="T33" fmla="*/ 2218 h 2332"/>
                <a:gd name="T34" fmla="*/ 538 w 2335"/>
                <a:gd name="T35" fmla="*/ 2148 h 2332"/>
                <a:gd name="T36" fmla="*/ 425 w 2335"/>
                <a:gd name="T37" fmla="*/ 2066 h 2332"/>
                <a:gd name="T38" fmla="*/ 322 w 2335"/>
                <a:gd name="T39" fmla="*/ 1971 h 2332"/>
                <a:gd name="T40" fmla="*/ 232 w 2335"/>
                <a:gd name="T41" fmla="*/ 1864 h 2332"/>
                <a:gd name="T42" fmla="*/ 155 w 2335"/>
                <a:gd name="T43" fmla="*/ 1747 h 2332"/>
                <a:gd name="T44" fmla="*/ 92 w 2335"/>
                <a:gd name="T45" fmla="*/ 1620 h 2332"/>
                <a:gd name="T46" fmla="*/ 45 w 2335"/>
                <a:gd name="T47" fmla="*/ 1485 h 2332"/>
                <a:gd name="T48" fmla="*/ 14 w 2335"/>
                <a:gd name="T49" fmla="*/ 1343 h 2332"/>
                <a:gd name="T50" fmla="*/ 0 w 2335"/>
                <a:gd name="T51" fmla="*/ 1196 h 2332"/>
                <a:gd name="T52" fmla="*/ 3 w 2335"/>
                <a:gd name="T53" fmla="*/ 1076 h 2332"/>
                <a:gd name="T54" fmla="*/ 23 w 2335"/>
                <a:gd name="T55" fmla="*/ 931 h 2332"/>
                <a:gd name="T56" fmla="*/ 61 w 2335"/>
                <a:gd name="T57" fmla="*/ 792 h 2332"/>
                <a:gd name="T58" fmla="*/ 115 w 2335"/>
                <a:gd name="T59" fmla="*/ 660 h 2332"/>
                <a:gd name="T60" fmla="*/ 184 w 2335"/>
                <a:gd name="T61" fmla="*/ 537 h 2332"/>
                <a:gd name="T62" fmla="*/ 267 w 2335"/>
                <a:gd name="T63" fmla="*/ 424 h 2332"/>
                <a:gd name="T64" fmla="*/ 362 w 2335"/>
                <a:gd name="T65" fmla="*/ 322 h 2332"/>
                <a:gd name="T66" fmla="*/ 469 w 2335"/>
                <a:gd name="T67" fmla="*/ 232 h 2332"/>
                <a:gd name="T68" fmla="*/ 586 w 2335"/>
                <a:gd name="T69" fmla="*/ 154 h 2332"/>
                <a:gd name="T70" fmla="*/ 712 w 2335"/>
                <a:gd name="T71" fmla="*/ 92 h 2332"/>
                <a:gd name="T72" fmla="*/ 847 w 2335"/>
                <a:gd name="T73" fmla="*/ 44 h 2332"/>
                <a:gd name="T74" fmla="*/ 989 w 2335"/>
                <a:gd name="T75" fmla="*/ 13 h 2332"/>
                <a:gd name="T76" fmla="*/ 1137 w 2335"/>
                <a:gd name="T77" fmla="*/ 0 h 2332"/>
                <a:gd name="T78" fmla="*/ 1256 w 2335"/>
                <a:gd name="T79" fmla="*/ 3 h 2332"/>
                <a:gd name="T80" fmla="*/ 1403 w 2335"/>
                <a:gd name="T81" fmla="*/ 24 h 2332"/>
                <a:gd name="T82" fmla="*/ 1542 w 2335"/>
                <a:gd name="T83" fmla="*/ 61 h 2332"/>
                <a:gd name="T84" fmla="*/ 1673 w 2335"/>
                <a:gd name="T85" fmla="*/ 114 h 2332"/>
                <a:gd name="T86" fmla="*/ 1796 w 2335"/>
                <a:gd name="T87" fmla="*/ 184 h 2332"/>
                <a:gd name="T88" fmla="*/ 1909 w 2335"/>
                <a:gd name="T89" fmla="*/ 266 h 2332"/>
                <a:gd name="T90" fmla="*/ 2012 w 2335"/>
                <a:gd name="T91" fmla="*/ 361 h 2332"/>
                <a:gd name="T92" fmla="*/ 2103 w 2335"/>
                <a:gd name="T93" fmla="*/ 468 h 2332"/>
                <a:gd name="T94" fmla="*/ 2180 w 2335"/>
                <a:gd name="T95" fmla="*/ 585 h 2332"/>
                <a:gd name="T96" fmla="*/ 2243 w 2335"/>
                <a:gd name="T97" fmla="*/ 712 h 2332"/>
                <a:gd name="T98" fmla="*/ 2290 w 2335"/>
                <a:gd name="T99" fmla="*/ 847 h 2332"/>
                <a:gd name="T100" fmla="*/ 2321 w 2335"/>
                <a:gd name="T101" fmla="*/ 989 h 2332"/>
                <a:gd name="T102" fmla="*/ 2334 w 2335"/>
                <a:gd name="T103" fmla="*/ 1136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2">
                  <a:moveTo>
                    <a:pt x="2335" y="1166"/>
                  </a:moveTo>
                  <a:lnTo>
                    <a:pt x="2335" y="1166"/>
                  </a:lnTo>
                  <a:lnTo>
                    <a:pt x="2334" y="1196"/>
                  </a:lnTo>
                  <a:lnTo>
                    <a:pt x="2332" y="1226"/>
                  </a:lnTo>
                  <a:lnTo>
                    <a:pt x="2330" y="1256"/>
                  </a:lnTo>
                  <a:lnTo>
                    <a:pt x="2328" y="1286"/>
                  </a:lnTo>
                  <a:lnTo>
                    <a:pt x="2325" y="1315"/>
                  </a:lnTo>
                  <a:lnTo>
                    <a:pt x="2321" y="1343"/>
                  </a:lnTo>
                  <a:lnTo>
                    <a:pt x="2316" y="1372"/>
                  </a:lnTo>
                  <a:lnTo>
                    <a:pt x="2310" y="1401"/>
                  </a:lnTo>
                  <a:lnTo>
                    <a:pt x="2305" y="1430"/>
                  </a:lnTo>
                  <a:lnTo>
                    <a:pt x="2297" y="1458"/>
                  </a:lnTo>
                  <a:lnTo>
                    <a:pt x="2290" y="1485"/>
                  </a:lnTo>
                  <a:lnTo>
                    <a:pt x="2282" y="1513"/>
                  </a:lnTo>
                  <a:lnTo>
                    <a:pt x="2273" y="1540"/>
                  </a:lnTo>
                  <a:lnTo>
                    <a:pt x="2263" y="1568"/>
                  </a:lnTo>
                  <a:lnTo>
                    <a:pt x="2253" y="1594"/>
                  </a:lnTo>
                  <a:lnTo>
                    <a:pt x="2243" y="1620"/>
                  </a:lnTo>
                  <a:lnTo>
                    <a:pt x="2231" y="1647"/>
                  </a:lnTo>
                  <a:lnTo>
                    <a:pt x="2219" y="1672"/>
                  </a:lnTo>
                  <a:lnTo>
                    <a:pt x="2206" y="1697"/>
                  </a:lnTo>
                  <a:lnTo>
                    <a:pt x="2194" y="1722"/>
                  </a:lnTo>
                  <a:lnTo>
                    <a:pt x="2180" y="1747"/>
                  </a:lnTo>
                  <a:lnTo>
                    <a:pt x="2166" y="1770"/>
                  </a:lnTo>
                  <a:lnTo>
                    <a:pt x="2151" y="1795"/>
                  </a:lnTo>
                  <a:lnTo>
                    <a:pt x="2135" y="1819"/>
                  </a:lnTo>
                  <a:lnTo>
                    <a:pt x="2119" y="1841"/>
                  </a:lnTo>
                  <a:lnTo>
                    <a:pt x="2103" y="1864"/>
                  </a:lnTo>
                  <a:lnTo>
                    <a:pt x="2086" y="1886"/>
                  </a:lnTo>
                  <a:lnTo>
                    <a:pt x="2067" y="1908"/>
                  </a:lnTo>
                  <a:lnTo>
                    <a:pt x="2049" y="1930"/>
                  </a:lnTo>
                  <a:lnTo>
                    <a:pt x="2031" y="1950"/>
                  </a:lnTo>
                  <a:lnTo>
                    <a:pt x="2012" y="1971"/>
                  </a:lnTo>
                  <a:lnTo>
                    <a:pt x="1993" y="1990"/>
                  </a:lnTo>
                  <a:lnTo>
                    <a:pt x="1972" y="2011"/>
                  </a:lnTo>
                  <a:lnTo>
                    <a:pt x="1952" y="2030"/>
                  </a:lnTo>
                  <a:lnTo>
                    <a:pt x="1931" y="2048"/>
                  </a:lnTo>
                  <a:lnTo>
                    <a:pt x="1909" y="2066"/>
                  </a:lnTo>
                  <a:lnTo>
                    <a:pt x="1888" y="2083"/>
                  </a:lnTo>
                  <a:lnTo>
                    <a:pt x="1865" y="2100"/>
                  </a:lnTo>
                  <a:lnTo>
                    <a:pt x="1843" y="2117"/>
                  </a:lnTo>
                  <a:lnTo>
                    <a:pt x="1820" y="2133"/>
                  </a:lnTo>
                  <a:lnTo>
                    <a:pt x="1796" y="2148"/>
                  </a:lnTo>
                  <a:lnTo>
                    <a:pt x="1773" y="2163"/>
                  </a:lnTo>
                  <a:lnTo>
                    <a:pt x="1748" y="2178"/>
                  </a:lnTo>
                  <a:lnTo>
                    <a:pt x="1723" y="2191"/>
                  </a:lnTo>
                  <a:lnTo>
                    <a:pt x="1699" y="2205"/>
                  </a:lnTo>
                  <a:lnTo>
                    <a:pt x="1673" y="2218"/>
                  </a:lnTo>
                  <a:lnTo>
                    <a:pt x="1647" y="2230"/>
                  </a:lnTo>
                  <a:lnTo>
                    <a:pt x="1622" y="2240"/>
                  </a:lnTo>
                  <a:lnTo>
                    <a:pt x="1595" y="2252"/>
                  </a:lnTo>
                  <a:lnTo>
                    <a:pt x="1568" y="2262"/>
                  </a:lnTo>
                  <a:lnTo>
                    <a:pt x="1542" y="2271"/>
                  </a:lnTo>
                  <a:lnTo>
                    <a:pt x="1514" y="2280"/>
                  </a:lnTo>
                  <a:lnTo>
                    <a:pt x="1486" y="2288"/>
                  </a:lnTo>
                  <a:lnTo>
                    <a:pt x="1458" y="2296"/>
                  </a:lnTo>
                  <a:lnTo>
                    <a:pt x="1431" y="2302"/>
                  </a:lnTo>
                  <a:lnTo>
                    <a:pt x="1403" y="2309"/>
                  </a:lnTo>
                  <a:lnTo>
                    <a:pt x="1374" y="2314"/>
                  </a:lnTo>
                  <a:lnTo>
                    <a:pt x="1345" y="2319"/>
                  </a:lnTo>
                  <a:lnTo>
                    <a:pt x="1315" y="2324"/>
                  </a:lnTo>
                  <a:lnTo>
                    <a:pt x="1286" y="2327"/>
                  </a:lnTo>
                  <a:lnTo>
                    <a:pt x="1256" y="2329"/>
                  </a:lnTo>
                  <a:lnTo>
                    <a:pt x="1228" y="2331"/>
                  </a:lnTo>
                  <a:lnTo>
                    <a:pt x="1198" y="2332"/>
                  </a:lnTo>
                  <a:lnTo>
                    <a:pt x="1167" y="2332"/>
                  </a:lnTo>
                  <a:lnTo>
                    <a:pt x="1167" y="2332"/>
                  </a:lnTo>
                  <a:lnTo>
                    <a:pt x="1137" y="2332"/>
                  </a:lnTo>
                  <a:lnTo>
                    <a:pt x="1107" y="2331"/>
                  </a:lnTo>
                  <a:lnTo>
                    <a:pt x="1077" y="2329"/>
                  </a:lnTo>
                  <a:lnTo>
                    <a:pt x="1048" y="2327"/>
                  </a:lnTo>
                  <a:lnTo>
                    <a:pt x="1018" y="2324"/>
                  </a:lnTo>
                  <a:lnTo>
                    <a:pt x="989" y="2319"/>
                  </a:lnTo>
                  <a:lnTo>
                    <a:pt x="960" y="2314"/>
                  </a:lnTo>
                  <a:lnTo>
                    <a:pt x="932" y="2309"/>
                  </a:lnTo>
                  <a:lnTo>
                    <a:pt x="904" y="2302"/>
                  </a:lnTo>
                  <a:lnTo>
                    <a:pt x="875" y="2296"/>
                  </a:lnTo>
                  <a:lnTo>
                    <a:pt x="847" y="2288"/>
                  </a:lnTo>
                  <a:lnTo>
                    <a:pt x="820" y="2280"/>
                  </a:lnTo>
                  <a:lnTo>
                    <a:pt x="793" y="2271"/>
                  </a:lnTo>
                  <a:lnTo>
                    <a:pt x="766" y="2262"/>
                  </a:lnTo>
                  <a:lnTo>
                    <a:pt x="739" y="2252"/>
                  </a:lnTo>
                  <a:lnTo>
                    <a:pt x="712" y="2240"/>
                  </a:lnTo>
                  <a:lnTo>
                    <a:pt x="687" y="2230"/>
                  </a:lnTo>
                  <a:lnTo>
                    <a:pt x="661" y="2218"/>
                  </a:lnTo>
                  <a:lnTo>
                    <a:pt x="636" y="2205"/>
                  </a:lnTo>
                  <a:lnTo>
                    <a:pt x="611" y="2191"/>
                  </a:lnTo>
                  <a:lnTo>
                    <a:pt x="586" y="2178"/>
                  </a:lnTo>
                  <a:lnTo>
                    <a:pt x="562" y="2163"/>
                  </a:lnTo>
                  <a:lnTo>
                    <a:pt x="538" y="2148"/>
                  </a:lnTo>
                  <a:lnTo>
                    <a:pt x="515" y="2133"/>
                  </a:lnTo>
                  <a:lnTo>
                    <a:pt x="491" y="2117"/>
                  </a:lnTo>
                  <a:lnTo>
                    <a:pt x="469" y="2100"/>
                  </a:lnTo>
                  <a:lnTo>
                    <a:pt x="446" y="2083"/>
                  </a:lnTo>
                  <a:lnTo>
                    <a:pt x="425" y="2066"/>
                  </a:lnTo>
                  <a:lnTo>
                    <a:pt x="404" y="2048"/>
                  </a:lnTo>
                  <a:lnTo>
                    <a:pt x="382" y="2030"/>
                  </a:lnTo>
                  <a:lnTo>
                    <a:pt x="362" y="2011"/>
                  </a:lnTo>
                  <a:lnTo>
                    <a:pt x="342" y="1990"/>
                  </a:lnTo>
                  <a:lnTo>
                    <a:pt x="322" y="1971"/>
                  </a:lnTo>
                  <a:lnTo>
                    <a:pt x="303" y="1950"/>
                  </a:lnTo>
                  <a:lnTo>
                    <a:pt x="284" y="1930"/>
                  </a:lnTo>
                  <a:lnTo>
                    <a:pt x="267" y="1908"/>
                  </a:lnTo>
                  <a:lnTo>
                    <a:pt x="249" y="1886"/>
                  </a:lnTo>
                  <a:lnTo>
                    <a:pt x="232" y="1864"/>
                  </a:lnTo>
                  <a:lnTo>
                    <a:pt x="216" y="1841"/>
                  </a:lnTo>
                  <a:lnTo>
                    <a:pt x="200" y="1819"/>
                  </a:lnTo>
                  <a:lnTo>
                    <a:pt x="184" y="1795"/>
                  </a:lnTo>
                  <a:lnTo>
                    <a:pt x="169" y="1770"/>
                  </a:lnTo>
                  <a:lnTo>
                    <a:pt x="155" y="1747"/>
                  </a:lnTo>
                  <a:lnTo>
                    <a:pt x="141" y="1722"/>
                  </a:lnTo>
                  <a:lnTo>
                    <a:pt x="128" y="1697"/>
                  </a:lnTo>
                  <a:lnTo>
                    <a:pt x="115" y="1672"/>
                  </a:lnTo>
                  <a:lnTo>
                    <a:pt x="103" y="1647"/>
                  </a:lnTo>
                  <a:lnTo>
                    <a:pt x="92" y="1620"/>
                  </a:lnTo>
                  <a:lnTo>
                    <a:pt x="81" y="1594"/>
                  </a:lnTo>
                  <a:lnTo>
                    <a:pt x="70" y="1568"/>
                  </a:lnTo>
                  <a:lnTo>
                    <a:pt x="61" y="1540"/>
                  </a:lnTo>
                  <a:lnTo>
                    <a:pt x="52" y="1513"/>
                  </a:lnTo>
                  <a:lnTo>
                    <a:pt x="45" y="1485"/>
                  </a:lnTo>
                  <a:lnTo>
                    <a:pt x="36" y="1458"/>
                  </a:lnTo>
                  <a:lnTo>
                    <a:pt x="30" y="1430"/>
                  </a:lnTo>
                  <a:lnTo>
                    <a:pt x="23" y="1401"/>
                  </a:lnTo>
                  <a:lnTo>
                    <a:pt x="18" y="1372"/>
                  </a:lnTo>
                  <a:lnTo>
                    <a:pt x="14" y="1343"/>
                  </a:lnTo>
                  <a:lnTo>
                    <a:pt x="9" y="1315"/>
                  </a:lnTo>
                  <a:lnTo>
                    <a:pt x="6" y="1286"/>
                  </a:lnTo>
                  <a:lnTo>
                    <a:pt x="3" y="1256"/>
                  </a:lnTo>
                  <a:lnTo>
                    <a:pt x="1" y="1226"/>
                  </a:lnTo>
                  <a:lnTo>
                    <a:pt x="0" y="1196"/>
                  </a:lnTo>
                  <a:lnTo>
                    <a:pt x="0" y="1166"/>
                  </a:lnTo>
                  <a:lnTo>
                    <a:pt x="0" y="1166"/>
                  </a:lnTo>
                  <a:lnTo>
                    <a:pt x="0" y="1136"/>
                  </a:lnTo>
                  <a:lnTo>
                    <a:pt x="1" y="1106"/>
                  </a:lnTo>
                  <a:lnTo>
                    <a:pt x="3" y="1076"/>
                  </a:lnTo>
                  <a:lnTo>
                    <a:pt x="6" y="1047"/>
                  </a:lnTo>
                  <a:lnTo>
                    <a:pt x="9" y="1018"/>
                  </a:lnTo>
                  <a:lnTo>
                    <a:pt x="14" y="989"/>
                  </a:lnTo>
                  <a:lnTo>
                    <a:pt x="18" y="960"/>
                  </a:lnTo>
                  <a:lnTo>
                    <a:pt x="23" y="931"/>
                  </a:lnTo>
                  <a:lnTo>
                    <a:pt x="30" y="902"/>
                  </a:lnTo>
                  <a:lnTo>
                    <a:pt x="36" y="875"/>
                  </a:lnTo>
                  <a:lnTo>
                    <a:pt x="45" y="847"/>
                  </a:lnTo>
                  <a:lnTo>
                    <a:pt x="52" y="819"/>
                  </a:lnTo>
                  <a:lnTo>
                    <a:pt x="61" y="792"/>
                  </a:lnTo>
                  <a:lnTo>
                    <a:pt x="70" y="765"/>
                  </a:lnTo>
                  <a:lnTo>
                    <a:pt x="81" y="739"/>
                  </a:lnTo>
                  <a:lnTo>
                    <a:pt x="92" y="712"/>
                  </a:lnTo>
                  <a:lnTo>
                    <a:pt x="103" y="687"/>
                  </a:lnTo>
                  <a:lnTo>
                    <a:pt x="115" y="660"/>
                  </a:lnTo>
                  <a:lnTo>
                    <a:pt x="128" y="635"/>
                  </a:lnTo>
                  <a:lnTo>
                    <a:pt x="141" y="610"/>
                  </a:lnTo>
                  <a:lnTo>
                    <a:pt x="155" y="585"/>
                  </a:lnTo>
                  <a:lnTo>
                    <a:pt x="169" y="562"/>
                  </a:lnTo>
                  <a:lnTo>
                    <a:pt x="184" y="537"/>
                  </a:lnTo>
                  <a:lnTo>
                    <a:pt x="200" y="514"/>
                  </a:lnTo>
                  <a:lnTo>
                    <a:pt x="216" y="491"/>
                  </a:lnTo>
                  <a:lnTo>
                    <a:pt x="232" y="468"/>
                  </a:lnTo>
                  <a:lnTo>
                    <a:pt x="249" y="446"/>
                  </a:lnTo>
                  <a:lnTo>
                    <a:pt x="267" y="424"/>
                  </a:lnTo>
                  <a:lnTo>
                    <a:pt x="284" y="403"/>
                  </a:lnTo>
                  <a:lnTo>
                    <a:pt x="303" y="382"/>
                  </a:lnTo>
                  <a:lnTo>
                    <a:pt x="322" y="361"/>
                  </a:lnTo>
                  <a:lnTo>
                    <a:pt x="342" y="342"/>
                  </a:lnTo>
                  <a:lnTo>
                    <a:pt x="362" y="322"/>
                  </a:lnTo>
                  <a:lnTo>
                    <a:pt x="382" y="302"/>
                  </a:lnTo>
                  <a:lnTo>
                    <a:pt x="404" y="284"/>
                  </a:lnTo>
                  <a:lnTo>
                    <a:pt x="425" y="266"/>
                  </a:lnTo>
                  <a:lnTo>
                    <a:pt x="446" y="249"/>
                  </a:lnTo>
                  <a:lnTo>
                    <a:pt x="469" y="232"/>
                  </a:lnTo>
                  <a:lnTo>
                    <a:pt x="491" y="215"/>
                  </a:lnTo>
                  <a:lnTo>
                    <a:pt x="515" y="199"/>
                  </a:lnTo>
                  <a:lnTo>
                    <a:pt x="538" y="184"/>
                  </a:lnTo>
                  <a:lnTo>
                    <a:pt x="562" y="169"/>
                  </a:lnTo>
                  <a:lnTo>
                    <a:pt x="586" y="154"/>
                  </a:lnTo>
                  <a:lnTo>
                    <a:pt x="611" y="141"/>
                  </a:lnTo>
                  <a:lnTo>
                    <a:pt x="636" y="127"/>
                  </a:lnTo>
                  <a:lnTo>
                    <a:pt x="661" y="114"/>
                  </a:lnTo>
                  <a:lnTo>
                    <a:pt x="687" y="103"/>
                  </a:lnTo>
                  <a:lnTo>
                    <a:pt x="712" y="92"/>
                  </a:lnTo>
                  <a:lnTo>
                    <a:pt x="739" y="80"/>
                  </a:lnTo>
                  <a:lnTo>
                    <a:pt x="766" y="71"/>
                  </a:lnTo>
                  <a:lnTo>
                    <a:pt x="793" y="61"/>
                  </a:lnTo>
                  <a:lnTo>
                    <a:pt x="820" y="53"/>
                  </a:lnTo>
                  <a:lnTo>
                    <a:pt x="847" y="44"/>
                  </a:lnTo>
                  <a:lnTo>
                    <a:pt x="875" y="36"/>
                  </a:lnTo>
                  <a:lnTo>
                    <a:pt x="904" y="30"/>
                  </a:lnTo>
                  <a:lnTo>
                    <a:pt x="932" y="24"/>
                  </a:lnTo>
                  <a:lnTo>
                    <a:pt x="960" y="18"/>
                  </a:lnTo>
                  <a:lnTo>
                    <a:pt x="989" y="13"/>
                  </a:lnTo>
                  <a:lnTo>
                    <a:pt x="1018" y="9"/>
                  </a:lnTo>
                  <a:lnTo>
                    <a:pt x="1048" y="6"/>
                  </a:lnTo>
                  <a:lnTo>
                    <a:pt x="1077" y="3"/>
                  </a:lnTo>
                  <a:lnTo>
                    <a:pt x="1107" y="1"/>
                  </a:lnTo>
                  <a:lnTo>
                    <a:pt x="1137" y="0"/>
                  </a:lnTo>
                  <a:lnTo>
                    <a:pt x="1167" y="0"/>
                  </a:lnTo>
                  <a:lnTo>
                    <a:pt x="1167" y="0"/>
                  </a:lnTo>
                  <a:lnTo>
                    <a:pt x="1198" y="0"/>
                  </a:lnTo>
                  <a:lnTo>
                    <a:pt x="1228" y="1"/>
                  </a:lnTo>
                  <a:lnTo>
                    <a:pt x="1256" y="3"/>
                  </a:lnTo>
                  <a:lnTo>
                    <a:pt x="1286" y="6"/>
                  </a:lnTo>
                  <a:lnTo>
                    <a:pt x="1315" y="9"/>
                  </a:lnTo>
                  <a:lnTo>
                    <a:pt x="1345" y="13"/>
                  </a:lnTo>
                  <a:lnTo>
                    <a:pt x="1374" y="18"/>
                  </a:lnTo>
                  <a:lnTo>
                    <a:pt x="1403" y="24"/>
                  </a:lnTo>
                  <a:lnTo>
                    <a:pt x="1431" y="30"/>
                  </a:lnTo>
                  <a:lnTo>
                    <a:pt x="1458" y="36"/>
                  </a:lnTo>
                  <a:lnTo>
                    <a:pt x="1486" y="44"/>
                  </a:lnTo>
                  <a:lnTo>
                    <a:pt x="1514" y="53"/>
                  </a:lnTo>
                  <a:lnTo>
                    <a:pt x="1542" y="61"/>
                  </a:lnTo>
                  <a:lnTo>
                    <a:pt x="1568" y="71"/>
                  </a:lnTo>
                  <a:lnTo>
                    <a:pt x="1595" y="80"/>
                  </a:lnTo>
                  <a:lnTo>
                    <a:pt x="1622" y="92"/>
                  </a:lnTo>
                  <a:lnTo>
                    <a:pt x="1647" y="103"/>
                  </a:lnTo>
                  <a:lnTo>
                    <a:pt x="1673" y="114"/>
                  </a:lnTo>
                  <a:lnTo>
                    <a:pt x="1699" y="127"/>
                  </a:lnTo>
                  <a:lnTo>
                    <a:pt x="1723" y="141"/>
                  </a:lnTo>
                  <a:lnTo>
                    <a:pt x="1748" y="154"/>
                  </a:lnTo>
                  <a:lnTo>
                    <a:pt x="1773" y="169"/>
                  </a:lnTo>
                  <a:lnTo>
                    <a:pt x="1796" y="184"/>
                  </a:lnTo>
                  <a:lnTo>
                    <a:pt x="1820" y="199"/>
                  </a:lnTo>
                  <a:lnTo>
                    <a:pt x="1843" y="215"/>
                  </a:lnTo>
                  <a:lnTo>
                    <a:pt x="1865" y="232"/>
                  </a:lnTo>
                  <a:lnTo>
                    <a:pt x="1888" y="249"/>
                  </a:lnTo>
                  <a:lnTo>
                    <a:pt x="1909" y="266"/>
                  </a:lnTo>
                  <a:lnTo>
                    <a:pt x="1931" y="284"/>
                  </a:lnTo>
                  <a:lnTo>
                    <a:pt x="1952" y="302"/>
                  </a:lnTo>
                  <a:lnTo>
                    <a:pt x="1972" y="322"/>
                  </a:lnTo>
                  <a:lnTo>
                    <a:pt x="1993" y="342"/>
                  </a:lnTo>
                  <a:lnTo>
                    <a:pt x="2012" y="361"/>
                  </a:lnTo>
                  <a:lnTo>
                    <a:pt x="2031" y="382"/>
                  </a:lnTo>
                  <a:lnTo>
                    <a:pt x="2049" y="403"/>
                  </a:lnTo>
                  <a:lnTo>
                    <a:pt x="2067" y="424"/>
                  </a:lnTo>
                  <a:lnTo>
                    <a:pt x="2086" y="446"/>
                  </a:lnTo>
                  <a:lnTo>
                    <a:pt x="2103" y="468"/>
                  </a:lnTo>
                  <a:lnTo>
                    <a:pt x="2119" y="491"/>
                  </a:lnTo>
                  <a:lnTo>
                    <a:pt x="2135" y="514"/>
                  </a:lnTo>
                  <a:lnTo>
                    <a:pt x="2151" y="537"/>
                  </a:lnTo>
                  <a:lnTo>
                    <a:pt x="2166" y="562"/>
                  </a:lnTo>
                  <a:lnTo>
                    <a:pt x="2180" y="585"/>
                  </a:lnTo>
                  <a:lnTo>
                    <a:pt x="2194" y="610"/>
                  </a:lnTo>
                  <a:lnTo>
                    <a:pt x="2206" y="635"/>
                  </a:lnTo>
                  <a:lnTo>
                    <a:pt x="2219" y="660"/>
                  </a:lnTo>
                  <a:lnTo>
                    <a:pt x="2231" y="687"/>
                  </a:lnTo>
                  <a:lnTo>
                    <a:pt x="2243" y="712"/>
                  </a:lnTo>
                  <a:lnTo>
                    <a:pt x="2253" y="739"/>
                  </a:lnTo>
                  <a:lnTo>
                    <a:pt x="2263" y="765"/>
                  </a:lnTo>
                  <a:lnTo>
                    <a:pt x="2273" y="792"/>
                  </a:lnTo>
                  <a:lnTo>
                    <a:pt x="2282" y="819"/>
                  </a:lnTo>
                  <a:lnTo>
                    <a:pt x="2290" y="847"/>
                  </a:lnTo>
                  <a:lnTo>
                    <a:pt x="2297" y="875"/>
                  </a:lnTo>
                  <a:lnTo>
                    <a:pt x="2305" y="902"/>
                  </a:lnTo>
                  <a:lnTo>
                    <a:pt x="2310" y="931"/>
                  </a:lnTo>
                  <a:lnTo>
                    <a:pt x="2316" y="960"/>
                  </a:lnTo>
                  <a:lnTo>
                    <a:pt x="2321" y="989"/>
                  </a:lnTo>
                  <a:lnTo>
                    <a:pt x="2325" y="1018"/>
                  </a:lnTo>
                  <a:lnTo>
                    <a:pt x="2328" y="1047"/>
                  </a:lnTo>
                  <a:lnTo>
                    <a:pt x="2330" y="1076"/>
                  </a:lnTo>
                  <a:lnTo>
                    <a:pt x="2332" y="1106"/>
                  </a:lnTo>
                  <a:lnTo>
                    <a:pt x="2334"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5E004D43-A674-4F02-8B0F-CF38A0F09AF4}"/>
                </a:ext>
              </a:extLst>
            </p:cNvPr>
            <p:cNvSpPr>
              <a:spLocks/>
            </p:cNvSpPr>
            <p:nvPr/>
          </p:nvSpPr>
          <p:spPr bwMode="auto">
            <a:xfrm>
              <a:off x="4436" y="1186"/>
              <a:ext cx="467" cy="467"/>
            </a:xfrm>
            <a:custGeom>
              <a:avLst/>
              <a:gdLst>
                <a:gd name="T0" fmla="*/ 2332 w 2335"/>
                <a:gd name="T1" fmla="*/ 1256 h 2332"/>
                <a:gd name="T2" fmla="*/ 2311 w 2335"/>
                <a:gd name="T3" fmla="*/ 1401 h 2332"/>
                <a:gd name="T4" fmla="*/ 2274 w 2335"/>
                <a:gd name="T5" fmla="*/ 1540 h 2332"/>
                <a:gd name="T6" fmla="*/ 2220 w 2335"/>
                <a:gd name="T7" fmla="*/ 1672 h 2332"/>
                <a:gd name="T8" fmla="*/ 2151 w 2335"/>
                <a:gd name="T9" fmla="*/ 1795 h 2332"/>
                <a:gd name="T10" fmla="*/ 2069 w 2335"/>
                <a:gd name="T11" fmla="*/ 1908 h 2332"/>
                <a:gd name="T12" fmla="*/ 1973 w 2335"/>
                <a:gd name="T13" fmla="*/ 2011 h 2332"/>
                <a:gd name="T14" fmla="*/ 1866 w 2335"/>
                <a:gd name="T15" fmla="*/ 2100 h 2332"/>
                <a:gd name="T16" fmla="*/ 1748 w 2335"/>
                <a:gd name="T17" fmla="*/ 2178 h 2332"/>
                <a:gd name="T18" fmla="*/ 1622 w 2335"/>
                <a:gd name="T19" fmla="*/ 2240 h 2332"/>
                <a:gd name="T20" fmla="*/ 1488 w 2335"/>
                <a:gd name="T21" fmla="*/ 2288 h 2332"/>
                <a:gd name="T22" fmla="*/ 1346 w 2335"/>
                <a:gd name="T23" fmla="*/ 2319 h 2332"/>
                <a:gd name="T24" fmla="*/ 1198 w 2335"/>
                <a:gd name="T25" fmla="*/ 2332 h 2332"/>
                <a:gd name="T26" fmla="*/ 1078 w 2335"/>
                <a:gd name="T27" fmla="*/ 2329 h 2332"/>
                <a:gd name="T28" fmla="*/ 933 w 2335"/>
                <a:gd name="T29" fmla="*/ 2309 h 2332"/>
                <a:gd name="T30" fmla="*/ 793 w 2335"/>
                <a:gd name="T31" fmla="*/ 2271 h 2332"/>
                <a:gd name="T32" fmla="*/ 662 w 2335"/>
                <a:gd name="T33" fmla="*/ 2218 h 2332"/>
                <a:gd name="T34" fmla="*/ 539 w 2335"/>
                <a:gd name="T35" fmla="*/ 2148 h 2332"/>
                <a:gd name="T36" fmla="*/ 425 w 2335"/>
                <a:gd name="T37" fmla="*/ 2066 h 2332"/>
                <a:gd name="T38" fmla="*/ 323 w 2335"/>
                <a:gd name="T39" fmla="*/ 1971 h 2332"/>
                <a:gd name="T40" fmla="*/ 232 w 2335"/>
                <a:gd name="T41" fmla="*/ 1864 h 2332"/>
                <a:gd name="T42" fmla="*/ 155 w 2335"/>
                <a:gd name="T43" fmla="*/ 1747 h 2332"/>
                <a:gd name="T44" fmla="*/ 92 w 2335"/>
                <a:gd name="T45" fmla="*/ 1620 h 2332"/>
                <a:gd name="T46" fmla="*/ 45 w 2335"/>
                <a:gd name="T47" fmla="*/ 1485 h 2332"/>
                <a:gd name="T48" fmla="*/ 14 w 2335"/>
                <a:gd name="T49" fmla="*/ 1343 h 2332"/>
                <a:gd name="T50" fmla="*/ 1 w 2335"/>
                <a:gd name="T51" fmla="*/ 1196 h 2332"/>
                <a:gd name="T52" fmla="*/ 4 w 2335"/>
                <a:gd name="T53" fmla="*/ 1076 h 2332"/>
                <a:gd name="T54" fmla="*/ 25 w 2335"/>
                <a:gd name="T55" fmla="*/ 931 h 2332"/>
                <a:gd name="T56" fmla="*/ 62 w 2335"/>
                <a:gd name="T57" fmla="*/ 792 h 2332"/>
                <a:gd name="T58" fmla="*/ 116 w 2335"/>
                <a:gd name="T59" fmla="*/ 660 h 2332"/>
                <a:gd name="T60" fmla="*/ 184 w 2335"/>
                <a:gd name="T61" fmla="*/ 537 h 2332"/>
                <a:gd name="T62" fmla="*/ 267 w 2335"/>
                <a:gd name="T63" fmla="*/ 424 h 2332"/>
                <a:gd name="T64" fmla="*/ 362 w 2335"/>
                <a:gd name="T65" fmla="*/ 322 h 2332"/>
                <a:gd name="T66" fmla="*/ 469 w 2335"/>
                <a:gd name="T67" fmla="*/ 232 h 2332"/>
                <a:gd name="T68" fmla="*/ 587 w 2335"/>
                <a:gd name="T69" fmla="*/ 154 h 2332"/>
                <a:gd name="T70" fmla="*/ 713 w 2335"/>
                <a:gd name="T71" fmla="*/ 92 h 2332"/>
                <a:gd name="T72" fmla="*/ 849 w 2335"/>
                <a:gd name="T73" fmla="*/ 44 h 2332"/>
                <a:gd name="T74" fmla="*/ 990 w 2335"/>
                <a:gd name="T75" fmla="*/ 13 h 2332"/>
                <a:gd name="T76" fmla="*/ 1137 w 2335"/>
                <a:gd name="T77" fmla="*/ 0 h 2332"/>
                <a:gd name="T78" fmla="*/ 1258 w 2335"/>
                <a:gd name="T79" fmla="*/ 3 h 2332"/>
                <a:gd name="T80" fmla="*/ 1403 w 2335"/>
                <a:gd name="T81" fmla="*/ 24 h 2332"/>
                <a:gd name="T82" fmla="*/ 1542 w 2335"/>
                <a:gd name="T83" fmla="*/ 61 h 2332"/>
                <a:gd name="T84" fmla="*/ 1674 w 2335"/>
                <a:gd name="T85" fmla="*/ 114 h 2332"/>
                <a:gd name="T86" fmla="*/ 1796 w 2335"/>
                <a:gd name="T87" fmla="*/ 184 h 2332"/>
                <a:gd name="T88" fmla="*/ 1910 w 2335"/>
                <a:gd name="T89" fmla="*/ 266 h 2332"/>
                <a:gd name="T90" fmla="*/ 2012 w 2335"/>
                <a:gd name="T91" fmla="*/ 361 h 2332"/>
                <a:gd name="T92" fmla="*/ 2103 w 2335"/>
                <a:gd name="T93" fmla="*/ 468 h 2332"/>
                <a:gd name="T94" fmla="*/ 2180 w 2335"/>
                <a:gd name="T95" fmla="*/ 585 h 2332"/>
                <a:gd name="T96" fmla="*/ 2243 w 2335"/>
                <a:gd name="T97" fmla="*/ 712 h 2332"/>
                <a:gd name="T98" fmla="*/ 2291 w 2335"/>
                <a:gd name="T99" fmla="*/ 847 h 2332"/>
                <a:gd name="T100" fmla="*/ 2321 w 2335"/>
                <a:gd name="T101" fmla="*/ 989 h 2332"/>
                <a:gd name="T102" fmla="*/ 2335 w 2335"/>
                <a:gd name="T103" fmla="*/ 1136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2">
                  <a:moveTo>
                    <a:pt x="2335" y="1166"/>
                  </a:moveTo>
                  <a:lnTo>
                    <a:pt x="2335" y="1166"/>
                  </a:lnTo>
                  <a:lnTo>
                    <a:pt x="2335" y="1196"/>
                  </a:lnTo>
                  <a:lnTo>
                    <a:pt x="2334" y="1226"/>
                  </a:lnTo>
                  <a:lnTo>
                    <a:pt x="2332" y="1256"/>
                  </a:lnTo>
                  <a:lnTo>
                    <a:pt x="2329" y="1286"/>
                  </a:lnTo>
                  <a:lnTo>
                    <a:pt x="2325" y="1315"/>
                  </a:lnTo>
                  <a:lnTo>
                    <a:pt x="2321" y="1343"/>
                  </a:lnTo>
                  <a:lnTo>
                    <a:pt x="2317" y="1372"/>
                  </a:lnTo>
                  <a:lnTo>
                    <a:pt x="2311" y="1401"/>
                  </a:lnTo>
                  <a:lnTo>
                    <a:pt x="2305" y="1430"/>
                  </a:lnTo>
                  <a:lnTo>
                    <a:pt x="2299" y="1458"/>
                  </a:lnTo>
                  <a:lnTo>
                    <a:pt x="2291" y="1485"/>
                  </a:lnTo>
                  <a:lnTo>
                    <a:pt x="2283" y="1513"/>
                  </a:lnTo>
                  <a:lnTo>
                    <a:pt x="2274" y="1540"/>
                  </a:lnTo>
                  <a:lnTo>
                    <a:pt x="2264" y="1568"/>
                  </a:lnTo>
                  <a:lnTo>
                    <a:pt x="2254" y="1594"/>
                  </a:lnTo>
                  <a:lnTo>
                    <a:pt x="2243" y="1620"/>
                  </a:lnTo>
                  <a:lnTo>
                    <a:pt x="2231" y="1647"/>
                  </a:lnTo>
                  <a:lnTo>
                    <a:pt x="2220" y="1672"/>
                  </a:lnTo>
                  <a:lnTo>
                    <a:pt x="2207" y="1697"/>
                  </a:lnTo>
                  <a:lnTo>
                    <a:pt x="2194" y="1722"/>
                  </a:lnTo>
                  <a:lnTo>
                    <a:pt x="2180" y="1747"/>
                  </a:lnTo>
                  <a:lnTo>
                    <a:pt x="2166" y="1770"/>
                  </a:lnTo>
                  <a:lnTo>
                    <a:pt x="2151" y="1795"/>
                  </a:lnTo>
                  <a:lnTo>
                    <a:pt x="2135" y="1819"/>
                  </a:lnTo>
                  <a:lnTo>
                    <a:pt x="2119" y="1841"/>
                  </a:lnTo>
                  <a:lnTo>
                    <a:pt x="2103" y="1864"/>
                  </a:lnTo>
                  <a:lnTo>
                    <a:pt x="2086" y="1886"/>
                  </a:lnTo>
                  <a:lnTo>
                    <a:pt x="2069" y="1908"/>
                  </a:lnTo>
                  <a:lnTo>
                    <a:pt x="2051" y="1930"/>
                  </a:lnTo>
                  <a:lnTo>
                    <a:pt x="2032" y="1950"/>
                  </a:lnTo>
                  <a:lnTo>
                    <a:pt x="2012" y="1971"/>
                  </a:lnTo>
                  <a:lnTo>
                    <a:pt x="1993" y="1990"/>
                  </a:lnTo>
                  <a:lnTo>
                    <a:pt x="1973" y="2011"/>
                  </a:lnTo>
                  <a:lnTo>
                    <a:pt x="1952" y="2030"/>
                  </a:lnTo>
                  <a:lnTo>
                    <a:pt x="1931" y="2048"/>
                  </a:lnTo>
                  <a:lnTo>
                    <a:pt x="1910" y="2066"/>
                  </a:lnTo>
                  <a:lnTo>
                    <a:pt x="1888" y="2083"/>
                  </a:lnTo>
                  <a:lnTo>
                    <a:pt x="1866" y="2100"/>
                  </a:lnTo>
                  <a:lnTo>
                    <a:pt x="1843" y="2117"/>
                  </a:lnTo>
                  <a:lnTo>
                    <a:pt x="1820" y="2133"/>
                  </a:lnTo>
                  <a:lnTo>
                    <a:pt x="1796" y="2148"/>
                  </a:lnTo>
                  <a:lnTo>
                    <a:pt x="1773" y="2163"/>
                  </a:lnTo>
                  <a:lnTo>
                    <a:pt x="1748" y="2178"/>
                  </a:lnTo>
                  <a:lnTo>
                    <a:pt x="1724" y="2191"/>
                  </a:lnTo>
                  <a:lnTo>
                    <a:pt x="1699" y="2205"/>
                  </a:lnTo>
                  <a:lnTo>
                    <a:pt x="1674" y="2218"/>
                  </a:lnTo>
                  <a:lnTo>
                    <a:pt x="1648" y="2230"/>
                  </a:lnTo>
                  <a:lnTo>
                    <a:pt x="1622" y="2240"/>
                  </a:lnTo>
                  <a:lnTo>
                    <a:pt x="1596" y="2252"/>
                  </a:lnTo>
                  <a:lnTo>
                    <a:pt x="1569" y="2262"/>
                  </a:lnTo>
                  <a:lnTo>
                    <a:pt x="1542" y="2271"/>
                  </a:lnTo>
                  <a:lnTo>
                    <a:pt x="1514" y="2280"/>
                  </a:lnTo>
                  <a:lnTo>
                    <a:pt x="1488" y="2288"/>
                  </a:lnTo>
                  <a:lnTo>
                    <a:pt x="1460" y="2296"/>
                  </a:lnTo>
                  <a:lnTo>
                    <a:pt x="1431" y="2302"/>
                  </a:lnTo>
                  <a:lnTo>
                    <a:pt x="1403" y="2309"/>
                  </a:lnTo>
                  <a:lnTo>
                    <a:pt x="1374" y="2314"/>
                  </a:lnTo>
                  <a:lnTo>
                    <a:pt x="1346" y="2319"/>
                  </a:lnTo>
                  <a:lnTo>
                    <a:pt x="1317" y="2324"/>
                  </a:lnTo>
                  <a:lnTo>
                    <a:pt x="1287" y="2327"/>
                  </a:lnTo>
                  <a:lnTo>
                    <a:pt x="1258" y="2329"/>
                  </a:lnTo>
                  <a:lnTo>
                    <a:pt x="1228" y="2331"/>
                  </a:lnTo>
                  <a:lnTo>
                    <a:pt x="1198" y="2332"/>
                  </a:lnTo>
                  <a:lnTo>
                    <a:pt x="1168" y="2332"/>
                  </a:lnTo>
                  <a:lnTo>
                    <a:pt x="1168" y="2332"/>
                  </a:lnTo>
                  <a:lnTo>
                    <a:pt x="1137" y="2332"/>
                  </a:lnTo>
                  <a:lnTo>
                    <a:pt x="1107" y="2331"/>
                  </a:lnTo>
                  <a:lnTo>
                    <a:pt x="1078" y="2329"/>
                  </a:lnTo>
                  <a:lnTo>
                    <a:pt x="1048" y="2327"/>
                  </a:lnTo>
                  <a:lnTo>
                    <a:pt x="1020" y="2324"/>
                  </a:lnTo>
                  <a:lnTo>
                    <a:pt x="990" y="2319"/>
                  </a:lnTo>
                  <a:lnTo>
                    <a:pt x="961" y="2314"/>
                  </a:lnTo>
                  <a:lnTo>
                    <a:pt x="933" y="2309"/>
                  </a:lnTo>
                  <a:lnTo>
                    <a:pt x="904" y="2302"/>
                  </a:lnTo>
                  <a:lnTo>
                    <a:pt x="876" y="2296"/>
                  </a:lnTo>
                  <a:lnTo>
                    <a:pt x="849" y="2288"/>
                  </a:lnTo>
                  <a:lnTo>
                    <a:pt x="821" y="2280"/>
                  </a:lnTo>
                  <a:lnTo>
                    <a:pt x="793" y="2271"/>
                  </a:lnTo>
                  <a:lnTo>
                    <a:pt x="766" y="2262"/>
                  </a:lnTo>
                  <a:lnTo>
                    <a:pt x="740" y="2252"/>
                  </a:lnTo>
                  <a:lnTo>
                    <a:pt x="713" y="2240"/>
                  </a:lnTo>
                  <a:lnTo>
                    <a:pt x="687" y="2230"/>
                  </a:lnTo>
                  <a:lnTo>
                    <a:pt x="662" y="2218"/>
                  </a:lnTo>
                  <a:lnTo>
                    <a:pt x="636" y="2205"/>
                  </a:lnTo>
                  <a:lnTo>
                    <a:pt x="611" y="2191"/>
                  </a:lnTo>
                  <a:lnTo>
                    <a:pt x="587" y="2178"/>
                  </a:lnTo>
                  <a:lnTo>
                    <a:pt x="562" y="2163"/>
                  </a:lnTo>
                  <a:lnTo>
                    <a:pt x="539" y="2148"/>
                  </a:lnTo>
                  <a:lnTo>
                    <a:pt x="515" y="2133"/>
                  </a:lnTo>
                  <a:lnTo>
                    <a:pt x="492" y="2117"/>
                  </a:lnTo>
                  <a:lnTo>
                    <a:pt x="469" y="2100"/>
                  </a:lnTo>
                  <a:lnTo>
                    <a:pt x="447" y="2083"/>
                  </a:lnTo>
                  <a:lnTo>
                    <a:pt x="425" y="2066"/>
                  </a:lnTo>
                  <a:lnTo>
                    <a:pt x="404" y="2048"/>
                  </a:lnTo>
                  <a:lnTo>
                    <a:pt x="383" y="2030"/>
                  </a:lnTo>
                  <a:lnTo>
                    <a:pt x="362" y="2011"/>
                  </a:lnTo>
                  <a:lnTo>
                    <a:pt x="342" y="1990"/>
                  </a:lnTo>
                  <a:lnTo>
                    <a:pt x="323" y="1971"/>
                  </a:lnTo>
                  <a:lnTo>
                    <a:pt x="304" y="1950"/>
                  </a:lnTo>
                  <a:lnTo>
                    <a:pt x="285" y="1930"/>
                  </a:lnTo>
                  <a:lnTo>
                    <a:pt x="267" y="1908"/>
                  </a:lnTo>
                  <a:lnTo>
                    <a:pt x="249" y="1886"/>
                  </a:lnTo>
                  <a:lnTo>
                    <a:pt x="232" y="1864"/>
                  </a:lnTo>
                  <a:lnTo>
                    <a:pt x="216" y="1841"/>
                  </a:lnTo>
                  <a:lnTo>
                    <a:pt x="200" y="1819"/>
                  </a:lnTo>
                  <a:lnTo>
                    <a:pt x="184" y="1795"/>
                  </a:lnTo>
                  <a:lnTo>
                    <a:pt x="169" y="1770"/>
                  </a:lnTo>
                  <a:lnTo>
                    <a:pt x="155" y="1747"/>
                  </a:lnTo>
                  <a:lnTo>
                    <a:pt x="141" y="1722"/>
                  </a:lnTo>
                  <a:lnTo>
                    <a:pt x="128" y="1697"/>
                  </a:lnTo>
                  <a:lnTo>
                    <a:pt x="116" y="1672"/>
                  </a:lnTo>
                  <a:lnTo>
                    <a:pt x="104" y="1647"/>
                  </a:lnTo>
                  <a:lnTo>
                    <a:pt x="92" y="1620"/>
                  </a:lnTo>
                  <a:lnTo>
                    <a:pt x="81" y="1594"/>
                  </a:lnTo>
                  <a:lnTo>
                    <a:pt x="72" y="1568"/>
                  </a:lnTo>
                  <a:lnTo>
                    <a:pt x="62" y="1540"/>
                  </a:lnTo>
                  <a:lnTo>
                    <a:pt x="53" y="1513"/>
                  </a:lnTo>
                  <a:lnTo>
                    <a:pt x="45" y="1485"/>
                  </a:lnTo>
                  <a:lnTo>
                    <a:pt x="38" y="1458"/>
                  </a:lnTo>
                  <a:lnTo>
                    <a:pt x="30" y="1430"/>
                  </a:lnTo>
                  <a:lnTo>
                    <a:pt x="25" y="1401"/>
                  </a:lnTo>
                  <a:lnTo>
                    <a:pt x="18" y="1372"/>
                  </a:lnTo>
                  <a:lnTo>
                    <a:pt x="14" y="1343"/>
                  </a:lnTo>
                  <a:lnTo>
                    <a:pt x="10" y="1315"/>
                  </a:lnTo>
                  <a:lnTo>
                    <a:pt x="7" y="1286"/>
                  </a:lnTo>
                  <a:lnTo>
                    <a:pt x="4" y="1256"/>
                  </a:lnTo>
                  <a:lnTo>
                    <a:pt x="2" y="1226"/>
                  </a:lnTo>
                  <a:lnTo>
                    <a:pt x="1" y="1196"/>
                  </a:lnTo>
                  <a:lnTo>
                    <a:pt x="0" y="1166"/>
                  </a:lnTo>
                  <a:lnTo>
                    <a:pt x="0" y="1166"/>
                  </a:lnTo>
                  <a:lnTo>
                    <a:pt x="1" y="1136"/>
                  </a:lnTo>
                  <a:lnTo>
                    <a:pt x="2" y="1106"/>
                  </a:lnTo>
                  <a:lnTo>
                    <a:pt x="4" y="1076"/>
                  </a:lnTo>
                  <a:lnTo>
                    <a:pt x="7" y="1047"/>
                  </a:lnTo>
                  <a:lnTo>
                    <a:pt x="10" y="1018"/>
                  </a:lnTo>
                  <a:lnTo>
                    <a:pt x="14" y="989"/>
                  </a:lnTo>
                  <a:lnTo>
                    <a:pt x="18" y="960"/>
                  </a:lnTo>
                  <a:lnTo>
                    <a:pt x="25" y="931"/>
                  </a:lnTo>
                  <a:lnTo>
                    <a:pt x="30" y="902"/>
                  </a:lnTo>
                  <a:lnTo>
                    <a:pt x="38" y="875"/>
                  </a:lnTo>
                  <a:lnTo>
                    <a:pt x="45" y="847"/>
                  </a:lnTo>
                  <a:lnTo>
                    <a:pt x="53" y="819"/>
                  </a:lnTo>
                  <a:lnTo>
                    <a:pt x="62" y="792"/>
                  </a:lnTo>
                  <a:lnTo>
                    <a:pt x="72" y="765"/>
                  </a:lnTo>
                  <a:lnTo>
                    <a:pt x="81" y="739"/>
                  </a:lnTo>
                  <a:lnTo>
                    <a:pt x="92" y="712"/>
                  </a:lnTo>
                  <a:lnTo>
                    <a:pt x="104" y="687"/>
                  </a:lnTo>
                  <a:lnTo>
                    <a:pt x="116" y="660"/>
                  </a:lnTo>
                  <a:lnTo>
                    <a:pt x="128" y="635"/>
                  </a:lnTo>
                  <a:lnTo>
                    <a:pt x="141" y="610"/>
                  </a:lnTo>
                  <a:lnTo>
                    <a:pt x="155" y="585"/>
                  </a:lnTo>
                  <a:lnTo>
                    <a:pt x="169" y="562"/>
                  </a:lnTo>
                  <a:lnTo>
                    <a:pt x="184" y="537"/>
                  </a:lnTo>
                  <a:lnTo>
                    <a:pt x="200" y="514"/>
                  </a:lnTo>
                  <a:lnTo>
                    <a:pt x="216" y="491"/>
                  </a:lnTo>
                  <a:lnTo>
                    <a:pt x="232" y="468"/>
                  </a:lnTo>
                  <a:lnTo>
                    <a:pt x="249" y="446"/>
                  </a:lnTo>
                  <a:lnTo>
                    <a:pt x="267" y="424"/>
                  </a:lnTo>
                  <a:lnTo>
                    <a:pt x="285" y="403"/>
                  </a:lnTo>
                  <a:lnTo>
                    <a:pt x="304" y="382"/>
                  </a:lnTo>
                  <a:lnTo>
                    <a:pt x="323" y="361"/>
                  </a:lnTo>
                  <a:lnTo>
                    <a:pt x="342" y="342"/>
                  </a:lnTo>
                  <a:lnTo>
                    <a:pt x="362" y="322"/>
                  </a:lnTo>
                  <a:lnTo>
                    <a:pt x="383" y="302"/>
                  </a:lnTo>
                  <a:lnTo>
                    <a:pt x="404" y="284"/>
                  </a:lnTo>
                  <a:lnTo>
                    <a:pt x="425" y="266"/>
                  </a:lnTo>
                  <a:lnTo>
                    <a:pt x="447" y="249"/>
                  </a:lnTo>
                  <a:lnTo>
                    <a:pt x="469" y="232"/>
                  </a:lnTo>
                  <a:lnTo>
                    <a:pt x="492" y="215"/>
                  </a:lnTo>
                  <a:lnTo>
                    <a:pt x="515" y="199"/>
                  </a:lnTo>
                  <a:lnTo>
                    <a:pt x="539" y="184"/>
                  </a:lnTo>
                  <a:lnTo>
                    <a:pt x="562" y="169"/>
                  </a:lnTo>
                  <a:lnTo>
                    <a:pt x="587" y="154"/>
                  </a:lnTo>
                  <a:lnTo>
                    <a:pt x="611" y="141"/>
                  </a:lnTo>
                  <a:lnTo>
                    <a:pt x="636" y="127"/>
                  </a:lnTo>
                  <a:lnTo>
                    <a:pt x="662" y="114"/>
                  </a:lnTo>
                  <a:lnTo>
                    <a:pt x="687" y="103"/>
                  </a:lnTo>
                  <a:lnTo>
                    <a:pt x="713" y="92"/>
                  </a:lnTo>
                  <a:lnTo>
                    <a:pt x="740" y="80"/>
                  </a:lnTo>
                  <a:lnTo>
                    <a:pt x="766" y="71"/>
                  </a:lnTo>
                  <a:lnTo>
                    <a:pt x="793" y="61"/>
                  </a:lnTo>
                  <a:lnTo>
                    <a:pt x="821" y="53"/>
                  </a:lnTo>
                  <a:lnTo>
                    <a:pt x="849" y="44"/>
                  </a:lnTo>
                  <a:lnTo>
                    <a:pt x="876" y="36"/>
                  </a:lnTo>
                  <a:lnTo>
                    <a:pt x="904" y="30"/>
                  </a:lnTo>
                  <a:lnTo>
                    <a:pt x="933" y="24"/>
                  </a:lnTo>
                  <a:lnTo>
                    <a:pt x="961" y="18"/>
                  </a:lnTo>
                  <a:lnTo>
                    <a:pt x="990" y="13"/>
                  </a:lnTo>
                  <a:lnTo>
                    <a:pt x="1020" y="9"/>
                  </a:lnTo>
                  <a:lnTo>
                    <a:pt x="1048" y="6"/>
                  </a:lnTo>
                  <a:lnTo>
                    <a:pt x="1078" y="3"/>
                  </a:lnTo>
                  <a:lnTo>
                    <a:pt x="1107" y="1"/>
                  </a:lnTo>
                  <a:lnTo>
                    <a:pt x="1137" y="0"/>
                  </a:lnTo>
                  <a:lnTo>
                    <a:pt x="1168" y="0"/>
                  </a:lnTo>
                  <a:lnTo>
                    <a:pt x="1168" y="0"/>
                  </a:lnTo>
                  <a:lnTo>
                    <a:pt x="1198" y="0"/>
                  </a:lnTo>
                  <a:lnTo>
                    <a:pt x="1228" y="1"/>
                  </a:lnTo>
                  <a:lnTo>
                    <a:pt x="1258" y="3"/>
                  </a:lnTo>
                  <a:lnTo>
                    <a:pt x="1287" y="6"/>
                  </a:lnTo>
                  <a:lnTo>
                    <a:pt x="1317" y="9"/>
                  </a:lnTo>
                  <a:lnTo>
                    <a:pt x="1346" y="13"/>
                  </a:lnTo>
                  <a:lnTo>
                    <a:pt x="1374" y="18"/>
                  </a:lnTo>
                  <a:lnTo>
                    <a:pt x="1403" y="24"/>
                  </a:lnTo>
                  <a:lnTo>
                    <a:pt x="1431" y="30"/>
                  </a:lnTo>
                  <a:lnTo>
                    <a:pt x="1460" y="36"/>
                  </a:lnTo>
                  <a:lnTo>
                    <a:pt x="1488" y="44"/>
                  </a:lnTo>
                  <a:lnTo>
                    <a:pt x="1514" y="53"/>
                  </a:lnTo>
                  <a:lnTo>
                    <a:pt x="1542" y="61"/>
                  </a:lnTo>
                  <a:lnTo>
                    <a:pt x="1569" y="71"/>
                  </a:lnTo>
                  <a:lnTo>
                    <a:pt x="1596" y="80"/>
                  </a:lnTo>
                  <a:lnTo>
                    <a:pt x="1622" y="92"/>
                  </a:lnTo>
                  <a:lnTo>
                    <a:pt x="1648" y="103"/>
                  </a:lnTo>
                  <a:lnTo>
                    <a:pt x="1674" y="114"/>
                  </a:lnTo>
                  <a:lnTo>
                    <a:pt x="1699" y="127"/>
                  </a:lnTo>
                  <a:lnTo>
                    <a:pt x="1724" y="141"/>
                  </a:lnTo>
                  <a:lnTo>
                    <a:pt x="1748" y="154"/>
                  </a:lnTo>
                  <a:lnTo>
                    <a:pt x="1773" y="169"/>
                  </a:lnTo>
                  <a:lnTo>
                    <a:pt x="1796" y="184"/>
                  </a:lnTo>
                  <a:lnTo>
                    <a:pt x="1820" y="199"/>
                  </a:lnTo>
                  <a:lnTo>
                    <a:pt x="1843" y="215"/>
                  </a:lnTo>
                  <a:lnTo>
                    <a:pt x="1866" y="232"/>
                  </a:lnTo>
                  <a:lnTo>
                    <a:pt x="1888" y="249"/>
                  </a:lnTo>
                  <a:lnTo>
                    <a:pt x="1910" y="266"/>
                  </a:lnTo>
                  <a:lnTo>
                    <a:pt x="1931" y="284"/>
                  </a:lnTo>
                  <a:lnTo>
                    <a:pt x="1952" y="302"/>
                  </a:lnTo>
                  <a:lnTo>
                    <a:pt x="1973" y="322"/>
                  </a:lnTo>
                  <a:lnTo>
                    <a:pt x="1993" y="342"/>
                  </a:lnTo>
                  <a:lnTo>
                    <a:pt x="2012" y="361"/>
                  </a:lnTo>
                  <a:lnTo>
                    <a:pt x="2032" y="382"/>
                  </a:lnTo>
                  <a:lnTo>
                    <a:pt x="2051" y="403"/>
                  </a:lnTo>
                  <a:lnTo>
                    <a:pt x="2069" y="424"/>
                  </a:lnTo>
                  <a:lnTo>
                    <a:pt x="2086" y="446"/>
                  </a:lnTo>
                  <a:lnTo>
                    <a:pt x="2103" y="468"/>
                  </a:lnTo>
                  <a:lnTo>
                    <a:pt x="2119" y="491"/>
                  </a:lnTo>
                  <a:lnTo>
                    <a:pt x="2135" y="514"/>
                  </a:lnTo>
                  <a:lnTo>
                    <a:pt x="2151" y="537"/>
                  </a:lnTo>
                  <a:lnTo>
                    <a:pt x="2166" y="562"/>
                  </a:lnTo>
                  <a:lnTo>
                    <a:pt x="2180" y="585"/>
                  </a:lnTo>
                  <a:lnTo>
                    <a:pt x="2194" y="610"/>
                  </a:lnTo>
                  <a:lnTo>
                    <a:pt x="2207" y="635"/>
                  </a:lnTo>
                  <a:lnTo>
                    <a:pt x="2220" y="660"/>
                  </a:lnTo>
                  <a:lnTo>
                    <a:pt x="2231" y="687"/>
                  </a:lnTo>
                  <a:lnTo>
                    <a:pt x="2243" y="712"/>
                  </a:lnTo>
                  <a:lnTo>
                    <a:pt x="2254" y="739"/>
                  </a:lnTo>
                  <a:lnTo>
                    <a:pt x="2264" y="765"/>
                  </a:lnTo>
                  <a:lnTo>
                    <a:pt x="2274" y="792"/>
                  </a:lnTo>
                  <a:lnTo>
                    <a:pt x="2283" y="819"/>
                  </a:lnTo>
                  <a:lnTo>
                    <a:pt x="2291" y="847"/>
                  </a:lnTo>
                  <a:lnTo>
                    <a:pt x="2299" y="875"/>
                  </a:lnTo>
                  <a:lnTo>
                    <a:pt x="2305" y="902"/>
                  </a:lnTo>
                  <a:lnTo>
                    <a:pt x="2311" y="931"/>
                  </a:lnTo>
                  <a:lnTo>
                    <a:pt x="2317" y="960"/>
                  </a:lnTo>
                  <a:lnTo>
                    <a:pt x="2321" y="989"/>
                  </a:lnTo>
                  <a:lnTo>
                    <a:pt x="2325" y="1018"/>
                  </a:lnTo>
                  <a:lnTo>
                    <a:pt x="2329" y="1047"/>
                  </a:lnTo>
                  <a:lnTo>
                    <a:pt x="2332" y="1076"/>
                  </a:lnTo>
                  <a:lnTo>
                    <a:pt x="2334" y="1106"/>
                  </a:lnTo>
                  <a:lnTo>
                    <a:pt x="2335"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B9562337-0606-49ED-B307-A35643DA5CDC}"/>
                </a:ext>
              </a:extLst>
            </p:cNvPr>
            <p:cNvSpPr>
              <a:spLocks/>
            </p:cNvSpPr>
            <p:nvPr/>
          </p:nvSpPr>
          <p:spPr bwMode="auto">
            <a:xfrm>
              <a:off x="5116" y="1184"/>
              <a:ext cx="467" cy="467"/>
            </a:xfrm>
            <a:custGeom>
              <a:avLst/>
              <a:gdLst>
                <a:gd name="T0" fmla="*/ 2331 w 2335"/>
                <a:gd name="T1" fmla="*/ 1255 h 2333"/>
                <a:gd name="T2" fmla="*/ 2311 w 2335"/>
                <a:gd name="T3" fmla="*/ 1400 h 2333"/>
                <a:gd name="T4" fmla="*/ 2273 w 2335"/>
                <a:gd name="T5" fmla="*/ 1540 h 2333"/>
                <a:gd name="T6" fmla="*/ 2220 w 2335"/>
                <a:gd name="T7" fmla="*/ 1672 h 2333"/>
                <a:gd name="T8" fmla="*/ 2150 w 2335"/>
                <a:gd name="T9" fmla="*/ 1794 h 2333"/>
                <a:gd name="T10" fmla="*/ 2068 w 2335"/>
                <a:gd name="T11" fmla="*/ 1908 h 2333"/>
                <a:gd name="T12" fmla="*/ 1973 w 2335"/>
                <a:gd name="T13" fmla="*/ 2010 h 2333"/>
                <a:gd name="T14" fmla="*/ 1866 w 2335"/>
                <a:gd name="T15" fmla="*/ 2101 h 2333"/>
                <a:gd name="T16" fmla="*/ 1749 w 2335"/>
                <a:gd name="T17" fmla="*/ 2178 h 2333"/>
                <a:gd name="T18" fmla="*/ 1621 w 2335"/>
                <a:gd name="T19" fmla="*/ 2241 h 2333"/>
                <a:gd name="T20" fmla="*/ 1487 w 2335"/>
                <a:gd name="T21" fmla="*/ 2288 h 2333"/>
                <a:gd name="T22" fmla="*/ 1346 w 2335"/>
                <a:gd name="T23" fmla="*/ 2319 h 2333"/>
                <a:gd name="T24" fmla="*/ 1197 w 2335"/>
                <a:gd name="T25" fmla="*/ 2331 h 2333"/>
                <a:gd name="T26" fmla="*/ 1077 w 2335"/>
                <a:gd name="T27" fmla="*/ 2328 h 2333"/>
                <a:gd name="T28" fmla="*/ 932 w 2335"/>
                <a:gd name="T29" fmla="*/ 2308 h 2333"/>
                <a:gd name="T30" fmla="*/ 793 w 2335"/>
                <a:gd name="T31" fmla="*/ 2271 h 2333"/>
                <a:gd name="T32" fmla="*/ 662 w 2335"/>
                <a:gd name="T33" fmla="*/ 2217 h 2333"/>
                <a:gd name="T34" fmla="*/ 538 w 2335"/>
                <a:gd name="T35" fmla="*/ 2149 h 2333"/>
                <a:gd name="T36" fmla="*/ 425 w 2335"/>
                <a:gd name="T37" fmla="*/ 2066 h 2333"/>
                <a:gd name="T38" fmla="*/ 323 w 2335"/>
                <a:gd name="T39" fmla="*/ 1971 h 2333"/>
                <a:gd name="T40" fmla="*/ 232 w 2335"/>
                <a:gd name="T41" fmla="*/ 1864 h 2333"/>
                <a:gd name="T42" fmla="*/ 155 w 2335"/>
                <a:gd name="T43" fmla="*/ 1746 h 2333"/>
                <a:gd name="T44" fmla="*/ 92 w 2335"/>
                <a:gd name="T45" fmla="*/ 1620 h 2333"/>
                <a:gd name="T46" fmla="*/ 44 w 2335"/>
                <a:gd name="T47" fmla="*/ 1485 h 2333"/>
                <a:gd name="T48" fmla="*/ 13 w 2335"/>
                <a:gd name="T49" fmla="*/ 1344 h 2333"/>
                <a:gd name="T50" fmla="*/ 0 w 2335"/>
                <a:gd name="T51" fmla="*/ 1196 h 2333"/>
                <a:gd name="T52" fmla="*/ 4 w 2335"/>
                <a:gd name="T53" fmla="*/ 1076 h 2333"/>
                <a:gd name="T54" fmla="*/ 24 w 2335"/>
                <a:gd name="T55" fmla="*/ 931 h 2333"/>
                <a:gd name="T56" fmla="*/ 61 w 2335"/>
                <a:gd name="T57" fmla="*/ 792 h 2333"/>
                <a:gd name="T58" fmla="*/ 116 w 2335"/>
                <a:gd name="T59" fmla="*/ 661 h 2333"/>
                <a:gd name="T60" fmla="*/ 184 w 2335"/>
                <a:gd name="T61" fmla="*/ 538 h 2333"/>
                <a:gd name="T62" fmla="*/ 266 w 2335"/>
                <a:gd name="T63" fmla="*/ 425 h 2333"/>
                <a:gd name="T64" fmla="*/ 363 w 2335"/>
                <a:gd name="T65" fmla="*/ 322 h 2333"/>
                <a:gd name="T66" fmla="*/ 469 w 2335"/>
                <a:gd name="T67" fmla="*/ 231 h 2333"/>
                <a:gd name="T68" fmla="*/ 587 w 2335"/>
                <a:gd name="T69" fmla="*/ 154 h 2333"/>
                <a:gd name="T70" fmla="*/ 713 w 2335"/>
                <a:gd name="T71" fmla="*/ 91 h 2333"/>
                <a:gd name="T72" fmla="*/ 848 w 2335"/>
                <a:gd name="T73" fmla="*/ 43 h 2333"/>
                <a:gd name="T74" fmla="*/ 990 w 2335"/>
                <a:gd name="T75" fmla="*/ 13 h 2333"/>
                <a:gd name="T76" fmla="*/ 1137 w 2335"/>
                <a:gd name="T77" fmla="*/ 0 h 2333"/>
                <a:gd name="T78" fmla="*/ 1257 w 2335"/>
                <a:gd name="T79" fmla="*/ 3 h 2333"/>
                <a:gd name="T80" fmla="*/ 1402 w 2335"/>
                <a:gd name="T81" fmla="*/ 23 h 2333"/>
                <a:gd name="T82" fmla="*/ 1542 w 2335"/>
                <a:gd name="T83" fmla="*/ 60 h 2333"/>
                <a:gd name="T84" fmla="*/ 1674 w 2335"/>
                <a:gd name="T85" fmla="*/ 115 h 2333"/>
                <a:gd name="T86" fmla="*/ 1797 w 2335"/>
                <a:gd name="T87" fmla="*/ 183 h 2333"/>
                <a:gd name="T88" fmla="*/ 1910 w 2335"/>
                <a:gd name="T89" fmla="*/ 265 h 2333"/>
                <a:gd name="T90" fmla="*/ 2012 w 2335"/>
                <a:gd name="T91" fmla="*/ 362 h 2333"/>
                <a:gd name="T92" fmla="*/ 2103 w 2335"/>
                <a:gd name="T93" fmla="*/ 468 h 2333"/>
                <a:gd name="T94" fmla="*/ 2180 w 2335"/>
                <a:gd name="T95" fmla="*/ 586 h 2333"/>
                <a:gd name="T96" fmla="*/ 2243 w 2335"/>
                <a:gd name="T97" fmla="*/ 712 h 2333"/>
                <a:gd name="T98" fmla="*/ 2290 w 2335"/>
                <a:gd name="T99" fmla="*/ 846 h 2333"/>
                <a:gd name="T100" fmla="*/ 2321 w 2335"/>
                <a:gd name="T101" fmla="*/ 988 h 2333"/>
                <a:gd name="T102" fmla="*/ 2334 w 2335"/>
                <a:gd name="T103" fmla="*/ 1136 h 2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3">
                  <a:moveTo>
                    <a:pt x="2335" y="1166"/>
                  </a:moveTo>
                  <a:lnTo>
                    <a:pt x="2335" y="1166"/>
                  </a:lnTo>
                  <a:lnTo>
                    <a:pt x="2334" y="1196"/>
                  </a:lnTo>
                  <a:lnTo>
                    <a:pt x="2333" y="1226"/>
                  </a:lnTo>
                  <a:lnTo>
                    <a:pt x="2331" y="1255"/>
                  </a:lnTo>
                  <a:lnTo>
                    <a:pt x="2329" y="1285"/>
                  </a:lnTo>
                  <a:lnTo>
                    <a:pt x="2326" y="1314"/>
                  </a:lnTo>
                  <a:lnTo>
                    <a:pt x="2321" y="1344"/>
                  </a:lnTo>
                  <a:lnTo>
                    <a:pt x="2316" y="1373"/>
                  </a:lnTo>
                  <a:lnTo>
                    <a:pt x="2311" y="1400"/>
                  </a:lnTo>
                  <a:lnTo>
                    <a:pt x="2305" y="1429"/>
                  </a:lnTo>
                  <a:lnTo>
                    <a:pt x="2298" y="1457"/>
                  </a:lnTo>
                  <a:lnTo>
                    <a:pt x="2290" y="1485"/>
                  </a:lnTo>
                  <a:lnTo>
                    <a:pt x="2282" y="1513"/>
                  </a:lnTo>
                  <a:lnTo>
                    <a:pt x="2273" y="1540"/>
                  </a:lnTo>
                  <a:lnTo>
                    <a:pt x="2264" y="1567"/>
                  </a:lnTo>
                  <a:lnTo>
                    <a:pt x="2254" y="1594"/>
                  </a:lnTo>
                  <a:lnTo>
                    <a:pt x="2243" y="1620"/>
                  </a:lnTo>
                  <a:lnTo>
                    <a:pt x="2232" y="1646"/>
                  </a:lnTo>
                  <a:lnTo>
                    <a:pt x="2220" y="1672"/>
                  </a:lnTo>
                  <a:lnTo>
                    <a:pt x="2207" y="1697"/>
                  </a:lnTo>
                  <a:lnTo>
                    <a:pt x="2194" y="1722"/>
                  </a:lnTo>
                  <a:lnTo>
                    <a:pt x="2180" y="1746"/>
                  </a:lnTo>
                  <a:lnTo>
                    <a:pt x="2165" y="1771"/>
                  </a:lnTo>
                  <a:lnTo>
                    <a:pt x="2150" y="1794"/>
                  </a:lnTo>
                  <a:lnTo>
                    <a:pt x="2135" y="1818"/>
                  </a:lnTo>
                  <a:lnTo>
                    <a:pt x="2119" y="1841"/>
                  </a:lnTo>
                  <a:lnTo>
                    <a:pt x="2103" y="1864"/>
                  </a:lnTo>
                  <a:lnTo>
                    <a:pt x="2086" y="1886"/>
                  </a:lnTo>
                  <a:lnTo>
                    <a:pt x="2068" y="1908"/>
                  </a:lnTo>
                  <a:lnTo>
                    <a:pt x="2050" y="1929"/>
                  </a:lnTo>
                  <a:lnTo>
                    <a:pt x="2032" y="1950"/>
                  </a:lnTo>
                  <a:lnTo>
                    <a:pt x="2012" y="1971"/>
                  </a:lnTo>
                  <a:lnTo>
                    <a:pt x="1993" y="1991"/>
                  </a:lnTo>
                  <a:lnTo>
                    <a:pt x="1973" y="2010"/>
                  </a:lnTo>
                  <a:lnTo>
                    <a:pt x="1953" y="2029"/>
                  </a:lnTo>
                  <a:lnTo>
                    <a:pt x="1931" y="2047"/>
                  </a:lnTo>
                  <a:lnTo>
                    <a:pt x="1910" y="2066"/>
                  </a:lnTo>
                  <a:lnTo>
                    <a:pt x="1889" y="2084"/>
                  </a:lnTo>
                  <a:lnTo>
                    <a:pt x="1866" y="2101"/>
                  </a:lnTo>
                  <a:lnTo>
                    <a:pt x="1844" y="2117"/>
                  </a:lnTo>
                  <a:lnTo>
                    <a:pt x="1820" y="2133"/>
                  </a:lnTo>
                  <a:lnTo>
                    <a:pt x="1797" y="2149"/>
                  </a:lnTo>
                  <a:lnTo>
                    <a:pt x="1773" y="2164"/>
                  </a:lnTo>
                  <a:lnTo>
                    <a:pt x="1749" y="2178"/>
                  </a:lnTo>
                  <a:lnTo>
                    <a:pt x="1724" y="2192"/>
                  </a:lnTo>
                  <a:lnTo>
                    <a:pt x="1698" y="2204"/>
                  </a:lnTo>
                  <a:lnTo>
                    <a:pt x="1674" y="2217"/>
                  </a:lnTo>
                  <a:lnTo>
                    <a:pt x="1648" y="2229"/>
                  </a:lnTo>
                  <a:lnTo>
                    <a:pt x="1621" y="2241"/>
                  </a:lnTo>
                  <a:lnTo>
                    <a:pt x="1596" y="2251"/>
                  </a:lnTo>
                  <a:lnTo>
                    <a:pt x="1569" y="2261"/>
                  </a:lnTo>
                  <a:lnTo>
                    <a:pt x="1542" y="2271"/>
                  </a:lnTo>
                  <a:lnTo>
                    <a:pt x="1515" y="2280"/>
                  </a:lnTo>
                  <a:lnTo>
                    <a:pt x="1487" y="2288"/>
                  </a:lnTo>
                  <a:lnTo>
                    <a:pt x="1459" y="2295"/>
                  </a:lnTo>
                  <a:lnTo>
                    <a:pt x="1431" y="2303"/>
                  </a:lnTo>
                  <a:lnTo>
                    <a:pt x="1402" y="2308"/>
                  </a:lnTo>
                  <a:lnTo>
                    <a:pt x="1375" y="2314"/>
                  </a:lnTo>
                  <a:lnTo>
                    <a:pt x="1346" y="2319"/>
                  </a:lnTo>
                  <a:lnTo>
                    <a:pt x="1316" y="2323"/>
                  </a:lnTo>
                  <a:lnTo>
                    <a:pt x="1287" y="2326"/>
                  </a:lnTo>
                  <a:lnTo>
                    <a:pt x="1257" y="2328"/>
                  </a:lnTo>
                  <a:lnTo>
                    <a:pt x="1227" y="2330"/>
                  </a:lnTo>
                  <a:lnTo>
                    <a:pt x="1197" y="2331"/>
                  </a:lnTo>
                  <a:lnTo>
                    <a:pt x="1167" y="2333"/>
                  </a:lnTo>
                  <a:lnTo>
                    <a:pt x="1167" y="2333"/>
                  </a:lnTo>
                  <a:lnTo>
                    <a:pt x="1137" y="2331"/>
                  </a:lnTo>
                  <a:lnTo>
                    <a:pt x="1107" y="2330"/>
                  </a:lnTo>
                  <a:lnTo>
                    <a:pt x="1077" y="2328"/>
                  </a:lnTo>
                  <a:lnTo>
                    <a:pt x="1049" y="2326"/>
                  </a:lnTo>
                  <a:lnTo>
                    <a:pt x="1019" y="2323"/>
                  </a:lnTo>
                  <a:lnTo>
                    <a:pt x="990" y="2319"/>
                  </a:lnTo>
                  <a:lnTo>
                    <a:pt x="961" y="2314"/>
                  </a:lnTo>
                  <a:lnTo>
                    <a:pt x="932" y="2308"/>
                  </a:lnTo>
                  <a:lnTo>
                    <a:pt x="904" y="2303"/>
                  </a:lnTo>
                  <a:lnTo>
                    <a:pt x="876" y="2295"/>
                  </a:lnTo>
                  <a:lnTo>
                    <a:pt x="848" y="2288"/>
                  </a:lnTo>
                  <a:lnTo>
                    <a:pt x="820" y="2280"/>
                  </a:lnTo>
                  <a:lnTo>
                    <a:pt x="793" y="2271"/>
                  </a:lnTo>
                  <a:lnTo>
                    <a:pt x="767" y="2261"/>
                  </a:lnTo>
                  <a:lnTo>
                    <a:pt x="740" y="2251"/>
                  </a:lnTo>
                  <a:lnTo>
                    <a:pt x="713" y="2241"/>
                  </a:lnTo>
                  <a:lnTo>
                    <a:pt x="687" y="2229"/>
                  </a:lnTo>
                  <a:lnTo>
                    <a:pt x="662" y="2217"/>
                  </a:lnTo>
                  <a:lnTo>
                    <a:pt x="636" y="2204"/>
                  </a:lnTo>
                  <a:lnTo>
                    <a:pt x="612" y="2192"/>
                  </a:lnTo>
                  <a:lnTo>
                    <a:pt x="587" y="2178"/>
                  </a:lnTo>
                  <a:lnTo>
                    <a:pt x="562" y="2164"/>
                  </a:lnTo>
                  <a:lnTo>
                    <a:pt x="538" y="2149"/>
                  </a:lnTo>
                  <a:lnTo>
                    <a:pt x="514" y="2133"/>
                  </a:lnTo>
                  <a:lnTo>
                    <a:pt x="492" y="2117"/>
                  </a:lnTo>
                  <a:lnTo>
                    <a:pt x="469" y="2101"/>
                  </a:lnTo>
                  <a:lnTo>
                    <a:pt x="447" y="2084"/>
                  </a:lnTo>
                  <a:lnTo>
                    <a:pt x="425" y="2066"/>
                  </a:lnTo>
                  <a:lnTo>
                    <a:pt x="403" y="2047"/>
                  </a:lnTo>
                  <a:lnTo>
                    <a:pt x="383" y="2029"/>
                  </a:lnTo>
                  <a:lnTo>
                    <a:pt x="363" y="2010"/>
                  </a:lnTo>
                  <a:lnTo>
                    <a:pt x="342" y="1991"/>
                  </a:lnTo>
                  <a:lnTo>
                    <a:pt x="323" y="1971"/>
                  </a:lnTo>
                  <a:lnTo>
                    <a:pt x="304" y="1950"/>
                  </a:lnTo>
                  <a:lnTo>
                    <a:pt x="285" y="1929"/>
                  </a:lnTo>
                  <a:lnTo>
                    <a:pt x="266" y="1908"/>
                  </a:lnTo>
                  <a:lnTo>
                    <a:pt x="249" y="1886"/>
                  </a:lnTo>
                  <a:lnTo>
                    <a:pt x="232" y="1864"/>
                  </a:lnTo>
                  <a:lnTo>
                    <a:pt x="215" y="1841"/>
                  </a:lnTo>
                  <a:lnTo>
                    <a:pt x="199" y="1818"/>
                  </a:lnTo>
                  <a:lnTo>
                    <a:pt x="184" y="1794"/>
                  </a:lnTo>
                  <a:lnTo>
                    <a:pt x="169" y="1771"/>
                  </a:lnTo>
                  <a:lnTo>
                    <a:pt x="155" y="1746"/>
                  </a:lnTo>
                  <a:lnTo>
                    <a:pt x="141" y="1722"/>
                  </a:lnTo>
                  <a:lnTo>
                    <a:pt x="128" y="1697"/>
                  </a:lnTo>
                  <a:lnTo>
                    <a:pt x="116" y="1672"/>
                  </a:lnTo>
                  <a:lnTo>
                    <a:pt x="103" y="1646"/>
                  </a:lnTo>
                  <a:lnTo>
                    <a:pt x="92" y="1620"/>
                  </a:lnTo>
                  <a:lnTo>
                    <a:pt x="82" y="1594"/>
                  </a:lnTo>
                  <a:lnTo>
                    <a:pt x="71" y="1567"/>
                  </a:lnTo>
                  <a:lnTo>
                    <a:pt x="61" y="1540"/>
                  </a:lnTo>
                  <a:lnTo>
                    <a:pt x="53" y="1513"/>
                  </a:lnTo>
                  <a:lnTo>
                    <a:pt x="44" y="1485"/>
                  </a:lnTo>
                  <a:lnTo>
                    <a:pt x="37" y="1457"/>
                  </a:lnTo>
                  <a:lnTo>
                    <a:pt x="30" y="1429"/>
                  </a:lnTo>
                  <a:lnTo>
                    <a:pt x="24" y="1400"/>
                  </a:lnTo>
                  <a:lnTo>
                    <a:pt x="19" y="1373"/>
                  </a:lnTo>
                  <a:lnTo>
                    <a:pt x="13" y="1344"/>
                  </a:lnTo>
                  <a:lnTo>
                    <a:pt x="10" y="1314"/>
                  </a:lnTo>
                  <a:lnTo>
                    <a:pt x="7" y="1285"/>
                  </a:lnTo>
                  <a:lnTo>
                    <a:pt x="4" y="1255"/>
                  </a:lnTo>
                  <a:lnTo>
                    <a:pt x="1" y="1226"/>
                  </a:lnTo>
                  <a:lnTo>
                    <a:pt x="0" y="1196"/>
                  </a:lnTo>
                  <a:lnTo>
                    <a:pt x="0" y="1166"/>
                  </a:lnTo>
                  <a:lnTo>
                    <a:pt x="0" y="1166"/>
                  </a:lnTo>
                  <a:lnTo>
                    <a:pt x="0" y="1136"/>
                  </a:lnTo>
                  <a:lnTo>
                    <a:pt x="1" y="1106"/>
                  </a:lnTo>
                  <a:lnTo>
                    <a:pt x="4" y="1076"/>
                  </a:lnTo>
                  <a:lnTo>
                    <a:pt x="7" y="1047"/>
                  </a:lnTo>
                  <a:lnTo>
                    <a:pt x="10" y="1017"/>
                  </a:lnTo>
                  <a:lnTo>
                    <a:pt x="13" y="988"/>
                  </a:lnTo>
                  <a:lnTo>
                    <a:pt x="19" y="959"/>
                  </a:lnTo>
                  <a:lnTo>
                    <a:pt x="24" y="931"/>
                  </a:lnTo>
                  <a:lnTo>
                    <a:pt x="30" y="903"/>
                  </a:lnTo>
                  <a:lnTo>
                    <a:pt x="37" y="874"/>
                  </a:lnTo>
                  <a:lnTo>
                    <a:pt x="44" y="846"/>
                  </a:lnTo>
                  <a:lnTo>
                    <a:pt x="53" y="820"/>
                  </a:lnTo>
                  <a:lnTo>
                    <a:pt x="61" y="792"/>
                  </a:lnTo>
                  <a:lnTo>
                    <a:pt x="71" y="765"/>
                  </a:lnTo>
                  <a:lnTo>
                    <a:pt x="82" y="738"/>
                  </a:lnTo>
                  <a:lnTo>
                    <a:pt x="92" y="712"/>
                  </a:lnTo>
                  <a:lnTo>
                    <a:pt x="103" y="686"/>
                  </a:lnTo>
                  <a:lnTo>
                    <a:pt x="116" y="661"/>
                  </a:lnTo>
                  <a:lnTo>
                    <a:pt x="128" y="635"/>
                  </a:lnTo>
                  <a:lnTo>
                    <a:pt x="141" y="610"/>
                  </a:lnTo>
                  <a:lnTo>
                    <a:pt x="155" y="586"/>
                  </a:lnTo>
                  <a:lnTo>
                    <a:pt x="169" y="561"/>
                  </a:lnTo>
                  <a:lnTo>
                    <a:pt x="184" y="538"/>
                  </a:lnTo>
                  <a:lnTo>
                    <a:pt x="199" y="514"/>
                  </a:lnTo>
                  <a:lnTo>
                    <a:pt x="215" y="491"/>
                  </a:lnTo>
                  <a:lnTo>
                    <a:pt x="232" y="468"/>
                  </a:lnTo>
                  <a:lnTo>
                    <a:pt x="249" y="446"/>
                  </a:lnTo>
                  <a:lnTo>
                    <a:pt x="266" y="425"/>
                  </a:lnTo>
                  <a:lnTo>
                    <a:pt x="285" y="403"/>
                  </a:lnTo>
                  <a:lnTo>
                    <a:pt x="304" y="382"/>
                  </a:lnTo>
                  <a:lnTo>
                    <a:pt x="323" y="362"/>
                  </a:lnTo>
                  <a:lnTo>
                    <a:pt x="342" y="341"/>
                  </a:lnTo>
                  <a:lnTo>
                    <a:pt x="363" y="322"/>
                  </a:lnTo>
                  <a:lnTo>
                    <a:pt x="383" y="303"/>
                  </a:lnTo>
                  <a:lnTo>
                    <a:pt x="403" y="284"/>
                  </a:lnTo>
                  <a:lnTo>
                    <a:pt x="425" y="265"/>
                  </a:lnTo>
                  <a:lnTo>
                    <a:pt x="447" y="248"/>
                  </a:lnTo>
                  <a:lnTo>
                    <a:pt x="469" y="231"/>
                  </a:lnTo>
                  <a:lnTo>
                    <a:pt x="492" y="215"/>
                  </a:lnTo>
                  <a:lnTo>
                    <a:pt x="514" y="199"/>
                  </a:lnTo>
                  <a:lnTo>
                    <a:pt x="538" y="183"/>
                  </a:lnTo>
                  <a:lnTo>
                    <a:pt x="562" y="168"/>
                  </a:lnTo>
                  <a:lnTo>
                    <a:pt x="587" y="154"/>
                  </a:lnTo>
                  <a:lnTo>
                    <a:pt x="612" y="141"/>
                  </a:lnTo>
                  <a:lnTo>
                    <a:pt x="636" y="128"/>
                  </a:lnTo>
                  <a:lnTo>
                    <a:pt x="662" y="115"/>
                  </a:lnTo>
                  <a:lnTo>
                    <a:pt x="687" y="103"/>
                  </a:lnTo>
                  <a:lnTo>
                    <a:pt x="713" y="91"/>
                  </a:lnTo>
                  <a:lnTo>
                    <a:pt x="740" y="81"/>
                  </a:lnTo>
                  <a:lnTo>
                    <a:pt x="767" y="70"/>
                  </a:lnTo>
                  <a:lnTo>
                    <a:pt x="793" y="60"/>
                  </a:lnTo>
                  <a:lnTo>
                    <a:pt x="820" y="52"/>
                  </a:lnTo>
                  <a:lnTo>
                    <a:pt x="848" y="43"/>
                  </a:lnTo>
                  <a:lnTo>
                    <a:pt x="876" y="36"/>
                  </a:lnTo>
                  <a:lnTo>
                    <a:pt x="904" y="29"/>
                  </a:lnTo>
                  <a:lnTo>
                    <a:pt x="932" y="23"/>
                  </a:lnTo>
                  <a:lnTo>
                    <a:pt x="961" y="18"/>
                  </a:lnTo>
                  <a:lnTo>
                    <a:pt x="990" y="13"/>
                  </a:lnTo>
                  <a:lnTo>
                    <a:pt x="1019" y="9"/>
                  </a:lnTo>
                  <a:lnTo>
                    <a:pt x="1049" y="6"/>
                  </a:lnTo>
                  <a:lnTo>
                    <a:pt x="1077" y="3"/>
                  </a:lnTo>
                  <a:lnTo>
                    <a:pt x="1107" y="1"/>
                  </a:lnTo>
                  <a:lnTo>
                    <a:pt x="1137" y="0"/>
                  </a:lnTo>
                  <a:lnTo>
                    <a:pt x="1167" y="0"/>
                  </a:lnTo>
                  <a:lnTo>
                    <a:pt x="1167" y="0"/>
                  </a:lnTo>
                  <a:lnTo>
                    <a:pt x="1197" y="0"/>
                  </a:lnTo>
                  <a:lnTo>
                    <a:pt x="1227" y="1"/>
                  </a:lnTo>
                  <a:lnTo>
                    <a:pt x="1257" y="3"/>
                  </a:lnTo>
                  <a:lnTo>
                    <a:pt x="1287" y="6"/>
                  </a:lnTo>
                  <a:lnTo>
                    <a:pt x="1316" y="9"/>
                  </a:lnTo>
                  <a:lnTo>
                    <a:pt x="1346" y="13"/>
                  </a:lnTo>
                  <a:lnTo>
                    <a:pt x="1375" y="18"/>
                  </a:lnTo>
                  <a:lnTo>
                    <a:pt x="1402" y="23"/>
                  </a:lnTo>
                  <a:lnTo>
                    <a:pt x="1431" y="29"/>
                  </a:lnTo>
                  <a:lnTo>
                    <a:pt x="1459" y="36"/>
                  </a:lnTo>
                  <a:lnTo>
                    <a:pt x="1487" y="43"/>
                  </a:lnTo>
                  <a:lnTo>
                    <a:pt x="1515" y="52"/>
                  </a:lnTo>
                  <a:lnTo>
                    <a:pt x="1542" y="60"/>
                  </a:lnTo>
                  <a:lnTo>
                    <a:pt x="1569" y="70"/>
                  </a:lnTo>
                  <a:lnTo>
                    <a:pt x="1596" y="81"/>
                  </a:lnTo>
                  <a:lnTo>
                    <a:pt x="1621" y="91"/>
                  </a:lnTo>
                  <a:lnTo>
                    <a:pt x="1648" y="103"/>
                  </a:lnTo>
                  <a:lnTo>
                    <a:pt x="1674" y="115"/>
                  </a:lnTo>
                  <a:lnTo>
                    <a:pt x="1698" y="128"/>
                  </a:lnTo>
                  <a:lnTo>
                    <a:pt x="1724" y="141"/>
                  </a:lnTo>
                  <a:lnTo>
                    <a:pt x="1749" y="154"/>
                  </a:lnTo>
                  <a:lnTo>
                    <a:pt x="1773" y="168"/>
                  </a:lnTo>
                  <a:lnTo>
                    <a:pt x="1797" y="183"/>
                  </a:lnTo>
                  <a:lnTo>
                    <a:pt x="1820" y="199"/>
                  </a:lnTo>
                  <a:lnTo>
                    <a:pt x="1844" y="215"/>
                  </a:lnTo>
                  <a:lnTo>
                    <a:pt x="1866" y="231"/>
                  </a:lnTo>
                  <a:lnTo>
                    <a:pt x="1889" y="248"/>
                  </a:lnTo>
                  <a:lnTo>
                    <a:pt x="1910" y="265"/>
                  </a:lnTo>
                  <a:lnTo>
                    <a:pt x="1931" y="284"/>
                  </a:lnTo>
                  <a:lnTo>
                    <a:pt x="1953" y="303"/>
                  </a:lnTo>
                  <a:lnTo>
                    <a:pt x="1973" y="322"/>
                  </a:lnTo>
                  <a:lnTo>
                    <a:pt x="1993" y="341"/>
                  </a:lnTo>
                  <a:lnTo>
                    <a:pt x="2012" y="362"/>
                  </a:lnTo>
                  <a:lnTo>
                    <a:pt x="2032" y="382"/>
                  </a:lnTo>
                  <a:lnTo>
                    <a:pt x="2050" y="403"/>
                  </a:lnTo>
                  <a:lnTo>
                    <a:pt x="2068" y="425"/>
                  </a:lnTo>
                  <a:lnTo>
                    <a:pt x="2086" y="446"/>
                  </a:lnTo>
                  <a:lnTo>
                    <a:pt x="2103" y="468"/>
                  </a:lnTo>
                  <a:lnTo>
                    <a:pt x="2119" y="491"/>
                  </a:lnTo>
                  <a:lnTo>
                    <a:pt x="2135" y="514"/>
                  </a:lnTo>
                  <a:lnTo>
                    <a:pt x="2150" y="538"/>
                  </a:lnTo>
                  <a:lnTo>
                    <a:pt x="2165" y="561"/>
                  </a:lnTo>
                  <a:lnTo>
                    <a:pt x="2180" y="586"/>
                  </a:lnTo>
                  <a:lnTo>
                    <a:pt x="2194" y="610"/>
                  </a:lnTo>
                  <a:lnTo>
                    <a:pt x="2207" y="635"/>
                  </a:lnTo>
                  <a:lnTo>
                    <a:pt x="2220" y="661"/>
                  </a:lnTo>
                  <a:lnTo>
                    <a:pt x="2232" y="686"/>
                  </a:lnTo>
                  <a:lnTo>
                    <a:pt x="2243" y="712"/>
                  </a:lnTo>
                  <a:lnTo>
                    <a:pt x="2254" y="738"/>
                  </a:lnTo>
                  <a:lnTo>
                    <a:pt x="2264" y="765"/>
                  </a:lnTo>
                  <a:lnTo>
                    <a:pt x="2273" y="792"/>
                  </a:lnTo>
                  <a:lnTo>
                    <a:pt x="2282" y="820"/>
                  </a:lnTo>
                  <a:lnTo>
                    <a:pt x="2290" y="846"/>
                  </a:lnTo>
                  <a:lnTo>
                    <a:pt x="2298" y="874"/>
                  </a:lnTo>
                  <a:lnTo>
                    <a:pt x="2305" y="903"/>
                  </a:lnTo>
                  <a:lnTo>
                    <a:pt x="2311" y="931"/>
                  </a:lnTo>
                  <a:lnTo>
                    <a:pt x="2316" y="959"/>
                  </a:lnTo>
                  <a:lnTo>
                    <a:pt x="2321" y="988"/>
                  </a:lnTo>
                  <a:lnTo>
                    <a:pt x="2326" y="1017"/>
                  </a:lnTo>
                  <a:lnTo>
                    <a:pt x="2329" y="1047"/>
                  </a:lnTo>
                  <a:lnTo>
                    <a:pt x="2331" y="1076"/>
                  </a:lnTo>
                  <a:lnTo>
                    <a:pt x="2333" y="1106"/>
                  </a:lnTo>
                  <a:lnTo>
                    <a:pt x="2334"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Slide Number Placeholder 1">
            <a:extLst>
              <a:ext uri="{FF2B5EF4-FFF2-40B4-BE49-F238E27FC236}">
                <a16:creationId xmlns:a16="http://schemas.microsoft.com/office/drawing/2014/main" id="{57A901A0-F1C7-4AB3-8B32-42AB566AF1B0}"/>
              </a:ext>
            </a:extLst>
          </p:cNvPr>
          <p:cNvSpPr>
            <a:spLocks noGrp="1"/>
          </p:cNvSpPr>
          <p:nvPr>
            <p:ph type="sldNum" sz="quarter" idx="12"/>
          </p:nvPr>
        </p:nvSpPr>
        <p:spPr/>
        <p:txBody>
          <a:bodyPr/>
          <a:lstStyle/>
          <a:p>
            <a:fld id="{9639ED2B-37ED-4527-B698-007C17A6D46F}" type="slidenum">
              <a:rPr lang="en-US" smtClean="0"/>
              <a:t>53</a:t>
            </a:fld>
            <a:endParaRPr lang="en-US"/>
          </a:p>
        </p:txBody>
      </p:sp>
      <p:sp>
        <p:nvSpPr>
          <p:cNvPr id="10" name="Text Placeholder 4">
            <a:extLst>
              <a:ext uri="{FF2B5EF4-FFF2-40B4-BE49-F238E27FC236}">
                <a16:creationId xmlns:a16="http://schemas.microsoft.com/office/drawing/2014/main" id="{E68022B2-7EA5-4B8C-91D7-E0425415B60B}"/>
              </a:ext>
            </a:extLst>
          </p:cNvPr>
          <p:cNvSpPr>
            <a:spLocks noGrp="1"/>
          </p:cNvSpPr>
          <p:nvPr>
            <p:ph type="body" idx="1"/>
          </p:nvPr>
        </p:nvSpPr>
        <p:spPr>
          <a:xfrm>
            <a:off x="0" y="4154567"/>
            <a:ext cx="9101667" cy="1500187"/>
          </a:xfrm>
        </p:spPr>
        <p:txBody>
          <a:bodyPr>
            <a:normAutofit/>
          </a:bodyPr>
          <a:lstStyle/>
          <a:p>
            <a:r>
              <a:rPr lang="en-US"/>
              <a:t>Presented by Beth English</a:t>
            </a:r>
          </a:p>
        </p:txBody>
      </p:sp>
    </p:spTree>
    <p:extLst>
      <p:ext uri="{BB962C8B-B14F-4D97-AF65-F5344CB8AC3E}">
        <p14:creationId xmlns:p14="http://schemas.microsoft.com/office/powerpoint/2010/main" val="35131993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5A42B8C5-CB65-45CB-A44B-4DC84AA475B2}"/>
              </a:ext>
            </a:extLst>
          </p:cNvPr>
          <p:cNvSpPr>
            <a:spLocks noGrp="1"/>
          </p:cNvSpPr>
          <p:nvPr>
            <p:ph type="title"/>
          </p:nvPr>
        </p:nvSpPr>
        <p:spPr/>
        <p:txBody>
          <a:bodyPr>
            <a:normAutofit/>
          </a:bodyPr>
          <a:lstStyle/>
          <a:p>
            <a:r>
              <a:rPr lang="en-US"/>
              <a:t>Inter-Council Coordination Committee</a:t>
            </a:r>
            <a:br>
              <a:rPr lang="en-US"/>
            </a:br>
            <a:r>
              <a:rPr lang="en-US"/>
              <a:t>October 12, 2022</a:t>
            </a:r>
            <a:endParaRPr lang="en-US" altLang="en-US"/>
          </a:p>
        </p:txBody>
      </p:sp>
      <p:sp>
        <p:nvSpPr>
          <p:cNvPr id="2" name="Slide Number Placeholder 1">
            <a:extLst>
              <a:ext uri="{FF2B5EF4-FFF2-40B4-BE49-F238E27FC236}">
                <a16:creationId xmlns:a16="http://schemas.microsoft.com/office/drawing/2014/main" id="{5AAC65D9-B8F0-4CEA-B1D4-0FAD808362F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9ED2B-37ED-4527-B698-007C17A6D46F}" type="slidenum">
              <a:rPr kumimoji="0" lang="en-US" sz="1200" b="0" i="0" u="none" strike="noStrike" kern="1200" cap="none" spc="0" normalizeH="0" baseline="0" noProof="0" smtClean="0">
                <a:ln>
                  <a:noFill/>
                </a:ln>
                <a:solidFill>
                  <a:srgbClr val="2C2C2C">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srgbClr val="2C2C2C">
                  <a:tint val="75000"/>
                </a:srgbClr>
              </a:solidFill>
              <a:effectLst/>
              <a:uLnTx/>
              <a:uFillTx/>
              <a:latin typeface="Arial" panose="020B0604020202020204"/>
              <a:ea typeface="+mn-ea"/>
              <a:cs typeface="+mn-cs"/>
            </a:endParaRPr>
          </a:p>
        </p:txBody>
      </p:sp>
      <p:grpSp>
        <p:nvGrpSpPr>
          <p:cNvPr id="9" name="Group 4">
            <a:extLst>
              <a:ext uri="{FF2B5EF4-FFF2-40B4-BE49-F238E27FC236}">
                <a16:creationId xmlns:a16="http://schemas.microsoft.com/office/drawing/2014/main" id="{A6735B73-D33A-4ED9-8309-3C490A0D05F8}"/>
              </a:ext>
            </a:extLst>
          </p:cNvPr>
          <p:cNvGrpSpPr>
            <a:grpSpLocks noChangeAspect="1"/>
          </p:cNvGrpSpPr>
          <p:nvPr/>
        </p:nvGrpSpPr>
        <p:grpSpPr bwMode="auto">
          <a:xfrm>
            <a:off x="11479342" y="6289032"/>
            <a:ext cx="282537" cy="282537"/>
            <a:chOff x="6455" y="336"/>
            <a:chExt cx="695" cy="695"/>
          </a:xfrm>
          <a:solidFill>
            <a:schemeClr val="bg1"/>
          </a:solidFill>
        </p:grpSpPr>
        <p:sp>
          <p:nvSpPr>
            <p:cNvPr id="10" name="Freeform 5">
              <a:extLst>
                <a:ext uri="{FF2B5EF4-FFF2-40B4-BE49-F238E27FC236}">
                  <a16:creationId xmlns:a16="http://schemas.microsoft.com/office/drawing/2014/main" id="{03D2035F-0823-4890-8031-32AF9B5081E5}"/>
                </a:ext>
              </a:extLst>
            </p:cNvPr>
            <p:cNvSpPr>
              <a:spLocks noEditPoints="1"/>
            </p:cNvSpPr>
            <p:nvPr/>
          </p:nvSpPr>
          <p:spPr bwMode="auto">
            <a:xfrm>
              <a:off x="6455" y="336"/>
              <a:ext cx="487" cy="487"/>
            </a:xfrm>
            <a:custGeom>
              <a:avLst/>
              <a:gdLst>
                <a:gd name="T0" fmla="*/ 487 w 487"/>
                <a:gd name="T1" fmla="*/ 242 h 487"/>
                <a:gd name="T2" fmla="*/ 480 w 487"/>
                <a:gd name="T3" fmla="*/ 193 h 487"/>
                <a:gd name="T4" fmla="*/ 468 w 487"/>
                <a:gd name="T5" fmla="*/ 147 h 487"/>
                <a:gd name="T6" fmla="*/ 446 w 487"/>
                <a:gd name="T7" fmla="*/ 106 h 487"/>
                <a:gd name="T8" fmla="*/ 378 w 487"/>
                <a:gd name="T9" fmla="*/ 42 h 487"/>
                <a:gd name="T10" fmla="*/ 336 w 487"/>
                <a:gd name="T11" fmla="*/ 19 h 487"/>
                <a:gd name="T12" fmla="*/ 291 w 487"/>
                <a:gd name="T13" fmla="*/ 4 h 487"/>
                <a:gd name="T14" fmla="*/ 242 w 487"/>
                <a:gd name="T15" fmla="*/ 0 h 487"/>
                <a:gd name="T16" fmla="*/ 219 w 487"/>
                <a:gd name="T17" fmla="*/ 0 h 487"/>
                <a:gd name="T18" fmla="*/ 170 w 487"/>
                <a:gd name="T19" fmla="*/ 11 h 487"/>
                <a:gd name="T20" fmla="*/ 128 w 487"/>
                <a:gd name="T21" fmla="*/ 30 h 487"/>
                <a:gd name="T22" fmla="*/ 72 w 487"/>
                <a:gd name="T23" fmla="*/ 72 h 487"/>
                <a:gd name="T24" fmla="*/ 30 w 487"/>
                <a:gd name="T25" fmla="*/ 128 h 487"/>
                <a:gd name="T26" fmla="*/ 11 w 487"/>
                <a:gd name="T27" fmla="*/ 170 h 487"/>
                <a:gd name="T28" fmla="*/ 0 w 487"/>
                <a:gd name="T29" fmla="*/ 219 h 487"/>
                <a:gd name="T30" fmla="*/ 0 w 487"/>
                <a:gd name="T31" fmla="*/ 242 h 487"/>
                <a:gd name="T32" fmla="*/ 4 w 487"/>
                <a:gd name="T33" fmla="*/ 291 h 487"/>
                <a:gd name="T34" fmla="*/ 19 w 487"/>
                <a:gd name="T35" fmla="*/ 336 h 487"/>
                <a:gd name="T36" fmla="*/ 42 w 487"/>
                <a:gd name="T37" fmla="*/ 378 h 487"/>
                <a:gd name="T38" fmla="*/ 106 w 487"/>
                <a:gd name="T39" fmla="*/ 446 h 487"/>
                <a:gd name="T40" fmla="*/ 147 w 487"/>
                <a:gd name="T41" fmla="*/ 468 h 487"/>
                <a:gd name="T42" fmla="*/ 193 w 487"/>
                <a:gd name="T43" fmla="*/ 480 h 487"/>
                <a:gd name="T44" fmla="*/ 242 w 487"/>
                <a:gd name="T45" fmla="*/ 487 h 487"/>
                <a:gd name="T46" fmla="*/ 268 w 487"/>
                <a:gd name="T47" fmla="*/ 483 h 487"/>
                <a:gd name="T48" fmla="*/ 317 w 487"/>
                <a:gd name="T49" fmla="*/ 476 h 487"/>
                <a:gd name="T50" fmla="*/ 359 w 487"/>
                <a:gd name="T51" fmla="*/ 457 h 487"/>
                <a:gd name="T52" fmla="*/ 415 w 487"/>
                <a:gd name="T53" fmla="*/ 415 h 487"/>
                <a:gd name="T54" fmla="*/ 457 w 487"/>
                <a:gd name="T55" fmla="*/ 359 h 487"/>
                <a:gd name="T56" fmla="*/ 476 w 487"/>
                <a:gd name="T57" fmla="*/ 317 h 487"/>
                <a:gd name="T58" fmla="*/ 483 w 487"/>
                <a:gd name="T59" fmla="*/ 268 h 487"/>
                <a:gd name="T60" fmla="*/ 487 w 487"/>
                <a:gd name="T61" fmla="*/ 242 h 487"/>
                <a:gd name="T62" fmla="*/ 242 w 487"/>
                <a:gd name="T63" fmla="*/ 415 h 487"/>
                <a:gd name="T64" fmla="*/ 178 w 487"/>
                <a:gd name="T65" fmla="*/ 404 h 487"/>
                <a:gd name="T66" fmla="*/ 121 w 487"/>
                <a:gd name="T67" fmla="*/ 366 h 487"/>
                <a:gd name="T68" fmla="*/ 83 w 487"/>
                <a:gd name="T69" fmla="*/ 310 h 487"/>
                <a:gd name="T70" fmla="*/ 68 w 487"/>
                <a:gd name="T71" fmla="*/ 242 h 487"/>
                <a:gd name="T72" fmla="*/ 72 w 487"/>
                <a:gd name="T73" fmla="*/ 208 h 487"/>
                <a:gd name="T74" fmla="*/ 98 w 487"/>
                <a:gd name="T75" fmla="*/ 147 h 487"/>
                <a:gd name="T76" fmla="*/ 147 w 487"/>
                <a:gd name="T77" fmla="*/ 98 h 487"/>
                <a:gd name="T78" fmla="*/ 208 w 487"/>
                <a:gd name="T79" fmla="*/ 72 h 487"/>
                <a:gd name="T80" fmla="*/ 242 w 487"/>
                <a:gd name="T81" fmla="*/ 68 h 487"/>
                <a:gd name="T82" fmla="*/ 310 w 487"/>
                <a:gd name="T83" fmla="*/ 83 h 487"/>
                <a:gd name="T84" fmla="*/ 366 w 487"/>
                <a:gd name="T85" fmla="*/ 121 h 487"/>
                <a:gd name="T86" fmla="*/ 404 w 487"/>
                <a:gd name="T87" fmla="*/ 178 h 487"/>
                <a:gd name="T88" fmla="*/ 415 w 487"/>
                <a:gd name="T89" fmla="*/ 242 h 487"/>
                <a:gd name="T90" fmla="*/ 412 w 487"/>
                <a:gd name="T91" fmla="*/ 280 h 487"/>
                <a:gd name="T92" fmla="*/ 389 w 487"/>
                <a:gd name="T93" fmla="*/ 340 h 487"/>
                <a:gd name="T94" fmla="*/ 340 w 487"/>
                <a:gd name="T95" fmla="*/ 389 h 487"/>
                <a:gd name="T96" fmla="*/ 280 w 487"/>
                <a:gd name="T97" fmla="*/ 412 h 487"/>
                <a:gd name="T98" fmla="*/ 242 w 487"/>
                <a:gd name="T99" fmla="*/ 415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7" h="487">
                  <a:moveTo>
                    <a:pt x="487" y="242"/>
                  </a:moveTo>
                  <a:lnTo>
                    <a:pt x="487" y="242"/>
                  </a:lnTo>
                  <a:lnTo>
                    <a:pt x="483" y="219"/>
                  </a:lnTo>
                  <a:lnTo>
                    <a:pt x="480" y="193"/>
                  </a:lnTo>
                  <a:lnTo>
                    <a:pt x="476" y="170"/>
                  </a:lnTo>
                  <a:lnTo>
                    <a:pt x="468" y="147"/>
                  </a:lnTo>
                  <a:lnTo>
                    <a:pt x="457" y="128"/>
                  </a:lnTo>
                  <a:lnTo>
                    <a:pt x="446" y="106"/>
                  </a:lnTo>
                  <a:lnTo>
                    <a:pt x="415" y="72"/>
                  </a:lnTo>
                  <a:lnTo>
                    <a:pt x="378" y="42"/>
                  </a:lnTo>
                  <a:lnTo>
                    <a:pt x="359" y="30"/>
                  </a:lnTo>
                  <a:lnTo>
                    <a:pt x="336" y="19"/>
                  </a:lnTo>
                  <a:lnTo>
                    <a:pt x="317" y="11"/>
                  </a:lnTo>
                  <a:lnTo>
                    <a:pt x="291" y="4"/>
                  </a:lnTo>
                  <a:lnTo>
                    <a:pt x="268" y="0"/>
                  </a:lnTo>
                  <a:lnTo>
                    <a:pt x="242" y="0"/>
                  </a:lnTo>
                  <a:lnTo>
                    <a:pt x="242" y="0"/>
                  </a:lnTo>
                  <a:lnTo>
                    <a:pt x="219" y="0"/>
                  </a:lnTo>
                  <a:lnTo>
                    <a:pt x="193" y="4"/>
                  </a:lnTo>
                  <a:lnTo>
                    <a:pt x="170" y="11"/>
                  </a:lnTo>
                  <a:lnTo>
                    <a:pt x="147" y="19"/>
                  </a:lnTo>
                  <a:lnTo>
                    <a:pt x="128" y="30"/>
                  </a:lnTo>
                  <a:lnTo>
                    <a:pt x="106" y="42"/>
                  </a:lnTo>
                  <a:lnTo>
                    <a:pt x="72" y="72"/>
                  </a:lnTo>
                  <a:lnTo>
                    <a:pt x="42" y="106"/>
                  </a:lnTo>
                  <a:lnTo>
                    <a:pt x="30" y="128"/>
                  </a:lnTo>
                  <a:lnTo>
                    <a:pt x="19" y="147"/>
                  </a:lnTo>
                  <a:lnTo>
                    <a:pt x="11" y="170"/>
                  </a:lnTo>
                  <a:lnTo>
                    <a:pt x="4" y="193"/>
                  </a:lnTo>
                  <a:lnTo>
                    <a:pt x="0" y="219"/>
                  </a:lnTo>
                  <a:lnTo>
                    <a:pt x="0" y="242"/>
                  </a:lnTo>
                  <a:lnTo>
                    <a:pt x="0" y="242"/>
                  </a:lnTo>
                  <a:lnTo>
                    <a:pt x="0" y="268"/>
                  </a:lnTo>
                  <a:lnTo>
                    <a:pt x="4" y="291"/>
                  </a:lnTo>
                  <a:lnTo>
                    <a:pt x="11" y="317"/>
                  </a:lnTo>
                  <a:lnTo>
                    <a:pt x="19" y="336"/>
                  </a:lnTo>
                  <a:lnTo>
                    <a:pt x="30" y="359"/>
                  </a:lnTo>
                  <a:lnTo>
                    <a:pt x="42" y="378"/>
                  </a:lnTo>
                  <a:lnTo>
                    <a:pt x="72" y="415"/>
                  </a:lnTo>
                  <a:lnTo>
                    <a:pt x="106" y="446"/>
                  </a:lnTo>
                  <a:lnTo>
                    <a:pt x="128" y="457"/>
                  </a:lnTo>
                  <a:lnTo>
                    <a:pt x="147" y="468"/>
                  </a:lnTo>
                  <a:lnTo>
                    <a:pt x="170" y="476"/>
                  </a:lnTo>
                  <a:lnTo>
                    <a:pt x="193" y="480"/>
                  </a:lnTo>
                  <a:lnTo>
                    <a:pt x="219" y="483"/>
                  </a:lnTo>
                  <a:lnTo>
                    <a:pt x="242" y="487"/>
                  </a:lnTo>
                  <a:lnTo>
                    <a:pt x="242" y="487"/>
                  </a:lnTo>
                  <a:lnTo>
                    <a:pt x="268" y="483"/>
                  </a:lnTo>
                  <a:lnTo>
                    <a:pt x="291" y="480"/>
                  </a:lnTo>
                  <a:lnTo>
                    <a:pt x="317" y="476"/>
                  </a:lnTo>
                  <a:lnTo>
                    <a:pt x="336" y="468"/>
                  </a:lnTo>
                  <a:lnTo>
                    <a:pt x="359" y="457"/>
                  </a:lnTo>
                  <a:lnTo>
                    <a:pt x="378" y="446"/>
                  </a:lnTo>
                  <a:lnTo>
                    <a:pt x="415" y="415"/>
                  </a:lnTo>
                  <a:lnTo>
                    <a:pt x="446" y="378"/>
                  </a:lnTo>
                  <a:lnTo>
                    <a:pt x="457" y="359"/>
                  </a:lnTo>
                  <a:lnTo>
                    <a:pt x="468" y="336"/>
                  </a:lnTo>
                  <a:lnTo>
                    <a:pt x="476" y="317"/>
                  </a:lnTo>
                  <a:lnTo>
                    <a:pt x="480" y="291"/>
                  </a:lnTo>
                  <a:lnTo>
                    <a:pt x="483" y="268"/>
                  </a:lnTo>
                  <a:lnTo>
                    <a:pt x="487" y="242"/>
                  </a:lnTo>
                  <a:lnTo>
                    <a:pt x="487" y="242"/>
                  </a:lnTo>
                  <a:close/>
                  <a:moveTo>
                    <a:pt x="242" y="415"/>
                  </a:moveTo>
                  <a:lnTo>
                    <a:pt x="242" y="415"/>
                  </a:lnTo>
                  <a:lnTo>
                    <a:pt x="208" y="412"/>
                  </a:lnTo>
                  <a:lnTo>
                    <a:pt x="178" y="404"/>
                  </a:lnTo>
                  <a:lnTo>
                    <a:pt x="147" y="389"/>
                  </a:lnTo>
                  <a:lnTo>
                    <a:pt x="121" y="366"/>
                  </a:lnTo>
                  <a:lnTo>
                    <a:pt x="98" y="340"/>
                  </a:lnTo>
                  <a:lnTo>
                    <a:pt x="83" y="310"/>
                  </a:lnTo>
                  <a:lnTo>
                    <a:pt x="72" y="280"/>
                  </a:lnTo>
                  <a:lnTo>
                    <a:pt x="68" y="242"/>
                  </a:lnTo>
                  <a:lnTo>
                    <a:pt x="68" y="242"/>
                  </a:lnTo>
                  <a:lnTo>
                    <a:pt x="72" y="208"/>
                  </a:lnTo>
                  <a:lnTo>
                    <a:pt x="83" y="178"/>
                  </a:lnTo>
                  <a:lnTo>
                    <a:pt x="98" y="147"/>
                  </a:lnTo>
                  <a:lnTo>
                    <a:pt x="121" y="121"/>
                  </a:lnTo>
                  <a:lnTo>
                    <a:pt x="147" y="98"/>
                  </a:lnTo>
                  <a:lnTo>
                    <a:pt x="178" y="83"/>
                  </a:lnTo>
                  <a:lnTo>
                    <a:pt x="208" y="72"/>
                  </a:lnTo>
                  <a:lnTo>
                    <a:pt x="242" y="68"/>
                  </a:lnTo>
                  <a:lnTo>
                    <a:pt x="242" y="68"/>
                  </a:lnTo>
                  <a:lnTo>
                    <a:pt x="280" y="72"/>
                  </a:lnTo>
                  <a:lnTo>
                    <a:pt x="310" y="83"/>
                  </a:lnTo>
                  <a:lnTo>
                    <a:pt x="340" y="98"/>
                  </a:lnTo>
                  <a:lnTo>
                    <a:pt x="366" y="121"/>
                  </a:lnTo>
                  <a:lnTo>
                    <a:pt x="389" y="147"/>
                  </a:lnTo>
                  <a:lnTo>
                    <a:pt x="404" y="178"/>
                  </a:lnTo>
                  <a:lnTo>
                    <a:pt x="412" y="208"/>
                  </a:lnTo>
                  <a:lnTo>
                    <a:pt x="415" y="242"/>
                  </a:lnTo>
                  <a:lnTo>
                    <a:pt x="415" y="242"/>
                  </a:lnTo>
                  <a:lnTo>
                    <a:pt x="412" y="280"/>
                  </a:lnTo>
                  <a:lnTo>
                    <a:pt x="404" y="310"/>
                  </a:lnTo>
                  <a:lnTo>
                    <a:pt x="389" y="340"/>
                  </a:lnTo>
                  <a:lnTo>
                    <a:pt x="366" y="366"/>
                  </a:lnTo>
                  <a:lnTo>
                    <a:pt x="340" y="389"/>
                  </a:lnTo>
                  <a:lnTo>
                    <a:pt x="310" y="404"/>
                  </a:lnTo>
                  <a:lnTo>
                    <a:pt x="280" y="412"/>
                  </a:lnTo>
                  <a:lnTo>
                    <a:pt x="242" y="415"/>
                  </a:lnTo>
                  <a:lnTo>
                    <a:pt x="242" y="4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C2C2C"/>
                </a:solidFill>
                <a:effectLst/>
                <a:uLnTx/>
                <a:uFillTx/>
                <a:latin typeface="Arial" panose="020B0604020202020204"/>
                <a:ea typeface="+mn-ea"/>
                <a:cs typeface="+mn-cs"/>
              </a:endParaRPr>
            </a:p>
          </p:txBody>
        </p:sp>
        <p:sp>
          <p:nvSpPr>
            <p:cNvPr id="11" name="Freeform 6">
              <a:extLst>
                <a:ext uri="{FF2B5EF4-FFF2-40B4-BE49-F238E27FC236}">
                  <a16:creationId xmlns:a16="http://schemas.microsoft.com/office/drawing/2014/main" id="{08510255-EE54-46ED-9E57-0E679C345623}"/>
                </a:ext>
              </a:extLst>
            </p:cNvPr>
            <p:cNvSpPr>
              <a:spLocks/>
            </p:cNvSpPr>
            <p:nvPr/>
          </p:nvSpPr>
          <p:spPr bwMode="auto">
            <a:xfrm>
              <a:off x="6685" y="430"/>
              <a:ext cx="163" cy="159"/>
            </a:xfrm>
            <a:custGeom>
              <a:avLst/>
              <a:gdLst>
                <a:gd name="T0" fmla="*/ 12 w 163"/>
                <a:gd name="T1" fmla="*/ 0 h 159"/>
                <a:gd name="T2" fmla="*/ 12 w 163"/>
                <a:gd name="T3" fmla="*/ 0 h 159"/>
                <a:gd name="T4" fmla="*/ 4 w 163"/>
                <a:gd name="T5" fmla="*/ 4 h 159"/>
                <a:gd name="T6" fmla="*/ 0 w 163"/>
                <a:gd name="T7" fmla="*/ 12 h 159"/>
                <a:gd name="T8" fmla="*/ 0 w 163"/>
                <a:gd name="T9" fmla="*/ 12 h 159"/>
                <a:gd name="T10" fmla="*/ 4 w 163"/>
                <a:gd name="T11" fmla="*/ 19 h 159"/>
                <a:gd name="T12" fmla="*/ 12 w 163"/>
                <a:gd name="T13" fmla="*/ 23 h 159"/>
                <a:gd name="T14" fmla="*/ 12 w 163"/>
                <a:gd name="T15" fmla="*/ 23 h 159"/>
                <a:gd name="T16" fmla="*/ 38 w 163"/>
                <a:gd name="T17" fmla="*/ 23 h 159"/>
                <a:gd name="T18" fmla="*/ 65 w 163"/>
                <a:gd name="T19" fmla="*/ 31 h 159"/>
                <a:gd name="T20" fmla="*/ 84 w 163"/>
                <a:gd name="T21" fmla="*/ 46 h 159"/>
                <a:gd name="T22" fmla="*/ 102 w 163"/>
                <a:gd name="T23" fmla="*/ 61 h 159"/>
                <a:gd name="T24" fmla="*/ 118 w 163"/>
                <a:gd name="T25" fmla="*/ 80 h 159"/>
                <a:gd name="T26" fmla="*/ 129 w 163"/>
                <a:gd name="T27" fmla="*/ 99 h 159"/>
                <a:gd name="T28" fmla="*/ 136 w 163"/>
                <a:gd name="T29" fmla="*/ 125 h 159"/>
                <a:gd name="T30" fmla="*/ 140 w 163"/>
                <a:gd name="T31" fmla="*/ 148 h 159"/>
                <a:gd name="T32" fmla="*/ 140 w 163"/>
                <a:gd name="T33" fmla="*/ 148 h 159"/>
                <a:gd name="T34" fmla="*/ 144 w 163"/>
                <a:gd name="T35" fmla="*/ 159 h 159"/>
                <a:gd name="T36" fmla="*/ 151 w 163"/>
                <a:gd name="T37" fmla="*/ 159 h 159"/>
                <a:gd name="T38" fmla="*/ 151 w 163"/>
                <a:gd name="T39" fmla="*/ 159 h 159"/>
                <a:gd name="T40" fmla="*/ 159 w 163"/>
                <a:gd name="T41" fmla="*/ 159 h 159"/>
                <a:gd name="T42" fmla="*/ 163 w 163"/>
                <a:gd name="T43" fmla="*/ 148 h 159"/>
                <a:gd name="T44" fmla="*/ 163 w 163"/>
                <a:gd name="T45" fmla="*/ 148 h 159"/>
                <a:gd name="T46" fmla="*/ 159 w 163"/>
                <a:gd name="T47" fmla="*/ 118 h 159"/>
                <a:gd name="T48" fmla="*/ 151 w 163"/>
                <a:gd name="T49" fmla="*/ 91 h 159"/>
                <a:gd name="T50" fmla="*/ 136 w 163"/>
                <a:gd name="T51" fmla="*/ 65 h 159"/>
                <a:gd name="T52" fmla="*/ 121 w 163"/>
                <a:gd name="T53" fmla="*/ 42 h 159"/>
                <a:gd name="T54" fmla="*/ 99 w 163"/>
                <a:gd name="T55" fmla="*/ 23 h 159"/>
                <a:gd name="T56" fmla="*/ 72 w 163"/>
                <a:gd name="T57" fmla="*/ 12 h 159"/>
                <a:gd name="T58" fmla="*/ 42 w 163"/>
                <a:gd name="T59" fmla="*/ 0 h 159"/>
                <a:gd name="T60" fmla="*/ 12 w 163"/>
                <a:gd name="T61" fmla="*/ 0 h 159"/>
                <a:gd name="T62" fmla="*/ 12 w 163"/>
                <a:gd name="T63"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3" h="159">
                  <a:moveTo>
                    <a:pt x="12" y="0"/>
                  </a:moveTo>
                  <a:lnTo>
                    <a:pt x="12" y="0"/>
                  </a:lnTo>
                  <a:lnTo>
                    <a:pt x="4" y="4"/>
                  </a:lnTo>
                  <a:lnTo>
                    <a:pt x="0" y="12"/>
                  </a:lnTo>
                  <a:lnTo>
                    <a:pt x="0" y="12"/>
                  </a:lnTo>
                  <a:lnTo>
                    <a:pt x="4" y="19"/>
                  </a:lnTo>
                  <a:lnTo>
                    <a:pt x="12" y="23"/>
                  </a:lnTo>
                  <a:lnTo>
                    <a:pt x="12" y="23"/>
                  </a:lnTo>
                  <a:lnTo>
                    <a:pt x="38" y="23"/>
                  </a:lnTo>
                  <a:lnTo>
                    <a:pt x="65" y="31"/>
                  </a:lnTo>
                  <a:lnTo>
                    <a:pt x="84" y="46"/>
                  </a:lnTo>
                  <a:lnTo>
                    <a:pt x="102" y="61"/>
                  </a:lnTo>
                  <a:lnTo>
                    <a:pt x="118" y="80"/>
                  </a:lnTo>
                  <a:lnTo>
                    <a:pt x="129" y="99"/>
                  </a:lnTo>
                  <a:lnTo>
                    <a:pt x="136" y="125"/>
                  </a:lnTo>
                  <a:lnTo>
                    <a:pt x="140" y="148"/>
                  </a:lnTo>
                  <a:lnTo>
                    <a:pt x="140" y="148"/>
                  </a:lnTo>
                  <a:lnTo>
                    <a:pt x="144" y="159"/>
                  </a:lnTo>
                  <a:lnTo>
                    <a:pt x="151" y="159"/>
                  </a:lnTo>
                  <a:lnTo>
                    <a:pt x="151" y="159"/>
                  </a:lnTo>
                  <a:lnTo>
                    <a:pt x="159" y="159"/>
                  </a:lnTo>
                  <a:lnTo>
                    <a:pt x="163" y="148"/>
                  </a:lnTo>
                  <a:lnTo>
                    <a:pt x="163" y="148"/>
                  </a:lnTo>
                  <a:lnTo>
                    <a:pt x="159" y="118"/>
                  </a:lnTo>
                  <a:lnTo>
                    <a:pt x="151" y="91"/>
                  </a:lnTo>
                  <a:lnTo>
                    <a:pt x="136" y="65"/>
                  </a:lnTo>
                  <a:lnTo>
                    <a:pt x="121" y="42"/>
                  </a:lnTo>
                  <a:lnTo>
                    <a:pt x="99" y="23"/>
                  </a:lnTo>
                  <a:lnTo>
                    <a:pt x="72" y="12"/>
                  </a:lnTo>
                  <a:lnTo>
                    <a:pt x="42" y="0"/>
                  </a:lnTo>
                  <a:lnTo>
                    <a:pt x="12" y="0"/>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C2C2C"/>
                </a:solidFill>
                <a:effectLst/>
                <a:uLnTx/>
                <a:uFillTx/>
                <a:latin typeface="Arial" panose="020B0604020202020204"/>
                <a:ea typeface="+mn-ea"/>
                <a:cs typeface="+mn-cs"/>
              </a:endParaRPr>
            </a:p>
          </p:txBody>
        </p:sp>
        <p:sp>
          <p:nvSpPr>
            <p:cNvPr id="12" name="Freeform 7">
              <a:extLst>
                <a:ext uri="{FF2B5EF4-FFF2-40B4-BE49-F238E27FC236}">
                  <a16:creationId xmlns:a16="http://schemas.microsoft.com/office/drawing/2014/main" id="{BAACA649-EE6D-4922-8174-615A2D23A376}"/>
                </a:ext>
              </a:extLst>
            </p:cNvPr>
            <p:cNvSpPr>
              <a:spLocks/>
            </p:cNvSpPr>
            <p:nvPr/>
          </p:nvSpPr>
          <p:spPr bwMode="auto">
            <a:xfrm>
              <a:off x="6852" y="733"/>
              <a:ext cx="298" cy="298"/>
            </a:xfrm>
            <a:custGeom>
              <a:avLst/>
              <a:gdLst>
                <a:gd name="T0" fmla="*/ 283 w 298"/>
                <a:gd name="T1" fmla="*/ 196 h 298"/>
                <a:gd name="T2" fmla="*/ 154 w 298"/>
                <a:gd name="T3" fmla="*/ 71 h 298"/>
                <a:gd name="T4" fmla="*/ 154 w 298"/>
                <a:gd name="T5" fmla="*/ 71 h 298"/>
                <a:gd name="T6" fmla="*/ 147 w 298"/>
                <a:gd name="T7" fmla="*/ 68 h 298"/>
                <a:gd name="T8" fmla="*/ 139 w 298"/>
                <a:gd name="T9" fmla="*/ 71 h 298"/>
                <a:gd name="T10" fmla="*/ 136 w 298"/>
                <a:gd name="T11" fmla="*/ 71 h 298"/>
                <a:gd name="T12" fmla="*/ 64 w 298"/>
                <a:gd name="T13" fmla="*/ 0 h 298"/>
                <a:gd name="T14" fmla="*/ 64 w 298"/>
                <a:gd name="T15" fmla="*/ 0 h 298"/>
                <a:gd name="T16" fmla="*/ 34 w 298"/>
                <a:gd name="T17" fmla="*/ 34 h 298"/>
                <a:gd name="T18" fmla="*/ 0 w 298"/>
                <a:gd name="T19" fmla="*/ 64 h 298"/>
                <a:gd name="T20" fmla="*/ 71 w 298"/>
                <a:gd name="T21" fmla="*/ 136 h 298"/>
                <a:gd name="T22" fmla="*/ 71 w 298"/>
                <a:gd name="T23" fmla="*/ 139 h 298"/>
                <a:gd name="T24" fmla="*/ 71 w 298"/>
                <a:gd name="T25" fmla="*/ 139 h 298"/>
                <a:gd name="T26" fmla="*/ 68 w 298"/>
                <a:gd name="T27" fmla="*/ 147 h 298"/>
                <a:gd name="T28" fmla="*/ 71 w 298"/>
                <a:gd name="T29" fmla="*/ 154 h 298"/>
                <a:gd name="T30" fmla="*/ 196 w 298"/>
                <a:gd name="T31" fmla="*/ 283 h 298"/>
                <a:gd name="T32" fmla="*/ 196 w 298"/>
                <a:gd name="T33" fmla="*/ 283 h 298"/>
                <a:gd name="T34" fmla="*/ 204 w 298"/>
                <a:gd name="T35" fmla="*/ 290 h 298"/>
                <a:gd name="T36" fmla="*/ 215 w 298"/>
                <a:gd name="T37" fmla="*/ 294 h 298"/>
                <a:gd name="T38" fmla="*/ 238 w 298"/>
                <a:gd name="T39" fmla="*/ 298 h 298"/>
                <a:gd name="T40" fmla="*/ 238 w 298"/>
                <a:gd name="T41" fmla="*/ 298 h 298"/>
                <a:gd name="T42" fmla="*/ 260 w 298"/>
                <a:gd name="T43" fmla="*/ 294 h 298"/>
                <a:gd name="T44" fmla="*/ 272 w 298"/>
                <a:gd name="T45" fmla="*/ 287 h 298"/>
                <a:gd name="T46" fmla="*/ 279 w 298"/>
                <a:gd name="T47" fmla="*/ 279 h 298"/>
                <a:gd name="T48" fmla="*/ 279 w 298"/>
                <a:gd name="T49" fmla="*/ 279 h 298"/>
                <a:gd name="T50" fmla="*/ 287 w 298"/>
                <a:gd name="T51" fmla="*/ 272 h 298"/>
                <a:gd name="T52" fmla="*/ 294 w 298"/>
                <a:gd name="T53" fmla="*/ 260 h 298"/>
                <a:gd name="T54" fmla="*/ 298 w 298"/>
                <a:gd name="T55" fmla="*/ 238 h 298"/>
                <a:gd name="T56" fmla="*/ 294 w 298"/>
                <a:gd name="T57" fmla="*/ 215 h 298"/>
                <a:gd name="T58" fmla="*/ 290 w 298"/>
                <a:gd name="T59" fmla="*/ 207 h 298"/>
                <a:gd name="T60" fmla="*/ 283 w 298"/>
                <a:gd name="T61" fmla="*/ 196 h 298"/>
                <a:gd name="T62" fmla="*/ 283 w 298"/>
                <a:gd name="T63" fmla="*/ 196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8" h="298">
                  <a:moveTo>
                    <a:pt x="283" y="196"/>
                  </a:moveTo>
                  <a:lnTo>
                    <a:pt x="154" y="71"/>
                  </a:lnTo>
                  <a:lnTo>
                    <a:pt x="154" y="71"/>
                  </a:lnTo>
                  <a:lnTo>
                    <a:pt x="147" y="68"/>
                  </a:lnTo>
                  <a:lnTo>
                    <a:pt x="139" y="71"/>
                  </a:lnTo>
                  <a:lnTo>
                    <a:pt x="136" y="71"/>
                  </a:lnTo>
                  <a:lnTo>
                    <a:pt x="64" y="0"/>
                  </a:lnTo>
                  <a:lnTo>
                    <a:pt x="64" y="0"/>
                  </a:lnTo>
                  <a:lnTo>
                    <a:pt x="34" y="34"/>
                  </a:lnTo>
                  <a:lnTo>
                    <a:pt x="0" y="64"/>
                  </a:lnTo>
                  <a:lnTo>
                    <a:pt x="71" y="136"/>
                  </a:lnTo>
                  <a:lnTo>
                    <a:pt x="71" y="139"/>
                  </a:lnTo>
                  <a:lnTo>
                    <a:pt x="71" y="139"/>
                  </a:lnTo>
                  <a:lnTo>
                    <a:pt x="68" y="147"/>
                  </a:lnTo>
                  <a:lnTo>
                    <a:pt x="71" y="154"/>
                  </a:lnTo>
                  <a:lnTo>
                    <a:pt x="196" y="283"/>
                  </a:lnTo>
                  <a:lnTo>
                    <a:pt x="196" y="283"/>
                  </a:lnTo>
                  <a:lnTo>
                    <a:pt x="204" y="290"/>
                  </a:lnTo>
                  <a:lnTo>
                    <a:pt x="215" y="294"/>
                  </a:lnTo>
                  <a:lnTo>
                    <a:pt x="238" y="298"/>
                  </a:lnTo>
                  <a:lnTo>
                    <a:pt x="238" y="298"/>
                  </a:lnTo>
                  <a:lnTo>
                    <a:pt x="260" y="294"/>
                  </a:lnTo>
                  <a:lnTo>
                    <a:pt x="272" y="287"/>
                  </a:lnTo>
                  <a:lnTo>
                    <a:pt x="279" y="279"/>
                  </a:lnTo>
                  <a:lnTo>
                    <a:pt x="279" y="279"/>
                  </a:lnTo>
                  <a:lnTo>
                    <a:pt x="287" y="272"/>
                  </a:lnTo>
                  <a:lnTo>
                    <a:pt x="294" y="260"/>
                  </a:lnTo>
                  <a:lnTo>
                    <a:pt x="298" y="238"/>
                  </a:lnTo>
                  <a:lnTo>
                    <a:pt x="294" y="215"/>
                  </a:lnTo>
                  <a:lnTo>
                    <a:pt x="290" y="207"/>
                  </a:lnTo>
                  <a:lnTo>
                    <a:pt x="283" y="196"/>
                  </a:lnTo>
                  <a:lnTo>
                    <a:pt x="283" y="1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C2C2C"/>
                </a:solidFill>
                <a:effectLst/>
                <a:uLnTx/>
                <a:uFillTx/>
                <a:latin typeface="Arial" panose="020B0604020202020204"/>
                <a:ea typeface="+mn-ea"/>
                <a:cs typeface="+mn-cs"/>
              </a:endParaRPr>
            </a:p>
          </p:txBody>
        </p:sp>
      </p:grpSp>
      <p:graphicFrame>
        <p:nvGraphicFramePr>
          <p:cNvPr id="4" name="Diagram 3">
            <a:extLst>
              <a:ext uri="{FF2B5EF4-FFF2-40B4-BE49-F238E27FC236}">
                <a16:creationId xmlns:a16="http://schemas.microsoft.com/office/drawing/2014/main" id="{9F50C492-18FB-4236-8631-FB614D57FF5F}"/>
              </a:ext>
            </a:extLst>
          </p:cNvPr>
          <p:cNvGraphicFramePr/>
          <p:nvPr/>
        </p:nvGraphicFramePr>
        <p:xfrm>
          <a:off x="1357745" y="1745672"/>
          <a:ext cx="9030854" cy="43926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869780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B85FBB-2198-034E-0CF2-9C408BB00775}"/>
              </a:ext>
            </a:extLst>
          </p:cNvPr>
          <p:cNvSpPr>
            <a:spLocks noGrp="1"/>
          </p:cNvSpPr>
          <p:nvPr>
            <p:ph type="title"/>
          </p:nvPr>
        </p:nvSpPr>
        <p:spPr/>
        <p:txBody>
          <a:bodyPr>
            <a:normAutofit/>
          </a:bodyPr>
          <a:lstStyle/>
          <a:p>
            <a:r>
              <a:rPr lang="en-US"/>
              <a:t>Inter-Council Coordination Committee Report</a:t>
            </a:r>
            <a:endParaRPr lang="en-US" sz="4000"/>
          </a:p>
        </p:txBody>
      </p:sp>
      <p:sp>
        <p:nvSpPr>
          <p:cNvPr id="5" name="Content Placeholder 4">
            <a:extLst>
              <a:ext uri="{FF2B5EF4-FFF2-40B4-BE49-F238E27FC236}">
                <a16:creationId xmlns:a16="http://schemas.microsoft.com/office/drawing/2014/main" id="{27725108-491F-F41B-388A-8E4F40707FEC}"/>
              </a:ext>
            </a:extLst>
          </p:cNvPr>
          <p:cNvSpPr>
            <a:spLocks noGrp="1"/>
          </p:cNvSpPr>
          <p:nvPr>
            <p:ph idx="1"/>
          </p:nvPr>
        </p:nvSpPr>
        <p:spPr>
          <a:xfrm>
            <a:off x="465667" y="1384917"/>
            <a:ext cx="10421408" cy="4620596"/>
          </a:xfrm>
        </p:spPr>
        <p:txBody>
          <a:bodyPr>
            <a:normAutofit/>
          </a:bodyPr>
          <a:lstStyle/>
          <a:p>
            <a:pPr marL="0" indent="0">
              <a:buNone/>
            </a:pPr>
            <a:r>
              <a:rPr lang="en-US" sz="3200" b="1" u="sng"/>
              <a:t>Meeting on October 12, 2022</a:t>
            </a:r>
          </a:p>
          <a:p>
            <a:pPr marL="457200" indent="-457200">
              <a:buFont typeface="+mj-lt"/>
              <a:buAutoNum type="arabicPeriod"/>
            </a:pPr>
            <a:r>
              <a:rPr lang="en-US" sz="3200"/>
              <a:t>Reviewed and Discussed JT-3</a:t>
            </a:r>
          </a:p>
          <a:p>
            <a:pPr marL="914400" lvl="1" indent="-457200">
              <a:buFont typeface="+mj-lt"/>
              <a:buAutoNum type="arabicPeriod"/>
            </a:pPr>
            <a:r>
              <a:rPr lang="en-US" sz="2800"/>
              <a:t>Reviewed existing language</a:t>
            </a:r>
          </a:p>
          <a:p>
            <a:pPr marL="914400" lvl="1" indent="-457200">
              <a:buFont typeface="+mj-lt"/>
              <a:buAutoNum type="arabicPeriod"/>
            </a:pPr>
            <a:r>
              <a:rPr lang="en-US" sz="2800"/>
              <a:t>Reviewed optional alternative language</a:t>
            </a:r>
          </a:p>
          <a:p>
            <a:pPr marL="914400" lvl="1" indent="-457200">
              <a:buFont typeface="+mj-lt"/>
              <a:buAutoNum type="arabicPeriod"/>
            </a:pPr>
            <a:r>
              <a:rPr lang="en-US" sz="2800"/>
              <a:t>Discussed collaborated agreed removal </a:t>
            </a:r>
          </a:p>
          <a:p>
            <a:pPr marL="457200" indent="-457200">
              <a:buFont typeface="+mj-lt"/>
              <a:buAutoNum type="arabicPeriod"/>
            </a:pPr>
            <a:r>
              <a:rPr lang="en-US" sz="3200"/>
              <a:t>Select representative to present at August council meeting</a:t>
            </a:r>
          </a:p>
          <a:p>
            <a:pPr marL="457200" indent="-457200">
              <a:buFont typeface="+mj-lt"/>
              <a:buAutoNum type="arabicPeriod"/>
            </a:pPr>
            <a:endParaRPr lang="en-US" sz="2400"/>
          </a:p>
          <a:p>
            <a:pPr marL="457200" indent="-457200">
              <a:buFont typeface="+mj-lt"/>
              <a:buAutoNum type="arabicPeriod"/>
            </a:pPr>
            <a:endParaRPr lang="en-US" sz="2400"/>
          </a:p>
        </p:txBody>
      </p:sp>
      <p:sp>
        <p:nvSpPr>
          <p:cNvPr id="2" name="Slide Number Placeholder 1">
            <a:extLst>
              <a:ext uri="{FF2B5EF4-FFF2-40B4-BE49-F238E27FC236}">
                <a16:creationId xmlns:a16="http://schemas.microsoft.com/office/drawing/2014/main" id="{1EAA6658-F936-6B5D-D11D-F2ABAE797E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9ED2B-37ED-4527-B698-007C17A6D46F}" type="slidenum">
              <a:rPr kumimoji="0" lang="en-US" sz="1200" b="0" i="0" u="none" strike="noStrike" kern="1200" cap="none" spc="0" normalizeH="0" baseline="0" noProof="0" smtClean="0">
                <a:ln>
                  <a:noFill/>
                </a:ln>
                <a:solidFill>
                  <a:srgbClr val="2C2C2C">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srgbClr val="2C2C2C">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109085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B85FBB-2198-034E-0CF2-9C408BB00775}"/>
              </a:ext>
            </a:extLst>
          </p:cNvPr>
          <p:cNvSpPr>
            <a:spLocks noGrp="1"/>
          </p:cNvSpPr>
          <p:nvPr>
            <p:ph type="title"/>
          </p:nvPr>
        </p:nvSpPr>
        <p:spPr/>
        <p:txBody>
          <a:bodyPr>
            <a:normAutofit/>
          </a:bodyPr>
          <a:lstStyle/>
          <a:p>
            <a:r>
              <a:rPr lang="en-US"/>
              <a:t>Inter-Council Coordination Committee Report</a:t>
            </a:r>
            <a:endParaRPr lang="en-US" sz="4000"/>
          </a:p>
        </p:txBody>
      </p:sp>
      <p:sp>
        <p:nvSpPr>
          <p:cNvPr id="5" name="Content Placeholder 4">
            <a:extLst>
              <a:ext uri="{FF2B5EF4-FFF2-40B4-BE49-F238E27FC236}">
                <a16:creationId xmlns:a16="http://schemas.microsoft.com/office/drawing/2014/main" id="{27725108-491F-F41B-388A-8E4F40707FEC}"/>
              </a:ext>
            </a:extLst>
          </p:cNvPr>
          <p:cNvSpPr>
            <a:spLocks noGrp="1"/>
          </p:cNvSpPr>
          <p:nvPr>
            <p:ph idx="1"/>
          </p:nvPr>
        </p:nvSpPr>
        <p:spPr>
          <a:xfrm>
            <a:off x="465666" y="2179245"/>
            <a:ext cx="10959715" cy="2499511"/>
          </a:xfrm>
        </p:spPr>
        <p:txBody>
          <a:bodyPr>
            <a:normAutofit fontScale="92500"/>
          </a:bodyPr>
          <a:lstStyle/>
          <a:p>
            <a:pPr lvl="0">
              <a:buFont typeface="Symbol" panose="05050102010706020507" pitchFamily="18" charset="2"/>
              <a:buChar char=""/>
            </a:pPr>
            <a:r>
              <a:rPr lang="en-US" sz="2600"/>
              <a:t>Consider the creation of a new coordinated, interstate planning organization for the ACF System. Membership in this organization to represent Georgia shall include, but not be limited to, members of the regional water planning councils with water planning regions that include parts of the ACF. Consider the recommendation of the ACF Stakeholders in its Sustainable Water Management Plan regarding an ACF transboundary water management institution as this organization is developed.</a:t>
            </a:r>
          </a:p>
          <a:p>
            <a:pPr marL="457200" indent="-457200">
              <a:buFont typeface="+mj-lt"/>
              <a:buAutoNum type="arabicPeriod"/>
            </a:pPr>
            <a:endParaRPr lang="en-US" sz="2400"/>
          </a:p>
          <a:p>
            <a:pPr marL="457200" indent="-457200">
              <a:buFont typeface="+mj-lt"/>
              <a:buAutoNum type="arabicPeriod"/>
            </a:pPr>
            <a:endParaRPr lang="en-US" sz="2400"/>
          </a:p>
        </p:txBody>
      </p:sp>
      <p:sp>
        <p:nvSpPr>
          <p:cNvPr id="2" name="Slide Number Placeholder 1">
            <a:extLst>
              <a:ext uri="{FF2B5EF4-FFF2-40B4-BE49-F238E27FC236}">
                <a16:creationId xmlns:a16="http://schemas.microsoft.com/office/drawing/2014/main" id="{1EAA6658-F936-6B5D-D11D-F2ABAE797E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9ED2B-37ED-4527-B698-007C17A6D46F}" type="slidenum">
              <a:rPr kumimoji="0" lang="en-US" sz="1200" b="0" i="0" u="none" strike="noStrike" kern="1200" cap="none" spc="0" normalizeH="0" baseline="0" noProof="0" smtClean="0">
                <a:ln>
                  <a:noFill/>
                </a:ln>
                <a:solidFill>
                  <a:srgbClr val="2C2C2C">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srgbClr val="2C2C2C">
                  <a:tint val="75000"/>
                </a:srgbClr>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06183A34-0BE7-43E4-BC1E-EABCADA431EB}"/>
              </a:ext>
            </a:extLst>
          </p:cNvPr>
          <p:cNvSpPr/>
          <p:nvPr/>
        </p:nvSpPr>
        <p:spPr>
          <a:xfrm>
            <a:off x="465666" y="1384917"/>
            <a:ext cx="10959715" cy="794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chemeClr val="tx1"/>
                </a:solidFill>
              </a:rPr>
              <a:t>JT-3: Original Text from 2017 Plan</a:t>
            </a:r>
          </a:p>
        </p:txBody>
      </p:sp>
    </p:spTree>
    <p:extLst>
      <p:ext uri="{BB962C8B-B14F-4D97-AF65-F5344CB8AC3E}">
        <p14:creationId xmlns:p14="http://schemas.microsoft.com/office/powerpoint/2010/main" val="14373640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B85FBB-2198-034E-0CF2-9C408BB00775}"/>
              </a:ext>
            </a:extLst>
          </p:cNvPr>
          <p:cNvSpPr>
            <a:spLocks noGrp="1"/>
          </p:cNvSpPr>
          <p:nvPr>
            <p:ph type="title"/>
          </p:nvPr>
        </p:nvSpPr>
        <p:spPr/>
        <p:txBody>
          <a:bodyPr>
            <a:normAutofit/>
          </a:bodyPr>
          <a:lstStyle/>
          <a:p>
            <a:r>
              <a:rPr lang="en-US"/>
              <a:t>Inter-Council Coordination Committee Report</a:t>
            </a:r>
            <a:endParaRPr lang="en-US" sz="4000"/>
          </a:p>
        </p:txBody>
      </p:sp>
      <p:sp>
        <p:nvSpPr>
          <p:cNvPr id="5" name="Content Placeholder 4">
            <a:extLst>
              <a:ext uri="{FF2B5EF4-FFF2-40B4-BE49-F238E27FC236}">
                <a16:creationId xmlns:a16="http://schemas.microsoft.com/office/drawing/2014/main" id="{27725108-491F-F41B-388A-8E4F40707FEC}"/>
              </a:ext>
            </a:extLst>
          </p:cNvPr>
          <p:cNvSpPr>
            <a:spLocks noGrp="1"/>
          </p:cNvSpPr>
          <p:nvPr>
            <p:ph idx="1"/>
          </p:nvPr>
        </p:nvSpPr>
        <p:spPr>
          <a:xfrm>
            <a:off x="465666" y="2179245"/>
            <a:ext cx="10959715" cy="1533773"/>
          </a:xfrm>
        </p:spPr>
        <p:txBody>
          <a:bodyPr>
            <a:normAutofit/>
          </a:bodyPr>
          <a:lstStyle/>
          <a:p>
            <a:pPr lvl="0">
              <a:buFont typeface="Symbol" panose="05050102010706020507" pitchFamily="18" charset="2"/>
              <a:buChar char=""/>
            </a:pPr>
            <a:r>
              <a:rPr lang="en-US" sz="2400"/>
              <a:t>Consider the creation of a new coordinated, interstate planning organization for the ACF System. Membership in this organization to represent Georgia shall include, but not be limited to, members of the regional water planning councils with water planning regions that include parts of the ACF. </a:t>
            </a:r>
          </a:p>
          <a:p>
            <a:pPr marL="457200" indent="-457200">
              <a:buFont typeface="+mj-lt"/>
              <a:buAutoNum type="arabicPeriod"/>
            </a:pPr>
            <a:endParaRPr lang="en-US" sz="2400"/>
          </a:p>
          <a:p>
            <a:pPr marL="457200" indent="-457200">
              <a:buFont typeface="+mj-lt"/>
              <a:buAutoNum type="arabicPeriod"/>
            </a:pPr>
            <a:endParaRPr lang="en-US" sz="2400"/>
          </a:p>
        </p:txBody>
      </p:sp>
      <p:sp>
        <p:nvSpPr>
          <p:cNvPr id="2" name="Slide Number Placeholder 1">
            <a:extLst>
              <a:ext uri="{FF2B5EF4-FFF2-40B4-BE49-F238E27FC236}">
                <a16:creationId xmlns:a16="http://schemas.microsoft.com/office/drawing/2014/main" id="{1EAA6658-F936-6B5D-D11D-F2ABAE797E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9ED2B-37ED-4527-B698-007C17A6D46F}" type="slidenum">
              <a:rPr kumimoji="0" lang="en-US" sz="1200" b="0" i="0" u="none" strike="noStrike" kern="1200" cap="none" spc="0" normalizeH="0" baseline="0" noProof="0" smtClean="0">
                <a:ln>
                  <a:noFill/>
                </a:ln>
                <a:solidFill>
                  <a:srgbClr val="2C2C2C">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srgbClr val="2C2C2C">
                  <a:tint val="75000"/>
                </a:srgbClr>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06183A34-0BE7-43E4-BC1E-EABCADA431EB}"/>
              </a:ext>
            </a:extLst>
          </p:cNvPr>
          <p:cNvSpPr/>
          <p:nvPr/>
        </p:nvSpPr>
        <p:spPr>
          <a:xfrm>
            <a:off x="465666" y="1384917"/>
            <a:ext cx="10959715" cy="794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chemeClr val="tx1"/>
                </a:solidFill>
              </a:rPr>
              <a:t>JT-3: Alternative 1</a:t>
            </a:r>
          </a:p>
        </p:txBody>
      </p:sp>
      <p:sp>
        <p:nvSpPr>
          <p:cNvPr id="6" name="Content Placeholder 4">
            <a:extLst>
              <a:ext uri="{FF2B5EF4-FFF2-40B4-BE49-F238E27FC236}">
                <a16:creationId xmlns:a16="http://schemas.microsoft.com/office/drawing/2014/main" id="{71434362-E2CC-439F-8FCD-36E5D2F5FD04}"/>
              </a:ext>
            </a:extLst>
          </p:cNvPr>
          <p:cNvSpPr txBox="1">
            <a:spLocks/>
          </p:cNvSpPr>
          <p:nvPr/>
        </p:nvSpPr>
        <p:spPr>
          <a:xfrm>
            <a:off x="465666" y="4521057"/>
            <a:ext cx="10959715" cy="153377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Clr>
                <a:srgbClr val="F3901F"/>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F3901F"/>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F3901F"/>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F3901F"/>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F3901F"/>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Font typeface="Symbol" panose="05050102010706020507" pitchFamily="18" charset="2"/>
              <a:buChar char=""/>
            </a:pPr>
            <a:r>
              <a:rPr lang="en-US" sz="2400"/>
              <a:t>The Councils recommend the proactive development of and/or engagement with a (an existing) tristate framework designed to address interstate water issues in the future and the inclusion of the regional water planning councils within this framework. Consider providing a framework to update the previous ACF Compact. </a:t>
            </a:r>
          </a:p>
          <a:p>
            <a:pPr marL="457200" indent="-457200">
              <a:buFont typeface="+mj-lt"/>
              <a:buAutoNum type="arabicPeriod"/>
            </a:pPr>
            <a:endParaRPr lang="en-US" sz="2400"/>
          </a:p>
          <a:p>
            <a:pPr marL="457200" indent="-457200">
              <a:buFont typeface="+mj-lt"/>
              <a:buAutoNum type="arabicPeriod"/>
            </a:pPr>
            <a:endParaRPr lang="en-US" sz="2400"/>
          </a:p>
        </p:txBody>
      </p:sp>
      <p:sp>
        <p:nvSpPr>
          <p:cNvPr id="7" name="Rectangle 6">
            <a:extLst>
              <a:ext uri="{FF2B5EF4-FFF2-40B4-BE49-F238E27FC236}">
                <a16:creationId xmlns:a16="http://schemas.microsoft.com/office/drawing/2014/main" id="{A1B09429-74C5-473F-8E31-2A404832B139}"/>
              </a:ext>
            </a:extLst>
          </p:cNvPr>
          <p:cNvSpPr/>
          <p:nvPr/>
        </p:nvSpPr>
        <p:spPr>
          <a:xfrm>
            <a:off x="465666" y="3726729"/>
            <a:ext cx="10959715" cy="7943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a:solidFill>
                  <a:schemeClr val="tx1"/>
                </a:solidFill>
              </a:rPr>
              <a:t>JT-3: Alternative 2 (revised during discussion)</a:t>
            </a:r>
          </a:p>
        </p:txBody>
      </p:sp>
    </p:spTree>
    <p:extLst>
      <p:ext uri="{BB962C8B-B14F-4D97-AF65-F5344CB8AC3E}">
        <p14:creationId xmlns:p14="http://schemas.microsoft.com/office/powerpoint/2010/main" val="266442324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B85FBB-2198-034E-0CF2-9C408BB00775}"/>
              </a:ext>
            </a:extLst>
          </p:cNvPr>
          <p:cNvSpPr>
            <a:spLocks noGrp="1"/>
          </p:cNvSpPr>
          <p:nvPr>
            <p:ph type="title"/>
          </p:nvPr>
        </p:nvSpPr>
        <p:spPr/>
        <p:txBody>
          <a:bodyPr>
            <a:normAutofit/>
          </a:bodyPr>
          <a:lstStyle/>
          <a:p>
            <a:r>
              <a:rPr lang="en-US"/>
              <a:t>Inter-Council Coordination Committee Report</a:t>
            </a:r>
            <a:endParaRPr lang="en-US" sz="4000"/>
          </a:p>
        </p:txBody>
      </p:sp>
      <p:sp>
        <p:nvSpPr>
          <p:cNvPr id="5" name="Content Placeholder 4">
            <a:extLst>
              <a:ext uri="{FF2B5EF4-FFF2-40B4-BE49-F238E27FC236}">
                <a16:creationId xmlns:a16="http://schemas.microsoft.com/office/drawing/2014/main" id="{27725108-491F-F41B-388A-8E4F40707FEC}"/>
              </a:ext>
            </a:extLst>
          </p:cNvPr>
          <p:cNvSpPr>
            <a:spLocks noGrp="1"/>
          </p:cNvSpPr>
          <p:nvPr>
            <p:ph idx="1"/>
          </p:nvPr>
        </p:nvSpPr>
        <p:spPr>
          <a:xfrm>
            <a:off x="465667" y="1384917"/>
            <a:ext cx="10421408" cy="4620596"/>
          </a:xfrm>
        </p:spPr>
        <p:txBody>
          <a:bodyPr>
            <a:normAutofit/>
          </a:bodyPr>
          <a:lstStyle/>
          <a:p>
            <a:pPr marL="0" indent="0">
              <a:buNone/>
            </a:pPr>
            <a:r>
              <a:rPr lang="en-US" sz="3200" b="1" u="sng"/>
              <a:t>Recommendation to Council</a:t>
            </a:r>
          </a:p>
          <a:p>
            <a:r>
              <a:rPr lang="en-US" sz="2400"/>
              <a:t>Ultimately, it was determined that all three councils did not view JT-3 as a priority recommendation to the State; therefore, the Joint Recommendation JT-3 will not be included in the updated plans.</a:t>
            </a:r>
          </a:p>
          <a:p>
            <a:r>
              <a:rPr lang="en-US" sz="2400"/>
              <a:t>Each council can discuss the inclusion of this recommendation in separate recommendation to the state.</a:t>
            </a:r>
          </a:p>
          <a:p>
            <a:r>
              <a:rPr lang="en-US" sz="2400"/>
              <a:t>Recommended Text:</a:t>
            </a:r>
          </a:p>
          <a:p>
            <a:pPr lvl="1"/>
            <a:r>
              <a:rPr lang="en-US">
                <a:effectLst/>
                <a:latin typeface="Calibri" panose="020F0502020204030204" pitchFamily="34" charset="0"/>
                <a:ea typeface="Calibri" panose="020F0502020204030204" pitchFamily="34" charset="0"/>
              </a:rPr>
              <a:t>The Council recommends the proactive development of and/or engagement with a (or an existing) tristate framework designed to address interstate water issues in the future and the inclusion of the regional water planning councils within this framework. Consider providing a framework to update the previous ACF Compact.</a:t>
            </a:r>
            <a:r>
              <a:rPr lang="en-US" strike="sngStrike">
                <a:effectLst/>
                <a:latin typeface="Calibri" panose="020F0502020204030204" pitchFamily="34" charset="0"/>
                <a:ea typeface="Calibri" panose="020F0502020204030204" pitchFamily="34" charset="0"/>
              </a:rPr>
              <a:t> </a:t>
            </a:r>
            <a:endParaRPr lang="en-US">
              <a:effectLst/>
              <a:latin typeface="Calibri" panose="020F0502020204030204" pitchFamily="34" charset="0"/>
              <a:ea typeface="Calibri" panose="020F0502020204030204" pitchFamily="34" charset="0"/>
            </a:endParaRPr>
          </a:p>
          <a:p>
            <a:pPr lvl="1"/>
            <a:endParaRPr lang="en-US" sz="2000"/>
          </a:p>
          <a:p>
            <a:pPr marL="457200" lvl="1" indent="0">
              <a:buNone/>
            </a:pPr>
            <a:endParaRPr lang="en-US" sz="2000"/>
          </a:p>
          <a:p>
            <a:pPr marL="457200" indent="-457200">
              <a:buFont typeface="+mj-lt"/>
              <a:buAutoNum type="arabicPeriod"/>
            </a:pPr>
            <a:endParaRPr lang="en-US" sz="2400"/>
          </a:p>
        </p:txBody>
      </p:sp>
      <p:sp>
        <p:nvSpPr>
          <p:cNvPr id="2" name="Slide Number Placeholder 1">
            <a:extLst>
              <a:ext uri="{FF2B5EF4-FFF2-40B4-BE49-F238E27FC236}">
                <a16:creationId xmlns:a16="http://schemas.microsoft.com/office/drawing/2014/main" id="{1EAA6658-F936-6B5D-D11D-F2ABAE797E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9ED2B-37ED-4527-B698-007C17A6D46F}" type="slidenum">
              <a:rPr kumimoji="0" lang="en-US" sz="1200" b="0" i="0" u="none" strike="noStrike" kern="1200" cap="none" spc="0" normalizeH="0" baseline="0" noProof="0" smtClean="0">
                <a:ln>
                  <a:noFill/>
                </a:ln>
                <a:solidFill>
                  <a:srgbClr val="2C2C2C">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srgbClr val="2C2C2C">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358024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B85FBB-2198-034E-0CF2-9C408BB00775}"/>
              </a:ext>
            </a:extLst>
          </p:cNvPr>
          <p:cNvSpPr>
            <a:spLocks noGrp="1"/>
          </p:cNvSpPr>
          <p:nvPr>
            <p:ph type="title"/>
          </p:nvPr>
        </p:nvSpPr>
        <p:spPr/>
        <p:txBody>
          <a:bodyPr>
            <a:normAutofit/>
          </a:bodyPr>
          <a:lstStyle/>
          <a:p>
            <a:r>
              <a:rPr lang="en-US"/>
              <a:t>Inter-Council Coordination Committee Report</a:t>
            </a:r>
            <a:endParaRPr lang="en-US" sz="4000"/>
          </a:p>
        </p:txBody>
      </p:sp>
      <p:sp>
        <p:nvSpPr>
          <p:cNvPr id="5" name="Content Placeholder 4">
            <a:extLst>
              <a:ext uri="{FF2B5EF4-FFF2-40B4-BE49-F238E27FC236}">
                <a16:creationId xmlns:a16="http://schemas.microsoft.com/office/drawing/2014/main" id="{27725108-491F-F41B-388A-8E4F40707FEC}"/>
              </a:ext>
            </a:extLst>
          </p:cNvPr>
          <p:cNvSpPr>
            <a:spLocks noGrp="1"/>
          </p:cNvSpPr>
          <p:nvPr>
            <p:ph idx="1"/>
          </p:nvPr>
        </p:nvSpPr>
        <p:spPr>
          <a:xfrm>
            <a:off x="465667" y="1384917"/>
            <a:ext cx="10421408" cy="4620596"/>
          </a:xfrm>
        </p:spPr>
        <p:txBody>
          <a:bodyPr>
            <a:normAutofit/>
          </a:bodyPr>
          <a:lstStyle/>
          <a:p>
            <a:pPr marL="0" indent="0">
              <a:buNone/>
            </a:pPr>
            <a:r>
              <a:rPr lang="en-US" sz="3200" dirty="0"/>
              <a:t>Recommended Text:</a:t>
            </a:r>
          </a:p>
          <a:p>
            <a:pPr marL="0" indent="0">
              <a:buNone/>
            </a:pPr>
            <a:endParaRPr lang="en-US" sz="3200" dirty="0"/>
          </a:p>
          <a:p>
            <a:pPr marL="0" marR="0" indent="0">
              <a:spcBef>
                <a:spcPts val="0"/>
              </a:spcBef>
              <a:spcAft>
                <a:spcPts val="0"/>
              </a:spcAft>
              <a:buNone/>
            </a:pPr>
            <a:r>
              <a:rPr lang="en-US" sz="3200" dirty="0"/>
              <a:t>The Councils recommend proactive engagement among Georgia, Alabama, and Florida to collaborate on opportunities to improve planning for shared water resources in the ACF Basin. </a:t>
            </a:r>
          </a:p>
          <a:p>
            <a:pPr lvl="1"/>
            <a:endParaRPr lang="en-US" sz="2000" dirty="0"/>
          </a:p>
          <a:p>
            <a:pPr marL="457200" lvl="1" indent="0">
              <a:buNone/>
            </a:pPr>
            <a:endParaRPr lang="en-US" sz="2000" dirty="0"/>
          </a:p>
          <a:p>
            <a:pPr marL="457200" indent="-457200">
              <a:buFont typeface="+mj-lt"/>
              <a:buAutoNum type="arabicPeriod"/>
            </a:pPr>
            <a:endParaRPr lang="en-US" sz="2400" dirty="0"/>
          </a:p>
        </p:txBody>
      </p:sp>
      <p:sp>
        <p:nvSpPr>
          <p:cNvPr id="2" name="Slide Number Placeholder 1">
            <a:extLst>
              <a:ext uri="{FF2B5EF4-FFF2-40B4-BE49-F238E27FC236}">
                <a16:creationId xmlns:a16="http://schemas.microsoft.com/office/drawing/2014/main" id="{1EAA6658-F936-6B5D-D11D-F2ABAE797E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9ED2B-37ED-4527-B698-007C17A6D46F}" type="slidenum">
              <a:rPr kumimoji="0" lang="en-US" sz="1200" b="0" i="0" u="none" strike="noStrike" kern="1200" cap="none" spc="0" normalizeH="0" baseline="0" noProof="0" smtClean="0">
                <a:ln>
                  <a:noFill/>
                </a:ln>
                <a:solidFill>
                  <a:srgbClr val="2C2C2C">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srgbClr val="2C2C2C">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81470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931A7-E908-DB5F-A734-FE3772257B63}"/>
              </a:ext>
            </a:extLst>
          </p:cNvPr>
          <p:cNvSpPr>
            <a:spLocks noGrp="1"/>
          </p:cNvSpPr>
          <p:nvPr>
            <p:ph type="title"/>
          </p:nvPr>
        </p:nvSpPr>
        <p:spPr/>
        <p:txBody>
          <a:bodyPr/>
          <a:lstStyle/>
          <a:p>
            <a:r>
              <a:rPr lang="en-US"/>
              <a:t>August 24 Meeting Overview</a:t>
            </a:r>
          </a:p>
        </p:txBody>
      </p:sp>
      <p:sp>
        <p:nvSpPr>
          <p:cNvPr id="3" name="Content Placeholder 2">
            <a:extLst>
              <a:ext uri="{FF2B5EF4-FFF2-40B4-BE49-F238E27FC236}">
                <a16:creationId xmlns:a16="http://schemas.microsoft.com/office/drawing/2014/main" id="{AFE2CF3E-D94B-B4FA-DC97-C4930C47B1E1}"/>
              </a:ext>
            </a:extLst>
          </p:cNvPr>
          <p:cNvSpPr>
            <a:spLocks noGrp="1"/>
          </p:cNvSpPr>
          <p:nvPr>
            <p:ph idx="1"/>
          </p:nvPr>
        </p:nvSpPr>
        <p:spPr/>
        <p:txBody>
          <a:bodyPr/>
          <a:lstStyle/>
          <a:p>
            <a:r>
              <a:rPr lang="en-US"/>
              <a:t>Reviewed surface water availability assessment results </a:t>
            </a:r>
          </a:p>
          <a:p>
            <a:r>
              <a:rPr lang="en-US"/>
              <a:t>Reviewed revisions to management practices and recommendations </a:t>
            </a:r>
          </a:p>
          <a:p>
            <a:r>
              <a:rPr lang="en-US"/>
              <a:t>Considered revisions to recommendations from Plan Review &amp; Inter-Council Coordination Committees </a:t>
            </a:r>
          </a:p>
          <a:p>
            <a:pPr marL="0" indent="0">
              <a:buNone/>
            </a:pPr>
            <a:endParaRPr lang="en-US"/>
          </a:p>
        </p:txBody>
      </p:sp>
      <p:sp>
        <p:nvSpPr>
          <p:cNvPr id="4" name="Slide Number Placeholder 3">
            <a:extLst>
              <a:ext uri="{FF2B5EF4-FFF2-40B4-BE49-F238E27FC236}">
                <a16:creationId xmlns:a16="http://schemas.microsoft.com/office/drawing/2014/main" id="{863CCDCC-7E89-0DE3-6F8A-1B0F42674C73}"/>
              </a:ext>
            </a:extLst>
          </p:cNvPr>
          <p:cNvSpPr>
            <a:spLocks noGrp="1"/>
          </p:cNvSpPr>
          <p:nvPr>
            <p:ph type="sldNum" sz="quarter" idx="12"/>
          </p:nvPr>
        </p:nvSpPr>
        <p:spPr/>
        <p:txBody>
          <a:bodyPr/>
          <a:lstStyle/>
          <a:p>
            <a:fld id="{9639ED2B-37ED-4527-B698-007C17A6D46F}" type="slidenum">
              <a:rPr lang="en-US" smtClean="0"/>
              <a:t>6</a:t>
            </a:fld>
            <a:endParaRPr lang="en-US"/>
          </a:p>
        </p:txBody>
      </p:sp>
    </p:spTree>
    <p:extLst>
      <p:ext uri="{BB962C8B-B14F-4D97-AF65-F5344CB8AC3E}">
        <p14:creationId xmlns:p14="http://schemas.microsoft.com/office/powerpoint/2010/main" val="40714571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CB03B5-413A-4199-9FC9-AB7EF0A737A9}"/>
              </a:ext>
            </a:extLst>
          </p:cNvPr>
          <p:cNvSpPr>
            <a:spLocks noGrp="1"/>
          </p:cNvSpPr>
          <p:nvPr>
            <p:ph type="title"/>
          </p:nvPr>
        </p:nvSpPr>
        <p:spPr/>
        <p:txBody>
          <a:bodyPr/>
          <a:lstStyle/>
          <a:p>
            <a:r>
              <a:rPr lang="en-US">
                <a:cs typeface="Arial"/>
              </a:rPr>
              <a:t>Break-Out Sessions</a:t>
            </a:r>
          </a:p>
        </p:txBody>
      </p:sp>
      <p:sp>
        <p:nvSpPr>
          <p:cNvPr id="5" name="Text Placeholder 4">
            <a:extLst>
              <a:ext uri="{FF2B5EF4-FFF2-40B4-BE49-F238E27FC236}">
                <a16:creationId xmlns:a16="http://schemas.microsoft.com/office/drawing/2014/main" id="{BA712FE3-F0E1-44C0-9604-2B792329C17D}"/>
              </a:ext>
            </a:extLst>
          </p:cNvPr>
          <p:cNvSpPr>
            <a:spLocks noGrp="1"/>
          </p:cNvSpPr>
          <p:nvPr>
            <p:ph type="body" idx="1"/>
          </p:nvPr>
        </p:nvSpPr>
        <p:spPr/>
        <p:txBody>
          <a:bodyPr vert="horz" lIns="91440" tIns="45720" rIns="91440" bIns="45720" rtlCol="0" anchor="t">
            <a:normAutofit/>
          </a:bodyPr>
          <a:lstStyle/>
          <a:p>
            <a:r>
              <a:rPr lang="en-US" i="1"/>
              <a:t>Water Quality / Water Quantity</a:t>
            </a:r>
          </a:p>
          <a:p>
            <a:endParaRPr lang="en-US" sz="3200"/>
          </a:p>
        </p:txBody>
      </p:sp>
      <p:grpSp>
        <p:nvGrpSpPr>
          <p:cNvPr id="11" name="Group 4">
            <a:extLst>
              <a:ext uri="{FF2B5EF4-FFF2-40B4-BE49-F238E27FC236}">
                <a16:creationId xmlns:a16="http://schemas.microsoft.com/office/drawing/2014/main" id="{352638D9-EBBE-467F-95B4-9F6F79F44BAF}"/>
              </a:ext>
            </a:extLst>
          </p:cNvPr>
          <p:cNvGrpSpPr>
            <a:grpSpLocks noChangeAspect="1"/>
          </p:cNvGrpSpPr>
          <p:nvPr/>
        </p:nvGrpSpPr>
        <p:grpSpPr bwMode="auto">
          <a:xfrm>
            <a:off x="10176930" y="2145864"/>
            <a:ext cx="1268942" cy="1046950"/>
            <a:chOff x="1222" y="0"/>
            <a:chExt cx="5236" cy="4320"/>
          </a:xfrm>
          <a:solidFill>
            <a:schemeClr val="bg1"/>
          </a:solidFill>
        </p:grpSpPr>
        <p:sp>
          <p:nvSpPr>
            <p:cNvPr id="12" name="Freeform 5">
              <a:extLst>
                <a:ext uri="{FF2B5EF4-FFF2-40B4-BE49-F238E27FC236}">
                  <a16:creationId xmlns:a16="http://schemas.microsoft.com/office/drawing/2014/main" id="{5CABBD93-84E3-40A2-B9F9-B1C6BDE2EBDE}"/>
                </a:ext>
              </a:extLst>
            </p:cNvPr>
            <p:cNvSpPr>
              <a:spLocks/>
            </p:cNvSpPr>
            <p:nvPr/>
          </p:nvSpPr>
          <p:spPr bwMode="auto">
            <a:xfrm>
              <a:off x="1222" y="903"/>
              <a:ext cx="3278" cy="3417"/>
            </a:xfrm>
            <a:custGeom>
              <a:avLst/>
              <a:gdLst>
                <a:gd name="T0" fmla="*/ 7334 w 16392"/>
                <a:gd name="T1" fmla="*/ 72 h 17085"/>
                <a:gd name="T2" fmla="*/ 6287 w 16392"/>
                <a:gd name="T3" fmla="*/ 256 h 17085"/>
                <a:gd name="T4" fmla="*/ 5267 w 16392"/>
                <a:gd name="T5" fmla="*/ 542 h 17085"/>
                <a:gd name="T6" fmla="*/ 4289 w 16392"/>
                <a:gd name="T7" fmla="*/ 928 h 17085"/>
                <a:gd name="T8" fmla="*/ 3369 w 16392"/>
                <a:gd name="T9" fmla="*/ 1415 h 17085"/>
                <a:gd name="T10" fmla="*/ 2522 w 16392"/>
                <a:gd name="T11" fmla="*/ 2002 h 17085"/>
                <a:gd name="T12" fmla="*/ 1761 w 16392"/>
                <a:gd name="T13" fmla="*/ 2689 h 17085"/>
                <a:gd name="T14" fmla="*/ 1259 w 16392"/>
                <a:gd name="T15" fmla="*/ 3267 h 17085"/>
                <a:gd name="T16" fmla="*/ 839 w 16392"/>
                <a:gd name="T17" fmla="*/ 3877 h 17085"/>
                <a:gd name="T18" fmla="*/ 503 w 16392"/>
                <a:gd name="T19" fmla="*/ 4512 h 17085"/>
                <a:gd name="T20" fmla="*/ 253 w 16392"/>
                <a:gd name="T21" fmla="*/ 5163 h 17085"/>
                <a:gd name="T22" fmla="*/ 89 w 16392"/>
                <a:gd name="T23" fmla="*/ 5827 h 17085"/>
                <a:gd name="T24" fmla="*/ 9 w 16392"/>
                <a:gd name="T25" fmla="*/ 6499 h 17085"/>
                <a:gd name="T26" fmla="*/ 13 w 16392"/>
                <a:gd name="T27" fmla="*/ 7172 h 17085"/>
                <a:gd name="T28" fmla="*/ 102 w 16392"/>
                <a:gd name="T29" fmla="*/ 7843 h 17085"/>
                <a:gd name="T30" fmla="*/ 275 w 16392"/>
                <a:gd name="T31" fmla="*/ 8505 h 17085"/>
                <a:gd name="T32" fmla="*/ 532 w 16392"/>
                <a:gd name="T33" fmla="*/ 9152 h 17085"/>
                <a:gd name="T34" fmla="*/ 873 w 16392"/>
                <a:gd name="T35" fmla="*/ 9781 h 17085"/>
                <a:gd name="T36" fmla="*/ 1298 w 16392"/>
                <a:gd name="T37" fmla="*/ 10385 h 17085"/>
                <a:gd name="T38" fmla="*/ 1807 w 16392"/>
                <a:gd name="T39" fmla="*/ 10959 h 17085"/>
                <a:gd name="T40" fmla="*/ 2399 w 16392"/>
                <a:gd name="T41" fmla="*/ 11498 h 17085"/>
                <a:gd name="T42" fmla="*/ 2829 w 16392"/>
                <a:gd name="T43" fmla="*/ 12018 h 17085"/>
                <a:gd name="T44" fmla="*/ 2723 w 16392"/>
                <a:gd name="T45" fmla="*/ 12986 h 17085"/>
                <a:gd name="T46" fmla="*/ 2488 w 16392"/>
                <a:gd name="T47" fmla="*/ 14210 h 17085"/>
                <a:gd name="T48" fmla="*/ 2067 w 16392"/>
                <a:gd name="T49" fmla="*/ 15709 h 17085"/>
                <a:gd name="T50" fmla="*/ 1840 w 16392"/>
                <a:gd name="T51" fmla="*/ 16463 h 17085"/>
                <a:gd name="T52" fmla="*/ 1917 w 16392"/>
                <a:gd name="T53" fmla="*/ 16772 h 17085"/>
                <a:gd name="T54" fmla="*/ 2135 w 16392"/>
                <a:gd name="T55" fmla="*/ 16997 h 17085"/>
                <a:gd name="T56" fmla="*/ 2449 w 16392"/>
                <a:gd name="T57" fmla="*/ 17085 h 17085"/>
                <a:gd name="T58" fmla="*/ 2640 w 16392"/>
                <a:gd name="T59" fmla="*/ 17053 h 17085"/>
                <a:gd name="T60" fmla="*/ 2817 w 16392"/>
                <a:gd name="T61" fmla="*/ 16960 h 17085"/>
                <a:gd name="T62" fmla="*/ 4581 w 16392"/>
                <a:gd name="T63" fmla="*/ 15687 h 17085"/>
                <a:gd name="T64" fmla="*/ 6651 w 16392"/>
                <a:gd name="T65" fmla="*/ 14209 h 17085"/>
                <a:gd name="T66" fmla="*/ 7826 w 16392"/>
                <a:gd name="T67" fmla="*/ 13579 h 17085"/>
                <a:gd name="T68" fmla="*/ 9318 w 16392"/>
                <a:gd name="T69" fmla="*/ 13599 h 17085"/>
                <a:gd name="T70" fmla="*/ 10774 w 16392"/>
                <a:gd name="T71" fmla="*/ 13425 h 17085"/>
                <a:gd name="T72" fmla="*/ 12166 w 16392"/>
                <a:gd name="T73" fmla="*/ 13066 h 17085"/>
                <a:gd name="T74" fmla="*/ 13462 w 16392"/>
                <a:gd name="T75" fmla="*/ 12530 h 17085"/>
                <a:gd name="T76" fmla="*/ 14129 w 16392"/>
                <a:gd name="T77" fmla="*/ 12159 h 17085"/>
                <a:gd name="T78" fmla="*/ 14692 w 16392"/>
                <a:gd name="T79" fmla="*/ 11782 h 17085"/>
                <a:gd name="T80" fmla="*/ 15216 w 16392"/>
                <a:gd name="T81" fmla="*/ 11364 h 17085"/>
                <a:gd name="T82" fmla="*/ 15697 w 16392"/>
                <a:gd name="T83" fmla="*/ 10908 h 17085"/>
                <a:gd name="T84" fmla="*/ 16131 w 16392"/>
                <a:gd name="T85" fmla="*/ 10414 h 17085"/>
                <a:gd name="T86" fmla="*/ 16057 w 16392"/>
                <a:gd name="T87" fmla="*/ 10031 h 17085"/>
                <a:gd name="T88" fmla="*/ 14583 w 16392"/>
                <a:gd name="T89" fmla="*/ 9767 h 17085"/>
                <a:gd name="T90" fmla="*/ 13455 w 16392"/>
                <a:gd name="T91" fmla="*/ 9426 h 17085"/>
                <a:gd name="T92" fmla="*/ 12508 w 16392"/>
                <a:gd name="T93" fmla="*/ 9035 h 17085"/>
                <a:gd name="T94" fmla="*/ 11637 w 16392"/>
                <a:gd name="T95" fmla="*/ 8574 h 17085"/>
                <a:gd name="T96" fmla="*/ 10847 w 16392"/>
                <a:gd name="T97" fmla="*/ 8049 h 17085"/>
                <a:gd name="T98" fmla="*/ 10141 w 16392"/>
                <a:gd name="T99" fmla="*/ 7467 h 17085"/>
                <a:gd name="T100" fmla="*/ 9520 w 16392"/>
                <a:gd name="T101" fmla="*/ 6835 h 17085"/>
                <a:gd name="T102" fmla="*/ 8988 w 16392"/>
                <a:gd name="T103" fmla="*/ 6157 h 17085"/>
                <a:gd name="T104" fmla="*/ 8545 w 16392"/>
                <a:gd name="T105" fmla="*/ 5443 h 17085"/>
                <a:gd name="T106" fmla="*/ 8196 w 16392"/>
                <a:gd name="T107" fmla="*/ 4696 h 17085"/>
                <a:gd name="T108" fmla="*/ 7942 w 16392"/>
                <a:gd name="T109" fmla="*/ 3924 h 17085"/>
                <a:gd name="T110" fmla="*/ 7787 w 16392"/>
                <a:gd name="T111" fmla="*/ 3133 h 17085"/>
                <a:gd name="T112" fmla="*/ 7731 w 16392"/>
                <a:gd name="T113" fmla="*/ 2330 h 17085"/>
                <a:gd name="T114" fmla="*/ 7778 w 16392"/>
                <a:gd name="T115" fmla="*/ 1522 h 17085"/>
                <a:gd name="T116" fmla="*/ 7931 w 16392"/>
                <a:gd name="T117" fmla="*/ 714 h 17085"/>
                <a:gd name="T118" fmla="*/ 8157 w 16392"/>
                <a:gd name="T119" fmla="*/ 0 h 17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92" h="17085">
                  <a:moveTo>
                    <a:pt x="8157" y="0"/>
                  </a:moveTo>
                  <a:lnTo>
                    <a:pt x="8157" y="0"/>
                  </a:lnTo>
                  <a:lnTo>
                    <a:pt x="8040" y="7"/>
                  </a:lnTo>
                  <a:lnTo>
                    <a:pt x="7921" y="14"/>
                  </a:lnTo>
                  <a:lnTo>
                    <a:pt x="7804" y="23"/>
                  </a:lnTo>
                  <a:lnTo>
                    <a:pt x="7686" y="33"/>
                  </a:lnTo>
                  <a:lnTo>
                    <a:pt x="7569" y="45"/>
                  </a:lnTo>
                  <a:lnTo>
                    <a:pt x="7451" y="58"/>
                  </a:lnTo>
                  <a:lnTo>
                    <a:pt x="7334" y="72"/>
                  </a:lnTo>
                  <a:lnTo>
                    <a:pt x="7217" y="88"/>
                  </a:lnTo>
                  <a:lnTo>
                    <a:pt x="7100" y="104"/>
                  </a:lnTo>
                  <a:lnTo>
                    <a:pt x="6983" y="122"/>
                  </a:lnTo>
                  <a:lnTo>
                    <a:pt x="6867" y="141"/>
                  </a:lnTo>
                  <a:lnTo>
                    <a:pt x="6750" y="162"/>
                  </a:lnTo>
                  <a:lnTo>
                    <a:pt x="6634" y="183"/>
                  </a:lnTo>
                  <a:lnTo>
                    <a:pt x="6518" y="206"/>
                  </a:lnTo>
                  <a:lnTo>
                    <a:pt x="6403" y="231"/>
                  </a:lnTo>
                  <a:lnTo>
                    <a:pt x="6287" y="256"/>
                  </a:lnTo>
                  <a:lnTo>
                    <a:pt x="6172" y="282"/>
                  </a:lnTo>
                  <a:lnTo>
                    <a:pt x="6058" y="311"/>
                  </a:lnTo>
                  <a:lnTo>
                    <a:pt x="5943" y="340"/>
                  </a:lnTo>
                  <a:lnTo>
                    <a:pt x="5830" y="371"/>
                  </a:lnTo>
                  <a:lnTo>
                    <a:pt x="5716" y="402"/>
                  </a:lnTo>
                  <a:lnTo>
                    <a:pt x="5604" y="435"/>
                  </a:lnTo>
                  <a:lnTo>
                    <a:pt x="5491" y="469"/>
                  </a:lnTo>
                  <a:lnTo>
                    <a:pt x="5379" y="504"/>
                  </a:lnTo>
                  <a:lnTo>
                    <a:pt x="5267" y="542"/>
                  </a:lnTo>
                  <a:lnTo>
                    <a:pt x="5156" y="579"/>
                  </a:lnTo>
                  <a:lnTo>
                    <a:pt x="5046" y="619"/>
                  </a:lnTo>
                  <a:lnTo>
                    <a:pt x="4936" y="659"/>
                  </a:lnTo>
                  <a:lnTo>
                    <a:pt x="4827" y="701"/>
                  </a:lnTo>
                  <a:lnTo>
                    <a:pt x="4718" y="744"/>
                  </a:lnTo>
                  <a:lnTo>
                    <a:pt x="4610" y="788"/>
                  </a:lnTo>
                  <a:lnTo>
                    <a:pt x="4503" y="833"/>
                  </a:lnTo>
                  <a:lnTo>
                    <a:pt x="4396" y="880"/>
                  </a:lnTo>
                  <a:lnTo>
                    <a:pt x="4289" y="928"/>
                  </a:lnTo>
                  <a:lnTo>
                    <a:pt x="4185" y="977"/>
                  </a:lnTo>
                  <a:lnTo>
                    <a:pt x="4080" y="1028"/>
                  </a:lnTo>
                  <a:lnTo>
                    <a:pt x="3976" y="1080"/>
                  </a:lnTo>
                  <a:lnTo>
                    <a:pt x="3873" y="1132"/>
                  </a:lnTo>
                  <a:lnTo>
                    <a:pt x="3770" y="1187"/>
                  </a:lnTo>
                  <a:lnTo>
                    <a:pt x="3668" y="1242"/>
                  </a:lnTo>
                  <a:lnTo>
                    <a:pt x="3568" y="1299"/>
                  </a:lnTo>
                  <a:lnTo>
                    <a:pt x="3469" y="1356"/>
                  </a:lnTo>
                  <a:lnTo>
                    <a:pt x="3369" y="1415"/>
                  </a:lnTo>
                  <a:lnTo>
                    <a:pt x="3271" y="1476"/>
                  </a:lnTo>
                  <a:lnTo>
                    <a:pt x="3174" y="1538"/>
                  </a:lnTo>
                  <a:lnTo>
                    <a:pt x="3077" y="1600"/>
                  </a:lnTo>
                  <a:lnTo>
                    <a:pt x="2982" y="1664"/>
                  </a:lnTo>
                  <a:lnTo>
                    <a:pt x="2888" y="1729"/>
                  </a:lnTo>
                  <a:lnTo>
                    <a:pt x="2795" y="1796"/>
                  </a:lnTo>
                  <a:lnTo>
                    <a:pt x="2702" y="1864"/>
                  </a:lnTo>
                  <a:lnTo>
                    <a:pt x="2612" y="1933"/>
                  </a:lnTo>
                  <a:lnTo>
                    <a:pt x="2522" y="2002"/>
                  </a:lnTo>
                  <a:lnTo>
                    <a:pt x="2432" y="2074"/>
                  </a:lnTo>
                  <a:lnTo>
                    <a:pt x="2344" y="2147"/>
                  </a:lnTo>
                  <a:lnTo>
                    <a:pt x="2258" y="2220"/>
                  </a:lnTo>
                  <a:lnTo>
                    <a:pt x="2171" y="2296"/>
                  </a:lnTo>
                  <a:lnTo>
                    <a:pt x="2087" y="2372"/>
                  </a:lnTo>
                  <a:lnTo>
                    <a:pt x="2004" y="2450"/>
                  </a:lnTo>
                  <a:lnTo>
                    <a:pt x="1921" y="2528"/>
                  </a:lnTo>
                  <a:lnTo>
                    <a:pt x="1841" y="2608"/>
                  </a:lnTo>
                  <a:lnTo>
                    <a:pt x="1761" y="2689"/>
                  </a:lnTo>
                  <a:lnTo>
                    <a:pt x="1683" y="2771"/>
                  </a:lnTo>
                  <a:lnTo>
                    <a:pt x="1606" y="2855"/>
                  </a:lnTo>
                  <a:lnTo>
                    <a:pt x="1530" y="2940"/>
                  </a:lnTo>
                  <a:lnTo>
                    <a:pt x="1530" y="2940"/>
                  </a:lnTo>
                  <a:lnTo>
                    <a:pt x="1474" y="3005"/>
                  </a:lnTo>
                  <a:lnTo>
                    <a:pt x="1418" y="3070"/>
                  </a:lnTo>
                  <a:lnTo>
                    <a:pt x="1365" y="3135"/>
                  </a:lnTo>
                  <a:lnTo>
                    <a:pt x="1311" y="3200"/>
                  </a:lnTo>
                  <a:lnTo>
                    <a:pt x="1259" y="3267"/>
                  </a:lnTo>
                  <a:lnTo>
                    <a:pt x="1209" y="3334"/>
                  </a:lnTo>
                  <a:lnTo>
                    <a:pt x="1158" y="3400"/>
                  </a:lnTo>
                  <a:lnTo>
                    <a:pt x="1109" y="3467"/>
                  </a:lnTo>
                  <a:lnTo>
                    <a:pt x="1062" y="3535"/>
                  </a:lnTo>
                  <a:lnTo>
                    <a:pt x="1015" y="3603"/>
                  </a:lnTo>
                  <a:lnTo>
                    <a:pt x="969" y="3671"/>
                  </a:lnTo>
                  <a:lnTo>
                    <a:pt x="925" y="3740"/>
                  </a:lnTo>
                  <a:lnTo>
                    <a:pt x="882" y="3808"/>
                  </a:lnTo>
                  <a:lnTo>
                    <a:pt x="839" y="3877"/>
                  </a:lnTo>
                  <a:lnTo>
                    <a:pt x="797" y="3947"/>
                  </a:lnTo>
                  <a:lnTo>
                    <a:pt x="757" y="4016"/>
                  </a:lnTo>
                  <a:lnTo>
                    <a:pt x="718" y="4087"/>
                  </a:lnTo>
                  <a:lnTo>
                    <a:pt x="680" y="4156"/>
                  </a:lnTo>
                  <a:lnTo>
                    <a:pt x="642" y="4226"/>
                  </a:lnTo>
                  <a:lnTo>
                    <a:pt x="606" y="4298"/>
                  </a:lnTo>
                  <a:lnTo>
                    <a:pt x="571" y="4368"/>
                  </a:lnTo>
                  <a:lnTo>
                    <a:pt x="536" y="4440"/>
                  </a:lnTo>
                  <a:lnTo>
                    <a:pt x="503" y="4512"/>
                  </a:lnTo>
                  <a:lnTo>
                    <a:pt x="472" y="4583"/>
                  </a:lnTo>
                  <a:lnTo>
                    <a:pt x="441" y="4655"/>
                  </a:lnTo>
                  <a:lnTo>
                    <a:pt x="411" y="4726"/>
                  </a:lnTo>
                  <a:lnTo>
                    <a:pt x="383" y="4799"/>
                  </a:lnTo>
                  <a:lnTo>
                    <a:pt x="355" y="4871"/>
                  </a:lnTo>
                  <a:lnTo>
                    <a:pt x="328" y="4944"/>
                  </a:lnTo>
                  <a:lnTo>
                    <a:pt x="302" y="5017"/>
                  </a:lnTo>
                  <a:lnTo>
                    <a:pt x="278" y="5089"/>
                  </a:lnTo>
                  <a:lnTo>
                    <a:pt x="253" y="5163"/>
                  </a:lnTo>
                  <a:lnTo>
                    <a:pt x="231" y="5236"/>
                  </a:lnTo>
                  <a:lnTo>
                    <a:pt x="209" y="5309"/>
                  </a:lnTo>
                  <a:lnTo>
                    <a:pt x="189" y="5383"/>
                  </a:lnTo>
                  <a:lnTo>
                    <a:pt x="170" y="5456"/>
                  </a:lnTo>
                  <a:lnTo>
                    <a:pt x="152" y="5530"/>
                  </a:lnTo>
                  <a:lnTo>
                    <a:pt x="135" y="5605"/>
                  </a:lnTo>
                  <a:lnTo>
                    <a:pt x="119" y="5679"/>
                  </a:lnTo>
                  <a:lnTo>
                    <a:pt x="103" y="5753"/>
                  </a:lnTo>
                  <a:lnTo>
                    <a:pt x="89" y="5827"/>
                  </a:lnTo>
                  <a:lnTo>
                    <a:pt x="76" y="5902"/>
                  </a:lnTo>
                  <a:lnTo>
                    <a:pt x="64" y="5975"/>
                  </a:lnTo>
                  <a:lnTo>
                    <a:pt x="52" y="6050"/>
                  </a:lnTo>
                  <a:lnTo>
                    <a:pt x="43" y="6125"/>
                  </a:lnTo>
                  <a:lnTo>
                    <a:pt x="34" y="6200"/>
                  </a:lnTo>
                  <a:lnTo>
                    <a:pt x="26" y="6274"/>
                  </a:lnTo>
                  <a:lnTo>
                    <a:pt x="19" y="6349"/>
                  </a:lnTo>
                  <a:lnTo>
                    <a:pt x="13" y="6424"/>
                  </a:lnTo>
                  <a:lnTo>
                    <a:pt x="9" y="6499"/>
                  </a:lnTo>
                  <a:lnTo>
                    <a:pt x="5" y="6573"/>
                  </a:lnTo>
                  <a:lnTo>
                    <a:pt x="2" y="6648"/>
                  </a:lnTo>
                  <a:lnTo>
                    <a:pt x="1" y="6723"/>
                  </a:lnTo>
                  <a:lnTo>
                    <a:pt x="0" y="6799"/>
                  </a:lnTo>
                  <a:lnTo>
                    <a:pt x="1" y="6873"/>
                  </a:lnTo>
                  <a:lnTo>
                    <a:pt x="2" y="6948"/>
                  </a:lnTo>
                  <a:lnTo>
                    <a:pt x="4" y="7023"/>
                  </a:lnTo>
                  <a:lnTo>
                    <a:pt x="9" y="7098"/>
                  </a:lnTo>
                  <a:lnTo>
                    <a:pt x="13" y="7172"/>
                  </a:lnTo>
                  <a:lnTo>
                    <a:pt x="18" y="7247"/>
                  </a:lnTo>
                  <a:lnTo>
                    <a:pt x="26" y="7322"/>
                  </a:lnTo>
                  <a:lnTo>
                    <a:pt x="33" y="7396"/>
                  </a:lnTo>
                  <a:lnTo>
                    <a:pt x="42" y="7471"/>
                  </a:lnTo>
                  <a:lnTo>
                    <a:pt x="52" y="7546"/>
                  </a:lnTo>
                  <a:lnTo>
                    <a:pt x="63" y="7620"/>
                  </a:lnTo>
                  <a:lnTo>
                    <a:pt x="75" y="7694"/>
                  </a:lnTo>
                  <a:lnTo>
                    <a:pt x="88" y="7768"/>
                  </a:lnTo>
                  <a:lnTo>
                    <a:pt x="102" y="7843"/>
                  </a:lnTo>
                  <a:lnTo>
                    <a:pt x="116" y="7916"/>
                  </a:lnTo>
                  <a:lnTo>
                    <a:pt x="134" y="7990"/>
                  </a:lnTo>
                  <a:lnTo>
                    <a:pt x="151" y="8065"/>
                  </a:lnTo>
                  <a:lnTo>
                    <a:pt x="169" y="8139"/>
                  </a:lnTo>
                  <a:lnTo>
                    <a:pt x="188" y="8212"/>
                  </a:lnTo>
                  <a:lnTo>
                    <a:pt x="208" y="8285"/>
                  </a:lnTo>
                  <a:lnTo>
                    <a:pt x="230" y="8359"/>
                  </a:lnTo>
                  <a:lnTo>
                    <a:pt x="251" y="8431"/>
                  </a:lnTo>
                  <a:lnTo>
                    <a:pt x="275" y="8505"/>
                  </a:lnTo>
                  <a:lnTo>
                    <a:pt x="299" y="8577"/>
                  </a:lnTo>
                  <a:lnTo>
                    <a:pt x="325" y="8650"/>
                  </a:lnTo>
                  <a:lnTo>
                    <a:pt x="352" y="8723"/>
                  </a:lnTo>
                  <a:lnTo>
                    <a:pt x="379" y="8794"/>
                  </a:lnTo>
                  <a:lnTo>
                    <a:pt x="407" y="8867"/>
                  </a:lnTo>
                  <a:lnTo>
                    <a:pt x="437" y="8938"/>
                  </a:lnTo>
                  <a:lnTo>
                    <a:pt x="468" y="9010"/>
                  </a:lnTo>
                  <a:lnTo>
                    <a:pt x="499" y="9081"/>
                  </a:lnTo>
                  <a:lnTo>
                    <a:pt x="532" y="9152"/>
                  </a:lnTo>
                  <a:lnTo>
                    <a:pt x="566" y="9223"/>
                  </a:lnTo>
                  <a:lnTo>
                    <a:pt x="601" y="9294"/>
                  </a:lnTo>
                  <a:lnTo>
                    <a:pt x="637" y="9364"/>
                  </a:lnTo>
                  <a:lnTo>
                    <a:pt x="673" y="9435"/>
                  </a:lnTo>
                  <a:lnTo>
                    <a:pt x="712" y="9504"/>
                  </a:lnTo>
                  <a:lnTo>
                    <a:pt x="750" y="9574"/>
                  </a:lnTo>
                  <a:lnTo>
                    <a:pt x="791" y="9643"/>
                  </a:lnTo>
                  <a:lnTo>
                    <a:pt x="831" y="9712"/>
                  </a:lnTo>
                  <a:lnTo>
                    <a:pt x="873" y="9781"/>
                  </a:lnTo>
                  <a:lnTo>
                    <a:pt x="917" y="9849"/>
                  </a:lnTo>
                  <a:lnTo>
                    <a:pt x="961" y="9917"/>
                  </a:lnTo>
                  <a:lnTo>
                    <a:pt x="1006" y="9986"/>
                  </a:lnTo>
                  <a:lnTo>
                    <a:pt x="1053" y="10053"/>
                  </a:lnTo>
                  <a:lnTo>
                    <a:pt x="1100" y="10120"/>
                  </a:lnTo>
                  <a:lnTo>
                    <a:pt x="1148" y="10186"/>
                  </a:lnTo>
                  <a:lnTo>
                    <a:pt x="1197" y="10253"/>
                  </a:lnTo>
                  <a:lnTo>
                    <a:pt x="1247" y="10319"/>
                  </a:lnTo>
                  <a:lnTo>
                    <a:pt x="1298" y="10385"/>
                  </a:lnTo>
                  <a:lnTo>
                    <a:pt x="1351" y="10450"/>
                  </a:lnTo>
                  <a:lnTo>
                    <a:pt x="1404" y="10515"/>
                  </a:lnTo>
                  <a:lnTo>
                    <a:pt x="1459" y="10579"/>
                  </a:lnTo>
                  <a:lnTo>
                    <a:pt x="1514" y="10645"/>
                  </a:lnTo>
                  <a:lnTo>
                    <a:pt x="1571" y="10708"/>
                  </a:lnTo>
                  <a:lnTo>
                    <a:pt x="1629" y="10772"/>
                  </a:lnTo>
                  <a:lnTo>
                    <a:pt x="1687" y="10835"/>
                  </a:lnTo>
                  <a:lnTo>
                    <a:pt x="1746" y="10896"/>
                  </a:lnTo>
                  <a:lnTo>
                    <a:pt x="1807" y="10959"/>
                  </a:lnTo>
                  <a:lnTo>
                    <a:pt x="1869" y="11020"/>
                  </a:lnTo>
                  <a:lnTo>
                    <a:pt x="1931" y="11082"/>
                  </a:lnTo>
                  <a:lnTo>
                    <a:pt x="1995" y="11143"/>
                  </a:lnTo>
                  <a:lnTo>
                    <a:pt x="2060" y="11203"/>
                  </a:lnTo>
                  <a:lnTo>
                    <a:pt x="2125" y="11263"/>
                  </a:lnTo>
                  <a:lnTo>
                    <a:pt x="2193" y="11323"/>
                  </a:lnTo>
                  <a:lnTo>
                    <a:pt x="2260" y="11381"/>
                  </a:lnTo>
                  <a:lnTo>
                    <a:pt x="2329" y="11440"/>
                  </a:lnTo>
                  <a:lnTo>
                    <a:pt x="2399" y="11498"/>
                  </a:lnTo>
                  <a:lnTo>
                    <a:pt x="2469" y="11555"/>
                  </a:lnTo>
                  <a:lnTo>
                    <a:pt x="2542" y="11613"/>
                  </a:lnTo>
                  <a:lnTo>
                    <a:pt x="2615" y="11668"/>
                  </a:lnTo>
                  <a:lnTo>
                    <a:pt x="2689" y="11725"/>
                  </a:lnTo>
                  <a:lnTo>
                    <a:pt x="2764" y="11781"/>
                  </a:lnTo>
                  <a:lnTo>
                    <a:pt x="2840" y="11835"/>
                  </a:lnTo>
                  <a:lnTo>
                    <a:pt x="2840" y="11835"/>
                  </a:lnTo>
                  <a:lnTo>
                    <a:pt x="2835" y="11925"/>
                  </a:lnTo>
                  <a:lnTo>
                    <a:pt x="2829" y="12018"/>
                  </a:lnTo>
                  <a:lnTo>
                    <a:pt x="2821" y="12114"/>
                  </a:lnTo>
                  <a:lnTo>
                    <a:pt x="2814" y="12212"/>
                  </a:lnTo>
                  <a:lnTo>
                    <a:pt x="2804" y="12313"/>
                  </a:lnTo>
                  <a:lnTo>
                    <a:pt x="2794" y="12418"/>
                  </a:lnTo>
                  <a:lnTo>
                    <a:pt x="2783" y="12525"/>
                  </a:lnTo>
                  <a:lnTo>
                    <a:pt x="2770" y="12636"/>
                  </a:lnTo>
                  <a:lnTo>
                    <a:pt x="2756" y="12749"/>
                  </a:lnTo>
                  <a:lnTo>
                    <a:pt x="2740" y="12866"/>
                  </a:lnTo>
                  <a:lnTo>
                    <a:pt x="2723" y="12986"/>
                  </a:lnTo>
                  <a:lnTo>
                    <a:pt x="2705" y="13109"/>
                  </a:lnTo>
                  <a:lnTo>
                    <a:pt x="2684" y="13235"/>
                  </a:lnTo>
                  <a:lnTo>
                    <a:pt x="2662" y="13364"/>
                  </a:lnTo>
                  <a:lnTo>
                    <a:pt x="2637" y="13496"/>
                  </a:lnTo>
                  <a:lnTo>
                    <a:pt x="2612" y="13633"/>
                  </a:lnTo>
                  <a:lnTo>
                    <a:pt x="2584" y="13772"/>
                  </a:lnTo>
                  <a:lnTo>
                    <a:pt x="2554" y="13914"/>
                  </a:lnTo>
                  <a:lnTo>
                    <a:pt x="2522" y="14060"/>
                  </a:lnTo>
                  <a:lnTo>
                    <a:pt x="2488" y="14210"/>
                  </a:lnTo>
                  <a:lnTo>
                    <a:pt x="2451" y="14362"/>
                  </a:lnTo>
                  <a:lnTo>
                    <a:pt x="2412" y="14518"/>
                  </a:lnTo>
                  <a:lnTo>
                    <a:pt x="2371" y="14677"/>
                  </a:lnTo>
                  <a:lnTo>
                    <a:pt x="2326" y="14841"/>
                  </a:lnTo>
                  <a:lnTo>
                    <a:pt x="2280" y="15007"/>
                  </a:lnTo>
                  <a:lnTo>
                    <a:pt x="2231" y="15177"/>
                  </a:lnTo>
                  <a:lnTo>
                    <a:pt x="2179" y="15351"/>
                  </a:lnTo>
                  <a:lnTo>
                    <a:pt x="2124" y="15528"/>
                  </a:lnTo>
                  <a:lnTo>
                    <a:pt x="2067" y="15709"/>
                  </a:lnTo>
                  <a:lnTo>
                    <a:pt x="2006" y="15893"/>
                  </a:lnTo>
                  <a:lnTo>
                    <a:pt x="1943" y="16081"/>
                  </a:lnTo>
                  <a:lnTo>
                    <a:pt x="1875" y="16274"/>
                  </a:lnTo>
                  <a:lnTo>
                    <a:pt x="1875" y="16274"/>
                  </a:lnTo>
                  <a:lnTo>
                    <a:pt x="1864" y="16312"/>
                  </a:lnTo>
                  <a:lnTo>
                    <a:pt x="1854" y="16349"/>
                  </a:lnTo>
                  <a:lnTo>
                    <a:pt x="1846" y="16388"/>
                  </a:lnTo>
                  <a:lnTo>
                    <a:pt x="1842" y="16425"/>
                  </a:lnTo>
                  <a:lnTo>
                    <a:pt x="1840" y="16463"/>
                  </a:lnTo>
                  <a:lnTo>
                    <a:pt x="1840" y="16499"/>
                  </a:lnTo>
                  <a:lnTo>
                    <a:pt x="1842" y="16535"/>
                  </a:lnTo>
                  <a:lnTo>
                    <a:pt x="1846" y="16571"/>
                  </a:lnTo>
                  <a:lnTo>
                    <a:pt x="1854" y="16607"/>
                  </a:lnTo>
                  <a:lnTo>
                    <a:pt x="1863" y="16642"/>
                  </a:lnTo>
                  <a:lnTo>
                    <a:pt x="1873" y="16675"/>
                  </a:lnTo>
                  <a:lnTo>
                    <a:pt x="1886" y="16708"/>
                  </a:lnTo>
                  <a:lnTo>
                    <a:pt x="1901" y="16741"/>
                  </a:lnTo>
                  <a:lnTo>
                    <a:pt x="1917" y="16772"/>
                  </a:lnTo>
                  <a:lnTo>
                    <a:pt x="1935" y="16802"/>
                  </a:lnTo>
                  <a:lnTo>
                    <a:pt x="1955" y="16831"/>
                  </a:lnTo>
                  <a:lnTo>
                    <a:pt x="1977" y="16860"/>
                  </a:lnTo>
                  <a:lnTo>
                    <a:pt x="1999" y="16885"/>
                  </a:lnTo>
                  <a:lnTo>
                    <a:pt x="2024" y="16911"/>
                  </a:lnTo>
                  <a:lnTo>
                    <a:pt x="2050" y="16936"/>
                  </a:lnTo>
                  <a:lnTo>
                    <a:pt x="2077" y="16958"/>
                  </a:lnTo>
                  <a:lnTo>
                    <a:pt x="2106" y="16978"/>
                  </a:lnTo>
                  <a:lnTo>
                    <a:pt x="2135" y="16997"/>
                  </a:lnTo>
                  <a:lnTo>
                    <a:pt x="2166" y="17015"/>
                  </a:lnTo>
                  <a:lnTo>
                    <a:pt x="2198" y="17031"/>
                  </a:lnTo>
                  <a:lnTo>
                    <a:pt x="2231" y="17044"/>
                  </a:lnTo>
                  <a:lnTo>
                    <a:pt x="2265" y="17056"/>
                  </a:lnTo>
                  <a:lnTo>
                    <a:pt x="2301" y="17067"/>
                  </a:lnTo>
                  <a:lnTo>
                    <a:pt x="2337" y="17074"/>
                  </a:lnTo>
                  <a:lnTo>
                    <a:pt x="2373" y="17080"/>
                  </a:lnTo>
                  <a:lnTo>
                    <a:pt x="2411" y="17084"/>
                  </a:lnTo>
                  <a:lnTo>
                    <a:pt x="2449" y="17085"/>
                  </a:lnTo>
                  <a:lnTo>
                    <a:pt x="2449" y="17085"/>
                  </a:lnTo>
                  <a:lnTo>
                    <a:pt x="2473" y="17084"/>
                  </a:lnTo>
                  <a:lnTo>
                    <a:pt x="2497" y="17083"/>
                  </a:lnTo>
                  <a:lnTo>
                    <a:pt x="2522" y="17081"/>
                  </a:lnTo>
                  <a:lnTo>
                    <a:pt x="2545" y="17076"/>
                  </a:lnTo>
                  <a:lnTo>
                    <a:pt x="2570" y="17072"/>
                  </a:lnTo>
                  <a:lnTo>
                    <a:pt x="2593" y="17067"/>
                  </a:lnTo>
                  <a:lnTo>
                    <a:pt x="2617" y="17060"/>
                  </a:lnTo>
                  <a:lnTo>
                    <a:pt x="2640" y="17053"/>
                  </a:lnTo>
                  <a:lnTo>
                    <a:pt x="2664" y="17045"/>
                  </a:lnTo>
                  <a:lnTo>
                    <a:pt x="2686" y="17036"/>
                  </a:lnTo>
                  <a:lnTo>
                    <a:pt x="2709" y="17025"/>
                  </a:lnTo>
                  <a:lnTo>
                    <a:pt x="2731" y="17015"/>
                  </a:lnTo>
                  <a:lnTo>
                    <a:pt x="2754" y="17002"/>
                  </a:lnTo>
                  <a:lnTo>
                    <a:pt x="2775" y="16989"/>
                  </a:lnTo>
                  <a:lnTo>
                    <a:pt x="2796" y="16975"/>
                  </a:lnTo>
                  <a:lnTo>
                    <a:pt x="2817" y="16960"/>
                  </a:lnTo>
                  <a:lnTo>
                    <a:pt x="2817" y="16960"/>
                  </a:lnTo>
                  <a:lnTo>
                    <a:pt x="2960" y="16851"/>
                  </a:lnTo>
                  <a:lnTo>
                    <a:pt x="3104" y="16743"/>
                  </a:lnTo>
                  <a:lnTo>
                    <a:pt x="3250" y="16637"/>
                  </a:lnTo>
                  <a:lnTo>
                    <a:pt x="3395" y="16530"/>
                  </a:lnTo>
                  <a:lnTo>
                    <a:pt x="3541" y="16423"/>
                  </a:lnTo>
                  <a:lnTo>
                    <a:pt x="3689" y="16317"/>
                  </a:lnTo>
                  <a:lnTo>
                    <a:pt x="3985" y="16107"/>
                  </a:lnTo>
                  <a:lnTo>
                    <a:pt x="4283" y="15897"/>
                  </a:lnTo>
                  <a:lnTo>
                    <a:pt x="4581" y="15687"/>
                  </a:lnTo>
                  <a:lnTo>
                    <a:pt x="5179" y="15270"/>
                  </a:lnTo>
                  <a:lnTo>
                    <a:pt x="5477" y="15060"/>
                  </a:lnTo>
                  <a:lnTo>
                    <a:pt x="5775" y="14849"/>
                  </a:lnTo>
                  <a:lnTo>
                    <a:pt x="5922" y="14743"/>
                  </a:lnTo>
                  <a:lnTo>
                    <a:pt x="6069" y="14638"/>
                  </a:lnTo>
                  <a:lnTo>
                    <a:pt x="6216" y="14531"/>
                  </a:lnTo>
                  <a:lnTo>
                    <a:pt x="6361" y="14424"/>
                  </a:lnTo>
                  <a:lnTo>
                    <a:pt x="6507" y="14317"/>
                  </a:lnTo>
                  <a:lnTo>
                    <a:pt x="6651" y="14209"/>
                  </a:lnTo>
                  <a:lnTo>
                    <a:pt x="6794" y="14101"/>
                  </a:lnTo>
                  <a:lnTo>
                    <a:pt x="6936" y="13991"/>
                  </a:lnTo>
                  <a:lnTo>
                    <a:pt x="7077" y="13882"/>
                  </a:lnTo>
                  <a:lnTo>
                    <a:pt x="7217" y="13771"/>
                  </a:lnTo>
                  <a:lnTo>
                    <a:pt x="7356" y="13660"/>
                  </a:lnTo>
                  <a:lnTo>
                    <a:pt x="7493" y="13548"/>
                  </a:lnTo>
                  <a:lnTo>
                    <a:pt x="7493" y="13548"/>
                  </a:lnTo>
                  <a:lnTo>
                    <a:pt x="7660" y="13565"/>
                  </a:lnTo>
                  <a:lnTo>
                    <a:pt x="7826" y="13579"/>
                  </a:lnTo>
                  <a:lnTo>
                    <a:pt x="7993" y="13591"/>
                  </a:lnTo>
                  <a:lnTo>
                    <a:pt x="8160" y="13600"/>
                  </a:lnTo>
                  <a:lnTo>
                    <a:pt x="8325" y="13607"/>
                  </a:lnTo>
                  <a:lnTo>
                    <a:pt x="8492" y="13612"/>
                  </a:lnTo>
                  <a:lnTo>
                    <a:pt x="8658" y="13615"/>
                  </a:lnTo>
                  <a:lnTo>
                    <a:pt x="8823" y="13614"/>
                  </a:lnTo>
                  <a:lnTo>
                    <a:pt x="8989" y="13612"/>
                  </a:lnTo>
                  <a:lnTo>
                    <a:pt x="9153" y="13606"/>
                  </a:lnTo>
                  <a:lnTo>
                    <a:pt x="9318" y="13599"/>
                  </a:lnTo>
                  <a:lnTo>
                    <a:pt x="9483" y="13589"/>
                  </a:lnTo>
                  <a:lnTo>
                    <a:pt x="9646" y="13576"/>
                  </a:lnTo>
                  <a:lnTo>
                    <a:pt x="9808" y="13562"/>
                  </a:lnTo>
                  <a:lnTo>
                    <a:pt x="9972" y="13546"/>
                  </a:lnTo>
                  <a:lnTo>
                    <a:pt x="10133" y="13525"/>
                  </a:lnTo>
                  <a:lnTo>
                    <a:pt x="10295" y="13504"/>
                  </a:lnTo>
                  <a:lnTo>
                    <a:pt x="10455" y="13480"/>
                  </a:lnTo>
                  <a:lnTo>
                    <a:pt x="10615" y="13454"/>
                  </a:lnTo>
                  <a:lnTo>
                    <a:pt x="10774" y="13425"/>
                  </a:lnTo>
                  <a:lnTo>
                    <a:pt x="10933" y="13394"/>
                  </a:lnTo>
                  <a:lnTo>
                    <a:pt x="11091" y="13361"/>
                  </a:lnTo>
                  <a:lnTo>
                    <a:pt x="11247" y="13326"/>
                  </a:lnTo>
                  <a:lnTo>
                    <a:pt x="11403" y="13288"/>
                  </a:lnTo>
                  <a:lnTo>
                    <a:pt x="11558" y="13248"/>
                  </a:lnTo>
                  <a:lnTo>
                    <a:pt x="11712" y="13206"/>
                  </a:lnTo>
                  <a:lnTo>
                    <a:pt x="11863" y="13161"/>
                  </a:lnTo>
                  <a:lnTo>
                    <a:pt x="12015" y="13114"/>
                  </a:lnTo>
                  <a:lnTo>
                    <a:pt x="12166" y="13066"/>
                  </a:lnTo>
                  <a:lnTo>
                    <a:pt x="12315" y="13015"/>
                  </a:lnTo>
                  <a:lnTo>
                    <a:pt x="12463" y="12961"/>
                  </a:lnTo>
                  <a:lnTo>
                    <a:pt x="12610" y="12906"/>
                  </a:lnTo>
                  <a:lnTo>
                    <a:pt x="12756" y="12849"/>
                  </a:lnTo>
                  <a:lnTo>
                    <a:pt x="12899" y="12790"/>
                  </a:lnTo>
                  <a:lnTo>
                    <a:pt x="13042" y="12728"/>
                  </a:lnTo>
                  <a:lnTo>
                    <a:pt x="13183" y="12664"/>
                  </a:lnTo>
                  <a:lnTo>
                    <a:pt x="13323" y="12597"/>
                  </a:lnTo>
                  <a:lnTo>
                    <a:pt x="13462" y="12530"/>
                  </a:lnTo>
                  <a:lnTo>
                    <a:pt x="13599" y="12460"/>
                  </a:lnTo>
                  <a:lnTo>
                    <a:pt x="13666" y="12423"/>
                  </a:lnTo>
                  <a:lnTo>
                    <a:pt x="13733" y="12387"/>
                  </a:lnTo>
                  <a:lnTo>
                    <a:pt x="13801" y="12351"/>
                  </a:lnTo>
                  <a:lnTo>
                    <a:pt x="13867" y="12313"/>
                  </a:lnTo>
                  <a:lnTo>
                    <a:pt x="13933" y="12275"/>
                  </a:lnTo>
                  <a:lnTo>
                    <a:pt x="13998" y="12236"/>
                  </a:lnTo>
                  <a:lnTo>
                    <a:pt x="14065" y="12198"/>
                  </a:lnTo>
                  <a:lnTo>
                    <a:pt x="14129" y="12159"/>
                  </a:lnTo>
                  <a:lnTo>
                    <a:pt x="14194" y="12119"/>
                  </a:lnTo>
                  <a:lnTo>
                    <a:pt x="14257" y="12078"/>
                  </a:lnTo>
                  <a:lnTo>
                    <a:pt x="14321" y="12037"/>
                  </a:lnTo>
                  <a:lnTo>
                    <a:pt x="14384" y="11996"/>
                  </a:lnTo>
                  <a:lnTo>
                    <a:pt x="14447" y="11954"/>
                  </a:lnTo>
                  <a:lnTo>
                    <a:pt x="14509" y="11912"/>
                  </a:lnTo>
                  <a:lnTo>
                    <a:pt x="14570" y="11868"/>
                  </a:lnTo>
                  <a:lnTo>
                    <a:pt x="14632" y="11825"/>
                  </a:lnTo>
                  <a:lnTo>
                    <a:pt x="14692" y="11782"/>
                  </a:lnTo>
                  <a:lnTo>
                    <a:pt x="14753" y="11737"/>
                  </a:lnTo>
                  <a:lnTo>
                    <a:pt x="14813" y="11692"/>
                  </a:lnTo>
                  <a:lnTo>
                    <a:pt x="14871" y="11646"/>
                  </a:lnTo>
                  <a:lnTo>
                    <a:pt x="14930" y="11600"/>
                  </a:lnTo>
                  <a:lnTo>
                    <a:pt x="14989" y="11554"/>
                  </a:lnTo>
                  <a:lnTo>
                    <a:pt x="15047" y="11507"/>
                  </a:lnTo>
                  <a:lnTo>
                    <a:pt x="15103" y="11460"/>
                  </a:lnTo>
                  <a:lnTo>
                    <a:pt x="15160" y="11412"/>
                  </a:lnTo>
                  <a:lnTo>
                    <a:pt x="15216" y="11364"/>
                  </a:lnTo>
                  <a:lnTo>
                    <a:pt x="15272" y="11315"/>
                  </a:lnTo>
                  <a:lnTo>
                    <a:pt x="15327" y="11266"/>
                  </a:lnTo>
                  <a:lnTo>
                    <a:pt x="15382" y="11216"/>
                  </a:lnTo>
                  <a:lnTo>
                    <a:pt x="15436" y="11166"/>
                  </a:lnTo>
                  <a:lnTo>
                    <a:pt x="15489" y="11115"/>
                  </a:lnTo>
                  <a:lnTo>
                    <a:pt x="15542" y="11064"/>
                  </a:lnTo>
                  <a:lnTo>
                    <a:pt x="15595" y="11013"/>
                  </a:lnTo>
                  <a:lnTo>
                    <a:pt x="15646" y="10961"/>
                  </a:lnTo>
                  <a:lnTo>
                    <a:pt x="15697" y="10908"/>
                  </a:lnTo>
                  <a:lnTo>
                    <a:pt x="15748" y="10855"/>
                  </a:lnTo>
                  <a:lnTo>
                    <a:pt x="15798" y="10801"/>
                  </a:lnTo>
                  <a:lnTo>
                    <a:pt x="15847" y="10747"/>
                  </a:lnTo>
                  <a:lnTo>
                    <a:pt x="15896" y="10694"/>
                  </a:lnTo>
                  <a:lnTo>
                    <a:pt x="15944" y="10638"/>
                  </a:lnTo>
                  <a:lnTo>
                    <a:pt x="15992" y="10583"/>
                  </a:lnTo>
                  <a:lnTo>
                    <a:pt x="16039" y="10527"/>
                  </a:lnTo>
                  <a:lnTo>
                    <a:pt x="16085" y="10470"/>
                  </a:lnTo>
                  <a:lnTo>
                    <a:pt x="16131" y="10414"/>
                  </a:lnTo>
                  <a:lnTo>
                    <a:pt x="16176" y="10357"/>
                  </a:lnTo>
                  <a:lnTo>
                    <a:pt x="16221" y="10300"/>
                  </a:lnTo>
                  <a:lnTo>
                    <a:pt x="16265" y="10241"/>
                  </a:lnTo>
                  <a:lnTo>
                    <a:pt x="16307" y="10183"/>
                  </a:lnTo>
                  <a:lnTo>
                    <a:pt x="16350" y="10123"/>
                  </a:lnTo>
                  <a:lnTo>
                    <a:pt x="16392" y="10065"/>
                  </a:lnTo>
                  <a:lnTo>
                    <a:pt x="16392" y="10065"/>
                  </a:lnTo>
                  <a:lnTo>
                    <a:pt x="16225" y="10049"/>
                  </a:lnTo>
                  <a:lnTo>
                    <a:pt x="16057" y="10031"/>
                  </a:lnTo>
                  <a:lnTo>
                    <a:pt x="15892" y="10011"/>
                  </a:lnTo>
                  <a:lnTo>
                    <a:pt x="15726" y="9988"/>
                  </a:lnTo>
                  <a:lnTo>
                    <a:pt x="15561" y="9963"/>
                  </a:lnTo>
                  <a:lnTo>
                    <a:pt x="15396" y="9937"/>
                  </a:lnTo>
                  <a:lnTo>
                    <a:pt x="15232" y="9907"/>
                  </a:lnTo>
                  <a:lnTo>
                    <a:pt x="15069" y="9876"/>
                  </a:lnTo>
                  <a:lnTo>
                    <a:pt x="14907" y="9842"/>
                  </a:lnTo>
                  <a:lnTo>
                    <a:pt x="14744" y="9805"/>
                  </a:lnTo>
                  <a:lnTo>
                    <a:pt x="14583" y="9767"/>
                  </a:lnTo>
                  <a:lnTo>
                    <a:pt x="14423" y="9726"/>
                  </a:lnTo>
                  <a:lnTo>
                    <a:pt x="14263" y="9684"/>
                  </a:lnTo>
                  <a:lnTo>
                    <a:pt x="14104" y="9638"/>
                  </a:lnTo>
                  <a:lnTo>
                    <a:pt x="13946" y="9591"/>
                  </a:lnTo>
                  <a:lnTo>
                    <a:pt x="13789" y="9540"/>
                  </a:lnTo>
                  <a:lnTo>
                    <a:pt x="13789" y="9540"/>
                  </a:lnTo>
                  <a:lnTo>
                    <a:pt x="13677" y="9503"/>
                  </a:lnTo>
                  <a:lnTo>
                    <a:pt x="13567" y="9466"/>
                  </a:lnTo>
                  <a:lnTo>
                    <a:pt x="13455" y="9426"/>
                  </a:lnTo>
                  <a:lnTo>
                    <a:pt x="13346" y="9387"/>
                  </a:lnTo>
                  <a:lnTo>
                    <a:pt x="13239" y="9346"/>
                  </a:lnTo>
                  <a:lnTo>
                    <a:pt x="13132" y="9305"/>
                  </a:lnTo>
                  <a:lnTo>
                    <a:pt x="13025" y="9262"/>
                  </a:lnTo>
                  <a:lnTo>
                    <a:pt x="12919" y="9218"/>
                  </a:lnTo>
                  <a:lnTo>
                    <a:pt x="12815" y="9174"/>
                  </a:lnTo>
                  <a:lnTo>
                    <a:pt x="12712" y="9128"/>
                  </a:lnTo>
                  <a:lnTo>
                    <a:pt x="12609" y="9082"/>
                  </a:lnTo>
                  <a:lnTo>
                    <a:pt x="12508" y="9035"/>
                  </a:lnTo>
                  <a:lnTo>
                    <a:pt x="12407" y="8987"/>
                  </a:lnTo>
                  <a:lnTo>
                    <a:pt x="12307" y="8938"/>
                  </a:lnTo>
                  <a:lnTo>
                    <a:pt x="12208" y="8889"/>
                  </a:lnTo>
                  <a:lnTo>
                    <a:pt x="12111" y="8839"/>
                  </a:lnTo>
                  <a:lnTo>
                    <a:pt x="12014" y="8787"/>
                  </a:lnTo>
                  <a:lnTo>
                    <a:pt x="11919" y="8735"/>
                  </a:lnTo>
                  <a:lnTo>
                    <a:pt x="11824" y="8682"/>
                  </a:lnTo>
                  <a:lnTo>
                    <a:pt x="11730" y="8629"/>
                  </a:lnTo>
                  <a:lnTo>
                    <a:pt x="11637" y="8574"/>
                  </a:lnTo>
                  <a:lnTo>
                    <a:pt x="11546" y="8519"/>
                  </a:lnTo>
                  <a:lnTo>
                    <a:pt x="11455" y="8462"/>
                  </a:lnTo>
                  <a:lnTo>
                    <a:pt x="11365" y="8405"/>
                  </a:lnTo>
                  <a:lnTo>
                    <a:pt x="11277" y="8348"/>
                  </a:lnTo>
                  <a:lnTo>
                    <a:pt x="11188" y="8290"/>
                  </a:lnTo>
                  <a:lnTo>
                    <a:pt x="11101" y="8230"/>
                  </a:lnTo>
                  <a:lnTo>
                    <a:pt x="11016" y="8171"/>
                  </a:lnTo>
                  <a:lnTo>
                    <a:pt x="10931" y="8111"/>
                  </a:lnTo>
                  <a:lnTo>
                    <a:pt x="10847" y="8049"/>
                  </a:lnTo>
                  <a:lnTo>
                    <a:pt x="10765" y="7987"/>
                  </a:lnTo>
                  <a:lnTo>
                    <a:pt x="10684" y="7924"/>
                  </a:lnTo>
                  <a:lnTo>
                    <a:pt x="10602" y="7861"/>
                  </a:lnTo>
                  <a:lnTo>
                    <a:pt x="10523" y="7797"/>
                  </a:lnTo>
                  <a:lnTo>
                    <a:pt x="10444" y="7733"/>
                  </a:lnTo>
                  <a:lnTo>
                    <a:pt x="10367" y="7667"/>
                  </a:lnTo>
                  <a:lnTo>
                    <a:pt x="10290" y="7602"/>
                  </a:lnTo>
                  <a:lnTo>
                    <a:pt x="10216" y="7534"/>
                  </a:lnTo>
                  <a:lnTo>
                    <a:pt x="10141" y="7467"/>
                  </a:lnTo>
                  <a:lnTo>
                    <a:pt x="10068" y="7400"/>
                  </a:lnTo>
                  <a:lnTo>
                    <a:pt x="9995" y="7330"/>
                  </a:lnTo>
                  <a:lnTo>
                    <a:pt x="9925" y="7262"/>
                  </a:lnTo>
                  <a:lnTo>
                    <a:pt x="9854" y="7191"/>
                  </a:lnTo>
                  <a:lnTo>
                    <a:pt x="9785" y="7121"/>
                  </a:lnTo>
                  <a:lnTo>
                    <a:pt x="9718" y="7051"/>
                  </a:lnTo>
                  <a:lnTo>
                    <a:pt x="9650" y="6979"/>
                  </a:lnTo>
                  <a:lnTo>
                    <a:pt x="9585" y="6907"/>
                  </a:lnTo>
                  <a:lnTo>
                    <a:pt x="9520" y="6835"/>
                  </a:lnTo>
                  <a:lnTo>
                    <a:pt x="9457" y="6761"/>
                  </a:lnTo>
                  <a:lnTo>
                    <a:pt x="9394" y="6688"/>
                  </a:lnTo>
                  <a:lnTo>
                    <a:pt x="9333" y="6614"/>
                  </a:lnTo>
                  <a:lnTo>
                    <a:pt x="9272" y="6539"/>
                  </a:lnTo>
                  <a:lnTo>
                    <a:pt x="9213" y="6463"/>
                  </a:lnTo>
                  <a:lnTo>
                    <a:pt x="9156" y="6388"/>
                  </a:lnTo>
                  <a:lnTo>
                    <a:pt x="9098" y="6312"/>
                  </a:lnTo>
                  <a:lnTo>
                    <a:pt x="9042" y="6235"/>
                  </a:lnTo>
                  <a:lnTo>
                    <a:pt x="8988" y="6157"/>
                  </a:lnTo>
                  <a:lnTo>
                    <a:pt x="8933" y="6080"/>
                  </a:lnTo>
                  <a:lnTo>
                    <a:pt x="8881" y="6001"/>
                  </a:lnTo>
                  <a:lnTo>
                    <a:pt x="8830" y="5923"/>
                  </a:lnTo>
                  <a:lnTo>
                    <a:pt x="8779" y="5844"/>
                  </a:lnTo>
                  <a:lnTo>
                    <a:pt x="8730" y="5764"/>
                  </a:lnTo>
                  <a:lnTo>
                    <a:pt x="8682" y="5685"/>
                  </a:lnTo>
                  <a:lnTo>
                    <a:pt x="8635" y="5604"/>
                  </a:lnTo>
                  <a:lnTo>
                    <a:pt x="8589" y="5524"/>
                  </a:lnTo>
                  <a:lnTo>
                    <a:pt x="8545" y="5443"/>
                  </a:lnTo>
                  <a:lnTo>
                    <a:pt x="8502" y="5360"/>
                  </a:lnTo>
                  <a:lnTo>
                    <a:pt x="8460" y="5279"/>
                  </a:lnTo>
                  <a:lnTo>
                    <a:pt x="8418" y="5197"/>
                  </a:lnTo>
                  <a:lnTo>
                    <a:pt x="8379" y="5114"/>
                  </a:lnTo>
                  <a:lnTo>
                    <a:pt x="8339" y="5031"/>
                  </a:lnTo>
                  <a:lnTo>
                    <a:pt x="8302" y="4948"/>
                  </a:lnTo>
                  <a:lnTo>
                    <a:pt x="8265" y="4864"/>
                  </a:lnTo>
                  <a:lnTo>
                    <a:pt x="8230" y="4781"/>
                  </a:lnTo>
                  <a:lnTo>
                    <a:pt x="8196" y="4696"/>
                  </a:lnTo>
                  <a:lnTo>
                    <a:pt x="8163" y="4611"/>
                  </a:lnTo>
                  <a:lnTo>
                    <a:pt x="8131" y="4526"/>
                  </a:lnTo>
                  <a:lnTo>
                    <a:pt x="8101" y="4441"/>
                  </a:lnTo>
                  <a:lnTo>
                    <a:pt x="8071" y="4356"/>
                  </a:lnTo>
                  <a:lnTo>
                    <a:pt x="8043" y="4270"/>
                  </a:lnTo>
                  <a:lnTo>
                    <a:pt x="8016" y="4184"/>
                  </a:lnTo>
                  <a:lnTo>
                    <a:pt x="7990" y="4097"/>
                  </a:lnTo>
                  <a:lnTo>
                    <a:pt x="7965" y="4011"/>
                  </a:lnTo>
                  <a:lnTo>
                    <a:pt x="7942" y="3924"/>
                  </a:lnTo>
                  <a:lnTo>
                    <a:pt x="7920" y="3837"/>
                  </a:lnTo>
                  <a:lnTo>
                    <a:pt x="7899" y="3750"/>
                  </a:lnTo>
                  <a:lnTo>
                    <a:pt x="7880" y="3663"/>
                  </a:lnTo>
                  <a:lnTo>
                    <a:pt x="7860" y="3575"/>
                  </a:lnTo>
                  <a:lnTo>
                    <a:pt x="7843" y="3487"/>
                  </a:lnTo>
                  <a:lnTo>
                    <a:pt x="7827" y="3399"/>
                  </a:lnTo>
                  <a:lnTo>
                    <a:pt x="7812" y="3310"/>
                  </a:lnTo>
                  <a:lnTo>
                    <a:pt x="7798" y="3222"/>
                  </a:lnTo>
                  <a:lnTo>
                    <a:pt x="7787" y="3133"/>
                  </a:lnTo>
                  <a:lnTo>
                    <a:pt x="7775" y="3044"/>
                  </a:lnTo>
                  <a:lnTo>
                    <a:pt x="7765" y="2956"/>
                  </a:lnTo>
                  <a:lnTo>
                    <a:pt x="7757" y="2867"/>
                  </a:lnTo>
                  <a:lnTo>
                    <a:pt x="7749" y="2778"/>
                  </a:lnTo>
                  <a:lnTo>
                    <a:pt x="7743" y="2689"/>
                  </a:lnTo>
                  <a:lnTo>
                    <a:pt x="7738" y="2599"/>
                  </a:lnTo>
                  <a:lnTo>
                    <a:pt x="7734" y="2510"/>
                  </a:lnTo>
                  <a:lnTo>
                    <a:pt x="7732" y="2420"/>
                  </a:lnTo>
                  <a:lnTo>
                    <a:pt x="7731" y="2330"/>
                  </a:lnTo>
                  <a:lnTo>
                    <a:pt x="7731" y="2240"/>
                  </a:lnTo>
                  <a:lnTo>
                    <a:pt x="7732" y="2151"/>
                  </a:lnTo>
                  <a:lnTo>
                    <a:pt x="7735" y="2061"/>
                  </a:lnTo>
                  <a:lnTo>
                    <a:pt x="7739" y="1971"/>
                  </a:lnTo>
                  <a:lnTo>
                    <a:pt x="7744" y="1882"/>
                  </a:lnTo>
                  <a:lnTo>
                    <a:pt x="7751" y="1792"/>
                  </a:lnTo>
                  <a:lnTo>
                    <a:pt x="7759" y="1701"/>
                  </a:lnTo>
                  <a:lnTo>
                    <a:pt x="7767" y="1612"/>
                  </a:lnTo>
                  <a:lnTo>
                    <a:pt x="7778" y="1522"/>
                  </a:lnTo>
                  <a:lnTo>
                    <a:pt x="7790" y="1432"/>
                  </a:lnTo>
                  <a:lnTo>
                    <a:pt x="7803" y="1341"/>
                  </a:lnTo>
                  <a:lnTo>
                    <a:pt x="7818" y="1252"/>
                  </a:lnTo>
                  <a:lnTo>
                    <a:pt x="7833" y="1162"/>
                  </a:lnTo>
                  <a:lnTo>
                    <a:pt x="7850" y="1072"/>
                  </a:lnTo>
                  <a:lnTo>
                    <a:pt x="7868" y="983"/>
                  </a:lnTo>
                  <a:lnTo>
                    <a:pt x="7888" y="893"/>
                  </a:lnTo>
                  <a:lnTo>
                    <a:pt x="7908" y="803"/>
                  </a:lnTo>
                  <a:lnTo>
                    <a:pt x="7931" y="714"/>
                  </a:lnTo>
                  <a:lnTo>
                    <a:pt x="7954" y="624"/>
                  </a:lnTo>
                  <a:lnTo>
                    <a:pt x="7980" y="534"/>
                  </a:lnTo>
                  <a:lnTo>
                    <a:pt x="8006" y="445"/>
                  </a:lnTo>
                  <a:lnTo>
                    <a:pt x="8034" y="356"/>
                  </a:lnTo>
                  <a:lnTo>
                    <a:pt x="8062" y="266"/>
                  </a:lnTo>
                  <a:lnTo>
                    <a:pt x="8092" y="178"/>
                  </a:lnTo>
                  <a:lnTo>
                    <a:pt x="8124" y="89"/>
                  </a:lnTo>
                  <a:lnTo>
                    <a:pt x="8157" y="0"/>
                  </a:lnTo>
                  <a:lnTo>
                    <a:pt x="81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44678930-4252-4CB3-99F3-1DABABF636A6}"/>
                </a:ext>
              </a:extLst>
            </p:cNvPr>
            <p:cNvSpPr>
              <a:spLocks noEditPoints="1"/>
            </p:cNvSpPr>
            <p:nvPr/>
          </p:nvSpPr>
          <p:spPr bwMode="auto">
            <a:xfrm>
              <a:off x="2967" y="0"/>
              <a:ext cx="3491" cy="3420"/>
            </a:xfrm>
            <a:custGeom>
              <a:avLst/>
              <a:gdLst>
                <a:gd name="T0" fmla="*/ 16646 w 17456"/>
                <a:gd name="T1" fmla="*/ 3936 h 17101"/>
                <a:gd name="T2" fmla="*/ 15501 w 17456"/>
                <a:gd name="T3" fmla="*/ 2511 h 17101"/>
                <a:gd name="T4" fmla="*/ 14014 w 17456"/>
                <a:gd name="T5" fmla="*/ 1391 h 17101"/>
                <a:gd name="T6" fmla="*/ 12309 w 17456"/>
                <a:gd name="T7" fmla="*/ 598 h 17101"/>
                <a:gd name="T8" fmla="*/ 10679 w 17456"/>
                <a:gd name="T9" fmla="*/ 171 h 17101"/>
                <a:gd name="T10" fmla="*/ 8923 w 17456"/>
                <a:gd name="T11" fmla="*/ 2 h 17101"/>
                <a:gd name="T12" fmla="*/ 7188 w 17456"/>
                <a:gd name="T13" fmla="*/ 109 h 17101"/>
                <a:gd name="T14" fmla="*/ 5526 w 17456"/>
                <a:gd name="T15" fmla="*/ 477 h 17101"/>
                <a:gd name="T16" fmla="*/ 3989 w 17456"/>
                <a:gd name="T17" fmla="*/ 1091 h 17101"/>
                <a:gd name="T18" fmla="*/ 2627 w 17456"/>
                <a:gd name="T19" fmla="*/ 1936 h 17101"/>
                <a:gd name="T20" fmla="*/ 1494 w 17456"/>
                <a:gd name="T21" fmla="*/ 2995 h 17101"/>
                <a:gd name="T22" fmla="*/ 638 w 17456"/>
                <a:gd name="T23" fmla="*/ 4255 h 17101"/>
                <a:gd name="T24" fmla="*/ 169 w 17456"/>
                <a:gd name="T25" fmla="*/ 5478 h 17101"/>
                <a:gd name="T26" fmla="*/ 0 w 17456"/>
                <a:gd name="T27" fmla="*/ 6776 h 17101"/>
                <a:gd name="T28" fmla="*/ 145 w 17456"/>
                <a:gd name="T29" fmla="*/ 8051 h 17101"/>
                <a:gd name="T30" fmla="*/ 586 w 17456"/>
                <a:gd name="T31" fmla="*/ 9272 h 17101"/>
                <a:gd name="T32" fmla="*/ 1308 w 17456"/>
                <a:gd name="T33" fmla="*/ 10407 h 17101"/>
                <a:gd name="T34" fmla="*/ 2291 w 17456"/>
                <a:gd name="T35" fmla="*/ 11424 h 17101"/>
                <a:gd name="T36" fmla="*/ 3520 w 17456"/>
                <a:gd name="T37" fmla="*/ 12289 h 17101"/>
                <a:gd name="T38" fmla="*/ 4975 w 17456"/>
                <a:gd name="T39" fmla="*/ 12972 h 17101"/>
                <a:gd name="T40" fmla="*/ 6951 w 17456"/>
                <a:gd name="T41" fmla="*/ 13490 h 17101"/>
                <a:gd name="T42" fmla="*/ 9258 w 17456"/>
                <a:gd name="T43" fmla="*/ 13619 h 17101"/>
                <a:gd name="T44" fmla="*/ 11387 w 17456"/>
                <a:gd name="T45" fmla="*/ 14653 h 17101"/>
                <a:gd name="T46" fmla="*/ 14660 w 17456"/>
                <a:gd name="T47" fmla="*/ 16991 h 17101"/>
                <a:gd name="T48" fmla="*/ 15008 w 17456"/>
                <a:gd name="T49" fmla="*/ 17101 h 17101"/>
                <a:gd name="T50" fmla="*/ 15502 w 17456"/>
                <a:gd name="T51" fmla="*/ 16848 h 17101"/>
                <a:gd name="T52" fmla="*/ 15581 w 17456"/>
                <a:gd name="T53" fmla="*/ 16290 h 17101"/>
                <a:gd name="T54" fmla="*/ 14872 w 17456"/>
                <a:gd name="T55" fmla="*/ 13789 h 17101"/>
                <a:gd name="T56" fmla="*/ 14622 w 17456"/>
                <a:gd name="T57" fmla="*/ 11941 h 17101"/>
                <a:gd name="T58" fmla="*/ 15974 w 17456"/>
                <a:gd name="T59" fmla="*/ 10625 h 17101"/>
                <a:gd name="T60" fmla="*/ 16985 w 17456"/>
                <a:gd name="T61" fmla="*/ 9036 h 17101"/>
                <a:gd name="T62" fmla="*/ 17430 w 17456"/>
                <a:gd name="T63" fmla="*/ 7337 h 17101"/>
                <a:gd name="T64" fmla="*/ 17323 w 17456"/>
                <a:gd name="T65" fmla="*/ 5626 h 17101"/>
                <a:gd name="T66" fmla="*/ 13703 w 17456"/>
                <a:gd name="T67" fmla="*/ 12807 h 17101"/>
                <a:gd name="T68" fmla="*/ 13991 w 17456"/>
                <a:gd name="T69" fmla="*/ 14416 h 17101"/>
                <a:gd name="T70" fmla="*/ 11984 w 17456"/>
                <a:gd name="T71" fmla="*/ 13859 h 17101"/>
                <a:gd name="T72" fmla="*/ 10003 w 17456"/>
                <a:gd name="T73" fmla="*/ 12557 h 17101"/>
                <a:gd name="T74" fmla="*/ 8359 w 17456"/>
                <a:gd name="T75" fmla="*/ 12630 h 17101"/>
                <a:gd name="T76" fmla="*/ 6887 w 17456"/>
                <a:gd name="T77" fmla="*/ 12470 h 17101"/>
                <a:gd name="T78" fmla="*/ 5462 w 17456"/>
                <a:gd name="T79" fmla="*/ 12093 h 17101"/>
                <a:gd name="T80" fmla="*/ 4128 w 17456"/>
                <a:gd name="T81" fmla="*/ 11491 h 17101"/>
                <a:gd name="T82" fmla="*/ 2903 w 17456"/>
                <a:gd name="T83" fmla="*/ 10637 h 17101"/>
                <a:gd name="T84" fmla="*/ 1651 w 17456"/>
                <a:gd name="T85" fmla="*/ 9159 h 17101"/>
                <a:gd name="T86" fmla="*/ 1058 w 17456"/>
                <a:gd name="T87" fmla="*/ 7539 h 17101"/>
                <a:gd name="T88" fmla="*/ 1096 w 17456"/>
                <a:gd name="T89" fmla="*/ 5892 h 17101"/>
                <a:gd name="T90" fmla="*/ 1687 w 17456"/>
                <a:gd name="T91" fmla="*/ 4414 h 17101"/>
                <a:gd name="T92" fmla="*/ 2906 w 17456"/>
                <a:gd name="T93" fmla="*/ 2992 h 17101"/>
                <a:gd name="T94" fmla="*/ 4610 w 17456"/>
                <a:gd name="T95" fmla="*/ 1893 h 17101"/>
                <a:gd name="T96" fmla="*/ 6688 w 17456"/>
                <a:gd name="T97" fmla="*/ 1202 h 17101"/>
                <a:gd name="T98" fmla="*/ 8827 w 17456"/>
                <a:gd name="T99" fmla="*/ 996 h 17101"/>
                <a:gd name="T100" fmla="*/ 10360 w 17456"/>
                <a:gd name="T101" fmla="*/ 1125 h 17101"/>
                <a:gd name="T102" fmla="*/ 11808 w 17456"/>
                <a:gd name="T103" fmla="*/ 1476 h 17101"/>
                <a:gd name="T104" fmla="*/ 13137 w 17456"/>
                <a:gd name="T105" fmla="*/ 2036 h 17101"/>
                <a:gd name="T106" fmla="*/ 14245 w 17456"/>
                <a:gd name="T107" fmla="*/ 2744 h 17101"/>
                <a:gd name="T108" fmla="*/ 15264 w 17456"/>
                <a:gd name="T109" fmla="*/ 3708 h 17101"/>
                <a:gd name="T110" fmla="*/ 15970 w 17456"/>
                <a:gd name="T111" fmla="*/ 4772 h 17101"/>
                <a:gd name="T112" fmla="*/ 16365 w 17456"/>
                <a:gd name="T113" fmla="*/ 5896 h 17101"/>
                <a:gd name="T114" fmla="*/ 16454 w 17456"/>
                <a:gd name="T115" fmla="*/ 7047 h 17101"/>
                <a:gd name="T116" fmla="*/ 16241 w 17456"/>
                <a:gd name="T117" fmla="*/ 8186 h 17101"/>
                <a:gd name="T118" fmla="*/ 15730 w 17456"/>
                <a:gd name="T119" fmla="*/ 9281 h 17101"/>
                <a:gd name="T120" fmla="*/ 14926 w 17456"/>
                <a:gd name="T121" fmla="*/ 10292 h 17101"/>
                <a:gd name="T122" fmla="*/ 13831 w 17456"/>
                <a:gd name="T123" fmla="*/ 11184 h 17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56" h="17101">
                  <a:moveTo>
                    <a:pt x="17272" y="5415"/>
                  </a:moveTo>
                  <a:lnTo>
                    <a:pt x="17272" y="5415"/>
                  </a:lnTo>
                  <a:lnTo>
                    <a:pt x="17241" y="5302"/>
                  </a:lnTo>
                  <a:lnTo>
                    <a:pt x="17207" y="5191"/>
                  </a:lnTo>
                  <a:lnTo>
                    <a:pt x="17172" y="5080"/>
                  </a:lnTo>
                  <a:lnTo>
                    <a:pt x="17134" y="4971"/>
                  </a:lnTo>
                  <a:lnTo>
                    <a:pt x="17094" y="4863"/>
                  </a:lnTo>
                  <a:lnTo>
                    <a:pt x="17052" y="4756"/>
                  </a:lnTo>
                  <a:lnTo>
                    <a:pt x="17008" y="4650"/>
                  </a:lnTo>
                  <a:lnTo>
                    <a:pt x="16962" y="4544"/>
                  </a:lnTo>
                  <a:lnTo>
                    <a:pt x="16914" y="4441"/>
                  </a:lnTo>
                  <a:lnTo>
                    <a:pt x="16864" y="4337"/>
                  </a:lnTo>
                  <a:lnTo>
                    <a:pt x="16813" y="4236"/>
                  </a:lnTo>
                  <a:lnTo>
                    <a:pt x="16758" y="4134"/>
                  </a:lnTo>
                  <a:lnTo>
                    <a:pt x="16703" y="4035"/>
                  </a:lnTo>
                  <a:lnTo>
                    <a:pt x="16646" y="3936"/>
                  </a:lnTo>
                  <a:lnTo>
                    <a:pt x="16586" y="3838"/>
                  </a:lnTo>
                  <a:lnTo>
                    <a:pt x="16525" y="3742"/>
                  </a:lnTo>
                  <a:lnTo>
                    <a:pt x="16462" y="3646"/>
                  </a:lnTo>
                  <a:lnTo>
                    <a:pt x="16398" y="3552"/>
                  </a:lnTo>
                  <a:lnTo>
                    <a:pt x="16332" y="3459"/>
                  </a:lnTo>
                  <a:lnTo>
                    <a:pt x="16263" y="3368"/>
                  </a:lnTo>
                  <a:lnTo>
                    <a:pt x="16194" y="3277"/>
                  </a:lnTo>
                  <a:lnTo>
                    <a:pt x="16123" y="3187"/>
                  </a:lnTo>
                  <a:lnTo>
                    <a:pt x="16051" y="3099"/>
                  </a:lnTo>
                  <a:lnTo>
                    <a:pt x="15976" y="3011"/>
                  </a:lnTo>
                  <a:lnTo>
                    <a:pt x="15900" y="2924"/>
                  </a:lnTo>
                  <a:lnTo>
                    <a:pt x="15823" y="2840"/>
                  </a:lnTo>
                  <a:lnTo>
                    <a:pt x="15745" y="2756"/>
                  </a:lnTo>
                  <a:lnTo>
                    <a:pt x="15665" y="2674"/>
                  </a:lnTo>
                  <a:lnTo>
                    <a:pt x="15583" y="2591"/>
                  </a:lnTo>
                  <a:lnTo>
                    <a:pt x="15501" y="2511"/>
                  </a:lnTo>
                  <a:lnTo>
                    <a:pt x="15416" y="2432"/>
                  </a:lnTo>
                  <a:lnTo>
                    <a:pt x="15331" y="2354"/>
                  </a:lnTo>
                  <a:lnTo>
                    <a:pt x="15244" y="2277"/>
                  </a:lnTo>
                  <a:lnTo>
                    <a:pt x="15156" y="2202"/>
                  </a:lnTo>
                  <a:lnTo>
                    <a:pt x="15067" y="2128"/>
                  </a:lnTo>
                  <a:lnTo>
                    <a:pt x="14976" y="2054"/>
                  </a:lnTo>
                  <a:lnTo>
                    <a:pt x="14885" y="1983"/>
                  </a:lnTo>
                  <a:lnTo>
                    <a:pt x="14792" y="1912"/>
                  </a:lnTo>
                  <a:lnTo>
                    <a:pt x="14698" y="1843"/>
                  </a:lnTo>
                  <a:lnTo>
                    <a:pt x="14604" y="1775"/>
                  </a:lnTo>
                  <a:lnTo>
                    <a:pt x="14508" y="1707"/>
                  </a:lnTo>
                  <a:lnTo>
                    <a:pt x="14411" y="1642"/>
                  </a:lnTo>
                  <a:lnTo>
                    <a:pt x="14313" y="1577"/>
                  </a:lnTo>
                  <a:lnTo>
                    <a:pt x="14214" y="1514"/>
                  </a:lnTo>
                  <a:lnTo>
                    <a:pt x="14115" y="1452"/>
                  </a:lnTo>
                  <a:lnTo>
                    <a:pt x="14014" y="1391"/>
                  </a:lnTo>
                  <a:lnTo>
                    <a:pt x="13913" y="1333"/>
                  </a:lnTo>
                  <a:lnTo>
                    <a:pt x="13810" y="1274"/>
                  </a:lnTo>
                  <a:lnTo>
                    <a:pt x="13707" y="1217"/>
                  </a:lnTo>
                  <a:lnTo>
                    <a:pt x="13604" y="1162"/>
                  </a:lnTo>
                  <a:lnTo>
                    <a:pt x="13499" y="1107"/>
                  </a:lnTo>
                  <a:lnTo>
                    <a:pt x="13393" y="1055"/>
                  </a:lnTo>
                  <a:lnTo>
                    <a:pt x="13288" y="1003"/>
                  </a:lnTo>
                  <a:lnTo>
                    <a:pt x="13181" y="952"/>
                  </a:lnTo>
                  <a:lnTo>
                    <a:pt x="13074" y="903"/>
                  </a:lnTo>
                  <a:lnTo>
                    <a:pt x="12966" y="856"/>
                  </a:lnTo>
                  <a:lnTo>
                    <a:pt x="12858" y="809"/>
                  </a:lnTo>
                  <a:lnTo>
                    <a:pt x="12749" y="764"/>
                  </a:lnTo>
                  <a:lnTo>
                    <a:pt x="12640" y="721"/>
                  </a:lnTo>
                  <a:lnTo>
                    <a:pt x="12530" y="678"/>
                  </a:lnTo>
                  <a:lnTo>
                    <a:pt x="12420" y="637"/>
                  </a:lnTo>
                  <a:lnTo>
                    <a:pt x="12309" y="598"/>
                  </a:lnTo>
                  <a:lnTo>
                    <a:pt x="12198" y="559"/>
                  </a:lnTo>
                  <a:lnTo>
                    <a:pt x="12086" y="523"/>
                  </a:lnTo>
                  <a:lnTo>
                    <a:pt x="12086" y="523"/>
                  </a:lnTo>
                  <a:lnTo>
                    <a:pt x="11980" y="489"/>
                  </a:lnTo>
                  <a:lnTo>
                    <a:pt x="11873" y="456"/>
                  </a:lnTo>
                  <a:lnTo>
                    <a:pt x="11765" y="424"/>
                  </a:lnTo>
                  <a:lnTo>
                    <a:pt x="11657" y="394"/>
                  </a:lnTo>
                  <a:lnTo>
                    <a:pt x="11549" y="364"/>
                  </a:lnTo>
                  <a:lnTo>
                    <a:pt x="11441" y="336"/>
                  </a:lnTo>
                  <a:lnTo>
                    <a:pt x="11333" y="309"/>
                  </a:lnTo>
                  <a:lnTo>
                    <a:pt x="11224" y="283"/>
                  </a:lnTo>
                  <a:lnTo>
                    <a:pt x="11115" y="258"/>
                  </a:lnTo>
                  <a:lnTo>
                    <a:pt x="11007" y="235"/>
                  </a:lnTo>
                  <a:lnTo>
                    <a:pt x="10898" y="212"/>
                  </a:lnTo>
                  <a:lnTo>
                    <a:pt x="10788" y="191"/>
                  </a:lnTo>
                  <a:lnTo>
                    <a:pt x="10679" y="171"/>
                  </a:lnTo>
                  <a:lnTo>
                    <a:pt x="10570" y="152"/>
                  </a:lnTo>
                  <a:lnTo>
                    <a:pt x="10460" y="135"/>
                  </a:lnTo>
                  <a:lnTo>
                    <a:pt x="10351" y="117"/>
                  </a:lnTo>
                  <a:lnTo>
                    <a:pt x="10241" y="101"/>
                  </a:lnTo>
                  <a:lnTo>
                    <a:pt x="10131" y="88"/>
                  </a:lnTo>
                  <a:lnTo>
                    <a:pt x="10021" y="74"/>
                  </a:lnTo>
                  <a:lnTo>
                    <a:pt x="9912" y="62"/>
                  </a:lnTo>
                  <a:lnTo>
                    <a:pt x="9802" y="51"/>
                  </a:lnTo>
                  <a:lnTo>
                    <a:pt x="9692" y="41"/>
                  </a:lnTo>
                  <a:lnTo>
                    <a:pt x="9582" y="32"/>
                  </a:lnTo>
                  <a:lnTo>
                    <a:pt x="9472" y="25"/>
                  </a:lnTo>
                  <a:lnTo>
                    <a:pt x="9363" y="17"/>
                  </a:lnTo>
                  <a:lnTo>
                    <a:pt x="9253" y="12"/>
                  </a:lnTo>
                  <a:lnTo>
                    <a:pt x="9143" y="7"/>
                  </a:lnTo>
                  <a:lnTo>
                    <a:pt x="9032" y="4"/>
                  </a:lnTo>
                  <a:lnTo>
                    <a:pt x="8923" y="2"/>
                  </a:lnTo>
                  <a:lnTo>
                    <a:pt x="8813" y="0"/>
                  </a:lnTo>
                  <a:lnTo>
                    <a:pt x="8704" y="0"/>
                  </a:lnTo>
                  <a:lnTo>
                    <a:pt x="8594" y="1"/>
                  </a:lnTo>
                  <a:lnTo>
                    <a:pt x="8485" y="3"/>
                  </a:lnTo>
                  <a:lnTo>
                    <a:pt x="8376" y="6"/>
                  </a:lnTo>
                  <a:lnTo>
                    <a:pt x="8267" y="11"/>
                  </a:lnTo>
                  <a:lnTo>
                    <a:pt x="8158" y="15"/>
                  </a:lnTo>
                  <a:lnTo>
                    <a:pt x="8049" y="21"/>
                  </a:lnTo>
                  <a:lnTo>
                    <a:pt x="7941" y="29"/>
                  </a:lnTo>
                  <a:lnTo>
                    <a:pt x="7834" y="37"/>
                  </a:lnTo>
                  <a:lnTo>
                    <a:pt x="7726" y="47"/>
                  </a:lnTo>
                  <a:lnTo>
                    <a:pt x="7618" y="57"/>
                  </a:lnTo>
                  <a:lnTo>
                    <a:pt x="7510" y="68"/>
                  </a:lnTo>
                  <a:lnTo>
                    <a:pt x="7402" y="81"/>
                  </a:lnTo>
                  <a:lnTo>
                    <a:pt x="7295" y="94"/>
                  </a:lnTo>
                  <a:lnTo>
                    <a:pt x="7188" y="109"/>
                  </a:lnTo>
                  <a:lnTo>
                    <a:pt x="7082" y="124"/>
                  </a:lnTo>
                  <a:lnTo>
                    <a:pt x="6975" y="141"/>
                  </a:lnTo>
                  <a:lnTo>
                    <a:pt x="6870" y="158"/>
                  </a:lnTo>
                  <a:lnTo>
                    <a:pt x="6764" y="177"/>
                  </a:lnTo>
                  <a:lnTo>
                    <a:pt x="6659" y="196"/>
                  </a:lnTo>
                  <a:lnTo>
                    <a:pt x="6554" y="217"/>
                  </a:lnTo>
                  <a:lnTo>
                    <a:pt x="6450" y="239"/>
                  </a:lnTo>
                  <a:lnTo>
                    <a:pt x="6345" y="262"/>
                  </a:lnTo>
                  <a:lnTo>
                    <a:pt x="6241" y="285"/>
                  </a:lnTo>
                  <a:lnTo>
                    <a:pt x="6138" y="310"/>
                  </a:lnTo>
                  <a:lnTo>
                    <a:pt x="6035" y="335"/>
                  </a:lnTo>
                  <a:lnTo>
                    <a:pt x="5933" y="361"/>
                  </a:lnTo>
                  <a:lnTo>
                    <a:pt x="5830" y="389"/>
                  </a:lnTo>
                  <a:lnTo>
                    <a:pt x="5728" y="417"/>
                  </a:lnTo>
                  <a:lnTo>
                    <a:pt x="5627" y="446"/>
                  </a:lnTo>
                  <a:lnTo>
                    <a:pt x="5526" y="477"/>
                  </a:lnTo>
                  <a:lnTo>
                    <a:pt x="5426" y="508"/>
                  </a:lnTo>
                  <a:lnTo>
                    <a:pt x="5327" y="540"/>
                  </a:lnTo>
                  <a:lnTo>
                    <a:pt x="5227" y="573"/>
                  </a:lnTo>
                  <a:lnTo>
                    <a:pt x="5129" y="608"/>
                  </a:lnTo>
                  <a:lnTo>
                    <a:pt x="5031" y="643"/>
                  </a:lnTo>
                  <a:lnTo>
                    <a:pt x="4932" y="679"/>
                  </a:lnTo>
                  <a:lnTo>
                    <a:pt x="4836" y="716"/>
                  </a:lnTo>
                  <a:lnTo>
                    <a:pt x="4739" y="754"/>
                  </a:lnTo>
                  <a:lnTo>
                    <a:pt x="4643" y="793"/>
                  </a:lnTo>
                  <a:lnTo>
                    <a:pt x="4548" y="833"/>
                  </a:lnTo>
                  <a:lnTo>
                    <a:pt x="4454" y="873"/>
                  </a:lnTo>
                  <a:lnTo>
                    <a:pt x="4360" y="915"/>
                  </a:lnTo>
                  <a:lnTo>
                    <a:pt x="4266" y="958"/>
                  </a:lnTo>
                  <a:lnTo>
                    <a:pt x="4173" y="1002"/>
                  </a:lnTo>
                  <a:lnTo>
                    <a:pt x="4081" y="1045"/>
                  </a:lnTo>
                  <a:lnTo>
                    <a:pt x="3989" y="1091"/>
                  </a:lnTo>
                  <a:lnTo>
                    <a:pt x="3898" y="1137"/>
                  </a:lnTo>
                  <a:lnTo>
                    <a:pt x="3808" y="1184"/>
                  </a:lnTo>
                  <a:lnTo>
                    <a:pt x="3718" y="1232"/>
                  </a:lnTo>
                  <a:lnTo>
                    <a:pt x="3631" y="1281"/>
                  </a:lnTo>
                  <a:lnTo>
                    <a:pt x="3542" y="1330"/>
                  </a:lnTo>
                  <a:lnTo>
                    <a:pt x="3456" y="1382"/>
                  </a:lnTo>
                  <a:lnTo>
                    <a:pt x="3369" y="1433"/>
                  </a:lnTo>
                  <a:lnTo>
                    <a:pt x="3284" y="1485"/>
                  </a:lnTo>
                  <a:lnTo>
                    <a:pt x="3198" y="1539"/>
                  </a:lnTo>
                  <a:lnTo>
                    <a:pt x="3115" y="1593"/>
                  </a:lnTo>
                  <a:lnTo>
                    <a:pt x="3031" y="1647"/>
                  </a:lnTo>
                  <a:lnTo>
                    <a:pt x="2949" y="1704"/>
                  </a:lnTo>
                  <a:lnTo>
                    <a:pt x="2867" y="1761"/>
                  </a:lnTo>
                  <a:lnTo>
                    <a:pt x="2787" y="1818"/>
                  </a:lnTo>
                  <a:lnTo>
                    <a:pt x="2707" y="1876"/>
                  </a:lnTo>
                  <a:lnTo>
                    <a:pt x="2627" y="1936"/>
                  </a:lnTo>
                  <a:lnTo>
                    <a:pt x="2549" y="1996"/>
                  </a:lnTo>
                  <a:lnTo>
                    <a:pt x="2472" y="2056"/>
                  </a:lnTo>
                  <a:lnTo>
                    <a:pt x="2396" y="2118"/>
                  </a:lnTo>
                  <a:lnTo>
                    <a:pt x="2321" y="2181"/>
                  </a:lnTo>
                  <a:lnTo>
                    <a:pt x="2246" y="2244"/>
                  </a:lnTo>
                  <a:lnTo>
                    <a:pt x="2173" y="2308"/>
                  </a:lnTo>
                  <a:lnTo>
                    <a:pt x="2101" y="2374"/>
                  </a:lnTo>
                  <a:lnTo>
                    <a:pt x="2029" y="2440"/>
                  </a:lnTo>
                  <a:lnTo>
                    <a:pt x="1959" y="2506"/>
                  </a:lnTo>
                  <a:lnTo>
                    <a:pt x="1889" y="2573"/>
                  </a:lnTo>
                  <a:lnTo>
                    <a:pt x="1821" y="2642"/>
                  </a:lnTo>
                  <a:lnTo>
                    <a:pt x="1752" y="2711"/>
                  </a:lnTo>
                  <a:lnTo>
                    <a:pt x="1686" y="2780"/>
                  </a:lnTo>
                  <a:lnTo>
                    <a:pt x="1621" y="2852"/>
                  </a:lnTo>
                  <a:lnTo>
                    <a:pt x="1557" y="2923"/>
                  </a:lnTo>
                  <a:lnTo>
                    <a:pt x="1494" y="2995"/>
                  </a:lnTo>
                  <a:lnTo>
                    <a:pt x="1431" y="3069"/>
                  </a:lnTo>
                  <a:lnTo>
                    <a:pt x="1370" y="3142"/>
                  </a:lnTo>
                  <a:lnTo>
                    <a:pt x="1310" y="3217"/>
                  </a:lnTo>
                  <a:lnTo>
                    <a:pt x="1251" y="3292"/>
                  </a:lnTo>
                  <a:lnTo>
                    <a:pt x="1193" y="3369"/>
                  </a:lnTo>
                  <a:lnTo>
                    <a:pt x="1137" y="3446"/>
                  </a:lnTo>
                  <a:lnTo>
                    <a:pt x="1081" y="3522"/>
                  </a:lnTo>
                  <a:lnTo>
                    <a:pt x="1028" y="3601"/>
                  </a:lnTo>
                  <a:lnTo>
                    <a:pt x="974" y="3680"/>
                  </a:lnTo>
                  <a:lnTo>
                    <a:pt x="923" y="3761"/>
                  </a:lnTo>
                  <a:lnTo>
                    <a:pt x="872" y="3841"/>
                  </a:lnTo>
                  <a:lnTo>
                    <a:pt x="823" y="3922"/>
                  </a:lnTo>
                  <a:lnTo>
                    <a:pt x="775" y="4004"/>
                  </a:lnTo>
                  <a:lnTo>
                    <a:pt x="728" y="4087"/>
                  </a:lnTo>
                  <a:lnTo>
                    <a:pt x="682" y="4171"/>
                  </a:lnTo>
                  <a:lnTo>
                    <a:pt x="638" y="4255"/>
                  </a:lnTo>
                  <a:lnTo>
                    <a:pt x="595" y="4340"/>
                  </a:lnTo>
                  <a:lnTo>
                    <a:pt x="553" y="4426"/>
                  </a:lnTo>
                  <a:lnTo>
                    <a:pt x="513" y="4512"/>
                  </a:lnTo>
                  <a:lnTo>
                    <a:pt x="513" y="4512"/>
                  </a:lnTo>
                  <a:lnTo>
                    <a:pt x="476" y="4592"/>
                  </a:lnTo>
                  <a:lnTo>
                    <a:pt x="442" y="4672"/>
                  </a:lnTo>
                  <a:lnTo>
                    <a:pt x="409" y="4752"/>
                  </a:lnTo>
                  <a:lnTo>
                    <a:pt x="377" y="4833"/>
                  </a:lnTo>
                  <a:lnTo>
                    <a:pt x="346" y="4914"/>
                  </a:lnTo>
                  <a:lnTo>
                    <a:pt x="317" y="4994"/>
                  </a:lnTo>
                  <a:lnTo>
                    <a:pt x="289" y="5075"/>
                  </a:lnTo>
                  <a:lnTo>
                    <a:pt x="263" y="5155"/>
                  </a:lnTo>
                  <a:lnTo>
                    <a:pt x="237" y="5236"/>
                  </a:lnTo>
                  <a:lnTo>
                    <a:pt x="214" y="5317"/>
                  </a:lnTo>
                  <a:lnTo>
                    <a:pt x="190" y="5398"/>
                  </a:lnTo>
                  <a:lnTo>
                    <a:pt x="169" y="5478"/>
                  </a:lnTo>
                  <a:lnTo>
                    <a:pt x="148" y="5560"/>
                  </a:lnTo>
                  <a:lnTo>
                    <a:pt x="130" y="5641"/>
                  </a:lnTo>
                  <a:lnTo>
                    <a:pt x="112" y="5722"/>
                  </a:lnTo>
                  <a:lnTo>
                    <a:pt x="96" y="5803"/>
                  </a:lnTo>
                  <a:lnTo>
                    <a:pt x="81" y="5884"/>
                  </a:lnTo>
                  <a:lnTo>
                    <a:pt x="67" y="5965"/>
                  </a:lnTo>
                  <a:lnTo>
                    <a:pt x="55" y="6047"/>
                  </a:lnTo>
                  <a:lnTo>
                    <a:pt x="44" y="6128"/>
                  </a:lnTo>
                  <a:lnTo>
                    <a:pt x="34" y="6209"/>
                  </a:lnTo>
                  <a:lnTo>
                    <a:pt x="25" y="6290"/>
                  </a:lnTo>
                  <a:lnTo>
                    <a:pt x="18" y="6371"/>
                  </a:lnTo>
                  <a:lnTo>
                    <a:pt x="12" y="6452"/>
                  </a:lnTo>
                  <a:lnTo>
                    <a:pt x="7" y="6533"/>
                  </a:lnTo>
                  <a:lnTo>
                    <a:pt x="3" y="6613"/>
                  </a:lnTo>
                  <a:lnTo>
                    <a:pt x="1" y="6695"/>
                  </a:lnTo>
                  <a:lnTo>
                    <a:pt x="0" y="6776"/>
                  </a:lnTo>
                  <a:lnTo>
                    <a:pt x="0" y="6856"/>
                  </a:lnTo>
                  <a:lnTo>
                    <a:pt x="1" y="6937"/>
                  </a:lnTo>
                  <a:lnTo>
                    <a:pt x="3" y="7017"/>
                  </a:lnTo>
                  <a:lnTo>
                    <a:pt x="7" y="7097"/>
                  </a:lnTo>
                  <a:lnTo>
                    <a:pt x="12" y="7177"/>
                  </a:lnTo>
                  <a:lnTo>
                    <a:pt x="18" y="7257"/>
                  </a:lnTo>
                  <a:lnTo>
                    <a:pt x="25" y="7337"/>
                  </a:lnTo>
                  <a:lnTo>
                    <a:pt x="34" y="7417"/>
                  </a:lnTo>
                  <a:lnTo>
                    <a:pt x="44" y="7498"/>
                  </a:lnTo>
                  <a:lnTo>
                    <a:pt x="54" y="7577"/>
                  </a:lnTo>
                  <a:lnTo>
                    <a:pt x="67" y="7657"/>
                  </a:lnTo>
                  <a:lnTo>
                    <a:pt x="80" y="7736"/>
                  </a:lnTo>
                  <a:lnTo>
                    <a:pt x="94" y="7815"/>
                  </a:lnTo>
                  <a:lnTo>
                    <a:pt x="110" y="7894"/>
                  </a:lnTo>
                  <a:lnTo>
                    <a:pt x="127" y="7972"/>
                  </a:lnTo>
                  <a:lnTo>
                    <a:pt x="145" y="8051"/>
                  </a:lnTo>
                  <a:lnTo>
                    <a:pt x="163" y="8129"/>
                  </a:lnTo>
                  <a:lnTo>
                    <a:pt x="184" y="8207"/>
                  </a:lnTo>
                  <a:lnTo>
                    <a:pt x="205" y="8284"/>
                  </a:lnTo>
                  <a:lnTo>
                    <a:pt x="227" y="8362"/>
                  </a:lnTo>
                  <a:lnTo>
                    <a:pt x="252" y="8439"/>
                  </a:lnTo>
                  <a:lnTo>
                    <a:pt x="277" y="8516"/>
                  </a:lnTo>
                  <a:lnTo>
                    <a:pt x="302" y="8593"/>
                  </a:lnTo>
                  <a:lnTo>
                    <a:pt x="330" y="8670"/>
                  </a:lnTo>
                  <a:lnTo>
                    <a:pt x="358" y="8747"/>
                  </a:lnTo>
                  <a:lnTo>
                    <a:pt x="387" y="8823"/>
                  </a:lnTo>
                  <a:lnTo>
                    <a:pt x="418" y="8898"/>
                  </a:lnTo>
                  <a:lnTo>
                    <a:pt x="449" y="8973"/>
                  </a:lnTo>
                  <a:lnTo>
                    <a:pt x="482" y="9049"/>
                  </a:lnTo>
                  <a:lnTo>
                    <a:pt x="516" y="9124"/>
                  </a:lnTo>
                  <a:lnTo>
                    <a:pt x="550" y="9197"/>
                  </a:lnTo>
                  <a:lnTo>
                    <a:pt x="586" y="9272"/>
                  </a:lnTo>
                  <a:lnTo>
                    <a:pt x="624" y="9346"/>
                  </a:lnTo>
                  <a:lnTo>
                    <a:pt x="661" y="9419"/>
                  </a:lnTo>
                  <a:lnTo>
                    <a:pt x="701" y="9492"/>
                  </a:lnTo>
                  <a:lnTo>
                    <a:pt x="741" y="9565"/>
                  </a:lnTo>
                  <a:lnTo>
                    <a:pt x="783" y="9637"/>
                  </a:lnTo>
                  <a:lnTo>
                    <a:pt x="825" y="9710"/>
                  </a:lnTo>
                  <a:lnTo>
                    <a:pt x="869" y="9781"/>
                  </a:lnTo>
                  <a:lnTo>
                    <a:pt x="913" y="9853"/>
                  </a:lnTo>
                  <a:lnTo>
                    <a:pt x="959" y="9923"/>
                  </a:lnTo>
                  <a:lnTo>
                    <a:pt x="1005" y="9994"/>
                  </a:lnTo>
                  <a:lnTo>
                    <a:pt x="1053" y="10063"/>
                  </a:lnTo>
                  <a:lnTo>
                    <a:pt x="1103" y="10134"/>
                  </a:lnTo>
                  <a:lnTo>
                    <a:pt x="1152" y="10202"/>
                  </a:lnTo>
                  <a:lnTo>
                    <a:pt x="1203" y="10271"/>
                  </a:lnTo>
                  <a:lnTo>
                    <a:pt x="1254" y="10340"/>
                  </a:lnTo>
                  <a:lnTo>
                    <a:pt x="1308" y="10407"/>
                  </a:lnTo>
                  <a:lnTo>
                    <a:pt x="1362" y="10474"/>
                  </a:lnTo>
                  <a:lnTo>
                    <a:pt x="1417" y="10542"/>
                  </a:lnTo>
                  <a:lnTo>
                    <a:pt x="1472" y="10608"/>
                  </a:lnTo>
                  <a:lnTo>
                    <a:pt x="1530" y="10674"/>
                  </a:lnTo>
                  <a:lnTo>
                    <a:pt x="1588" y="10739"/>
                  </a:lnTo>
                  <a:lnTo>
                    <a:pt x="1646" y="10804"/>
                  </a:lnTo>
                  <a:lnTo>
                    <a:pt x="1706" y="10868"/>
                  </a:lnTo>
                  <a:lnTo>
                    <a:pt x="1768" y="10932"/>
                  </a:lnTo>
                  <a:lnTo>
                    <a:pt x="1830" y="10995"/>
                  </a:lnTo>
                  <a:lnTo>
                    <a:pt x="1893" y="11058"/>
                  </a:lnTo>
                  <a:lnTo>
                    <a:pt x="1956" y="11121"/>
                  </a:lnTo>
                  <a:lnTo>
                    <a:pt x="2022" y="11182"/>
                  </a:lnTo>
                  <a:lnTo>
                    <a:pt x="2088" y="11244"/>
                  </a:lnTo>
                  <a:lnTo>
                    <a:pt x="2154" y="11305"/>
                  </a:lnTo>
                  <a:lnTo>
                    <a:pt x="2222" y="11365"/>
                  </a:lnTo>
                  <a:lnTo>
                    <a:pt x="2291" y="11424"/>
                  </a:lnTo>
                  <a:lnTo>
                    <a:pt x="2361" y="11483"/>
                  </a:lnTo>
                  <a:lnTo>
                    <a:pt x="2432" y="11541"/>
                  </a:lnTo>
                  <a:lnTo>
                    <a:pt x="2503" y="11599"/>
                  </a:lnTo>
                  <a:lnTo>
                    <a:pt x="2576" y="11656"/>
                  </a:lnTo>
                  <a:lnTo>
                    <a:pt x="2650" y="11712"/>
                  </a:lnTo>
                  <a:lnTo>
                    <a:pt x="2724" y="11768"/>
                  </a:lnTo>
                  <a:lnTo>
                    <a:pt x="2799" y="11823"/>
                  </a:lnTo>
                  <a:lnTo>
                    <a:pt x="2875" y="11877"/>
                  </a:lnTo>
                  <a:lnTo>
                    <a:pt x="2953" y="11932"/>
                  </a:lnTo>
                  <a:lnTo>
                    <a:pt x="3031" y="11985"/>
                  </a:lnTo>
                  <a:lnTo>
                    <a:pt x="3110" y="12037"/>
                  </a:lnTo>
                  <a:lnTo>
                    <a:pt x="3191" y="12089"/>
                  </a:lnTo>
                  <a:lnTo>
                    <a:pt x="3272" y="12140"/>
                  </a:lnTo>
                  <a:lnTo>
                    <a:pt x="3353" y="12191"/>
                  </a:lnTo>
                  <a:lnTo>
                    <a:pt x="3436" y="12240"/>
                  </a:lnTo>
                  <a:lnTo>
                    <a:pt x="3520" y="12289"/>
                  </a:lnTo>
                  <a:lnTo>
                    <a:pt x="3604" y="12339"/>
                  </a:lnTo>
                  <a:lnTo>
                    <a:pt x="3690" y="12386"/>
                  </a:lnTo>
                  <a:lnTo>
                    <a:pt x="3775" y="12433"/>
                  </a:lnTo>
                  <a:lnTo>
                    <a:pt x="3863" y="12478"/>
                  </a:lnTo>
                  <a:lnTo>
                    <a:pt x="3950" y="12524"/>
                  </a:lnTo>
                  <a:lnTo>
                    <a:pt x="4040" y="12569"/>
                  </a:lnTo>
                  <a:lnTo>
                    <a:pt x="4130" y="12613"/>
                  </a:lnTo>
                  <a:lnTo>
                    <a:pt x="4220" y="12656"/>
                  </a:lnTo>
                  <a:lnTo>
                    <a:pt x="4312" y="12698"/>
                  </a:lnTo>
                  <a:lnTo>
                    <a:pt x="4403" y="12740"/>
                  </a:lnTo>
                  <a:lnTo>
                    <a:pt x="4496" y="12781"/>
                  </a:lnTo>
                  <a:lnTo>
                    <a:pt x="4590" y="12820"/>
                  </a:lnTo>
                  <a:lnTo>
                    <a:pt x="4686" y="12860"/>
                  </a:lnTo>
                  <a:lnTo>
                    <a:pt x="4782" y="12898"/>
                  </a:lnTo>
                  <a:lnTo>
                    <a:pt x="4878" y="12935"/>
                  </a:lnTo>
                  <a:lnTo>
                    <a:pt x="4975" y="12972"/>
                  </a:lnTo>
                  <a:lnTo>
                    <a:pt x="5073" y="13008"/>
                  </a:lnTo>
                  <a:lnTo>
                    <a:pt x="5173" y="13042"/>
                  </a:lnTo>
                  <a:lnTo>
                    <a:pt x="5272" y="13076"/>
                  </a:lnTo>
                  <a:lnTo>
                    <a:pt x="5373" y="13109"/>
                  </a:lnTo>
                  <a:lnTo>
                    <a:pt x="5373" y="13109"/>
                  </a:lnTo>
                  <a:lnTo>
                    <a:pt x="5515" y="13154"/>
                  </a:lnTo>
                  <a:lnTo>
                    <a:pt x="5657" y="13198"/>
                  </a:lnTo>
                  <a:lnTo>
                    <a:pt x="5799" y="13239"/>
                  </a:lnTo>
                  <a:lnTo>
                    <a:pt x="5942" y="13277"/>
                  </a:lnTo>
                  <a:lnTo>
                    <a:pt x="6085" y="13313"/>
                  </a:lnTo>
                  <a:lnTo>
                    <a:pt x="6229" y="13348"/>
                  </a:lnTo>
                  <a:lnTo>
                    <a:pt x="6373" y="13381"/>
                  </a:lnTo>
                  <a:lnTo>
                    <a:pt x="6517" y="13411"/>
                  </a:lnTo>
                  <a:lnTo>
                    <a:pt x="6661" y="13439"/>
                  </a:lnTo>
                  <a:lnTo>
                    <a:pt x="6806" y="13465"/>
                  </a:lnTo>
                  <a:lnTo>
                    <a:pt x="6951" y="13490"/>
                  </a:lnTo>
                  <a:lnTo>
                    <a:pt x="7095" y="13512"/>
                  </a:lnTo>
                  <a:lnTo>
                    <a:pt x="7240" y="13532"/>
                  </a:lnTo>
                  <a:lnTo>
                    <a:pt x="7386" y="13550"/>
                  </a:lnTo>
                  <a:lnTo>
                    <a:pt x="7530" y="13568"/>
                  </a:lnTo>
                  <a:lnTo>
                    <a:pt x="7675" y="13581"/>
                  </a:lnTo>
                  <a:lnTo>
                    <a:pt x="7821" y="13594"/>
                  </a:lnTo>
                  <a:lnTo>
                    <a:pt x="7965" y="13605"/>
                  </a:lnTo>
                  <a:lnTo>
                    <a:pt x="8109" y="13615"/>
                  </a:lnTo>
                  <a:lnTo>
                    <a:pt x="8255" y="13621"/>
                  </a:lnTo>
                  <a:lnTo>
                    <a:pt x="8399" y="13626"/>
                  </a:lnTo>
                  <a:lnTo>
                    <a:pt x="8542" y="13629"/>
                  </a:lnTo>
                  <a:lnTo>
                    <a:pt x="8686" y="13631"/>
                  </a:lnTo>
                  <a:lnTo>
                    <a:pt x="8829" y="13631"/>
                  </a:lnTo>
                  <a:lnTo>
                    <a:pt x="8973" y="13628"/>
                  </a:lnTo>
                  <a:lnTo>
                    <a:pt x="9116" y="13624"/>
                  </a:lnTo>
                  <a:lnTo>
                    <a:pt x="9258" y="13619"/>
                  </a:lnTo>
                  <a:lnTo>
                    <a:pt x="9400" y="13611"/>
                  </a:lnTo>
                  <a:lnTo>
                    <a:pt x="9542" y="13602"/>
                  </a:lnTo>
                  <a:lnTo>
                    <a:pt x="9683" y="13591"/>
                  </a:lnTo>
                  <a:lnTo>
                    <a:pt x="9823" y="13578"/>
                  </a:lnTo>
                  <a:lnTo>
                    <a:pt x="9963" y="13563"/>
                  </a:lnTo>
                  <a:lnTo>
                    <a:pt x="9963" y="13563"/>
                  </a:lnTo>
                  <a:lnTo>
                    <a:pt x="10101" y="13675"/>
                  </a:lnTo>
                  <a:lnTo>
                    <a:pt x="10239" y="13786"/>
                  </a:lnTo>
                  <a:lnTo>
                    <a:pt x="10379" y="13897"/>
                  </a:lnTo>
                  <a:lnTo>
                    <a:pt x="10520" y="14007"/>
                  </a:lnTo>
                  <a:lnTo>
                    <a:pt x="10662" y="14116"/>
                  </a:lnTo>
                  <a:lnTo>
                    <a:pt x="10805" y="14225"/>
                  </a:lnTo>
                  <a:lnTo>
                    <a:pt x="10949" y="14333"/>
                  </a:lnTo>
                  <a:lnTo>
                    <a:pt x="11095" y="14441"/>
                  </a:lnTo>
                  <a:lnTo>
                    <a:pt x="11240" y="14548"/>
                  </a:lnTo>
                  <a:lnTo>
                    <a:pt x="11387" y="14653"/>
                  </a:lnTo>
                  <a:lnTo>
                    <a:pt x="11534" y="14760"/>
                  </a:lnTo>
                  <a:lnTo>
                    <a:pt x="11681" y="14866"/>
                  </a:lnTo>
                  <a:lnTo>
                    <a:pt x="11979" y="15076"/>
                  </a:lnTo>
                  <a:lnTo>
                    <a:pt x="12277" y="15285"/>
                  </a:lnTo>
                  <a:lnTo>
                    <a:pt x="12875" y="15704"/>
                  </a:lnTo>
                  <a:lnTo>
                    <a:pt x="13174" y="15913"/>
                  </a:lnTo>
                  <a:lnTo>
                    <a:pt x="13471" y="16123"/>
                  </a:lnTo>
                  <a:lnTo>
                    <a:pt x="13767" y="16334"/>
                  </a:lnTo>
                  <a:lnTo>
                    <a:pt x="13915" y="16440"/>
                  </a:lnTo>
                  <a:lnTo>
                    <a:pt x="14061" y="16545"/>
                  </a:lnTo>
                  <a:lnTo>
                    <a:pt x="14206" y="16652"/>
                  </a:lnTo>
                  <a:lnTo>
                    <a:pt x="14352" y="16760"/>
                  </a:lnTo>
                  <a:lnTo>
                    <a:pt x="14496" y="16868"/>
                  </a:lnTo>
                  <a:lnTo>
                    <a:pt x="14639" y="16976"/>
                  </a:lnTo>
                  <a:lnTo>
                    <a:pt x="14639" y="16976"/>
                  </a:lnTo>
                  <a:lnTo>
                    <a:pt x="14660" y="16991"/>
                  </a:lnTo>
                  <a:lnTo>
                    <a:pt x="14681" y="17005"/>
                  </a:lnTo>
                  <a:lnTo>
                    <a:pt x="14703" y="17018"/>
                  </a:lnTo>
                  <a:lnTo>
                    <a:pt x="14725" y="17030"/>
                  </a:lnTo>
                  <a:lnTo>
                    <a:pt x="14747" y="17042"/>
                  </a:lnTo>
                  <a:lnTo>
                    <a:pt x="14770" y="17052"/>
                  </a:lnTo>
                  <a:lnTo>
                    <a:pt x="14793" y="17061"/>
                  </a:lnTo>
                  <a:lnTo>
                    <a:pt x="14816" y="17070"/>
                  </a:lnTo>
                  <a:lnTo>
                    <a:pt x="14839" y="17077"/>
                  </a:lnTo>
                  <a:lnTo>
                    <a:pt x="14864" y="17084"/>
                  </a:lnTo>
                  <a:lnTo>
                    <a:pt x="14887" y="17089"/>
                  </a:lnTo>
                  <a:lnTo>
                    <a:pt x="14911" y="17093"/>
                  </a:lnTo>
                  <a:lnTo>
                    <a:pt x="14935" y="17096"/>
                  </a:lnTo>
                  <a:lnTo>
                    <a:pt x="14959" y="17098"/>
                  </a:lnTo>
                  <a:lnTo>
                    <a:pt x="14983" y="17101"/>
                  </a:lnTo>
                  <a:lnTo>
                    <a:pt x="15008" y="17101"/>
                  </a:lnTo>
                  <a:lnTo>
                    <a:pt x="15008" y="17101"/>
                  </a:lnTo>
                  <a:lnTo>
                    <a:pt x="15045" y="17100"/>
                  </a:lnTo>
                  <a:lnTo>
                    <a:pt x="15083" y="17096"/>
                  </a:lnTo>
                  <a:lnTo>
                    <a:pt x="15120" y="17091"/>
                  </a:lnTo>
                  <a:lnTo>
                    <a:pt x="15155" y="17082"/>
                  </a:lnTo>
                  <a:lnTo>
                    <a:pt x="15191" y="17073"/>
                  </a:lnTo>
                  <a:lnTo>
                    <a:pt x="15225" y="17061"/>
                  </a:lnTo>
                  <a:lnTo>
                    <a:pt x="15258" y="17047"/>
                  </a:lnTo>
                  <a:lnTo>
                    <a:pt x="15290" y="17031"/>
                  </a:lnTo>
                  <a:lnTo>
                    <a:pt x="15321" y="17014"/>
                  </a:lnTo>
                  <a:lnTo>
                    <a:pt x="15351" y="16995"/>
                  </a:lnTo>
                  <a:lnTo>
                    <a:pt x="15380" y="16974"/>
                  </a:lnTo>
                  <a:lnTo>
                    <a:pt x="15406" y="16951"/>
                  </a:lnTo>
                  <a:lnTo>
                    <a:pt x="15432" y="16928"/>
                  </a:lnTo>
                  <a:lnTo>
                    <a:pt x="15457" y="16902"/>
                  </a:lnTo>
                  <a:lnTo>
                    <a:pt x="15480" y="16875"/>
                  </a:lnTo>
                  <a:lnTo>
                    <a:pt x="15502" y="16848"/>
                  </a:lnTo>
                  <a:lnTo>
                    <a:pt x="15521" y="16819"/>
                  </a:lnTo>
                  <a:lnTo>
                    <a:pt x="15539" y="16788"/>
                  </a:lnTo>
                  <a:lnTo>
                    <a:pt x="15556" y="16757"/>
                  </a:lnTo>
                  <a:lnTo>
                    <a:pt x="15570" y="16725"/>
                  </a:lnTo>
                  <a:lnTo>
                    <a:pt x="15583" y="16692"/>
                  </a:lnTo>
                  <a:lnTo>
                    <a:pt x="15593" y="16658"/>
                  </a:lnTo>
                  <a:lnTo>
                    <a:pt x="15603" y="16623"/>
                  </a:lnTo>
                  <a:lnTo>
                    <a:pt x="15610" y="16588"/>
                  </a:lnTo>
                  <a:lnTo>
                    <a:pt x="15614" y="16552"/>
                  </a:lnTo>
                  <a:lnTo>
                    <a:pt x="15616" y="16516"/>
                  </a:lnTo>
                  <a:lnTo>
                    <a:pt x="15617" y="16478"/>
                  </a:lnTo>
                  <a:lnTo>
                    <a:pt x="15615" y="16441"/>
                  </a:lnTo>
                  <a:lnTo>
                    <a:pt x="15610" y="16403"/>
                  </a:lnTo>
                  <a:lnTo>
                    <a:pt x="15603" y="16366"/>
                  </a:lnTo>
                  <a:lnTo>
                    <a:pt x="15593" y="16328"/>
                  </a:lnTo>
                  <a:lnTo>
                    <a:pt x="15581" y="16290"/>
                  </a:lnTo>
                  <a:lnTo>
                    <a:pt x="15581" y="16290"/>
                  </a:lnTo>
                  <a:lnTo>
                    <a:pt x="15514" y="16098"/>
                  </a:lnTo>
                  <a:lnTo>
                    <a:pt x="15450" y="15910"/>
                  </a:lnTo>
                  <a:lnTo>
                    <a:pt x="15389" y="15725"/>
                  </a:lnTo>
                  <a:lnTo>
                    <a:pt x="15332" y="15544"/>
                  </a:lnTo>
                  <a:lnTo>
                    <a:pt x="15277" y="15367"/>
                  </a:lnTo>
                  <a:lnTo>
                    <a:pt x="15226" y="15194"/>
                  </a:lnTo>
                  <a:lnTo>
                    <a:pt x="15176" y="15023"/>
                  </a:lnTo>
                  <a:lnTo>
                    <a:pt x="15130" y="14856"/>
                  </a:lnTo>
                  <a:lnTo>
                    <a:pt x="15086" y="14694"/>
                  </a:lnTo>
                  <a:lnTo>
                    <a:pt x="15044" y="14534"/>
                  </a:lnTo>
                  <a:lnTo>
                    <a:pt x="15006" y="14378"/>
                  </a:lnTo>
                  <a:lnTo>
                    <a:pt x="14968" y="14225"/>
                  </a:lnTo>
                  <a:lnTo>
                    <a:pt x="14934" y="14077"/>
                  </a:lnTo>
                  <a:lnTo>
                    <a:pt x="14902" y="13931"/>
                  </a:lnTo>
                  <a:lnTo>
                    <a:pt x="14872" y="13789"/>
                  </a:lnTo>
                  <a:lnTo>
                    <a:pt x="14844" y="13649"/>
                  </a:lnTo>
                  <a:lnTo>
                    <a:pt x="14819" y="13513"/>
                  </a:lnTo>
                  <a:lnTo>
                    <a:pt x="14795" y="13381"/>
                  </a:lnTo>
                  <a:lnTo>
                    <a:pt x="14773" y="13251"/>
                  </a:lnTo>
                  <a:lnTo>
                    <a:pt x="14753" y="13124"/>
                  </a:lnTo>
                  <a:lnTo>
                    <a:pt x="14733" y="13002"/>
                  </a:lnTo>
                  <a:lnTo>
                    <a:pt x="14716" y="12882"/>
                  </a:lnTo>
                  <a:lnTo>
                    <a:pt x="14701" y="12766"/>
                  </a:lnTo>
                  <a:lnTo>
                    <a:pt x="14686" y="12651"/>
                  </a:lnTo>
                  <a:lnTo>
                    <a:pt x="14673" y="12541"/>
                  </a:lnTo>
                  <a:lnTo>
                    <a:pt x="14663" y="12434"/>
                  </a:lnTo>
                  <a:lnTo>
                    <a:pt x="14652" y="12329"/>
                  </a:lnTo>
                  <a:lnTo>
                    <a:pt x="14644" y="12228"/>
                  </a:lnTo>
                  <a:lnTo>
                    <a:pt x="14635" y="12129"/>
                  </a:lnTo>
                  <a:lnTo>
                    <a:pt x="14627" y="12033"/>
                  </a:lnTo>
                  <a:lnTo>
                    <a:pt x="14622" y="11941"/>
                  </a:lnTo>
                  <a:lnTo>
                    <a:pt x="14617" y="11852"/>
                  </a:lnTo>
                  <a:lnTo>
                    <a:pt x="14617" y="11852"/>
                  </a:lnTo>
                  <a:lnTo>
                    <a:pt x="14728" y="11771"/>
                  </a:lnTo>
                  <a:lnTo>
                    <a:pt x="14838" y="11688"/>
                  </a:lnTo>
                  <a:lnTo>
                    <a:pt x="14945" y="11605"/>
                  </a:lnTo>
                  <a:lnTo>
                    <a:pt x="15050" y="11521"/>
                  </a:lnTo>
                  <a:lnTo>
                    <a:pt x="15152" y="11435"/>
                  </a:lnTo>
                  <a:lnTo>
                    <a:pt x="15253" y="11349"/>
                  </a:lnTo>
                  <a:lnTo>
                    <a:pt x="15351" y="11261"/>
                  </a:lnTo>
                  <a:lnTo>
                    <a:pt x="15446" y="11174"/>
                  </a:lnTo>
                  <a:lnTo>
                    <a:pt x="15540" y="11084"/>
                  </a:lnTo>
                  <a:lnTo>
                    <a:pt x="15631" y="10994"/>
                  </a:lnTo>
                  <a:lnTo>
                    <a:pt x="15721" y="10903"/>
                  </a:lnTo>
                  <a:lnTo>
                    <a:pt x="15807" y="10811"/>
                  </a:lnTo>
                  <a:lnTo>
                    <a:pt x="15892" y="10719"/>
                  </a:lnTo>
                  <a:lnTo>
                    <a:pt x="15974" y="10625"/>
                  </a:lnTo>
                  <a:lnTo>
                    <a:pt x="16054" y="10531"/>
                  </a:lnTo>
                  <a:lnTo>
                    <a:pt x="16131" y="10435"/>
                  </a:lnTo>
                  <a:lnTo>
                    <a:pt x="16207" y="10340"/>
                  </a:lnTo>
                  <a:lnTo>
                    <a:pt x="16280" y="10243"/>
                  </a:lnTo>
                  <a:lnTo>
                    <a:pt x="16351" y="10145"/>
                  </a:lnTo>
                  <a:lnTo>
                    <a:pt x="16419" y="10047"/>
                  </a:lnTo>
                  <a:lnTo>
                    <a:pt x="16486" y="9949"/>
                  </a:lnTo>
                  <a:lnTo>
                    <a:pt x="16551" y="9850"/>
                  </a:lnTo>
                  <a:lnTo>
                    <a:pt x="16613" y="9750"/>
                  </a:lnTo>
                  <a:lnTo>
                    <a:pt x="16673" y="9649"/>
                  </a:lnTo>
                  <a:lnTo>
                    <a:pt x="16729" y="9549"/>
                  </a:lnTo>
                  <a:lnTo>
                    <a:pt x="16785" y="9447"/>
                  </a:lnTo>
                  <a:lnTo>
                    <a:pt x="16838" y="9345"/>
                  </a:lnTo>
                  <a:lnTo>
                    <a:pt x="16890" y="9242"/>
                  </a:lnTo>
                  <a:lnTo>
                    <a:pt x="16938" y="9139"/>
                  </a:lnTo>
                  <a:lnTo>
                    <a:pt x="16985" y="9036"/>
                  </a:lnTo>
                  <a:lnTo>
                    <a:pt x="17029" y="8931"/>
                  </a:lnTo>
                  <a:lnTo>
                    <a:pt x="17071" y="8828"/>
                  </a:lnTo>
                  <a:lnTo>
                    <a:pt x="17111" y="8722"/>
                  </a:lnTo>
                  <a:lnTo>
                    <a:pt x="17148" y="8618"/>
                  </a:lnTo>
                  <a:lnTo>
                    <a:pt x="17184" y="8512"/>
                  </a:lnTo>
                  <a:lnTo>
                    <a:pt x="17218" y="8406"/>
                  </a:lnTo>
                  <a:lnTo>
                    <a:pt x="17249" y="8300"/>
                  </a:lnTo>
                  <a:lnTo>
                    <a:pt x="17278" y="8195"/>
                  </a:lnTo>
                  <a:lnTo>
                    <a:pt x="17304" y="8088"/>
                  </a:lnTo>
                  <a:lnTo>
                    <a:pt x="17329" y="7981"/>
                  </a:lnTo>
                  <a:lnTo>
                    <a:pt x="17351" y="7874"/>
                  </a:lnTo>
                  <a:lnTo>
                    <a:pt x="17372" y="7767"/>
                  </a:lnTo>
                  <a:lnTo>
                    <a:pt x="17390" y="7660"/>
                  </a:lnTo>
                  <a:lnTo>
                    <a:pt x="17405" y="7552"/>
                  </a:lnTo>
                  <a:lnTo>
                    <a:pt x="17419" y="7445"/>
                  </a:lnTo>
                  <a:lnTo>
                    <a:pt x="17430" y="7337"/>
                  </a:lnTo>
                  <a:lnTo>
                    <a:pt x="17440" y="7230"/>
                  </a:lnTo>
                  <a:lnTo>
                    <a:pt x="17447" y="7123"/>
                  </a:lnTo>
                  <a:lnTo>
                    <a:pt x="17452" y="7015"/>
                  </a:lnTo>
                  <a:lnTo>
                    <a:pt x="17455" y="6907"/>
                  </a:lnTo>
                  <a:lnTo>
                    <a:pt x="17456" y="6799"/>
                  </a:lnTo>
                  <a:lnTo>
                    <a:pt x="17455" y="6692"/>
                  </a:lnTo>
                  <a:lnTo>
                    <a:pt x="17451" y="6585"/>
                  </a:lnTo>
                  <a:lnTo>
                    <a:pt x="17445" y="6477"/>
                  </a:lnTo>
                  <a:lnTo>
                    <a:pt x="17438" y="6370"/>
                  </a:lnTo>
                  <a:lnTo>
                    <a:pt x="17428" y="6263"/>
                  </a:lnTo>
                  <a:lnTo>
                    <a:pt x="17415" y="6156"/>
                  </a:lnTo>
                  <a:lnTo>
                    <a:pt x="17402" y="6050"/>
                  </a:lnTo>
                  <a:lnTo>
                    <a:pt x="17385" y="5943"/>
                  </a:lnTo>
                  <a:lnTo>
                    <a:pt x="17366" y="5837"/>
                  </a:lnTo>
                  <a:lnTo>
                    <a:pt x="17346" y="5732"/>
                  </a:lnTo>
                  <a:lnTo>
                    <a:pt x="17323" y="5626"/>
                  </a:lnTo>
                  <a:lnTo>
                    <a:pt x="17299" y="5520"/>
                  </a:lnTo>
                  <a:lnTo>
                    <a:pt x="17272" y="5415"/>
                  </a:lnTo>
                  <a:lnTo>
                    <a:pt x="17272" y="5415"/>
                  </a:lnTo>
                  <a:close/>
                  <a:moveTo>
                    <a:pt x="13831" y="11184"/>
                  </a:moveTo>
                  <a:lnTo>
                    <a:pt x="13600" y="11338"/>
                  </a:lnTo>
                  <a:lnTo>
                    <a:pt x="13600" y="11338"/>
                  </a:lnTo>
                  <a:lnTo>
                    <a:pt x="13606" y="11530"/>
                  </a:lnTo>
                  <a:lnTo>
                    <a:pt x="13610" y="11639"/>
                  </a:lnTo>
                  <a:lnTo>
                    <a:pt x="13616" y="11757"/>
                  </a:lnTo>
                  <a:lnTo>
                    <a:pt x="13622" y="11882"/>
                  </a:lnTo>
                  <a:lnTo>
                    <a:pt x="13631" y="12015"/>
                  </a:lnTo>
                  <a:lnTo>
                    <a:pt x="13640" y="12157"/>
                  </a:lnTo>
                  <a:lnTo>
                    <a:pt x="13652" y="12308"/>
                  </a:lnTo>
                  <a:lnTo>
                    <a:pt x="13666" y="12466"/>
                  </a:lnTo>
                  <a:lnTo>
                    <a:pt x="13683" y="12632"/>
                  </a:lnTo>
                  <a:lnTo>
                    <a:pt x="13703" y="12807"/>
                  </a:lnTo>
                  <a:lnTo>
                    <a:pt x="13727" y="12991"/>
                  </a:lnTo>
                  <a:lnTo>
                    <a:pt x="13740" y="13085"/>
                  </a:lnTo>
                  <a:lnTo>
                    <a:pt x="13754" y="13182"/>
                  </a:lnTo>
                  <a:lnTo>
                    <a:pt x="13769" y="13280"/>
                  </a:lnTo>
                  <a:lnTo>
                    <a:pt x="13785" y="13382"/>
                  </a:lnTo>
                  <a:lnTo>
                    <a:pt x="13803" y="13484"/>
                  </a:lnTo>
                  <a:lnTo>
                    <a:pt x="13821" y="13589"/>
                  </a:lnTo>
                  <a:lnTo>
                    <a:pt x="13840" y="13697"/>
                  </a:lnTo>
                  <a:lnTo>
                    <a:pt x="13860" y="13806"/>
                  </a:lnTo>
                  <a:lnTo>
                    <a:pt x="13860" y="13806"/>
                  </a:lnTo>
                  <a:lnTo>
                    <a:pt x="13881" y="13906"/>
                  </a:lnTo>
                  <a:lnTo>
                    <a:pt x="13901" y="14007"/>
                  </a:lnTo>
                  <a:lnTo>
                    <a:pt x="13922" y="14110"/>
                  </a:lnTo>
                  <a:lnTo>
                    <a:pt x="13944" y="14211"/>
                  </a:lnTo>
                  <a:lnTo>
                    <a:pt x="13967" y="14314"/>
                  </a:lnTo>
                  <a:lnTo>
                    <a:pt x="13991" y="14416"/>
                  </a:lnTo>
                  <a:lnTo>
                    <a:pt x="14014" y="14520"/>
                  </a:lnTo>
                  <a:lnTo>
                    <a:pt x="14040" y="14624"/>
                  </a:lnTo>
                  <a:lnTo>
                    <a:pt x="14065" y="14728"/>
                  </a:lnTo>
                  <a:lnTo>
                    <a:pt x="14092" y="14832"/>
                  </a:lnTo>
                  <a:lnTo>
                    <a:pt x="14148" y="15042"/>
                  </a:lnTo>
                  <a:lnTo>
                    <a:pt x="14206" y="15255"/>
                  </a:lnTo>
                  <a:lnTo>
                    <a:pt x="14268" y="15469"/>
                  </a:lnTo>
                  <a:lnTo>
                    <a:pt x="14268" y="15469"/>
                  </a:lnTo>
                  <a:lnTo>
                    <a:pt x="13986" y="15268"/>
                  </a:lnTo>
                  <a:lnTo>
                    <a:pt x="13714" y="15076"/>
                  </a:lnTo>
                  <a:lnTo>
                    <a:pt x="13450" y="14892"/>
                  </a:lnTo>
                  <a:lnTo>
                    <a:pt x="13193" y="14713"/>
                  </a:lnTo>
                  <a:lnTo>
                    <a:pt x="12700" y="14367"/>
                  </a:lnTo>
                  <a:lnTo>
                    <a:pt x="12458" y="14199"/>
                  </a:lnTo>
                  <a:lnTo>
                    <a:pt x="12221" y="14030"/>
                  </a:lnTo>
                  <a:lnTo>
                    <a:pt x="11984" y="13859"/>
                  </a:lnTo>
                  <a:lnTo>
                    <a:pt x="11748" y="13687"/>
                  </a:lnTo>
                  <a:lnTo>
                    <a:pt x="11630" y="13600"/>
                  </a:lnTo>
                  <a:lnTo>
                    <a:pt x="11512" y="13511"/>
                  </a:lnTo>
                  <a:lnTo>
                    <a:pt x="11392" y="13420"/>
                  </a:lnTo>
                  <a:lnTo>
                    <a:pt x="11272" y="13329"/>
                  </a:lnTo>
                  <a:lnTo>
                    <a:pt x="11151" y="13235"/>
                  </a:lnTo>
                  <a:lnTo>
                    <a:pt x="11030" y="13140"/>
                  </a:lnTo>
                  <a:lnTo>
                    <a:pt x="10907" y="13044"/>
                  </a:lnTo>
                  <a:lnTo>
                    <a:pt x="10783" y="12945"/>
                  </a:lnTo>
                  <a:lnTo>
                    <a:pt x="10657" y="12844"/>
                  </a:lnTo>
                  <a:lnTo>
                    <a:pt x="10530" y="12739"/>
                  </a:lnTo>
                  <a:lnTo>
                    <a:pt x="10401" y="12632"/>
                  </a:lnTo>
                  <a:lnTo>
                    <a:pt x="10271" y="12523"/>
                  </a:lnTo>
                  <a:lnTo>
                    <a:pt x="10271" y="12523"/>
                  </a:lnTo>
                  <a:lnTo>
                    <a:pt x="10146" y="12539"/>
                  </a:lnTo>
                  <a:lnTo>
                    <a:pt x="10003" y="12557"/>
                  </a:lnTo>
                  <a:lnTo>
                    <a:pt x="9839" y="12577"/>
                  </a:lnTo>
                  <a:lnTo>
                    <a:pt x="9751" y="12585"/>
                  </a:lnTo>
                  <a:lnTo>
                    <a:pt x="9656" y="12595"/>
                  </a:lnTo>
                  <a:lnTo>
                    <a:pt x="9558" y="12603"/>
                  </a:lnTo>
                  <a:lnTo>
                    <a:pt x="9455" y="12611"/>
                  </a:lnTo>
                  <a:lnTo>
                    <a:pt x="9347" y="12618"/>
                  </a:lnTo>
                  <a:lnTo>
                    <a:pt x="9233" y="12625"/>
                  </a:lnTo>
                  <a:lnTo>
                    <a:pt x="9115" y="12629"/>
                  </a:lnTo>
                  <a:lnTo>
                    <a:pt x="8991" y="12633"/>
                  </a:lnTo>
                  <a:lnTo>
                    <a:pt x="8863" y="12635"/>
                  </a:lnTo>
                  <a:lnTo>
                    <a:pt x="8729" y="12636"/>
                  </a:lnTo>
                  <a:lnTo>
                    <a:pt x="8729" y="12636"/>
                  </a:lnTo>
                  <a:lnTo>
                    <a:pt x="8637" y="12636"/>
                  </a:lnTo>
                  <a:lnTo>
                    <a:pt x="8544" y="12634"/>
                  </a:lnTo>
                  <a:lnTo>
                    <a:pt x="8452" y="12633"/>
                  </a:lnTo>
                  <a:lnTo>
                    <a:pt x="8359" y="12630"/>
                  </a:lnTo>
                  <a:lnTo>
                    <a:pt x="8266" y="12626"/>
                  </a:lnTo>
                  <a:lnTo>
                    <a:pt x="8174" y="12622"/>
                  </a:lnTo>
                  <a:lnTo>
                    <a:pt x="8081" y="12616"/>
                  </a:lnTo>
                  <a:lnTo>
                    <a:pt x="7990" y="12610"/>
                  </a:lnTo>
                  <a:lnTo>
                    <a:pt x="7897" y="12603"/>
                  </a:lnTo>
                  <a:lnTo>
                    <a:pt x="7805" y="12595"/>
                  </a:lnTo>
                  <a:lnTo>
                    <a:pt x="7712" y="12586"/>
                  </a:lnTo>
                  <a:lnTo>
                    <a:pt x="7620" y="12577"/>
                  </a:lnTo>
                  <a:lnTo>
                    <a:pt x="7528" y="12567"/>
                  </a:lnTo>
                  <a:lnTo>
                    <a:pt x="7436" y="12555"/>
                  </a:lnTo>
                  <a:lnTo>
                    <a:pt x="7344" y="12544"/>
                  </a:lnTo>
                  <a:lnTo>
                    <a:pt x="7252" y="12531"/>
                  </a:lnTo>
                  <a:lnTo>
                    <a:pt x="7160" y="12517"/>
                  </a:lnTo>
                  <a:lnTo>
                    <a:pt x="7069" y="12502"/>
                  </a:lnTo>
                  <a:lnTo>
                    <a:pt x="6978" y="12487"/>
                  </a:lnTo>
                  <a:lnTo>
                    <a:pt x="6887" y="12470"/>
                  </a:lnTo>
                  <a:lnTo>
                    <a:pt x="6796" y="12453"/>
                  </a:lnTo>
                  <a:lnTo>
                    <a:pt x="6705" y="12435"/>
                  </a:lnTo>
                  <a:lnTo>
                    <a:pt x="6615" y="12417"/>
                  </a:lnTo>
                  <a:lnTo>
                    <a:pt x="6525" y="12396"/>
                  </a:lnTo>
                  <a:lnTo>
                    <a:pt x="6435" y="12376"/>
                  </a:lnTo>
                  <a:lnTo>
                    <a:pt x="6345" y="12355"/>
                  </a:lnTo>
                  <a:lnTo>
                    <a:pt x="6255" y="12332"/>
                  </a:lnTo>
                  <a:lnTo>
                    <a:pt x="6165" y="12309"/>
                  </a:lnTo>
                  <a:lnTo>
                    <a:pt x="6077" y="12285"/>
                  </a:lnTo>
                  <a:lnTo>
                    <a:pt x="5988" y="12261"/>
                  </a:lnTo>
                  <a:lnTo>
                    <a:pt x="5899" y="12235"/>
                  </a:lnTo>
                  <a:lnTo>
                    <a:pt x="5812" y="12208"/>
                  </a:lnTo>
                  <a:lnTo>
                    <a:pt x="5723" y="12181"/>
                  </a:lnTo>
                  <a:lnTo>
                    <a:pt x="5635" y="12152"/>
                  </a:lnTo>
                  <a:lnTo>
                    <a:pt x="5549" y="12123"/>
                  </a:lnTo>
                  <a:lnTo>
                    <a:pt x="5462" y="12093"/>
                  </a:lnTo>
                  <a:lnTo>
                    <a:pt x="5376" y="12062"/>
                  </a:lnTo>
                  <a:lnTo>
                    <a:pt x="5289" y="12030"/>
                  </a:lnTo>
                  <a:lnTo>
                    <a:pt x="5204" y="11997"/>
                  </a:lnTo>
                  <a:lnTo>
                    <a:pt x="5118" y="11964"/>
                  </a:lnTo>
                  <a:lnTo>
                    <a:pt x="5033" y="11930"/>
                  </a:lnTo>
                  <a:lnTo>
                    <a:pt x="4948" y="11893"/>
                  </a:lnTo>
                  <a:lnTo>
                    <a:pt x="4864" y="11857"/>
                  </a:lnTo>
                  <a:lnTo>
                    <a:pt x="4781" y="11821"/>
                  </a:lnTo>
                  <a:lnTo>
                    <a:pt x="4697" y="11782"/>
                  </a:lnTo>
                  <a:lnTo>
                    <a:pt x="4615" y="11744"/>
                  </a:lnTo>
                  <a:lnTo>
                    <a:pt x="4533" y="11703"/>
                  </a:lnTo>
                  <a:lnTo>
                    <a:pt x="4450" y="11663"/>
                  </a:lnTo>
                  <a:lnTo>
                    <a:pt x="4369" y="11621"/>
                  </a:lnTo>
                  <a:lnTo>
                    <a:pt x="4288" y="11578"/>
                  </a:lnTo>
                  <a:lnTo>
                    <a:pt x="4208" y="11536"/>
                  </a:lnTo>
                  <a:lnTo>
                    <a:pt x="4128" y="11491"/>
                  </a:lnTo>
                  <a:lnTo>
                    <a:pt x="4049" y="11446"/>
                  </a:lnTo>
                  <a:lnTo>
                    <a:pt x="3970" y="11400"/>
                  </a:lnTo>
                  <a:lnTo>
                    <a:pt x="3892" y="11353"/>
                  </a:lnTo>
                  <a:lnTo>
                    <a:pt x="3814" y="11305"/>
                  </a:lnTo>
                  <a:lnTo>
                    <a:pt x="3737" y="11256"/>
                  </a:lnTo>
                  <a:lnTo>
                    <a:pt x="3660" y="11207"/>
                  </a:lnTo>
                  <a:lnTo>
                    <a:pt x="3584" y="11156"/>
                  </a:lnTo>
                  <a:lnTo>
                    <a:pt x="3509" y="11104"/>
                  </a:lnTo>
                  <a:lnTo>
                    <a:pt x="3434" y="11052"/>
                  </a:lnTo>
                  <a:lnTo>
                    <a:pt x="3360" y="10999"/>
                  </a:lnTo>
                  <a:lnTo>
                    <a:pt x="3287" y="10944"/>
                  </a:lnTo>
                  <a:lnTo>
                    <a:pt x="3214" y="10889"/>
                  </a:lnTo>
                  <a:lnTo>
                    <a:pt x="3214" y="10889"/>
                  </a:lnTo>
                  <a:lnTo>
                    <a:pt x="3107" y="10806"/>
                  </a:lnTo>
                  <a:lnTo>
                    <a:pt x="3005" y="10722"/>
                  </a:lnTo>
                  <a:lnTo>
                    <a:pt x="2903" y="10637"/>
                  </a:lnTo>
                  <a:lnTo>
                    <a:pt x="2806" y="10551"/>
                  </a:lnTo>
                  <a:lnTo>
                    <a:pt x="2710" y="10464"/>
                  </a:lnTo>
                  <a:lnTo>
                    <a:pt x="2617" y="10376"/>
                  </a:lnTo>
                  <a:lnTo>
                    <a:pt x="2527" y="10286"/>
                  </a:lnTo>
                  <a:lnTo>
                    <a:pt x="2439" y="10197"/>
                  </a:lnTo>
                  <a:lnTo>
                    <a:pt x="2355" y="10106"/>
                  </a:lnTo>
                  <a:lnTo>
                    <a:pt x="2273" y="10015"/>
                  </a:lnTo>
                  <a:lnTo>
                    <a:pt x="2194" y="9922"/>
                  </a:lnTo>
                  <a:lnTo>
                    <a:pt x="2117" y="9829"/>
                  </a:lnTo>
                  <a:lnTo>
                    <a:pt x="2042" y="9735"/>
                  </a:lnTo>
                  <a:lnTo>
                    <a:pt x="1970" y="9642"/>
                  </a:lnTo>
                  <a:lnTo>
                    <a:pt x="1902" y="9545"/>
                  </a:lnTo>
                  <a:lnTo>
                    <a:pt x="1835" y="9450"/>
                  </a:lnTo>
                  <a:lnTo>
                    <a:pt x="1772" y="9353"/>
                  </a:lnTo>
                  <a:lnTo>
                    <a:pt x="1710" y="9256"/>
                  </a:lnTo>
                  <a:lnTo>
                    <a:pt x="1651" y="9159"/>
                  </a:lnTo>
                  <a:lnTo>
                    <a:pt x="1595" y="9061"/>
                  </a:lnTo>
                  <a:lnTo>
                    <a:pt x="1542" y="8961"/>
                  </a:lnTo>
                  <a:lnTo>
                    <a:pt x="1490" y="8862"/>
                  </a:lnTo>
                  <a:lnTo>
                    <a:pt x="1442" y="8763"/>
                  </a:lnTo>
                  <a:lnTo>
                    <a:pt x="1396" y="8662"/>
                  </a:lnTo>
                  <a:lnTo>
                    <a:pt x="1353" y="8562"/>
                  </a:lnTo>
                  <a:lnTo>
                    <a:pt x="1312" y="8461"/>
                  </a:lnTo>
                  <a:lnTo>
                    <a:pt x="1274" y="8359"/>
                  </a:lnTo>
                  <a:lnTo>
                    <a:pt x="1237" y="8258"/>
                  </a:lnTo>
                  <a:lnTo>
                    <a:pt x="1204" y="8156"/>
                  </a:lnTo>
                  <a:lnTo>
                    <a:pt x="1174" y="8054"/>
                  </a:lnTo>
                  <a:lnTo>
                    <a:pt x="1145" y="7951"/>
                  </a:lnTo>
                  <a:lnTo>
                    <a:pt x="1120" y="7849"/>
                  </a:lnTo>
                  <a:lnTo>
                    <a:pt x="1096" y="7745"/>
                  </a:lnTo>
                  <a:lnTo>
                    <a:pt x="1076" y="7643"/>
                  </a:lnTo>
                  <a:lnTo>
                    <a:pt x="1058" y="7539"/>
                  </a:lnTo>
                  <a:lnTo>
                    <a:pt x="1042" y="7436"/>
                  </a:lnTo>
                  <a:lnTo>
                    <a:pt x="1028" y="7333"/>
                  </a:lnTo>
                  <a:lnTo>
                    <a:pt x="1017" y="7230"/>
                  </a:lnTo>
                  <a:lnTo>
                    <a:pt x="1009" y="7126"/>
                  </a:lnTo>
                  <a:lnTo>
                    <a:pt x="1002" y="7022"/>
                  </a:lnTo>
                  <a:lnTo>
                    <a:pt x="999" y="6919"/>
                  </a:lnTo>
                  <a:lnTo>
                    <a:pt x="998" y="6815"/>
                  </a:lnTo>
                  <a:lnTo>
                    <a:pt x="999" y="6712"/>
                  </a:lnTo>
                  <a:lnTo>
                    <a:pt x="1003" y="6609"/>
                  </a:lnTo>
                  <a:lnTo>
                    <a:pt x="1009" y="6506"/>
                  </a:lnTo>
                  <a:lnTo>
                    <a:pt x="1017" y="6403"/>
                  </a:lnTo>
                  <a:lnTo>
                    <a:pt x="1029" y="6301"/>
                  </a:lnTo>
                  <a:lnTo>
                    <a:pt x="1042" y="6198"/>
                  </a:lnTo>
                  <a:lnTo>
                    <a:pt x="1058" y="6096"/>
                  </a:lnTo>
                  <a:lnTo>
                    <a:pt x="1076" y="5993"/>
                  </a:lnTo>
                  <a:lnTo>
                    <a:pt x="1096" y="5892"/>
                  </a:lnTo>
                  <a:lnTo>
                    <a:pt x="1119" y="5790"/>
                  </a:lnTo>
                  <a:lnTo>
                    <a:pt x="1143" y="5690"/>
                  </a:lnTo>
                  <a:lnTo>
                    <a:pt x="1171" y="5588"/>
                  </a:lnTo>
                  <a:lnTo>
                    <a:pt x="1201" y="5489"/>
                  </a:lnTo>
                  <a:lnTo>
                    <a:pt x="1233" y="5389"/>
                  </a:lnTo>
                  <a:lnTo>
                    <a:pt x="1268" y="5289"/>
                  </a:lnTo>
                  <a:lnTo>
                    <a:pt x="1305" y="5191"/>
                  </a:lnTo>
                  <a:lnTo>
                    <a:pt x="1344" y="5093"/>
                  </a:lnTo>
                  <a:lnTo>
                    <a:pt x="1386" y="4995"/>
                  </a:lnTo>
                  <a:lnTo>
                    <a:pt x="1430" y="4898"/>
                  </a:lnTo>
                  <a:lnTo>
                    <a:pt x="1476" y="4802"/>
                  </a:lnTo>
                  <a:lnTo>
                    <a:pt x="1524" y="4705"/>
                  </a:lnTo>
                  <a:lnTo>
                    <a:pt x="1574" y="4610"/>
                  </a:lnTo>
                  <a:lnTo>
                    <a:pt x="1574" y="4610"/>
                  </a:lnTo>
                  <a:lnTo>
                    <a:pt x="1629" y="4511"/>
                  </a:lnTo>
                  <a:lnTo>
                    <a:pt x="1687" y="4414"/>
                  </a:lnTo>
                  <a:lnTo>
                    <a:pt x="1747" y="4317"/>
                  </a:lnTo>
                  <a:lnTo>
                    <a:pt x="1810" y="4221"/>
                  </a:lnTo>
                  <a:lnTo>
                    <a:pt x="1874" y="4126"/>
                  </a:lnTo>
                  <a:lnTo>
                    <a:pt x="1940" y="4033"/>
                  </a:lnTo>
                  <a:lnTo>
                    <a:pt x="2010" y="3940"/>
                  </a:lnTo>
                  <a:lnTo>
                    <a:pt x="2081" y="3848"/>
                  </a:lnTo>
                  <a:lnTo>
                    <a:pt x="2154" y="3757"/>
                  </a:lnTo>
                  <a:lnTo>
                    <a:pt x="2230" y="3668"/>
                  </a:lnTo>
                  <a:lnTo>
                    <a:pt x="2307" y="3579"/>
                  </a:lnTo>
                  <a:lnTo>
                    <a:pt x="2387" y="3491"/>
                  </a:lnTo>
                  <a:lnTo>
                    <a:pt x="2468" y="3405"/>
                  </a:lnTo>
                  <a:lnTo>
                    <a:pt x="2553" y="3320"/>
                  </a:lnTo>
                  <a:lnTo>
                    <a:pt x="2638" y="3236"/>
                  </a:lnTo>
                  <a:lnTo>
                    <a:pt x="2726" y="3153"/>
                  </a:lnTo>
                  <a:lnTo>
                    <a:pt x="2816" y="3072"/>
                  </a:lnTo>
                  <a:lnTo>
                    <a:pt x="2906" y="2992"/>
                  </a:lnTo>
                  <a:lnTo>
                    <a:pt x="3000" y="2913"/>
                  </a:lnTo>
                  <a:lnTo>
                    <a:pt x="3095" y="2835"/>
                  </a:lnTo>
                  <a:lnTo>
                    <a:pt x="3193" y="2758"/>
                  </a:lnTo>
                  <a:lnTo>
                    <a:pt x="3291" y="2683"/>
                  </a:lnTo>
                  <a:lnTo>
                    <a:pt x="3391" y="2610"/>
                  </a:lnTo>
                  <a:lnTo>
                    <a:pt x="3494" y="2537"/>
                  </a:lnTo>
                  <a:lnTo>
                    <a:pt x="3599" y="2466"/>
                  </a:lnTo>
                  <a:lnTo>
                    <a:pt x="3705" y="2396"/>
                  </a:lnTo>
                  <a:lnTo>
                    <a:pt x="3811" y="2329"/>
                  </a:lnTo>
                  <a:lnTo>
                    <a:pt x="3921" y="2261"/>
                  </a:lnTo>
                  <a:lnTo>
                    <a:pt x="4032" y="2196"/>
                  </a:lnTo>
                  <a:lnTo>
                    <a:pt x="4144" y="2132"/>
                  </a:lnTo>
                  <a:lnTo>
                    <a:pt x="4258" y="2070"/>
                  </a:lnTo>
                  <a:lnTo>
                    <a:pt x="4373" y="2009"/>
                  </a:lnTo>
                  <a:lnTo>
                    <a:pt x="4491" y="1951"/>
                  </a:lnTo>
                  <a:lnTo>
                    <a:pt x="4610" y="1893"/>
                  </a:lnTo>
                  <a:lnTo>
                    <a:pt x="4729" y="1838"/>
                  </a:lnTo>
                  <a:lnTo>
                    <a:pt x="4851" y="1783"/>
                  </a:lnTo>
                  <a:lnTo>
                    <a:pt x="4974" y="1730"/>
                  </a:lnTo>
                  <a:lnTo>
                    <a:pt x="5098" y="1678"/>
                  </a:lnTo>
                  <a:lnTo>
                    <a:pt x="5224" y="1629"/>
                  </a:lnTo>
                  <a:lnTo>
                    <a:pt x="5350" y="1582"/>
                  </a:lnTo>
                  <a:lnTo>
                    <a:pt x="5478" y="1535"/>
                  </a:lnTo>
                  <a:lnTo>
                    <a:pt x="5609" y="1492"/>
                  </a:lnTo>
                  <a:lnTo>
                    <a:pt x="5739" y="1449"/>
                  </a:lnTo>
                  <a:lnTo>
                    <a:pt x="5872" y="1408"/>
                  </a:lnTo>
                  <a:lnTo>
                    <a:pt x="6004" y="1369"/>
                  </a:lnTo>
                  <a:lnTo>
                    <a:pt x="6139" y="1333"/>
                  </a:lnTo>
                  <a:lnTo>
                    <a:pt x="6274" y="1297"/>
                  </a:lnTo>
                  <a:lnTo>
                    <a:pt x="6411" y="1263"/>
                  </a:lnTo>
                  <a:lnTo>
                    <a:pt x="6549" y="1232"/>
                  </a:lnTo>
                  <a:lnTo>
                    <a:pt x="6688" y="1202"/>
                  </a:lnTo>
                  <a:lnTo>
                    <a:pt x="6828" y="1174"/>
                  </a:lnTo>
                  <a:lnTo>
                    <a:pt x="6969" y="1149"/>
                  </a:lnTo>
                  <a:lnTo>
                    <a:pt x="7110" y="1124"/>
                  </a:lnTo>
                  <a:lnTo>
                    <a:pt x="7253" y="1103"/>
                  </a:lnTo>
                  <a:lnTo>
                    <a:pt x="7398" y="1083"/>
                  </a:lnTo>
                  <a:lnTo>
                    <a:pt x="7542" y="1065"/>
                  </a:lnTo>
                  <a:lnTo>
                    <a:pt x="7687" y="1049"/>
                  </a:lnTo>
                  <a:lnTo>
                    <a:pt x="7834" y="1035"/>
                  </a:lnTo>
                  <a:lnTo>
                    <a:pt x="7981" y="1023"/>
                  </a:lnTo>
                  <a:lnTo>
                    <a:pt x="8130" y="1013"/>
                  </a:lnTo>
                  <a:lnTo>
                    <a:pt x="8278" y="1006"/>
                  </a:lnTo>
                  <a:lnTo>
                    <a:pt x="8428" y="1000"/>
                  </a:lnTo>
                  <a:lnTo>
                    <a:pt x="8578" y="997"/>
                  </a:lnTo>
                  <a:lnTo>
                    <a:pt x="8729" y="996"/>
                  </a:lnTo>
                  <a:lnTo>
                    <a:pt x="8729" y="996"/>
                  </a:lnTo>
                  <a:lnTo>
                    <a:pt x="8827" y="996"/>
                  </a:lnTo>
                  <a:lnTo>
                    <a:pt x="8925" y="998"/>
                  </a:lnTo>
                  <a:lnTo>
                    <a:pt x="9022" y="1000"/>
                  </a:lnTo>
                  <a:lnTo>
                    <a:pt x="9119" y="1004"/>
                  </a:lnTo>
                  <a:lnTo>
                    <a:pt x="9216" y="1008"/>
                  </a:lnTo>
                  <a:lnTo>
                    <a:pt x="9313" y="1012"/>
                  </a:lnTo>
                  <a:lnTo>
                    <a:pt x="9410" y="1019"/>
                  </a:lnTo>
                  <a:lnTo>
                    <a:pt x="9506" y="1025"/>
                  </a:lnTo>
                  <a:lnTo>
                    <a:pt x="9602" y="1032"/>
                  </a:lnTo>
                  <a:lnTo>
                    <a:pt x="9698" y="1041"/>
                  </a:lnTo>
                  <a:lnTo>
                    <a:pt x="9793" y="1051"/>
                  </a:lnTo>
                  <a:lnTo>
                    <a:pt x="9888" y="1061"/>
                  </a:lnTo>
                  <a:lnTo>
                    <a:pt x="9983" y="1072"/>
                  </a:lnTo>
                  <a:lnTo>
                    <a:pt x="10078" y="1084"/>
                  </a:lnTo>
                  <a:lnTo>
                    <a:pt x="10173" y="1097"/>
                  </a:lnTo>
                  <a:lnTo>
                    <a:pt x="10267" y="1110"/>
                  </a:lnTo>
                  <a:lnTo>
                    <a:pt x="10360" y="1125"/>
                  </a:lnTo>
                  <a:lnTo>
                    <a:pt x="10453" y="1141"/>
                  </a:lnTo>
                  <a:lnTo>
                    <a:pt x="10547" y="1157"/>
                  </a:lnTo>
                  <a:lnTo>
                    <a:pt x="10639" y="1174"/>
                  </a:lnTo>
                  <a:lnTo>
                    <a:pt x="10731" y="1193"/>
                  </a:lnTo>
                  <a:lnTo>
                    <a:pt x="10823" y="1212"/>
                  </a:lnTo>
                  <a:lnTo>
                    <a:pt x="10914" y="1231"/>
                  </a:lnTo>
                  <a:lnTo>
                    <a:pt x="11006" y="1252"/>
                  </a:lnTo>
                  <a:lnTo>
                    <a:pt x="11096" y="1274"/>
                  </a:lnTo>
                  <a:lnTo>
                    <a:pt x="11187" y="1296"/>
                  </a:lnTo>
                  <a:lnTo>
                    <a:pt x="11276" y="1319"/>
                  </a:lnTo>
                  <a:lnTo>
                    <a:pt x="11366" y="1343"/>
                  </a:lnTo>
                  <a:lnTo>
                    <a:pt x="11455" y="1368"/>
                  </a:lnTo>
                  <a:lnTo>
                    <a:pt x="11544" y="1393"/>
                  </a:lnTo>
                  <a:lnTo>
                    <a:pt x="11632" y="1420"/>
                  </a:lnTo>
                  <a:lnTo>
                    <a:pt x="11720" y="1447"/>
                  </a:lnTo>
                  <a:lnTo>
                    <a:pt x="11808" y="1476"/>
                  </a:lnTo>
                  <a:lnTo>
                    <a:pt x="11894" y="1504"/>
                  </a:lnTo>
                  <a:lnTo>
                    <a:pt x="11981" y="1534"/>
                  </a:lnTo>
                  <a:lnTo>
                    <a:pt x="12067" y="1565"/>
                  </a:lnTo>
                  <a:lnTo>
                    <a:pt x="12153" y="1596"/>
                  </a:lnTo>
                  <a:lnTo>
                    <a:pt x="12237" y="1628"/>
                  </a:lnTo>
                  <a:lnTo>
                    <a:pt x="12322" y="1661"/>
                  </a:lnTo>
                  <a:lnTo>
                    <a:pt x="12406" y="1696"/>
                  </a:lnTo>
                  <a:lnTo>
                    <a:pt x="12489" y="1730"/>
                  </a:lnTo>
                  <a:lnTo>
                    <a:pt x="12572" y="1766"/>
                  </a:lnTo>
                  <a:lnTo>
                    <a:pt x="12654" y="1802"/>
                  </a:lnTo>
                  <a:lnTo>
                    <a:pt x="12736" y="1839"/>
                  </a:lnTo>
                  <a:lnTo>
                    <a:pt x="12817" y="1877"/>
                  </a:lnTo>
                  <a:lnTo>
                    <a:pt x="12899" y="1915"/>
                  </a:lnTo>
                  <a:lnTo>
                    <a:pt x="12979" y="1955"/>
                  </a:lnTo>
                  <a:lnTo>
                    <a:pt x="13058" y="1996"/>
                  </a:lnTo>
                  <a:lnTo>
                    <a:pt x="13137" y="2036"/>
                  </a:lnTo>
                  <a:lnTo>
                    <a:pt x="13215" y="2078"/>
                  </a:lnTo>
                  <a:lnTo>
                    <a:pt x="13293" y="2120"/>
                  </a:lnTo>
                  <a:lnTo>
                    <a:pt x="13370" y="2164"/>
                  </a:lnTo>
                  <a:lnTo>
                    <a:pt x="13447" y="2208"/>
                  </a:lnTo>
                  <a:lnTo>
                    <a:pt x="13523" y="2253"/>
                  </a:lnTo>
                  <a:lnTo>
                    <a:pt x="13597" y="2299"/>
                  </a:lnTo>
                  <a:lnTo>
                    <a:pt x="13672" y="2345"/>
                  </a:lnTo>
                  <a:lnTo>
                    <a:pt x="13746" y="2392"/>
                  </a:lnTo>
                  <a:lnTo>
                    <a:pt x="13820" y="2440"/>
                  </a:lnTo>
                  <a:lnTo>
                    <a:pt x="13892" y="2489"/>
                  </a:lnTo>
                  <a:lnTo>
                    <a:pt x="13964" y="2538"/>
                  </a:lnTo>
                  <a:lnTo>
                    <a:pt x="14036" y="2588"/>
                  </a:lnTo>
                  <a:lnTo>
                    <a:pt x="14106" y="2639"/>
                  </a:lnTo>
                  <a:lnTo>
                    <a:pt x="14175" y="2691"/>
                  </a:lnTo>
                  <a:lnTo>
                    <a:pt x="14245" y="2744"/>
                  </a:lnTo>
                  <a:lnTo>
                    <a:pt x="14245" y="2744"/>
                  </a:lnTo>
                  <a:lnTo>
                    <a:pt x="14318" y="2801"/>
                  </a:lnTo>
                  <a:lnTo>
                    <a:pt x="14390" y="2857"/>
                  </a:lnTo>
                  <a:lnTo>
                    <a:pt x="14460" y="2915"/>
                  </a:lnTo>
                  <a:lnTo>
                    <a:pt x="14529" y="2974"/>
                  </a:lnTo>
                  <a:lnTo>
                    <a:pt x="14598" y="3032"/>
                  </a:lnTo>
                  <a:lnTo>
                    <a:pt x="14664" y="3092"/>
                  </a:lnTo>
                  <a:lnTo>
                    <a:pt x="14730" y="3151"/>
                  </a:lnTo>
                  <a:lnTo>
                    <a:pt x="14794" y="3212"/>
                  </a:lnTo>
                  <a:lnTo>
                    <a:pt x="14857" y="3273"/>
                  </a:lnTo>
                  <a:lnTo>
                    <a:pt x="14919" y="3333"/>
                  </a:lnTo>
                  <a:lnTo>
                    <a:pt x="14980" y="3394"/>
                  </a:lnTo>
                  <a:lnTo>
                    <a:pt x="15039" y="3456"/>
                  </a:lnTo>
                  <a:lnTo>
                    <a:pt x="15098" y="3519"/>
                  </a:lnTo>
                  <a:lnTo>
                    <a:pt x="15154" y="3582"/>
                  </a:lnTo>
                  <a:lnTo>
                    <a:pt x="15210" y="3645"/>
                  </a:lnTo>
                  <a:lnTo>
                    <a:pt x="15264" y="3708"/>
                  </a:lnTo>
                  <a:lnTo>
                    <a:pt x="15318" y="3772"/>
                  </a:lnTo>
                  <a:lnTo>
                    <a:pt x="15369" y="3836"/>
                  </a:lnTo>
                  <a:lnTo>
                    <a:pt x="15420" y="3901"/>
                  </a:lnTo>
                  <a:lnTo>
                    <a:pt x="15470" y="3967"/>
                  </a:lnTo>
                  <a:lnTo>
                    <a:pt x="15518" y="4032"/>
                  </a:lnTo>
                  <a:lnTo>
                    <a:pt x="15566" y="4098"/>
                  </a:lnTo>
                  <a:lnTo>
                    <a:pt x="15611" y="4163"/>
                  </a:lnTo>
                  <a:lnTo>
                    <a:pt x="15655" y="4230"/>
                  </a:lnTo>
                  <a:lnTo>
                    <a:pt x="15699" y="4297"/>
                  </a:lnTo>
                  <a:lnTo>
                    <a:pt x="15741" y="4364"/>
                  </a:lnTo>
                  <a:lnTo>
                    <a:pt x="15783" y="4431"/>
                  </a:lnTo>
                  <a:lnTo>
                    <a:pt x="15822" y="4498"/>
                  </a:lnTo>
                  <a:lnTo>
                    <a:pt x="15861" y="4567"/>
                  </a:lnTo>
                  <a:lnTo>
                    <a:pt x="15898" y="4634"/>
                  </a:lnTo>
                  <a:lnTo>
                    <a:pt x="15934" y="4702"/>
                  </a:lnTo>
                  <a:lnTo>
                    <a:pt x="15970" y="4772"/>
                  </a:lnTo>
                  <a:lnTo>
                    <a:pt x="16003" y="4840"/>
                  </a:lnTo>
                  <a:lnTo>
                    <a:pt x="16036" y="4909"/>
                  </a:lnTo>
                  <a:lnTo>
                    <a:pt x="16067" y="4979"/>
                  </a:lnTo>
                  <a:lnTo>
                    <a:pt x="16097" y="5048"/>
                  </a:lnTo>
                  <a:lnTo>
                    <a:pt x="16126" y="5118"/>
                  </a:lnTo>
                  <a:lnTo>
                    <a:pt x="16153" y="5188"/>
                  </a:lnTo>
                  <a:lnTo>
                    <a:pt x="16180" y="5257"/>
                  </a:lnTo>
                  <a:lnTo>
                    <a:pt x="16206" y="5328"/>
                  </a:lnTo>
                  <a:lnTo>
                    <a:pt x="16229" y="5398"/>
                  </a:lnTo>
                  <a:lnTo>
                    <a:pt x="16253" y="5469"/>
                  </a:lnTo>
                  <a:lnTo>
                    <a:pt x="16274" y="5540"/>
                  </a:lnTo>
                  <a:lnTo>
                    <a:pt x="16294" y="5611"/>
                  </a:lnTo>
                  <a:lnTo>
                    <a:pt x="16314" y="5682"/>
                  </a:lnTo>
                  <a:lnTo>
                    <a:pt x="16332" y="5753"/>
                  </a:lnTo>
                  <a:lnTo>
                    <a:pt x="16349" y="5824"/>
                  </a:lnTo>
                  <a:lnTo>
                    <a:pt x="16365" y="5896"/>
                  </a:lnTo>
                  <a:lnTo>
                    <a:pt x="16379" y="5967"/>
                  </a:lnTo>
                  <a:lnTo>
                    <a:pt x="16393" y="6039"/>
                  </a:lnTo>
                  <a:lnTo>
                    <a:pt x="16405" y="6111"/>
                  </a:lnTo>
                  <a:lnTo>
                    <a:pt x="16415" y="6183"/>
                  </a:lnTo>
                  <a:lnTo>
                    <a:pt x="16425" y="6255"/>
                  </a:lnTo>
                  <a:lnTo>
                    <a:pt x="16433" y="6326"/>
                  </a:lnTo>
                  <a:lnTo>
                    <a:pt x="16441" y="6399"/>
                  </a:lnTo>
                  <a:lnTo>
                    <a:pt x="16447" y="6470"/>
                  </a:lnTo>
                  <a:lnTo>
                    <a:pt x="16453" y="6542"/>
                  </a:lnTo>
                  <a:lnTo>
                    <a:pt x="16456" y="6615"/>
                  </a:lnTo>
                  <a:lnTo>
                    <a:pt x="16459" y="6686"/>
                  </a:lnTo>
                  <a:lnTo>
                    <a:pt x="16460" y="6759"/>
                  </a:lnTo>
                  <a:lnTo>
                    <a:pt x="16460" y="6830"/>
                  </a:lnTo>
                  <a:lnTo>
                    <a:pt x="16459" y="6903"/>
                  </a:lnTo>
                  <a:lnTo>
                    <a:pt x="16457" y="6974"/>
                  </a:lnTo>
                  <a:lnTo>
                    <a:pt x="16454" y="7047"/>
                  </a:lnTo>
                  <a:lnTo>
                    <a:pt x="16449" y="7118"/>
                  </a:lnTo>
                  <a:lnTo>
                    <a:pt x="16444" y="7190"/>
                  </a:lnTo>
                  <a:lnTo>
                    <a:pt x="16437" y="7263"/>
                  </a:lnTo>
                  <a:lnTo>
                    <a:pt x="16429" y="7334"/>
                  </a:lnTo>
                  <a:lnTo>
                    <a:pt x="16419" y="7406"/>
                  </a:lnTo>
                  <a:lnTo>
                    <a:pt x="16409" y="7477"/>
                  </a:lnTo>
                  <a:lnTo>
                    <a:pt x="16398" y="7549"/>
                  </a:lnTo>
                  <a:lnTo>
                    <a:pt x="16385" y="7620"/>
                  </a:lnTo>
                  <a:lnTo>
                    <a:pt x="16371" y="7692"/>
                  </a:lnTo>
                  <a:lnTo>
                    <a:pt x="16356" y="7762"/>
                  </a:lnTo>
                  <a:lnTo>
                    <a:pt x="16339" y="7834"/>
                  </a:lnTo>
                  <a:lnTo>
                    <a:pt x="16322" y="7904"/>
                  </a:lnTo>
                  <a:lnTo>
                    <a:pt x="16304" y="7976"/>
                  </a:lnTo>
                  <a:lnTo>
                    <a:pt x="16284" y="8046"/>
                  </a:lnTo>
                  <a:lnTo>
                    <a:pt x="16263" y="8117"/>
                  </a:lnTo>
                  <a:lnTo>
                    <a:pt x="16241" y="8186"/>
                  </a:lnTo>
                  <a:lnTo>
                    <a:pt x="16218" y="8257"/>
                  </a:lnTo>
                  <a:lnTo>
                    <a:pt x="16194" y="8327"/>
                  </a:lnTo>
                  <a:lnTo>
                    <a:pt x="16168" y="8397"/>
                  </a:lnTo>
                  <a:lnTo>
                    <a:pt x="16142" y="8466"/>
                  </a:lnTo>
                  <a:lnTo>
                    <a:pt x="16114" y="8535"/>
                  </a:lnTo>
                  <a:lnTo>
                    <a:pt x="16084" y="8605"/>
                  </a:lnTo>
                  <a:lnTo>
                    <a:pt x="16054" y="8673"/>
                  </a:lnTo>
                  <a:lnTo>
                    <a:pt x="16023" y="8741"/>
                  </a:lnTo>
                  <a:lnTo>
                    <a:pt x="15990" y="8810"/>
                  </a:lnTo>
                  <a:lnTo>
                    <a:pt x="15957" y="8878"/>
                  </a:lnTo>
                  <a:lnTo>
                    <a:pt x="15922" y="8945"/>
                  </a:lnTo>
                  <a:lnTo>
                    <a:pt x="15886" y="9014"/>
                  </a:lnTo>
                  <a:lnTo>
                    <a:pt x="15849" y="9081"/>
                  </a:lnTo>
                  <a:lnTo>
                    <a:pt x="15810" y="9147"/>
                  </a:lnTo>
                  <a:lnTo>
                    <a:pt x="15771" y="9214"/>
                  </a:lnTo>
                  <a:lnTo>
                    <a:pt x="15730" y="9281"/>
                  </a:lnTo>
                  <a:lnTo>
                    <a:pt x="15689" y="9347"/>
                  </a:lnTo>
                  <a:lnTo>
                    <a:pt x="15646" y="9412"/>
                  </a:lnTo>
                  <a:lnTo>
                    <a:pt x="15602" y="9477"/>
                  </a:lnTo>
                  <a:lnTo>
                    <a:pt x="15557" y="9542"/>
                  </a:lnTo>
                  <a:lnTo>
                    <a:pt x="15510" y="9607"/>
                  </a:lnTo>
                  <a:lnTo>
                    <a:pt x="15463" y="9671"/>
                  </a:lnTo>
                  <a:lnTo>
                    <a:pt x="15414" y="9735"/>
                  </a:lnTo>
                  <a:lnTo>
                    <a:pt x="15365" y="9798"/>
                  </a:lnTo>
                  <a:lnTo>
                    <a:pt x="15314" y="9861"/>
                  </a:lnTo>
                  <a:lnTo>
                    <a:pt x="15262" y="9924"/>
                  </a:lnTo>
                  <a:lnTo>
                    <a:pt x="15209" y="9986"/>
                  </a:lnTo>
                  <a:lnTo>
                    <a:pt x="15154" y="10048"/>
                  </a:lnTo>
                  <a:lnTo>
                    <a:pt x="15099" y="10110"/>
                  </a:lnTo>
                  <a:lnTo>
                    <a:pt x="15042" y="10171"/>
                  </a:lnTo>
                  <a:lnTo>
                    <a:pt x="14984" y="10232"/>
                  </a:lnTo>
                  <a:lnTo>
                    <a:pt x="14926" y="10292"/>
                  </a:lnTo>
                  <a:lnTo>
                    <a:pt x="14866" y="10352"/>
                  </a:lnTo>
                  <a:lnTo>
                    <a:pt x="14805" y="10410"/>
                  </a:lnTo>
                  <a:lnTo>
                    <a:pt x="14743" y="10469"/>
                  </a:lnTo>
                  <a:lnTo>
                    <a:pt x="14680" y="10528"/>
                  </a:lnTo>
                  <a:lnTo>
                    <a:pt x="14615" y="10585"/>
                  </a:lnTo>
                  <a:lnTo>
                    <a:pt x="14549" y="10642"/>
                  </a:lnTo>
                  <a:lnTo>
                    <a:pt x="14482" y="10699"/>
                  </a:lnTo>
                  <a:lnTo>
                    <a:pt x="14415" y="10755"/>
                  </a:lnTo>
                  <a:lnTo>
                    <a:pt x="14345" y="10811"/>
                  </a:lnTo>
                  <a:lnTo>
                    <a:pt x="14276" y="10866"/>
                  </a:lnTo>
                  <a:lnTo>
                    <a:pt x="14204" y="10921"/>
                  </a:lnTo>
                  <a:lnTo>
                    <a:pt x="14132" y="10974"/>
                  </a:lnTo>
                  <a:lnTo>
                    <a:pt x="14059" y="11027"/>
                  </a:lnTo>
                  <a:lnTo>
                    <a:pt x="13984" y="11081"/>
                  </a:lnTo>
                  <a:lnTo>
                    <a:pt x="13908" y="11132"/>
                  </a:lnTo>
                  <a:lnTo>
                    <a:pt x="13831" y="11184"/>
                  </a:lnTo>
                  <a:lnTo>
                    <a:pt x="13831" y="111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E2FBA907-1D26-4767-94B9-DD9632A0F07B}"/>
                </a:ext>
              </a:extLst>
            </p:cNvPr>
            <p:cNvSpPr>
              <a:spLocks/>
            </p:cNvSpPr>
            <p:nvPr/>
          </p:nvSpPr>
          <p:spPr bwMode="auto">
            <a:xfrm>
              <a:off x="3746" y="1186"/>
              <a:ext cx="467" cy="467"/>
            </a:xfrm>
            <a:custGeom>
              <a:avLst/>
              <a:gdLst>
                <a:gd name="T0" fmla="*/ 2330 w 2335"/>
                <a:gd name="T1" fmla="*/ 1256 h 2332"/>
                <a:gd name="T2" fmla="*/ 2310 w 2335"/>
                <a:gd name="T3" fmla="*/ 1401 h 2332"/>
                <a:gd name="T4" fmla="*/ 2273 w 2335"/>
                <a:gd name="T5" fmla="*/ 1540 h 2332"/>
                <a:gd name="T6" fmla="*/ 2219 w 2335"/>
                <a:gd name="T7" fmla="*/ 1672 h 2332"/>
                <a:gd name="T8" fmla="*/ 2151 w 2335"/>
                <a:gd name="T9" fmla="*/ 1795 h 2332"/>
                <a:gd name="T10" fmla="*/ 2067 w 2335"/>
                <a:gd name="T11" fmla="*/ 1908 h 2332"/>
                <a:gd name="T12" fmla="*/ 1972 w 2335"/>
                <a:gd name="T13" fmla="*/ 2011 h 2332"/>
                <a:gd name="T14" fmla="*/ 1865 w 2335"/>
                <a:gd name="T15" fmla="*/ 2100 h 2332"/>
                <a:gd name="T16" fmla="*/ 1748 w 2335"/>
                <a:gd name="T17" fmla="*/ 2178 h 2332"/>
                <a:gd name="T18" fmla="*/ 1622 w 2335"/>
                <a:gd name="T19" fmla="*/ 2240 h 2332"/>
                <a:gd name="T20" fmla="*/ 1486 w 2335"/>
                <a:gd name="T21" fmla="*/ 2288 h 2332"/>
                <a:gd name="T22" fmla="*/ 1345 w 2335"/>
                <a:gd name="T23" fmla="*/ 2319 h 2332"/>
                <a:gd name="T24" fmla="*/ 1198 w 2335"/>
                <a:gd name="T25" fmla="*/ 2332 h 2332"/>
                <a:gd name="T26" fmla="*/ 1077 w 2335"/>
                <a:gd name="T27" fmla="*/ 2329 h 2332"/>
                <a:gd name="T28" fmla="*/ 932 w 2335"/>
                <a:gd name="T29" fmla="*/ 2309 h 2332"/>
                <a:gd name="T30" fmla="*/ 793 w 2335"/>
                <a:gd name="T31" fmla="*/ 2271 h 2332"/>
                <a:gd name="T32" fmla="*/ 661 w 2335"/>
                <a:gd name="T33" fmla="*/ 2218 h 2332"/>
                <a:gd name="T34" fmla="*/ 538 w 2335"/>
                <a:gd name="T35" fmla="*/ 2148 h 2332"/>
                <a:gd name="T36" fmla="*/ 425 w 2335"/>
                <a:gd name="T37" fmla="*/ 2066 h 2332"/>
                <a:gd name="T38" fmla="*/ 322 w 2335"/>
                <a:gd name="T39" fmla="*/ 1971 h 2332"/>
                <a:gd name="T40" fmla="*/ 232 w 2335"/>
                <a:gd name="T41" fmla="*/ 1864 h 2332"/>
                <a:gd name="T42" fmla="*/ 155 w 2335"/>
                <a:gd name="T43" fmla="*/ 1747 h 2332"/>
                <a:gd name="T44" fmla="*/ 92 w 2335"/>
                <a:gd name="T45" fmla="*/ 1620 h 2332"/>
                <a:gd name="T46" fmla="*/ 45 w 2335"/>
                <a:gd name="T47" fmla="*/ 1485 h 2332"/>
                <a:gd name="T48" fmla="*/ 14 w 2335"/>
                <a:gd name="T49" fmla="*/ 1343 h 2332"/>
                <a:gd name="T50" fmla="*/ 0 w 2335"/>
                <a:gd name="T51" fmla="*/ 1196 h 2332"/>
                <a:gd name="T52" fmla="*/ 3 w 2335"/>
                <a:gd name="T53" fmla="*/ 1076 h 2332"/>
                <a:gd name="T54" fmla="*/ 23 w 2335"/>
                <a:gd name="T55" fmla="*/ 931 h 2332"/>
                <a:gd name="T56" fmla="*/ 61 w 2335"/>
                <a:gd name="T57" fmla="*/ 792 h 2332"/>
                <a:gd name="T58" fmla="*/ 115 w 2335"/>
                <a:gd name="T59" fmla="*/ 660 h 2332"/>
                <a:gd name="T60" fmla="*/ 184 w 2335"/>
                <a:gd name="T61" fmla="*/ 537 h 2332"/>
                <a:gd name="T62" fmla="*/ 267 w 2335"/>
                <a:gd name="T63" fmla="*/ 424 h 2332"/>
                <a:gd name="T64" fmla="*/ 362 w 2335"/>
                <a:gd name="T65" fmla="*/ 322 h 2332"/>
                <a:gd name="T66" fmla="*/ 469 w 2335"/>
                <a:gd name="T67" fmla="*/ 232 h 2332"/>
                <a:gd name="T68" fmla="*/ 586 w 2335"/>
                <a:gd name="T69" fmla="*/ 154 h 2332"/>
                <a:gd name="T70" fmla="*/ 712 w 2335"/>
                <a:gd name="T71" fmla="*/ 92 h 2332"/>
                <a:gd name="T72" fmla="*/ 847 w 2335"/>
                <a:gd name="T73" fmla="*/ 44 h 2332"/>
                <a:gd name="T74" fmla="*/ 989 w 2335"/>
                <a:gd name="T75" fmla="*/ 13 h 2332"/>
                <a:gd name="T76" fmla="*/ 1137 w 2335"/>
                <a:gd name="T77" fmla="*/ 0 h 2332"/>
                <a:gd name="T78" fmla="*/ 1256 w 2335"/>
                <a:gd name="T79" fmla="*/ 3 h 2332"/>
                <a:gd name="T80" fmla="*/ 1403 w 2335"/>
                <a:gd name="T81" fmla="*/ 24 h 2332"/>
                <a:gd name="T82" fmla="*/ 1542 w 2335"/>
                <a:gd name="T83" fmla="*/ 61 h 2332"/>
                <a:gd name="T84" fmla="*/ 1673 w 2335"/>
                <a:gd name="T85" fmla="*/ 114 h 2332"/>
                <a:gd name="T86" fmla="*/ 1796 w 2335"/>
                <a:gd name="T87" fmla="*/ 184 h 2332"/>
                <a:gd name="T88" fmla="*/ 1909 w 2335"/>
                <a:gd name="T89" fmla="*/ 266 h 2332"/>
                <a:gd name="T90" fmla="*/ 2012 w 2335"/>
                <a:gd name="T91" fmla="*/ 361 h 2332"/>
                <a:gd name="T92" fmla="*/ 2103 w 2335"/>
                <a:gd name="T93" fmla="*/ 468 h 2332"/>
                <a:gd name="T94" fmla="*/ 2180 w 2335"/>
                <a:gd name="T95" fmla="*/ 585 h 2332"/>
                <a:gd name="T96" fmla="*/ 2243 w 2335"/>
                <a:gd name="T97" fmla="*/ 712 h 2332"/>
                <a:gd name="T98" fmla="*/ 2290 w 2335"/>
                <a:gd name="T99" fmla="*/ 847 h 2332"/>
                <a:gd name="T100" fmla="*/ 2321 w 2335"/>
                <a:gd name="T101" fmla="*/ 989 h 2332"/>
                <a:gd name="T102" fmla="*/ 2334 w 2335"/>
                <a:gd name="T103" fmla="*/ 1136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2">
                  <a:moveTo>
                    <a:pt x="2335" y="1166"/>
                  </a:moveTo>
                  <a:lnTo>
                    <a:pt x="2335" y="1166"/>
                  </a:lnTo>
                  <a:lnTo>
                    <a:pt x="2334" y="1196"/>
                  </a:lnTo>
                  <a:lnTo>
                    <a:pt x="2332" y="1226"/>
                  </a:lnTo>
                  <a:lnTo>
                    <a:pt x="2330" y="1256"/>
                  </a:lnTo>
                  <a:lnTo>
                    <a:pt x="2328" y="1286"/>
                  </a:lnTo>
                  <a:lnTo>
                    <a:pt x="2325" y="1315"/>
                  </a:lnTo>
                  <a:lnTo>
                    <a:pt x="2321" y="1343"/>
                  </a:lnTo>
                  <a:lnTo>
                    <a:pt x="2316" y="1372"/>
                  </a:lnTo>
                  <a:lnTo>
                    <a:pt x="2310" y="1401"/>
                  </a:lnTo>
                  <a:lnTo>
                    <a:pt x="2305" y="1430"/>
                  </a:lnTo>
                  <a:lnTo>
                    <a:pt x="2297" y="1458"/>
                  </a:lnTo>
                  <a:lnTo>
                    <a:pt x="2290" y="1485"/>
                  </a:lnTo>
                  <a:lnTo>
                    <a:pt x="2282" y="1513"/>
                  </a:lnTo>
                  <a:lnTo>
                    <a:pt x="2273" y="1540"/>
                  </a:lnTo>
                  <a:lnTo>
                    <a:pt x="2263" y="1568"/>
                  </a:lnTo>
                  <a:lnTo>
                    <a:pt x="2253" y="1594"/>
                  </a:lnTo>
                  <a:lnTo>
                    <a:pt x="2243" y="1620"/>
                  </a:lnTo>
                  <a:lnTo>
                    <a:pt x="2231" y="1647"/>
                  </a:lnTo>
                  <a:lnTo>
                    <a:pt x="2219" y="1672"/>
                  </a:lnTo>
                  <a:lnTo>
                    <a:pt x="2206" y="1697"/>
                  </a:lnTo>
                  <a:lnTo>
                    <a:pt x="2194" y="1722"/>
                  </a:lnTo>
                  <a:lnTo>
                    <a:pt x="2180" y="1747"/>
                  </a:lnTo>
                  <a:lnTo>
                    <a:pt x="2166" y="1770"/>
                  </a:lnTo>
                  <a:lnTo>
                    <a:pt x="2151" y="1795"/>
                  </a:lnTo>
                  <a:lnTo>
                    <a:pt x="2135" y="1819"/>
                  </a:lnTo>
                  <a:lnTo>
                    <a:pt x="2119" y="1841"/>
                  </a:lnTo>
                  <a:lnTo>
                    <a:pt x="2103" y="1864"/>
                  </a:lnTo>
                  <a:lnTo>
                    <a:pt x="2086" y="1886"/>
                  </a:lnTo>
                  <a:lnTo>
                    <a:pt x="2067" y="1908"/>
                  </a:lnTo>
                  <a:lnTo>
                    <a:pt x="2049" y="1930"/>
                  </a:lnTo>
                  <a:lnTo>
                    <a:pt x="2031" y="1950"/>
                  </a:lnTo>
                  <a:lnTo>
                    <a:pt x="2012" y="1971"/>
                  </a:lnTo>
                  <a:lnTo>
                    <a:pt x="1993" y="1990"/>
                  </a:lnTo>
                  <a:lnTo>
                    <a:pt x="1972" y="2011"/>
                  </a:lnTo>
                  <a:lnTo>
                    <a:pt x="1952" y="2030"/>
                  </a:lnTo>
                  <a:lnTo>
                    <a:pt x="1931" y="2048"/>
                  </a:lnTo>
                  <a:lnTo>
                    <a:pt x="1909" y="2066"/>
                  </a:lnTo>
                  <a:lnTo>
                    <a:pt x="1888" y="2083"/>
                  </a:lnTo>
                  <a:lnTo>
                    <a:pt x="1865" y="2100"/>
                  </a:lnTo>
                  <a:lnTo>
                    <a:pt x="1843" y="2117"/>
                  </a:lnTo>
                  <a:lnTo>
                    <a:pt x="1820" y="2133"/>
                  </a:lnTo>
                  <a:lnTo>
                    <a:pt x="1796" y="2148"/>
                  </a:lnTo>
                  <a:lnTo>
                    <a:pt x="1773" y="2163"/>
                  </a:lnTo>
                  <a:lnTo>
                    <a:pt x="1748" y="2178"/>
                  </a:lnTo>
                  <a:lnTo>
                    <a:pt x="1723" y="2191"/>
                  </a:lnTo>
                  <a:lnTo>
                    <a:pt x="1699" y="2205"/>
                  </a:lnTo>
                  <a:lnTo>
                    <a:pt x="1673" y="2218"/>
                  </a:lnTo>
                  <a:lnTo>
                    <a:pt x="1647" y="2230"/>
                  </a:lnTo>
                  <a:lnTo>
                    <a:pt x="1622" y="2240"/>
                  </a:lnTo>
                  <a:lnTo>
                    <a:pt x="1595" y="2252"/>
                  </a:lnTo>
                  <a:lnTo>
                    <a:pt x="1568" y="2262"/>
                  </a:lnTo>
                  <a:lnTo>
                    <a:pt x="1542" y="2271"/>
                  </a:lnTo>
                  <a:lnTo>
                    <a:pt x="1514" y="2280"/>
                  </a:lnTo>
                  <a:lnTo>
                    <a:pt x="1486" y="2288"/>
                  </a:lnTo>
                  <a:lnTo>
                    <a:pt x="1458" y="2296"/>
                  </a:lnTo>
                  <a:lnTo>
                    <a:pt x="1431" y="2302"/>
                  </a:lnTo>
                  <a:lnTo>
                    <a:pt x="1403" y="2309"/>
                  </a:lnTo>
                  <a:lnTo>
                    <a:pt x="1374" y="2314"/>
                  </a:lnTo>
                  <a:lnTo>
                    <a:pt x="1345" y="2319"/>
                  </a:lnTo>
                  <a:lnTo>
                    <a:pt x="1315" y="2324"/>
                  </a:lnTo>
                  <a:lnTo>
                    <a:pt x="1286" y="2327"/>
                  </a:lnTo>
                  <a:lnTo>
                    <a:pt x="1256" y="2329"/>
                  </a:lnTo>
                  <a:lnTo>
                    <a:pt x="1228" y="2331"/>
                  </a:lnTo>
                  <a:lnTo>
                    <a:pt x="1198" y="2332"/>
                  </a:lnTo>
                  <a:lnTo>
                    <a:pt x="1167" y="2332"/>
                  </a:lnTo>
                  <a:lnTo>
                    <a:pt x="1167" y="2332"/>
                  </a:lnTo>
                  <a:lnTo>
                    <a:pt x="1137" y="2332"/>
                  </a:lnTo>
                  <a:lnTo>
                    <a:pt x="1107" y="2331"/>
                  </a:lnTo>
                  <a:lnTo>
                    <a:pt x="1077" y="2329"/>
                  </a:lnTo>
                  <a:lnTo>
                    <a:pt x="1048" y="2327"/>
                  </a:lnTo>
                  <a:lnTo>
                    <a:pt x="1018" y="2324"/>
                  </a:lnTo>
                  <a:lnTo>
                    <a:pt x="989" y="2319"/>
                  </a:lnTo>
                  <a:lnTo>
                    <a:pt x="960" y="2314"/>
                  </a:lnTo>
                  <a:lnTo>
                    <a:pt x="932" y="2309"/>
                  </a:lnTo>
                  <a:lnTo>
                    <a:pt x="904" y="2302"/>
                  </a:lnTo>
                  <a:lnTo>
                    <a:pt x="875" y="2296"/>
                  </a:lnTo>
                  <a:lnTo>
                    <a:pt x="847" y="2288"/>
                  </a:lnTo>
                  <a:lnTo>
                    <a:pt x="820" y="2280"/>
                  </a:lnTo>
                  <a:lnTo>
                    <a:pt x="793" y="2271"/>
                  </a:lnTo>
                  <a:lnTo>
                    <a:pt x="766" y="2262"/>
                  </a:lnTo>
                  <a:lnTo>
                    <a:pt x="739" y="2252"/>
                  </a:lnTo>
                  <a:lnTo>
                    <a:pt x="712" y="2240"/>
                  </a:lnTo>
                  <a:lnTo>
                    <a:pt x="687" y="2230"/>
                  </a:lnTo>
                  <a:lnTo>
                    <a:pt x="661" y="2218"/>
                  </a:lnTo>
                  <a:lnTo>
                    <a:pt x="636" y="2205"/>
                  </a:lnTo>
                  <a:lnTo>
                    <a:pt x="611" y="2191"/>
                  </a:lnTo>
                  <a:lnTo>
                    <a:pt x="586" y="2178"/>
                  </a:lnTo>
                  <a:lnTo>
                    <a:pt x="562" y="2163"/>
                  </a:lnTo>
                  <a:lnTo>
                    <a:pt x="538" y="2148"/>
                  </a:lnTo>
                  <a:lnTo>
                    <a:pt x="515" y="2133"/>
                  </a:lnTo>
                  <a:lnTo>
                    <a:pt x="491" y="2117"/>
                  </a:lnTo>
                  <a:lnTo>
                    <a:pt x="469" y="2100"/>
                  </a:lnTo>
                  <a:lnTo>
                    <a:pt x="446" y="2083"/>
                  </a:lnTo>
                  <a:lnTo>
                    <a:pt x="425" y="2066"/>
                  </a:lnTo>
                  <a:lnTo>
                    <a:pt x="404" y="2048"/>
                  </a:lnTo>
                  <a:lnTo>
                    <a:pt x="382" y="2030"/>
                  </a:lnTo>
                  <a:lnTo>
                    <a:pt x="362" y="2011"/>
                  </a:lnTo>
                  <a:lnTo>
                    <a:pt x="342" y="1990"/>
                  </a:lnTo>
                  <a:lnTo>
                    <a:pt x="322" y="1971"/>
                  </a:lnTo>
                  <a:lnTo>
                    <a:pt x="303" y="1950"/>
                  </a:lnTo>
                  <a:lnTo>
                    <a:pt x="284" y="1930"/>
                  </a:lnTo>
                  <a:lnTo>
                    <a:pt x="267" y="1908"/>
                  </a:lnTo>
                  <a:lnTo>
                    <a:pt x="249" y="1886"/>
                  </a:lnTo>
                  <a:lnTo>
                    <a:pt x="232" y="1864"/>
                  </a:lnTo>
                  <a:lnTo>
                    <a:pt x="216" y="1841"/>
                  </a:lnTo>
                  <a:lnTo>
                    <a:pt x="200" y="1819"/>
                  </a:lnTo>
                  <a:lnTo>
                    <a:pt x="184" y="1795"/>
                  </a:lnTo>
                  <a:lnTo>
                    <a:pt x="169" y="1770"/>
                  </a:lnTo>
                  <a:lnTo>
                    <a:pt x="155" y="1747"/>
                  </a:lnTo>
                  <a:lnTo>
                    <a:pt x="141" y="1722"/>
                  </a:lnTo>
                  <a:lnTo>
                    <a:pt x="128" y="1697"/>
                  </a:lnTo>
                  <a:lnTo>
                    <a:pt x="115" y="1672"/>
                  </a:lnTo>
                  <a:lnTo>
                    <a:pt x="103" y="1647"/>
                  </a:lnTo>
                  <a:lnTo>
                    <a:pt x="92" y="1620"/>
                  </a:lnTo>
                  <a:lnTo>
                    <a:pt x="81" y="1594"/>
                  </a:lnTo>
                  <a:lnTo>
                    <a:pt x="70" y="1568"/>
                  </a:lnTo>
                  <a:lnTo>
                    <a:pt x="61" y="1540"/>
                  </a:lnTo>
                  <a:lnTo>
                    <a:pt x="52" y="1513"/>
                  </a:lnTo>
                  <a:lnTo>
                    <a:pt x="45" y="1485"/>
                  </a:lnTo>
                  <a:lnTo>
                    <a:pt x="36" y="1458"/>
                  </a:lnTo>
                  <a:lnTo>
                    <a:pt x="30" y="1430"/>
                  </a:lnTo>
                  <a:lnTo>
                    <a:pt x="23" y="1401"/>
                  </a:lnTo>
                  <a:lnTo>
                    <a:pt x="18" y="1372"/>
                  </a:lnTo>
                  <a:lnTo>
                    <a:pt x="14" y="1343"/>
                  </a:lnTo>
                  <a:lnTo>
                    <a:pt x="9" y="1315"/>
                  </a:lnTo>
                  <a:lnTo>
                    <a:pt x="6" y="1286"/>
                  </a:lnTo>
                  <a:lnTo>
                    <a:pt x="3" y="1256"/>
                  </a:lnTo>
                  <a:lnTo>
                    <a:pt x="1" y="1226"/>
                  </a:lnTo>
                  <a:lnTo>
                    <a:pt x="0" y="1196"/>
                  </a:lnTo>
                  <a:lnTo>
                    <a:pt x="0" y="1166"/>
                  </a:lnTo>
                  <a:lnTo>
                    <a:pt x="0" y="1166"/>
                  </a:lnTo>
                  <a:lnTo>
                    <a:pt x="0" y="1136"/>
                  </a:lnTo>
                  <a:lnTo>
                    <a:pt x="1" y="1106"/>
                  </a:lnTo>
                  <a:lnTo>
                    <a:pt x="3" y="1076"/>
                  </a:lnTo>
                  <a:lnTo>
                    <a:pt x="6" y="1047"/>
                  </a:lnTo>
                  <a:lnTo>
                    <a:pt x="9" y="1018"/>
                  </a:lnTo>
                  <a:lnTo>
                    <a:pt x="14" y="989"/>
                  </a:lnTo>
                  <a:lnTo>
                    <a:pt x="18" y="960"/>
                  </a:lnTo>
                  <a:lnTo>
                    <a:pt x="23" y="931"/>
                  </a:lnTo>
                  <a:lnTo>
                    <a:pt x="30" y="902"/>
                  </a:lnTo>
                  <a:lnTo>
                    <a:pt x="36" y="875"/>
                  </a:lnTo>
                  <a:lnTo>
                    <a:pt x="45" y="847"/>
                  </a:lnTo>
                  <a:lnTo>
                    <a:pt x="52" y="819"/>
                  </a:lnTo>
                  <a:lnTo>
                    <a:pt x="61" y="792"/>
                  </a:lnTo>
                  <a:lnTo>
                    <a:pt x="70" y="765"/>
                  </a:lnTo>
                  <a:lnTo>
                    <a:pt x="81" y="739"/>
                  </a:lnTo>
                  <a:lnTo>
                    <a:pt x="92" y="712"/>
                  </a:lnTo>
                  <a:lnTo>
                    <a:pt x="103" y="687"/>
                  </a:lnTo>
                  <a:lnTo>
                    <a:pt x="115" y="660"/>
                  </a:lnTo>
                  <a:lnTo>
                    <a:pt x="128" y="635"/>
                  </a:lnTo>
                  <a:lnTo>
                    <a:pt x="141" y="610"/>
                  </a:lnTo>
                  <a:lnTo>
                    <a:pt x="155" y="585"/>
                  </a:lnTo>
                  <a:lnTo>
                    <a:pt x="169" y="562"/>
                  </a:lnTo>
                  <a:lnTo>
                    <a:pt x="184" y="537"/>
                  </a:lnTo>
                  <a:lnTo>
                    <a:pt x="200" y="514"/>
                  </a:lnTo>
                  <a:lnTo>
                    <a:pt x="216" y="491"/>
                  </a:lnTo>
                  <a:lnTo>
                    <a:pt x="232" y="468"/>
                  </a:lnTo>
                  <a:lnTo>
                    <a:pt x="249" y="446"/>
                  </a:lnTo>
                  <a:lnTo>
                    <a:pt x="267" y="424"/>
                  </a:lnTo>
                  <a:lnTo>
                    <a:pt x="284" y="403"/>
                  </a:lnTo>
                  <a:lnTo>
                    <a:pt x="303" y="382"/>
                  </a:lnTo>
                  <a:lnTo>
                    <a:pt x="322" y="361"/>
                  </a:lnTo>
                  <a:lnTo>
                    <a:pt x="342" y="342"/>
                  </a:lnTo>
                  <a:lnTo>
                    <a:pt x="362" y="322"/>
                  </a:lnTo>
                  <a:lnTo>
                    <a:pt x="382" y="302"/>
                  </a:lnTo>
                  <a:lnTo>
                    <a:pt x="404" y="284"/>
                  </a:lnTo>
                  <a:lnTo>
                    <a:pt x="425" y="266"/>
                  </a:lnTo>
                  <a:lnTo>
                    <a:pt x="446" y="249"/>
                  </a:lnTo>
                  <a:lnTo>
                    <a:pt x="469" y="232"/>
                  </a:lnTo>
                  <a:lnTo>
                    <a:pt x="491" y="215"/>
                  </a:lnTo>
                  <a:lnTo>
                    <a:pt x="515" y="199"/>
                  </a:lnTo>
                  <a:lnTo>
                    <a:pt x="538" y="184"/>
                  </a:lnTo>
                  <a:lnTo>
                    <a:pt x="562" y="169"/>
                  </a:lnTo>
                  <a:lnTo>
                    <a:pt x="586" y="154"/>
                  </a:lnTo>
                  <a:lnTo>
                    <a:pt x="611" y="141"/>
                  </a:lnTo>
                  <a:lnTo>
                    <a:pt x="636" y="127"/>
                  </a:lnTo>
                  <a:lnTo>
                    <a:pt x="661" y="114"/>
                  </a:lnTo>
                  <a:lnTo>
                    <a:pt x="687" y="103"/>
                  </a:lnTo>
                  <a:lnTo>
                    <a:pt x="712" y="92"/>
                  </a:lnTo>
                  <a:lnTo>
                    <a:pt x="739" y="80"/>
                  </a:lnTo>
                  <a:lnTo>
                    <a:pt x="766" y="71"/>
                  </a:lnTo>
                  <a:lnTo>
                    <a:pt x="793" y="61"/>
                  </a:lnTo>
                  <a:lnTo>
                    <a:pt x="820" y="53"/>
                  </a:lnTo>
                  <a:lnTo>
                    <a:pt x="847" y="44"/>
                  </a:lnTo>
                  <a:lnTo>
                    <a:pt x="875" y="36"/>
                  </a:lnTo>
                  <a:lnTo>
                    <a:pt x="904" y="30"/>
                  </a:lnTo>
                  <a:lnTo>
                    <a:pt x="932" y="24"/>
                  </a:lnTo>
                  <a:lnTo>
                    <a:pt x="960" y="18"/>
                  </a:lnTo>
                  <a:lnTo>
                    <a:pt x="989" y="13"/>
                  </a:lnTo>
                  <a:lnTo>
                    <a:pt x="1018" y="9"/>
                  </a:lnTo>
                  <a:lnTo>
                    <a:pt x="1048" y="6"/>
                  </a:lnTo>
                  <a:lnTo>
                    <a:pt x="1077" y="3"/>
                  </a:lnTo>
                  <a:lnTo>
                    <a:pt x="1107" y="1"/>
                  </a:lnTo>
                  <a:lnTo>
                    <a:pt x="1137" y="0"/>
                  </a:lnTo>
                  <a:lnTo>
                    <a:pt x="1167" y="0"/>
                  </a:lnTo>
                  <a:lnTo>
                    <a:pt x="1167" y="0"/>
                  </a:lnTo>
                  <a:lnTo>
                    <a:pt x="1198" y="0"/>
                  </a:lnTo>
                  <a:lnTo>
                    <a:pt x="1228" y="1"/>
                  </a:lnTo>
                  <a:lnTo>
                    <a:pt x="1256" y="3"/>
                  </a:lnTo>
                  <a:lnTo>
                    <a:pt x="1286" y="6"/>
                  </a:lnTo>
                  <a:lnTo>
                    <a:pt x="1315" y="9"/>
                  </a:lnTo>
                  <a:lnTo>
                    <a:pt x="1345" y="13"/>
                  </a:lnTo>
                  <a:lnTo>
                    <a:pt x="1374" y="18"/>
                  </a:lnTo>
                  <a:lnTo>
                    <a:pt x="1403" y="24"/>
                  </a:lnTo>
                  <a:lnTo>
                    <a:pt x="1431" y="30"/>
                  </a:lnTo>
                  <a:lnTo>
                    <a:pt x="1458" y="36"/>
                  </a:lnTo>
                  <a:lnTo>
                    <a:pt x="1486" y="44"/>
                  </a:lnTo>
                  <a:lnTo>
                    <a:pt x="1514" y="53"/>
                  </a:lnTo>
                  <a:lnTo>
                    <a:pt x="1542" y="61"/>
                  </a:lnTo>
                  <a:lnTo>
                    <a:pt x="1568" y="71"/>
                  </a:lnTo>
                  <a:lnTo>
                    <a:pt x="1595" y="80"/>
                  </a:lnTo>
                  <a:lnTo>
                    <a:pt x="1622" y="92"/>
                  </a:lnTo>
                  <a:lnTo>
                    <a:pt x="1647" y="103"/>
                  </a:lnTo>
                  <a:lnTo>
                    <a:pt x="1673" y="114"/>
                  </a:lnTo>
                  <a:lnTo>
                    <a:pt x="1699" y="127"/>
                  </a:lnTo>
                  <a:lnTo>
                    <a:pt x="1723" y="141"/>
                  </a:lnTo>
                  <a:lnTo>
                    <a:pt x="1748" y="154"/>
                  </a:lnTo>
                  <a:lnTo>
                    <a:pt x="1773" y="169"/>
                  </a:lnTo>
                  <a:lnTo>
                    <a:pt x="1796" y="184"/>
                  </a:lnTo>
                  <a:lnTo>
                    <a:pt x="1820" y="199"/>
                  </a:lnTo>
                  <a:lnTo>
                    <a:pt x="1843" y="215"/>
                  </a:lnTo>
                  <a:lnTo>
                    <a:pt x="1865" y="232"/>
                  </a:lnTo>
                  <a:lnTo>
                    <a:pt x="1888" y="249"/>
                  </a:lnTo>
                  <a:lnTo>
                    <a:pt x="1909" y="266"/>
                  </a:lnTo>
                  <a:lnTo>
                    <a:pt x="1931" y="284"/>
                  </a:lnTo>
                  <a:lnTo>
                    <a:pt x="1952" y="302"/>
                  </a:lnTo>
                  <a:lnTo>
                    <a:pt x="1972" y="322"/>
                  </a:lnTo>
                  <a:lnTo>
                    <a:pt x="1993" y="342"/>
                  </a:lnTo>
                  <a:lnTo>
                    <a:pt x="2012" y="361"/>
                  </a:lnTo>
                  <a:lnTo>
                    <a:pt x="2031" y="382"/>
                  </a:lnTo>
                  <a:lnTo>
                    <a:pt x="2049" y="403"/>
                  </a:lnTo>
                  <a:lnTo>
                    <a:pt x="2067" y="424"/>
                  </a:lnTo>
                  <a:lnTo>
                    <a:pt x="2086" y="446"/>
                  </a:lnTo>
                  <a:lnTo>
                    <a:pt x="2103" y="468"/>
                  </a:lnTo>
                  <a:lnTo>
                    <a:pt x="2119" y="491"/>
                  </a:lnTo>
                  <a:lnTo>
                    <a:pt x="2135" y="514"/>
                  </a:lnTo>
                  <a:lnTo>
                    <a:pt x="2151" y="537"/>
                  </a:lnTo>
                  <a:lnTo>
                    <a:pt x="2166" y="562"/>
                  </a:lnTo>
                  <a:lnTo>
                    <a:pt x="2180" y="585"/>
                  </a:lnTo>
                  <a:lnTo>
                    <a:pt x="2194" y="610"/>
                  </a:lnTo>
                  <a:lnTo>
                    <a:pt x="2206" y="635"/>
                  </a:lnTo>
                  <a:lnTo>
                    <a:pt x="2219" y="660"/>
                  </a:lnTo>
                  <a:lnTo>
                    <a:pt x="2231" y="687"/>
                  </a:lnTo>
                  <a:lnTo>
                    <a:pt x="2243" y="712"/>
                  </a:lnTo>
                  <a:lnTo>
                    <a:pt x="2253" y="739"/>
                  </a:lnTo>
                  <a:lnTo>
                    <a:pt x="2263" y="765"/>
                  </a:lnTo>
                  <a:lnTo>
                    <a:pt x="2273" y="792"/>
                  </a:lnTo>
                  <a:lnTo>
                    <a:pt x="2282" y="819"/>
                  </a:lnTo>
                  <a:lnTo>
                    <a:pt x="2290" y="847"/>
                  </a:lnTo>
                  <a:lnTo>
                    <a:pt x="2297" y="875"/>
                  </a:lnTo>
                  <a:lnTo>
                    <a:pt x="2305" y="902"/>
                  </a:lnTo>
                  <a:lnTo>
                    <a:pt x="2310" y="931"/>
                  </a:lnTo>
                  <a:lnTo>
                    <a:pt x="2316" y="960"/>
                  </a:lnTo>
                  <a:lnTo>
                    <a:pt x="2321" y="989"/>
                  </a:lnTo>
                  <a:lnTo>
                    <a:pt x="2325" y="1018"/>
                  </a:lnTo>
                  <a:lnTo>
                    <a:pt x="2328" y="1047"/>
                  </a:lnTo>
                  <a:lnTo>
                    <a:pt x="2330" y="1076"/>
                  </a:lnTo>
                  <a:lnTo>
                    <a:pt x="2332" y="1106"/>
                  </a:lnTo>
                  <a:lnTo>
                    <a:pt x="2334"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5E004D43-A674-4F02-8B0F-CF38A0F09AF4}"/>
                </a:ext>
              </a:extLst>
            </p:cNvPr>
            <p:cNvSpPr>
              <a:spLocks/>
            </p:cNvSpPr>
            <p:nvPr/>
          </p:nvSpPr>
          <p:spPr bwMode="auto">
            <a:xfrm>
              <a:off x="4436" y="1186"/>
              <a:ext cx="467" cy="467"/>
            </a:xfrm>
            <a:custGeom>
              <a:avLst/>
              <a:gdLst>
                <a:gd name="T0" fmla="*/ 2332 w 2335"/>
                <a:gd name="T1" fmla="*/ 1256 h 2332"/>
                <a:gd name="T2" fmla="*/ 2311 w 2335"/>
                <a:gd name="T3" fmla="*/ 1401 h 2332"/>
                <a:gd name="T4" fmla="*/ 2274 w 2335"/>
                <a:gd name="T5" fmla="*/ 1540 h 2332"/>
                <a:gd name="T6" fmla="*/ 2220 w 2335"/>
                <a:gd name="T7" fmla="*/ 1672 h 2332"/>
                <a:gd name="T8" fmla="*/ 2151 w 2335"/>
                <a:gd name="T9" fmla="*/ 1795 h 2332"/>
                <a:gd name="T10" fmla="*/ 2069 w 2335"/>
                <a:gd name="T11" fmla="*/ 1908 h 2332"/>
                <a:gd name="T12" fmla="*/ 1973 w 2335"/>
                <a:gd name="T13" fmla="*/ 2011 h 2332"/>
                <a:gd name="T14" fmla="*/ 1866 w 2335"/>
                <a:gd name="T15" fmla="*/ 2100 h 2332"/>
                <a:gd name="T16" fmla="*/ 1748 w 2335"/>
                <a:gd name="T17" fmla="*/ 2178 h 2332"/>
                <a:gd name="T18" fmla="*/ 1622 w 2335"/>
                <a:gd name="T19" fmla="*/ 2240 h 2332"/>
                <a:gd name="T20" fmla="*/ 1488 w 2335"/>
                <a:gd name="T21" fmla="*/ 2288 h 2332"/>
                <a:gd name="T22" fmla="*/ 1346 w 2335"/>
                <a:gd name="T23" fmla="*/ 2319 h 2332"/>
                <a:gd name="T24" fmla="*/ 1198 w 2335"/>
                <a:gd name="T25" fmla="*/ 2332 h 2332"/>
                <a:gd name="T26" fmla="*/ 1078 w 2335"/>
                <a:gd name="T27" fmla="*/ 2329 h 2332"/>
                <a:gd name="T28" fmla="*/ 933 w 2335"/>
                <a:gd name="T29" fmla="*/ 2309 h 2332"/>
                <a:gd name="T30" fmla="*/ 793 w 2335"/>
                <a:gd name="T31" fmla="*/ 2271 h 2332"/>
                <a:gd name="T32" fmla="*/ 662 w 2335"/>
                <a:gd name="T33" fmla="*/ 2218 h 2332"/>
                <a:gd name="T34" fmla="*/ 539 w 2335"/>
                <a:gd name="T35" fmla="*/ 2148 h 2332"/>
                <a:gd name="T36" fmla="*/ 425 w 2335"/>
                <a:gd name="T37" fmla="*/ 2066 h 2332"/>
                <a:gd name="T38" fmla="*/ 323 w 2335"/>
                <a:gd name="T39" fmla="*/ 1971 h 2332"/>
                <a:gd name="T40" fmla="*/ 232 w 2335"/>
                <a:gd name="T41" fmla="*/ 1864 h 2332"/>
                <a:gd name="T42" fmla="*/ 155 w 2335"/>
                <a:gd name="T43" fmla="*/ 1747 h 2332"/>
                <a:gd name="T44" fmla="*/ 92 w 2335"/>
                <a:gd name="T45" fmla="*/ 1620 h 2332"/>
                <a:gd name="T46" fmla="*/ 45 w 2335"/>
                <a:gd name="T47" fmla="*/ 1485 h 2332"/>
                <a:gd name="T48" fmla="*/ 14 w 2335"/>
                <a:gd name="T49" fmla="*/ 1343 h 2332"/>
                <a:gd name="T50" fmla="*/ 1 w 2335"/>
                <a:gd name="T51" fmla="*/ 1196 h 2332"/>
                <a:gd name="T52" fmla="*/ 4 w 2335"/>
                <a:gd name="T53" fmla="*/ 1076 h 2332"/>
                <a:gd name="T54" fmla="*/ 25 w 2335"/>
                <a:gd name="T55" fmla="*/ 931 h 2332"/>
                <a:gd name="T56" fmla="*/ 62 w 2335"/>
                <a:gd name="T57" fmla="*/ 792 h 2332"/>
                <a:gd name="T58" fmla="*/ 116 w 2335"/>
                <a:gd name="T59" fmla="*/ 660 h 2332"/>
                <a:gd name="T60" fmla="*/ 184 w 2335"/>
                <a:gd name="T61" fmla="*/ 537 h 2332"/>
                <a:gd name="T62" fmla="*/ 267 w 2335"/>
                <a:gd name="T63" fmla="*/ 424 h 2332"/>
                <a:gd name="T64" fmla="*/ 362 w 2335"/>
                <a:gd name="T65" fmla="*/ 322 h 2332"/>
                <a:gd name="T66" fmla="*/ 469 w 2335"/>
                <a:gd name="T67" fmla="*/ 232 h 2332"/>
                <a:gd name="T68" fmla="*/ 587 w 2335"/>
                <a:gd name="T69" fmla="*/ 154 h 2332"/>
                <a:gd name="T70" fmla="*/ 713 w 2335"/>
                <a:gd name="T71" fmla="*/ 92 h 2332"/>
                <a:gd name="T72" fmla="*/ 849 w 2335"/>
                <a:gd name="T73" fmla="*/ 44 h 2332"/>
                <a:gd name="T74" fmla="*/ 990 w 2335"/>
                <a:gd name="T75" fmla="*/ 13 h 2332"/>
                <a:gd name="T76" fmla="*/ 1137 w 2335"/>
                <a:gd name="T77" fmla="*/ 0 h 2332"/>
                <a:gd name="T78" fmla="*/ 1258 w 2335"/>
                <a:gd name="T79" fmla="*/ 3 h 2332"/>
                <a:gd name="T80" fmla="*/ 1403 w 2335"/>
                <a:gd name="T81" fmla="*/ 24 h 2332"/>
                <a:gd name="T82" fmla="*/ 1542 w 2335"/>
                <a:gd name="T83" fmla="*/ 61 h 2332"/>
                <a:gd name="T84" fmla="*/ 1674 w 2335"/>
                <a:gd name="T85" fmla="*/ 114 h 2332"/>
                <a:gd name="T86" fmla="*/ 1796 w 2335"/>
                <a:gd name="T87" fmla="*/ 184 h 2332"/>
                <a:gd name="T88" fmla="*/ 1910 w 2335"/>
                <a:gd name="T89" fmla="*/ 266 h 2332"/>
                <a:gd name="T90" fmla="*/ 2012 w 2335"/>
                <a:gd name="T91" fmla="*/ 361 h 2332"/>
                <a:gd name="T92" fmla="*/ 2103 w 2335"/>
                <a:gd name="T93" fmla="*/ 468 h 2332"/>
                <a:gd name="T94" fmla="*/ 2180 w 2335"/>
                <a:gd name="T95" fmla="*/ 585 h 2332"/>
                <a:gd name="T96" fmla="*/ 2243 w 2335"/>
                <a:gd name="T97" fmla="*/ 712 h 2332"/>
                <a:gd name="T98" fmla="*/ 2291 w 2335"/>
                <a:gd name="T99" fmla="*/ 847 h 2332"/>
                <a:gd name="T100" fmla="*/ 2321 w 2335"/>
                <a:gd name="T101" fmla="*/ 989 h 2332"/>
                <a:gd name="T102" fmla="*/ 2335 w 2335"/>
                <a:gd name="T103" fmla="*/ 1136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2">
                  <a:moveTo>
                    <a:pt x="2335" y="1166"/>
                  </a:moveTo>
                  <a:lnTo>
                    <a:pt x="2335" y="1166"/>
                  </a:lnTo>
                  <a:lnTo>
                    <a:pt x="2335" y="1196"/>
                  </a:lnTo>
                  <a:lnTo>
                    <a:pt x="2334" y="1226"/>
                  </a:lnTo>
                  <a:lnTo>
                    <a:pt x="2332" y="1256"/>
                  </a:lnTo>
                  <a:lnTo>
                    <a:pt x="2329" y="1286"/>
                  </a:lnTo>
                  <a:lnTo>
                    <a:pt x="2325" y="1315"/>
                  </a:lnTo>
                  <a:lnTo>
                    <a:pt x="2321" y="1343"/>
                  </a:lnTo>
                  <a:lnTo>
                    <a:pt x="2317" y="1372"/>
                  </a:lnTo>
                  <a:lnTo>
                    <a:pt x="2311" y="1401"/>
                  </a:lnTo>
                  <a:lnTo>
                    <a:pt x="2305" y="1430"/>
                  </a:lnTo>
                  <a:lnTo>
                    <a:pt x="2299" y="1458"/>
                  </a:lnTo>
                  <a:lnTo>
                    <a:pt x="2291" y="1485"/>
                  </a:lnTo>
                  <a:lnTo>
                    <a:pt x="2283" y="1513"/>
                  </a:lnTo>
                  <a:lnTo>
                    <a:pt x="2274" y="1540"/>
                  </a:lnTo>
                  <a:lnTo>
                    <a:pt x="2264" y="1568"/>
                  </a:lnTo>
                  <a:lnTo>
                    <a:pt x="2254" y="1594"/>
                  </a:lnTo>
                  <a:lnTo>
                    <a:pt x="2243" y="1620"/>
                  </a:lnTo>
                  <a:lnTo>
                    <a:pt x="2231" y="1647"/>
                  </a:lnTo>
                  <a:lnTo>
                    <a:pt x="2220" y="1672"/>
                  </a:lnTo>
                  <a:lnTo>
                    <a:pt x="2207" y="1697"/>
                  </a:lnTo>
                  <a:lnTo>
                    <a:pt x="2194" y="1722"/>
                  </a:lnTo>
                  <a:lnTo>
                    <a:pt x="2180" y="1747"/>
                  </a:lnTo>
                  <a:lnTo>
                    <a:pt x="2166" y="1770"/>
                  </a:lnTo>
                  <a:lnTo>
                    <a:pt x="2151" y="1795"/>
                  </a:lnTo>
                  <a:lnTo>
                    <a:pt x="2135" y="1819"/>
                  </a:lnTo>
                  <a:lnTo>
                    <a:pt x="2119" y="1841"/>
                  </a:lnTo>
                  <a:lnTo>
                    <a:pt x="2103" y="1864"/>
                  </a:lnTo>
                  <a:lnTo>
                    <a:pt x="2086" y="1886"/>
                  </a:lnTo>
                  <a:lnTo>
                    <a:pt x="2069" y="1908"/>
                  </a:lnTo>
                  <a:lnTo>
                    <a:pt x="2051" y="1930"/>
                  </a:lnTo>
                  <a:lnTo>
                    <a:pt x="2032" y="1950"/>
                  </a:lnTo>
                  <a:lnTo>
                    <a:pt x="2012" y="1971"/>
                  </a:lnTo>
                  <a:lnTo>
                    <a:pt x="1993" y="1990"/>
                  </a:lnTo>
                  <a:lnTo>
                    <a:pt x="1973" y="2011"/>
                  </a:lnTo>
                  <a:lnTo>
                    <a:pt x="1952" y="2030"/>
                  </a:lnTo>
                  <a:lnTo>
                    <a:pt x="1931" y="2048"/>
                  </a:lnTo>
                  <a:lnTo>
                    <a:pt x="1910" y="2066"/>
                  </a:lnTo>
                  <a:lnTo>
                    <a:pt x="1888" y="2083"/>
                  </a:lnTo>
                  <a:lnTo>
                    <a:pt x="1866" y="2100"/>
                  </a:lnTo>
                  <a:lnTo>
                    <a:pt x="1843" y="2117"/>
                  </a:lnTo>
                  <a:lnTo>
                    <a:pt x="1820" y="2133"/>
                  </a:lnTo>
                  <a:lnTo>
                    <a:pt x="1796" y="2148"/>
                  </a:lnTo>
                  <a:lnTo>
                    <a:pt x="1773" y="2163"/>
                  </a:lnTo>
                  <a:lnTo>
                    <a:pt x="1748" y="2178"/>
                  </a:lnTo>
                  <a:lnTo>
                    <a:pt x="1724" y="2191"/>
                  </a:lnTo>
                  <a:lnTo>
                    <a:pt x="1699" y="2205"/>
                  </a:lnTo>
                  <a:lnTo>
                    <a:pt x="1674" y="2218"/>
                  </a:lnTo>
                  <a:lnTo>
                    <a:pt x="1648" y="2230"/>
                  </a:lnTo>
                  <a:lnTo>
                    <a:pt x="1622" y="2240"/>
                  </a:lnTo>
                  <a:lnTo>
                    <a:pt x="1596" y="2252"/>
                  </a:lnTo>
                  <a:lnTo>
                    <a:pt x="1569" y="2262"/>
                  </a:lnTo>
                  <a:lnTo>
                    <a:pt x="1542" y="2271"/>
                  </a:lnTo>
                  <a:lnTo>
                    <a:pt x="1514" y="2280"/>
                  </a:lnTo>
                  <a:lnTo>
                    <a:pt x="1488" y="2288"/>
                  </a:lnTo>
                  <a:lnTo>
                    <a:pt x="1460" y="2296"/>
                  </a:lnTo>
                  <a:lnTo>
                    <a:pt x="1431" y="2302"/>
                  </a:lnTo>
                  <a:lnTo>
                    <a:pt x="1403" y="2309"/>
                  </a:lnTo>
                  <a:lnTo>
                    <a:pt x="1374" y="2314"/>
                  </a:lnTo>
                  <a:lnTo>
                    <a:pt x="1346" y="2319"/>
                  </a:lnTo>
                  <a:lnTo>
                    <a:pt x="1317" y="2324"/>
                  </a:lnTo>
                  <a:lnTo>
                    <a:pt x="1287" y="2327"/>
                  </a:lnTo>
                  <a:lnTo>
                    <a:pt x="1258" y="2329"/>
                  </a:lnTo>
                  <a:lnTo>
                    <a:pt x="1228" y="2331"/>
                  </a:lnTo>
                  <a:lnTo>
                    <a:pt x="1198" y="2332"/>
                  </a:lnTo>
                  <a:lnTo>
                    <a:pt x="1168" y="2332"/>
                  </a:lnTo>
                  <a:lnTo>
                    <a:pt x="1168" y="2332"/>
                  </a:lnTo>
                  <a:lnTo>
                    <a:pt x="1137" y="2332"/>
                  </a:lnTo>
                  <a:lnTo>
                    <a:pt x="1107" y="2331"/>
                  </a:lnTo>
                  <a:lnTo>
                    <a:pt x="1078" y="2329"/>
                  </a:lnTo>
                  <a:lnTo>
                    <a:pt x="1048" y="2327"/>
                  </a:lnTo>
                  <a:lnTo>
                    <a:pt x="1020" y="2324"/>
                  </a:lnTo>
                  <a:lnTo>
                    <a:pt x="990" y="2319"/>
                  </a:lnTo>
                  <a:lnTo>
                    <a:pt x="961" y="2314"/>
                  </a:lnTo>
                  <a:lnTo>
                    <a:pt x="933" y="2309"/>
                  </a:lnTo>
                  <a:lnTo>
                    <a:pt x="904" y="2302"/>
                  </a:lnTo>
                  <a:lnTo>
                    <a:pt x="876" y="2296"/>
                  </a:lnTo>
                  <a:lnTo>
                    <a:pt x="849" y="2288"/>
                  </a:lnTo>
                  <a:lnTo>
                    <a:pt x="821" y="2280"/>
                  </a:lnTo>
                  <a:lnTo>
                    <a:pt x="793" y="2271"/>
                  </a:lnTo>
                  <a:lnTo>
                    <a:pt x="766" y="2262"/>
                  </a:lnTo>
                  <a:lnTo>
                    <a:pt x="740" y="2252"/>
                  </a:lnTo>
                  <a:lnTo>
                    <a:pt x="713" y="2240"/>
                  </a:lnTo>
                  <a:lnTo>
                    <a:pt x="687" y="2230"/>
                  </a:lnTo>
                  <a:lnTo>
                    <a:pt x="662" y="2218"/>
                  </a:lnTo>
                  <a:lnTo>
                    <a:pt x="636" y="2205"/>
                  </a:lnTo>
                  <a:lnTo>
                    <a:pt x="611" y="2191"/>
                  </a:lnTo>
                  <a:lnTo>
                    <a:pt x="587" y="2178"/>
                  </a:lnTo>
                  <a:lnTo>
                    <a:pt x="562" y="2163"/>
                  </a:lnTo>
                  <a:lnTo>
                    <a:pt x="539" y="2148"/>
                  </a:lnTo>
                  <a:lnTo>
                    <a:pt x="515" y="2133"/>
                  </a:lnTo>
                  <a:lnTo>
                    <a:pt x="492" y="2117"/>
                  </a:lnTo>
                  <a:lnTo>
                    <a:pt x="469" y="2100"/>
                  </a:lnTo>
                  <a:lnTo>
                    <a:pt x="447" y="2083"/>
                  </a:lnTo>
                  <a:lnTo>
                    <a:pt x="425" y="2066"/>
                  </a:lnTo>
                  <a:lnTo>
                    <a:pt x="404" y="2048"/>
                  </a:lnTo>
                  <a:lnTo>
                    <a:pt x="383" y="2030"/>
                  </a:lnTo>
                  <a:lnTo>
                    <a:pt x="362" y="2011"/>
                  </a:lnTo>
                  <a:lnTo>
                    <a:pt x="342" y="1990"/>
                  </a:lnTo>
                  <a:lnTo>
                    <a:pt x="323" y="1971"/>
                  </a:lnTo>
                  <a:lnTo>
                    <a:pt x="304" y="1950"/>
                  </a:lnTo>
                  <a:lnTo>
                    <a:pt x="285" y="1930"/>
                  </a:lnTo>
                  <a:lnTo>
                    <a:pt x="267" y="1908"/>
                  </a:lnTo>
                  <a:lnTo>
                    <a:pt x="249" y="1886"/>
                  </a:lnTo>
                  <a:lnTo>
                    <a:pt x="232" y="1864"/>
                  </a:lnTo>
                  <a:lnTo>
                    <a:pt x="216" y="1841"/>
                  </a:lnTo>
                  <a:lnTo>
                    <a:pt x="200" y="1819"/>
                  </a:lnTo>
                  <a:lnTo>
                    <a:pt x="184" y="1795"/>
                  </a:lnTo>
                  <a:lnTo>
                    <a:pt x="169" y="1770"/>
                  </a:lnTo>
                  <a:lnTo>
                    <a:pt x="155" y="1747"/>
                  </a:lnTo>
                  <a:lnTo>
                    <a:pt x="141" y="1722"/>
                  </a:lnTo>
                  <a:lnTo>
                    <a:pt x="128" y="1697"/>
                  </a:lnTo>
                  <a:lnTo>
                    <a:pt x="116" y="1672"/>
                  </a:lnTo>
                  <a:lnTo>
                    <a:pt x="104" y="1647"/>
                  </a:lnTo>
                  <a:lnTo>
                    <a:pt x="92" y="1620"/>
                  </a:lnTo>
                  <a:lnTo>
                    <a:pt x="81" y="1594"/>
                  </a:lnTo>
                  <a:lnTo>
                    <a:pt x="72" y="1568"/>
                  </a:lnTo>
                  <a:lnTo>
                    <a:pt x="62" y="1540"/>
                  </a:lnTo>
                  <a:lnTo>
                    <a:pt x="53" y="1513"/>
                  </a:lnTo>
                  <a:lnTo>
                    <a:pt x="45" y="1485"/>
                  </a:lnTo>
                  <a:lnTo>
                    <a:pt x="38" y="1458"/>
                  </a:lnTo>
                  <a:lnTo>
                    <a:pt x="30" y="1430"/>
                  </a:lnTo>
                  <a:lnTo>
                    <a:pt x="25" y="1401"/>
                  </a:lnTo>
                  <a:lnTo>
                    <a:pt x="18" y="1372"/>
                  </a:lnTo>
                  <a:lnTo>
                    <a:pt x="14" y="1343"/>
                  </a:lnTo>
                  <a:lnTo>
                    <a:pt x="10" y="1315"/>
                  </a:lnTo>
                  <a:lnTo>
                    <a:pt x="7" y="1286"/>
                  </a:lnTo>
                  <a:lnTo>
                    <a:pt x="4" y="1256"/>
                  </a:lnTo>
                  <a:lnTo>
                    <a:pt x="2" y="1226"/>
                  </a:lnTo>
                  <a:lnTo>
                    <a:pt x="1" y="1196"/>
                  </a:lnTo>
                  <a:lnTo>
                    <a:pt x="0" y="1166"/>
                  </a:lnTo>
                  <a:lnTo>
                    <a:pt x="0" y="1166"/>
                  </a:lnTo>
                  <a:lnTo>
                    <a:pt x="1" y="1136"/>
                  </a:lnTo>
                  <a:lnTo>
                    <a:pt x="2" y="1106"/>
                  </a:lnTo>
                  <a:lnTo>
                    <a:pt x="4" y="1076"/>
                  </a:lnTo>
                  <a:lnTo>
                    <a:pt x="7" y="1047"/>
                  </a:lnTo>
                  <a:lnTo>
                    <a:pt x="10" y="1018"/>
                  </a:lnTo>
                  <a:lnTo>
                    <a:pt x="14" y="989"/>
                  </a:lnTo>
                  <a:lnTo>
                    <a:pt x="18" y="960"/>
                  </a:lnTo>
                  <a:lnTo>
                    <a:pt x="25" y="931"/>
                  </a:lnTo>
                  <a:lnTo>
                    <a:pt x="30" y="902"/>
                  </a:lnTo>
                  <a:lnTo>
                    <a:pt x="38" y="875"/>
                  </a:lnTo>
                  <a:lnTo>
                    <a:pt x="45" y="847"/>
                  </a:lnTo>
                  <a:lnTo>
                    <a:pt x="53" y="819"/>
                  </a:lnTo>
                  <a:lnTo>
                    <a:pt x="62" y="792"/>
                  </a:lnTo>
                  <a:lnTo>
                    <a:pt x="72" y="765"/>
                  </a:lnTo>
                  <a:lnTo>
                    <a:pt x="81" y="739"/>
                  </a:lnTo>
                  <a:lnTo>
                    <a:pt x="92" y="712"/>
                  </a:lnTo>
                  <a:lnTo>
                    <a:pt x="104" y="687"/>
                  </a:lnTo>
                  <a:lnTo>
                    <a:pt x="116" y="660"/>
                  </a:lnTo>
                  <a:lnTo>
                    <a:pt x="128" y="635"/>
                  </a:lnTo>
                  <a:lnTo>
                    <a:pt x="141" y="610"/>
                  </a:lnTo>
                  <a:lnTo>
                    <a:pt x="155" y="585"/>
                  </a:lnTo>
                  <a:lnTo>
                    <a:pt x="169" y="562"/>
                  </a:lnTo>
                  <a:lnTo>
                    <a:pt x="184" y="537"/>
                  </a:lnTo>
                  <a:lnTo>
                    <a:pt x="200" y="514"/>
                  </a:lnTo>
                  <a:lnTo>
                    <a:pt x="216" y="491"/>
                  </a:lnTo>
                  <a:lnTo>
                    <a:pt x="232" y="468"/>
                  </a:lnTo>
                  <a:lnTo>
                    <a:pt x="249" y="446"/>
                  </a:lnTo>
                  <a:lnTo>
                    <a:pt x="267" y="424"/>
                  </a:lnTo>
                  <a:lnTo>
                    <a:pt x="285" y="403"/>
                  </a:lnTo>
                  <a:lnTo>
                    <a:pt x="304" y="382"/>
                  </a:lnTo>
                  <a:lnTo>
                    <a:pt x="323" y="361"/>
                  </a:lnTo>
                  <a:lnTo>
                    <a:pt x="342" y="342"/>
                  </a:lnTo>
                  <a:lnTo>
                    <a:pt x="362" y="322"/>
                  </a:lnTo>
                  <a:lnTo>
                    <a:pt x="383" y="302"/>
                  </a:lnTo>
                  <a:lnTo>
                    <a:pt x="404" y="284"/>
                  </a:lnTo>
                  <a:lnTo>
                    <a:pt x="425" y="266"/>
                  </a:lnTo>
                  <a:lnTo>
                    <a:pt x="447" y="249"/>
                  </a:lnTo>
                  <a:lnTo>
                    <a:pt x="469" y="232"/>
                  </a:lnTo>
                  <a:lnTo>
                    <a:pt x="492" y="215"/>
                  </a:lnTo>
                  <a:lnTo>
                    <a:pt x="515" y="199"/>
                  </a:lnTo>
                  <a:lnTo>
                    <a:pt x="539" y="184"/>
                  </a:lnTo>
                  <a:lnTo>
                    <a:pt x="562" y="169"/>
                  </a:lnTo>
                  <a:lnTo>
                    <a:pt x="587" y="154"/>
                  </a:lnTo>
                  <a:lnTo>
                    <a:pt x="611" y="141"/>
                  </a:lnTo>
                  <a:lnTo>
                    <a:pt x="636" y="127"/>
                  </a:lnTo>
                  <a:lnTo>
                    <a:pt x="662" y="114"/>
                  </a:lnTo>
                  <a:lnTo>
                    <a:pt x="687" y="103"/>
                  </a:lnTo>
                  <a:lnTo>
                    <a:pt x="713" y="92"/>
                  </a:lnTo>
                  <a:lnTo>
                    <a:pt x="740" y="80"/>
                  </a:lnTo>
                  <a:lnTo>
                    <a:pt x="766" y="71"/>
                  </a:lnTo>
                  <a:lnTo>
                    <a:pt x="793" y="61"/>
                  </a:lnTo>
                  <a:lnTo>
                    <a:pt x="821" y="53"/>
                  </a:lnTo>
                  <a:lnTo>
                    <a:pt x="849" y="44"/>
                  </a:lnTo>
                  <a:lnTo>
                    <a:pt x="876" y="36"/>
                  </a:lnTo>
                  <a:lnTo>
                    <a:pt x="904" y="30"/>
                  </a:lnTo>
                  <a:lnTo>
                    <a:pt x="933" y="24"/>
                  </a:lnTo>
                  <a:lnTo>
                    <a:pt x="961" y="18"/>
                  </a:lnTo>
                  <a:lnTo>
                    <a:pt x="990" y="13"/>
                  </a:lnTo>
                  <a:lnTo>
                    <a:pt x="1020" y="9"/>
                  </a:lnTo>
                  <a:lnTo>
                    <a:pt x="1048" y="6"/>
                  </a:lnTo>
                  <a:lnTo>
                    <a:pt x="1078" y="3"/>
                  </a:lnTo>
                  <a:lnTo>
                    <a:pt x="1107" y="1"/>
                  </a:lnTo>
                  <a:lnTo>
                    <a:pt x="1137" y="0"/>
                  </a:lnTo>
                  <a:lnTo>
                    <a:pt x="1168" y="0"/>
                  </a:lnTo>
                  <a:lnTo>
                    <a:pt x="1168" y="0"/>
                  </a:lnTo>
                  <a:lnTo>
                    <a:pt x="1198" y="0"/>
                  </a:lnTo>
                  <a:lnTo>
                    <a:pt x="1228" y="1"/>
                  </a:lnTo>
                  <a:lnTo>
                    <a:pt x="1258" y="3"/>
                  </a:lnTo>
                  <a:lnTo>
                    <a:pt x="1287" y="6"/>
                  </a:lnTo>
                  <a:lnTo>
                    <a:pt x="1317" y="9"/>
                  </a:lnTo>
                  <a:lnTo>
                    <a:pt x="1346" y="13"/>
                  </a:lnTo>
                  <a:lnTo>
                    <a:pt x="1374" y="18"/>
                  </a:lnTo>
                  <a:lnTo>
                    <a:pt x="1403" y="24"/>
                  </a:lnTo>
                  <a:lnTo>
                    <a:pt x="1431" y="30"/>
                  </a:lnTo>
                  <a:lnTo>
                    <a:pt x="1460" y="36"/>
                  </a:lnTo>
                  <a:lnTo>
                    <a:pt x="1488" y="44"/>
                  </a:lnTo>
                  <a:lnTo>
                    <a:pt x="1514" y="53"/>
                  </a:lnTo>
                  <a:lnTo>
                    <a:pt x="1542" y="61"/>
                  </a:lnTo>
                  <a:lnTo>
                    <a:pt x="1569" y="71"/>
                  </a:lnTo>
                  <a:lnTo>
                    <a:pt x="1596" y="80"/>
                  </a:lnTo>
                  <a:lnTo>
                    <a:pt x="1622" y="92"/>
                  </a:lnTo>
                  <a:lnTo>
                    <a:pt x="1648" y="103"/>
                  </a:lnTo>
                  <a:lnTo>
                    <a:pt x="1674" y="114"/>
                  </a:lnTo>
                  <a:lnTo>
                    <a:pt x="1699" y="127"/>
                  </a:lnTo>
                  <a:lnTo>
                    <a:pt x="1724" y="141"/>
                  </a:lnTo>
                  <a:lnTo>
                    <a:pt x="1748" y="154"/>
                  </a:lnTo>
                  <a:lnTo>
                    <a:pt x="1773" y="169"/>
                  </a:lnTo>
                  <a:lnTo>
                    <a:pt x="1796" y="184"/>
                  </a:lnTo>
                  <a:lnTo>
                    <a:pt x="1820" y="199"/>
                  </a:lnTo>
                  <a:lnTo>
                    <a:pt x="1843" y="215"/>
                  </a:lnTo>
                  <a:lnTo>
                    <a:pt x="1866" y="232"/>
                  </a:lnTo>
                  <a:lnTo>
                    <a:pt x="1888" y="249"/>
                  </a:lnTo>
                  <a:lnTo>
                    <a:pt x="1910" y="266"/>
                  </a:lnTo>
                  <a:lnTo>
                    <a:pt x="1931" y="284"/>
                  </a:lnTo>
                  <a:lnTo>
                    <a:pt x="1952" y="302"/>
                  </a:lnTo>
                  <a:lnTo>
                    <a:pt x="1973" y="322"/>
                  </a:lnTo>
                  <a:lnTo>
                    <a:pt x="1993" y="342"/>
                  </a:lnTo>
                  <a:lnTo>
                    <a:pt x="2012" y="361"/>
                  </a:lnTo>
                  <a:lnTo>
                    <a:pt x="2032" y="382"/>
                  </a:lnTo>
                  <a:lnTo>
                    <a:pt x="2051" y="403"/>
                  </a:lnTo>
                  <a:lnTo>
                    <a:pt x="2069" y="424"/>
                  </a:lnTo>
                  <a:lnTo>
                    <a:pt x="2086" y="446"/>
                  </a:lnTo>
                  <a:lnTo>
                    <a:pt x="2103" y="468"/>
                  </a:lnTo>
                  <a:lnTo>
                    <a:pt x="2119" y="491"/>
                  </a:lnTo>
                  <a:lnTo>
                    <a:pt x="2135" y="514"/>
                  </a:lnTo>
                  <a:lnTo>
                    <a:pt x="2151" y="537"/>
                  </a:lnTo>
                  <a:lnTo>
                    <a:pt x="2166" y="562"/>
                  </a:lnTo>
                  <a:lnTo>
                    <a:pt x="2180" y="585"/>
                  </a:lnTo>
                  <a:lnTo>
                    <a:pt x="2194" y="610"/>
                  </a:lnTo>
                  <a:lnTo>
                    <a:pt x="2207" y="635"/>
                  </a:lnTo>
                  <a:lnTo>
                    <a:pt x="2220" y="660"/>
                  </a:lnTo>
                  <a:lnTo>
                    <a:pt x="2231" y="687"/>
                  </a:lnTo>
                  <a:lnTo>
                    <a:pt x="2243" y="712"/>
                  </a:lnTo>
                  <a:lnTo>
                    <a:pt x="2254" y="739"/>
                  </a:lnTo>
                  <a:lnTo>
                    <a:pt x="2264" y="765"/>
                  </a:lnTo>
                  <a:lnTo>
                    <a:pt x="2274" y="792"/>
                  </a:lnTo>
                  <a:lnTo>
                    <a:pt x="2283" y="819"/>
                  </a:lnTo>
                  <a:lnTo>
                    <a:pt x="2291" y="847"/>
                  </a:lnTo>
                  <a:lnTo>
                    <a:pt x="2299" y="875"/>
                  </a:lnTo>
                  <a:lnTo>
                    <a:pt x="2305" y="902"/>
                  </a:lnTo>
                  <a:lnTo>
                    <a:pt x="2311" y="931"/>
                  </a:lnTo>
                  <a:lnTo>
                    <a:pt x="2317" y="960"/>
                  </a:lnTo>
                  <a:lnTo>
                    <a:pt x="2321" y="989"/>
                  </a:lnTo>
                  <a:lnTo>
                    <a:pt x="2325" y="1018"/>
                  </a:lnTo>
                  <a:lnTo>
                    <a:pt x="2329" y="1047"/>
                  </a:lnTo>
                  <a:lnTo>
                    <a:pt x="2332" y="1076"/>
                  </a:lnTo>
                  <a:lnTo>
                    <a:pt x="2334" y="1106"/>
                  </a:lnTo>
                  <a:lnTo>
                    <a:pt x="2335"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B9562337-0606-49ED-B307-A35643DA5CDC}"/>
                </a:ext>
              </a:extLst>
            </p:cNvPr>
            <p:cNvSpPr>
              <a:spLocks/>
            </p:cNvSpPr>
            <p:nvPr/>
          </p:nvSpPr>
          <p:spPr bwMode="auto">
            <a:xfrm>
              <a:off x="5116" y="1184"/>
              <a:ext cx="467" cy="467"/>
            </a:xfrm>
            <a:custGeom>
              <a:avLst/>
              <a:gdLst>
                <a:gd name="T0" fmla="*/ 2331 w 2335"/>
                <a:gd name="T1" fmla="*/ 1255 h 2333"/>
                <a:gd name="T2" fmla="*/ 2311 w 2335"/>
                <a:gd name="T3" fmla="*/ 1400 h 2333"/>
                <a:gd name="T4" fmla="*/ 2273 w 2335"/>
                <a:gd name="T5" fmla="*/ 1540 h 2333"/>
                <a:gd name="T6" fmla="*/ 2220 w 2335"/>
                <a:gd name="T7" fmla="*/ 1672 h 2333"/>
                <a:gd name="T8" fmla="*/ 2150 w 2335"/>
                <a:gd name="T9" fmla="*/ 1794 h 2333"/>
                <a:gd name="T10" fmla="*/ 2068 w 2335"/>
                <a:gd name="T11" fmla="*/ 1908 h 2333"/>
                <a:gd name="T12" fmla="*/ 1973 w 2335"/>
                <a:gd name="T13" fmla="*/ 2010 h 2333"/>
                <a:gd name="T14" fmla="*/ 1866 w 2335"/>
                <a:gd name="T15" fmla="*/ 2101 h 2333"/>
                <a:gd name="T16" fmla="*/ 1749 w 2335"/>
                <a:gd name="T17" fmla="*/ 2178 h 2333"/>
                <a:gd name="T18" fmla="*/ 1621 w 2335"/>
                <a:gd name="T19" fmla="*/ 2241 h 2333"/>
                <a:gd name="T20" fmla="*/ 1487 w 2335"/>
                <a:gd name="T21" fmla="*/ 2288 h 2333"/>
                <a:gd name="T22" fmla="*/ 1346 w 2335"/>
                <a:gd name="T23" fmla="*/ 2319 h 2333"/>
                <a:gd name="T24" fmla="*/ 1197 w 2335"/>
                <a:gd name="T25" fmla="*/ 2331 h 2333"/>
                <a:gd name="T26" fmla="*/ 1077 w 2335"/>
                <a:gd name="T27" fmla="*/ 2328 h 2333"/>
                <a:gd name="T28" fmla="*/ 932 w 2335"/>
                <a:gd name="T29" fmla="*/ 2308 h 2333"/>
                <a:gd name="T30" fmla="*/ 793 w 2335"/>
                <a:gd name="T31" fmla="*/ 2271 h 2333"/>
                <a:gd name="T32" fmla="*/ 662 w 2335"/>
                <a:gd name="T33" fmla="*/ 2217 h 2333"/>
                <a:gd name="T34" fmla="*/ 538 w 2335"/>
                <a:gd name="T35" fmla="*/ 2149 h 2333"/>
                <a:gd name="T36" fmla="*/ 425 w 2335"/>
                <a:gd name="T37" fmla="*/ 2066 h 2333"/>
                <a:gd name="T38" fmla="*/ 323 w 2335"/>
                <a:gd name="T39" fmla="*/ 1971 h 2333"/>
                <a:gd name="T40" fmla="*/ 232 w 2335"/>
                <a:gd name="T41" fmla="*/ 1864 h 2333"/>
                <a:gd name="T42" fmla="*/ 155 w 2335"/>
                <a:gd name="T43" fmla="*/ 1746 h 2333"/>
                <a:gd name="T44" fmla="*/ 92 w 2335"/>
                <a:gd name="T45" fmla="*/ 1620 h 2333"/>
                <a:gd name="T46" fmla="*/ 44 w 2335"/>
                <a:gd name="T47" fmla="*/ 1485 h 2333"/>
                <a:gd name="T48" fmla="*/ 13 w 2335"/>
                <a:gd name="T49" fmla="*/ 1344 h 2333"/>
                <a:gd name="T50" fmla="*/ 0 w 2335"/>
                <a:gd name="T51" fmla="*/ 1196 h 2333"/>
                <a:gd name="T52" fmla="*/ 4 w 2335"/>
                <a:gd name="T53" fmla="*/ 1076 h 2333"/>
                <a:gd name="T54" fmla="*/ 24 w 2335"/>
                <a:gd name="T55" fmla="*/ 931 h 2333"/>
                <a:gd name="T56" fmla="*/ 61 w 2335"/>
                <a:gd name="T57" fmla="*/ 792 h 2333"/>
                <a:gd name="T58" fmla="*/ 116 w 2335"/>
                <a:gd name="T59" fmla="*/ 661 h 2333"/>
                <a:gd name="T60" fmla="*/ 184 w 2335"/>
                <a:gd name="T61" fmla="*/ 538 h 2333"/>
                <a:gd name="T62" fmla="*/ 266 w 2335"/>
                <a:gd name="T63" fmla="*/ 425 h 2333"/>
                <a:gd name="T64" fmla="*/ 363 w 2335"/>
                <a:gd name="T65" fmla="*/ 322 h 2333"/>
                <a:gd name="T66" fmla="*/ 469 w 2335"/>
                <a:gd name="T67" fmla="*/ 231 h 2333"/>
                <a:gd name="T68" fmla="*/ 587 w 2335"/>
                <a:gd name="T69" fmla="*/ 154 h 2333"/>
                <a:gd name="T70" fmla="*/ 713 w 2335"/>
                <a:gd name="T71" fmla="*/ 91 h 2333"/>
                <a:gd name="T72" fmla="*/ 848 w 2335"/>
                <a:gd name="T73" fmla="*/ 43 h 2333"/>
                <a:gd name="T74" fmla="*/ 990 w 2335"/>
                <a:gd name="T75" fmla="*/ 13 h 2333"/>
                <a:gd name="T76" fmla="*/ 1137 w 2335"/>
                <a:gd name="T77" fmla="*/ 0 h 2333"/>
                <a:gd name="T78" fmla="*/ 1257 w 2335"/>
                <a:gd name="T79" fmla="*/ 3 h 2333"/>
                <a:gd name="T80" fmla="*/ 1402 w 2335"/>
                <a:gd name="T81" fmla="*/ 23 h 2333"/>
                <a:gd name="T82" fmla="*/ 1542 w 2335"/>
                <a:gd name="T83" fmla="*/ 60 h 2333"/>
                <a:gd name="T84" fmla="*/ 1674 w 2335"/>
                <a:gd name="T85" fmla="*/ 115 h 2333"/>
                <a:gd name="T86" fmla="*/ 1797 w 2335"/>
                <a:gd name="T87" fmla="*/ 183 h 2333"/>
                <a:gd name="T88" fmla="*/ 1910 w 2335"/>
                <a:gd name="T89" fmla="*/ 265 h 2333"/>
                <a:gd name="T90" fmla="*/ 2012 w 2335"/>
                <a:gd name="T91" fmla="*/ 362 h 2333"/>
                <a:gd name="T92" fmla="*/ 2103 w 2335"/>
                <a:gd name="T93" fmla="*/ 468 h 2333"/>
                <a:gd name="T94" fmla="*/ 2180 w 2335"/>
                <a:gd name="T95" fmla="*/ 586 h 2333"/>
                <a:gd name="T96" fmla="*/ 2243 w 2335"/>
                <a:gd name="T97" fmla="*/ 712 h 2333"/>
                <a:gd name="T98" fmla="*/ 2290 w 2335"/>
                <a:gd name="T99" fmla="*/ 846 h 2333"/>
                <a:gd name="T100" fmla="*/ 2321 w 2335"/>
                <a:gd name="T101" fmla="*/ 988 h 2333"/>
                <a:gd name="T102" fmla="*/ 2334 w 2335"/>
                <a:gd name="T103" fmla="*/ 1136 h 2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3">
                  <a:moveTo>
                    <a:pt x="2335" y="1166"/>
                  </a:moveTo>
                  <a:lnTo>
                    <a:pt x="2335" y="1166"/>
                  </a:lnTo>
                  <a:lnTo>
                    <a:pt x="2334" y="1196"/>
                  </a:lnTo>
                  <a:lnTo>
                    <a:pt x="2333" y="1226"/>
                  </a:lnTo>
                  <a:lnTo>
                    <a:pt x="2331" y="1255"/>
                  </a:lnTo>
                  <a:lnTo>
                    <a:pt x="2329" y="1285"/>
                  </a:lnTo>
                  <a:lnTo>
                    <a:pt x="2326" y="1314"/>
                  </a:lnTo>
                  <a:lnTo>
                    <a:pt x="2321" y="1344"/>
                  </a:lnTo>
                  <a:lnTo>
                    <a:pt x="2316" y="1373"/>
                  </a:lnTo>
                  <a:lnTo>
                    <a:pt x="2311" y="1400"/>
                  </a:lnTo>
                  <a:lnTo>
                    <a:pt x="2305" y="1429"/>
                  </a:lnTo>
                  <a:lnTo>
                    <a:pt x="2298" y="1457"/>
                  </a:lnTo>
                  <a:lnTo>
                    <a:pt x="2290" y="1485"/>
                  </a:lnTo>
                  <a:lnTo>
                    <a:pt x="2282" y="1513"/>
                  </a:lnTo>
                  <a:lnTo>
                    <a:pt x="2273" y="1540"/>
                  </a:lnTo>
                  <a:lnTo>
                    <a:pt x="2264" y="1567"/>
                  </a:lnTo>
                  <a:lnTo>
                    <a:pt x="2254" y="1594"/>
                  </a:lnTo>
                  <a:lnTo>
                    <a:pt x="2243" y="1620"/>
                  </a:lnTo>
                  <a:lnTo>
                    <a:pt x="2232" y="1646"/>
                  </a:lnTo>
                  <a:lnTo>
                    <a:pt x="2220" y="1672"/>
                  </a:lnTo>
                  <a:lnTo>
                    <a:pt x="2207" y="1697"/>
                  </a:lnTo>
                  <a:lnTo>
                    <a:pt x="2194" y="1722"/>
                  </a:lnTo>
                  <a:lnTo>
                    <a:pt x="2180" y="1746"/>
                  </a:lnTo>
                  <a:lnTo>
                    <a:pt x="2165" y="1771"/>
                  </a:lnTo>
                  <a:lnTo>
                    <a:pt x="2150" y="1794"/>
                  </a:lnTo>
                  <a:lnTo>
                    <a:pt x="2135" y="1818"/>
                  </a:lnTo>
                  <a:lnTo>
                    <a:pt x="2119" y="1841"/>
                  </a:lnTo>
                  <a:lnTo>
                    <a:pt x="2103" y="1864"/>
                  </a:lnTo>
                  <a:lnTo>
                    <a:pt x="2086" y="1886"/>
                  </a:lnTo>
                  <a:lnTo>
                    <a:pt x="2068" y="1908"/>
                  </a:lnTo>
                  <a:lnTo>
                    <a:pt x="2050" y="1929"/>
                  </a:lnTo>
                  <a:lnTo>
                    <a:pt x="2032" y="1950"/>
                  </a:lnTo>
                  <a:lnTo>
                    <a:pt x="2012" y="1971"/>
                  </a:lnTo>
                  <a:lnTo>
                    <a:pt x="1993" y="1991"/>
                  </a:lnTo>
                  <a:lnTo>
                    <a:pt x="1973" y="2010"/>
                  </a:lnTo>
                  <a:lnTo>
                    <a:pt x="1953" y="2029"/>
                  </a:lnTo>
                  <a:lnTo>
                    <a:pt x="1931" y="2047"/>
                  </a:lnTo>
                  <a:lnTo>
                    <a:pt x="1910" y="2066"/>
                  </a:lnTo>
                  <a:lnTo>
                    <a:pt x="1889" y="2084"/>
                  </a:lnTo>
                  <a:lnTo>
                    <a:pt x="1866" y="2101"/>
                  </a:lnTo>
                  <a:lnTo>
                    <a:pt x="1844" y="2117"/>
                  </a:lnTo>
                  <a:lnTo>
                    <a:pt x="1820" y="2133"/>
                  </a:lnTo>
                  <a:lnTo>
                    <a:pt x="1797" y="2149"/>
                  </a:lnTo>
                  <a:lnTo>
                    <a:pt x="1773" y="2164"/>
                  </a:lnTo>
                  <a:lnTo>
                    <a:pt x="1749" y="2178"/>
                  </a:lnTo>
                  <a:lnTo>
                    <a:pt x="1724" y="2192"/>
                  </a:lnTo>
                  <a:lnTo>
                    <a:pt x="1698" y="2204"/>
                  </a:lnTo>
                  <a:lnTo>
                    <a:pt x="1674" y="2217"/>
                  </a:lnTo>
                  <a:lnTo>
                    <a:pt x="1648" y="2229"/>
                  </a:lnTo>
                  <a:lnTo>
                    <a:pt x="1621" y="2241"/>
                  </a:lnTo>
                  <a:lnTo>
                    <a:pt x="1596" y="2251"/>
                  </a:lnTo>
                  <a:lnTo>
                    <a:pt x="1569" y="2261"/>
                  </a:lnTo>
                  <a:lnTo>
                    <a:pt x="1542" y="2271"/>
                  </a:lnTo>
                  <a:lnTo>
                    <a:pt x="1515" y="2280"/>
                  </a:lnTo>
                  <a:lnTo>
                    <a:pt x="1487" y="2288"/>
                  </a:lnTo>
                  <a:lnTo>
                    <a:pt x="1459" y="2295"/>
                  </a:lnTo>
                  <a:lnTo>
                    <a:pt x="1431" y="2303"/>
                  </a:lnTo>
                  <a:lnTo>
                    <a:pt x="1402" y="2308"/>
                  </a:lnTo>
                  <a:lnTo>
                    <a:pt x="1375" y="2314"/>
                  </a:lnTo>
                  <a:lnTo>
                    <a:pt x="1346" y="2319"/>
                  </a:lnTo>
                  <a:lnTo>
                    <a:pt x="1316" y="2323"/>
                  </a:lnTo>
                  <a:lnTo>
                    <a:pt x="1287" y="2326"/>
                  </a:lnTo>
                  <a:lnTo>
                    <a:pt x="1257" y="2328"/>
                  </a:lnTo>
                  <a:lnTo>
                    <a:pt x="1227" y="2330"/>
                  </a:lnTo>
                  <a:lnTo>
                    <a:pt x="1197" y="2331"/>
                  </a:lnTo>
                  <a:lnTo>
                    <a:pt x="1167" y="2333"/>
                  </a:lnTo>
                  <a:lnTo>
                    <a:pt x="1167" y="2333"/>
                  </a:lnTo>
                  <a:lnTo>
                    <a:pt x="1137" y="2331"/>
                  </a:lnTo>
                  <a:lnTo>
                    <a:pt x="1107" y="2330"/>
                  </a:lnTo>
                  <a:lnTo>
                    <a:pt x="1077" y="2328"/>
                  </a:lnTo>
                  <a:lnTo>
                    <a:pt x="1049" y="2326"/>
                  </a:lnTo>
                  <a:lnTo>
                    <a:pt x="1019" y="2323"/>
                  </a:lnTo>
                  <a:lnTo>
                    <a:pt x="990" y="2319"/>
                  </a:lnTo>
                  <a:lnTo>
                    <a:pt x="961" y="2314"/>
                  </a:lnTo>
                  <a:lnTo>
                    <a:pt x="932" y="2308"/>
                  </a:lnTo>
                  <a:lnTo>
                    <a:pt x="904" y="2303"/>
                  </a:lnTo>
                  <a:lnTo>
                    <a:pt x="876" y="2295"/>
                  </a:lnTo>
                  <a:lnTo>
                    <a:pt x="848" y="2288"/>
                  </a:lnTo>
                  <a:lnTo>
                    <a:pt x="820" y="2280"/>
                  </a:lnTo>
                  <a:lnTo>
                    <a:pt x="793" y="2271"/>
                  </a:lnTo>
                  <a:lnTo>
                    <a:pt x="767" y="2261"/>
                  </a:lnTo>
                  <a:lnTo>
                    <a:pt x="740" y="2251"/>
                  </a:lnTo>
                  <a:lnTo>
                    <a:pt x="713" y="2241"/>
                  </a:lnTo>
                  <a:lnTo>
                    <a:pt x="687" y="2229"/>
                  </a:lnTo>
                  <a:lnTo>
                    <a:pt x="662" y="2217"/>
                  </a:lnTo>
                  <a:lnTo>
                    <a:pt x="636" y="2204"/>
                  </a:lnTo>
                  <a:lnTo>
                    <a:pt x="612" y="2192"/>
                  </a:lnTo>
                  <a:lnTo>
                    <a:pt x="587" y="2178"/>
                  </a:lnTo>
                  <a:lnTo>
                    <a:pt x="562" y="2164"/>
                  </a:lnTo>
                  <a:lnTo>
                    <a:pt x="538" y="2149"/>
                  </a:lnTo>
                  <a:lnTo>
                    <a:pt x="514" y="2133"/>
                  </a:lnTo>
                  <a:lnTo>
                    <a:pt x="492" y="2117"/>
                  </a:lnTo>
                  <a:lnTo>
                    <a:pt x="469" y="2101"/>
                  </a:lnTo>
                  <a:lnTo>
                    <a:pt x="447" y="2084"/>
                  </a:lnTo>
                  <a:lnTo>
                    <a:pt x="425" y="2066"/>
                  </a:lnTo>
                  <a:lnTo>
                    <a:pt x="403" y="2047"/>
                  </a:lnTo>
                  <a:lnTo>
                    <a:pt x="383" y="2029"/>
                  </a:lnTo>
                  <a:lnTo>
                    <a:pt x="363" y="2010"/>
                  </a:lnTo>
                  <a:lnTo>
                    <a:pt x="342" y="1991"/>
                  </a:lnTo>
                  <a:lnTo>
                    <a:pt x="323" y="1971"/>
                  </a:lnTo>
                  <a:lnTo>
                    <a:pt x="304" y="1950"/>
                  </a:lnTo>
                  <a:lnTo>
                    <a:pt x="285" y="1929"/>
                  </a:lnTo>
                  <a:lnTo>
                    <a:pt x="266" y="1908"/>
                  </a:lnTo>
                  <a:lnTo>
                    <a:pt x="249" y="1886"/>
                  </a:lnTo>
                  <a:lnTo>
                    <a:pt x="232" y="1864"/>
                  </a:lnTo>
                  <a:lnTo>
                    <a:pt x="215" y="1841"/>
                  </a:lnTo>
                  <a:lnTo>
                    <a:pt x="199" y="1818"/>
                  </a:lnTo>
                  <a:lnTo>
                    <a:pt x="184" y="1794"/>
                  </a:lnTo>
                  <a:lnTo>
                    <a:pt x="169" y="1771"/>
                  </a:lnTo>
                  <a:lnTo>
                    <a:pt x="155" y="1746"/>
                  </a:lnTo>
                  <a:lnTo>
                    <a:pt x="141" y="1722"/>
                  </a:lnTo>
                  <a:lnTo>
                    <a:pt x="128" y="1697"/>
                  </a:lnTo>
                  <a:lnTo>
                    <a:pt x="116" y="1672"/>
                  </a:lnTo>
                  <a:lnTo>
                    <a:pt x="103" y="1646"/>
                  </a:lnTo>
                  <a:lnTo>
                    <a:pt x="92" y="1620"/>
                  </a:lnTo>
                  <a:lnTo>
                    <a:pt x="82" y="1594"/>
                  </a:lnTo>
                  <a:lnTo>
                    <a:pt x="71" y="1567"/>
                  </a:lnTo>
                  <a:lnTo>
                    <a:pt x="61" y="1540"/>
                  </a:lnTo>
                  <a:lnTo>
                    <a:pt x="53" y="1513"/>
                  </a:lnTo>
                  <a:lnTo>
                    <a:pt x="44" y="1485"/>
                  </a:lnTo>
                  <a:lnTo>
                    <a:pt x="37" y="1457"/>
                  </a:lnTo>
                  <a:lnTo>
                    <a:pt x="30" y="1429"/>
                  </a:lnTo>
                  <a:lnTo>
                    <a:pt x="24" y="1400"/>
                  </a:lnTo>
                  <a:lnTo>
                    <a:pt x="19" y="1373"/>
                  </a:lnTo>
                  <a:lnTo>
                    <a:pt x="13" y="1344"/>
                  </a:lnTo>
                  <a:lnTo>
                    <a:pt x="10" y="1314"/>
                  </a:lnTo>
                  <a:lnTo>
                    <a:pt x="7" y="1285"/>
                  </a:lnTo>
                  <a:lnTo>
                    <a:pt x="4" y="1255"/>
                  </a:lnTo>
                  <a:lnTo>
                    <a:pt x="1" y="1226"/>
                  </a:lnTo>
                  <a:lnTo>
                    <a:pt x="0" y="1196"/>
                  </a:lnTo>
                  <a:lnTo>
                    <a:pt x="0" y="1166"/>
                  </a:lnTo>
                  <a:lnTo>
                    <a:pt x="0" y="1166"/>
                  </a:lnTo>
                  <a:lnTo>
                    <a:pt x="0" y="1136"/>
                  </a:lnTo>
                  <a:lnTo>
                    <a:pt x="1" y="1106"/>
                  </a:lnTo>
                  <a:lnTo>
                    <a:pt x="4" y="1076"/>
                  </a:lnTo>
                  <a:lnTo>
                    <a:pt x="7" y="1047"/>
                  </a:lnTo>
                  <a:lnTo>
                    <a:pt x="10" y="1017"/>
                  </a:lnTo>
                  <a:lnTo>
                    <a:pt x="13" y="988"/>
                  </a:lnTo>
                  <a:lnTo>
                    <a:pt x="19" y="959"/>
                  </a:lnTo>
                  <a:lnTo>
                    <a:pt x="24" y="931"/>
                  </a:lnTo>
                  <a:lnTo>
                    <a:pt x="30" y="903"/>
                  </a:lnTo>
                  <a:lnTo>
                    <a:pt x="37" y="874"/>
                  </a:lnTo>
                  <a:lnTo>
                    <a:pt x="44" y="846"/>
                  </a:lnTo>
                  <a:lnTo>
                    <a:pt x="53" y="820"/>
                  </a:lnTo>
                  <a:lnTo>
                    <a:pt x="61" y="792"/>
                  </a:lnTo>
                  <a:lnTo>
                    <a:pt x="71" y="765"/>
                  </a:lnTo>
                  <a:lnTo>
                    <a:pt x="82" y="738"/>
                  </a:lnTo>
                  <a:lnTo>
                    <a:pt x="92" y="712"/>
                  </a:lnTo>
                  <a:lnTo>
                    <a:pt x="103" y="686"/>
                  </a:lnTo>
                  <a:lnTo>
                    <a:pt x="116" y="661"/>
                  </a:lnTo>
                  <a:lnTo>
                    <a:pt x="128" y="635"/>
                  </a:lnTo>
                  <a:lnTo>
                    <a:pt x="141" y="610"/>
                  </a:lnTo>
                  <a:lnTo>
                    <a:pt x="155" y="586"/>
                  </a:lnTo>
                  <a:lnTo>
                    <a:pt x="169" y="561"/>
                  </a:lnTo>
                  <a:lnTo>
                    <a:pt x="184" y="538"/>
                  </a:lnTo>
                  <a:lnTo>
                    <a:pt x="199" y="514"/>
                  </a:lnTo>
                  <a:lnTo>
                    <a:pt x="215" y="491"/>
                  </a:lnTo>
                  <a:lnTo>
                    <a:pt x="232" y="468"/>
                  </a:lnTo>
                  <a:lnTo>
                    <a:pt x="249" y="446"/>
                  </a:lnTo>
                  <a:lnTo>
                    <a:pt x="266" y="425"/>
                  </a:lnTo>
                  <a:lnTo>
                    <a:pt x="285" y="403"/>
                  </a:lnTo>
                  <a:lnTo>
                    <a:pt x="304" y="382"/>
                  </a:lnTo>
                  <a:lnTo>
                    <a:pt x="323" y="362"/>
                  </a:lnTo>
                  <a:lnTo>
                    <a:pt x="342" y="341"/>
                  </a:lnTo>
                  <a:lnTo>
                    <a:pt x="363" y="322"/>
                  </a:lnTo>
                  <a:lnTo>
                    <a:pt x="383" y="303"/>
                  </a:lnTo>
                  <a:lnTo>
                    <a:pt x="403" y="284"/>
                  </a:lnTo>
                  <a:lnTo>
                    <a:pt x="425" y="265"/>
                  </a:lnTo>
                  <a:lnTo>
                    <a:pt x="447" y="248"/>
                  </a:lnTo>
                  <a:lnTo>
                    <a:pt x="469" y="231"/>
                  </a:lnTo>
                  <a:lnTo>
                    <a:pt x="492" y="215"/>
                  </a:lnTo>
                  <a:lnTo>
                    <a:pt x="514" y="199"/>
                  </a:lnTo>
                  <a:lnTo>
                    <a:pt x="538" y="183"/>
                  </a:lnTo>
                  <a:lnTo>
                    <a:pt x="562" y="168"/>
                  </a:lnTo>
                  <a:lnTo>
                    <a:pt x="587" y="154"/>
                  </a:lnTo>
                  <a:lnTo>
                    <a:pt x="612" y="141"/>
                  </a:lnTo>
                  <a:lnTo>
                    <a:pt x="636" y="128"/>
                  </a:lnTo>
                  <a:lnTo>
                    <a:pt x="662" y="115"/>
                  </a:lnTo>
                  <a:lnTo>
                    <a:pt x="687" y="103"/>
                  </a:lnTo>
                  <a:lnTo>
                    <a:pt x="713" y="91"/>
                  </a:lnTo>
                  <a:lnTo>
                    <a:pt x="740" y="81"/>
                  </a:lnTo>
                  <a:lnTo>
                    <a:pt x="767" y="70"/>
                  </a:lnTo>
                  <a:lnTo>
                    <a:pt x="793" y="60"/>
                  </a:lnTo>
                  <a:lnTo>
                    <a:pt x="820" y="52"/>
                  </a:lnTo>
                  <a:lnTo>
                    <a:pt x="848" y="43"/>
                  </a:lnTo>
                  <a:lnTo>
                    <a:pt x="876" y="36"/>
                  </a:lnTo>
                  <a:lnTo>
                    <a:pt x="904" y="29"/>
                  </a:lnTo>
                  <a:lnTo>
                    <a:pt x="932" y="23"/>
                  </a:lnTo>
                  <a:lnTo>
                    <a:pt x="961" y="18"/>
                  </a:lnTo>
                  <a:lnTo>
                    <a:pt x="990" y="13"/>
                  </a:lnTo>
                  <a:lnTo>
                    <a:pt x="1019" y="9"/>
                  </a:lnTo>
                  <a:lnTo>
                    <a:pt x="1049" y="6"/>
                  </a:lnTo>
                  <a:lnTo>
                    <a:pt x="1077" y="3"/>
                  </a:lnTo>
                  <a:lnTo>
                    <a:pt x="1107" y="1"/>
                  </a:lnTo>
                  <a:lnTo>
                    <a:pt x="1137" y="0"/>
                  </a:lnTo>
                  <a:lnTo>
                    <a:pt x="1167" y="0"/>
                  </a:lnTo>
                  <a:lnTo>
                    <a:pt x="1167" y="0"/>
                  </a:lnTo>
                  <a:lnTo>
                    <a:pt x="1197" y="0"/>
                  </a:lnTo>
                  <a:lnTo>
                    <a:pt x="1227" y="1"/>
                  </a:lnTo>
                  <a:lnTo>
                    <a:pt x="1257" y="3"/>
                  </a:lnTo>
                  <a:lnTo>
                    <a:pt x="1287" y="6"/>
                  </a:lnTo>
                  <a:lnTo>
                    <a:pt x="1316" y="9"/>
                  </a:lnTo>
                  <a:lnTo>
                    <a:pt x="1346" y="13"/>
                  </a:lnTo>
                  <a:lnTo>
                    <a:pt x="1375" y="18"/>
                  </a:lnTo>
                  <a:lnTo>
                    <a:pt x="1402" y="23"/>
                  </a:lnTo>
                  <a:lnTo>
                    <a:pt x="1431" y="29"/>
                  </a:lnTo>
                  <a:lnTo>
                    <a:pt x="1459" y="36"/>
                  </a:lnTo>
                  <a:lnTo>
                    <a:pt x="1487" y="43"/>
                  </a:lnTo>
                  <a:lnTo>
                    <a:pt x="1515" y="52"/>
                  </a:lnTo>
                  <a:lnTo>
                    <a:pt x="1542" y="60"/>
                  </a:lnTo>
                  <a:lnTo>
                    <a:pt x="1569" y="70"/>
                  </a:lnTo>
                  <a:lnTo>
                    <a:pt x="1596" y="81"/>
                  </a:lnTo>
                  <a:lnTo>
                    <a:pt x="1621" y="91"/>
                  </a:lnTo>
                  <a:lnTo>
                    <a:pt x="1648" y="103"/>
                  </a:lnTo>
                  <a:lnTo>
                    <a:pt x="1674" y="115"/>
                  </a:lnTo>
                  <a:lnTo>
                    <a:pt x="1698" y="128"/>
                  </a:lnTo>
                  <a:lnTo>
                    <a:pt x="1724" y="141"/>
                  </a:lnTo>
                  <a:lnTo>
                    <a:pt x="1749" y="154"/>
                  </a:lnTo>
                  <a:lnTo>
                    <a:pt x="1773" y="168"/>
                  </a:lnTo>
                  <a:lnTo>
                    <a:pt x="1797" y="183"/>
                  </a:lnTo>
                  <a:lnTo>
                    <a:pt x="1820" y="199"/>
                  </a:lnTo>
                  <a:lnTo>
                    <a:pt x="1844" y="215"/>
                  </a:lnTo>
                  <a:lnTo>
                    <a:pt x="1866" y="231"/>
                  </a:lnTo>
                  <a:lnTo>
                    <a:pt x="1889" y="248"/>
                  </a:lnTo>
                  <a:lnTo>
                    <a:pt x="1910" y="265"/>
                  </a:lnTo>
                  <a:lnTo>
                    <a:pt x="1931" y="284"/>
                  </a:lnTo>
                  <a:lnTo>
                    <a:pt x="1953" y="303"/>
                  </a:lnTo>
                  <a:lnTo>
                    <a:pt x="1973" y="322"/>
                  </a:lnTo>
                  <a:lnTo>
                    <a:pt x="1993" y="341"/>
                  </a:lnTo>
                  <a:lnTo>
                    <a:pt x="2012" y="362"/>
                  </a:lnTo>
                  <a:lnTo>
                    <a:pt x="2032" y="382"/>
                  </a:lnTo>
                  <a:lnTo>
                    <a:pt x="2050" y="403"/>
                  </a:lnTo>
                  <a:lnTo>
                    <a:pt x="2068" y="425"/>
                  </a:lnTo>
                  <a:lnTo>
                    <a:pt x="2086" y="446"/>
                  </a:lnTo>
                  <a:lnTo>
                    <a:pt x="2103" y="468"/>
                  </a:lnTo>
                  <a:lnTo>
                    <a:pt x="2119" y="491"/>
                  </a:lnTo>
                  <a:lnTo>
                    <a:pt x="2135" y="514"/>
                  </a:lnTo>
                  <a:lnTo>
                    <a:pt x="2150" y="538"/>
                  </a:lnTo>
                  <a:lnTo>
                    <a:pt x="2165" y="561"/>
                  </a:lnTo>
                  <a:lnTo>
                    <a:pt x="2180" y="586"/>
                  </a:lnTo>
                  <a:lnTo>
                    <a:pt x="2194" y="610"/>
                  </a:lnTo>
                  <a:lnTo>
                    <a:pt x="2207" y="635"/>
                  </a:lnTo>
                  <a:lnTo>
                    <a:pt x="2220" y="661"/>
                  </a:lnTo>
                  <a:lnTo>
                    <a:pt x="2232" y="686"/>
                  </a:lnTo>
                  <a:lnTo>
                    <a:pt x="2243" y="712"/>
                  </a:lnTo>
                  <a:lnTo>
                    <a:pt x="2254" y="738"/>
                  </a:lnTo>
                  <a:lnTo>
                    <a:pt x="2264" y="765"/>
                  </a:lnTo>
                  <a:lnTo>
                    <a:pt x="2273" y="792"/>
                  </a:lnTo>
                  <a:lnTo>
                    <a:pt x="2282" y="820"/>
                  </a:lnTo>
                  <a:lnTo>
                    <a:pt x="2290" y="846"/>
                  </a:lnTo>
                  <a:lnTo>
                    <a:pt x="2298" y="874"/>
                  </a:lnTo>
                  <a:lnTo>
                    <a:pt x="2305" y="903"/>
                  </a:lnTo>
                  <a:lnTo>
                    <a:pt x="2311" y="931"/>
                  </a:lnTo>
                  <a:lnTo>
                    <a:pt x="2316" y="959"/>
                  </a:lnTo>
                  <a:lnTo>
                    <a:pt x="2321" y="988"/>
                  </a:lnTo>
                  <a:lnTo>
                    <a:pt x="2326" y="1017"/>
                  </a:lnTo>
                  <a:lnTo>
                    <a:pt x="2329" y="1047"/>
                  </a:lnTo>
                  <a:lnTo>
                    <a:pt x="2331" y="1076"/>
                  </a:lnTo>
                  <a:lnTo>
                    <a:pt x="2333" y="1106"/>
                  </a:lnTo>
                  <a:lnTo>
                    <a:pt x="2334"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Slide Number Placeholder 1">
            <a:extLst>
              <a:ext uri="{FF2B5EF4-FFF2-40B4-BE49-F238E27FC236}">
                <a16:creationId xmlns:a16="http://schemas.microsoft.com/office/drawing/2014/main" id="{57A901A0-F1C7-4AB3-8B32-42AB566AF1B0}"/>
              </a:ext>
            </a:extLst>
          </p:cNvPr>
          <p:cNvSpPr>
            <a:spLocks noGrp="1"/>
          </p:cNvSpPr>
          <p:nvPr>
            <p:ph type="sldNum" sz="quarter" idx="12"/>
          </p:nvPr>
        </p:nvSpPr>
        <p:spPr/>
        <p:txBody>
          <a:bodyPr/>
          <a:lstStyle/>
          <a:p>
            <a:fld id="{9639ED2B-37ED-4527-B698-007C17A6D46F}" type="slidenum">
              <a:rPr lang="en-US" smtClean="0"/>
              <a:t>60</a:t>
            </a:fld>
            <a:endParaRPr lang="en-US"/>
          </a:p>
        </p:txBody>
      </p:sp>
    </p:spTree>
    <p:extLst>
      <p:ext uri="{BB962C8B-B14F-4D97-AF65-F5344CB8AC3E}">
        <p14:creationId xmlns:p14="http://schemas.microsoft.com/office/powerpoint/2010/main" val="15913170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B85FBB-2198-034E-0CF2-9C408BB00775}"/>
              </a:ext>
            </a:extLst>
          </p:cNvPr>
          <p:cNvSpPr>
            <a:spLocks noGrp="1"/>
          </p:cNvSpPr>
          <p:nvPr>
            <p:ph type="title"/>
          </p:nvPr>
        </p:nvSpPr>
        <p:spPr/>
        <p:txBody>
          <a:bodyPr>
            <a:normAutofit/>
          </a:bodyPr>
          <a:lstStyle/>
          <a:p>
            <a:r>
              <a:rPr lang="en-US" sz="2400"/>
              <a:t>Water Quantity Committee</a:t>
            </a:r>
            <a:br>
              <a:rPr lang="en-US"/>
            </a:br>
            <a:r>
              <a:rPr lang="en-US"/>
              <a:t>Sections 3 &amp; 5 Edits to Review</a:t>
            </a:r>
            <a:endParaRPr lang="en-US" sz="4000"/>
          </a:p>
        </p:txBody>
      </p:sp>
      <p:sp>
        <p:nvSpPr>
          <p:cNvPr id="2" name="Slide Number Placeholder 1">
            <a:extLst>
              <a:ext uri="{FF2B5EF4-FFF2-40B4-BE49-F238E27FC236}">
                <a16:creationId xmlns:a16="http://schemas.microsoft.com/office/drawing/2014/main" id="{1EAA6658-F936-6B5D-D11D-F2ABAE797E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9ED2B-37ED-4527-B698-007C17A6D46F}" type="slidenum">
              <a:rPr kumimoji="0" lang="en-US" sz="1200" b="0" i="0" u="none" strike="noStrike" kern="1200" cap="none" spc="0" normalizeH="0" baseline="0" noProof="0" smtClean="0">
                <a:ln>
                  <a:noFill/>
                </a:ln>
                <a:solidFill>
                  <a:srgbClr val="2C2C2C">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srgbClr val="2C2C2C">
                  <a:tint val="75000"/>
                </a:srgbClr>
              </a:solidFill>
              <a:effectLst/>
              <a:uLnTx/>
              <a:uFillTx/>
              <a:latin typeface="Arial" panose="020B0604020202020204"/>
              <a:ea typeface="+mn-ea"/>
              <a:cs typeface="+mn-cs"/>
            </a:endParaRPr>
          </a:p>
        </p:txBody>
      </p:sp>
      <p:sp>
        <p:nvSpPr>
          <p:cNvPr id="3" name="Content Placeholder 11">
            <a:extLst>
              <a:ext uri="{FF2B5EF4-FFF2-40B4-BE49-F238E27FC236}">
                <a16:creationId xmlns:a16="http://schemas.microsoft.com/office/drawing/2014/main" id="{AE4E743A-BF28-6EEA-A5C2-B7A1FD7C3B93}"/>
              </a:ext>
            </a:extLst>
          </p:cNvPr>
          <p:cNvSpPr>
            <a:spLocks noGrp="1"/>
          </p:cNvSpPr>
          <p:nvPr>
            <p:ph idx="1"/>
          </p:nvPr>
        </p:nvSpPr>
        <p:spPr>
          <a:xfrm>
            <a:off x="733425" y="1600726"/>
            <a:ext cx="10515600" cy="4657725"/>
          </a:xfrm>
        </p:spPr>
        <p:txBody>
          <a:bodyPr>
            <a:normAutofit fontScale="85000" lnSpcReduction="10000"/>
          </a:bodyPr>
          <a:lstStyle/>
          <a:p>
            <a:pPr marL="0" indent="0">
              <a:buNone/>
            </a:pPr>
            <a:r>
              <a:rPr lang="en-US"/>
              <a:t>Section 3.1</a:t>
            </a:r>
          </a:p>
          <a:p>
            <a:pPr lvl="1"/>
            <a:r>
              <a:rPr lang="en-US"/>
              <a:t> Revisions – USGS data, discussion of use estimates, ag meter data (pp. 3-2 &amp; 3-4)</a:t>
            </a:r>
          </a:p>
          <a:p>
            <a:pPr marL="0" indent="0">
              <a:buNone/>
            </a:pPr>
            <a:r>
              <a:rPr lang="en-US"/>
              <a:t>Section 3.2.1 </a:t>
            </a:r>
          </a:p>
          <a:p>
            <a:pPr lvl="1"/>
            <a:r>
              <a:rPr lang="en-US"/>
              <a:t>Added detail regarding reservoir operations in BEAM model (p. 3-6, highlighted)</a:t>
            </a:r>
          </a:p>
          <a:p>
            <a:pPr marL="0" indent="0">
              <a:buNone/>
            </a:pPr>
            <a:r>
              <a:rPr lang="en-US"/>
              <a:t>Section 3.2.2  </a:t>
            </a:r>
          </a:p>
          <a:p>
            <a:pPr lvl="1"/>
            <a:r>
              <a:rPr lang="en-US"/>
              <a:t>Added to discussion of Floridan Aquifer results: Figures 3-10 and 3-11 – Maps of moratorium area and red/yellow/green management areas (pp. 3-24, 3-27, 3-28)</a:t>
            </a:r>
          </a:p>
          <a:p>
            <a:pPr marL="0" indent="0">
              <a:buNone/>
            </a:pPr>
            <a:r>
              <a:rPr lang="en-US"/>
              <a:t>Section 5.2 </a:t>
            </a:r>
          </a:p>
          <a:p>
            <a:pPr lvl="1"/>
            <a:r>
              <a:rPr lang="en-US"/>
              <a:t>Floridan results – See revisions on p. 5-10 similar to those in Section 3.2.2</a:t>
            </a:r>
          </a:p>
          <a:p>
            <a:pPr lvl="1"/>
            <a:r>
              <a:rPr lang="en-US"/>
              <a:t>Claiborne Aquifer county results: See added text based on committee input. (p. 5-11 to 5-12, highlighted)</a:t>
            </a:r>
          </a:p>
          <a:p>
            <a:pPr marL="0" indent="0">
              <a:buNone/>
            </a:pPr>
            <a:r>
              <a:rPr lang="en-US"/>
              <a:t>Section 5.4 </a:t>
            </a:r>
          </a:p>
          <a:p>
            <a:pPr lvl="1"/>
            <a:r>
              <a:rPr lang="en-US"/>
              <a:t>Added text re: Floridan Aquifer results (p. 5-19) </a:t>
            </a:r>
          </a:p>
        </p:txBody>
      </p:sp>
    </p:spTree>
    <p:extLst>
      <p:ext uri="{BB962C8B-B14F-4D97-AF65-F5344CB8AC3E}">
        <p14:creationId xmlns:p14="http://schemas.microsoft.com/office/powerpoint/2010/main" val="22345427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Chart, bar chart&#10;&#10;Description automatically generated">
            <a:extLst>
              <a:ext uri="{FF2B5EF4-FFF2-40B4-BE49-F238E27FC236}">
                <a16:creationId xmlns:a16="http://schemas.microsoft.com/office/drawing/2014/main" id="{F460E519-C804-1297-8B9A-DC21EA02272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5354" b="28026"/>
          <a:stretch/>
        </p:blipFill>
        <p:spPr>
          <a:xfrm>
            <a:off x="3352800" y="0"/>
            <a:ext cx="7473200" cy="6618063"/>
          </a:xfrm>
        </p:spPr>
      </p:pic>
      <p:sp>
        <p:nvSpPr>
          <p:cNvPr id="2" name="Title 1">
            <a:extLst>
              <a:ext uri="{FF2B5EF4-FFF2-40B4-BE49-F238E27FC236}">
                <a16:creationId xmlns:a16="http://schemas.microsoft.com/office/drawing/2014/main" id="{0F3682AB-7673-ADED-B06B-3786B8593619}"/>
              </a:ext>
            </a:extLst>
          </p:cNvPr>
          <p:cNvSpPr>
            <a:spLocks noGrp="1"/>
          </p:cNvSpPr>
          <p:nvPr>
            <p:ph type="title"/>
          </p:nvPr>
        </p:nvSpPr>
        <p:spPr>
          <a:xfrm>
            <a:off x="408517" y="279400"/>
            <a:ext cx="2944283" cy="1325563"/>
          </a:xfrm>
        </p:spPr>
        <p:txBody>
          <a:bodyPr>
            <a:normAutofit fontScale="90000"/>
          </a:bodyPr>
          <a:lstStyle/>
          <a:p>
            <a:r>
              <a:rPr lang="en-US" sz="2700"/>
              <a:t>Water Quantity Committee </a:t>
            </a:r>
            <a:r>
              <a:rPr lang="en-US" sz="4000"/>
              <a:t>Section 3.1</a:t>
            </a:r>
          </a:p>
        </p:txBody>
      </p:sp>
      <p:sp>
        <p:nvSpPr>
          <p:cNvPr id="4" name="Slide Number Placeholder 3">
            <a:extLst>
              <a:ext uri="{FF2B5EF4-FFF2-40B4-BE49-F238E27FC236}">
                <a16:creationId xmlns:a16="http://schemas.microsoft.com/office/drawing/2014/main" id="{AC868AEA-6ED1-877E-07EB-DF00AC584DEB}"/>
              </a:ext>
            </a:extLst>
          </p:cNvPr>
          <p:cNvSpPr>
            <a:spLocks noGrp="1"/>
          </p:cNvSpPr>
          <p:nvPr>
            <p:ph type="sldNum" sz="quarter" idx="12"/>
          </p:nvPr>
        </p:nvSpPr>
        <p:spPr/>
        <p:txBody>
          <a:bodyPr/>
          <a:lstStyle/>
          <a:p>
            <a:fld id="{9639ED2B-37ED-4527-B698-007C17A6D46F}" type="slidenum">
              <a:rPr lang="en-US" smtClean="0"/>
              <a:t>62</a:t>
            </a:fld>
            <a:endParaRPr lang="en-US"/>
          </a:p>
        </p:txBody>
      </p:sp>
      <p:sp>
        <p:nvSpPr>
          <p:cNvPr id="11" name="TextBox 10">
            <a:extLst>
              <a:ext uri="{FF2B5EF4-FFF2-40B4-BE49-F238E27FC236}">
                <a16:creationId xmlns:a16="http://schemas.microsoft.com/office/drawing/2014/main" id="{080353ED-293D-A705-69B4-389254304D90}"/>
              </a:ext>
            </a:extLst>
          </p:cNvPr>
          <p:cNvSpPr txBox="1"/>
          <p:nvPr/>
        </p:nvSpPr>
        <p:spPr>
          <a:xfrm>
            <a:off x="514350" y="1604963"/>
            <a:ext cx="2838450" cy="2092881"/>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US" sz="2400">
                <a:solidFill>
                  <a:schemeClr val="tx1"/>
                </a:solidFill>
              </a:rPr>
              <a:t>New graph with USGS 2015 data</a:t>
            </a:r>
            <a:endParaRPr lang="en-US" sz="2400"/>
          </a:p>
          <a:p>
            <a:pPr marL="285750" indent="-285750">
              <a:buFont typeface="Arial" panose="020B0604020202020204" pitchFamily="34" charset="0"/>
              <a:buChar char="•"/>
            </a:pPr>
            <a:r>
              <a:rPr lang="en-US" sz="2400">
                <a:solidFill>
                  <a:schemeClr val="tx1"/>
                </a:solidFill>
              </a:rPr>
              <a:t>New text (p. 3-2) on water use data, ag meters</a:t>
            </a:r>
            <a:endParaRPr lang="en-US" sz="2400"/>
          </a:p>
        </p:txBody>
      </p:sp>
    </p:spTree>
    <p:extLst>
      <p:ext uri="{BB962C8B-B14F-4D97-AF65-F5344CB8AC3E}">
        <p14:creationId xmlns:p14="http://schemas.microsoft.com/office/powerpoint/2010/main" val="29956724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6C6E1-016C-7749-5513-EF5F9AB8C87E}"/>
              </a:ext>
            </a:extLst>
          </p:cNvPr>
          <p:cNvSpPr>
            <a:spLocks noGrp="1"/>
          </p:cNvSpPr>
          <p:nvPr>
            <p:ph type="title"/>
          </p:nvPr>
        </p:nvSpPr>
        <p:spPr/>
        <p:txBody>
          <a:bodyPr>
            <a:normAutofit fontScale="90000"/>
          </a:bodyPr>
          <a:lstStyle/>
          <a:p>
            <a:r>
              <a:rPr lang="en-US" sz="2400"/>
              <a:t>Water Quantity Committee </a:t>
            </a:r>
            <a:br>
              <a:rPr lang="en-US" sz="2400"/>
            </a:br>
            <a:r>
              <a:rPr lang="en-US"/>
              <a:t>Section 3.2.1 Added detail about reservoir operations in BEAM </a:t>
            </a:r>
            <a:r>
              <a:rPr lang="en-US" sz="3600"/>
              <a:t>(p. 3-6)</a:t>
            </a:r>
            <a:endParaRPr lang="en-US"/>
          </a:p>
        </p:txBody>
      </p:sp>
      <p:pic>
        <p:nvPicPr>
          <p:cNvPr id="6" name="Content Placeholder 5">
            <a:extLst>
              <a:ext uri="{FF2B5EF4-FFF2-40B4-BE49-F238E27FC236}">
                <a16:creationId xmlns:a16="http://schemas.microsoft.com/office/drawing/2014/main" id="{E58C1411-56EE-A723-C256-01E159029247}"/>
              </a:ext>
            </a:extLst>
          </p:cNvPr>
          <p:cNvPicPr>
            <a:picLocks noGrp="1" noChangeAspect="1"/>
          </p:cNvPicPr>
          <p:nvPr>
            <p:ph idx="1"/>
          </p:nvPr>
        </p:nvPicPr>
        <p:blipFill>
          <a:blip r:embed="rId2"/>
          <a:stretch>
            <a:fillRect/>
          </a:stretch>
        </p:blipFill>
        <p:spPr>
          <a:xfrm>
            <a:off x="465667" y="2357907"/>
            <a:ext cx="11404600" cy="2391423"/>
          </a:xfrm>
        </p:spPr>
      </p:pic>
      <p:sp>
        <p:nvSpPr>
          <p:cNvPr id="4" name="Slide Number Placeholder 3">
            <a:extLst>
              <a:ext uri="{FF2B5EF4-FFF2-40B4-BE49-F238E27FC236}">
                <a16:creationId xmlns:a16="http://schemas.microsoft.com/office/drawing/2014/main" id="{A069B537-5AEE-8C44-7298-42BDA4121539}"/>
              </a:ext>
            </a:extLst>
          </p:cNvPr>
          <p:cNvSpPr>
            <a:spLocks noGrp="1"/>
          </p:cNvSpPr>
          <p:nvPr>
            <p:ph type="sldNum" sz="quarter" idx="12"/>
          </p:nvPr>
        </p:nvSpPr>
        <p:spPr/>
        <p:txBody>
          <a:bodyPr/>
          <a:lstStyle/>
          <a:p>
            <a:fld id="{9639ED2B-37ED-4527-B698-007C17A6D46F}" type="slidenum">
              <a:rPr lang="en-US" smtClean="0"/>
              <a:t>63</a:t>
            </a:fld>
            <a:endParaRPr lang="en-US"/>
          </a:p>
        </p:txBody>
      </p:sp>
    </p:spTree>
    <p:extLst>
      <p:ext uri="{BB962C8B-B14F-4D97-AF65-F5344CB8AC3E}">
        <p14:creationId xmlns:p14="http://schemas.microsoft.com/office/powerpoint/2010/main" val="30354186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77D7D-DFD4-F556-E929-26CC0D5E1CEE}"/>
              </a:ext>
            </a:extLst>
          </p:cNvPr>
          <p:cNvSpPr>
            <a:spLocks noGrp="1"/>
          </p:cNvSpPr>
          <p:nvPr>
            <p:ph type="title"/>
          </p:nvPr>
        </p:nvSpPr>
        <p:spPr>
          <a:xfrm>
            <a:off x="465667" y="193676"/>
            <a:ext cx="11404600" cy="658812"/>
          </a:xfrm>
        </p:spPr>
        <p:txBody>
          <a:bodyPr>
            <a:normAutofit fontScale="90000"/>
          </a:bodyPr>
          <a:lstStyle/>
          <a:p>
            <a:r>
              <a:rPr lang="en-US" sz="2200"/>
              <a:t>Water Quantity Committee </a:t>
            </a:r>
            <a:br>
              <a:rPr lang="en-US" sz="3200"/>
            </a:br>
            <a:r>
              <a:rPr lang="en-US" sz="3200"/>
              <a:t>Section 3.2.2: New figures in Floridan Aquifer discussion</a:t>
            </a:r>
          </a:p>
        </p:txBody>
      </p:sp>
      <p:sp>
        <p:nvSpPr>
          <p:cNvPr id="5" name="Slide Number Placeholder 4">
            <a:extLst>
              <a:ext uri="{FF2B5EF4-FFF2-40B4-BE49-F238E27FC236}">
                <a16:creationId xmlns:a16="http://schemas.microsoft.com/office/drawing/2014/main" id="{45A50AFD-AFA3-B3F7-20EE-F65AD3D740C5}"/>
              </a:ext>
            </a:extLst>
          </p:cNvPr>
          <p:cNvSpPr>
            <a:spLocks noGrp="1"/>
          </p:cNvSpPr>
          <p:nvPr>
            <p:ph type="sldNum" sz="quarter" idx="12"/>
          </p:nvPr>
        </p:nvSpPr>
        <p:spPr/>
        <p:txBody>
          <a:bodyPr/>
          <a:lstStyle/>
          <a:p>
            <a:fld id="{9639ED2B-37ED-4527-B698-007C17A6D46F}" type="slidenum">
              <a:rPr lang="en-US" smtClean="0"/>
              <a:t>64</a:t>
            </a:fld>
            <a:endParaRPr lang="en-US"/>
          </a:p>
        </p:txBody>
      </p:sp>
      <p:pic>
        <p:nvPicPr>
          <p:cNvPr id="1026" name="Picture 2" descr="Map&#10;&#10;Description automatically generated">
            <a:extLst>
              <a:ext uri="{FF2B5EF4-FFF2-40B4-BE49-F238E27FC236}">
                <a16:creationId xmlns:a16="http://schemas.microsoft.com/office/drawing/2014/main" id="{0B83B455-3B2F-EA4C-BD34-D82F7F8950C8}"/>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543050" y="933590"/>
            <a:ext cx="3856373" cy="49920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p&#10;&#10;Description automatically generated">
            <a:extLst>
              <a:ext uri="{FF2B5EF4-FFF2-40B4-BE49-F238E27FC236}">
                <a16:creationId xmlns:a16="http://schemas.microsoft.com/office/drawing/2014/main" id="{C1CB8E7F-CB2B-4A58-9530-CC87C8B1710B}"/>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458075" y="933590"/>
            <a:ext cx="3031684" cy="499556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7FE6F0E-F81E-ACDE-825C-B0F064731662}"/>
              </a:ext>
            </a:extLst>
          </p:cNvPr>
          <p:cNvSpPr txBox="1"/>
          <p:nvPr/>
        </p:nvSpPr>
        <p:spPr>
          <a:xfrm>
            <a:off x="1419224" y="5925660"/>
            <a:ext cx="4104023" cy="461665"/>
          </a:xfrm>
          <a:prstGeom prst="rect">
            <a:avLst/>
          </a:prstGeom>
          <a:noFill/>
        </p:spPr>
        <p:txBody>
          <a:bodyPr wrap="square">
            <a:spAutoFit/>
          </a:bodyPr>
          <a:lstStyle/>
          <a:p>
            <a:pPr algn="ctr"/>
            <a:r>
              <a:rPr lang="en-US" sz="1200" b="1" i="0">
                <a:effectLst/>
                <a:latin typeface="Arial" panose="020B0604020202020204" pitchFamily="34" charset="0"/>
              </a:rPr>
              <a:t>Figure 3-10: Moratorium on New and Expanded Agricultural Water Withdrawal Permits </a:t>
            </a:r>
            <a:endParaRPr lang="en-US" sz="1200"/>
          </a:p>
        </p:txBody>
      </p:sp>
      <p:sp>
        <p:nvSpPr>
          <p:cNvPr id="9" name="TextBox 8">
            <a:extLst>
              <a:ext uri="{FF2B5EF4-FFF2-40B4-BE49-F238E27FC236}">
                <a16:creationId xmlns:a16="http://schemas.microsoft.com/office/drawing/2014/main" id="{BBA3B5E6-836E-7F20-A63A-53E8E82CCFDD}"/>
              </a:ext>
            </a:extLst>
          </p:cNvPr>
          <p:cNvSpPr txBox="1"/>
          <p:nvPr/>
        </p:nvSpPr>
        <p:spPr>
          <a:xfrm>
            <a:off x="7502524" y="5925660"/>
            <a:ext cx="2962275" cy="738664"/>
          </a:xfrm>
          <a:prstGeom prst="rect">
            <a:avLst/>
          </a:prstGeom>
          <a:noFill/>
        </p:spPr>
        <p:txBody>
          <a:bodyPr wrap="square">
            <a:spAutoFit/>
          </a:bodyPr>
          <a:lstStyle/>
          <a:p>
            <a:pPr algn="ctr"/>
            <a:r>
              <a:rPr lang="en-US" sz="1400" b="1" i="0">
                <a:effectLst/>
                <a:latin typeface="Arial" panose="020B0604020202020204" pitchFamily="34" charset="0"/>
              </a:rPr>
              <a:t>Figure 3-11: Agricultural Water Withdrawal Permit Management Zones based on 2006 Flint Plan</a:t>
            </a:r>
            <a:endParaRPr lang="en-US" sz="1400"/>
          </a:p>
        </p:txBody>
      </p:sp>
    </p:spTree>
    <p:extLst>
      <p:ext uri="{BB962C8B-B14F-4D97-AF65-F5344CB8AC3E}">
        <p14:creationId xmlns:p14="http://schemas.microsoft.com/office/powerpoint/2010/main" val="349167896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48AA4-983F-B92A-BF5A-2198700CDF48}"/>
              </a:ext>
            </a:extLst>
          </p:cNvPr>
          <p:cNvSpPr>
            <a:spLocks noGrp="1"/>
          </p:cNvSpPr>
          <p:nvPr>
            <p:ph type="title"/>
          </p:nvPr>
        </p:nvSpPr>
        <p:spPr/>
        <p:txBody>
          <a:bodyPr>
            <a:normAutofit fontScale="90000"/>
          </a:bodyPr>
          <a:lstStyle/>
          <a:p>
            <a:r>
              <a:rPr lang="en-US" sz="2800"/>
              <a:t>Water Quantity Committee </a:t>
            </a:r>
            <a:br>
              <a:rPr lang="en-US" sz="4400"/>
            </a:br>
            <a:r>
              <a:rPr lang="en-US"/>
              <a:t>Section 5.2 Claiborne Aquifer Results Discussion </a:t>
            </a:r>
            <a:r>
              <a:rPr lang="en-US" sz="2700"/>
              <a:t>(pp. 5-11 to 5-12)</a:t>
            </a:r>
            <a:endParaRPr lang="en-US"/>
          </a:p>
        </p:txBody>
      </p:sp>
      <p:sp>
        <p:nvSpPr>
          <p:cNvPr id="3" name="Content Placeholder 2">
            <a:extLst>
              <a:ext uri="{FF2B5EF4-FFF2-40B4-BE49-F238E27FC236}">
                <a16:creationId xmlns:a16="http://schemas.microsoft.com/office/drawing/2014/main" id="{A01318F2-F31A-CC08-408B-D4AD30D97170}"/>
              </a:ext>
            </a:extLst>
          </p:cNvPr>
          <p:cNvSpPr>
            <a:spLocks noGrp="1"/>
          </p:cNvSpPr>
          <p:nvPr>
            <p:ph idx="1"/>
          </p:nvPr>
        </p:nvSpPr>
        <p:spPr/>
        <p:txBody>
          <a:bodyPr>
            <a:normAutofit/>
          </a:bodyPr>
          <a:lstStyle/>
          <a:p>
            <a:pPr marL="0" indent="0" algn="l">
              <a:buNone/>
            </a:pPr>
            <a:r>
              <a:rPr lang="en-US" sz="2400" b="0" i="0" u="none" strike="noStrike" baseline="0">
                <a:latin typeface="ArialMT"/>
              </a:rPr>
              <a:t>Table 5-9 includes county level estimates of sustainable yield and forecasted 2060 demands from the Claiborne Aquifer. These results indicate available sustainable yield across the region for this aquifer. </a:t>
            </a:r>
            <a:r>
              <a:rPr lang="en-US" sz="2400" b="0" i="0" u="none" strike="noStrike" baseline="0">
                <a:highlight>
                  <a:srgbClr val="FFFF00"/>
                </a:highlight>
                <a:latin typeface="ArialMT"/>
              </a:rPr>
              <a:t>However, as with any aquifer the potential for adverse impacts will be dependent on the location and concentration of withdrawals. Some areas may support increased use sustainably, while other parts may be more likely to experience potential adverse impacts of increased use. </a:t>
            </a:r>
            <a:r>
              <a:rPr lang="en-US" sz="2400" b="0" i="0" u="none" strike="noStrike" baseline="0">
                <a:latin typeface="ArialMT"/>
              </a:rPr>
              <a:t>The next section describes an analysis of increased use of the Claiborne Aquifer that considers transient demands which vary over the course of the year with the agricultural growing season.</a:t>
            </a:r>
            <a:endParaRPr lang="en-US" sz="3600"/>
          </a:p>
        </p:txBody>
      </p:sp>
      <p:sp>
        <p:nvSpPr>
          <p:cNvPr id="4" name="Slide Number Placeholder 3">
            <a:extLst>
              <a:ext uri="{FF2B5EF4-FFF2-40B4-BE49-F238E27FC236}">
                <a16:creationId xmlns:a16="http://schemas.microsoft.com/office/drawing/2014/main" id="{A89BF249-064B-C0C9-25DD-CFC396EF7E57}"/>
              </a:ext>
            </a:extLst>
          </p:cNvPr>
          <p:cNvSpPr>
            <a:spLocks noGrp="1"/>
          </p:cNvSpPr>
          <p:nvPr>
            <p:ph type="sldNum" sz="quarter" idx="12"/>
          </p:nvPr>
        </p:nvSpPr>
        <p:spPr/>
        <p:txBody>
          <a:bodyPr/>
          <a:lstStyle/>
          <a:p>
            <a:fld id="{9639ED2B-37ED-4527-B698-007C17A6D46F}" type="slidenum">
              <a:rPr lang="en-US" smtClean="0"/>
              <a:t>65</a:t>
            </a:fld>
            <a:endParaRPr lang="en-US"/>
          </a:p>
        </p:txBody>
      </p:sp>
    </p:spTree>
    <p:extLst>
      <p:ext uri="{BB962C8B-B14F-4D97-AF65-F5344CB8AC3E}">
        <p14:creationId xmlns:p14="http://schemas.microsoft.com/office/powerpoint/2010/main" val="12314729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6C6E1-016C-7749-5513-EF5F9AB8C87E}"/>
              </a:ext>
            </a:extLst>
          </p:cNvPr>
          <p:cNvSpPr>
            <a:spLocks noGrp="1"/>
          </p:cNvSpPr>
          <p:nvPr>
            <p:ph type="title"/>
          </p:nvPr>
        </p:nvSpPr>
        <p:spPr>
          <a:xfrm>
            <a:off x="319752" y="35109"/>
            <a:ext cx="11404600" cy="1325563"/>
          </a:xfrm>
        </p:spPr>
        <p:txBody>
          <a:bodyPr>
            <a:normAutofit/>
          </a:bodyPr>
          <a:lstStyle/>
          <a:p>
            <a:r>
              <a:rPr lang="en-US" sz="2400"/>
              <a:t>Water Quantity Committee </a:t>
            </a:r>
            <a:br>
              <a:rPr lang="en-US" sz="3600"/>
            </a:br>
            <a:r>
              <a:rPr lang="en-US" sz="3600"/>
              <a:t>Text about Floridan results from Section 3.2.2 </a:t>
            </a:r>
            <a:r>
              <a:rPr lang="en-US" sz="2400"/>
              <a:t>(p. 3-23)</a:t>
            </a:r>
            <a:endParaRPr lang="en-US" sz="4000"/>
          </a:p>
        </p:txBody>
      </p:sp>
      <p:sp>
        <p:nvSpPr>
          <p:cNvPr id="4" name="Slide Number Placeholder 3">
            <a:extLst>
              <a:ext uri="{FF2B5EF4-FFF2-40B4-BE49-F238E27FC236}">
                <a16:creationId xmlns:a16="http://schemas.microsoft.com/office/drawing/2014/main" id="{A069B537-5AEE-8C44-7298-42BDA4121539}"/>
              </a:ext>
            </a:extLst>
          </p:cNvPr>
          <p:cNvSpPr>
            <a:spLocks noGrp="1"/>
          </p:cNvSpPr>
          <p:nvPr>
            <p:ph type="sldNum" sz="quarter" idx="12"/>
          </p:nvPr>
        </p:nvSpPr>
        <p:spPr/>
        <p:txBody>
          <a:bodyPr/>
          <a:lstStyle/>
          <a:p>
            <a:fld id="{9639ED2B-37ED-4527-B698-007C17A6D46F}" type="slidenum">
              <a:rPr lang="en-US" smtClean="0"/>
              <a:t>66</a:t>
            </a:fld>
            <a:endParaRPr lang="en-US"/>
          </a:p>
        </p:txBody>
      </p:sp>
      <p:pic>
        <p:nvPicPr>
          <p:cNvPr id="5" name="Picture 4">
            <a:extLst>
              <a:ext uri="{FF2B5EF4-FFF2-40B4-BE49-F238E27FC236}">
                <a16:creationId xmlns:a16="http://schemas.microsoft.com/office/drawing/2014/main" id="{768EB96B-3472-DA6A-83E6-0057313ED562}"/>
              </a:ext>
            </a:extLst>
          </p:cNvPr>
          <p:cNvPicPr>
            <a:picLocks noChangeAspect="1"/>
          </p:cNvPicPr>
          <p:nvPr/>
        </p:nvPicPr>
        <p:blipFill>
          <a:blip r:embed="rId2"/>
          <a:stretch>
            <a:fillRect/>
          </a:stretch>
        </p:blipFill>
        <p:spPr>
          <a:xfrm>
            <a:off x="1304255" y="1066009"/>
            <a:ext cx="9423011" cy="5756882"/>
          </a:xfrm>
          <a:prstGeom prst="rect">
            <a:avLst/>
          </a:prstGeom>
        </p:spPr>
      </p:pic>
    </p:spTree>
    <p:extLst>
      <p:ext uri="{BB962C8B-B14F-4D97-AF65-F5344CB8AC3E}">
        <p14:creationId xmlns:p14="http://schemas.microsoft.com/office/powerpoint/2010/main" val="9885891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6C6E1-016C-7749-5513-EF5F9AB8C87E}"/>
              </a:ext>
            </a:extLst>
          </p:cNvPr>
          <p:cNvSpPr>
            <a:spLocks noGrp="1"/>
          </p:cNvSpPr>
          <p:nvPr>
            <p:ph type="title"/>
          </p:nvPr>
        </p:nvSpPr>
        <p:spPr>
          <a:xfrm>
            <a:off x="319752" y="35109"/>
            <a:ext cx="11404600" cy="1325563"/>
          </a:xfrm>
        </p:spPr>
        <p:txBody>
          <a:bodyPr>
            <a:normAutofit/>
          </a:bodyPr>
          <a:lstStyle/>
          <a:p>
            <a:r>
              <a:rPr lang="en-US" sz="2800"/>
              <a:t>Water Quantity Committee </a:t>
            </a:r>
            <a:br>
              <a:rPr lang="en-US" sz="4000"/>
            </a:br>
            <a:r>
              <a:rPr lang="en-US" sz="4000"/>
              <a:t>Text about Floridan results from Section 5.2 </a:t>
            </a:r>
            <a:r>
              <a:rPr lang="en-US" sz="2400"/>
              <a:t>(p. 5-10)</a:t>
            </a:r>
            <a:endParaRPr lang="en-US" sz="4000"/>
          </a:p>
        </p:txBody>
      </p:sp>
      <p:sp>
        <p:nvSpPr>
          <p:cNvPr id="4" name="Slide Number Placeholder 3">
            <a:extLst>
              <a:ext uri="{FF2B5EF4-FFF2-40B4-BE49-F238E27FC236}">
                <a16:creationId xmlns:a16="http://schemas.microsoft.com/office/drawing/2014/main" id="{A069B537-5AEE-8C44-7298-42BDA4121539}"/>
              </a:ext>
            </a:extLst>
          </p:cNvPr>
          <p:cNvSpPr>
            <a:spLocks noGrp="1"/>
          </p:cNvSpPr>
          <p:nvPr>
            <p:ph type="sldNum" sz="quarter" idx="12"/>
          </p:nvPr>
        </p:nvSpPr>
        <p:spPr/>
        <p:txBody>
          <a:bodyPr/>
          <a:lstStyle/>
          <a:p>
            <a:fld id="{9639ED2B-37ED-4527-B698-007C17A6D46F}" type="slidenum">
              <a:rPr lang="en-US" smtClean="0"/>
              <a:t>67</a:t>
            </a:fld>
            <a:endParaRPr lang="en-US"/>
          </a:p>
        </p:txBody>
      </p:sp>
      <p:pic>
        <p:nvPicPr>
          <p:cNvPr id="8" name="Picture 7">
            <a:extLst>
              <a:ext uri="{FF2B5EF4-FFF2-40B4-BE49-F238E27FC236}">
                <a16:creationId xmlns:a16="http://schemas.microsoft.com/office/drawing/2014/main" id="{623140F7-2E0F-B58C-67E9-E6929C614D8E}"/>
              </a:ext>
            </a:extLst>
          </p:cNvPr>
          <p:cNvPicPr>
            <a:picLocks noChangeAspect="1"/>
          </p:cNvPicPr>
          <p:nvPr/>
        </p:nvPicPr>
        <p:blipFill>
          <a:blip r:embed="rId2"/>
          <a:stretch>
            <a:fillRect/>
          </a:stretch>
        </p:blipFill>
        <p:spPr>
          <a:xfrm>
            <a:off x="1912616" y="1107065"/>
            <a:ext cx="8366768" cy="5338710"/>
          </a:xfrm>
          <a:prstGeom prst="rect">
            <a:avLst/>
          </a:prstGeom>
        </p:spPr>
      </p:pic>
    </p:spTree>
    <p:extLst>
      <p:ext uri="{BB962C8B-B14F-4D97-AF65-F5344CB8AC3E}">
        <p14:creationId xmlns:p14="http://schemas.microsoft.com/office/powerpoint/2010/main" val="23314883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48AA4-983F-B92A-BF5A-2198700CDF48}"/>
              </a:ext>
            </a:extLst>
          </p:cNvPr>
          <p:cNvSpPr>
            <a:spLocks noGrp="1"/>
          </p:cNvSpPr>
          <p:nvPr>
            <p:ph type="title"/>
          </p:nvPr>
        </p:nvSpPr>
        <p:spPr/>
        <p:txBody>
          <a:bodyPr>
            <a:normAutofit fontScale="90000"/>
          </a:bodyPr>
          <a:lstStyle/>
          <a:p>
            <a:r>
              <a:rPr lang="en-US" sz="2800"/>
              <a:t>Water Quantity Committee </a:t>
            </a:r>
            <a:br>
              <a:rPr lang="en-US" sz="4400"/>
            </a:br>
            <a:r>
              <a:rPr lang="en-US"/>
              <a:t>Section 5.4 Summary of Future Resource Assessment Results </a:t>
            </a:r>
            <a:r>
              <a:rPr lang="en-US" sz="2700"/>
              <a:t>(p. 5-19)</a:t>
            </a:r>
            <a:endParaRPr lang="en-US"/>
          </a:p>
        </p:txBody>
      </p:sp>
      <p:sp>
        <p:nvSpPr>
          <p:cNvPr id="4" name="Slide Number Placeholder 3">
            <a:extLst>
              <a:ext uri="{FF2B5EF4-FFF2-40B4-BE49-F238E27FC236}">
                <a16:creationId xmlns:a16="http://schemas.microsoft.com/office/drawing/2014/main" id="{A89BF249-064B-C0C9-25DD-CFC396EF7E57}"/>
              </a:ext>
            </a:extLst>
          </p:cNvPr>
          <p:cNvSpPr>
            <a:spLocks noGrp="1"/>
          </p:cNvSpPr>
          <p:nvPr>
            <p:ph type="sldNum" sz="quarter" idx="12"/>
          </p:nvPr>
        </p:nvSpPr>
        <p:spPr/>
        <p:txBody>
          <a:bodyPr/>
          <a:lstStyle/>
          <a:p>
            <a:fld id="{9639ED2B-37ED-4527-B698-007C17A6D46F}" type="slidenum">
              <a:rPr lang="en-US" smtClean="0"/>
              <a:t>68</a:t>
            </a:fld>
            <a:endParaRPr lang="en-US"/>
          </a:p>
        </p:txBody>
      </p:sp>
      <p:pic>
        <p:nvPicPr>
          <p:cNvPr id="8" name="Picture 7">
            <a:extLst>
              <a:ext uri="{FF2B5EF4-FFF2-40B4-BE49-F238E27FC236}">
                <a16:creationId xmlns:a16="http://schemas.microsoft.com/office/drawing/2014/main" id="{C7DE3C1C-71C2-1832-4346-A5D7E244B7AC}"/>
              </a:ext>
            </a:extLst>
          </p:cNvPr>
          <p:cNvPicPr>
            <a:picLocks noChangeAspect="1"/>
          </p:cNvPicPr>
          <p:nvPr/>
        </p:nvPicPr>
        <p:blipFill>
          <a:blip r:embed="rId2"/>
          <a:stretch>
            <a:fillRect/>
          </a:stretch>
        </p:blipFill>
        <p:spPr>
          <a:xfrm>
            <a:off x="1526342" y="1612510"/>
            <a:ext cx="8862257" cy="4434667"/>
          </a:xfrm>
          <a:prstGeom prst="rect">
            <a:avLst/>
          </a:prstGeom>
        </p:spPr>
      </p:pic>
    </p:spTree>
    <p:extLst>
      <p:ext uri="{BB962C8B-B14F-4D97-AF65-F5344CB8AC3E}">
        <p14:creationId xmlns:p14="http://schemas.microsoft.com/office/powerpoint/2010/main" val="9362871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48AA4-983F-B92A-BF5A-2198700CDF48}"/>
              </a:ext>
            </a:extLst>
          </p:cNvPr>
          <p:cNvSpPr>
            <a:spLocks noGrp="1"/>
          </p:cNvSpPr>
          <p:nvPr>
            <p:ph type="title"/>
          </p:nvPr>
        </p:nvSpPr>
        <p:spPr/>
        <p:txBody>
          <a:bodyPr>
            <a:normAutofit/>
          </a:bodyPr>
          <a:lstStyle/>
          <a:p>
            <a:r>
              <a:rPr lang="en-US" sz="2800"/>
              <a:t>Water Quantity Committee </a:t>
            </a:r>
            <a:br>
              <a:rPr lang="en-US" sz="4400"/>
            </a:br>
            <a:r>
              <a:rPr lang="en-US"/>
              <a:t>Section 6.3: Recommendation WP-5  </a:t>
            </a:r>
            <a:r>
              <a:rPr lang="en-US" sz="3100"/>
              <a:t>(p. 6-24)</a:t>
            </a:r>
            <a:endParaRPr lang="en-US"/>
          </a:p>
        </p:txBody>
      </p:sp>
      <p:sp>
        <p:nvSpPr>
          <p:cNvPr id="4" name="Slide Number Placeholder 3">
            <a:extLst>
              <a:ext uri="{FF2B5EF4-FFF2-40B4-BE49-F238E27FC236}">
                <a16:creationId xmlns:a16="http://schemas.microsoft.com/office/drawing/2014/main" id="{A89BF249-064B-C0C9-25DD-CFC396EF7E57}"/>
              </a:ext>
            </a:extLst>
          </p:cNvPr>
          <p:cNvSpPr>
            <a:spLocks noGrp="1"/>
          </p:cNvSpPr>
          <p:nvPr>
            <p:ph type="sldNum" sz="quarter" idx="12"/>
          </p:nvPr>
        </p:nvSpPr>
        <p:spPr/>
        <p:txBody>
          <a:bodyPr/>
          <a:lstStyle/>
          <a:p>
            <a:fld id="{9639ED2B-37ED-4527-B698-007C17A6D46F}" type="slidenum">
              <a:rPr lang="en-US" smtClean="0"/>
              <a:t>69</a:t>
            </a:fld>
            <a:endParaRPr lang="en-US"/>
          </a:p>
        </p:txBody>
      </p:sp>
      <p:sp>
        <p:nvSpPr>
          <p:cNvPr id="5" name="TextBox 4">
            <a:extLst>
              <a:ext uri="{FF2B5EF4-FFF2-40B4-BE49-F238E27FC236}">
                <a16:creationId xmlns:a16="http://schemas.microsoft.com/office/drawing/2014/main" id="{D192FA2C-F587-AFB3-BBA7-4E3B5B0356F8}"/>
              </a:ext>
            </a:extLst>
          </p:cNvPr>
          <p:cNvSpPr txBox="1"/>
          <p:nvPr/>
        </p:nvSpPr>
        <p:spPr>
          <a:xfrm>
            <a:off x="713846" y="1629068"/>
            <a:ext cx="10764308" cy="4524315"/>
          </a:xfrm>
          <a:prstGeom prst="rect">
            <a:avLst/>
          </a:prstGeom>
          <a:noFill/>
        </p:spPr>
        <p:txBody>
          <a:bodyPr wrap="square">
            <a:spAutoFit/>
          </a:bodyPr>
          <a:lstStyle/>
          <a:p>
            <a:pPr algn="l"/>
            <a:r>
              <a:rPr lang="en-US" b="1" i="0" u="none" strike="noStrike" baseline="0">
                <a:solidFill>
                  <a:srgbClr val="891824"/>
                </a:solidFill>
                <a:latin typeface="+mj-lt"/>
              </a:rPr>
              <a:t>WP-5: </a:t>
            </a:r>
            <a:r>
              <a:rPr lang="en-US" b="0" i="0" u="none" strike="dblStrike">
                <a:solidFill>
                  <a:srgbClr val="50565E"/>
                </a:solidFill>
                <a:latin typeface="+mj-lt"/>
              </a:rPr>
              <a:t>The Council recommends that irrigation suspension be used only through implementation of the Flint River Drought Protection Act, only by voluntary means, with notification to farmers before March 1 when possible, and only as a last resort when other options are not available to address severe flow depletions. </a:t>
            </a:r>
            <a:r>
              <a:rPr lang="en-US" b="0" i="0" u="none" strike="noStrike" baseline="0">
                <a:solidFill>
                  <a:srgbClr val="000000"/>
                </a:solidFill>
                <a:latin typeface="+mj-lt"/>
              </a:rPr>
              <a:t>The Council supports </a:t>
            </a:r>
            <a:r>
              <a:rPr lang="en-US" b="0" i="0" u="none" strike="dblStrike">
                <a:solidFill>
                  <a:srgbClr val="50565E"/>
                </a:solidFill>
                <a:latin typeface="+mj-lt"/>
              </a:rPr>
              <a:t>voluntary</a:t>
            </a:r>
            <a:r>
              <a:rPr lang="en-US" b="0" i="0" u="none" strike="noStrike" baseline="0">
                <a:solidFill>
                  <a:srgbClr val="50565E"/>
                </a:solidFill>
                <a:latin typeface="+mj-lt"/>
              </a:rPr>
              <a:t> </a:t>
            </a:r>
            <a:r>
              <a:rPr lang="en-US" b="0" i="0" u="none" strike="noStrike" baseline="0">
                <a:solidFill>
                  <a:srgbClr val="000000"/>
                </a:solidFill>
                <a:latin typeface="+mj-lt"/>
              </a:rPr>
              <a:t>implementation </a:t>
            </a:r>
            <a:r>
              <a:rPr lang="en-US" b="0" i="0" u="sng" strike="noStrike" baseline="0">
                <a:solidFill>
                  <a:srgbClr val="891824"/>
                </a:solidFill>
                <a:latin typeface="+mj-lt"/>
              </a:rPr>
              <a:t>of the voluntary irrigation suspension auction provided for by</a:t>
            </a:r>
            <a:r>
              <a:rPr lang="en-US" b="0" i="0" u="none" strike="noStrike" baseline="0">
                <a:solidFill>
                  <a:srgbClr val="891824"/>
                </a:solidFill>
                <a:latin typeface="+mj-lt"/>
              </a:rPr>
              <a:t> </a:t>
            </a:r>
            <a:r>
              <a:rPr lang="en-US" b="0" i="0" u="none" strike="dblStrike">
                <a:solidFill>
                  <a:srgbClr val="50565E"/>
                </a:solidFill>
                <a:latin typeface="+mj-lt"/>
              </a:rPr>
              <a:t>of</a:t>
            </a:r>
            <a:r>
              <a:rPr lang="en-US" b="0" i="0" u="none" strike="noStrike" baseline="0">
                <a:solidFill>
                  <a:srgbClr val="50565E"/>
                </a:solidFill>
                <a:latin typeface="+mj-lt"/>
              </a:rPr>
              <a:t> </a:t>
            </a:r>
            <a:r>
              <a:rPr lang="en-US" b="0" i="0" u="none" strike="noStrike" baseline="0">
                <a:solidFill>
                  <a:srgbClr val="000000"/>
                </a:solidFill>
                <a:latin typeface="+mj-lt"/>
              </a:rPr>
              <a:t>the Flint River Drought Protection Act (OCGA §12-5-40) </a:t>
            </a:r>
            <a:r>
              <a:rPr lang="en-US" b="0" i="0" u="none" strike="dblStrike">
                <a:solidFill>
                  <a:srgbClr val="50565E"/>
                </a:solidFill>
                <a:latin typeface="+mj-lt"/>
              </a:rPr>
              <a:t>by EPD through an irrigation suspension auction</a:t>
            </a:r>
            <a:r>
              <a:rPr lang="en-US" b="0" i="0" u="none" strike="noStrike" baseline="0">
                <a:solidFill>
                  <a:srgbClr val="000000"/>
                </a:solidFill>
                <a:latin typeface="+mj-lt"/>
              </a:rPr>
              <a:t>, when absolutely necessary in abnormally dry periods and when other options are not available to address severe flow depletions </a:t>
            </a:r>
            <a:r>
              <a:rPr lang="en-US" b="0" i="0" u="sng" strike="noStrike" baseline="0">
                <a:solidFill>
                  <a:srgbClr val="891824"/>
                </a:solidFill>
                <a:latin typeface="+mj-lt"/>
              </a:rPr>
              <a:t>during the growing season</a:t>
            </a:r>
            <a:r>
              <a:rPr lang="en-US" b="0" i="0" u="none" strike="noStrike" baseline="0">
                <a:solidFill>
                  <a:srgbClr val="000000"/>
                </a:solidFill>
                <a:latin typeface="+mj-lt"/>
              </a:rPr>
              <a:t>. When possible, </a:t>
            </a:r>
            <a:r>
              <a:rPr lang="en-US" b="0" i="0" u="none" strike="noStrike" baseline="0">
                <a:latin typeface="+mj-lt"/>
              </a:rPr>
              <a:t>GA</a:t>
            </a:r>
            <a:r>
              <a:rPr lang="en-US" b="0" i="0" u="none" strike="noStrike" baseline="0">
                <a:solidFill>
                  <a:srgbClr val="000000"/>
                </a:solidFill>
                <a:latin typeface="+mj-lt"/>
              </a:rPr>
              <a:t>EPD should provide notification of use of the Flint River Drought Protection Act before the March 1 drought declaration deadline. Earlier notification to farmers would inform planting decisions and help reduce the cost to farmers and to the state for irrigation suspension. </a:t>
            </a:r>
            <a:r>
              <a:rPr lang="en-US" b="0" i="0" u="sng" strike="noStrike" baseline="0">
                <a:solidFill>
                  <a:srgbClr val="891824"/>
                </a:solidFill>
                <a:latin typeface="+mj-lt"/>
              </a:rPr>
              <a:t>Voluntary irrigation suspension is a temporary intervention to be targeted to the period of a growing season (or less, if possible). </a:t>
            </a:r>
            <a:r>
              <a:rPr lang="en-US" b="0" i="0" u="none" strike="noStrike" baseline="0">
                <a:solidFill>
                  <a:srgbClr val="000000"/>
                </a:solidFill>
                <a:latin typeface="+mj-lt"/>
              </a:rPr>
              <a:t>The Council acknowledges efforts to improve drought prediction tools to support earlier notification and supports </a:t>
            </a:r>
            <a:r>
              <a:rPr lang="en-US" b="0" i="0" u="none" strike="noStrike" baseline="0">
                <a:latin typeface="+mj-lt"/>
              </a:rPr>
              <a:t>GA</a:t>
            </a:r>
            <a:r>
              <a:rPr lang="en-US" b="0" i="0" u="none" strike="noStrike" baseline="0">
                <a:solidFill>
                  <a:srgbClr val="000000"/>
                </a:solidFill>
                <a:latin typeface="+mj-lt"/>
              </a:rPr>
              <a:t>EPD efforts to develop better predictive tools. The Flint River Drought Protection Act has not had a predictable source of funding in recent years, and a clear and reliable source of funding is needed. </a:t>
            </a:r>
            <a:r>
              <a:rPr lang="en-US" b="0" i="0" u="sng" strike="noStrike" baseline="0">
                <a:solidFill>
                  <a:srgbClr val="891824"/>
                </a:solidFill>
                <a:latin typeface="+mj-lt"/>
              </a:rPr>
              <a:t>The Council also supports efforts by GA-FIT to develop and test new incentives for voluntary irrigation suspension in the Flint River Basin as a tool for drought response.</a:t>
            </a:r>
            <a:endParaRPr lang="en-US" sz="2000" u="sng">
              <a:latin typeface="+mj-lt"/>
            </a:endParaRPr>
          </a:p>
        </p:txBody>
      </p:sp>
    </p:spTree>
    <p:extLst>
      <p:ext uri="{BB962C8B-B14F-4D97-AF65-F5344CB8AC3E}">
        <p14:creationId xmlns:p14="http://schemas.microsoft.com/office/powerpoint/2010/main" val="3794828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CB03B5-413A-4199-9FC9-AB7EF0A737A9}"/>
              </a:ext>
            </a:extLst>
          </p:cNvPr>
          <p:cNvSpPr>
            <a:spLocks noGrp="1"/>
          </p:cNvSpPr>
          <p:nvPr>
            <p:ph type="title"/>
          </p:nvPr>
        </p:nvSpPr>
        <p:spPr/>
        <p:txBody>
          <a:bodyPr/>
          <a:lstStyle/>
          <a:p>
            <a:r>
              <a:rPr lang="en-US">
                <a:cs typeface="Arial"/>
              </a:rPr>
              <a:t>Surface Water Quality Assessment Results</a:t>
            </a:r>
          </a:p>
        </p:txBody>
      </p:sp>
      <p:sp>
        <p:nvSpPr>
          <p:cNvPr id="5" name="Text Placeholder 4">
            <a:extLst>
              <a:ext uri="{FF2B5EF4-FFF2-40B4-BE49-F238E27FC236}">
                <a16:creationId xmlns:a16="http://schemas.microsoft.com/office/drawing/2014/main" id="{BA712FE3-F0E1-44C0-9604-2B792329C17D}"/>
              </a:ext>
            </a:extLst>
          </p:cNvPr>
          <p:cNvSpPr>
            <a:spLocks noGrp="1"/>
          </p:cNvSpPr>
          <p:nvPr>
            <p:ph type="body" idx="1"/>
          </p:nvPr>
        </p:nvSpPr>
        <p:spPr/>
        <p:txBody>
          <a:bodyPr vert="horz" lIns="91440" tIns="45720" rIns="91440" bIns="45720" rtlCol="0" anchor="t">
            <a:normAutofit/>
          </a:bodyPr>
          <a:lstStyle/>
          <a:p>
            <a:r>
              <a:rPr lang="en-US" i="1"/>
              <a:t>Corinne Valentine &amp; Steve Simpson</a:t>
            </a:r>
          </a:p>
          <a:p>
            <a:endParaRPr lang="en-US" sz="3200"/>
          </a:p>
        </p:txBody>
      </p:sp>
      <p:grpSp>
        <p:nvGrpSpPr>
          <p:cNvPr id="11" name="Group 4">
            <a:extLst>
              <a:ext uri="{FF2B5EF4-FFF2-40B4-BE49-F238E27FC236}">
                <a16:creationId xmlns:a16="http://schemas.microsoft.com/office/drawing/2014/main" id="{352638D9-EBBE-467F-95B4-9F6F79F44BAF}"/>
              </a:ext>
            </a:extLst>
          </p:cNvPr>
          <p:cNvGrpSpPr>
            <a:grpSpLocks noChangeAspect="1"/>
          </p:cNvGrpSpPr>
          <p:nvPr/>
        </p:nvGrpSpPr>
        <p:grpSpPr bwMode="auto">
          <a:xfrm>
            <a:off x="10176930" y="2145864"/>
            <a:ext cx="1268942" cy="1046950"/>
            <a:chOff x="1222" y="0"/>
            <a:chExt cx="5236" cy="4320"/>
          </a:xfrm>
          <a:solidFill>
            <a:schemeClr val="bg1"/>
          </a:solidFill>
        </p:grpSpPr>
        <p:sp>
          <p:nvSpPr>
            <p:cNvPr id="12" name="Freeform 5">
              <a:extLst>
                <a:ext uri="{FF2B5EF4-FFF2-40B4-BE49-F238E27FC236}">
                  <a16:creationId xmlns:a16="http://schemas.microsoft.com/office/drawing/2014/main" id="{5CABBD93-84E3-40A2-B9F9-B1C6BDE2EBDE}"/>
                </a:ext>
              </a:extLst>
            </p:cNvPr>
            <p:cNvSpPr>
              <a:spLocks/>
            </p:cNvSpPr>
            <p:nvPr/>
          </p:nvSpPr>
          <p:spPr bwMode="auto">
            <a:xfrm>
              <a:off x="1222" y="903"/>
              <a:ext cx="3278" cy="3417"/>
            </a:xfrm>
            <a:custGeom>
              <a:avLst/>
              <a:gdLst>
                <a:gd name="T0" fmla="*/ 7334 w 16392"/>
                <a:gd name="T1" fmla="*/ 72 h 17085"/>
                <a:gd name="T2" fmla="*/ 6287 w 16392"/>
                <a:gd name="T3" fmla="*/ 256 h 17085"/>
                <a:gd name="T4" fmla="*/ 5267 w 16392"/>
                <a:gd name="T5" fmla="*/ 542 h 17085"/>
                <a:gd name="T6" fmla="*/ 4289 w 16392"/>
                <a:gd name="T7" fmla="*/ 928 h 17085"/>
                <a:gd name="T8" fmla="*/ 3369 w 16392"/>
                <a:gd name="T9" fmla="*/ 1415 h 17085"/>
                <a:gd name="T10" fmla="*/ 2522 w 16392"/>
                <a:gd name="T11" fmla="*/ 2002 h 17085"/>
                <a:gd name="T12" fmla="*/ 1761 w 16392"/>
                <a:gd name="T13" fmla="*/ 2689 h 17085"/>
                <a:gd name="T14" fmla="*/ 1259 w 16392"/>
                <a:gd name="T15" fmla="*/ 3267 h 17085"/>
                <a:gd name="T16" fmla="*/ 839 w 16392"/>
                <a:gd name="T17" fmla="*/ 3877 h 17085"/>
                <a:gd name="T18" fmla="*/ 503 w 16392"/>
                <a:gd name="T19" fmla="*/ 4512 h 17085"/>
                <a:gd name="T20" fmla="*/ 253 w 16392"/>
                <a:gd name="T21" fmla="*/ 5163 h 17085"/>
                <a:gd name="T22" fmla="*/ 89 w 16392"/>
                <a:gd name="T23" fmla="*/ 5827 h 17085"/>
                <a:gd name="T24" fmla="*/ 9 w 16392"/>
                <a:gd name="T25" fmla="*/ 6499 h 17085"/>
                <a:gd name="T26" fmla="*/ 13 w 16392"/>
                <a:gd name="T27" fmla="*/ 7172 h 17085"/>
                <a:gd name="T28" fmla="*/ 102 w 16392"/>
                <a:gd name="T29" fmla="*/ 7843 h 17085"/>
                <a:gd name="T30" fmla="*/ 275 w 16392"/>
                <a:gd name="T31" fmla="*/ 8505 h 17085"/>
                <a:gd name="T32" fmla="*/ 532 w 16392"/>
                <a:gd name="T33" fmla="*/ 9152 h 17085"/>
                <a:gd name="T34" fmla="*/ 873 w 16392"/>
                <a:gd name="T35" fmla="*/ 9781 h 17085"/>
                <a:gd name="T36" fmla="*/ 1298 w 16392"/>
                <a:gd name="T37" fmla="*/ 10385 h 17085"/>
                <a:gd name="T38" fmla="*/ 1807 w 16392"/>
                <a:gd name="T39" fmla="*/ 10959 h 17085"/>
                <a:gd name="T40" fmla="*/ 2399 w 16392"/>
                <a:gd name="T41" fmla="*/ 11498 h 17085"/>
                <a:gd name="T42" fmla="*/ 2829 w 16392"/>
                <a:gd name="T43" fmla="*/ 12018 h 17085"/>
                <a:gd name="T44" fmla="*/ 2723 w 16392"/>
                <a:gd name="T45" fmla="*/ 12986 h 17085"/>
                <a:gd name="T46" fmla="*/ 2488 w 16392"/>
                <a:gd name="T47" fmla="*/ 14210 h 17085"/>
                <a:gd name="T48" fmla="*/ 2067 w 16392"/>
                <a:gd name="T49" fmla="*/ 15709 h 17085"/>
                <a:gd name="T50" fmla="*/ 1840 w 16392"/>
                <a:gd name="T51" fmla="*/ 16463 h 17085"/>
                <a:gd name="T52" fmla="*/ 1917 w 16392"/>
                <a:gd name="T53" fmla="*/ 16772 h 17085"/>
                <a:gd name="T54" fmla="*/ 2135 w 16392"/>
                <a:gd name="T55" fmla="*/ 16997 h 17085"/>
                <a:gd name="T56" fmla="*/ 2449 w 16392"/>
                <a:gd name="T57" fmla="*/ 17085 h 17085"/>
                <a:gd name="T58" fmla="*/ 2640 w 16392"/>
                <a:gd name="T59" fmla="*/ 17053 h 17085"/>
                <a:gd name="T60" fmla="*/ 2817 w 16392"/>
                <a:gd name="T61" fmla="*/ 16960 h 17085"/>
                <a:gd name="T62" fmla="*/ 4581 w 16392"/>
                <a:gd name="T63" fmla="*/ 15687 h 17085"/>
                <a:gd name="T64" fmla="*/ 6651 w 16392"/>
                <a:gd name="T65" fmla="*/ 14209 h 17085"/>
                <a:gd name="T66" fmla="*/ 7826 w 16392"/>
                <a:gd name="T67" fmla="*/ 13579 h 17085"/>
                <a:gd name="T68" fmla="*/ 9318 w 16392"/>
                <a:gd name="T69" fmla="*/ 13599 h 17085"/>
                <a:gd name="T70" fmla="*/ 10774 w 16392"/>
                <a:gd name="T71" fmla="*/ 13425 h 17085"/>
                <a:gd name="T72" fmla="*/ 12166 w 16392"/>
                <a:gd name="T73" fmla="*/ 13066 h 17085"/>
                <a:gd name="T74" fmla="*/ 13462 w 16392"/>
                <a:gd name="T75" fmla="*/ 12530 h 17085"/>
                <a:gd name="T76" fmla="*/ 14129 w 16392"/>
                <a:gd name="T77" fmla="*/ 12159 h 17085"/>
                <a:gd name="T78" fmla="*/ 14692 w 16392"/>
                <a:gd name="T79" fmla="*/ 11782 h 17085"/>
                <a:gd name="T80" fmla="*/ 15216 w 16392"/>
                <a:gd name="T81" fmla="*/ 11364 h 17085"/>
                <a:gd name="T82" fmla="*/ 15697 w 16392"/>
                <a:gd name="T83" fmla="*/ 10908 h 17085"/>
                <a:gd name="T84" fmla="*/ 16131 w 16392"/>
                <a:gd name="T85" fmla="*/ 10414 h 17085"/>
                <a:gd name="T86" fmla="*/ 16057 w 16392"/>
                <a:gd name="T87" fmla="*/ 10031 h 17085"/>
                <a:gd name="T88" fmla="*/ 14583 w 16392"/>
                <a:gd name="T89" fmla="*/ 9767 h 17085"/>
                <a:gd name="T90" fmla="*/ 13455 w 16392"/>
                <a:gd name="T91" fmla="*/ 9426 h 17085"/>
                <a:gd name="T92" fmla="*/ 12508 w 16392"/>
                <a:gd name="T93" fmla="*/ 9035 h 17085"/>
                <a:gd name="T94" fmla="*/ 11637 w 16392"/>
                <a:gd name="T95" fmla="*/ 8574 h 17085"/>
                <a:gd name="T96" fmla="*/ 10847 w 16392"/>
                <a:gd name="T97" fmla="*/ 8049 h 17085"/>
                <a:gd name="T98" fmla="*/ 10141 w 16392"/>
                <a:gd name="T99" fmla="*/ 7467 h 17085"/>
                <a:gd name="T100" fmla="*/ 9520 w 16392"/>
                <a:gd name="T101" fmla="*/ 6835 h 17085"/>
                <a:gd name="T102" fmla="*/ 8988 w 16392"/>
                <a:gd name="T103" fmla="*/ 6157 h 17085"/>
                <a:gd name="T104" fmla="*/ 8545 w 16392"/>
                <a:gd name="T105" fmla="*/ 5443 h 17085"/>
                <a:gd name="T106" fmla="*/ 8196 w 16392"/>
                <a:gd name="T107" fmla="*/ 4696 h 17085"/>
                <a:gd name="T108" fmla="*/ 7942 w 16392"/>
                <a:gd name="T109" fmla="*/ 3924 h 17085"/>
                <a:gd name="T110" fmla="*/ 7787 w 16392"/>
                <a:gd name="T111" fmla="*/ 3133 h 17085"/>
                <a:gd name="T112" fmla="*/ 7731 w 16392"/>
                <a:gd name="T113" fmla="*/ 2330 h 17085"/>
                <a:gd name="T114" fmla="*/ 7778 w 16392"/>
                <a:gd name="T115" fmla="*/ 1522 h 17085"/>
                <a:gd name="T116" fmla="*/ 7931 w 16392"/>
                <a:gd name="T117" fmla="*/ 714 h 17085"/>
                <a:gd name="T118" fmla="*/ 8157 w 16392"/>
                <a:gd name="T119" fmla="*/ 0 h 17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92" h="17085">
                  <a:moveTo>
                    <a:pt x="8157" y="0"/>
                  </a:moveTo>
                  <a:lnTo>
                    <a:pt x="8157" y="0"/>
                  </a:lnTo>
                  <a:lnTo>
                    <a:pt x="8040" y="7"/>
                  </a:lnTo>
                  <a:lnTo>
                    <a:pt x="7921" y="14"/>
                  </a:lnTo>
                  <a:lnTo>
                    <a:pt x="7804" y="23"/>
                  </a:lnTo>
                  <a:lnTo>
                    <a:pt x="7686" y="33"/>
                  </a:lnTo>
                  <a:lnTo>
                    <a:pt x="7569" y="45"/>
                  </a:lnTo>
                  <a:lnTo>
                    <a:pt x="7451" y="58"/>
                  </a:lnTo>
                  <a:lnTo>
                    <a:pt x="7334" y="72"/>
                  </a:lnTo>
                  <a:lnTo>
                    <a:pt x="7217" y="88"/>
                  </a:lnTo>
                  <a:lnTo>
                    <a:pt x="7100" y="104"/>
                  </a:lnTo>
                  <a:lnTo>
                    <a:pt x="6983" y="122"/>
                  </a:lnTo>
                  <a:lnTo>
                    <a:pt x="6867" y="141"/>
                  </a:lnTo>
                  <a:lnTo>
                    <a:pt x="6750" y="162"/>
                  </a:lnTo>
                  <a:lnTo>
                    <a:pt x="6634" y="183"/>
                  </a:lnTo>
                  <a:lnTo>
                    <a:pt x="6518" y="206"/>
                  </a:lnTo>
                  <a:lnTo>
                    <a:pt x="6403" y="231"/>
                  </a:lnTo>
                  <a:lnTo>
                    <a:pt x="6287" y="256"/>
                  </a:lnTo>
                  <a:lnTo>
                    <a:pt x="6172" y="282"/>
                  </a:lnTo>
                  <a:lnTo>
                    <a:pt x="6058" y="311"/>
                  </a:lnTo>
                  <a:lnTo>
                    <a:pt x="5943" y="340"/>
                  </a:lnTo>
                  <a:lnTo>
                    <a:pt x="5830" y="371"/>
                  </a:lnTo>
                  <a:lnTo>
                    <a:pt x="5716" y="402"/>
                  </a:lnTo>
                  <a:lnTo>
                    <a:pt x="5604" y="435"/>
                  </a:lnTo>
                  <a:lnTo>
                    <a:pt x="5491" y="469"/>
                  </a:lnTo>
                  <a:lnTo>
                    <a:pt x="5379" y="504"/>
                  </a:lnTo>
                  <a:lnTo>
                    <a:pt x="5267" y="542"/>
                  </a:lnTo>
                  <a:lnTo>
                    <a:pt x="5156" y="579"/>
                  </a:lnTo>
                  <a:lnTo>
                    <a:pt x="5046" y="619"/>
                  </a:lnTo>
                  <a:lnTo>
                    <a:pt x="4936" y="659"/>
                  </a:lnTo>
                  <a:lnTo>
                    <a:pt x="4827" y="701"/>
                  </a:lnTo>
                  <a:lnTo>
                    <a:pt x="4718" y="744"/>
                  </a:lnTo>
                  <a:lnTo>
                    <a:pt x="4610" y="788"/>
                  </a:lnTo>
                  <a:lnTo>
                    <a:pt x="4503" y="833"/>
                  </a:lnTo>
                  <a:lnTo>
                    <a:pt x="4396" y="880"/>
                  </a:lnTo>
                  <a:lnTo>
                    <a:pt x="4289" y="928"/>
                  </a:lnTo>
                  <a:lnTo>
                    <a:pt x="4185" y="977"/>
                  </a:lnTo>
                  <a:lnTo>
                    <a:pt x="4080" y="1028"/>
                  </a:lnTo>
                  <a:lnTo>
                    <a:pt x="3976" y="1080"/>
                  </a:lnTo>
                  <a:lnTo>
                    <a:pt x="3873" y="1132"/>
                  </a:lnTo>
                  <a:lnTo>
                    <a:pt x="3770" y="1187"/>
                  </a:lnTo>
                  <a:lnTo>
                    <a:pt x="3668" y="1242"/>
                  </a:lnTo>
                  <a:lnTo>
                    <a:pt x="3568" y="1299"/>
                  </a:lnTo>
                  <a:lnTo>
                    <a:pt x="3469" y="1356"/>
                  </a:lnTo>
                  <a:lnTo>
                    <a:pt x="3369" y="1415"/>
                  </a:lnTo>
                  <a:lnTo>
                    <a:pt x="3271" y="1476"/>
                  </a:lnTo>
                  <a:lnTo>
                    <a:pt x="3174" y="1538"/>
                  </a:lnTo>
                  <a:lnTo>
                    <a:pt x="3077" y="1600"/>
                  </a:lnTo>
                  <a:lnTo>
                    <a:pt x="2982" y="1664"/>
                  </a:lnTo>
                  <a:lnTo>
                    <a:pt x="2888" y="1729"/>
                  </a:lnTo>
                  <a:lnTo>
                    <a:pt x="2795" y="1796"/>
                  </a:lnTo>
                  <a:lnTo>
                    <a:pt x="2702" y="1864"/>
                  </a:lnTo>
                  <a:lnTo>
                    <a:pt x="2612" y="1933"/>
                  </a:lnTo>
                  <a:lnTo>
                    <a:pt x="2522" y="2002"/>
                  </a:lnTo>
                  <a:lnTo>
                    <a:pt x="2432" y="2074"/>
                  </a:lnTo>
                  <a:lnTo>
                    <a:pt x="2344" y="2147"/>
                  </a:lnTo>
                  <a:lnTo>
                    <a:pt x="2258" y="2220"/>
                  </a:lnTo>
                  <a:lnTo>
                    <a:pt x="2171" y="2296"/>
                  </a:lnTo>
                  <a:lnTo>
                    <a:pt x="2087" y="2372"/>
                  </a:lnTo>
                  <a:lnTo>
                    <a:pt x="2004" y="2450"/>
                  </a:lnTo>
                  <a:lnTo>
                    <a:pt x="1921" y="2528"/>
                  </a:lnTo>
                  <a:lnTo>
                    <a:pt x="1841" y="2608"/>
                  </a:lnTo>
                  <a:lnTo>
                    <a:pt x="1761" y="2689"/>
                  </a:lnTo>
                  <a:lnTo>
                    <a:pt x="1683" y="2771"/>
                  </a:lnTo>
                  <a:lnTo>
                    <a:pt x="1606" y="2855"/>
                  </a:lnTo>
                  <a:lnTo>
                    <a:pt x="1530" y="2940"/>
                  </a:lnTo>
                  <a:lnTo>
                    <a:pt x="1530" y="2940"/>
                  </a:lnTo>
                  <a:lnTo>
                    <a:pt x="1474" y="3005"/>
                  </a:lnTo>
                  <a:lnTo>
                    <a:pt x="1418" y="3070"/>
                  </a:lnTo>
                  <a:lnTo>
                    <a:pt x="1365" y="3135"/>
                  </a:lnTo>
                  <a:lnTo>
                    <a:pt x="1311" y="3200"/>
                  </a:lnTo>
                  <a:lnTo>
                    <a:pt x="1259" y="3267"/>
                  </a:lnTo>
                  <a:lnTo>
                    <a:pt x="1209" y="3334"/>
                  </a:lnTo>
                  <a:lnTo>
                    <a:pt x="1158" y="3400"/>
                  </a:lnTo>
                  <a:lnTo>
                    <a:pt x="1109" y="3467"/>
                  </a:lnTo>
                  <a:lnTo>
                    <a:pt x="1062" y="3535"/>
                  </a:lnTo>
                  <a:lnTo>
                    <a:pt x="1015" y="3603"/>
                  </a:lnTo>
                  <a:lnTo>
                    <a:pt x="969" y="3671"/>
                  </a:lnTo>
                  <a:lnTo>
                    <a:pt x="925" y="3740"/>
                  </a:lnTo>
                  <a:lnTo>
                    <a:pt x="882" y="3808"/>
                  </a:lnTo>
                  <a:lnTo>
                    <a:pt x="839" y="3877"/>
                  </a:lnTo>
                  <a:lnTo>
                    <a:pt x="797" y="3947"/>
                  </a:lnTo>
                  <a:lnTo>
                    <a:pt x="757" y="4016"/>
                  </a:lnTo>
                  <a:lnTo>
                    <a:pt x="718" y="4087"/>
                  </a:lnTo>
                  <a:lnTo>
                    <a:pt x="680" y="4156"/>
                  </a:lnTo>
                  <a:lnTo>
                    <a:pt x="642" y="4226"/>
                  </a:lnTo>
                  <a:lnTo>
                    <a:pt x="606" y="4298"/>
                  </a:lnTo>
                  <a:lnTo>
                    <a:pt x="571" y="4368"/>
                  </a:lnTo>
                  <a:lnTo>
                    <a:pt x="536" y="4440"/>
                  </a:lnTo>
                  <a:lnTo>
                    <a:pt x="503" y="4512"/>
                  </a:lnTo>
                  <a:lnTo>
                    <a:pt x="472" y="4583"/>
                  </a:lnTo>
                  <a:lnTo>
                    <a:pt x="441" y="4655"/>
                  </a:lnTo>
                  <a:lnTo>
                    <a:pt x="411" y="4726"/>
                  </a:lnTo>
                  <a:lnTo>
                    <a:pt x="383" y="4799"/>
                  </a:lnTo>
                  <a:lnTo>
                    <a:pt x="355" y="4871"/>
                  </a:lnTo>
                  <a:lnTo>
                    <a:pt x="328" y="4944"/>
                  </a:lnTo>
                  <a:lnTo>
                    <a:pt x="302" y="5017"/>
                  </a:lnTo>
                  <a:lnTo>
                    <a:pt x="278" y="5089"/>
                  </a:lnTo>
                  <a:lnTo>
                    <a:pt x="253" y="5163"/>
                  </a:lnTo>
                  <a:lnTo>
                    <a:pt x="231" y="5236"/>
                  </a:lnTo>
                  <a:lnTo>
                    <a:pt x="209" y="5309"/>
                  </a:lnTo>
                  <a:lnTo>
                    <a:pt x="189" y="5383"/>
                  </a:lnTo>
                  <a:lnTo>
                    <a:pt x="170" y="5456"/>
                  </a:lnTo>
                  <a:lnTo>
                    <a:pt x="152" y="5530"/>
                  </a:lnTo>
                  <a:lnTo>
                    <a:pt x="135" y="5605"/>
                  </a:lnTo>
                  <a:lnTo>
                    <a:pt x="119" y="5679"/>
                  </a:lnTo>
                  <a:lnTo>
                    <a:pt x="103" y="5753"/>
                  </a:lnTo>
                  <a:lnTo>
                    <a:pt x="89" y="5827"/>
                  </a:lnTo>
                  <a:lnTo>
                    <a:pt x="76" y="5902"/>
                  </a:lnTo>
                  <a:lnTo>
                    <a:pt x="64" y="5975"/>
                  </a:lnTo>
                  <a:lnTo>
                    <a:pt x="52" y="6050"/>
                  </a:lnTo>
                  <a:lnTo>
                    <a:pt x="43" y="6125"/>
                  </a:lnTo>
                  <a:lnTo>
                    <a:pt x="34" y="6200"/>
                  </a:lnTo>
                  <a:lnTo>
                    <a:pt x="26" y="6274"/>
                  </a:lnTo>
                  <a:lnTo>
                    <a:pt x="19" y="6349"/>
                  </a:lnTo>
                  <a:lnTo>
                    <a:pt x="13" y="6424"/>
                  </a:lnTo>
                  <a:lnTo>
                    <a:pt x="9" y="6499"/>
                  </a:lnTo>
                  <a:lnTo>
                    <a:pt x="5" y="6573"/>
                  </a:lnTo>
                  <a:lnTo>
                    <a:pt x="2" y="6648"/>
                  </a:lnTo>
                  <a:lnTo>
                    <a:pt x="1" y="6723"/>
                  </a:lnTo>
                  <a:lnTo>
                    <a:pt x="0" y="6799"/>
                  </a:lnTo>
                  <a:lnTo>
                    <a:pt x="1" y="6873"/>
                  </a:lnTo>
                  <a:lnTo>
                    <a:pt x="2" y="6948"/>
                  </a:lnTo>
                  <a:lnTo>
                    <a:pt x="4" y="7023"/>
                  </a:lnTo>
                  <a:lnTo>
                    <a:pt x="9" y="7098"/>
                  </a:lnTo>
                  <a:lnTo>
                    <a:pt x="13" y="7172"/>
                  </a:lnTo>
                  <a:lnTo>
                    <a:pt x="18" y="7247"/>
                  </a:lnTo>
                  <a:lnTo>
                    <a:pt x="26" y="7322"/>
                  </a:lnTo>
                  <a:lnTo>
                    <a:pt x="33" y="7396"/>
                  </a:lnTo>
                  <a:lnTo>
                    <a:pt x="42" y="7471"/>
                  </a:lnTo>
                  <a:lnTo>
                    <a:pt x="52" y="7546"/>
                  </a:lnTo>
                  <a:lnTo>
                    <a:pt x="63" y="7620"/>
                  </a:lnTo>
                  <a:lnTo>
                    <a:pt x="75" y="7694"/>
                  </a:lnTo>
                  <a:lnTo>
                    <a:pt x="88" y="7768"/>
                  </a:lnTo>
                  <a:lnTo>
                    <a:pt x="102" y="7843"/>
                  </a:lnTo>
                  <a:lnTo>
                    <a:pt x="116" y="7916"/>
                  </a:lnTo>
                  <a:lnTo>
                    <a:pt x="134" y="7990"/>
                  </a:lnTo>
                  <a:lnTo>
                    <a:pt x="151" y="8065"/>
                  </a:lnTo>
                  <a:lnTo>
                    <a:pt x="169" y="8139"/>
                  </a:lnTo>
                  <a:lnTo>
                    <a:pt x="188" y="8212"/>
                  </a:lnTo>
                  <a:lnTo>
                    <a:pt x="208" y="8285"/>
                  </a:lnTo>
                  <a:lnTo>
                    <a:pt x="230" y="8359"/>
                  </a:lnTo>
                  <a:lnTo>
                    <a:pt x="251" y="8431"/>
                  </a:lnTo>
                  <a:lnTo>
                    <a:pt x="275" y="8505"/>
                  </a:lnTo>
                  <a:lnTo>
                    <a:pt x="299" y="8577"/>
                  </a:lnTo>
                  <a:lnTo>
                    <a:pt x="325" y="8650"/>
                  </a:lnTo>
                  <a:lnTo>
                    <a:pt x="352" y="8723"/>
                  </a:lnTo>
                  <a:lnTo>
                    <a:pt x="379" y="8794"/>
                  </a:lnTo>
                  <a:lnTo>
                    <a:pt x="407" y="8867"/>
                  </a:lnTo>
                  <a:lnTo>
                    <a:pt x="437" y="8938"/>
                  </a:lnTo>
                  <a:lnTo>
                    <a:pt x="468" y="9010"/>
                  </a:lnTo>
                  <a:lnTo>
                    <a:pt x="499" y="9081"/>
                  </a:lnTo>
                  <a:lnTo>
                    <a:pt x="532" y="9152"/>
                  </a:lnTo>
                  <a:lnTo>
                    <a:pt x="566" y="9223"/>
                  </a:lnTo>
                  <a:lnTo>
                    <a:pt x="601" y="9294"/>
                  </a:lnTo>
                  <a:lnTo>
                    <a:pt x="637" y="9364"/>
                  </a:lnTo>
                  <a:lnTo>
                    <a:pt x="673" y="9435"/>
                  </a:lnTo>
                  <a:lnTo>
                    <a:pt x="712" y="9504"/>
                  </a:lnTo>
                  <a:lnTo>
                    <a:pt x="750" y="9574"/>
                  </a:lnTo>
                  <a:lnTo>
                    <a:pt x="791" y="9643"/>
                  </a:lnTo>
                  <a:lnTo>
                    <a:pt x="831" y="9712"/>
                  </a:lnTo>
                  <a:lnTo>
                    <a:pt x="873" y="9781"/>
                  </a:lnTo>
                  <a:lnTo>
                    <a:pt x="917" y="9849"/>
                  </a:lnTo>
                  <a:lnTo>
                    <a:pt x="961" y="9917"/>
                  </a:lnTo>
                  <a:lnTo>
                    <a:pt x="1006" y="9986"/>
                  </a:lnTo>
                  <a:lnTo>
                    <a:pt x="1053" y="10053"/>
                  </a:lnTo>
                  <a:lnTo>
                    <a:pt x="1100" y="10120"/>
                  </a:lnTo>
                  <a:lnTo>
                    <a:pt x="1148" y="10186"/>
                  </a:lnTo>
                  <a:lnTo>
                    <a:pt x="1197" y="10253"/>
                  </a:lnTo>
                  <a:lnTo>
                    <a:pt x="1247" y="10319"/>
                  </a:lnTo>
                  <a:lnTo>
                    <a:pt x="1298" y="10385"/>
                  </a:lnTo>
                  <a:lnTo>
                    <a:pt x="1351" y="10450"/>
                  </a:lnTo>
                  <a:lnTo>
                    <a:pt x="1404" y="10515"/>
                  </a:lnTo>
                  <a:lnTo>
                    <a:pt x="1459" y="10579"/>
                  </a:lnTo>
                  <a:lnTo>
                    <a:pt x="1514" y="10645"/>
                  </a:lnTo>
                  <a:lnTo>
                    <a:pt x="1571" y="10708"/>
                  </a:lnTo>
                  <a:lnTo>
                    <a:pt x="1629" y="10772"/>
                  </a:lnTo>
                  <a:lnTo>
                    <a:pt x="1687" y="10835"/>
                  </a:lnTo>
                  <a:lnTo>
                    <a:pt x="1746" y="10896"/>
                  </a:lnTo>
                  <a:lnTo>
                    <a:pt x="1807" y="10959"/>
                  </a:lnTo>
                  <a:lnTo>
                    <a:pt x="1869" y="11020"/>
                  </a:lnTo>
                  <a:lnTo>
                    <a:pt x="1931" y="11082"/>
                  </a:lnTo>
                  <a:lnTo>
                    <a:pt x="1995" y="11143"/>
                  </a:lnTo>
                  <a:lnTo>
                    <a:pt x="2060" y="11203"/>
                  </a:lnTo>
                  <a:lnTo>
                    <a:pt x="2125" y="11263"/>
                  </a:lnTo>
                  <a:lnTo>
                    <a:pt x="2193" y="11323"/>
                  </a:lnTo>
                  <a:lnTo>
                    <a:pt x="2260" y="11381"/>
                  </a:lnTo>
                  <a:lnTo>
                    <a:pt x="2329" y="11440"/>
                  </a:lnTo>
                  <a:lnTo>
                    <a:pt x="2399" y="11498"/>
                  </a:lnTo>
                  <a:lnTo>
                    <a:pt x="2469" y="11555"/>
                  </a:lnTo>
                  <a:lnTo>
                    <a:pt x="2542" y="11613"/>
                  </a:lnTo>
                  <a:lnTo>
                    <a:pt x="2615" y="11668"/>
                  </a:lnTo>
                  <a:lnTo>
                    <a:pt x="2689" y="11725"/>
                  </a:lnTo>
                  <a:lnTo>
                    <a:pt x="2764" y="11781"/>
                  </a:lnTo>
                  <a:lnTo>
                    <a:pt x="2840" y="11835"/>
                  </a:lnTo>
                  <a:lnTo>
                    <a:pt x="2840" y="11835"/>
                  </a:lnTo>
                  <a:lnTo>
                    <a:pt x="2835" y="11925"/>
                  </a:lnTo>
                  <a:lnTo>
                    <a:pt x="2829" y="12018"/>
                  </a:lnTo>
                  <a:lnTo>
                    <a:pt x="2821" y="12114"/>
                  </a:lnTo>
                  <a:lnTo>
                    <a:pt x="2814" y="12212"/>
                  </a:lnTo>
                  <a:lnTo>
                    <a:pt x="2804" y="12313"/>
                  </a:lnTo>
                  <a:lnTo>
                    <a:pt x="2794" y="12418"/>
                  </a:lnTo>
                  <a:lnTo>
                    <a:pt x="2783" y="12525"/>
                  </a:lnTo>
                  <a:lnTo>
                    <a:pt x="2770" y="12636"/>
                  </a:lnTo>
                  <a:lnTo>
                    <a:pt x="2756" y="12749"/>
                  </a:lnTo>
                  <a:lnTo>
                    <a:pt x="2740" y="12866"/>
                  </a:lnTo>
                  <a:lnTo>
                    <a:pt x="2723" y="12986"/>
                  </a:lnTo>
                  <a:lnTo>
                    <a:pt x="2705" y="13109"/>
                  </a:lnTo>
                  <a:lnTo>
                    <a:pt x="2684" y="13235"/>
                  </a:lnTo>
                  <a:lnTo>
                    <a:pt x="2662" y="13364"/>
                  </a:lnTo>
                  <a:lnTo>
                    <a:pt x="2637" y="13496"/>
                  </a:lnTo>
                  <a:lnTo>
                    <a:pt x="2612" y="13633"/>
                  </a:lnTo>
                  <a:lnTo>
                    <a:pt x="2584" y="13772"/>
                  </a:lnTo>
                  <a:lnTo>
                    <a:pt x="2554" y="13914"/>
                  </a:lnTo>
                  <a:lnTo>
                    <a:pt x="2522" y="14060"/>
                  </a:lnTo>
                  <a:lnTo>
                    <a:pt x="2488" y="14210"/>
                  </a:lnTo>
                  <a:lnTo>
                    <a:pt x="2451" y="14362"/>
                  </a:lnTo>
                  <a:lnTo>
                    <a:pt x="2412" y="14518"/>
                  </a:lnTo>
                  <a:lnTo>
                    <a:pt x="2371" y="14677"/>
                  </a:lnTo>
                  <a:lnTo>
                    <a:pt x="2326" y="14841"/>
                  </a:lnTo>
                  <a:lnTo>
                    <a:pt x="2280" y="15007"/>
                  </a:lnTo>
                  <a:lnTo>
                    <a:pt x="2231" y="15177"/>
                  </a:lnTo>
                  <a:lnTo>
                    <a:pt x="2179" y="15351"/>
                  </a:lnTo>
                  <a:lnTo>
                    <a:pt x="2124" y="15528"/>
                  </a:lnTo>
                  <a:lnTo>
                    <a:pt x="2067" y="15709"/>
                  </a:lnTo>
                  <a:lnTo>
                    <a:pt x="2006" y="15893"/>
                  </a:lnTo>
                  <a:lnTo>
                    <a:pt x="1943" y="16081"/>
                  </a:lnTo>
                  <a:lnTo>
                    <a:pt x="1875" y="16274"/>
                  </a:lnTo>
                  <a:lnTo>
                    <a:pt x="1875" y="16274"/>
                  </a:lnTo>
                  <a:lnTo>
                    <a:pt x="1864" y="16312"/>
                  </a:lnTo>
                  <a:lnTo>
                    <a:pt x="1854" y="16349"/>
                  </a:lnTo>
                  <a:lnTo>
                    <a:pt x="1846" y="16388"/>
                  </a:lnTo>
                  <a:lnTo>
                    <a:pt x="1842" y="16425"/>
                  </a:lnTo>
                  <a:lnTo>
                    <a:pt x="1840" y="16463"/>
                  </a:lnTo>
                  <a:lnTo>
                    <a:pt x="1840" y="16499"/>
                  </a:lnTo>
                  <a:lnTo>
                    <a:pt x="1842" y="16535"/>
                  </a:lnTo>
                  <a:lnTo>
                    <a:pt x="1846" y="16571"/>
                  </a:lnTo>
                  <a:lnTo>
                    <a:pt x="1854" y="16607"/>
                  </a:lnTo>
                  <a:lnTo>
                    <a:pt x="1863" y="16642"/>
                  </a:lnTo>
                  <a:lnTo>
                    <a:pt x="1873" y="16675"/>
                  </a:lnTo>
                  <a:lnTo>
                    <a:pt x="1886" y="16708"/>
                  </a:lnTo>
                  <a:lnTo>
                    <a:pt x="1901" y="16741"/>
                  </a:lnTo>
                  <a:lnTo>
                    <a:pt x="1917" y="16772"/>
                  </a:lnTo>
                  <a:lnTo>
                    <a:pt x="1935" y="16802"/>
                  </a:lnTo>
                  <a:lnTo>
                    <a:pt x="1955" y="16831"/>
                  </a:lnTo>
                  <a:lnTo>
                    <a:pt x="1977" y="16860"/>
                  </a:lnTo>
                  <a:lnTo>
                    <a:pt x="1999" y="16885"/>
                  </a:lnTo>
                  <a:lnTo>
                    <a:pt x="2024" y="16911"/>
                  </a:lnTo>
                  <a:lnTo>
                    <a:pt x="2050" y="16936"/>
                  </a:lnTo>
                  <a:lnTo>
                    <a:pt x="2077" y="16958"/>
                  </a:lnTo>
                  <a:lnTo>
                    <a:pt x="2106" y="16978"/>
                  </a:lnTo>
                  <a:lnTo>
                    <a:pt x="2135" y="16997"/>
                  </a:lnTo>
                  <a:lnTo>
                    <a:pt x="2166" y="17015"/>
                  </a:lnTo>
                  <a:lnTo>
                    <a:pt x="2198" y="17031"/>
                  </a:lnTo>
                  <a:lnTo>
                    <a:pt x="2231" y="17044"/>
                  </a:lnTo>
                  <a:lnTo>
                    <a:pt x="2265" y="17056"/>
                  </a:lnTo>
                  <a:lnTo>
                    <a:pt x="2301" y="17067"/>
                  </a:lnTo>
                  <a:lnTo>
                    <a:pt x="2337" y="17074"/>
                  </a:lnTo>
                  <a:lnTo>
                    <a:pt x="2373" y="17080"/>
                  </a:lnTo>
                  <a:lnTo>
                    <a:pt x="2411" y="17084"/>
                  </a:lnTo>
                  <a:lnTo>
                    <a:pt x="2449" y="17085"/>
                  </a:lnTo>
                  <a:lnTo>
                    <a:pt x="2449" y="17085"/>
                  </a:lnTo>
                  <a:lnTo>
                    <a:pt x="2473" y="17084"/>
                  </a:lnTo>
                  <a:lnTo>
                    <a:pt x="2497" y="17083"/>
                  </a:lnTo>
                  <a:lnTo>
                    <a:pt x="2522" y="17081"/>
                  </a:lnTo>
                  <a:lnTo>
                    <a:pt x="2545" y="17076"/>
                  </a:lnTo>
                  <a:lnTo>
                    <a:pt x="2570" y="17072"/>
                  </a:lnTo>
                  <a:lnTo>
                    <a:pt x="2593" y="17067"/>
                  </a:lnTo>
                  <a:lnTo>
                    <a:pt x="2617" y="17060"/>
                  </a:lnTo>
                  <a:lnTo>
                    <a:pt x="2640" y="17053"/>
                  </a:lnTo>
                  <a:lnTo>
                    <a:pt x="2664" y="17045"/>
                  </a:lnTo>
                  <a:lnTo>
                    <a:pt x="2686" y="17036"/>
                  </a:lnTo>
                  <a:lnTo>
                    <a:pt x="2709" y="17025"/>
                  </a:lnTo>
                  <a:lnTo>
                    <a:pt x="2731" y="17015"/>
                  </a:lnTo>
                  <a:lnTo>
                    <a:pt x="2754" y="17002"/>
                  </a:lnTo>
                  <a:lnTo>
                    <a:pt x="2775" y="16989"/>
                  </a:lnTo>
                  <a:lnTo>
                    <a:pt x="2796" y="16975"/>
                  </a:lnTo>
                  <a:lnTo>
                    <a:pt x="2817" y="16960"/>
                  </a:lnTo>
                  <a:lnTo>
                    <a:pt x="2817" y="16960"/>
                  </a:lnTo>
                  <a:lnTo>
                    <a:pt x="2960" y="16851"/>
                  </a:lnTo>
                  <a:lnTo>
                    <a:pt x="3104" y="16743"/>
                  </a:lnTo>
                  <a:lnTo>
                    <a:pt x="3250" y="16637"/>
                  </a:lnTo>
                  <a:lnTo>
                    <a:pt x="3395" y="16530"/>
                  </a:lnTo>
                  <a:lnTo>
                    <a:pt x="3541" y="16423"/>
                  </a:lnTo>
                  <a:lnTo>
                    <a:pt x="3689" y="16317"/>
                  </a:lnTo>
                  <a:lnTo>
                    <a:pt x="3985" y="16107"/>
                  </a:lnTo>
                  <a:lnTo>
                    <a:pt x="4283" y="15897"/>
                  </a:lnTo>
                  <a:lnTo>
                    <a:pt x="4581" y="15687"/>
                  </a:lnTo>
                  <a:lnTo>
                    <a:pt x="5179" y="15270"/>
                  </a:lnTo>
                  <a:lnTo>
                    <a:pt x="5477" y="15060"/>
                  </a:lnTo>
                  <a:lnTo>
                    <a:pt x="5775" y="14849"/>
                  </a:lnTo>
                  <a:lnTo>
                    <a:pt x="5922" y="14743"/>
                  </a:lnTo>
                  <a:lnTo>
                    <a:pt x="6069" y="14638"/>
                  </a:lnTo>
                  <a:lnTo>
                    <a:pt x="6216" y="14531"/>
                  </a:lnTo>
                  <a:lnTo>
                    <a:pt x="6361" y="14424"/>
                  </a:lnTo>
                  <a:lnTo>
                    <a:pt x="6507" y="14317"/>
                  </a:lnTo>
                  <a:lnTo>
                    <a:pt x="6651" y="14209"/>
                  </a:lnTo>
                  <a:lnTo>
                    <a:pt x="6794" y="14101"/>
                  </a:lnTo>
                  <a:lnTo>
                    <a:pt x="6936" y="13991"/>
                  </a:lnTo>
                  <a:lnTo>
                    <a:pt x="7077" y="13882"/>
                  </a:lnTo>
                  <a:lnTo>
                    <a:pt x="7217" y="13771"/>
                  </a:lnTo>
                  <a:lnTo>
                    <a:pt x="7356" y="13660"/>
                  </a:lnTo>
                  <a:lnTo>
                    <a:pt x="7493" y="13548"/>
                  </a:lnTo>
                  <a:lnTo>
                    <a:pt x="7493" y="13548"/>
                  </a:lnTo>
                  <a:lnTo>
                    <a:pt x="7660" y="13565"/>
                  </a:lnTo>
                  <a:lnTo>
                    <a:pt x="7826" y="13579"/>
                  </a:lnTo>
                  <a:lnTo>
                    <a:pt x="7993" y="13591"/>
                  </a:lnTo>
                  <a:lnTo>
                    <a:pt x="8160" y="13600"/>
                  </a:lnTo>
                  <a:lnTo>
                    <a:pt x="8325" y="13607"/>
                  </a:lnTo>
                  <a:lnTo>
                    <a:pt x="8492" y="13612"/>
                  </a:lnTo>
                  <a:lnTo>
                    <a:pt x="8658" y="13615"/>
                  </a:lnTo>
                  <a:lnTo>
                    <a:pt x="8823" y="13614"/>
                  </a:lnTo>
                  <a:lnTo>
                    <a:pt x="8989" y="13612"/>
                  </a:lnTo>
                  <a:lnTo>
                    <a:pt x="9153" y="13606"/>
                  </a:lnTo>
                  <a:lnTo>
                    <a:pt x="9318" y="13599"/>
                  </a:lnTo>
                  <a:lnTo>
                    <a:pt x="9483" y="13589"/>
                  </a:lnTo>
                  <a:lnTo>
                    <a:pt x="9646" y="13576"/>
                  </a:lnTo>
                  <a:lnTo>
                    <a:pt x="9808" y="13562"/>
                  </a:lnTo>
                  <a:lnTo>
                    <a:pt x="9972" y="13546"/>
                  </a:lnTo>
                  <a:lnTo>
                    <a:pt x="10133" y="13525"/>
                  </a:lnTo>
                  <a:lnTo>
                    <a:pt x="10295" y="13504"/>
                  </a:lnTo>
                  <a:lnTo>
                    <a:pt x="10455" y="13480"/>
                  </a:lnTo>
                  <a:lnTo>
                    <a:pt x="10615" y="13454"/>
                  </a:lnTo>
                  <a:lnTo>
                    <a:pt x="10774" y="13425"/>
                  </a:lnTo>
                  <a:lnTo>
                    <a:pt x="10933" y="13394"/>
                  </a:lnTo>
                  <a:lnTo>
                    <a:pt x="11091" y="13361"/>
                  </a:lnTo>
                  <a:lnTo>
                    <a:pt x="11247" y="13326"/>
                  </a:lnTo>
                  <a:lnTo>
                    <a:pt x="11403" y="13288"/>
                  </a:lnTo>
                  <a:lnTo>
                    <a:pt x="11558" y="13248"/>
                  </a:lnTo>
                  <a:lnTo>
                    <a:pt x="11712" y="13206"/>
                  </a:lnTo>
                  <a:lnTo>
                    <a:pt x="11863" y="13161"/>
                  </a:lnTo>
                  <a:lnTo>
                    <a:pt x="12015" y="13114"/>
                  </a:lnTo>
                  <a:lnTo>
                    <a:pt x="12166" y="13066"/>
                  </a:lnTo>
                  <a:lnTo>
                    <a:pt x="12315" y="13015"/>
                  </a:lnTo>
                  <a:lnTo>
                    <a:pt x="12463" y="12961"/>
                  </a:lnTo>
                  <a:lnTo>
                    <a:pt x="12610" y="12906"/>
                  </a:lnTo>
                  <a:lnTo>
                    <a:pt x="12756" y="12849"/>
                  </a:lnTo>
                  <a:lnTo>
                    <a:pt x="12899" y="12790"/>
                  </a:lnTo>
                  <a:lnTo>
                    <a:pt x="13042" y="12728"/>
                  </a:lnTo>
                  <a:lnTo>
                    <a:pt x="13183" y="12664"/>
                  </a:lnTo>
                  <a:lnTo>
                    <a:pt x="13323" y="12597"/>
                  </a:lnTo>
                  <a:lnTo>
                    <a:pt x="13462" y="12530"/>
                  </a:lnTo>
                  <a:lnTo>
                    <a:pt x="13599" y="12460"/>
                  </a:lnTo>
                  <a:lnTo>
                    <a:pt x="13666" y="12423"/>
                  </a:lnTo>
                  <a:lnTo>
                    <a:pt x="13733" y="12387"/>
                  </a:lnTo>
                  <a:lnTo>
                    <a:pt x="13801" y="12351"/>
                  </a:lnTo>
                  <a:lnTo>
                    <a:pt x="13867" y="12313"/>
                  </a:lnTo>
                  <a:lnTo>
                    <a:pt x="13933" y="12275"/>
                  </a:lnTo>
                  <a:lnTo>
                    <a:pt x="13998" y="12236"/>
                  </a:lnTo>
                  <a:lnTo>
                    <a:pt x="14065" y="12198"/>
                  </a:lnTo>
                  <a:lnTo>
                    <a:pt x="14129" y="12159"/>
                  </a:lnTo>
                  <a:lnTo>
                    <a:pt x="14194" y="12119"/>
                  </a:lnTo>
                  <a:lnTo>
                    <a:pt x="14257" y="12078"/>
                  </a:lnTo>
                  <a:lnTo>
                    <a:pt x="14321" y="12037"/>
                  </a:lnTo>
                  <a:lnTo>
                    <a:pt x="14384" y="11996"/>
                  </a:lnTo>
                  <a:lnTo>
                    <a:pt x="14447" y="11954"/>
                  </a:lnTo>
                  <a:lnTo>
                    <a:pt x="14509" y="11912"/>
                  </a:lnTo>
                  <a:lnTo>
                    <a:pt x="14570" y="11868"/>
                  </a:lnTo>
                  <a:lnTo>
                    <a:pt x="14632" y="11825"/>
                  </a:lnTo>
                  <a:lnTo>
                    <a:pt x="14692" y="11782"/>
                  </a:lnTo>
                  <a:lnTo>
                    <a:pt x="14753" y="11737"/>
                  </a:lnTo>
                  <a:lnTo>
                    <a:pt x="14813" y="11692"/>
                  </a:lnTo>
                  <a:lnTo>
                    <a:pt x="14871" y="11646"/>
                  </a:lnTo>
                  <a:lnTo>
                    <a:pt x="14930" y="11600"/>
                  </a:lnTo>
                  <a:lnTo>
                    <a:pt x="14989" y="11554"/>
                  </a:lnTo>
                  <a:lnTo>
                    <a:pt x="15047" y="11507"/>
                  </a:lnTo>
                  <a:lnTo>
                    <a:pt x="15103" y="11460"/>
                  </a:lnTo>
                  <a:lnTo>
                    <a:pt x="15160" y="11412"/>
                  </a:lnTo>
                  <a:lnTo>
                    <a:pt x="15216" y="11364"/>
                  </a:lnTo>
                  <a:lnTo>
                    <a:pt x="15272" y="11315"/>
                  </a:lnTo>
                  <a:lnTo>
                    <a:pt x="15327" y="11266"/>
                  </a:lnTo>
                  <a:lnTo>
                    <a:pt x="15382" y="11216"/>
                  </a:lnTo>
                  <a:lnTo>
                    <a:pt x="15436" y="11166"/>
                  </a:lnTo>
                  <a:lnTo>
                    <a:pt x="15489" y="11115"/>
                  </a:lnTo>
                  <a:lnTo>
                    <a:pt x="15542" y="11064"/>
                  </a:lnTo>
                  <a:lnTo>
                    <a:pt x="15595" y="11013"/>
                  </a:lnTo>
                  <a:lnTo>
                    <a:pt x="15646" y="10961"/>
                  </a:lnTo>
                  <a:lnTo>
                    <a:pt x="15697" y="10908"/>
                  </a:lnTo>
                  <a:lnTo>
                    <a:pt x="15748" y="10855"/>
                  </a:lnTo>
                  <a:lnTo>
                    <a:pt x="15798" y="10801"/>
                  </a:lnTo>
                  <a:lnTo>
                    <a:pt x="15847" y="10747"/>
                  </a:lnTo>
                  <a:lnTo>
                    <a:pt x="15896" y="10694"/>
                  </a:lnTo>
                  <a:lnTo>
                    <a:pt x="15944" y="10638"/>
                  </a:lnTo>
                  <a:lnTo>
                    <a:pt x="15992" y="10583"/>
                  </a:lnTo>
                  <a:lnTo>
                    <a:pt x="16039" y="10527"/>
                  </a:lnTo>
                  <a:lnTo>
                    <a:pt x="16085" y="10470"/>
                  </a:lnTo>
                  <a:lnTo>
                    <a:pt x="16131" y="10414"/>
                  </a:lnTo>
                  <a:lnTo>
                    <a:pt x="16176" y="10357"/>
                  </a:lnTo>
                  <a:lnTo>
                    <a:pt x="16221" y="10300"/>
                  </a:lnTo>
                  <a:lnTo>
                    <a:pt x="16265" y="10241"/>
                  </a:lnTo>
                  <a:lnTo>
                    <a:pt x="16307" y="10183"/>
                  </a:lnTo>
                  <a:lnTo>
                    <a:pt x="16350" y="10123"/>
                  </a:lnTo>
                  <a:lnTo>
                    <a:pt x="16392" y="10065"/>
                  </a:lnTo>
                  <a:lnTo>
                    <a:pt x="16392" y="10065"/>
                  </a:lnTo>
                  <a:lnTo>
                    <a:pt x="16225" y="10049"/>
                  </a:lnTo>
                  <a:lnTo>
                    <a:pt x="16057" y="10031"/>
                  </a:lnTo>
                  <a:lnTo>
                    <a:pt x="15892" y="10011"/>
                  </a:lnTo>
                  <a:lnTo>
                    <a:pt x="15726" y="9988"/>
                  </a:lnTo>
                  <a:lnTo>
                    <a:pt x="15561" y="9963"/>
                  </a:lnTo>
                  <a:lnTo>
                    <a:pt x="15396" y="9937"/>
                  </a:lnTo>
                  <a:lnTo>
                    <a:pt x="15232" y="9907"/>
                  </a:lnTo>
                  <a:lnTo>
                    <a:pt x="15069" y="9876"/>
                  </a:lnTo>
                  <a:lnTo>
                    <a:pt x="14907" y="9842"/>
                  </a:lnTo>
                  <a:lnTo>
                    <a:pt x="14744" y="9805"/>
                  </a:lnTo>
                  <a:lnTo>
                    <a:pt x="14583" y="9767"/>
                  </a:lnTo>
                  <a:lnTo>
                    <a:pt x="14423" y="9726"/>
                  </a:lnTo>
                  <a:lnTo>
                    <a:pt x="14263" y="9684"/>
                  </a:lnTo>
                  <a:lnTo>
                    <a:pt x="14104" y="9638"/>
                  </a:lnTo>
                  <a:lnTo>
                    <a:pt x="13946" y="9591"/>
                  </a:lnTo>
                  <a:lnTo>
                    <a:pt x="13789" y="9540"/>
                  </a:lnTo>
                  <a:lnTo>
                    <a:pt x="13789" y="9540"/>
                  </a:lnTo>
                  <a:lnTo>
                    <a:pt x="13677" y="9503"/>
                  </a:lnTo>
                  <a:lnTo>
                    <a:pt x="13567" y="9466"/>
                  </a:lnTo>
                  <a:lnTo>
                    <a:pt x="13455" y="9426"/>
                  </a:lnTo>
                  <a:lnTo>
                    <a:pt x="13346" y="9387"/>
                  </a:lnTo>
                  <a:lnTo>
                    <a:pt x="13239" y="9346"/>
                  </a:lnTo>
                  <a:lnTo>
                    <a:pt x="13132" y="9305"/>
                  </a:lnTo>
                  <a:lnTo>
                    <a:pt x="13025" y="9262"/>
                  </a:lnTo>
                  <a:lnTo>
                    <a:pt x="12919" y="9218"/>
                  </a:lnTo>
                  <a:lnTo>
                    <a:pt x="12815" y="9174"/>
                  </a:lnTo>
                  <a:lnTo>
                    <a:pt x="12712" y="9128"/>
                  </a:lnTo>
                  <a:lnTo>
                    <a:pt x="12609" y="9082"/>
                  </a:lnTo>
                  <a:lnTo>
                    <a:pt x="12508" y="9035"/>
                  </a:lnTo>
                  <a:lnTo>
                    <a:pt x="12407" y="8987"/>
                  </a:lnTo>
                  <a:lnTo>
                    <a:pt x="12307" y="8938"/>
                  </a:lnTo>
                  <a:lnTo>
                    <a:pt x="12208" y="8889"/>
                  </a:lnTo>
                  <a:lnTo>
                    <a:pt x="12111" y="8839"/>
                  </a:lnTo>
                  <a:lnTo>
                    <a:pt x="12014" y="8787"/>
                  </a:lnTo>
                  <a:lnTo>
                    <a:pt x="11919" y="8735"/>
                  </a:lnTo>
                  <a:lnTo>
                    <a:pt x="11824" y="8682"/>
                  </a:lnTo>
                  <a:lnTo>
                    <a:pt x="11730" y="8629"/>
                  </a:lnTo>
                  <a:lnTo>
                    <a:pt x="11637" y="8574"/>
                  </a:lnTo>
                  <a:lnTo>
                    <a:pt x="11546" y="8519"/>
                  </a:lnTo>
                  <a:lnTo>
                    <a:pt x="11455" y="8462"/>
                  </a:lnTo>
                  <a:lnTo>
                    <a:pt x="11365" y="8405"/>
                  </a:lnTo>
                  <a:lnTo>
                    <a:pt x="11277" y="8348"/>
                  </a:lnTo>
                  <a:lnTo>
                    <a:pt x="11188" y="8290"/>
                  </a:lnTo>
                  <a:lnTo>
                    <a:pt x="11101" y="8230"/>
                  </a:lnTo>
                  <a:lnTo>
                    <a:pt x="11016" y="8171"/>
                  </a:lnTo>
                  <a:lnTo>
                    <a:pt x="10931" y="8111"/>
                  </a:lnTo>
                  <a:lnTo>
                    <a:pt x="10847" y="8049"/>
                  </a:lnTo>
                  <a:lnTo>
                    <a:pt x="10765" y="7987"/>
                  </a:lnTo>
                  <a:lnTo>
                    <a:pt x="10684" y="7924"/>
                  </a:lnTo>
                  <a:lnTo>
                    <a:pt x="10602" y="7861"/>
                  </a:lnTo>
                  <a:lnTo>
                    <a:pt x="10523" y="7797"/>
                  </a:lnTo>
                  <a:lnTo>
                    <a:pt x="10444" y="7733"/>
                  </a:lnTo>
                  <a:lnTo>
                    <a:pt x="10367" y="7667"/>
                  </a:lnTo>
                  <a:lnTo>
                    <a:pt x="10290" y="7602"/>
                  </a:lnTo>
                  <a:lnTo>
                    <a:pt x="10216" y="7534"/>
                  </a:lnTo>
                  <a:lnTo>
                    <a:pt x="10141" y="7467"/>
                  </a:lnTo>
                  <a:lnTo>
                    <a:pt x="10068" y="7400"/>
                  </a:lnTo>
                  <a:lnTo>
                    <a:pt x="9995" y="7330"/>
                  </a:lnTo>
                  <a:lnTo>
                    <a:pt x="9925" y="7262"/>
                  </a:lnTo>
                  <a:lnTo>
                    <a:pt x="9854" y="7191"/>
                  </a:lnTo>
                  <a:lnTo>
                    <a:pt x="9785" y="7121"/>
                  </a:lnTo>
                  <a:lnTo>
                    <a:pt x="9718" y="7051"/>
                  </a:lnTo>
                  <a:lnTo>
                    <a:pt x="9650" y="6979"/>
                  </a:lnTo>
                  <a:lnTo>
                    <a:pt x="9585" y="6907"/>
                  </a:lnTo>
                  <a:lnTo>
                    <a:pt x="9520" y="6835"/>
                  </a:lnTo>
                  <a:lnTo>
                    <a:pt x="9457" y="6761"/>
                  </a:lnTo>
                  <a:lnTo>
                    <a:pt x="9394" y="6688"/>
                  </a:lnTo>
                  <a:lnTo>
                    <a:pt x="9333" y="6614"/>
                  </a:lnTo>
                  <a:lnTo>
                    <a:pt x="9272" y="6539"/>
                  </a:lnTo>
                  <a:lnTo>
                    <a:pt x="9213" y="6463"/>
                  </a:lnTo>
                  <a:lnTo>
                    <a:pt x="9156" y="6388"/>
                  </a:lnTo>
                  <a:lnTo>
                    <a:pt x="9098" y="6312"/>
                  </a:lnTo>
                  <a:lnTo>
                    <a:pt x="9042" y="6235"/>
                  </a:lnTo>
                  <a:lnTo>
                    <a:pt x="8988" y="6157"/>
                  </a:lnTo>
                  <a:lnTo>
                    <a:pt x="8933" y="6080"/>
                  </a:lnTo>
                  <a:lnTo>
                    <a:pt x="8881" y="6001"/>
                  </a:lnTo>
                  <a:lnTo>
                    <a:pt x="8830" y="5923"/>
                  </a:lnTo>
                  <a:lnTo>
                    <a:pt x="8779" y="5844"/>
                  </a:lnTo>
                  <a:lnTo>
                    <a:pt x="8730" y="5764"/>
                  </a:lnTo>
                  <a:lnTo>
                    <a:pt x="8682" y="5685"/>
                  </a:lnTo>
                  <a:lnTo>
                    <a:pt x="8635" y="5604"/>
                  </a:lnTo>
                  <a:lnTo>
                    <a:pt x="8589" y="5524"/>
                  </a:lnTo>
                  <a:lnTo>
                    <a:pt x="8545" y="5443"/>
                  </a:lnTo>
                  <a:lnTo>
                    <a:pt x="8502" y="5360"/>
                  </a:lnTo>
                  <a:lnTo>
                    <a:pt x="8460" y="5279"/>
                  </a:lnTo>
                  <a:lnTo>
                    <a:pt x="8418" y="5197"/>
                  </a:lnTo>
                  <a:lnTo>
                    <a:pt x="8379" y="5114"/>
                  </a:lnTo>
                  <a:lnTo>
                    <a:pt x="8339" y="5031"/>
                  </a:lnTo>
                  <a:lnTo>
                    <a:pt x="8302" y="4948"/>
                  </a:lnTo>
                  <a:lnTo>
                    <a:pt x="8265" y="4864"/>
                  </a:lnTo>
                  <a:lnTo>
                    <a:pt x="8230" y="4781"/>
                  </a:lnTo>
                  <a:lnTo>
                    <a:pt x="8196" y="4696"/>
                  </a:lnTo>
                  <a:lnTo>
                    <a:pt x="8163" y="4611"/>
                  </a:lnTo>
                  <a:lnTo>
                    <a:pt x="8131" y="4526"/>
                  </a:lnTo>
                  <a:lnTo>
                    <a:pt x="8101" y="4441"/>
                  </a:lnTo>
                  <a:lnTo>
                    <a:pt x="8071" y="4356"/>
                  </a:lnTo>
                  <a:lnTo>
                    <a:pt x="8043" y="4270"/>
                  </a:lnTo>
                  <a:lnTo>
                    <a:pt x="8016" y="4184"/>
                  </a:lnTo>
                  <a:lnTo>
                    <a:pt x="7990" y="4097"/>
                  </a:lnTo>
                  <a:lnTo>
                    <a:pt x="7965" y="4011"/>
                  </a:lnTo>
                  <a:lnTo>
                    <a:pt x="7942" y="3924"/>
                  </a:lnTo>
                  <a:lnTo>
                    <a:pt x="7920" y="3837"/>
                  </a:lnTo>
                  <a:lnTo>
                    <a:pt x="7899" y="3750"/>
                  </a:lnTo>
                  <a:lnTo>
                    <a:pt x="7880" y="3663"/>
                  </a:lnTo>
                  <a:lnTo>
                    <a:pt x="7860" y="3575"/>
                  </a:lnTo>
                  <a:lnTo>
                    <a:pt x="7843" y="3487"/>
                  </a:lnTo>
                  <a:lnTo>
                    <a:pt x="7827" y="3399"/>
                  </a:lnTo>
                  <a:lnTo>
                    <a:pt x="7812" y="3310"/>
                  </a:lnTo>
                  <a:lnTo>
                    <a:pt x="7798" y="3222"/>
                  </a:lnTo>
                  <a:lnTo>
                    <a:pt x="7787" y="3133"/>
                  </a:lnTo>
                  <a:lnTo>
                    <a:pt x="7775" y="3044"/>
                  </a:lnTo>
                  <a:lnTo>
                    <a:pt x="7765" y="2956"/>
                  </a:lnTo>
                  <a:lnTo>
                    <a:pt x="7757" y="2867"/>
                  </a:lnTo>
                  <a:lnTo>
                    <a:pt x="7749" y="2778"/>
                  </a:lnTo>
                  <a:lnTo>
                    <a:pt x="7743" y="2689"/>
                  </a:lnTo>
                  <a:lnTo>
                    <a:pt x="7738" y="2599"/>
                  </a:lnTo>
                  <a:lnTo>
                    <a:pt x="7734" y="2510"/>
                  </a:lnTo>
                  <a:lnTo>
                    <a:pt x="7732" y="2420"/>
                  </a:lnTo>
                  <a:lnTo>
                    <a:pt x="7731" y="2330"/>
                  </a:lnTo>
                  <a:lnTo>
                    <a:pt x="7731" y="2240"/>
                  </a:lnTo>
                  <a:lnTo>
                    <a:pt x="7732" y="2151"/>
                  </a:lnTo>
                  <a:lnTo>
                    <a:pt x="7735" y="2061"/>
                  </a:lnTo>
                  <a:lnTo>
                    <a:pt x="7739" y="1971"/>
                  </a:lnTo>
                  <a:lnTo>
                    <a:pt x="7744" y="1882"/>
                  </a:lnTo>
                  <a:lnTo>
                    <a:pt x="7751" y="1792"/>
                  </a:lnTo>
                  <a:lnTo>
                    <a:pt x="7759" y="1701"/>
                  </a:lnTo>
                  <a:lnTo>
                    <a:pt x="7767" y="1612"/>
                  </a:lnTo>
                  <a:lnTo>
                    <a:pt x="7778" y="1522"/>
                  </a:lnTo>
                  <a:lnTo>
                    <a:pt x="7790" y="1432"/>
                  </a:lnTo>
                  <a:lnTo>
                    <a:pt x="7803" y="1341"/>
                  </a:lnTo>
                  <a:lnTo>
                    <a:pt x="7818" y="1252"/>
                  </a:lnTo>
                  <a:lnTo>
                    <a:pt x="7833" y="1162"/>
                  </a:lnTo>
                  <a:lnTo>
                    <a:pt x="7850" y="1072"/>
                  </a:lnTo>
                  <a:lnTo>
                    <a:pt x="7868" y="983"/>
                  </a:lnTo>
                  <a:lnTo>
                    <a:pt x="7888" y="893"/>
                  </a:lnTo>
                  <a:lnTo>
                    <a:pt x="7908" y="803"/>
                  </a:lnTo>
                  <a:lnTo>
                    <a:pt x="7931" y="714"/>
                  </a:lnTo>
                  <a:lnTo>
                    <a:pt x="7954" y="624"/>
                  </a:lnTo>
                  <a:lnTo>
                    <a:pt x="7980" y="534"/>
                  </a:lnTo>
                  <a:lnTo>
                    <a:pt x="8006" y="445"/>
                  </a:lnTo>
                  <a:lnTo>
                    <a:pt x="8034" y="356"/>
                  </a:lnTo>
                  <a:lnTo>
                    <a:pt x="8062" y="266"/>
                  </a:lnTo>
                  <a:lnTo>
                    <a:pt x="8092" y="178"/>
                  </a:lnTo>
                  <a:lnTo>
                    <a:pt x="8124" y="89"/>
                  </a:lnTo>
                  <a:lnTo>
                    <a:pt x="8157" y="0"/>
                  </a:lnTo>
                  <a:lnTo>
                    <a:pt x="81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44678930-4252-4CB3-99F3-1DABABF636A6}"/>
                </a:ext>
              </a:extLst>
            </p:cNvPr>
            <p:cNvSpPr>
              <a:spLocks noEditPoints="1"/>
            </p:cNvSpPr>
            <p:nvPr/>
          </p:nvSpPr>
          <p:spPr bwMode="auto">
            <a:xfrm>
              <a:off x="2967" y="0"/>
              <a:ext cx="3491" cy="3420"/>
            </a:xfrm>
            <a:custGeom>
              <a:avLst/>
              <a:gdLst>
                <a:gd name="T0" fmla="*/ 16646 w 17456"/>
                <a:gd name="T1" fmla="*/ 3936 h 17101"/>
                <a:gd name="T2" fmla="*/ 15501 w 17456"/>
                <a:gd name="T3" fmla="*/ 2511 h 17101"/>
                <a:gd name="T4" fmla="*/ 14014 w 17456"/>
                <a:gd name="T5" fmla="*/ 1391 h 17101"/>
                <a:gd name="T6" fmla="*/ 12309 w 17456"/>
                <a:gd name="T7" fmla="*/ 598 h 17101"/>
                <a:gd name="T8" fmla="*/ 10679 w 17456"/>
                <a:gd name="T9" fmla="*/ 171 h 17101"/>
                <a:gd name="T10" fmla="*/ 8923 w 17456"/>
                <a:gd name="T11" fmla="*/ 2 h 17101"/>
                <a:gd name="T12" fmla="*/ 7188 w 17456"/>
                <a:gd name="T13" fmla="*/ 109 h 17101"/>
                <a:gd name="T14" fmla="*/ 5526 w 17456"/>
                <a:gd name="T15" fmla="*/ 477 h 17101"/>
                <a:gd name="T16" fmla="*/ 3989 w 17456"/>
                <a:gd name="T17" fmla="*/ 1091 h 17101"/>
                <a:gd name="T18" fmla="*/ 2627 w 17456"/>
                <a:gd name="T19" fmla="*/ 1936 h 17101"/>
                <a:gd name="T20" fmla="*/ 1494 w 17456"/>
                <a:gd name="T21" fmla="*/ 2995 h 17101"/>
                <a:gd name="T22" fmla="*/ 638 w 17456"/>
                <a:gd name="T23" fmla="*/ 4255 h 17101"/>
                <a:gd name="T24" fmla="*/ 169 w 17456"/>
                <a:gd name="T25" fmla="*/ 5478 h 17101"/>
                <a:gd name="T26" fmla="*/ 0 w 17456"/>
                <a:gd name="T27" fmla="*/ 6776 h 17101"/>
                <a:gd name="T28" fmla="*/ 145 w 17456"/>
                <a:gd name="T29" fmla="*/ 8051 h 17101"/>
                <a:gd name="T30" fmla="*/ 586 w 17456"/>
                <a:gd name="T31" fmla="*/ 9272 h 17101"/>
                <a:gd name="T32" fmla="*/ 1308 w 17456"/>
                <a:gd name="T33" fmla="*/ 10407 h 17101"/>
                <a:gd name="T34" fmla="*/ 2291 w 17456"/>
                <a:gd name="T35" fmla="*/ 11424 h 17101"/>
                <a:gd name="T36" fmla="*/ 3520 w 17456"/>
                <a:gd name="T37" fmla="*/ 12289 h 17101"/>
                <a:gd name="T38" fmla="*/ 4975 w 17456"/>
                <a:gd name="T39" fmla="*/ 12972 h 17101"/>
                <a:gd name="T40" fmla="*/ 6951 w 17456"/>
                <a:gd name="T41" fmla="*/ 13490 h 17101"/>
                <a:gd name="T42" fmla="*/ 9258 w 17456"/>
                <a:gd name="T43" fmla="*/ 13619 h 17101"/>
                <a:gd name="T44" fmla="*/ 11387 w 17456"/>
                <a:gd name="T45" fmla="*/ 14653 h 17101"/>
                <a:gd name="T46" fmla="*/ 14660 w 17456"/>
                <a:gd name="T47" fmla="*/ 16991 h 17101"/>
                <a:gd name="T48" fmla="*/ 15008 w 17456"/>
                <a:gd name="T49" fmla="*/ 17101 h 17101"/>
                <a:gd name="T50" fmla="*/ 15502 w 17456"/>
                <a:gd name="T51" fmla="*/ 16848 h 17101"/>
                <a:gd name="T52" fmla="*/ 15581 w 17456"/>
                <a:gd name="T53" fmla="*/ 16290 h 17101"/>
                <a:gd name="T54" fmla="*/ 14872 w 17456"/>
                <a:gd name="T55" fmla="*/ 13789 h 17101"/>
                <a:gd name="T56" fmla="*/ 14622 w 17456"/>
                <a:gd name="T57" fmla="*/ 11941 h 17101"/>
                <a:gd name="T58" fmla="*/ 15974 w 17456"/>
                <a:gd name="T59" fmla="*/ 10625 h 17101"/>
                <a:gd name="T60" fmla="*/ 16985 w 17456"/>
                <a:gd name="T61" fmla="*/ 9036 h 17101"/>
                <a:gd name="T62" fmla="*/ 17430 w 17456"/>
                <a:gd name="T63" fmla="*/ 7337 h 17101"/>
                <a:gd name="T64" fmla="*/ 17323 w 17456"/>
                <a:gd name="T65" fmla="*/ 5626 h 17101"/>
                <a:gd name="T66" fmla="*/ 13703 w 17456"/>
                <a:gd name="T67" fmla="*/ 12807 h 17101"/>
                <a:gd name="T68" fmla="*/ 13991 w 17456"/>
                <a:gd name="T69" fmla="*/ 14416 h 17101"/>
                <a:gd name="T70" fmla="*/ 11984 w 17456"/>
                <a:gd name="T71" fmla="*/ 13859 h 17101"/>
                <a:gd name="T72" fmla="*/ 10003 w 17456"/>
                <a:gd name="T73" fmla="*/ 12557 h 17101"/>
                <a:gd name="T74" fmla="*/ 8359 w 17456"/>
                <a:gd name="T75" fmla="*/ 12630 h 17101"/>
                <a:gd name="T76" fmla="*/ 6887 w 17456"/>
                <a:gd name="T77" fmla="*/ 12470 h 17101"/>
                <a:gd name="T78" fmla="*/ 5462 w 17456"/>
                <a:gd name="T79" fmla="*/ 12093 h 17101"/>
                <a:gd name="T80" fmla="*/ 4128 w 17456"/>
                <a:gd name="T81" fmla="*/ 11491 h 17101"/>
                <a:gd name="T82" fmla="*/ 2903 w 17456"/>
                <a:gd name="T83" fmla="*/ 10637 h 17101"/>
                <a:gd name="T84" fmla="*/ 1651 w 17456"/>
                <a:gd name="T85" fmla="*/ 9159 h 17101"/>
                <a:gd name="T86" fmla="*/ 1058 w 17456"/>
                <a:gd name="T87" fmla="*/ 7539 h 17101"/>
                <a:gd name="T88" fmla="*/ 1096 w 17456"/>
                <a:gd name="T89" fmla="*/ 5892 h 17101"/>
                <a:gd name="T90" fmla="*/ 1687 w 17456"/>
                <a:gd name="T91" fmla="*/ 4414 h 17101"/>
                <a:gd name="T92" fmla="*/ 2906 w 17456"/>
                <a:gd name="T93" fmla="*/ 2992 h 17101"/>
                <a:gd name="T94" fmla="*/ 4610 w 17456"/>
                <a:gd name="T95" fmla="*/ 1893 h 17101"/>
                <a:gd name="T96" fmla="*/ 6688 w 17456"/>
                <a:gd name="T97" fmla="*/ 1202 h 17101"/>
                <a:gd name="T98" fmla="*/ 8827 w 17456"/>
                <a:gd name="T99" fmla="*/ 996 h 17101"/>
                <a:gd name="T100" fmla="*/ 10360 w 17456"/>
                <a:gd name="T101" fmla="*/ 1125 h 17101"/>
                <a:gd name="T102" fmla="*/ 11808 w 17456"/>
                <a:gd name="T103" fmla="*/ 1476 h 17101"/>
                <a:gd name="T104" fmla="*/ 13137 w 17456"/>
                <a:gd name="T105" fmla="*/ 2036 h 17101"/>
                <a:gd name="T106" fmla="*/ 14245 w 17456"/>
                <a:gd name="T107" fmla="*/ 2744 h 17101"/>
                <a:gd name="T108" fmla="*/ 15264 w 17456"/>
                <a:gd name="T109" fmla="*/ 3708 h 17101"/>
                <a:gd name="T110" fmla="*/ 15970 w 17456"/>
                <a:gd name="T111" fmla="*/ 4772 h 17101"/>
                <a:gd name="T112" fmla="*/ 16365 w 17456"/>
                <a:gd name="T113" fmla="*/ 5896 h 17101"/>
                <a:gd name="T114" fmla="*/ 16454 w 17456"/>
                <a:gd name="T115" fmla="*/ 7047 h 17101"/>
                <a:gd name="T116" fmla="*/ 16241 w 17456"/>
                <a:gd name="T117" fmla="*/ 8186 h 17101"/>
                <a:gd name="T118" fmla="*/ 15730 w 17456"/>
                <a:gd name="T119" fmla="*/ 9281 h 17101"/>
                <a:gd name="T120" fmla="*/ 14926 w 17456"/>
                <a:gd name="T121" fmla="*/ 10292 h 17101"/>
                <a:gd name="T122" fmla="*/ 13831 w 17456"/>
                <a:gd name="T123" fmla="*/ 11184 h 17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56" h="17101">
                  <a:moveTo>
                    <a:pt x="17272" y="5415"/>
                  </a:moveTo>
                  <a:lnTo>
                    <a:pt x="17272" y="5415"/>
                  </a:lnTo>
                  <a:lnTo>
                    <a:pt x="17241" y="5302"/>
                  </a:lnTo>
                  <a:lnTo>
                    <a:pt x="17207" y="5191"/>
                  </a:lnTo>
                  <a:lnTo>
                    <a:pt x="17172" y="5080"/>
                  </a:lnTo>
                  <a:lnTo>
                    <a:pt x="17134" y="4971"/>
                  </a:lnTo>
                  <a:lnTo>
                    <a:pt x="17094" y="4863"/>
                  </a:lnTo>
                  <a:lnTo>
                    <a:pt x="17052" y="4756"/>
                  </a:lnTo>
                  <a:lnTo>
                    <a:pt x="17008" y="4650"/>
                  </a:lnTo>
                  <a:lnTo>
                    <a:pt x="16962" y="4544"/>
                  </a:lnTo>
                  <a:lnTo>
                    <a:pt x="16914" y="4441"/>
                  </a:lnTo>
                  <a:lnTo>
                    <a:pt x="16864" y="4337"/>
                  </a:lnTo>
                  <a:lnTo>
                    <a:pt x="16813" y="4236"/>
                  </a:lnTo>
                  <a:lnTo>
                    <a:pt x="16758" y="4134"/>
                  </a:lnTo>
                  <a:lnTo>
                    <a:pt x="16703" y="4035"/>
                  </a:lnTo>
                  <a:lnTo>
                    <a:pt x="16646" y="3936"/>
                  </a:lnTo>
                  <a:lnTo>
                    <a:pt x="16586" y="3838"/>
                  </a:lnTo>
                  <a:lnTo>
                    <a:pt x="16525" y="3742"/>
                  </a:lnTo>
                  <a:lnTo>
                    <a:pt x="16462" y="3646"/>
                  </a:lnTo>
                  <a:lnTo>
                    <a:pt x="16398" y="3552"/>
                  </a:lnTo>
                  <a:lnTo>
                    <a:pt x="16332" y="3459"/>
                  </a:lnTo>
                  <a:lnTo>
                    <a:pt x="16263" y="3368"/>
                  </a:lnTo>
                  <a:lnTo>
                    <a:pt x="16194" y="3277"/>
                  </a:lnTo>
                  <a:lnTo>
                    <a:pt x="16123" y="3187"/>
                  </a:lnTo>
                  <a:lnTo>
                    <a:pt x="16051" y="3099"/>
                  </a:lnTo>
                  <a:lnTo>
                    <a:pt x="15976" y="3011"/>
                  </a:lnTo>
                  <a:lnTo>
                    <a:pt x="15900" y="2924"/>
                  </a:lnTo>
                  <a:lnTo>
                    <a:pt x="15823" y="2840"/>
                  </a:lnTo>
                  <a:lnTo>
                    <a:pt x="15745" y="2756"/>
                  </a:lnTo>
                  <a:lnTo>
                    <a:pt x="15665" y="2674"/>
                  </a:lnTo>
                  <a:lnTo>
                    <a:pt x="15583" y="2591"/>
                  </a:lnTo>
                  <a:lnTo>
                    <a:pt x="15501" y="2511"/>
                  </a:lnTo>
                  <a:lnTo>
                    <a:pt x="15416" y="2432"/>
                  </a:lnTo>
                  <a:lnTo>
                    <a:pt x="15331" y="2354"/>
                  </a:lnTo>
                  <a:lnTo>
                    <a:pt x="15244" y="2277"/>
                  </a:lnTo>
                  <a:lnTo>
                    <a:pt x="15156" y="2202"/>
                  </a:lnTo>
                  <a:lnTo>
                    <a:pt x="15067" y="2128"/>
                  </a:lnTo>
                  <a:lnTo>
                    <a:pt x="14976" y="2054"/>
                  </a:lnTo>
                  <a:lnTo>
                    <a:pt x="14885" y="1983"/>
                  </a:lnTo>
                  <a:lnTo>
                    <a:pt x="14792" y="1912"/>
                  </a:lnTo>
                  <a:lnTo>
                    <a:pt x="14698" y="1843"/>
                  </a:lnTo>
                  <a:lnTo>
                    <a:pt x="14604" y="1775"/>
                  </a:lnTo>
                  <a:lnTo>
                    <a:pt x="14508" y="1707"/>
                  </a:lnTo>
                  <a:lnTo>
                    <a:pt x="14411" y="1642"/>
                  </a:lnTo>
                  <a:lnTo>
                    <a:pt x="14313" y="1577"/>
                  </a:lnTo>
                  <a:lnTo>
                    <a:pt x="14214" y="1514"/>
                  </a:lnTo>
                  <a:lnTo>
                    <a:pt x="14115" y="1452"/>
                  </a:lnTo>
                  <a:lnTo>
                    <a:pt x="14014" y="1391"/>
                  </a:lnTo>
                  <a:lnTo>
                    <a:pt x="13913" y="1333"/>
                  </a:lnTo>
                  <a:lnTo>
                    <a:pt x="13810" y="1274"/>
                  </a:lnTo>
                  <a:lnTo>
                    <a:pt x="13707" y="1217"/>
                  </a:lnTo>
                  <a:lnTo>
                    <a:pt x="13604" y="1162"/>
                  </a:lnTo>
                  <a:lnTo>
                    <a:pt x="13499" y="1107"/>
                  </a:lnTo>
                  <a:lnTo>
                    <a:pt x="13393" y="1055"/>
                  </a:lnTo>
                  <a:lnTo>
                    <a:pt x="13288" y="1003"/>
                  </a:lnTo>
                  <a:lnTo>
                    <a:pt x="13181" y="952"/>
                  </a:lnTo>
                  <a:lnTo>
                    <a:pt x="13074" y="903"/>
                  </a:lnTo>
                  <a:lnTo>
                    <a:pt x="12966" y="856"/>
                  </a:lnTo>
                  <a:lnTo>
                    <a:pt x="12858" y="809"/>
                  </a:lnTo>
                  <a:lnTo>
                    <a:pt x="12749" y="764"/>
                  </a:lnTo>
                  <a:lnTo>
                    <a:pt x="12640" y="721"/>
                  </a:lnTo>
                  <a:lnTo>
                    <a:pt x="12530" y="678"/>
                  </a:lnTo>
                  <a:lnTo>
                    <a:pt x="12420" y="637"/>
                  </a:lnTo>
                  <a:lnTo>
                    <a:pt x="12309" y="598"/>
                  </a:lnTo>
                  <a:lnTo>
                    <a:pt x="12198" y="559"/>
                  </a:lnTo>
                  <a:lnTo>
                    <a:pt x="12086" y="523"/>
                  </a:lnTo>
                  <a:lnTo>
                    <a:pt x="12086" y="523"/>
                  </a:lnTo>
                  <a:lnTo>
                    <a:pt x="11980" y="489"/>
                  </a:lnTo>
                  <a:lnTo>
                    <a:pt x="11873" y="456"/>
                  </a:lnTo>
                  <a:lnTo>
                    <a:pt x="11765" y="424"/>
                  </a:lnTo>
                  <a:lnTo>
                    <a:pt x="11657" y="394"/>
                  </a:lnTo>
                  <a:lnTo>
                    <a:pt x="11549" y="364"/>
                  </a:lnTo>
                  <a:lnTo>
                    <a:pt x="11441" y="336"/>
                  </a:lnTo>
                  <a:lnTo>
                    <a:pt x="11333" y="309"/>
                  </a:lnTo>
                  <a:lnTo>
                    <a:pt x="11224" y="283"/>
                  </a:lnTo>
                  <a:lnTo>
                    <a:pt x="11115" y="258"/>
                  </a:lnTo>
                  <a:lnTo>
                    <a:pt x="11007" y="235"/>
                  </a:lnTo>
                  <a:lnTo>
                    <a:pt x="10898" y="212"/>
                  </a:lnTo>
                  <a:lnTo>
                    <a:pt x="10788" y="191"/>
                  </a:lnTo>
                  <a:lnTo>
                    <a:pt x="10679" y="171"/>
                  </a:lnTo>
                  <a:lnTo>
                    <a:pt x="10570" y="152"/>
                  </a:lnTo>
                  <a:lnTo>
                    <a:pt x="10460" y="135"/>
                  </a:lnTo>
                  <a:lnTo>
                    <a:pt x="10351" y="117"/>
                  </a:lnTo>
                  <a:lnTo>
                    <a:pt x="10241" y="101"/>
                  </a:lnTo>
                  <a:lnTo>
                    <a:pt x="10131" y="88"/>
                  </a:lnTo>
                  <a:lnTo>
                    <a:pt x="10021" y="74"/>
                  </a:lnTo>
                  <a:lnTo>
                    <a:pt x="9912" y="62"/>
                  </a:lnTo>
                  <a:lnTo>
                    <a:pt x="9802" y="51"/>
                  </a:lnTo>
                  <a:lnTo>
                    <a:pt x="9692" y="41"/>
                  </a:lnTo>
                  <a:lnTo>
                    <a:pt x="9582" y="32"/>
                  </a:lnTo>
                  <a:lnTo>
                    <a:pt x="9472" y="25"/>
                  </a:lnTo>
                  <a:lnTo>
                    <a:pt x="9363" y="17"/>
                  </a:lnTo>
                  <a:lnTo>
                    <a:pt x="9253" y="12"/>
                  </a:lnTo>
                  <a:lnTo>
                    <a:pt x="9143" y="7"/>
                  </a:lnTo>
                  <a:lnTo>
                    <a:pt x="9032" y="4"/>
                  </a:lnTo>
                  <a:lnTo>
                    <a:pt x="8923" y="2"/>
                  </a:lnTo>
                  <a:lnTo>
                    <a:pt x="8813" y="0"/>
                  </a:lnTo>
                  <a:lnTo>
                    <a:pt x="8704" y="0"/>
                  </a:lnTo>
                  <a:lnTo>
                    <a:pt x="8594" y="1"/>
                  </a:lnTo>
                  <a:lnTo>
                    <a:pt x="8485" y="3"/>
                  </a:lnTo>
                  <a:lnTo>
                    <a:pt x="8376" y="6"/>
                  </a:lnTo>
                  <a:lnTo>
                    <a:pt x="8267" y="11"/>
                  </a:lnTo>
                  <a:lnTo>
                    <a:pt x="8158" y="15"/>
                  </a:lnTo>
                  <a:lnTo>
                    <a:pt x="8049" y="21"/>
                  </a:lnTo>
                  <a:lnTo>
                    <a:pt x="7941" y="29"/>
                  </a:lnTo>
                  <a:lnTo>
                    <a:pt x="7834" y="37"/>
                  </a:lnTo>
                  <a:lnTo>
                    <a:pt x="7726" y="47"/>
                  </a:lnTo>
                  <a:lnTo>
                    <a:pt x="7618" y="57"/>
                  </a:lnTo>
                  <a:lnTo>
                    <a:pt x="7510" y="68"/>
                  </a:lnTo>
                  <a:lnTo>
                    <a:pt x="7402" y="81"/>
                  </a:lnTo>
                  <a:lnTo>
                    <a:pt x="7295" y="94"/>
                  </a:lnTo>
                  <a:lnTo>
                    <a:pt x="7188" y="109"/>
                  </a:lnTo>
                  <a:lnTo>
                    <a:pt x="7082" y="124"/>
                  </a:lnTo>
                  <a:lnTo>
                    <a:pt x="6975" y="141"/>
                  </a:lnTo>
                  <a:lnTo>
                    <a:pt x="6870" y="158"/>
                  </a:lnTo>
                  <a:lnTo>
                    <a:pt x="6764" y="177"/>
                  </a:lnTo>
                  <a:lnTo>
                    <a:pt x="6659" y="196"/>
                  </a:lnTo>
                  <a:lnTo>
                    <a:pt x="6554" y="217"/>
                  </a:lnTo>
                  <a:lnTo>
                    <a:pt x="6450" y="239"/>
                  </a:lnTo>
                  <a:lnTo>
                    <a:pt x="6345" y="262"/>
                  </a:lnTo>
                  <a:lnTo>
                    <a:pt x="6241" y="285"/>
                  </a:lnTo>
                  <a:lnTo>
                    <a:pt x="6138" y="310"/>
                  </a:lnTo>
                  <a:lnTo>
                    <a:pt x="6035" y="335"/>
                  </a:lnTo>
                  <a:lnTo>
                    <a:pt x="5933" y="361"/>
                  </a:lnTo>
                  <a:lnTo>
                    <a:pt x="5830" y="389"/>
                  </a:lnTo>
                  <a:lnTo>
                    <a:pt x="5728" y="417"/>
                  </a:lnTo>
                  <a:lnTo>
                    <a:pt x="5627" y="446"/>
                  </a:lnTo>
                  <a:lnTo>
                    <a:pt x="5526" y="477"/>
                  </a:lnTo>
                  <a:lnTo>
                    <a:pt x="5426" y="508"/>
                  </a:lnTo>
                  <a:lnTo>
                    <a:pt x="5327" y="540"/>
                  </a:lnTo>
                  <a:lnTo>
                    <a:pt x="5227" y="573"/>
                  </a:lnTo>
                  <a:lnTo>
                    <a:pt x="5129" y="608"/>
                  </a:lnTo>
                  <a:lnTo>
                    <a:pt x="5031" y="643"/>
                  </a:lnTo>
                  <a:lnTo>
                    <a:pt x="4932" y="679"/>
                  </a:lnTo>
                  <a:lnTo>
                    <a:pt x="4836" y="716"/>
                  </a:lnTo>
                  <a:lnTo>
                    <a:pt x="4739" y="754"/>
                  </a:lnTo>
                  <a:lnTo>
                    <a:pt x="4643" y="793"/>
                  </a:lnTo>
                  <a:lnTo>
                    <a:pt x="4548" y="833"/>
                  </a:lnTo>
                  <a:lnTo>
                    <a:pt x="4454" y="873"/>
                  </a:lnTo>
                  <a:lnTo>
                    <a:pt x="4360" y="915"/>
                  </a:lnTo>
                  <a:lnTo>
                    <a:pt x="4266" y="958"/>
                  </a:lnTo>
                  <a:lnTo>
                    <a:pt x="4173" y="1002"/>
                  </a:lnTo>
                  <a:lnTo>
                    <a:pt x="4081" y="1045"/>
                  </a:lnTo>
                  <a:lnTo>
                    <a:pt x="3989" y="1091"/>
                  </a:lnTo>
                  <a:lnTo>
                    <a:pt x="3898" y="1137"/>
                  </a:lnTo>
                  <a:lnTo>
                    <a:pt x="3808" y="1184"/>
                  </a:lnTo>
                  <a:lnTo>
                    <a:pt x="3718" y="1232"/>
                  </a:lnTo>
                  <a:lnTo>
                    <a:pt x="3631" y="1281"/>
                  </a:lnTo>
                  <a:lnTo>
                    <a:pt x="3542" y="1330"/>
                  </a:lnTo>
                  <a:lnTo>
                    <a:pt x="3456" y="1382"/>
                  </a:lnTo>
                  <a:lnTo>
                    <a:pt x="3369" y="1433"/>
                  </a:lnTo>
                  <a:lnTo>
                    <a:pt x="3284" y="1485"/>
                  </a:lnTo>
                  <a:lnTo>
                    <a:pt x="3198" y="1539"/>
                  </a:lnTo>
                  <a:lnTo>
                    <a:pt x="3115" y="1593"/>
                  </a:lnTo>
                  <a:lnTo>
                    <a:pt x="3031" y="1647"/>
                  </a:lnTo>
                  <a:lnTo>
                    <a:pt x="2949" y="1704"/>
                  </a:lnTo>
                  <a:lnTo>
                    <a:pt x="2867" y="1761"/>
                  </a:lnTo>
                  <a:lnTo>
                    <a:pt x="2787" y="1818"/>
                  </a:lnTo>
                  <a:lnTo>
                    <a:pt x="2707" y="1876"/>
                  </a:lnTo>
                  <a:lnTo>
                    <a:pt x="2627" y="1936"/>
                  </a:lnTo>
                  <a:lnTo>
                    <a:pt x="2549" y="1996"/>
                  </a:lnTo>
                  <a:lnTo>
                    <a:pt x="2472" y="2056"/>
                  </a:lnTo>
                  <a:lnTo>
                    <a:pt x="2396" y="2118"/>
                  </a:lnTo>
                  <a:lnTo>
                    <a:pt x="2321" y="2181"/>
                  </a:lnTo>
                  <a:lnTo>
                    <a:pt x="2246" y="2244"/>
                  </a:lnTo>
                  <a:lnTo>
                    <a:pt x="2173" y="2308"/>
                  </a:lnTo>
                  <a:lnTo>
                    <a:pt x="2101" y="2374"/>
                  </a:lnTo>
                  <a:lnTo>
                    <a:pt x="2029" y="2440"/>
                  </a:lnTo>
                  <a:lnTo>
                    <a:pt x="1959" y="2506"/>
                  </a:lnTo>
                  <a:lnTo>
                    <a:pt x="1889" y="2573"/>
                  </a:lnTo>
                  <a:lnTo>
                    <a:pt x="1821" y="2642"/>
                  </a:lnTo>
                  <a:lnTo>
                    <a:pt x="1752" y="2711"/>
                  </a:lnTo>
                  <a:lnTo>
                    <a:pt x="1686" y="2780"/>
                  </a:lnTo>
                  <a:lnTo>
                    <a:pt x="1621" y="2852"/>
                  </a:lnTo>
                  <a:lnTo>
                    <a:pt x="1557" y="2923"/>
                  </a:lnTo>
                  <a:lnTo>
                    <a:pt x="1494" y="2995"/>
                  </a:lnTo>
                  <a:lnTo>
                    <a:pt x="1431" y="3069"/>
                  </a:lnTo>
                  <a:lnTo>
                    <a:pt x="1370" y="3142"/>
                  </a:lnTo>
                  <a:lnTo>
                    <a:pt x="1310" y="3217"/>
                  </a:lnTo>
                  <a:lnTo>
                    <a:pt x="1251" y="3292"/>
                  </a:lnTo>
                  <a:lnTo>
                    <a:pt x="1193" y="3369"/>
                  </a:lnTo>
                  <a:lnTo>
                    <a:pt x="1137" y="3446"/>
                  </a:lnTo>
                  <a:lnTo>
                    <a:pt x="1081" y="3522"/>
                  </a:lnTo>
                  <a:lnTo>
                    <a:pt x="1028" y="3601"/>
                  </a:lnTo>
                  <a:lnTo>
                    <a:pt x="974" y="3680"/>
                  </a:lnTo>
                  <a:lnTo>
                    <a:pt x="923" y="3761"/>
                  </a:lnTo>
                  <a:lnTo>
                    <a:pt x="872" y="3841"/>
                  </a:lnTo>
                  <a:lnTo>
                    <a:pt x="823" y="3922"/>
                  </a:lnTo>
                  <a:lnTo>
                    <a:pt x="775" y="4004"/>
                  </a:lnTo>
                  <a:lnTo>
                    <a:pt x="728" y="4087"/>
                  </a:lnTo>
                  <a:lnTo>
                    <a:pt x="682" y="4171"/>
                  </a:lnTo>
                  <a:lnTo>
                    <a:pt x="638" y="4255"/>
                  </a:lnTo>
                  <a:lnTo>
                    <a:pt x="595" y="4340"/>
                  </a:lnTo>
                  <a:lnTo>
                    <a:pt x="553" y="4426"/>
                  </a:lnTo>
                  <a:lnTo>
                    <a:pt x="513" y="4512"/>
                  </a:lnTo>
                  <a:lnTo>
                    <a:pt x="513" y="4512"/>
                  </a:lnTo>
                  <a:lnTo>
                    <a:pt x="476" y="4592"/>
                  </a:lnTo>
                  <a:lnTo>
                    <a:pt x="442" y="4672"/>
                  </a:lnTo>
                  <a:lnTo>
                    <a:pt x="409" y="4752"/>
                  </a:lnTo>
                  <a:lnTo>
                    <a:pt x="377" y="4833"/>
                  </a:lnTo>
                  <a:lnTo>
                    <a:pt x="346" y="4914"/>
                  </a:lnTo>
                  <a:lnTo>
                    <a:pt x="317" y="4994"/>
                  </a:lnTo>
                  <a:lnTo>
                    <a:pt x="289" y="5075"/>
                  </a:lnTo>
                  <a:lnTo>
                    <a:pt x="263" y="5155"/>
                  </a:lnTo>
                  <a:lnTo>
                    <a:pt x="237" y="5236"/>
                  </a:lnTo>
                  <a:lnTo>
                    <a:pt x="214" y="5317"/>
                  </a:lnTo>
                  <a:lnTo>
                    <a:pt x="190" y="5398"/>
                  </a:lnTo>
                  <a:lnTo>
                    <a:pt x="169" y="5478"/>
                  </a:lnTo>
                  <a:lnTo>
                    <a:pt x="148" y="5560"/>
                  </a:lnTo>
                  <a:lnTo>
                    <a:pt x="130" y="5641"/>
                  </a:lnTo>
                  <a:lnTo>
                    <a:pt x="112" y="5722"/>
                  </a:lnTo>
                  <a:lnTo>
                    <a:pt x="96" y="5803"/>
                  </a:lnTo>
                  <a:lnTo>
                    <a:pt x="81" y="5884"/>
                  </a:lnTo>
                  <a:lnTo>
                    <a:pt x="67" y="5965"/>
                  </a:lnTo>
                  <a:lnTo>
                    <a:pt x="55" y="6047"/>
                  </a:lnTo>
                  <a:lnTo>
                    <a:pt x="44" y="6128"/>
                  </a:lnTo>
                  <a:lnTo>
                    <a:pt x="34" y="6209"/>
                  </a:lnTo>
                  <a:lnTo>
                    <a:pt x="25" y="6290"/>
                  </a:lnTo>
                  <a:lnTo>
                    <a:pt x="18" y="6371"/>
                  </a:lnTo>
                  <a:lnTo>
                    <a:pt x="12" y="6452"/>
                  </a:lnTo>
                  <a:lnTo>
                    <a:pt x="7" y="6533"/>
                  </a:lnTo>
                  <a:lnTo>
                    <a:pt x="3" y="6613"/>
                  </a:lnTo>
                  <a:lnTo>
                    <a:pt x="1" y="6695"/>
                  </a:lnTo>
                  <a:lnTo>
                    <a:pt x="0" y="6776"/>
                  </a:lnTo>
                  <a:lnTo>
                    <a:pt x="0" y="6856"/>
                  </a:lnTo>
                  <a:lnTo>
                    <a:pt x="1" y="6937"/>
                  </a:lnTo>
                  <a:lnTo>
                    <a:pt x="3" y="7017"/>
                  </a:lnTo>
                  <a:lnTo>
                    <a:pt x="7" y="7097"/>
                  </a:lnTo>
                  <a:lnTo>
                    <a:pt x="12" y="7177"/>
                  </a:lnTo>
                  <a:lnTo>
                    <a:pt x="18" y="7257"/>
                  </a:lnTo>
                  <a:lnTo>
                    <a:pt x="25" y="7337"/>
                  </a:lnTo>
                  <a:lnTo>
                    <a:pt x="34" y="7417"/>
                  </a:lnTo>
                  <a:lnTo>
                    <a:pt x="44" y="7498"/>
                  </a:lnTo>
                  <a:lnTo>
                    <a:pt x="54" y="7577"/>
                  </a:lnTo>
                  <a:lnTo>
                    <a:pt x="67" y="7657"/>
                  </a:lnTo>
                  <a:lnTo>
                    <a:pt x="80" y="7736"/>
                  </a:lnTo>
                  <a:lnTo>
                    <a:pt x="94" y="7815"/>
                  </a:lnTo>
                  <a:lnTo>
                    <a:pt x="110" y="7894"/>
                  </a:lnTo>
                  <a:lnTo>
                    <a:pt x="127" y="7972"/>
                  </a:lnTo>
                  <a:lnTo>
                    <a:pt x="145" y="8051"/>
                  </a:lnTo>
                  <a:lnTo>
                    <a:pt x="163" y="8129"/>
                  </a:lnTo>
                  <a:lnTo>
                    <a:pt x="184" y="8207"/>
                  </a:lnTo>
                  <a:lnTo>
                    <a:pt x="205" y="8284"/>
                  </a:lnTo>
                  <a:lnTo>
                    <a:pt x="227" y="8362"/>
                  </a:lnTo>
                  <a:lnTo>
                    <a:pt x="252" y="8439"/>
                  </a:lnTo>
                  <a:lnTo>
                    <a:pt x="277" y="8516"/>
                  </a:lnTo>
                  <a:lnTo>
                    <a:pt x="302" y="8593"/>
                  </a:lnTo>
                  <a:lnTo>
                    <a:pt x="330" y="8670"/>
                  </a:lnTo>
                  <a:lnTo>
                    <a:pt x="358" y="8747"/>
                  </a:lnTo>
                  <a:lnTo>
                    <a:pt x="387" y="8823"/>
                  </a:lnTo>
                  <a:lnTo>
                    <a:pt x="418" y="8898"/>
                  </a:lnTo>
                  <a:lnTo>
                    <a:pt x="449" y="8973"/>
                  </a:lnTo>
                  <a:lnTo>
                    <a:pt x="482" y="9049"/>
                  </a:lnTo>
                  <a:lnTo>
                    <a:pt x="516" y="9124"/>
                  </a:lnTo>
                  <a:lnTo>
                    <a:pt x="550" y="9197"/>
                  </a:lnTo>
                  <a:lnTo>
                    <a:pt x="586" y="9272"/>
                  </a:lnTo>
                  <a:lnTo>
                    <a:pt x="624" y="9346"/>
                  </a:lnTo>
                  <a:lnTo>
                    <a:pt x="661" y="9419"/>
                  </a:lnTo>
                  <a:lnTo>
                    <a:pt x="701" y="9492"/>
                  </a:lnTo>
                  <a:lnTo>
                    <a:pt x="741" y="9565"/>
                  </a:lnTo>
                  <a:lnTo>
                    <a:pt x="783" y="9637"/>
                  </a:lnTo>
                  <a:lnTo>
                    <a:pt x="825" y="9710"/>
                  </a:lnTo>
                  <a:lnTo>
                    <a:pt x="869" y="9781"/>
                  </a:lnTo>
                  <a:lnTo>
                    <a:pt x="913" y="9853"/>
                  </a:lnTo>
                  <a:lnTo>
                    <a:pt x="959" y="9923"/>
                  </a:lnTo>
                  <a:lnTo>
                    <a:pt x="1005" y="9994"/>
                  </a:lnTo>
                  <a:lnTo>
                    <a:pt x="1053" y="10063"/>
                  </a:lnTo>
                  <a:lnTo>
                    <a:pt x="1103" y="10134"/>
                  </a:lnTo>
                  <a:lnTo>
                    <a:pt x="1152" y="10202"/>
                  </a:lnTo>
                  <a:lnTo>
                    <a:pt x="1203" y="10271"/>
                  </a:lnTo>
                  <a:lnTo>
                    <a:pt x="1254" y="10340"/>
                  </a:lnTo>
                  <a:lnTo>
                    <a:pt x="1308" y="10407"/>
                  </a:lnTo>
                  <a:lnTo>
                    <a:pt x="1362" y="10474"/>
                  </a:lnTo>
                  <a:lnTo>
                    <a:pt x="1417" y="10542"/>
                  </a:lnTo>
                  <a:lnTo>
                    <a:pt x="1472" y="10608"/>
                  </a:lnTo>
                  <a:lnTo>
                    <a:pt x="1530" y="10674"/>
                  </a:lnTo>
                  <a:lnTo>
                    <a:pt x="1588" y="10739"/>
                  </a:lnTo>
                  <a:lnTo>
                    <a:pt x="1646" y="10804"/>
                  </a:lnTo>
                  <a:lnTo>
                    <a:pt x="1706" y="10868"/>
                  </a:lnTo>
                  <a:lnTo>
                    <a:pt x="1768" y="10932"/>
                  </a:lnTo>
                  <a:lnTo>
                    <a:pt x="1830" y="10995"/>
                  </a:lnTo>
                  <a:lnTo>
                    <a:pt x="1893" y="11058"/>
                  </a:lnTo>
                  <a:lnTo>
                    <a:pt x="1956" y="11121"/>
                  </a:lnTo>
                  <a:lnTo>
                    <a:pt x="2022" y="11182"/>
                  </a:lnTo>
                  <a:lnTo>
                    <a:pt x="2088" y="11244"/>
                  </a:lnTo>
                  <a:lnTo>
                    <a:pt x="2154" y="11305"/>
                  </a:lnTo>
                  <a:lnTo>
                    <a:pt x="2222" y="11365"/>
                  </a:lnTo>
                  <a:lnTo>
                    <a:pt x="2291" y="11424"/>
                  </a:lnTo>
                  <a:lnTo>
                    <a:pt x="2361" y="11483"/>
                  </a:lnTo>
                  <a:lnTo>
                    <a:pt x="2432" y="11541"/>
                  </a:lnTo>
                  <a:lnTo>
                    <a:pt x="2503" y="11599"/>
                  </a:lnTo>
                  <a:lnTo>
                    <a:pt x="2576" y="11656"/>
                  </a:lnTo>
                  <a:lnTo>
                    <a:pt x="2650" y="11712"/>
                  </a:lnTo>
                  <a:lnTo>
                    <a:pt x="2724" y="11768"/>
                  </a:lnTo>
                  <a:lnTo>
                    <a:pt x="2799" y="11823"/>
                  </a:lnTo>
                  <a:lnTo>
                    <a:pt x="2875" y="11877"/>
                  </a:lnTo>
                  <a:lnTo>
                    <a:pt x="2953" y="11932"/>
                  </a:lnTo>
                  <a:lnTo>
                    <a:pt x="3031" y="11985"/>
                  </a:lnTo>
                  <a:lnTo>
                    <a:pt x="3110" y="12037"/>
                  </a:lnTo>
                  <a:lnTo>
                    <a:pt x="3191" y="12089"/>
                  </a:lnTo>
                  <a:lnTo>
                    <a:pt x="3272" y="12140"/>
                  </a:lnTo>
                  <a:lnTo>
                    <a:pt x="3353" y="12191"/>
                  </a:lnTo>
                  <a:lnTo>
                    <a:pt x="3436" y="12240"/>
                  </a:lnTo>
                  <a:lnTo>
                    <a:pt x="3520" y="12289"/>
                  </a:lnTo>
                  <a:lnTo>
                    <a:pt x="3604" y="12339"/>
                  </a:lnTo>
                  <a:lnTo>
                    <a:pt x="3690" y="12386"/>
                  </a:lnTo>
                  <a:lnTo>
                    <a:pt x="3775" y="12433"/>
                  </a:lnTo>
                  <a:lnTo>
                    <a:pt x="3863" y="12478"/>
                  </a:lnTo>
                  <a:lnTo>
                    <a:pt x="3950" y="12524"/>
                  </a:lnTo>
                  <a:lnTo>
                    <a:pt x="4040" y="12569"/>
                  </a:lnTo>
                  <a:lnTo>
                    <a:pt x="4130" y="12613"/>
                  </a:lnTo>
                  <a:lnTo>
                    <a:pt x="4220" y="12656"/>
                  </a:lnTo>
                  <a:lnTo>
                    <a:pt x="4312" y="12698"/>
                  </a:lnTo>
                  <a:lnTo>
                    <a:pt x="4403" y="12740"/>
                  </a:lnTo>
                  <a:lnTo>
                    <a:pt x="4496" y="12781"/>
                  </a:lnTo>
                  <a:lnTo>
                    <a:pt x="4590" y="12820"/>
                  </a:lnTo>
                  <a:lnTo>
                    <a:pt x="4686" y="12860"/>
                  </a:lnTo>
                  <a:lnTo>
                    <a:pt x="4782" y="12898"/>
                  </a:lnTo>
                  <a:lnTo>
                    <a:pt x="4878" y="12935"/>
                  </a:lnTo>
                  <a:lnTo>
                    <a:pt x="4975" y="12972"/>
                  </a:lnTo>
                  <a:lnTo>
                    <a:pt x="5073" y="13008"/>
                  </a:lnTo>
                  <a:lnTo>
                    <a:pt x="5173" y="13042"/>
                  </a:lnTo>
                  <a:lnTo>
                    <a:pt x="5272" y="13076"/>
                  </a:lnTo>
                  <a:lnTo>
                    <a:pt x="5373" y="13109"/>
                  </a:lnTo>
                  <a:lnTo>
                    <a:pt x="5373" y="13109"/>
                  </a:lnTo>
                  <a:lnTo>
                    <a:pt x="5515" y="13154"/>
                  </a:lnTo>
                  <a:lnTo>
                    <a:pt x="5657" y="13198"/>
                  </a:lnTo>
                  <a:lnTo>
                    <a:pt x="5799" y="13239"/>
                  </a:lnTo>
                  <a:lnTo>
                    <a:pt x="5942" y="13277"/>
                  </a:lnTo>
                  <a:lnTo>
                    <a:pt x="6085" y="13313"/>
                  </a:lnTo>
                  <a:lnTo>
                    <a:pt x="6229" y="13348"/>
                  </a:lnTo>
                  <a:lnTo>
                    <a:pt x="6373" y="13381"/>
                  </a:lnTo>
                  <a:lnTo>
                    <a:pt x="6517" y="13411"/>
                  </a:lnTo>
                  <a:lnTo>
                    <a:pt x="6661" y="13439"/>
                  </a:lnTo>
                  <a:lnTo>
                    <a:pt x="6806" y="13465"/>
                  </a:lnTo>
                  <a:lnTo>
                    <a:pt x="6951" y="13490"/>
                  </a:lnTo>
                  <a:lnTo>
                    <a:pt x="7095" y="13512"/>
                  </a:lnTo>
                  <a:lnTo>
                    <a:pt x="7240" y="13532"/>
                  </a:lnTo>
                  <a:lnTo>
                    <a:pt x="7386" y="13550"/>
                  </a:lnTo>
                  <a:lnTo>
                    <a:pt x="7530" y="13568"/>
                  </a:lnTo>
                  <a:lnTo>
                    <a:pt x="7675" y="13581"/>
                  </a:lnTo>
                  <a:lnTo>
                    <a:pt x="7821" y="13594"/>
                  </a:lnTo>
                  <a:lnTo>
                    <a:pt x="7965" y="13605"/>
                  </a:lnTo>
                  <a:lnTo>
                    <a:pt x="8109" y="13615"/>
                  </a:lnTo>
                  <a:lnTo>
                    <a:pt x="8255" y="13621"/>
                  </a:lnTo>
                  <a:lnTo>
                    <a:pt x="8399" y="13626"/>
                  </a:lnTo>
                  <a:lnTo>
                    <a:pt x="8542" y="13629"/>
                  </a:lnTo>
                  <a:lnTo>
                    <a:pt x="8686" y="13631"/>
                  </a:lnTo>
                  <a:lnTo>
                    <a:pt x="8829" y="13631"/>
                  </a:lnTo>
                  <a:lnTo>
                    <a:pt x="8973" y="13628"/>
                  </a:lnTo>
                  <a:lnTo>
                    <a:pt x="9116" y="13624"/>
                  </a:lnTo>
                  <a:lnTo>
                    <a:pt x="9258" y="13619"/>
                  </a:lnTo>
                  <a:lnTo>
                    <a:pt x="9400" y="13611"/>
                  </a:lnTo>
                  <a:lnTo>
                    <a:pt x="9542" y="13602"/>
                  </a:lnTo>
                  <a:lnTo>
                    <a:pt x="9683" y="13591"/>
                  </a:lnTo>
                  <a:lnTo>
                    <a:pt x="9823" y="13578"/>
                  </a:lnTo>
                  <a:lnTo>
                    <a:pt x="9963" y="13563"/>
                  </a:lnTo>
                  <a:lnTo>
                    <a:pt x="9963" y="13563"/>
                  </a:lnTo>
                  <a:lnTo>
                    <a:pt x="10101" y="13675"/>
                  </a:lnTo>
                  <a:lnTo>
                    <a:pt x="10239" y="13786"/>
                  </a:lnTo>
                  <a:lnTo>
                    <a:pt x="10379" y="13897"/>
                  </a:lnTo>
                  <a:lnTo>
                    <a:pt x="10520" y="14007"/>
                  </a:lnTo>
                  <a:lnTo>
                    <a:pt x="10662" y="14116"/>
                  </a:lnTo>
                  <a:lnTo>
                    <a:pt x="10805" y="14225"/>
                  </a:lnTo>
                  <a:lnTo>
                    <a:pt x="10949" y="14333"/>
                  </a:lnTo>
                  <a:lnTo>
                    <a:pt x="11095" y="14441"/>
                  </a:lnTo>
                  <a:lnTo>
                    <a:pt x="11240" y="14548"/>
                  </a:lnTo>
                  <a:lnTo>
                    <a:pt x="11387" y="14653"/>
                  </a:lnTo>
                  <a:lnTo>
                    <a:pt x="11534" y="14760"/>
                  </a:lnTo>
                  <a:lnTo>
                    <a:pt x="11681" y="14866"/>
                  </a:lnTo>
                  <a:lnTo>
                    <a:pt x="11979" y="15076"/>
                  </a:lnTo>
                  <a:lnTo>
                    <a:pt x="12277" y="15285"/>
                  </a:lnTo>
                  <a:lnTo>
                    <a:pt x="12875" y="15704"/>
                  </a:lnTo>
                  <a:lnTo>
                    <a:pt x="13174" y="15913"/>
                  </a:lnTo>
                  <a:lnTo>
                    <a:pt x="13471" y="16123"/>
                  </a:lnTo>
                  <a:lnTo>
                    <a:pt x="13767" y="16334"/>
                  </a:lnTo>
                  <a:lnTo>
                    <a:pt x="13915" y="16440"/>
                  </a:lnTo>
                  <a:lnTo>
                    <a:pt x="14061" y="16545"/>
                  </a:lnTo>
                  <a:lnTo>
                    <a:pt x="14206" y="16652"/>
                  </a:lnTo>
                  <a:lnTo>
                    <a:pt x="14352" y="16760"/>
                  </a:lnTo>
                  <a:lnTo>
                    <a:pt x="14496" y="16868"/>
                  </a:lnTo>
                  <a:lnTo>
                    <a:pt x="14639" y="16976"/>
                  </a:lnTo>
                  <a:lnTo>
                    <a:pt x="14639" y="16976"/>
                  </a:lnTo>
                  <a:lnTo>
                    <a:pt x="14660" y="16991"/>
                  </a:lnTo>
                  <a:lnTo>
                    <a:pt x="14681" y="17005"/>
                  </a:lnTo>
                  <a:lnTo>
                    <a:pt x="14703" y="17018"/>
                  </a:lnTo>
                  <a:lnTo>
                    <a:pt x="14725" y="17030"/>
                  </a:lnTo>
                  <a:lnTo>
                    <a:pt x="14747" y="17042"/>
                  </a:lnTo>
                  <a:lnTo>
                    <a:pt x="14770" y="17052"/>
                  </a:lnTo>
                  <a:lnTo>
                    <a:pt x="14793" y="17061"/>
                  </a:lnTo>
                  <a:lnTo>
                    <a:pt x="14816" y="17070"/>
                  </a:lnTo>
                  <a:lnTo>
                    <a:pt x="14839" y="17077"/>
                  </a:lnTo>
                  <a:lnTo>
                    <a:pt x="14864" y="17084"/>
                  </a:lnTo>
                  <a:lnTo>
                    <a:pt x="14887" y="17089"/>
                  </a:lnTo>
                  <a:lnTo>
                    <a:pt x="14911" y="17093"/>
                  </a:lnTo>
                  <a:lnTo>
                    <a:pt x="14935" y="17096"/>
                  </a:lnTo>
                  <a:lnTo>
                    <a:pt x="14959" y="17098"/>
                  </a:lnTo>
                  <a:lnTo>
                    <a:pt x="14983" y="17101"/>
                  </a:lnTo>
                  <a:lnTo>
                    <a:pt x="15008" y="17101"/>
                  </a:lnTo>
                  <a:lnTo>
                    <a:pt x="15008" y="17101"/>
                  </a:lnTo>
                  <a:lnTo>
                    <a:pt x="15045" y="17100"/>
                  </a:lnTo>
                  <a:lnTo>
                    <a:pt x="15083" y="17096"/>
                  </a:lnTo>
                  <a:lnTo>
                    <a:pt x="15120" y="17091"/>
                  </a:lnTo>
                  <a:lnTo>
                    <a:pt x="15155" y="17082"/>
                  </a:lnTo>
                  <a:lnTo>
                    <a:pt x="15191" y="17073"/>
                  </a:lnTo>
                  <a:lnTo>
                    <a:pt x="15225" y="17061"/>
                  </a:lnTo>
                  <a:lnTo>
                    <a:pt x="15258" y="17047"/>
                  </a:lnTo>
                  <a:lnTo>
                    <a:pt x="15290" y="17031"/>
                  </a:lnTo>
                  <a:lnTo>
                    <a:pt x="15321" y="17014"/>
                  </a:lnTo>
                  <a:lnTo>
                    <a:pt x="15351" y="16995"/>
                  </a:lnTo>
                  <a:lnTo>
                    <a:pt x="15380" y="16974"/>
                  </a:lnTo>
                  <a:lnTo>
                    <a:pt x="15406" y="16951"/>
                  </a:lnTo>
                  <a:lnTo>
                    <a:pt x="15432" y="16928"/>
                  </a:lnTo>
                  <a:lnTo>
                    <a:pt x="15457" y="16902"/>
                  </a:lnTo>
                  <a:lnTo>
                    <a:pt x="15480" y="16875"/>
                  </a:lnTo>
                  <a:lnTo>
                    <a:pt x="15502" y="16848"/>
                  </a:lnTo>
                  <a:lnTo>
                    <a:pt x="15521" y="16819"/>
                  </a:lnTo>
                  <a:lnTo>
                    <a:pt x="15539" y="16788"/>
                  </a:lnTo>
                  <a:lnTo>
                    <a:pt x="15556" y="16757"/>
                  </a:lnTo>
                  <a:lnTo>
                    <a:pt x="15570" y="16725"/>
                  </a:lnTo>
                  <a:lnTo>
                    <a:pt x="15583" y="16692"/>
                  </a:lnTo>
                  <a:lnTo>
                    <a:pt x="15593" y="16658"/>
                  </a:lnTo>
                  <a:lnTo>
                    <a:pt x="15603" y="16623"/>
                  </a:lnTo>
                  <a:lnTo>
                    <a:pt x="15610" y="16588"/>
                  </a:lnTo>
                  <a:lnTo>
                    <a:pt x="15614" y="16552"/>
                  </a:lnTo>
                  <a:lnTo>
                    <a:pt x="15616" y="16516"/>
                  </a:lnTo>
                  <a:lnTo>
                    <a:pt x="15617" y="16478"/>
                  </a:lnTo>
                  <a:lnTo>
                    <a:pt x="15615" y="16441"/>
                  </a:lnTo>
                  <a:lnTo>
                    <a:pt x="15610" y="16403"/>
                  </a:lnTo>
                  <a:lnTo>
                    <a:pt x="15603" y="16366"/>
                  </a:lnTo>
                  <a:lnTo>
                    <a:pt x="15593" y="16328"/>
                  </a:lnTo>
                  <a:lnTo>
                    <a:pt x="15581" y="16290"/>
                  </a:lnTo>
                  <a:lnTo>
                    <a:pt x="15581" y="16290"/>
                  </a:lnTo>
                  <a:lnTo>
                    <a:pt x="15514" y="16098"/>
                  </a:lnTo>
                  <a:lnTo>
                    <a:pt x="15450" y="15910"/>
                  </a:lnTo>
                  <a:lnTo>
                    <a:pt x="15389" y="15725"/>
                  </a:lnTo>
                  <a:lnTo>
                    <a:pt x="15332" y="15544"/>
                  </a:lnTo>
                  <a:lnTo>
                    <a:pt x="15277" y="15367"/>
                  </a:lnTo>
                  <a:lnTo>
                    <a:pt x="15226" y="15194"/>
                  </a:lnTo>
                  <a:lnTo>
                    <a:pt x="15176" y="15023"/>
                  </a:lnTo>
                  <a:lnTo>
                    <a:pt x="15130" y="14856"/>
                  </a:lnTo>
                  <a:lnTo>
                    <a:pt x="15086" y="14694"/>
                  </a:lnTo>
                  <a:lnTo>
                    <a:pt x="15044" y="14534"/>
                  </a:lnTo>
                  <a:lnTo>
                    <a:pt x="15006" y="14378"/>
                  </a:lnTo>
                  <a:lnTo>
                    <a:pt x="14968" y="14225"/>
                  </a:lnTo>
                  <a:lnTo>
                    <a:pt x="14934" y="14077"/>
                  </a:lnTo>
                  <a:lnTo>
                    <a:pt x="14902" y="13931"/>
                  </a:lnTo>
                  <a:lnTo>
                    <a:pt x="14872" y="13789"/>
                  </a:lnTo>
                  <a:lnTo>
                    <a:pt x="14844" y="13649"/>
                  </a:lnTo>
                  <a:lnTo>
                    <a:pt x="14819" y="13513"/>
                  </a:lnTo>
                  <a:lnTo>
                    <a:pt x="14795" y="13381"/>
                  </a:lnTo>
                  <a:lnTo>
                    <a:pt x="14773" y="13251"/>
                  </a:lnTo>
                  <a:lnTo>
                    <a:pt x="14753" y="13124"/>
                  </a:lnTo>
                  <a:lnTo>
                    <a:pt x="14733" y="13002"/>
                  </a:lnTo>
                  <a:lnTo>
                    <a:pt x="14716" y="12882"/>
                  </a:lnTo>
                  <a:lnTo>
                    <a:pt x="14701" y="12766"/>
                  </a:lnTo>
                  <a:lnTo>
                    <a:pt x="14686" y="12651"/>
                  </a:lnTo>
                  <a:lnTo>
                    <a:pt x="14673" y="12541"/>
                  </a:lnTo>
                  <a:lnTo>
                    <a:pt x="14663" y="12434"/>
                  </a:lnTo>
                  <a:lnTo>
                    <a:pt x="14652" y="12329"/>
                  </a:lnTo>
                  <a:lnTo>
                    <a:pt x="14644" y="12228"/>
                  </a:lnTo>
                  <a:lnTo>
                    <a:pt x="14635" y="12129"/>
                  </a:lnTo>
                  <a:lnTo>
                    <a:pt x="14627" y="12033"/>
                  </a:lnTo>
                  <a:lnTo>
                    <a:pt x="14622" y="11941"/>
                  </a:lnTo>
                  <a:lnTo>
                    <a:pt x="14617" y="11852"/>
                  </a:lnTo>
                  <a:lnTo>
                    <a:pt x="14617" y="11852"/>
                  </a:lnTo>
                  <a:lnTo>
                    <a:pt x="14728" y="11771"/>
                  </a:lnTo>
                  <a:lnTo>
                    <a:pt x="14838" y="11688"/>
                  </a:lnTo>
                  <a:lnTo>
                    <a:pt x="14945" y="11605"/>
                  </a:lnTo>
                  <a:lnTo>
                    <a:pt x="15050" y="11521"/>
                  </a:lnTo>
                  <a:lnTo>
                    <a:pt x="15152" y="11435"/>
                  </a:lnTo>
                  <a:lnTo>
                    <a:pt x="15253" y="11349"/>
                  </a:lnTo>
                  <a:lnTo>
                    <a:pt x="15351" y="11261"/>
                  </a:lnTo>
                  <a:lnTo>
                    <a:pt x="15446" y="11174"/>
                  </a:lnTo>
                  <a:lnTo>
                    <a:pt x="15540" y="11084"/>
                  </a:lnTo>
                  <a:lnTo>
                    <a:pt x="15631" y="10994"/>
                  </a:lnTo>
                  <a:lnTo>
                    <a:pt x="15721" y="10903"/>
                  </a:lnTo>
                  <a:lnTo>
                    <a:pt x="15807" y="10811"/>
                  </a:lnTo>
                  <a:lnTo>
                    <a:pt x="15892" y="10719"/>
                  </a:lnTo>
                  <a:lnTo>
                    <a:pt x="15974" y="10625"/>
                  </a:lnTo>
                  <a:lnTo>
                    <a:pt x="16054" y="10531"/>
                  </a:lnTo>
                  <a:lnTo>
                    <a:pt x="16131" y="10435"/>
                  </a:lnTo>
                  <a:lnTo>
                    <a:pt x="16207" y="10340"/>
                  </a:lnTo>
                  <a:lnTo>
                    <a:pt x="16280" y="10243"/>
                  </a:lnTo>
                  <a:lnTo>
                    <a:pt x="16351" y="10145"/>
                  </a:lnTo>
                  <a:lnTo>
                    <a:pt x="16419" y="10047"/>
                  </a:lnTo>
                  <a:lnTo>
                    <a:pt x="16486" y="9949"/>
                  </a:lnTo>
                  <a:lnTo>
                    <a:pt x="16551" y="9850"/>
                  </a:lnTo>
                  <a:lnTo>
                    <a:pt x="16613" y="9750"/>
                  </a:lnTo>
                  <a:lnTo>
                    <a:pt x="16673" y="9649"/>
                  </a:lnTo>
                  <a:lnTo>
                    <a:pt x="16729" y="9549"/>
                  </a:lnTo>
                  <a:lnTo>
                    <a:pt x="16785" y="9447"/>
                  </a:lnTo>
                  <a:lnTo>
                    <a:pt x="16838" y="9345"/>
                  </a:lnTo>
                  <a:lnTo>
                    <a:pt x="16890" y="9242"/>
                  </a:lnTo>
                  <a:lnTo>
                    <a:pt x="16938" y="9139"/>
                  </a:lnTo>
                  <a:lnTo>
                    <a:pt x="16985" y="9036"/>
                  </a:lnTo>
                  <a:lnTo>
                    <a:pt x="17029" y="8931"/>
                  </a:lnTo>
                  <a:lnTo>
                    <a:pt x="17071" y="8828"/>
                  </a:lnTo>
                  <a:lnTo>
                    <a:pt x="17111" y="8722"/>
                  </a:lnTo>
                  <a:lnTo>
                    <a:pt x="17148" y="8618"/>
                  </a:lnTo>
                  <a:lnTo>
                    <a:pt x="17184" y="8512"/>
                  </a:lnTo>
                  <a:lnTo>
                    <a:pt x="17218" y="8406"/>
                  </a:lnTo>
                  <a:lnTo>
                    <a:pt x="17249" y="8300"/>
                  </a:lnTo>
                  <a:lnTo>
                    <a:pt x="17278" y="8195"/>
                  </a:lnTo>
                  <a:lnTo>
                    <a:pt x="17304" y="8088"/>
                  </a:lnTo>
                  <a:lnTo>
                    <a:pt x="17329" y="7981"/>
                  </a:lnTo>
                  <a:lnTo>
                    <a:pt x="17351" y="7874"/>
                  </a:lnTo>
                  <a:lnTo>
                    <a:pt x="17372" y="7767"/>
                  </a:lnTo>
                  <a:lnTo>
                    <a:pt x="17390" y="7660"/>
                  </a:lnTo>
                  <a:lnTo>
                    <a:pt x="17405" y="7552"/>
                  </a:lnTo>
                  <a:lnTo>
                    <a:pt x="17419" y="7445"/>
                  </a:lnTo>
                  <a:lnTo>
                    <a:pt x="17430" y="7337"/>
                  </a:lnTo>
                  <a:lnTo>
                    <a:pt x="17440" y="7230"/>
                  </a:lnTo>
                  <a:lnTo>
                    <a:pt x="17447" y="7123"/>
                  </a:lnTo>
                  <a:lnTo>
                    <a:pt x="17452" y="7015"/>
                  </a:lnTo>
                  <a:lnTo>
                    <a:pt x="17455" y="6907"/>
                  </a:lnTo>
                  <a:lnTo>
                    <a:pt x="17456" y="6799"/>
                  </a:lnTo>
                  <a:lnTo>
                    <a:pt x="17455" y="6692"/>
                  </a:lnTo>
                  <a:lnTo>
                    <a:pt x="17451" y="6585"/>
                  </a:lnTo>
                  <a:lnTo>
                    <a:pt x="17445" y="6477"/>
                  </a:lnTo>
                  <a:lnTo>
                    <a:pt x="17438" y="6370"/>
                  </a:lnTo>
                  <a:lnTo>
                    <a:pt x="17428" y="6263"/>
                  </a:lnTo>
                  <a:lnTo>
                    <a:pt x="17415" y="6156"/>
                  </a:lnTo>
                  <a:lnTo>
                    <a:pt x="17402" y="6050"/>
                  </a:lnTo>
                  <a:lnTo>
                    <a:pt x="17385" y="5943"/>
                  </a:lnTo>
                  <a:lnTo>
                    <a:pt x="17366" y="5837"/>
                  </a:lnTo>
                  <a:lnTo>
                    <a:pt x="17346" y="5732"/>
                  </a:lnTo>
                  <a:lnTo>
                    <a:pt x="17323" y="5626"/>
                  </a:lnTo>
                  <a:lnTo>
                    <a:pt x="17299" y="5520"/>
                  </a:lnTo>
                  <a:lnTo>
                    <a:pt x="17272" y="5415"/>
                  </a:lnTo>
                  <a:lnTo>
                    <a:pt x="17272" y="5415"/>
                  </a:lnTo>
                  <a:close/>
                  <a:moveTo>
                    <a:pt x="13831" y="11184"/>
                  </a:moveTo>
                  <a:lnTo>
                    <a:pt x="13600" y="11338"/>
                  </a:lnTo>
                  <a:lnTo>
                    <a:pt x="13600" y="11338"/>
                  </a:lnTo>
                  <a:lnTo>
                    <a:pt x="13606" y="11530"/>
                  </a:lnTo>
                  <a:lnTo>
                    <a:pt x="13610" y="11639"/>
                  </a:lnTo>
                  <a:lnTo>
                    <a:pt x="13616" y="11757"/>
                  </a:lnTo>
                  <a:lnTo>
                    <a:pt x="13622" y="11882"/>
                  </a:lnTo>
                  <a:lnTo>
                    <a:pt x="13631" y="12015"/>
                  </a:lnTo>
                  <a:lnTo>
                    <a:pt x="13640" y="12157"/>
                  </a:lnTo>
                  <a:lnTo>
                    <a:pt x="13652" y="12308"/>
                  </a:lnTo>
                  <a:lnTo>
                    <a:pt x="13666" y="12466"/>
                  </a:lnTo>
                  <a:lnTo>
                    <a:pt x="13683" y="12632"/>
                  </a:lnTo>
                  <a:lnTo>
                    <a:pt x="13703" y="12807"/>
                  </a:lnTo>
                  <a:lnTo>
                    <a:pt x="13727" y="12991"/>
                  </a:lnTo>
                  <a:lnTo>
                    <a:pt x="13740" y="13085"/>
                  </a:lnTo>
                  <a:lnTo>
                    <a:pt x="13754" y="13182"/>
                  </a:lnTo>
                  <a:lnTo>
                    <a:pt x="13769" y="13280"/>
                  </a:lnTo>
                  <a:lnTo>
                    <a:pt x="13785" y="13382"/>
                  </a:lnTo>
                  <a:lnTo>
                    <a:pt x="13803" y="13484"/>
                  </a:lnTo>
                  <a:lnTo>
                    <a:pt x="13821" y="13589"/>
                  </a:lnTo>
                  <a:lnTo>
                    <a:pt x="13840" y="13697"/>
                  </a:lnTo>
                  <a:lnTo>
                    <a:pt x="13860" y="13806"/>
                  </a:lnTo>
                  <a:lnTo>
                    <a:pt x="13860" y="13806"/>
                  </a:lnTo>
                  <a:lnTo>
                    <a:pt x="13881" y="13906"/>
                  </a:lnTo>
                  <a:lnTo>
                    <a:pt x="13901" y="14007"/>
                  </a:lnTo>
                  <a:lnTo>
                    <a:pt x="13922" y="14110"/>
                  </a:lnTo>
                  <a:lnTo>
                    <a:pt x="13944" y="14211"/>
                  </a:lnTo>
                  <a:lnTo>
                    <a:pt x="13967" y="14314"/>
                  </a:lnTo>
                  <a:lnTo>
                    <a:pt x="13991" y="14416"/>
                  </a:lnTo>
                  <a:lnTo>
                    <a:pt x="14014" y="14520"/>
                  </a:lnTo>
                  <a:lnTo>
                    <a:pt x="14040" y="14624"/>
                  </a:lnTo>
                  <a:lnTo>
                    <a:pt x="14065" y="14728"/>
                  </a:lnTo>
                  <a:lnTo>
                    <a:pt x="14092" y="14832"/>
                  </a:lnTo>
                  <a:lnTo>
                    <a:pt x="14148" y="15042"/>
                  </a:lnTo>
                  <a:lnTo>
                    <a:pt x="14206" y="15255"/>
                  </a:lnTo>
                  <a:lnTo>
                    <a:pt x="14268" y="15469"/>
                  </a:lnTo>
                  <a:lnTo>
                    <a:pt x="14268" y="15469"/>
                  </a:lnTo>
                  <a:lnTo>
                    <a:pt x="13986" y="15268"/>
                  </a:lnTo>
                  <a:lnTo>
                    <a:pt x="13714" y="15076"/>
                  </a:lnTo>
                  <a:lnTo>
                    <a:pt x="13450" y="14892"/>
                  </a:lnTo>
                  <a:lnTo>
                    <a:pt x="13193" y="14713"/>
                  </a:lnTo>
                  <a:lnTo>
                    <a:pt x="12700" y="14367"/>
                  </a:lnTo>
                  <a:lnTo>
                    <a:pt x="12458" y="14199"/>
                  </a:lnTo>
                  <a:lnTo>
                    <a:pt x="12221" y="14030"/>
                  </a:lnTo>
                  <a:lnTo>
                    <a:pt x="11984" y="13859"/>
                  </a:lnTo>
                  <a:lnTo>
                    <a:pt x="11748" y="13687"/>
                  </a:lnTo>
                  <a:lnTo>
                    <a:pt x="11630" y="13600"/>
                  </a:lnTo>
                  <a:lnTo>
                    <a:pt x="11512" y="13511"/>
                  </a:lnTo>
                  <a:lnTo>
                    <a:pt x="11392" y="13420"/>
                  </a:lnTo>
                  <a:lnTo>
                    <a:pt x="11272" y="13329"/>
                  </a:lnTo>
                  <a:lnTo>
                    <a:pt x="11151" y="13235"/>
                  </a:lnTo>
                  <a:lnTo>
                    <a:pt x="11030" y="13140"/>
                  </a:lnTo>
                  <a:lnTo>
                    <a:pt x="10907" y="13044"/>
                  </a:lnTo>
                  <a:lnTo>
                    <a:pt x="10783" y="12945"/>
                  </a:lnTo>
                  <a:lnTo>
                    <a:pt x="10657" y="12844"/>
                  </a:lnTo>
                  <a:lnTo>
                    <a:pt x="10530" y="12739"/>
                  </a:lnTo>
                  <a:lnTo>
                    <a:pt x="10401" y="12632"/>
                  </a:lnTo>
                  <a:lnTo>
                    <a:pt x="10271" y="12523"/>
                  </a:lnTo>
                  <a:lnTo>
                    <a:pt x="10271" y="12523"/>
                  </a:lnTo>
                  <a:lnTo>
                    <a:pt x="10146" y="12539"/>
                  </a:lnTo>
                  <a:lnTo>
                    <a:pt x="10003" y="12557"/>
                  </a:lnTo>
                  <a:lnTo>
                    <a:pt x="9839" y="12577"/>
                  </a:lnTo>
                  <a:lnTo>
                    <a:pt x="9751" y="12585"/>
                  </a:lnTo>
                  <a:lnTo>
                    <a:pt x="9656" y="12595"/>
                  </a:lnTo>
                  <a:lnTo>
                    <a:pt x="9558" y="12603"/>
                  </a:lnTo>
                  <a:lnTo>
                    <a:pt x="9455" y="12611"/>
                  </a:lnTo>
                  <a:lnTo>
                    <a:pt x="9347" y="12618"/>
                  </a:lnTo>
                  <a:lnTo>
                    <a:pt x="9233" y="12625"/>
                  </a:lnTo>
                  <a:lnTo>
                    <a:pt x="9115" y="12629"/>
                  </a:lnTo>
                  <a:lnTo>
                    <a:pt x="8991" y="12633"/>
                  </a:lnTo>
                  <a:lnTo>
                    <a:pt x="8863" y="12635"/>
                  </a:lnTo>
                  <a:lnTo>
                    <a:pt x="8729" y="12636"/>
                  </a:lnTo>
                  <a:lnTo>
                    <a:pt x="8729" y="12636"/>
                  </a:lnTo>
                  <a:lnTo>
                    <a:pt x="8637" y="12636"/>
                  </a:lnTo>
                  <a:lnTo>
                    <a:pt x="8544" y="12634"/>
                  </a:lnTo>
                  <a:lnTo>
                    <a:pt x="8452" y="12633"/>
                  </a:lnTo>
                  <a:lnTo>
                    <a:pt x="8359" y="12630"/>
                  </a:lnTo>
                  <a:lnTo>
                    <a:pt x="8266" y="12626"/>
                  </a:lnTo>
                  <a:lnTo>
                    <a:pt x="8174" y="12622"/>
                  </a:lnTo>
                  <a:lnTo>
                    <a:pt x="8081" y="12616"/>
                  </a:lnTo>
                  <a:lnTo>
                    <a:pt x="7990" y="12610"/>
                  </a:lnTo>
                  <a:lnTo>
                    <a:pt x="7897" y="12603"/>
                  </a:lnTo>
                  <a:lnTo>
                    <a:pt x="7805" y="12595"/>
                  </a:lnTo>
                  <a:lnTo>
                    <a:pt x="7712" y="12586"/>
                  </a:lnTo>
                  <a:lnTo>
                    <a:pt x="7620" y="12577"/>
                  </a:lnTo>
                  <a:lnTo>
                    <a:pt x="7528" y="12567"/>
                  </a:lnTo>
                  <a:lnTo>
                    <a:pt x="7436" y="12555"/>
                  </a:lnTo>
                  <a:lnTo>
                    <a:pt x="7344" y="12544"/>
                  </a:lnTo>
                  <a:lnTo>
                    <a:pt x="7252" y="12531"/>
                  </a:lnTo>
                  <a:lnTo>
                    <a:pt x="7160" y="12517"/>
                  </a:lnTo>
                  <a:lnTo>
                    <a:pt x="7069" y="12502"/>
                  </a:lnTo>
                  <a:lnTo>
                    <a:pt x="6978" y="12487"/>
                  </a:lnTo>
                  <a:lnTo>
                    <a:pt x="6887" y="12470"/>
                  </a:lnTo>
                  <a:lnTo>
                    <a:pt x="6796" y="12453"/>
                  </a:lnTo>
                  <a:lnTo>
                    <a:pt x="6705" y="12435"/>
                  </a:lnTo>
                  <a:lnTo>
                    <a:pt x="6615" y="12417"/>
                  </a:lnTo>
                  <a:lnTo>
                    <a:pt x="6525" y="12396"/>
                  </a:lnTo>
                  <a:lnTo>
                    <a:pt x="6435" y="12376"/>
                  </a:lnTo>
                  <a:lnTo>
                    <a:pt x="6345" y="12355"/>
                  </a:lnTo>
                  <a:lnTo>
                    <a:pt x="6255" y="12332"/>
                  </a:lnTo>
                  <a:lnTo>
                    <a:pt x="6165" y="12309"/>
                  </a:lnTo>
                  <a:lnTo>
                    <a:pt x="6077" y="12285"/>
                  </a:lnTo>
                  <a:lnTo>
                    <a:pt x="5988" y="12261"/>
                  </a:lnTo>
                  <a:lnTo>
                    <a:pt x="5899" y="12235"/>
                  </a:lnTo>
                  <a:lnTo>
                    <a:pt x="5812" y="12208"/>
                  </a:lnTo>
                  <a:lnTo>
                    <a:pt x="5723" y="12181"/>
                  </a:lnTo>
                  <a:lnTo>
                    <a:pt x="5635" y="12152"/>
                  </a:lnTo>
                  <a:lnTo>
                    <a:pt x="5549" y="12123"/>
                  </a:lnTo>
                  <a:lnTo>
                    <a:pt x="5462" y="12093"/>
                  </a:lnTo>
                  <a:lnTo>
                    <a:pt x="5376" y="12062"/>
                  </a:lnTo>
                  <a:lnTo>
                    <a:pt x="5289" y="12030"/>
                  </a:lnTo>
                  <a:lnTo>
                    <a:pt x="5204" y="11997"/>
                  </a:lnTo>
                  <a:lnTo>
                    <a:pt x="5118" y="11964"/>
                  </a:lnTo>
                  <a:lnTo>
                    <a:pt x="5033" y="11930"/>
                  </a:lnTo>
                  <a:lnTo>
                    <a:pt x="4948" y="11893"/>
                  </a:lnTo>
                  <a:lnTo>
                    <a:pt x="4864" y="11857"/>
                  </a:lnTo>
                  <a:lnTo>
                    <a:pt x="4781" y="11821"/>
                  </a:lnTo>
                  <a:lnTo>
                    <a:pt x="4697" y="11782"/>
                  </a:lnTo>
                  <a:lnTo>
                    <a:pt x="4615" y="11744"/>
                  </a:lnTo>
                  <a:lnTo>
                    <a:pt x="4533" y="11703"/>
                  </a:lnTo>
                  <a:lnTo>
                    <a:pt x="4450" y="11663"/>
                  </a:lnTo>
                  <a:lnTo>
                    <a:pt x="4369" y="11621"/>
                  </a:lnTo>
                  <a:lnTo>
                    <a:pt x="4288" y="11578"/>
                  </a:lnTo>
                  <a:lnTo>
                    <a:pt x="4208" y="11536"/>
                  </a:lnTo>
                  <a:lnTo>
                    <a:pt x="4128" y="11491"/>
                  </a:lnTo>
                  <a:lnTo>
                    <a:pt x="4049" y="11446"/>
                  </a:lnTo>
                  <a:lnTo>
                    <a:pt x="3970" y="11400"/>
                  </a:lnTo>
                  <a:lnTo>
                    <a:pt x="3892" y="11353"/>
                  </a:lnTo>
                  <a:lnTo>
                    <a:pt x="3814" y="11305"/>
                  </a:lnTo>
                  <a:lnTo>
                    <a:pt x="3737" y="11256"/>
                  </a:lnTo>
                  <a:lnTo>
                    <a:pt x="3660" y="11207"/>
                  </a:lnTo>
                  <a:lnTo>
                    <a:pt x="3584" y="11156"/>
                  </a:lnTo>
                  <a:lnTo>
                    <a:pt x="3509" y="11104"/>
                  </a:lnTo>
                  <a:lnTo>
                    <a:pt x="3434" y="11052"/>
                  </a:lnTo>
                  <a:lnTo>
                    <a:pt x="3360" y="10999"/>
                  </a:lnTo>
                  <a:lnTo>
                    <a:pt x="3287" y="10944"/>
                  </a:lnTo>
                  <a:lnTo>
                    <a:pt x="3214" y="10889"/>
                  </a:lnTo>
                  <a:lnTo>
                    <a:pt x="3214" y="10889"/>
                  </a:lnTo>
                  <a:lnTo>
                    <a:pt x="3107" y="10806"/>
                  </a:lnTo>
                  <a:lnTo>
                    <a:pt x="3005" y="10722"/>
                  </a:lnTo>
                  <a:lnTo>
                    <a:pt x="2903" y="10637"/>
                  </a:lnTo>
                  <a:lnTo>
                    <a:pt x="2806" y="10551"/>
                  </a:lnTo>
                  <a:lnTo>
                    <a:pt x="2710" y="10464"/>
                  </a:lnTo>
                  <a:lnTo>
                    <a:pt x="2617" y="10376"/>
                  </a:lnTo>
                  <a:lnTo>
                    <a:pt x="2527" y="10286"/>
                  </a:lnTo>
                  <a:lnTo>
                    <a:pt x="2439" y="10197"/>
                  </a:lnTo>
                  <a:lnTo>
                    <a:pt x="2355" y="10106"/>
                  </a:lnTo>
                  <a:lnTo>
                    <a:pt x="2273" y="10015"/>
                  </a:lnTo>
                  <a:lnTo>
                    <a:pt x="2194" y="9922"/>
                  </a:lnTo>
                  <a:lnTo>
                    <a:pt x="2117" y="9829"/>
                  </a:lnTo>
                  <a:lnTo>
                    <a:pt x="2042" y="9735"/>
                  </a:lnTo>
                  <a:lnTo>
                    <a:pt x="1970" y="9642"/>
                  </a:lnTo>
                  <a:lnTo>
                    <a:pt x="1902" y="9545"/>
                  </a:lnTo>
                  <a:lnTo>
                    <a:pt x="1835" y="9450"/>
                  </a:lnTo>
                  <a:lnTo>
                    <a:pt x="1772" y="9353"/>
                  </a:lnTo>
                  <a:lnTo>
                    <a:pt x="1710" y="9256"/>
                  </a:lnTo>
                  <a:lnTo>
                    <a:pt x="1651" y="9159"/>
                  </a:lnTo>
                  <a:lnTo>
                    <a:pt x="1595" y="9061"/>
                  </a:lnTo>
                  <a:lnTo>
                    <a:pt x="1542" y="8961"/>
                  </a:lnTo>
                  <a:lnTo>
                    <a:pt x="1490" y="8862"/>
                  </a:lnTo>
                  <a:lnTo>
                    <a:pt x="1442" y="8763"/>
                  </a:lnTo>
                  <a:lnTo>
                    <a:pt x="1396" y="8662"/>
                  </a:lnTo>
                  <a:lnTo>
                    <a:pt x="1353" y="8562"/>
                  </a:lnTo>
                  <a:lnTo>
                    <a:pt x="1312" y="8461"/>
                  </a:lnTo>
                  <a:lnTo>
                    <a:pt x="1274" y="8359"/>
                  </a:lnTo>
                  <a:lnTo>
                    <a:pt x="1237" y="8258"/>
                  </a:lnTo>
                  <a:lnTo>
                    <a:pt x="1204" y="8156"/>
                  </a:lnTo>
                  <a:lnTo>
                    <a:pt x="1174" y="8054"/>
                  </a:lnTo>
                  <a:lnTo>
                    <a:pt x="1145" y="7951"/>
                  </a:lnTo>
                  <a:lnTo>
                    <a:pt x="1120" y="7849"/>
                  </a:lnTo>
                  <a:lnTo>
                    <a:pt x="1096" y="7745"/>
                  </a:lnTo>
                  <a:lnTo>
                    <a:pt x="1076" y="7643"/>
                  </a:lnTo>
                  <a:lnTo>
                    <a:pt x="1058" y="7539"/>
                  </a:lnTo>
                  <a:lnTo>
                    <a:pt x="1042" y="7436"/>
                  </a:lnTo>
                  <a:lnTo>
                    <a:pt x="1028" y="7333"/>
                  </a:lnTo>
                  <a:lnTo>
                    <a:pt x="1017" y="7230"/>
                  </a:lnTo>
                  <a:lnTo>
                    <a:pt x="1009" y="7126"/>
                  </a:lnTo>
                  <a:lnTo>
                    <a:pt x="1002" y="7022"/>
                  </a:lnTo>
                  <a:lnTo>
                    <a:pt x="999" y="6919"/>
                  </a:lnTo>
                  <a:lnTo>
                    <a:pt x="998" y="6815"/>
                  </a:lnTo>
                  <a:lnTo>
                    <a:pt x="999" y="6712"/>
                  </a:lnTo>
                  <a:lnTo>
                    <a:pt x="1003" y="6609"/>
                  </a:lnTo>
                  <a:lnTo>
                    <a:pt x="1009" y="6506"/>
                  </a:lnTo>
                  <a:lnTo>
                    <a:pt x="1017" y="6403"/>
                  </a:lnTo>
                  <a:lnTo>
                    <a:pt x="1029" y="6301"/>
                  </a:lnTo>
                  <a:lnTo>
                    <a:pt x="1042" y="6198"/>
                  </a:lnTo>
                  <a:lnTo>
                    <a:pt x="1058" y="6096"/>
                  </a:lnTo>
                  <a:lnTo>
                    <a:pt x="1076" y="5993"/>
                  </a:lnTo>
                  <a:lnTo>
                    <a:pt x="1096" y="5892"/>
                  </a:lnTo>
                  <a:lnTo>
                    <a:pt x="1119" y="5790"/>
                  </a:lnTo>
                  <a:lnTo>
                    <a:pt x="1143" y="5690"/>
                  </a:lnTo>
                  <a:lnTo>
                    <a:pt x="1171" y="5588"/>
                  </a:lnTo>
                  <a:lnTo>
                    <a:pt x="1201" y="5489"/>
                  </a:lnTo>
                  <a:lnTo>
                    <a:pt x="1233" y="5389"/>
                  </a:lnTo>
                  <a:lnTo>
                    <a:pt x="1268" y="5289"/>
                  </a:lnTo>
                  <a:lnTo>
                    <a:pt x="1305" y="5191"/>
                  </a:lnTo>
                  <a:lnTo>
                    <a:pt x="1344" y="5093"/>
                  </a:lnTo>
                  <a:lnTo>
                    <a:pt x="1386" y="4995"/>
                  </a:lnTo>
                  <a:lnTo>
                    <a:pt x="1430" y="4898"/>
                  </a:lnTo>
                  <a:lnTo>
                    <a:pt x="1476" y="4802"/>
                  </a:lnTo>
                  <a:lnTo>
                    <a:pt x="1524" y="4705"/>
                  </a:lnTo>
                  <a:lnTo>
                    <a:pt x="1574" y="4610"/>
                  </a:lnTo>
                  <a:lnTo>
                    <a:pt x="1574" y="4610"/>
                  </a:lnTo>
                  <a:lnTo>
                    <a:pt x="1629" y="4511"/>
                  </a:lnTo>
                  <a:lnTo>
                    <a:pt x="1687" y="4414"/>
                  </a:lnTo>
                  <a:lnTo>
                    <a:pt x="1747" y="4317"/>
                  </a:lnTo>
                  <a:lnTo>
                    <a:pt x="1810" y="4221"/>
                  </a:lnTo>
                  <a:lnTo>
                    <a:pt x="1874" y="4126"/>
                  </a:lnTo>
                  <a:lnTo>
                    <a:pt x="1940" y="4033"/>
                  </a:lnTo>
                  <a:lnTo>
                    <a:pt x="2010" y="3940"/>
                  </a:lnTo>
                  <a:lnTo>
                    <a:pt x="2081" y="3848"/>
                  </a:lnTo>
                  <a:lnTo>
                    <a:pt x="2154" y="3757"/>
                  </a:lnTo>
                  <a:lnTo>
                    <a:pt x="2230" y="3668"/>
                  </a:lnTo>
                  <a:lnTo>
                    <a:pt x="2307" y="3579"/>
                  </a:lnTo>
                  <a:lnTo>
                    <a:pt x="2387" y="3491"/>
                  </a:lnTo>
                  <a:lnTo>
                    <a:pt x="2468" y="3405"/>
                  </a:lnTo>
                  <a:lnTo>
                    <a:pt x="2553" y="3320"/>
                  </a:lnTo>
                  <a:lnTo>
                    <a:pt x="2638" y="3236"/>
                  </a:lnTo>
                  <a:lnTo>
                    <a:pt x="2726" y="3153"/>
                  </a:lnTo>
                  <a:lnTo>
                    <a:pt x="2816" y="3072"/>
                  </a:lnTo>
                  <a:lnTo>
                    <a:pt x="2906" y="2992"/>
                  </a:lnTo>
                  <a:lnTo>
                    <a:pt x="3000" y="2913"/>
                  </a:lnTo>
                  <a:lnTo>
                    <a:pt x="3095" y="2835"/>
                  </a:lnTo>
                  <a:lnTo>
                    <a:pt x="3193" y="2758"/>
                  </a:lnTo>
                  <a:lnTo>
                    <a:pt x="3291" y="2683"/>
                  </a:lnTo>
                  <a:lnTo>
                    <a:pt x="3391" y="2610"/>
                  </a:lnTo>
                  <a:lnTo>
                    <a:pt x="3494" y="2537"/>
                  </a:lnTo>
                  <a:lnTo>
                    <a:pt x="3599" y="2466"/>
                  </a:lnTo>
                  <a:lnTo>
                    <a:pt x="3705" y="2396"/>
                  </a:lnTo>
                  <a:lnTo>
                    <a:pt x="3811" y="2329"/>
                  </a:lnTo>
                  <a:lnTo>
                    <a:pt x="3921" y="2261"/>
                  </a:lnTo>
                  <a:lnTo>
                    <a:pt x="4032" y="2196"/>
                  </a:lnTo>
                  <a:lnTo>
                    <a:pt x="4144" y="2132"/>
                  </a:lnTo>
                  <a:lnTo>
                    <a:pt x="4258" y="2070"/>
                  </a:lnTo>
                  <a:lnTo>
                    <a:pt x="4373" y="2009"/>
                  </a:lnTo>
                  <a:lnTo>
                    <a:pt x="4491" y="1951"/>
                  </a:lnTo>
                  <a:lnTo>
                    <a:pt x="4610" y="1893"/>
                  </a:lnTo>
                  <a:lnTo>
                    <a:pt x="4729" y="1838"/>
                  </a:lnTo>
                  <a:lnTo>
                    <a:pt x="4851" y="1783"/>
                  </a:lnTo>
                  <a:lnTo>
                    <a:pt x="4974" y="1730"/>
                  </a:lnTo>
                  <a:lnTo>
                    <a:pt x="5098" y="1678"/>
                  </a:lnTo>
                  <a:lnTo>
                    <a:pt x="5224" y="1629"/>
                  </a:lnTo>
                  <a:lnTo>
                    <a:pt x="5350" y="1582"/>
                  </a:lnTo>
                  <a:lnTo>
                    <a:pt x="5478" y="1535"/>
                  </a:lnTo>
                  <a:lnTo>
                    <a:pt x="5609" y="1492"/>
                  </a:lnTo>
                  <a:lnTo>
                    <a:pt x="5739" y="1449"/>
                  </a:lnTo>
                  <a:lnTo>
                    <a:pt x="5872" y="1408"/>
                  </a:lnTo>
                  <a:lnTo>
                    <a:pt x="6004" y="1369"/>
                  </a:lnTo>
                  <a:lnTo>
                    <a:pt x="6139" y="1333"/>
                  </a:lnTo>
                  <a:lnTo>
                    <a:pt x="6274" y="1297"/>
                  </a:lnTo>
                  <a:lnTo>
                    <a:pt x="6411" y="1263"/>
                  </a:lnTo>
                  <a:lnTo>
                    <a:pt x="6549" y="1232"/>
                  </a:lnTo>
                  <a:lnTo>
                    <a:pt x="6688" y="1202"/>
                  </a:lnTo>
                  <a:lnTo>
                    <a:pt x="6828" y="1174"/>
                  </a:lnTo>
                  <a:lnTo>
                    <a:pt x="6969" y="1149"/>
                  </a:lnTo>
                  <a:lnTo>
                    <a:pt x="7110" y="1124"/>
                  </a:lnTo>
                  <a:lnTo>
                    <a:pt x="7253" y="1103"/>
                  </a:lnTo>
                  <a:lnTo>
                    <a:pt x="7398" y="1083"/>
                  </a:lnTo>
                  <a:lnTo>
                    <a:pt x="7542" y="1065"/>
                  </a:lnTo>
                  <a:lnTo>
                    <a:pt x="7687" y="1049"/>
                  </a:lnTo>
                  <a:lnTo>
                    <a:pt x="7834" y="1035"/>
                  </a:lnTo>
                  <a:lnTo>
                    <a:pt x="7981" y="1023"/>
                  </a:lnTo>
                  <a:lnTo>
                    <a:pt x="8130" y="1013"/>
                  </a:lnTo>
                  <a:lnTo>
                    <a:pt x="8278" y="1006"/>
                  </a:lnTo>
                  <a:lnTo>
                    <a:pt x="8428" y="1000"/>
                  </a:lnTo>
                  <a:lnTo>
                    <a:pt x="8578" y="997"/>
                  </a:lnTo>
                  <a:lnTo>
                    <a:pt x="8729" y="996"/>
                  </a:lnTo>
                  <a:lnTo>
                    <a:pt x="8729" y="996"/>
                  </a:lnTo>
                  <a:lnTo>
                    <a:pt x="8827" y="996"/>
                  </a:lnTo>
                  <a:lnTo>
                    <a:pt x="8925" y="998"/>
                  </a:lnTo>
                  <a:lnTo>
                    <a:pt x="9022" y="1000"/>
                  </a:lnTo>
                  <a:lnTo>
                    <a:pt x="9119" y="1004"/>
                  </a:lnTo>
                  <a:lnTo>
                    <a:pt x="9216" y="1008"/>
                  </a:lnTo>
                  <a:lnTo>
                    <a:pt x="9313" y="1012"/>
                  </a:lnTo>
                  <a:lnTo>
                    <a:pt x="9410" y="1019"/>
                  </a:lnTo>
                  <a:lnTo>
                    <a:pt x="9506" y="1025"/>
                  </a:lnTo>
                  <a:lnTo>
                    <a:pt x="9602" y="1032"/>
                  </a:lnTo>
                  <a:lnTo>
                    <a:pt x="9698" y="1041"/>
                  </a:lnTo>
                  <a:lnTo>
                    <a:pt x="9793" y="1051"/>
                  </a:lnTo>
                  <a:lnTo>
                    <a:pt x="9888" y="1061"/>
                  </a:lnTo>
                  <a:lnTo>
                    <a:pt x="9983" y="1072"/>
                  </a:lnTo>
                  <a:lnTo>
                    <a:pt x="10078" y="1084"/>
                  </a:lnTo>
                  <a:lnTo>
                    <a:pt x="10173" y="1097"/>
                  </a:lnTo>
                  <a:lnTo>
                    <a:pt x="10267" y="1110"/>
                  </a:lnTo>
                  <a:lnTo>
                    <a:pt x="10360" y="1125"/>
                  </a:lnTo>
                  <a:lnTo>
                    <a:pt x="10453" y="1141"/>
                  </a:lnTo>
                  <a:lnTo>
                    <a:pt x="10547" y="1157"/>
                  </a:lnTo>
                  <a:lnTo>
                    <a:pt x="10639" y="1174"/>
                  </a:lnTo>
                  <a:lnTo>
                    <a:pt x="10731" y="1193"/>
                  </a:lnTo>
                  <a:lnTo>
                    <a:pt x="10823" y="1212"/>
                  </a:lnTo>
                  <a:lnTo>
                    <a:pt x="10914" y="1231"/>
                  </a:lnTo>
                  <a:lnTo>
                    <a:pt x="11006" y="1252"/>
                  </a:lnTo>
                  <a:lnTo>
                    <a:pt x="11096" y="1274"/>
                  </a:lnTo>
                  <a:lnTo>
                    <a:pt x="11187" y="1296"/>
                  </a:lnTo>
                  <a:lnTo>
                    <a:pt x="11276" y="1319"/>
                  </a:lnTo>
                  <a:lnTo>
                    <a:pt x="11366" y="1343"/>
                  </a:lnTo>
                  <a:lnTo>
                    <a:pt x="11455" y="1368"/>
                  </a:lnTo>
                  <a:lnTo>
                    <a:pt x="11544" y="1393"/>
                  </a:lnTo>
                  <a:lnTo>
                    <a:pt x="11632" y="1420"/>
                  </a:lnTo>
                  <a:lnTo>
                    <a:pt x="11720" y="1447"/>
                  </a:lnTo>
                  <a:lnTo>
                    <a:pt x="11808" y="1476"/>
                  </a:lnTo>
                  <a:lnTo>
                    <a:pt x="11894" y="1504"/>
                  </a:lnTo>
                  <a:lnTo>
                    <a:pt x="11981" y="1534"/>
                  </a:lnTo>
                  <a:lnTo>
                    <a:pt x="12067" y="1565"/>
                  </a:lnTo>
                  <a:lnTo>
                    <a:pt x="12153" y="1596"/>
                  </a:lnTo>
                  <a:lnTo>
                    <a:pt x="12237" y="1628"/>
                  </a:lnTo>
                  <a:lnTo>
                    <a:pt x="12322" y="1661"/>
                  </a:lnTo>
                  <a:lnTo>
                    <a:pt x="12406" y="1696"/>
                  </a:lnTo>
                  <a:lnTo>
                    <a:pt x="12489" y="1730"/>
                  </a:lnTo>
                  <a:lnTo>
                    <a:pt x="12572" y="1766"/>
                  </a:lnTo>
                  <a:lnTo>
                    <a:pt x="12654" y="1802"/>
                  </a:lnTo>
                  <a:lnTo>
                    <a:pt x="12736" y="1839"/>
                  </a:lnTo>
                  <a:lnTo>
                    <a:pt x="12817" y="1877"/>
                  </a:lnTo>
                  <a:lnTo>
                    <a:pt x="12899" y="1915"/>
                  </a:lnTo>
                  <a:lnTo>
                    <a:pt x="12979" y="1955"/>
                  </a:lnTo>
                  <a:lnTo>
                    <a:pt x="13058" y="1996"/>
                  </a:lnTo>
                  <a:lnTo>
                    <a:pt x="13137" y="2036"/>
                  </a:lnTo>
                  <a:lnTo>
                    <a:pt x="13215" y="2078"/>
                  </a:lnTo>
                  <a:lnTo>
                    <a:pt x="13293" y="2120"/>
                  </a:lnTo>
                  <a:lnTo>
                    <a:pt x="13370" y="2164"/>
                  </a:lnTo>
                  <a:lnTo>
                    <a:pt x="13447" y="2208"/>
                  </a:lnTo>
                  <a:lnTo>
                    <a:pt x="13523" y="2253"/>
                  </a:lnTo>
                  <a:lnTo>
                    <a:pt x="13597" y="2299"/>
                  </a:lnTo>
                  <a:lnTo>
                    <a:pt x="13672" y="2345"/>
                  </a:lnTo>
                  <a:lnTo>
                    <a:pt x="13746" y="2392"/>
                  </a:lnTo>
                  <a:lnTo>
                    <a:pt x="13820" y="2440"/>
                  </a:lnTo>
                  <a:lnTo>
                    <a:pt x="13892" y="2489"/>
                  </a:lnTo>
                  <a:lnTo>
                    <a:pt x="13964" y="2538"/>
                  </a:lnTo>
                  <a:lnTo>
                    <a:pt x="14036" y="2588"/>
                  </a:lnTo>
                  <a:lnTo>
                    <a:pt x="14106" y="2639"/>
                  </a:lnTo>
                  <a:lnTo>
                    <a:pt x="14175" y="2691"/>
                  </a:lnTo>
                  <a:lnTo>
                    <a:pt x="14245" y="2744"/>
                  </a:lnTo>
                  <a:lnTo>
                    <a:pt x="14245" y="2744"/>
                  </a:lnTo>
                  <a:lnTo>
                    <a:pt x="14318" y="2801"/>
                  </a:lnTo>
                  <a:lnTo>
                    <a:pt x="14390" y="2857"/>
                  </a:lnTo>
                  <a:lnTo>
                    <a:pt x="14460" y="2915"/>
                  </a:lnTo>
                  <a:lnTo>
                    <a:pt x="14529" y="2974"/>
                  </a:lnTo>
                  <a:lnTo>
                    <a:pt x="14598" y="3032"/>
                  </a:lnTo>
                  <a:lnTo>
                    <a:pt x="14664" y="3092"/>
                  </a:lnTo>
                  <a:lnTo>
                    <a:pt x="14730" y="3151"/>
                  </a:lnTo>
                  <a:lnTo>
                    <a:pt x="14794" y="3212"/>
                  </a:lnTo>
                  <a:lnTo>
                    <a:pt x="14857" y="3273"/>
                  </a:lnTo>
                  <a:lnTo>
                    <a:pt x="14919" y="3333"/>
                  </a:lnTo>
                  <a:lnTo>
                    <a:pt x="14980" y="3394"/>
                  </a:lnTo>
                  <a:lnTo>
                    <a:pt x="15039" y="3456"/>
                  </a:lnTo>
                  <a:lnTo>
                    <a:pt x="15098" y="3519"/>
                  </a:lnTo>
                  <a:lnTo>
                    <a:pt x="15154" y="3582"/>
                  </a:lnTo>
                  <a:lnTo>
                    <a:pt x="15210" y="3645"/>
                  </a:lnTo>
                  <a:lnTo>
                    <a:pt x="15264" y="3708"/>
                  </a:lnTo>
                  <a:lnTo>
                    <a:pt x="15318" y="3772"/>
                  </a:lnTo>
                  <a:lnTo>
                    <a:pt x="15369" y="3836"/>
                  </a:lnTo>
                  <a:lnTo>
                    <a:pt x="15420" y="3901"/>
                  </a:lnTo>
                  <a:lnTo>
                    <a:pt x="15470" y="3967"/>
                  </a:lnTo>
                  <a:lnTo>
                    <a:pt x="15518" y="4032"/>
                  </a:lnTo>
                  <a:lnTo>
                    <a:pt x="15566" y="4098"/>
                  </a:lnTo>
                  <a:lnTo>
                    <a:pt x="15611" y="4163"/>
                  </a:lnTo>
                  <a:lnTo>
                    <a:pt x="15655" y="4230"/>
                  </a:lnTo>
                  <a:lnTo>
                    <a:pt x="15699" y="4297"/>
                  </a:lnTo>
                  <a:lnTo>
                    <a:pt x="15741" y="4364"/>
                  </a:lnTo>
                  <a:lnTo>
                    <a:pt x="15783" y="4431"/>
                  </a:lnTo>
                  <a:lnTo>
                    <a:pt x="15822" y="4498"/>
                  </a:lnTo>
                  <a:lnTo>
                    <a:pt x="15861" y="4567"/>
                  </a:lnTo>
                  <a:lnTo>
                    <a:pt x="15898" y="4634"/>
                  </a:lnTo>
                  <a:lnTo>
                    <a:pt x="15934" y="4702"/>
                  </a:lnTo>
                  <a:lnTo>
                    <a:pt x="15970" y="4772"/>
                  </a:lnTo>
                  <a:lnTo>
                    <a:pt x="16003" y="4840"/>
                  </a:lnTo>
                  <a:lnTo>
                    <a:pt x="16036" y="4909"/>
                  </a:lnTo>
                  <a:lnTo>
                    <a:pt x="16067" y="4979"/>
                  </a:lnTo>
                  <a:lnTo>
                    <a:pt x="16097" y="5048"/>
                  </a:lnTo>
                  <a:lnTo>
                    <a:pt x="16126" y="5118"/>
                  </a:lnTo>
                  <a:lnTo>
                    <a:pt x="16153" y="5188"/>
                  </a:lnTo>
                  <a:lnTo>
                    <a:pt x="16180" y="5257"/>
                  </a:lnTo>
                  <a:lnTo>
                    <a:pt x="16206" y="5328"/>
                  </a:lnTo>
                  <a:lnTo>
                    <a:pt x="16229" y="5398"/>
                  </a:lnTo>
                  <a:lnTo>
                    <a:pt x="16253" y="5469"/>
                  </a:lnTo>
                  <a:lnTo>
                    <a:pt x="16274" y="5540"/>
                  </a:lnTo>
                  <a:lnTo>
                    <a:pt x="16294" y="5611"/>
                  </a:lnTo>
                  <a:lnTo>
                    <a:pt x="16314" y="5682"/>
                  </a:lnTo>
                  <a:lnTo>
                    <a:pt x="16332" y="5753"/>
                  </a:lnTo>
                  <a:lnTo>
                    <a:pt x="16349" y="5824"/>
                  </a:lnTo>
                  <a:lnTo>
                    <a:pt x="16365" y="5896"/>
                  </a:lnTo>
                  <a:lnTo>
                    <a:pt x="16379" y="5967"/>
                  </a:lnTo>
                  <a:lnTo>
                    <a:pt x="16393" y="6039"/>
                  </a:lnTo>
                  <a:lnTo>
                    <a:pt x="16405" y="6111"/>
                  </a:lnTo>
                  <a:lnTo>
                    <a:pt x="16415" y="6183"/>
                  </a:lnTo>
                  <a:lnTo>
                    <a:pt x="16425" y="6255"/>
                  </a:lnTo>
                  <a:lnTo>
                    <a:pt x="16433" y="6326"/>
                  </a:lnTo>
                  <a:lnTo>
                    <a:pt x="16441" y="6399"/>
                  </a:lnTo>
                  <a:lnTo>
                    <a:pt x="16447" y="6470"/>
                  </a:lnTo>
                  <a:lnTo>
                    <a:pt x="16453" y="6542"/>
                  </a:lnTo>
                  <a:lnTo>
                    <a:pt x="16456" y="6615"/>
                  </a:lnTo>
                  <a:lnTo>
                    <a:pt x="16459" y="6686"/>
                  </a:lnTo>
                  <a:lnTo>
                    <a:pt x="16460" y="6759"/>
                  </a:lnTo>
                  <a:lnTo>
                    <a:pt x="16460" y="6830"/>
                  </a:lnTo>
                  <a:lnTo>
                    <a:pt x="16459" y="6903"/>
                  </a:lnTo>
                  <a:lnTo>
                    <a:pt x="16457" y="6974"/>
                  </a:lnTo>
                  <a:lnTo>
                    <a:pt x="16454" y="7047"/>
                  </a:lnTo>
                  <a:lnTo>
                    <a:pt x="16449" y="7118"/>
                  </a:lnTo>
                  <a:lnTo>
                    <a:pt x="16444" y="7190"/>
                  </a:lnTo>
                  <a:lnTo>
                    <a:pt x="16437" y="7263"/>
                  </a:lnTo>
                  <a:lnTo>
                    <a:pt x="16429" y="7334"/>
                  </a:lnTo>
                  <a:lnTo>
                    <a:pt x="16419" y="7406"/>
                  </a:lnTo>
                  <a:lnTo>
                    <a:pt x="16409" y="7477"/>
                  </a:lnTo>
                  <a:lnTo>
                    <a:pt x="16398" y="7549"/>
                  </a:lnTo>
                  <a:lnTo>
                    <a:pt x="16385" y="7620"/>
                  </a:lnTo>
                  <a:lnTo>
                    <a:pt x="16371" y="7692"/>
                  </a:lnTo>
                  <a:lnTo>
                    <a:pt x="16356" y="7762"/>
                  </a:lnTo>
                  <a:lnTo>
                    <a:pt x="16339" y="7834"/>
                  </a:lnTo>
                  <a:lnTo>
                    <a:pt x="16322" y="7904"/>
                  </a:lnTo>
                  <a:lnTo>
                    <a:pt x="16304" y="7976"/>
                  </a:lnTo>
                  <a:lnTo>
                    <a:pt x="16284" y="8046"/>
                  </a:lnTo>
                  <a:lnTo>
                    <a:pt x="16263" y="8117"/>
                  </a:lnTo>
                  <a:lnTo>
                    <a:pt x="16241" y="8186"/>
                  </a:lnTo>
                  <a:lnTo>
                    <a:pt x="16218" y="8257"/>
                  </a:lnTo>
                  <a:lnTo>
                    <a:pt x="16194" y="8327"/>
                  </a:lnTo>
                  <a:lnTo>
                    <a:pt x="16168" y="8397"/>
                  </a:lnTo>
                  <a:lnTo>
                    <a:pt x="16142" y="8466"/>
                  </a:lnTo>
                  <a:lnTo>
                    <a:pt x="16114" y="8535"/>
                  </a:lnTo>
                  <a:lnTo>
                    <a:pt x="16084" y="8605"/>
                  </a:lnTo>
                  <a:lnTo>
                    <a:pt x="16054" y="8673"/>
                  </a:lnTo>
                  <a:lnTo>
                    <a:pt x="16023" y="8741"/>
                  </a:lnTo>
                  <a:lnTo>
                    <a:pt x="15990" y="8810"/>
                  </a:lnTo>
                  <a:lnTo>
                    <a:pt x="15957" y="8878"/>
                  </a:lnTo>
                  <a:lnTo>
                    <a:pt x="15922" y="8945"/>
                  </a:lnTo>
                  <a:lnTo>
                    <a:pt x="15886" y="9014"/>
                  </a:lnTo>
                  <a:lnTo>
                    <a:pt x="15849" y="9081"/>
                  </a:lnTo>
                  <a:lnTo>
                    <a:pt x="15810" y="9147"/>
                  </a:lnTo>
                  <a:lnTo>
                    <a:pt x="15771" y="9214"/>
                  </a:lnTo>
                  <a:lnTo>
                    <a:pt x="15730" y="9281"/>
                  </a:lnTo>
                  <a:lnTo>
                    <a:pt x="15689" y="9347"/>
                  </a:lnTo>
                  <a:lnTo>
                    <a:pt x="15646" y="9412"/>
                  </a:lnTo>
                  <a:lnTo>
                    <a:pt x="15602" y="9477"/>
                  </a:lnTo>
                  <a:lnTo>
                    <a:pt x="15557" y="9542"/>
                  </a:lnTo>
                  <a:lnTo>
                    <a:pt x="15510" y="9607"/>
                  </a:lnTo>
                  <a:lnTo>
                    <a:pt x="15463" y="9671"/>
                  </a:lnTo>
                  <a:lnTo>
                    <a:pt x="15414" y="9735"/>
                  </a:lnTo>
                  <a:lnTo>
                    <a:pt x="15365" y="9798"/>
                  </a:lnTo>
                  <a:lnTo>
                    <a:pt x="15314" y="9861"/>
                  </a:lnTo>
                  <a:lnTo>
                    <a:pt x="15262" y="9924"/>
                  </a:lnTo>
                  <a:lnTo>
                    <a:pt x="15209" y="9986"/>
                  </a:lnTo>
                  <a:lnTo>
                    <a:pt x="15154" y="10048"/>
                  </a:lnTo>
                  <a:lnTo>
                    <a:pt x="15099" y="10110"/>
                  </a:lnTo>
                  <a:lnTo>
                    <a:pt x="15042" y="10171"/>
                  </a:lnTo>
                  <a:lnTo>
                    <a:pt x="14984" y="10232"/>
                  </a:lnTo>
                  <a:lnTo>
                    <a:pt x="14926" y="10292"/>
                  </a:lnTo>
                  <a:lnTo>
                    <a:pt x="14866" y="10352"/>
                  </a:lnTo>
                  <a:lnTo>
                    <a:pt x="14805" y="10410"/>
                  </a:lnTo>
                  <a:lnTo>
                    <a:pt x="14743" y="10469"/>
                  </a:lnTo>
                  <a:lnTo>
                    <a:pt x="14680" y="10528"/>
                  </a:lnTo>
                  <a:lnTo>
                    <a:pt x="14615" y="10585"/>
                  </a:lnTo>
                  <a:lnTo>
                    <a:pt x="14549" y="10642"/>
                  </a:lnTo>
                  <a:lnTo>
                    <a:pt x="14482" y="10699"/>
                  </a:lnTo>
                  <a:lnTo>
                    <a:pt x="14415" y="10755"/>
                  </a:lnTo>
                  <a:lnTo>
                    <a:pt x="14345" y="10811"/>
                  </a:lnTo>
                  <a:lnTo>
                    <a:pt x="14276" y="10866"/>
                  </a:lnTo>
                  <a:lnTo>
                    <a:pt x="14204" y="10921"/>
                  </a:lnTo>
                  <a:lnTo>
                    <a:pt x="14132" y="10974"/>
                  </a:lnTo>
                  <a:lnTo>
                    <a:pt x="14059" y="11027"/>
                  </a:lnTo>
                  <a:lnTo>
                    <a:pt x="13984" y="11081"/>
                  </a:lnTo>
                  <a:lnTo>
                    <a:pt x="13908" y="11132"/>
                  </a:lnTo>
                  <a:lnTo>
                    <a:pt x="13831" y="11184"/>
                  </a:lnTo>
                  <a:lnTo>
                    <a:pt x="13831" y="111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E2FBA907-1D26-4767-94B9-DD9632A0F07B}"/>
                </a:ext>
              </a:extLst>
            </p:cNvPr>
            <p:cNvSpPr>
              <a:spLocks/>
            </p:cNvSpPr>
            <p:nvPr/>
          </p:nvSpPr>
          <p:spPr bwMode="auto">
            <a:xfrm>
              <a:off x="3746" y="1186"/>
              <a:ext cx="467" cy="467"/>
            </a:xfrm>
            <a:custGeom>
              <a:avLst/>
              <a:gdLst>
                <a:gd name="T0" fmla="*/ 2330 w 2335"/>
                <a:gd name="T1" fmla="*/ 1256 h 2332"/>
                <a:gd name="T2" fmla="*/ 2310 w 2335"/>
                <a:gd name="T3" fmla="*/ 1401 h 2332"/>
                <a:gd name="T4" fmla="*/ 2273 w 2335"/>
                <a:gd name="T5" fmla="*/ 1540 h 2332"/>
                <a:gd name="T6" fmla="*/ 2219 w 2335"/>
                <a:gd name="T7" fmla="*/ 1672 h 2332"/>
                <a:gd name="T8" fmla="*/ 2151 w 2335"/>
                <a:gd name="T9" fmla="*/ 1795 h 2332"/>
                <a:gd name="T10" fmla="*/ 2067 w 2335"/>
                <a:gd name="T11" fmla="*/ 1908 h 2332"/>
                <a:gd name="T12" fmla="*/ 1972 w 2335"/>
                <a:gd name="T13" fmla="*/ 2011 h 2332"/>
                <a:gd name="T14" fmla="*/ 1865 w 2335"/>
                <a:gd name="T15" fmla="*/ 2100 h 2332"/>
                <a:gd name="T16" fmla="*/ 1748 w 2335"/>
                <a:gd name="T17" fmla="*/ 2178 h 2332"/>
                <a:gd name="T18" fmla="*/ 1622 w 2335"/>
                <a:gd name="T19" fmla="*/ 2240 h 2332"/>
                <a:gd name="T20" fmla="*/ 1486 w 2335"/>
                <a:gd name="T21" fmla="*/ 2288 h 2332"/>
                <a:gd name="T22" fmla="*/ 1345 w 2335"/>
                <a:gd name="T23" fmla="*/ 2319 h 2332"/>
                <a:gd name="T24" fmla="*/ 1198 w 2335"/>
                <a:gd name="T25" fmla="*/ 2332 h 2332"/>
                <a:gd name="T26" fmla="*/ 1077 w 2335"/>
                <a:gd name="T27" fmla="*/ 2329 h 2332"/>
                <a:gd name="T28" fmla="*/ 932 w 2335"/>
                <a:gd name="T29" fmla="*/ 2309 h 2332"/>
                <a:gd name="T30" fmla="*/ 793 w 2335"/>
                <a:gd name="T31" fmla="*/ 2271 h 2332"/>
                <a:gd name="T32" fmla="*/ 661 w 2335"/>
                <a:gd name="T33" fmla="*/ 2218 h 2332"/>
                <a:gd name="T34" fmla="*/ 538 w 2335"/>
                <a:gd name="T35" fmla="*/ 2148 h 2332"/>
                <a:gd name="T36" fmla="*/ 425 w 2335"/>
                <a:gd name="T37" fmla="*/ 2066 h 2332"/>
                <a:gd name="T38" fmla="*/ 322 w 2335"/>
                <a:gd name="T39" fmla="*/ 1971 h 2332"/>
                <a:gd name="T40" fmla="*/ 232 w 2335"/>
                <a:gd name="T41" fmla="*/ 1864 h 2332"/>
                <a:gd name="T42" fmla="*/ 155 w 2335"/>
                <a:gd name="T43" fmla="*/ 1747 h 2332"/>
                <a:gd name="T44" fmla="*/ 92 w 2335"/>
                <a:gd name="T45" fmla="*/ 1620 h 2332"/>
                <a:gd name="T46" fmla="*/ 45 w 2335"/>
                <a:gd name="T47" fmla="*/ 1485 h 2332"/>
                <a:gd name="T48" fmla="*/ 14 w 2335"/>
                <a:gd name="T49" fmla="*/ 1343 h 2332"/>
                <a:gd name="T50" fmla="*/ 0 w 2335"/>
                <a:gd name="T51" fmla="*/ 1196 h 2332"/>
                <a:gd name="T52" fmla="*/ 3 w 2335"/>
                <a:gd name="T53" fmla="*/ 1076 h 2332"/>
                <a:gd name="T54" fmla="*/ 23 w 2335"/>
                <a:gd name="T55" fmla="*/ 931 h 2332"/>
                <a:gd name="T56" fmla="*/ 61 w 2335"/>
                <a:gd name="T57" fmla="*/ 792 h 2332"/>
                <a:gd name="T58" fmla="*/ 115 w 2335"/>
                <a:gd name="T59" fmla="*/ 660 h 2332"/>
                <a:gd name="T60" fmla="*/ 184 w 2335"/>
                <a:gd name="T61" fmla="*/ 537 h 2332"/>
                <a:gd name="T62" fmla="*/ 267 w 2335"/>
                <a:gd name="T63" fmla="*/ 424 h 2332"/>
                <a:gd name="T64" fmla="*/ 362 w 2335"/>
                <a:gd name="T65" fmla="*/ 322 h 2332"/>
                <a:gd name="T66" fmla="*/ 469 w 2335"/>
                <a:gd name="T67" fmla="*/ 232 h 2332"/>
                <a:gd name="T68" fmla="*/ 586 w 2335"/>
                <a:gd name="T69" fmla="*/ 154 h 2332"/>
                <a:gd name="T70" fmla="*/ 712 w 2335"/>
                <a:gd name="T71" fmla="*/ 92 h 2332"/>
                <a:gd name="T72" fmla="*/ 847 w 2335"/>
                <a:gd name="T73" fmla="*/ 44 h 2332"/>
                <a:gd name="T74" fmla="*/ 989 w 2335"/>
                <a:gd name="T75" fmla="*/ 13 h 2332"/>
                <a:gd name="T76" fmla="*/ 1137 w 2335"/>
                <a:gd name="T77" fmla="*/ 0 h 2332"/>
                <a:gd name="T78" fmla="*/ 1256 w 2335"/>
                <a:gd name="T79" fmla="*/ 3 h 2332"/>
                <a:gd name="T80" fmla="*/ 1403 w 2335"/>
                <a:gd name="T81" fmla="*/ 24 h 2332"/>
                <a:gd name="T82" fmla="*/ 1542 w 2335"/>
                <a:gd name="T83" fmla="*/ 61 h 2332"/>
                <a:gd name="T84" fmla="*/ 1673 w 2335"/>
                <a:gd name="T85" fmla="*/ 114 h 2332"/>
                <a:gd name="T86" fmla="*/ 1796 w 2335"/>
                <a:gd name="T87" fmla="*/ 184 h 2332"/>
                <a:gd name="T88" fmla="*/ 1909 w 2335"/>
                <a:gd name="T89" fmla="*/ 266 h 2332"/>
                <a:gd name="T90" fmla="*/ 2012 w 2335"/>
                <a:gd name="T91" fmla="*/ 361 h 2332"/>
                <a:gd name="T92" fmla="*/ 2103 w 2335"/>
                <a:gd name="T93" fmla="*/ 468 h 2332"/>
                <a:gd name="T94" fmla="*/ 2180 w 2335"/>
                <a:gd name="T95" fmla="*/ 585 h 2332"/>
                <a:gd name="T96" fmla="*/ 2243 w 2335"/>
                <a:gd name="T97" fmla="*/ 712 h 2332"/>
                <a:gd name="T98" fmla="*/ 2290 w 2335"/>
                <a:gd name="T99" fmla="*/ 847 h 2332"/>
                <a:gd name="T100" fmla="*/ 2321 w 2335"/>
                <a:gd name="T101" fmla="*/ 989 h 2332"/>
                <a:gd name="T102" fmla="*/ 2334 w 2335"/>
                <a:gd name="T103" fmla="*/ 1136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2">
                  <a:moveTo>
                    <a:pt x="2335" y="1166"/>
                  </a:moveTo>
                  <a:lnTo>
                    <a:pt x="2335" y="1166"/>
                  </a:lnTo>
                  <a:lnTo>
                    <a:pt x="2334" y="1196"/>
                  </a:lnTo>
                  <a:lnTo>
                    <a:pt x="2332" y="1226"/>
                  </a:lnTo>
                  <a:lnTo>
                    <a:pt x="2330" y="1256"/>
                  </a:lnTo>
                  <a:lnTo>
                    <a:pt x="2328" y="1286"/>
                  </a:lnTo>
                  <a:lnTo>
                    <a:pt x="2325" y="1315"/>
                  </a:lnTo>
                  <a:lnTo>
                    <a:pt x="2321" y="1343"/>
                  </a:lnTo>
                  <a:lnTo>
                    <a:pt x="2316" y="1372"/>
                  </a:lnTo>
                  <a:lnTo>
                    <a:pt x="2310" y="1401"/>
                  </a:lnTo>
                  <a:lnTo>
                    <a:pt x="2305" y="1430"/>
                  </a:lnTo>
                  <a:lnTo>
                    <a:pt x="2297" y="1458"/>
                  </a:lnTo>
                  <a:lnTo>
                    <a:pt x="2290" y="1485"/>
                  </a:lnTo>
                  <a:lnTo>
                    <a:pt x="2282" y="1513"/>
                  </a:lnTo>
                  <a:lnTo>
                    <a:pt x="2273" y="1540"/>
                  </a:lnTo>
                  <a:lnTo>
                    <a:pt x="2263" y="1568"/>
                  </a:lnTo>
                  <a:lnTo>
                    <a:pt x="2253" y="1594"/>
                  </a:lnTo>
                  <a:lnTo>
                    <a:pt x="2243" y="1620"/>
                  </a:lnTo>
                  <a:lnTo>
                    <a:pt x="2231" y="1647"/>
                  </a:lnTo>
                  <a:lnTo>
                    <a:pt x="2219" y="1672"/>
                  </a:lnTo>
                  <a:lnTo>
                    <a:pt x="2206" y="1697"/>
                  </a:lnTo>
                  <a:lnTo>
                    <a:pt x="2194" y="1722"/>
                  </a:lnTo>
                  <a:lnTo>
                    <a:pt x="2180" y="1747"/>
                  </a:lnTo>
                  <a:lnTo>
                    <a:pt x="2166" y="1770"/>
                  </a:lnTo>
                  <a:lnTo>
                    <a:pt x="2151" y="1795"/>
                  </a:lnTo>
                  <a:lnTo>
                    <a:pt x="2135" y="1819"/>
                  </a:lnTo>
                  <a:lnTo>
                    <a:pt x="2119" y="1841"/>
                  </a:lnTo>
                  <a:lnTo>
                    <a:pt x="2103" y="1864"/>
                  </a:lnTo>
                  <a:lnTo>
                    <a:pt x="2086" y="1886"/>
                  </a:lnTo>
                  <a:lnTo>
                    <a:pt x="2067" y="1908"/>
                  </a:lnTo>
                  <a:lnTo>
                    <a:pt x="2049" y="1930"/>
                  </a:lnTo>
                  <a:lnTo>
                    <a:pt x="2031" y="1950"/>
                  </a:lnTo>
                  <a:lnTo>
                    <a:pt x="2012" y="1971"/>
                  </a:lnTo>
                  <a:lnTo>
                    <a:pt x="1993" y="1990"/>
                  </a:lnTo>
                  <a:lnTo>
                    <a:pt x="1972" y="2011"/>
                  </a:lnTo>
                  <a:lnTo>
                    <a:pt x="1952" y="2030"/>
                  </a:lnTo>
                  <a:lnTo>
                    <a:pt x="1931" y="2048"/>
                  </a:lnTo>
                  <a:lnTo>
                    <a:pt x="1909" y="2066"/>
                  </a:lnTo>
                  <a:lnTo>
                    <a:pt x="1888" y="2083"/>
                  </a:lnTo>
                  <a:lnTo>
                    <a:pt x="1865" y="2100"/>
                  </a:lnTo>
                  <a:lnTo>
                    <a:pt x="1843" y="2117"/>
                  </a:lnTo>
                  <a:lnTo>
                    <a:pt x="1820" y="2133"/>
                  </a:lnTo>
                  <a:lnTo>
                    <a:pt x="1796" y="2148"/>
                  </a:lnTo>
                  <a:lnTo>
                    <a:pt x="1773" y="2163"/>
                  </a:lnTo>
                  <a:lnTo>
                    <a:pt x="1748" y="2178"/>
                  </a:lnTo>
                  <a:lnTo>
                    <a:pt x="1723" y="2191"/>
                  </a:lnTo>
                  <a:lnTo>
                    <a:pt x="1699" y="2205"/>
                  </a:lnTo>
                  <a:lnTo>
                    <a:pt x="1673" y="2218"/>
                  </a:lnTo>
                  <a:lnTo>
                    <a:pt x="1647" y="2230"/>
                  </a:lnTo>
                  <a:lnTo>
                    <a:pt x="1622" y="2240"/>
                  </a:lnTo>
                  <a:lnTo>
                    <a:pt x="1595" y="2252"/>
                  </a:lnTo>
                  <a:lnTo>
                    <a:pt x="1568" y="2262"/>
                  </a:lnTo>
                  <a:lnTo>
                    <a:pt x="1542" y="2271"/>
                  </a:lnTo>
                  <a:lnTo>
                    <a:pt x="1514" y="2280"/>
                  </a:lnTo>
                  <a:lnTo>
                    <a:pt x="1486" y="2288"/>
                  </a:lnTo>
                  <a:lnTo>
                    <a:pt x="1458" y="2296"/>
                  </a:lnTo>
                  <a:lnTo>
                    <a:pt x="1431" y="2302"/>
                  </a:lnTo>
                  <a:lnTo>
                    <a:pt x="1403" y="2309"/>
                  </a:lnTo>
                  <a:lnTo>
                    <a:pt x="1374" y="2314"/>
                  </a:lnTo>
                  <a:lnTo>
                    <a:pt x="1345" y="2319"/>
                  </a:lnTo>
                  <a:lnTo>
                    <a:pt x="1315" y="2324"/>
                  </a:lnTo>
                  <a:lnTo>
                    <a:pt x="1286" y="2327"/>
                  </a:lnTo>
                  <a:lnTo>
                    <a:pt x="1256" y="2329"/>
                  </a:lnTo>
                  <a:lnTo>
                    <a:pt x="1228" y="2331"/>
                  </a:lnTo>
                  <a:lnTo>
                    <a:pt x="1198" y="2332"/>
                  </a:lnTo>
                  <a:lnTo>
                    <a:pt x="1167" y="2332"/>
                  </a:lnTo>
                  <a:lnTo>
                    <a:pt x="1167" y="2332"/>
                  </a:lnTo>
                  <a:lnTo>
                    <a:pt x="1137" y="2332"/>
                  </a:lnTo>
                  <a:lnTo>
                    <a:pt x="1107" y="2331"/>
                  </a:lnTo>
                  <a:lnTo>
                    <a:pt x="1077" y="2329"/>
                  </a:lnTo>
                  <a:lnTo>
                    <a:pt x="1048" y="2327"/>
                  </a:lnTo>
                  <a:lnTo>
                    <a:pt x="1018" y="2324"/>
                  </a:lnTo>
                  <a:lnTo>
                    <a:pt x="989" y="2319"/>
                  </a:lnTo>
                  <a:lnTo>
                    <a:pt x="960" y="2314"/>
                  </a:lnTo>
                  <a:lnTo>
                    <a:pt x="932" y="2309"/>
                  </a:lnTo>
                  <a:lnTo>
                    <a:pt x="904" y="2302"/>
                  </a:lnTo>
                  <a:lnTo>
                    <a:pt x="875" y="2296"/>
                  </a:lnTo>
                  <a:lnTo>
                    <a:pt x="847" y="2288"/>
                  </a:lnTo>
                  <a:lnTo>
                    <a:pt x="820" y="2280"/>
                  </a:lnTo>
                  <a:lnTo>
                    <a:pt x="793" y="2271"/>
                  </a:lnTo>
                  <a:lnTo>
                    <a:pt x="766" y="2262"/>
                  </a:lnTo>
                  <a:lnTo>
                    <a:pt x="739" y="2252"/>
                  </a:lnTo>
                  <a:lnTo>
                    <a:pt x="712" y="2240"/>
                  </a:lnTo>
                  <a:lnTo>
                    <a:pt x="687" y="2230"/>
                  </a:lnTo>
                  <a:lnTo>
                    <a:pt x="661" y="2218"/>
                  </a:lnTo>
                  <a:lnTo>
                    <a:pt x="636" y="2205"/>
                  </a:lnTo>
                  <a:lnTo>
                    <a:pt x="611" y="2191"/>
                  </a:lnTo>
                  <a:lnTo>
                    <a:pt x="586" y="2178"/>
                  </a:lnTo>
                  <a:lnTo>
                    <a:pt x="562" y="2163"/>
                  </a:lnTo>
                  <a:lnTo>
                    <a:pt x="538" y="2148"/>
                  </a:lnTo>
                  <a:lnTo>
                    <a:pt x="515" y="2133"/>
                  </a:lnTo>
                  <a:lnTo>
                    <a:pt x="491" y="2117"/>
                  </a:lnTo>
                  <a:lnTo>
                    <a:pt x="469" y="2100"/>
                  </a:lnTo>
                  <a:lnTo>
                    <a:pt x="446" y="2083"/>
                  </a:lnTo>
                  <a:lnTo>
                    <a:pt x="425" y="2066"/>
                  </a:lnTo>
                  <a:lnTo>
                    <a:pt x="404" y="2048"/>
                  </a:lnTo>
                  <a:lnTo>
                    <a:pt x="382" y="2030"/>
                  </a:lnTo>
                  <a:lnTo>
                    <a:pt x="362" y="2011"/>
                  </a:lnTo>
                  <a:lnTo>
                    <a:pt x="342" y="1990"/>
                  </a:lnTo>
                  <a:lnTo>
                    <a:pt x="322" y="1971"/>
                  </a:lnTo>
                  <a:lnTo>
                    <a:pt x="303" y="1950"/>
                  </a:lnTo>
                  <a:lnTo>
                    <a:pt x="284" y="1930"/>
                  </a:lnTo>
                  <a:lnTo>
                    <a:pt x="267" y="1908"/>
                  </a:lnTo>
                  <a:lnTo>
                    <a:pt x="249" y="1886"/>
                  </a:lnTo>
                  <a:lnTo>
                    <a:pt x="232" y="1864"/>
                  </a:lnTo>
                  <a:lnTo>
                    <a:pt x="216" y="1841"/>
                  </a:lnTo>
                  <a:lnTo>
                    <a:pt x="200" y="1819"/>
                  </a:lnTo>
                  <a:lnTo>
                    <a:pt x="184" y="1795"/>
                  </a:lnTo>
                  <a:lnTo>
                    <a:pt x="169" y="1770"/>
                  </a:lnTo>
                  <a:lnTo>
                    <a:pt x="155" y="1747"/>
                  </a:lnTo>
                  <a:lnTo>
                    <a:pt x="141" y="1722"/>
                  </a:lnTo>
                  <a:lnTo>
                    <a:pt x="128" y="1697"/>
                  </a:lnTo>
                  <a:lnTo>
                    <a:pt x="115" y="1672"/>
                  </a:lnTo>
                  <a:lnTo>
                    <a:pt x="103" y="1647"/>
                  </a:lnTo>
                  <a:lnTo>
                    <a:pt x="92" y="1620"/>
                  </a:lnTo>
                  <a:lnTo>
                    <a:pt x="81" y="1594"/>
                  </a:lnTo>
                  <a:lnTo>
                    <a:pt x="70" y="1568"/>
                  </a:lnTo>
                  <a:lnTo>
                    <a:pt x="61" y="1540"/>
                  </a:lnTo>
                  <a:lnTo>
                    <a:pt x="52" y="1513"/>
                  </a:lnTo>
                  <a:lnTo>
                    <a:pt x="45" y="1485"/>
                  </a:lnTo>
                  <a:lnTo>
                    <a:pt x="36" y="1458"/>
                  </a:lnTo>
                  <a:lnTo>
                    <a:pt x="30" y="1430"/>
                  </a:lnTo>
                  <a:lnTo>
                    <a:pt x="23" y="1401"/>
                  </a:lnTo>
                  <a:lnTo>
                    <a:pt x="18" y="1372"/>
                  </a:lnTo>
                  <a:lnTo>
                    <a:pt x="14" y="1343"/>
                  </a:lnTo>
                  <a:lnTo>
                    <a:pt x="9" y="1315"/>
                  </a:lnTo>
                  <a:lnTo>
                    <a:pt x="6" y="1286"/>
                  </a:lnTo>
                  <a:lnTo>
                    <a:pt x="3" y="1256"/>
                  </a:lnTo>
                  <a:lnTo>
                    <a:pt x="1" y="1226"/>
                  </a:lnTo>
                  <a:lnTo>
                    <a:pt x="0" y="1196"/>
                  </a:lnTo>
                  <a:lnTo>
                    <a:pt x="0" y="1166"/>
                  </a:lnTo>
                  <a:lnTo>
                    <a:pt x="0" y="1166"/>
                  </a:lnTo>
                  <a:lnTo>
                    <a:pt x="0" y="1136"/>
                  </a:lnTo>
                  <a:lnTo>
                    <a:pt x="1" y="1106"/>
                  </a:lnTo>
                  <a:lnTo>
                    <a:pt x="3" y="1076"/>
                  </a:lnTo>
                  <a:lnTo>
                    <a:pt x="6" y="1047"/>
                  </a:lnTo>
                  <a:lnTo>
                    <a:pt x="9" y="1018"/>
                  </a:lnTo>
                  <a:lnTo>
                    <a:pt x="14" y="989"/>
                  </a:lnTo>
                  <a:lnTo>
                    <a:pt x="18" y="960"/>
                  </a:lnTo>
                  <a:lnTo>
                    <a:pt x="23" y="931"/>
                  </a:lnTo>
                  <a:lnTo>
                    <a:pt x="30" y="902"/>
                  </a:lnTo>
                  <a:lnTo>
                    <a:pt x="36" y="875"/>
                  </a:lnTo>
                  <a:lnTo>
                    <a:pt x="45" y="847"/>
                  </a:lnTo>
                  <a:lnTo>
                    <a:pt x="52" y="819"/>
                  </a:lnTo>
                  <a:lnTo>
                    <a:pt x="61" y="792"/>
                  </a:lnTo>
                  <a:lnTo>
                    <a:pt x="70" y="765"/>
                  </a:lnTo>
                  <a:lnTo>
                    <a:pt x="81" y="739"/>
                  </a:lnTo>
                  <a:lnTo>
                    <a:pt x="92" y="712"/>
                  </a:lnTo>
                  <a:lnTo>
                    <a:pt x="103" y="687"/>
                  </a:lnTo>
                  <a:lnTo>
                    <a:pt x="115" y="660"/>
                  </a:lnTo>
                  <a:lnTo>
                    <a:pt x="128" y="635"/>
                  </a:lnTo>
                  <a:lnTo>
                    <a:pt x="141" y="610"/>
                  </a:lnTo>
                  <a:lnTo>
                    <a:pt x="155" y="585"/>
                  </a:lnTo>
                  <a:lnTo>
                    <a:pt x="169" y="562"/>
                  </a:lnTo>
                  <a:lnTo>
                    <a:pt x="184" y="537"/>
                  </a:lnTo>
                  <a:lnTo>
                    <a:pt x="200" y="514"/>
                  </a:lnTo>
                  <a:lnTo>
                    <a:pt x="216" y="491"/>
                  </a:lnTo>
                  <a:lnTo>
                    <a:pt x="232" y="468"/>
                  </a:lnTo>
                  <a:lnTo>
                    <a:pt x="249" y="446"/>
                  </a:lnTo>
                  <a:lnTo>
                    <a:pt x="267" y="424"/>
                  </a:lnTo>
                  <a:lnTo>
                    <a:pt x="284" y="403"/>
                  </a:lnTo>
                  <a:lnTo>
                    <a:pt x="303" y="382"/>
                  </a:lnTo>
                  <a:lnTo>
                    <a:pt x="322" y="361"/>
                  </a:lnTo>
                  <a:lnTo>
                    <a:pt x="342" y="342"/>
                  </a:lnTo>
                  <a:lnTo>
                    <a:pt x="362" y="322"/>
                  </a:lnTo>
                  <a:lnTo>
                    <a:pt x="382" y="302"/>
                  </a:lnTo>
                  <a:lnTo>
                    <a:pt x="404" y="284"/>
                  </a:lnTo>
                  <a:lnTo>
                    <a:pt x="425" y="266"/>
                  </a:lnTo>
                  <a:lnTo>
                    <a:pt x="446" y="249"/>
                  </a:lnTo>
                  <a:lnTo>
                    <a:pt x="469" y="232"/>
                  </a:lnTo>
                  <a:lnTo>
                    <a:pt x="491" y="215"/>
                  </a:lnTo>
                  <a:lnTo>
                    <a:pt x="515" y="199"/>
                  </a:lnTo>
                  <a:lnTo>
                    <a:pt x="538" y="184"/>
                  </a:lnTo>
                  <a:lnTo>
                    <a:pt x="562" y="169"/>
                  </a:lnTo>
                  <a:lnTo>
                    <a:pt x="586" y="154"/>
                  </a:lnTo>
                  <a:lnTo>
                    <a:pt x="611" y="141"/>
                  </a:lnTo>
                  <a:lnTo>
                    <a:pt x="636" y="127"/>
                  </a:lnTo>
                  <a:lnTo>
                    <a:pt x="661" y="114"/>
                  </a:lnTo>
                  <a:lnTo>
                    <a:pt x="687" y="103"/>
                  </a:lnTo>
                  <a:lnTo>
                    <a:pt x="712" y="92"/>
                  </a:lnTo>
                  <a:lnTo>
                    <a:pt x="739" y="80"/>
                  </a:lnTo>
                  <a:lnTo>
                    <a:pt x="766" y="71"/>
                  </a:lnTo>
                  <a:lnTo>
                    <a:pt x="793" y="61"/>
                  </a:lnTo>
                  <a:lnTo>
                    <a:pt x="820" y="53"/>
                  </a:lnTo>
                  <a:lnTo>
                    <a:pt x="847" y="44"/>
                  </a:lnTo>
                  <a:lnTo>
                    <a:pt x="875" y="36"/>
                  </a:lnTo>
                  <a:lnTo>
                    <a:pt x="904" y="30"/>
                  </a:lnTo>
                  <a:lnTo>
                    <a:pt x="932" y="24"/>
                  </a:lnTo>
                  <a:lnTo>
                    <a:pt x="960" y="18"/>
                  </a:lnTo>
                  <a:lnTo>
                    <a:pt x="989" y="13"/>
                  </a:lnTo>
                  <a:lnTo>
                    <a:pt x="1018" y="9"/>
                  </a:lnTo>
                  <a:lnTo>
                    <a:pt x="1048" y="6"/>
                  </a:lnTo>
                  <a:lnTo>
                    <a:pt x="1077" y="3"/>
                  </a:lnTo>
                  <a:lnTo>
                    <a:pt x="1107" y="1"/>
                  </a:lnTo>
                  <a:lnTo>
                    <a:pt x="1137" y="0"/>
                  </a:lnTo>
                  <a:lnTo>
                    <a:pt x="1167" y="0"/>
                  </a:lnTo>
                  <a:lnTo>
                    <a:pt x="1167" y="0"/>
                  </a:lnTo>
                  <a:lnTo>
                    <a:pt x="1198" y="0"/>
                  </a:lnTo>
                  <a:lnTo>
                    <a:pt x="1228" y="1"/>
                  </a:lnTo>
                  <a:lnTo>
                    <a:pt x="1256" y="3"/>
                  </a:lnTo>
                  <a:lnTo>
                    <a:pt x="1286" y="6"/>
                  </a:lnTo>
                  <a:lnTo>
                    <a:pt x="1315" y="9"/>
                  </a:lnTo>
                  <a:lnTo>
                    <a:pt x="1345" y="13"/>
                  </a:lnTo>
                  <a:lnTo>
                    <a:pt x="1374" y="18"/>
                  </a:lnTo>
                  <a:lnTo>
                    <a:pt x="1403" y="24"/>
                  </a:lnTo>
                  <a:lnTo>
                    <a:pt x="1431" y="30"/>
                  </a:lnTo>
                  <a:lnTo>
                    <a:pt x="1458" y="36"/>
                  </a:lnTo>
                  <a:lnTo>
                    <a:pt x="1486" y="44"/>
                  </a:lnTo>
                  <a:lnTo>
                    <a:pt x="1514" y="53"/>
                  </a:lnTo>
                  <a:lnTo>
                    <a:pt x="1542" y="61"/>
                  </a:lnTo>
                  <a:lnTo>
                    <a:pt x="1568" y="71"/>
                  </a:lnTo>
                  <a:lnTo>
                    <a:pt x="1595" y="80"/>
                  </a:lnTo>
                  <a:lnTo>
                    <a:pt x="1622" y="92"/>
                  </a:lnTo>
                  <a:lnTo>
                    <a:pt x="1647" y="103"/>
                  </a:lnTo>
                  <a:lnTo>
                    <a:pt x="1673" y="114"/>
                  </a:lnTo>
                  <a:lnTo>
                    <a:pt x="1699" y="127"/>
                  </a:lnTo>
                  <a:lnTo>
                    <a:pt x="1723" y="141"/>
                  </a:lnTo>
                  <a:lnTo>
                    <a:pt x="1748" y="154"/>
                  </a:lnTo>
                  <a:lnTo>
                    <a:pt x="1773" y="169"/>
                  </a:lnTo>
                  <a:lnTo>
                    <a:pt x="1796" y="184"/>
                  </a:lnTo>
                  <a:lnTo>
                    <a:pt x="1820" y="199"/>
                  </a:lnTo>
                  <a:lnTo>
                    <a:pt x="1843" y="215"/>
                  </a:lnTo>
                  <a:lnTo>
                    <a:pt x="1865" y="232"/>
                  </a:lnTo>
                  <a:lnTo>
                    <a:pt x="1888" y="249"/>
                  </a:lnTo>
                  <a:lnTo>
                    <a:pt x="1909" y="266"/>
                  </a:lnTo>
                  <a:lnTo>
                    <a:pt x="1931" y="284"/>
                  </a:lnTo>
                  <a:lnTo>
                    <a:pt x="1952" y="302"/>
                  </a:lnTo>
                  <a:lnTo>
                    <a:pt x="1972" y="322"/>
                  </a:lnTo>
                  <a:lnTo>
                    <a:pt x="1993" y="342"/>
                  </a:lnTo>
                  <a:lnTo>
                    <a:pt x="2012" y="361"/>
                  </a:lnTo>
                  <a:lnTo>
                    <a:pt x="2031" y="382"/>
                  </a:lnTo>
                  <a:lnTo>
                    <a:pt x="2049" y="403"/>
                  </a:lnTo>
                  <a:lnTo>
                    <a:pt x="2067" y="424"/>
                  </a:lnTo>
                  <a:lnTo>
                    <a:pt x="2086" y="446"/>
                  </a:lnTo>
                  <a:lnTo>
                    <a:pt x="2103" y="468"/>
                  </a:lnTo>
                  <a:lnTo>
                    <a:pt x="2119" y="491"/>
                  </a:lnTo>
                  <a:lnTo>
                    <a:pt x="2135" y="514"/>
                  </a:lnTo>
                  <a:lnTo>
                    <a:pt x="2151" y="537"/>
                  </a:lnTo>
                  <a:lnTo>
                    <a:pt x="2166" y="562"/>
                  </a:lnTo>
                  <a:lnTo>
                    <a:pt x="2180" y="585"/>
                  </a:lnTo>
                  <a:lnTo>
                    <a:pt x="2194" y="610"/>
                  </a:lnTo>
                  <a:lnTo>
                    <a:pt x="2206" y="635"/>
                  </a:lnTo>
                  <a:lnTo>
                    <a:pt x="2219" y="660"/>
                  </a:lnTo>
                  <a:lnTo>
                    <a:pt x="2231" y="687"/>
                  </a:lnTo>
                  <a:lnTo>
                    <a:pt x="2243" y="712"/>
                  </a:lnTo>
                  <a:lnTo>
                    <a:pt x="2253" y="739"/>
                  </a:lnTo>
                  <a:lnTo>
                    <a:pt x="2263" y="765"/>
                  </a:lnTo>
                  <a:lnTo>
                    <a:pt x="2273" y="792"/>
                  </a:lnTo>
                  <a:lnTo>
                    <a:pt x="2282" y="819"/>
                  </a:lnTo>
                  <a:lnTo>
                    <a:pt x="2290" y="847"/>
                  </a:lnTo>
                  <a:lnTo>
                    <a:pt x="2297" y="875"/>
                  </a:lnTo>
                  <a:lnTo>
                    <a:pt x="2305" y="902"/>
                  </a:lnTo>
                  <a:lnTo>
                    <a:pt x="2310" y="931"/>
                  </a:lnTo>
                  <a:lnTo>
                    <a:pt x="2316" y="960"/>
                  </a:lnTo>
                  <a:lnTo>
                    <a:pt x="2321" y="989"/>
                  </a:lnTo>
                  <a:lnTo>
                    <a:pt x="2325" y="1018"/>
                  </a:lnTo>
                  <a:lnTo>
                    <a:pt x="2328" y="1047"/>
                  </a:lnTo>
                  <a:lnTo>
                    <a:pt x="2330" y="1076"/>
                  </a:lnTo>
                  <a:lnTo>
                    <a:pt x="2332" y="1106"/>
                  </a:lnTo>
                  <a:lnTo>
                    <a:pt x="2334"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5E004D43-A674-4F02-8B0F-CF38A0F09AF4}"/>
                </a:ext>
              </a:extLst>
            </p:cNvPr>
            <p:cNvSpPr>
              <a:spLocks/>
            </p:cNvSpPr>
            <p:nvPr/>
          </p:nvSpPr>
          <p:spPr bwMode="auto">
            <a:xfrm>
              <a:off x="4436" y="1186"/>
              <a:ext cx="467" cy="467"/>
            </a:xfrm>
            <a:custGeom>
              <a:avLst/>
              <a:gdLst>
                <a:gd name="T0" fmla="*/ 2332 w 2335"/>
                <a:gd name="T1" fmla="*/ 1256 h 2332"/>
                <a:gd name="T2" fmla="*/ 2311 w 2335"/>
                <a:gd name="T3" fmla="*/ 1401 h 2332"/>
                <a:gd name="T4" fmla="*/ 2274 w 2335"/>
                <a:gd name="T5" fmla="*/ 1540 h 2332"/>
                <a:gd name="T6" fmla="*/ 2220 w 2335"/>
                <a:gd name="T7" fmla="*/ 1672 h 2332"/>
                <a:gd name="T8" fmla="*/ 2151 w 2335"/>
                <a:gd name="T9" fmla="*/ 1795 h 2332"/>
                <a:gd name="T10" fmla="*/ 2069 w 2335"/>
                <a:gd name="T11" fmla="*/ 1908 h 2332"/>
                <a:gd name="T12" fmla="*/ 1973 w 2335"/>
                <a:gd name="T13" fmla="*/ 2011 h 2332"/>
                <a:gd name="T14" fmla="*/ 1866 w 2335"/>
                <a:gd name="T15" fmla="*/ 2100 h 2332"/>
                <a:gd name="T16" fmla="*/ 1748 w 2335"/>
                <a:gd name="T17" fmla="*/ 2178 h 2332"/>
                <a:gd name="T18" fmla="*/ 1622 w 2335"/>
                <a:gd name="T19" fmla="*/ 2240 h 2332"/>
                <a:gd name="T20" fmla="*/ 1488 w 2335"/>
                <a:gd name="T21" fmla="*/ 2288 h 2332"/>
                <a:gd name="T22" fmla="*/ 1346 w 2335"/>
                <a:gd name="T23" fmla="*/ 2319 h 2332"/>
                <a:gd name="T24" fmla="*/ 1198 w 2335"/>
                <a:gd name="T25" fmla="*/ 2332 h 2332"/>
                <a:gd name="T26" fmla="*/ 1078 w 2335"/>
                <a:gd name="T27" fmla="*/ 2329 h 2332"/>
                <a:gd name="T28" fmla="*/ 933 w 2335"/>
                <a:gd name="T29" fmla="*/ 2309 h 2332"/>
                <a:gd name="T30" fmla="*/ 793 w 2335"/>
                <a:gd name="T31" fmla="*/ 2271 h 2332"/>
                <a:gd name="T32" fmla="*/ 662 w 2335"/>
                <a:gd name="T33" fmla="*/ 2218 h 2332"/>
                <a:gd name="T34" fmla="*/ 539 w 2335"/>
                <a:gd name="T35" fmla="*/ 2148 h 2332"/>
                <a:gd name="T36" fmla="*/ 425 w 2335"/>
                <a:gd name="T37" fmla="*/ 2066 h 2332"/>
                <a:gd name="T38" fmla="*/ 323 w 2335"/>
                <a:gd name="T39" fmla="*/ 1971 h 2332"/>
                <a:gd name="T40" fmla="*/ 232 w 2335"/>
                <a:gd name="T41" fmla="*/ 1864 h 2332"/>
                <a:gd name="T42" fmla="*/ 155 w 2335"/>
                <a:gd name="T43" fmla="*/ 1747 h 2332"/>
                <a:gd name="T44" fmla="*/ 92 w 2335"/>
                <a:gd name="T45" fmla="*/ 1620 h 2332"/>
                <a:gd name="T46" fmla="*/ 45 w 2335"/>
                <a:gd name="T47" fmla="*/ 1485 h 2332"/>
                <a:gd name="T48" fmla="*/ 14 w 2335"/>
                <a:gd name="T49" fmla="*/ 1343 h 2332"/>
                <a:gd name="T50" fmla="*/ 1 w 2335"/>
                <a:gd name="T51" fmla="*/ 1196 h 2332"/>
                <a:gd name="T52" fmla="*/ 4 w 2335"/>
                <a:gd name="T53" fmla="*/ 1076 h 2332"/>
                <a:gd name="T54" fmla="*/ 25 w 2335"/>
                <a:gd name="T55" fmla="*/ 931 h 2332"/>
                <a:gd name="T56" fmla="*/ 62 w 2335"/>
                <a:gd name="T57" fmla="*/ 792 h 2332"/>
                <a:gd name="T58" fmla="*/ 116 w 2335"/>
                <a:gd name="T59" fmla="*/ 660 h 2332"/>
                <a:gd name="T60" fmla="*/ 184 w 2335"/>
                <a:gd name="T61" fmla="*/ 537 h 2332"/>
                <a:gd name="T62" fmla="*/ 267 w 2335"/>
                <a:gd name="T63" fmla="*/ 424 h 2332"/>
                <a:gd name="T64" fmla="*/ 362 w 2335"/>
                <a:gd name="T65" fmla="*/ 322 h 2332"/>
                <a:gd name="T66" fmla="*/ 469 w 2335"/>
                <a:gd name="T67" fmla="*/ 232 h 2332"/>
                <a:gd name="T68" fmla="*/ 587 w 2335"/>
                <a:gd name="T69" fmla="*/ 154 h 2332"/>
                <a:gd name="T70" fmla="*/ 713 w 2335"/>
                <a:gd name="T71" fmla="*/ 92 h 2332"/>
                <a:gd name="T72" fmla="*/ 849 w 2335"/>
                <a:gd name="T73" fmla="*/ 44 h 2332"/>
                <a:gd name="T74" fmla="*/ 990 w 2335"/>
                <a:gd name="T75" fmla="*/ 13 h 2332"/>
                <a:gd name="T76" fmla="*/ 1137 w 2335"/>
                <a:gd name="T77" fmla="*/ 0 h 2332"/>
                <a:gd name="T78" fmla="*/ 1258 w 2335"/>
                <a:gd name="T79" fmla="*/ 3 h 2332"/>
                <a:gd name="T80" fmla="*/ 1403 w 2335"/>
                <a:gd name="T81" fmla="*/ 24 h 2332"/>
                <a:gd name="T82" fmla="*/ 1542 w 2335"/>
                <a:gd name="T83" fmla="*/ 61 h 2332"/>
                <a:gd name="T84" fmla="*/ 1674 w 2335"/>
                <a:gd name="T85" fmla="*/ 114 h 2332"/>
                <a:gd name="T86" fmla="*/ 1796 w 2335"/>
                <a:gd name="T87" fmla="*/ 184 h 2332"/>
                <a:gd name="T88" fmla="*/ 1910 w 2335"/>
                <a:gd name="T89" fmla="*/ 266 h 2332"/>
                <a:gd name="T90" fmla="*/ 2012 w 2335"/>
                <a:gd name="T91" fmla="*/ 361 h 2332"/>
                <a:gd name="T92" fmla="*/ 2103 w 2335"/>
                <a:gd name="T93" fmla="*/ 468 h 2332"/>
                <a:gd name="T94" fmla="*/ 2180 w 2335"/>
                <a:gd name="T95" fmla="*/ 585 h 2332"/>
                <a:gd name="T96" fmla="*/ 2243 w 2335"/>
                <a:gd name="T97" fmla="*/ 712 h 2332"/>
                <a:gd name="T98" fmla="*/ 2291 w 2335"/>
                <a:gd name="T99" fmla="*/ 847 h 2332"/>
                <a:gd name="T100" fmla="*/ 2321 w 2335"/>
                <a:gd name="T101" fmla="*/ 989 h 2332"/>
                <a:gd name="T102" fmla="*/ 2335 w 2335"/>
                <a:gd name="T103" fmla="*/ 1136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2">
                  <a:moveTo>
                    <a:pt x="2335" y="1166"/>
                  </a:moveTo>
                  <a:lnTo>
                    <a:pt x="2335" y="1166"/>
                  </a:lnTo>
                  <a:lnTo>
                    <a:pt x="2335" y="1196"/>
                  </a:lnTo>
                  <a:lnTo>
                    <a:pt x="2334" y="1226"/>
                  </a:lnTo>
                  <a:lnTo>
                    <a:pt x="2332" y="1256"/>
                  </a:lnTo>
                  <a:lnTo>
                    <a:pt x="2329" y="1286"/>
                  </a:lnTo>
                  <a:lnTo>
                    <a:pt x="2325" y="1315"/>
                  </a:lnTo>
                  <a:lnTo>
                    <a:pt x="2321" y="1343"/>
                  </a:lnTo>
                  <a:lnTo>
                    <a:pt x="2317" y="1372"/>
                  </a:lnTo>
                  <a:lnTo>
                    <a:pt x="2311" y="1401"/>
                  </a:lnTo>
                  <a:lnTo>
                    <a:pt x="2305" y="1430"/>
                  </a:lnTo>
                  <a:lnTo>
                    <a:pt x="2299" y="1458"/>
                  </a:lnTo>
                  <a:lnTo>
                    <a:pt x="2291" y="1485"/>
                  </a:lnTo>
                  <a:lnTo>
                    <a:pt x="2283" y="1513"/>
                  </a:lnTo>
                  <a:lnTo>
                    <a:pt x="2274" y="1540"/>
                  </a:lnTo>
                  <a:lnTo>
                    <a:pt x="2264" y="1568"/>
                  </a:lnTo>
                  <a:lnTo>
                    <a:pt x="2254" y="1594"/>
                  </a:lnTo>
                  <a:lnTo>
                    <a:pt x="2243" y="1620"/>
                  </a:lnTo>
                  <a:lnTo>
                    <a:pt x="2231" y="1647"/>
                  </a:lnTo>
                  <a:lnTo>
                    <a:pt x="2220" y="1672"/>
                  </a:lnTo>
                  <a:lnTo>
                    <a:pt x="2207" y="1697"/>
                  </a:lnTo>
                  <a:lnTo>
                    <a:pt x="2194" y="1722"/>
                  </a:lnTo>
                  <a:lnTo>
                    <a:pt x="2180" y="1747"/>
                  </a:lnTo>
                  <a:lnTo>
                    <a:pt x="2166" y="1770"/>
                  </a:lnTo>
                  <a:lnTo>
                    <a:pt x="2151" y="1795"/>
                  </a:lnTo>
                  <a:lnTo>
                    <a:pt x="2135" y="1819"/>
                  </a:lnTo>
                  <a:lnTo>
                    <a:pt x="2119" y="1841"/>
                  </a:lnTo>
                  <a:lnTo>
                    <a:pt x="2103" y="1864"/>
                  </a:lnTo>
                  <a:lnTo>
                    <a:pt x="2086" y="1886"/>
                  </a:lnTo>
                  <a:lnTo>
                    <a:pt x="2069" y="1908"/>
                  </a:lnTo>
                  <a:lnTo>
                    <a:pt x="2051" y="1930"/>
                  </a:lnTo>
                  <a:lnTo>
                    <a:pt x="2032" y="1950"/>
                  </a:lnTo>
                  <a:lnTo>
                    <a:pt x="2012" y="1971"/>
                  </a:lnTo>
                  <a:lnTo>
                    <a:pt x="1993" y="1990"/>
                  </a:lnTo>
                  <a:lnTo>
                    <a:pt x="1973" y="2011"/>
                  </a:lnTo>
                  <a:lnTo>
                    <a:pt x="1952" y="2030"/>
                  </a:lnTo>
                  <a:lnTo>
                    <a:pt x="1931" y="2048"/>
                  </a:lnTo>
                  <a:lnTo>
                    <a:pt x="1910" y="2066"/>
                  </a:lnTo>
                  <a:lnTo>
                    <a:pt x="1888" y="2083"/>
                  </a:lnTo>
                  <a:lnTo>
                    <a:pt x="1866" y="2100"/>
                  </a:lnTo>
                  <a:lnTo>
                    <a:pt x="1843" y="2117"/>
                  </a:lnTo>
                  <a:lnTo>
                    <a:pt x="1820" y="2133"/>
                  </a:lnTo>
                  <a:lnTo>
                    <a:pt x="1796" y="2148"/>
                  </a:lnTo>
                  <a:lnTo>
                    <a:pt x="1773" y="2163"/>
                  </a:lnTo>
                  <a:lnTo>
                    <a:pt x="1748" y="2178"/>
                  </a:lnTo>
                  <a:lnTo>
                    <a:pt x="1724" y="2191"/>
                  </a:lnTo>
                  <a:lnTo>
                    <a:pt x="1699" y="2205"/>
                  </a:lnTo>
                  <a:lnTo>
                    <a:pt x="1674" y="2218"/>
                  </a:lnTo>
                  <a:lnTo>
                    <a:pt x="1648" y="2230"/>
                  </a:lnTo>
                  <a:lnTo>
                    <a:pt x="1622" y="2240"/>
                  </a:lnTo>
                  <a:lnTo>
                    <a:pt x="1596" y="2252"/>
                  </a:lnTo>
                  <a:lnTo>
                    <a:pt x="1569" y="2262"/>
                  </a:lnTo>
                  <a:lnTo>
                    <a:pt x="1542" y="2271"/>
                  </a:lnTo>
                  <a:lnTo>
                    <a:pt x="1514" y="2280"/>
                  </a:lnTo>
                  <a:lnTo>
                    <a:pt x="1488" y="2288"/>
                  </a:lnTo>
                  <a:lnTo>
                    <a:pt x="1460" y="2296"/>
                  </a:lnTo>
                  <a:lnTo>
                    <a:pt x="1431" y="2302"/>
                  </a:lnTo>
                  <a:lnTo>
                    <a:pt x="1403" y="2309"/>
                  </a:lnTo>
                  <a:lnTo>
                    <a:pt x="1374" y="2314"/>
                  </a:lnTo>
                  <a:lnTo>
                    <a:pt x="1346" y="2319"/>
                  </a:lnTo>
                  <a:lnTo>
                    <a:pt x="1317" y="2324"/>
                  </a:lnTo>
                  <a:lnTo>
                    <a:pt x="1287" y="2327"/>
                  </a:lnTo>
                  <a:lnTo>
                    <a:pt x="1258" y="2329"/>
                  </a:lnTo>
                  <a:lnTo>
                    <a:pt x="1228" y="2331"/>
                  </a:lnTo>
                  <a:lnTo>
                    <a:pt x="1198" y="2332"/>
                  </a:lnTo>
                  <a:lnTo>
                    <a:pt x="1168" y="2332"/>
                  </a:lnTo>
                  <a:lnTo>
                    <a:pt x="1168" y="2332"/>
                  </a:lnTo>
                  <a:lnTo>
                    <a:pt x="1137" y="2332"/>
                  </a:lnTo>
                  <a:lnTo>
                    <a:pt x="1107" y="2331"/>
                  </a:lnTo>
                  <a:lnTo>
                    <a:pt x="1078" y="2329"/>
                  </a:lnTo>
                  <a:lnTo>
                    <a:pt x="1048" y="2327"/>
                  </a:lnTo>
                  <a:lnTo>
                    <a:pt x="1020" y="2324"/>
                  </a:lnTo>
                  <a:lnTo>
                    <a:pt x="990" y="2319"/>
                  </a:lnTo>
                  <a:lnTo>
                    <a:pt x="961" y="2314"/>
                  </a:lnTo>
                  <a:lnTo>
                    <a:pt x="933" y="2309"/>
                  </a:lnTo>
                  <a:lnTo>
                    <a:pt x="904" y="2302"/>
                  </a:lnTo>
                  <a:lnTo>
                    <a:pt x="876" y="2296"/>
                  </a:lnTo>
                  <a:lnTo>
                    <a:pt x="849" y="2288"/>
                  </a:lnTo>
                  <a:lnTo>
                    <a:pt x="821" y="2280"/>
                  </a:lnTo>
                  <a:lnTo>
                    <a:pt x="793" y="2271"/>
                  </a:lnTo>
                  <a:lnTo>
                    <a:pt x="766" y="2262"/>
                  </a:lnTo>
                  <a:lnTo>
                    <a:pt x="740" y="2252"/>
                  </a:lnTo>
                  <a:lnTo>
                    <a:pt x="713" y="2240"/>
                  </a:lnTo>
                  <a:lnTo>
                    <a:pt x="687" y="2230"/>
                  </a:lnTo>
                  <a:lnTo>
                    <a:pt x="662" y="2218"/>
                  </a:lnTo>
                  <a:lnTo>
                    <a:pt x="636" y="2205"/>
                  </a:lnTo>
                  <a:lnTo>
                    <a:pt x="611" y="2191"/>
                  </a:lnTo>
                  <a:lnTo>
                    <a:pt x="587" y="2178"/>
                  </a:lnTo>
                  <a:lnTo>
                    <a:pt x="562" y="2163"/>
                  </a:lnTo>
                  <a:lnTo>
                    <a:pt x="539" y="2148"/>
                  </a:lnTo>
                  <a:lnTo>
                    <a:pt x="515" y="2133"/>
                  </a:lnTo>
                  <a:lnTo>
                    <a:pt x="492" y="2117"/>
                  </a:lnTo>
                  <a:lnTo>
                    <a:pt x="469" y="2100"/>
                  </a:lnTo>
                  <a:lnTo>
                    <a:pt x="447" y="2083"/>
                  </a:lnTo>
                  <a:lnTo>
                    <a:pt x="425" y="2066"/>
                  </a:lnTo>
                  <a:lnTo>
                    <a:pt x="404" y="2048"/>
                  </a:lnTo>
                  <a:lnTo>
                    <a:pt x="383" y="2030"/>
                  </a:lnTo>
                  <a:lnTo>
                    <a:pt x="362" y="2011"/>
                  </a:lnTo>
                  <a:lnTo>
                    <a:pt x="342" y="1990"/>
                  </a:lnTo>
                  <a:lnTo>
                    <a:pt x="323" y="1971"/>
                  </a:lnTo>
                  <a:lnTo>
                    <a:pt x="304" y="1950"/>
                  </a:lnTo>
                  <a:lnTo>
                    <a:pt x="285" y="1930"/>
                  </a:lnTo>
                  <a:lnTo>
                    <a:pt x="267" y="1908"/>
                  </a:lnTo>
                  <a:lnTo>
                    <a:pt x="249" y="1886"/>
                  </a:lnTo>
                  <a:lnTo>
                    <a:pt x="232" y="1864"/>
                  </a:lnTo>
                  <a:lnTo>
                    <a:pt x="216" y="1841"/>
                  </a:lnTo>
                  <a:lnTo>
                    <a:pt x="200" y="1819"/>
                  </a:lnTo>
                  <a:lnTo>
                    <a:pt x="184" y="1795"/>
                  </a:lnTo>
                  <a:lnTo>
                    <a:pt x="169" y="1770"/>
                  </a:lnTo>
                  <a:lnTo>
                    <a:pt x="155" y="1747"/>
                  </a:lnTo>
                  <a:lnTo>
                    <a:pt x="141" y="1722"/>
                  </a:lnTo>
                  <a:lnTo>
                    <a:pt x="128" y="1697"/>
                  </a:lnTo>
                  <a:lnTo>
                    <a:pt x="116" y="1672"/>
                  </a:lnTo>
                  <a:lnTo>
                    <a:pt x="104" y="1647"/>
                  </a:lnTo>
                  <a:lnTo>
                    <a:pt x="92" y="1620"/>
                  </a:lnTo>
                  <a:lnTo>
                    <a:pt x="81" y="1594"/>
                  </a:lnTo>
                  <a:lnTo>
                    <a:pt x="72" y="1568"/>
                  </a:lnTo>
                  <a:lnTo>
                    <a:pt x="62" y="1540"/>
                  </a:lnTo>
                  <a:lnTo>
                    <a:pt x="53" y="1513"/>
                  </a:lnTo>
                  <a:lnTo>
                    <a:pt x="45" y="1485"/>
                  </a:lnTo>
                  <a:lnTo>
                    <a:pt x="38" y="1458"/>
                  </a:lnTo>
                  <a:lnTo>
                    <a:pt x="30" y="1430"/>
                  </a:lnTo>
                  <a:lnTo>
                    <a:pt x="25" y="1401"/>
                  </a:lnTo>
                  <a:lnTo>
                    <a:pt x="18" y="1372"/>
                  </a:lnTo>
                  <a:lnTo>
                    <a:pt x="14" y="1343"/>
                  </a:lnTo>
                  <a:lnTo>
                    <a:pt x="10" y="1315"/>
                  </a:lnTo>
                  <a:lnTo>
                    <a:pt x="7" y="1286"/>
                  </a:lnTo>
                  <a:lnTo>
                    <a:pt x="4" y="1256"/>
                  </a:lnTo>
                  <a:lnTo>
                    <a:pt x="2" y="1226"/>
                  </a:lnTo>
                  <a:lnTo>
                    <a:pt x="1" y="1196"/>
                  </a:lnTo>
                  <a:lnTo>
                    <a:pt x="0" y="1166"/>
                  </a:lnTo>
                  <a:lnTo>
                    <a:pt x="0" y="1166"/>
                  </a:lnTo>
                  <a:lnTo>
                    <a:pt x="1" y="1136"/>
                  </a:lnTo>
                  <a:lnTo>
                    <a:pt x="2" y="1106"/>
                  </a:lnTo>
                  <a:lnTo>
                    <a:pt x="4" y="1076"/>
                  </a:lnTo>
                  <a:lnTo>
                    <a:pt x="7" y="1047"/>
                  </a:lnTo>
                  <a:lnTo>
                    <a:pt x="10" y="1018"/>
                  </a:lnTo>
                  <a:lnTo>
                    <a:pt x="14" y="989"/>
                  </a:lnTo>
                  <a:lnTo>
                    <a:pt x="18" y="960"/>
                  </a:lnTo>
                  <a:lnTo>
                    <a:pt x="25" y="931"/>
                  </a:lnTo>
                  <a:lnTo>
                    <a:pt x="30" y="902"/>
                  </a:lnTo>
                  <a:lnTo>
                    <a:pt x="38" y="875"/>
                  </a:lnTo>
                  <a:lnTo>
                    <a:pt x="45" y="847"/>
                  </a:lnTo>
                  <a:lnTo>
                    <a:pt x="53" y="819"/>
                  </a:lnTo>
                  <a:lnTo>
                    <a:pt x="62" y="792"/>
                  </a:lnTo>
                  <a:lnTo>
                    <a:pt x="72" y="765"/>
                  </a:lnTo>
                  <a:lnTo>
                    <a:pt x="81" y="739"/>
                  </a:lnTo>
                  <a:lnTo>
                    <a:pt x="92" y="712"/>
                  </a:lnTo>
                  <a:lnTo>
                    <a:pt x="104" y="687"/>
                  </a:lnTo>
                  <a:lnTo>
                    <a:pt x="116" y="660"/>
                  </a:lnTo>
                  <a:lnTo>
                    <a:pt x="128" y="635"/>
                  </a:lnTo>
                  <a:lnTo>
                    <a:pt x="141" y="610"/>
                  </a:lnTo>
                  <a:lnTo>
                    <a:pt x="155" y="585"/>
                  </a:lnTo>
                  <a:lnTo>
                    <a:pt x="169" y="562"/>
                  </a:lnTo>
                  <a:lnTo>
                    <a:pt x="184" y="537"/>
                  </a:lnTo>
                  <a:lnTo>
                    <a:pt x="200" y="514"/>
                  </a:lnTo>
                  <a:lnTo>
                    <a:pt x="216" y="491"/>
                  </a:lnTo>
                  <a:lnTo>
                    <a:pt x="232" y="468"/>
                  </a:lnTo>
                  <a:lnTo>
                    <a:pt x="249" y="446"/>
                  </a:lnTo>
                  <a:lnTo>
                    <a:pt x="267" y="424"/>
                  </a:lnTo>
                  <a:lnTo>
                    <a:pt x="285" y="403"/>
                  </a:lnTo>
                  <a:lnTo>
                    <a:pt x="304" y="382"/>
                  </a:lnTo>
                  <a:lnTo>
                    <a:pt x="323" y="361"/>
                  </a:lnTo>
                  <a:lnTo>
                    <a:pt x="342" y="342"/>
                  </a:lnTo>
                  <a:lnTo>
                    <a:pt x="362" y="322"/>
                  </a:lnTo>
                  <a:lnTo>
                    <a:pt x="383" y="302"/>
                  </a:lnTo>
                  <a:lnTo>
                    <a:pt x="404" y="284"/>
                  </a:lnTo>
                  <a:lnTo>
                    <a:pt x="425" y="266"/>
                  </a:lnTo>
                  <a:lnTo>
                    <a:pt x="447" y="249"/>
                  </a:lnTo>
                  <a:lnTo>
                    <a:pt x="469" y="232"/>
                  </a:lnTo>
                  <a:lnTo>
                    <a:pt x="492" y="215"/>
                  </a:lnTo>
                  <a:lnTo>
                    <a:pt x="515" y="199"/>
                  </a:lnTo>
                  <a:lnTo>
                    <a:pt x="539" y="184"/>
                  </a:lnTo>
                  <a:lnTo>
                    <a:pt x="562" y="169"/>
                  </a:lnTo>
                  <a:lnTo>
                    <a:pt x="587" y="154"/>
                  </a:lnTo>
                  <a:lnTo>
                    <a:pt x="611" y="141"/>
                  </a:lnTo>
                  <a:lnTo>
                    <a:pt x="636" y="127"/>
                  </a:lnTo>
                  <a:lnTo>
                    <a:pt x="662" y="114"/>
                  </a:lnTo>
                  <a:lnTo>
                    <a:pt x="687" y="103"/>
                  </a:lnTo>
                  <a:lnTo>
                    <a:pt x="713" y="92"/>
                  </a:lnTo>
                  <a:lnTo>
                    <a:pt x="740" y="80"/>
                  </a:lnTo>
                  <a:lnTo>
                    <a:pt x="766" y="71"/>
                  </a:lnTo>
                  <a:lnTo>
                    <a:pt x="793" y="61"/>
                  </a:lnTo>
                  <a:lnTo>
                    <a:pt x="821" y="53"/>
                  </a:lnTo>
                  <a:lnTo>
                    <a:pt x="849" y="44"/>
                  </a:lnTo>
                  <a:lnTo>
                    <a:pt x="876" y="36"/>
                  </a:lnTo>
                  <a:lnTo>
                    <a:pt x="904" y="30"/>
                  </a:lnTo>
                  <a:lnTo>
                    <a:pt x="933" y="24"/>
                  </a:lnTo>
                  <a:lnTo>
                    <a:pt x="961" y="18"/>
                  </a:lnTo>
                  <a:lnTo>
                    <a:pt x="990" y="13"/>
                  </a:lnTo>
                  <a:lnTo>
                    <a:pt x="1020" y="9"/>
                  </a:lnTo>
                  <a:lnTo>
                    <a:pt x="1048" y="6"/>
                  </a:lnTo>
                  <a:lnTo>
                    <a:pt x="1078" y="3"/>
                  </a:lnTo>
                  <a:lnTo>
                    <a:pt x="1107" y="1"/>
                  </a:lnTo>
                  <a:lnTo>
                    <a:pt x="1137" y="0"/>
                  </a:lnTo>
                  <a:lnTo>
                    <a:pt x="1168" y="0"/>
                  </a:lnTo>
                  <a:lnTo>
                    <a:pt x="1168" y="0"/>
                  </a:lnTo>
                  <a:lnTo>
                    <a:pt x="1198" y="0"/>
                  </a:lnTo>
                  <a:lnTo>
                    <a:pt x="1228" y="1"/>
                  </a:lnTo>
                  <a:lnTo>
                    <a:pt x="1258" y="3"/>
                  </a:lnTo>
                  <a:lnTo>
                    <a:pt x="1287" y="6"/>
                  </a:lnTo>
                  <a:lnTo>
                    <a:pt x="1317" y="9"/>
                  </a:lnTo>
                  <a:lnTo>
                    <a:pt x="1346" y="13"/>
                  </a:lnTo>
                  <a:lnTo>
                    <a:pt x="1374" y="18"/>
                  </a:lnTo>
                  <a:lnTo>
                    <a:pt x="1403" y="24"/>
                  </a:lnTo>
                  <a:lnTo>
                    <a:pt x="1431" y="30"/>
                  </a:lnTo>
                  <a:lnTo>
                    <a:pt x="1460" y="36"/>
                  </a:lnTo>
                  <a:lnTo>
                    <a:pt x="1488" y="44"/>
                  </a:lnTo>
                  <a:lnTo>
                    <a:pt x="1514" y="53"/>
                  </a:lnTo>
                  <a:lnTo>
                    <a:pt x="1542" y="61"/>
                  </a:lnTo>
                  <a:lnTo>
                    <a:pt x="1569" y="71"/>
                  </a:lnTo>
                  <a:lnTo>
                    <a:pt x="1596" y="80"/>
                  </a:lnTo>
                  <a:lnTo>
                    <a:pt x="1622" y="92"/>
                  </a:lnTo>
                  <a:lnTo>
                    <a:pt x="1648" y="103"/>
                  </a:lnTo>
                  <a:lnTo>
                    <a:pt x="1674" y="114"/>
                  </a:lnTo>
                  <a:lnTo>
                    <a:pt x="1699" y="127"/>
                  </a:lnTo>
                  <a:lnTo>
                    <a:pt x="1724" y="141"/>
                  </a:lnTo>
                  <a:lnTo>
                    <a:pt x="1748" y="154"/>
                  </a:lnTo>
                  <a:lnTo>
                    <a:pt x="1773" y="169"/>
                  </a:lnTo>
                  <a:lnTo>
                    <a:pt x="1796" y="184"/>
                  </a:lnTo>
                  <a:lnTo>
                    <a:pt x="1820" y="199"/>
                  </a:lnTo>
                  <a:lnTo>
                    <a:pt x="1843" y="215"/>
                  </a:lnTo>
                  <a:lnTo>
                    <a:pt x="1866" y="232"/>
                  </a:lnTo>
                  <a:lnTo>
                    <a:pt x="1888" y="249"/>
                  </a:lnTo>
                  <a:lnTo>
                    <a:pt x="1910" y="266"/>
                  </a:lnTo>
                  <a:lnTo>
                    <a:pt x="1931" y="284"/>
                  </a:lnTo>
                  <a:lnTo>
                    <a:pt x="1952" y="302"/>
                  </a:lnTo>
                  <a:lnTo>
                    <a:pt x="1973" y="322"/>
                  </a:lnTo>
                  <a:lnTo>
                    <a:pt x="1993" y="342"/>
                  </a:lnTo>
                  <a:lnTo>
                    <a:pt x="2012" y="361"/>
                  </a:lnTo>
                  <a:lnTo>
                    <a:pt x="2032" y="382"/>
                  </a:lnTo>
                  <a:lnTo>
                    <a:pt x="2051" y="403"/>
                  </a:lnTo>
                  <a:lnTo>
                    <a:pt x="2069" y="424"/>
                  </a:lnTo>
                  <a:lnTo>
                    <a:pt x="2086" y="446"/>
                  </a:lnTo>
                  <a:lnTo>
                    <a:pt x="2103" y="468"/>
                  </a:lnTo>
                  <a:lnTo>
                    <a:pt x="2119" y="491"/>
                  </a:lnTo>
                  <a:lnTo>
                    <a:pt x="2135" y="514"/>
                  </a:lnTo>
                  <a:lnTo>
                    <a:pt x="2151" y="537"/>
                  </a:lnTo>
                  <a:lnTo>
                    <a:pt x="2166" y="562"/>
                  </a:lnTo>
                  <a:lnTo>
                    <a:pt x="2180" y="585"/>
                  </a:lnTo>
                  <a:lnTo>
                    <a:pt x="2194" y="610"/>
                  </a:lnTo>
                  <a:lnTo>
                    <a:pt x="2207" y="635"/>
                  </a:lnTo>
                  <a:lnTo>
                    <a:pt x="2220" y="660"/>
                  </a:lnTo>
                  <a:lnTo>
                    <a:pt x="2231" y="687"/>
                  </a:lnTo>
                  <a:lnTo>
                    <a:pt x="2243" y="712"/>
                  </a:lnTo>
                  <a:lnTo>
                    <a:pt x="2254" y="739"/>
                  </a:lnTo>
                  <a:lnTo>
                    <a:pt x="2264" y="765"/>
                  </a:lnTo>
                  <a:lnTo>
                    <a:pt x="2274" y="792"/>
                  </a:lnTo>
                  <a:lnTo>
                    <a:pt x="2283" y="819"/>
                  </a:lnTo>
                  <a:lnTo>
                    <a:pt x="2291" y="847"/>
                  </a:lnTo>
                  <a:lnTo>
                    <a:pt x="2299" y="875"/>
                  </a:lnTo>
                  <a:lnTo>
                    <a:pt x="2305" y="902"/>
                  </a:lnTo>
                  <a:lnTo>
                    <a:pt x="2311" y="931"/>
                  </a:lnTo>
                  <a:lnTo>
                    <a:pt x="2317" y="960"/>
                  </a:lnTo>
                  <a:lnTo>
                    <a:pt x="2321" y="989"/>
                  </a:lnTo>
                  <a:lnTo>
                    <a:pt x="2325" y="1018"/>
                  </a:lnTo>
                  <a:lnTo>
                    <a:pt x="2329" y="1047"/>
                  </a:lnTo>
                  <a:lnTo>
                    <a:pt x="2332" y="1076"/>
                  </a:lnTo>
                  <a:lnTo>
                    <a:pt x="2334" y="1106"/>
                  </a:lnTo>
                  <a:lnTo>
                    <a:pt x="2335"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B9562337-0606-49ED-B307-A35643DA5CDC}"/>
                </a:ext>
              </a:extLst>
            </p:cNvPr>
            <p:cNvSpPr>
              <a:spLocks/>
            </p:cNvSpPr>
            <p:nvPr/>
          </p:nvSpPr>
          <p:spPr bwMode="auto">
            <a:xfrm>
              <a:off x="5116" y="1184"/>
              <a:ext cx="467" cy="467"/>
            </a:xfrm>
            <a:custGeom>
              <a:avLst/>
              <a:gdLst>
                <a:gd name="T0" fmla="*/ 2331 w 2335"/>
                <a:gd name="T1" fmla="*/ 1255 h 2333"/>
                <a:gd name="T2" fmla="*/ 2311 w 2335"/>
                <a:gd name="T3" fmla="*/ 1400 h 2333"/>
                <a:gd name="T4" fmla="*/ 2273 w 2335"/>
                <a:gd name="T5" fmla="*/ 1540 h 2333"/>
                <a:gd name="T6" fmla="*/ 2220 w 2335"/>
                <a:gd name="T7" fmla="*/ 1672 h 2333"/>
                <a:gd name="T8" fmla="*/ 2150 w 2335"/>
                <a:gd name="T9" fmla="*/ 1794 h 2333"/>
                <a:gd name="T10" fmla="*/ 2068 w 2335"/>
                <a:gd name="T11" fmla="*/ 1908 h 2333"/>
                <a:gd name="T12" fmla="*/ 1973 w 2335"/>
                <a:gd name="T13" fmla="*/ 2010 h 2333"/>
                <a:gd name="T14" fmla="*/ 1866 w 2335"/>
                <a:gd name="T15" fmla="*/ 2101 h 2333"/>
                <a:gd name="T16" fmla="*/ 1749 w 2335"/>
                <a:gd name="T17" fmla="*/ 2178 h 2333"/>
                <a:gd name="T18" fmla="*/ 1621 w 2335"/>
                <a:gd name="T19" fmla="*/ 2241 h 2333"/>
                <a:gd name="T20" fmla="*/ 1487 w 2335"/>
                <a:gd name="T21" fmla="*/ 2288 h 2333"/>
                <a:gd name="T22" fmla="*/ 1346 w 2335"/>
                <a:gd name="T23" fmla="*/ 2319 h 2333"/>
                <a:gd name="T24" fmla="*/ 1197 w 2335"/>
                <a:gd name="T25" fmla="*/ 2331 h 2333"/>
                <a:gd name="T26" fmla="*/ 1077 w 2335"/>
                <a:gd name="T27" fmla="*/ 2328 h 2333"/>
                <a:gd name="T28" fmla="*/ 932 w 2335"/>
                <a:gd name="T29" fmla="*/ 2308 h 2333"/>
                <a:gd name="T30" fmla="*/ 793 w 2335"/>
                <a:gd name="T31" fmla="*/ 2271 h 2333"/>
                <a:gd name="T32" fmla="*/ 662 w 2335"/>
                <a:gd name="T33" fmla="*/ 2217 h 2333"/>
                <a:gd name="T34" fmla="*/ 538 w 2335"/>
                <a:gd name="T35" fmla="*/ 2149 h 2333"/>
                <a:gd name="T36" fmla="*/ 425 w 2335"/>
                <a:gd name="T37" fmla="*/ 2066 h 2333"/>
                <a:gd name="T38" fmla="*/ 323 w 2335"/>
                <a:gd name="T39" fmla="*/ 1971 h 2333"/>
                <a:gd name="T40" fmla="*/ 232 w 2335"/>
                <a:gd name="T41" fmla="*/ 1864 h 2333"/>
                <a:gd name="T42" fmla="*/ 155 w 2335"/>
                <a:gd name="T43" fmla="*/ 1746 h 2333"/>
                <a:gd name="T44" fmla="*/ 92 w 2335"/>
                <a:gd name="T45" fmla="*/ 1620 h 2333"/>
                <a:gd name="T46" fmla="*/ 44 w 2335"/>
                <a:gd name="T47" fmla="*/ 1485 h 2333"/>
                <a:gd name="T48" fmla="*/ 13 w 2335"/>
                <a:gd name="T49" fmla="*/ 1344 h 2333"/>
                <a:gd name="T50" fmla="*/ 0 w 2335"/>
                <a:gd name="T51" fmla="*/ 1196 h 2333"/>
                <a:gd name="T52" fmla="*/ 4 w 2335"/>
                <a:gd name="T53" fmla="*/ 1076 h 2333"/>
                <a:gd name="T54" fmla="*/ 24 w 2335"/>
                <a:gd name="T55" fmla="*/ 931 h 2333"/>
                <a:gd name="T56" fmla="*/ 61 w 2335"/>
                <a:gd name="T57" fmla="*/ 792 h 2333"/>
                <a:gd name="T58" fmla="*/ 116 w 2335"/>
                <a:gd name="T59" fmla="*/ 661 h 2333"/>
                <a:gd name="T60" fmla="*/ 184 w 2335"/>
                <a:gd name="T61" fmla="*/ 538 h 2333"/>
                <a:gd name="T62" fmla="*/ 266 w 2335"/>
                <a:gd name="T63" fmla="*/ 425 h 2333"/>
                <a:gd name="T64" fmla="*/ 363 w 2335"/>
                <a:gd name="T65" fmla="*/ 322 h 2333"/>
                <a:gd name="T66" fmla="*/ 469 w 2335"/>
                <a:gd name="T67" fmla="*/ 231 h 2333"/>
                <a:gd name="T68" fmla="*/ 587 w 2335"/>
                <a:gd name="T69" fmla="*/ 154 h 2333"/>
                <a:gd name="T70" fmla="*/ 713 w 2335"/>
                <a:gd name="T71" fmla="*/ 91 h 2333"/>
                <a:gd name="T72" fmla="*/ 848 w 2335"/>
                <a:gd name="T73" fmla="*/ 43 h 2333"/>
                <a:gd name="T74" fmla="*/ 990 w 2335"/>
                <a:gd name="T75" fmla="*/ 13 h 2333"/>
                <a:gd name="T76" fmla="*/ 1137 w 2335"/>
                <a:gd name="T77" fmla="*/ 0 h 2333"/>
                <a:gd name="T78" fmla="*/ 1257 w 2335"/>
                <a:gd name="T79" fmla="*/ 3 h 2333"/>
                <a:gd name="T80" fmla="*/ 1402 w 2335"/>
                <a:gd name="T81" fmla="*/ 23 h 2333"/>
                <a:gd name="T82" fmla="*/ 1542 w 2335"/>
                <a:gd name="T83" fmla="*/ 60 h 2333"/>
                <a:gd name="T84" fmla="*/ 1674 w 2335"/>
                <a:gd name="T85" fmla="*/ 115 h 2333"/>
                <a:gd name="T86" fmla="*/ 1797 w 2335"/>
                <a:gd name="T87" fmla="*/ 183 h 2333"/>
                <a:gd name="T88" fmla="*/ 1910 w 2335"/>
                <a:gd name="T89" fmla="*/ 265 h 2333"/>
                <a:gd name="T90" fmla="*/ 2012 w 2335"/>
                <a:gd name="T91" fmla="*/ 362 h 2333"/>
                <a:gd name="T92" fmla="*/ 2103 w 2335"/>
                <a:gd name="T93" fmla="*/ 468 h 2333"/>
                <a:gd name="T94" fmla="*/ 2180 w 2335"/>
                <a:gd name="T95" fmla="*/ 586 h 2333"/>
                <a:gd name="T96" fmla="*/ 2243 w 2335"/>
                <a:gd name="T97" fmla="*/ 712 h 2333"/>
                <a:gd name="T98" fmla="*/ 2290 w 2335"/>
                <a:gd name="T99" fmla="*/ 846 h 2333"/>
                <a:gd name="T100" fmla="*/ 2321 w 2335"/>
                <a:gd name="T101" fmla="*/ 988 h 2333"/>
                <a:gd name="T102" fmla="*/ 2334 w 2335"/>
                <a:gd name="T103" fmla="*/ 1136 h 2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3">
                  <a:moveTo>
                    <a:pt x="2335" y="1166"/>
                  </a:moveTo>
                  <a:lnTo>
                    <a:pt x="2335" y="1166"/>
                  </a:lnTo>
                  <a:lnTo>
                    <a:pt x="2334" y="1196"/>
                  </a:lnTo>
                  <a:lnTo>
                    <a:pt x="2333" y="1226"/>
                  </a:lnTo>
                  <a:lnTo>
                    <a:pt x="2331" y="1255"/>
                  </a:lnTo>
                  <a:lnTo>
                    <a:pt x="2329" y="1285"/>
                  </a:lnTo>
                  <a:lnTo>
                    <a:pt x="2326" y="1314"/>
                  </a:lnTo>
                  <a:lnTo>
                    <a:pt x="2321" y="1344"/>
                  </a:lnTo>
                  <a:lnTo>
                    <a:pt x="2316" y="1373"/>
                  </a:lnTo>
                  <a:lnTo>
                    <a:pt x="2311" y="1400"/>
                  </a:lnTo>
                  <a:lnTo>
                    <a:pt x="2305" y="1429"/>
                  </a:lnTo>
                  <a:lnTo>
                    <a:pt x="2298" y="1457"/>
                  </a:lnTo>
                  <a:lnTo>
                    <a:pt x="2290" y="1485"/>
                  </a:lnTo>
                  <a:lnTo>
                    <a:pt x="2282" y="1513"/>
                  </a:lnTo>
                  <a:lnTo>
                    <a:pt x="2273" y="1540"/>
                  </a:lnTo>
                  <a:lnTo>
                    <a:pt x="2264" y="1567"/>
                  </a:lnTo>
                  <a:lnTo>
                    <a:pt x="2254" y="1594"/>
                  </a:lnTo>
                  <a:lnTo>
                    <a:pt x="2243" y="1620"/>
                  </a:lnTo>
                  <a:lnTo>
                    <a:pt x="2232" y="1646"/>
                  </a:lnTo>
                  <a:lnTo>
                    <a:pt x="2220" y="1672"/>
                  </a:lnTo>
                  <a:lnTo>
                    <a:pt x="2207" y="1697"/>
                  </a:lnTo>
                  <a:lnTo>
                    <a:pt x="2194" y="1722"/>
                  </a:lnTo>
                  <a:lnTo>
                    <a:pt x="2180" y="1746"/>
                  </a:lnTo>
                  <a:lnTo>
                    <a:pt x="2165" y="1771"/>
                  </a:lnTo>
                  <a:lnTo>
                    <a:pt x="2150" y="1794"/>
                  </a:lnTo>
                  <a:lnTo>
                    <a:pt x="2135" y="1818"/>
                  </a:lnTo>
                  <a:lnTo>
                    <a:pt x="2119" y="1841"/>
                  </a:lnTo>
                  <a:lnTo>
                    <a:pt x="2103" y="1864"/>
                  </a:lnTo>
                  <a:lnTo>
                    <a:pt x="2086" y="1886"/>
                  </a:lnTo>
                  <a:lnTo>
                    <a:pt x="2068" y="1908"/>
                  </a:lnTo>
                  <a:lnTo>
                    <a:pt x="2050" y="1929"/>
                  </a:lnTo>
                  <a:lnTo>
                    <a:pt x="2032" y="1950"/>
                  </a:lnTo>
                  <a:lnTo>
                    <a:pt x="2012" y="1971"/>
                  </a:lnTo>
                  <a:lnTo>
                    <a:pt x="1993" y="1991"/>
                  </a:lnTo>
                  <a:lnTo>
                    <a:pt x="1973" y="2010"/>
                  </a:lnTo>
                  <a:lnTo>
                    <a:pt x="1953" y="2029"/>
                  </a:lnTo>
                  <a:lnTo>
                    <a:pt x="1931" y="2047"/>
                  </a:lnTo>
                  <a:lnTo>
                    <a:pt x="1910" y="2066"/>
                  </a:lnTo>
                  <a:lnTo>
                    <a:pt x="1889" y="2084"/>
                  </a:lnTo>
                  <a:lnTo>
                    <a:pt x="1866" y="2101"/>
                  </a:lnTo>
                  <a:lnTo>
                    <a:pt x="1844" y="2117"/>
                  </a:lnTo>
                  <a:lnTo>
                    <a:pt x="1820" y="2133"/>
                  </a:lnTo>
                  <a:lnTo>
                    <a:pt x="1797" y="2149"/>
                  </a:lnTo>
                  <a:lnTo>
                    <a:pt x="1773" y="2164"/>
                  </a:lnTo>
                  <a:lnTo>
                    <a:pt x="1749" y="2178"/>
                  </a:lnTo>
                  <a:lnTo>
                    <a:pt x="1724" y="2192"/>
                  </a:lnTo>
                  <a:lnTo>
                    <a:pt x="1698" y="2204"/>
                  </a:lnTo>
                  <a:lnTo>
                    <a:pt x="1674" y="2217"/>
                  </a:lnTo>
                  <a:lnTo>
                    <a:pt x="1648" y="2229"/>
                  </a:lnTo>
                  <a:lnTo>
                    <a:pt x="1621" y="2241"/>
                  </a:lnTo>
                  <a:lnTo>
                    <a:pt x="1596" y="2251"/>
                  </a:lnTo>
                  <a:lnTo>
                    <a:pt x="1569" y="2261"/>
                  </a:lnTo>
                  <a:lnTo>
                    <a:pt x="1542" y="2271"/>
                  </a:lnTo>
                  <a:lnTo>
                    <a:pt x="1515" y="2280"/>
                  </a:lnTo>
                  <a:lnTo>
                    <a:pt x="1487" y="2288"/>
                  </a:lnTo>
                  <a:lnTo>
                    <a:pt x="1459" y="2295"/>
                  </a:lnTo>
                  <a:lnTo>
                    <a:pt x="1431" y="2303"/>
                  </a:lnTo>
                  <a:lnTo>
                    <a:pt x="1402" y="2308"/>
                  </a:lnTo>
                  <a:lnTo>
                    <a:pt x="1375" y="2314"/>
                  </a:lnTo>
                  <a:lnTo>
                    <a:pt x="1346" y="2319"/>
                  </a:lnTo>
                  <a:lnTo>
                    <a:pt x="1316" y="2323"/>
                  </a:lnTo>
                  <a:lnTo>
                    <a:pt x="1287" y="2326"/>
                  </a:lnTo>
                  <a:lnTo>
                    <a:pt x="1257" y="2328"/>
                  </a:lnTo>
                  <a:lnTo>
                    <a:pt x="1227" y="2330"/>
                  </a:lnTo>
                  <a:lnTo>
                    <a:pt x="1197" y="2331"/>
                  </a:lnTo>
                  <a:lnTo>
                    <a:pt x="1167" y="2333"/>
                  </a:lnTo>
                  <a:lnTo>
                    <a:pt x="1167" y="2333"/>
                  </a:lnTo>
                  <a:lnTo>
                    <a:pt x="1137" y="2331"/>
                  </a:lnTo>
                  <a:lnTo>
                    <a:pt x="1107" y="2330"/>
                  </a:lnTo>
                  <a:lnTo>
                    <a:pt x="1077" y="2328"/>
                  </a:lnTo>
                  <a:lnTo>
                    <a:pt x="1049" y="2326"/>
                  </a:lnTo>
                  <a:lnTo>
                    <a:pt x="1019" y="2323"/>
                  </a:lnTo>
                  <a:lnTo>
                    <a:pt x="990" y="2319"/>
                  </a:lnTo>
                  <a:lnTo>
                    <a:pt x="961" y="2314"/>
                  </a:lnTo>
                  <a:lnTo>
                    <a:pt x="932" y="2308"/>
                  </a:lnTo>
                  <a:lnTo>
                    <a:pt x="904" y="2303"/>
                  </a:lnTo>
                  <a:lnTo>
                    <a:pt x="876" y="2295"/>
                  </a:lnTo>
                  <a:lnTo>
                    <a:pt x="848" y="2288"/>
                  </a:lnTo>
                  <a:lnTo>
                    <a:pt x="820" y="2280"/>
                  </a:lnTo>
                  <a:lnTo>
                    <a:pt x="793" y="2271"/>
                  </a:lnTo>
                  <a:lnTo>
                    <a:pt x="767" y="2261"/>
                  </a:lnTo>
                  <a:lnTo>
                    <a:pt x="740" y="2251"/>
                  </a:lnTo>
                  <a:lnTo>
                    <a:pt x="713" y="2241"/>
                  </a:lnTo>
                  <a:lnTo>
                    <a:pt x="687" y="2229"/>
                  </a:lnTo>
                  <a:lnTo>
                    <a:pt x="662" y="2217"/>
                  </a:lnTo>
                  <a:lnTo>
                    <a:pt x="636" y="2204"/>
                  </a:lnTo>
                  <a:lnTo>
                    <a:pt x="612" y="2192"/>
                  </a:lnTo>
                  <a:lnTo>
                    <a:pt x="587" y="2178"/>
                  </a:lnTo>
                  <a:lnTo>
                    <a:pt x="562" y="2164"/>
                  </a:lnTo>
                  <a:lnTo>
                    <a:pt x="538" y="2149"/>
                  </a:lnTo>
                  <a:lnTo>
                    <a:pt x="514" y="2133"/>
                  </a:lnTo>
                  <a:lnTo>
                    <a:pt x="492" y="2117"/>
                  </a:lnTo>
                  <a:lnTo>
                    <a:pt x="469" y="2101"/>
                  </a:lnTo>
                  <a:lnTo>
                    <a:pt x="447" y="2084"/>
                  </a:lnTo>
                  <a:lnTo>
                    <a:pt x="425" y="2066"/>
                  </a:lnTo>
                  <a:lnTo>
                    <a:pt x="403" y="2047"/>
                  </a:lnTo>
                  <a:lnTo>
                    <a:pt x="383" y="2029"/>
                  </a:lnTo>
                  <a:lnTo>
                    <a:pt x="363" y="2010"/>
                  </a:lnTo>
                  <a:lnTo>
                    <a:pt x="342" y="1991"/>
                  </a:lnTo>
                  <a:lnTo>
                    <a:pt x="323" y="1971"/>
                  </a:lnTo>
                  <a:lnTo>
                    <a:pt x="304" y="1950"/>
                  </a:lnTo>
                  <a:lnTo>
                    <a:pt x="285" y="1929"/>
                  </a:lnTo>
                  <a:lnTo>
                    <a:pt x="266" y="1908"/>
                  </a:lnTo>
                  <a:lnTo>
                    <a:pt x="249" y="1886"/>
                  </a:lnTo>
                  <a:lnTo>
                    <a:pt x="232" y="1864"/>
                  </a:lnTo>
                  <a:lnTo>
                    <a:pt x="215" y="1841"/>
                  </a:lnTo>
                  <a:lnTo>
                    <a:pt x="199" y="1818"/>
                  </a:lnTo>
                  <a:lnTo>
                    <a:pt x="184" y="1794"/>
                  </a:lnTo>
                  <a:lnTo>
                    <a:pt x="169" y="1771"/>
                  </a:lnTo>
                  <a:lnTo>
                    <a:pt x="155" y="1746"/>
                  </a:lnTo>
                  <a:lnTo>
                    <a:pt x="141" y="1722"/>
                  </a:lnTo>
                  <a:lnTo>
                    <a:pt x="128" y="1697"/>
                  </a:lnTo>
                  <a:lnTo>
                    <a:pt x="116" y="1672"/>
                  </a:lnTo>
                  <a:lnTo>
                    <a:pt x="103" y="1646"/>
                  </a:lnTo>
                  <a:lnTo>
                    <a:pt x="92" y="1620"/>
                  </a:lnTo>
                  <a:lnTo>
                    <a:pt x="82" y="1594"/>
                  </a:lnTo>
                  <a:lnTo>
                    <a:pt x="71" y="1567"/>
                  </a:lnTo>
                  <a:lnTo>
                    <a:pt x="61" y="1540"/>
                  </a:lnTo>
                  <a:lnTo>
                    <a:pt x="53" y="1513"/>
                  </a:lnTo>
                  <a:lnTo>
                    <a:pt x="44" y="1485"/>
                  </a:lnTo>
                  <a:lnTo>
                    <a:pt x="37" y="1457"/>
                  </a:lnTo>
                  <a:lnTo>
                    <a:pt x="30" y="1429"/>
                  </a:lnTo>
                  <a:lnTo>
                    <a:pt x="24" y="1400"/>
                  </a:lnTo>
                  <a:lnTo>
                    <a:pt x="19" y="1373"/>
                  </a:lnTo>
                  <a:lnTo>
                    <a:pt x="13" y="1344"/>
                  </a:lnTo>
                  <a:lnTo>
                    <a:pt x="10" y="1314"/>
                  </a:lnTo>
                  <a:lnTo>
                    <a:pt x="7" y="1285"/>
                  </a:lnTo>
                  <a:lnTo>
                    <a:pt x="4" y="1255"/>
                  </a:lnTo>
                  <a:lnTo>
                    <a:pt x="1" y="1226"/>
                  </a:lnTo>
                  <a:lnTo>
                    <a:pt x="0" y="1196"/>
                  </a:lnTo>
                  <a:lnTo>
                    <a:pt x="0" y="1166"/>
                  </a:lnTo>
                  <a:lnTo>
                    <a:pt x="0" y="1166"/>
                  </a:lnTo>
                  <a:lnTo>
                    <a:pt x="0" y="1136"/>
                  </a:lnTo>
                  <a:lnTo>
                    <a:pt x="1" y="1106"/>
                  </a:lnTo>
                  <a:lnTo>
                    <a:pt x="4" y="1076"/>
                  </a:lnTo>
                  <a:lnTo>
                    <a:pt x="7" y="1047"/>
                  </a:lnTo>
                  <a:lnTo>
                    <a:pt x="10" y="1017"/>
                  </a:lnTo>
                  <a:lnTo>
                    <a:pt x="13" y="988"/>
                  </a:lnTo>
                  <a:lnTo>
                    <a:pt x="19" y="959"/>
                  </a:lnTo>
                  <a:lnTo>
                    <a:pt x="24" y="931"/>
                  </a:lnTo>
                  <a:lnTo>
                    <a:pt x="30" y="903"/>
                  </a:lnTo>
                  <a:lnTo>
                    <a:pt x="37" y="874"/>
                  </a:lnTo>
                  <a:lnTo>
                    <a:pt x="44" y="846"/>
                  </a:lnTo>
                  <a:lnTo>
                    <a:pt x="53" y="820"/>
                  </a:lnTo>
                  <a:lnTo>
                    <a:pt x="61" y="792"/>
                  </a:lnTo>
                  <a:lnTo>
                    <a:pt x="71" y="765"/>
                  </a:lnTo>
                  <a:lnTo>
                    <a:pt x="82" y="738"/>
                  </a:lnTo>
                  <a:lnTo>
                    <a:pt x="92" y="712"/>
                  </a:lnTo>
                  <a:lnTo>
                    <a:pt x="103" y="686"/>
                  </a:lnTo>
                  <a:lnTo>
                    <a:pt x="116" y="661"/>
                  </a:lnTo>
                  <a:lnTo>
                    <a:pt x="128" y="635"/>
                  </a:lnTo>
                  <a:lnTo>
                    <a:pt x="141" y="610"/>
                  </a:lnTo>
                  <a:lnTo>
                    <a:pt x="155" y="586"/>
                  </a:lnTo>
                  <a:lnTo>
                    <a:pt x="169" y="561"/>
                  </a:lnTo>
                  <a:lnTo>
                    <a:pt x="184" y="538"/>
                  </a:lnTo>
                  <a:lnTo>
                    <a:pt x="199" y="514"/>
                  </a:lnTo>
                  <a:lnTo>
                    <a:pt x="215" y="491"/>
                  </a:lnTo>
                  <a:lnTo>
                    <a:pt x="232" y="468"/>
                  </a:lnTo>
                  <a:lnTo>
                    <a:pt x="249" y="446"/>
                  </a:lnTo>
                  <a:lnTo>
                    <a:pt x="266" y="425"/>
                  </a:lnTo>
                  <a:lnTo>
                    <a:pt x="285" y="403"/>
                  </a:lnTo>
                  <a:lnTo>
                    <a:pt x="304" y="382"/>
                  </a:lnTo>
                  <a:lnTo>
                    <a:pt x="323" y="362"/>
                  </a:lnTo>
                  <a:lnTo>
                    <a:pt x="342" y="341"/>
                  </a:lnTo>
                  <a:lnTo>
                    <a:pt x="363" y="322"/>
                  </a:lnTo>
                  <a:lnTo>
                    <a:pt x="383" y="303"/>
                  </a:lnTo>
                  <a:lnTo>
                    <a:pt x="403" y="284"/>
                  </a:lnTo>
                  <a:lnTo>
                    <a:pt x="425" y="265"/>
                  </a:lnTo>
                  <a:lnTo>
                    <a:pt x="447" y="248"/>
                  </a:lnTo>
                  <a:lnTo>
                    <a:pt x="469" y="231"/>
                  </a:lnTo>
                  <a:lnTo>
                    <a:pt x="492" y="215"/>
                  </a:lnTo>
                  <a:lnTo>
                    <a:pt x="514" y="199"/>
                  </a:lnTo>
                  <a:lnTo>
                    <a:pt x="538" y="183"/>
                  </a:lnTo>
                  <a:lnTo>
                    <a:pt x="562" y="168"/>
                  </a:lnTo>
                  <a:lnTo>
                    <a:pt x="587" y="154"/>
                  </a:lnTo>
                  <a:lnTo>
                    <a:pt x="612" y="141"/>
                  </a:lnTo>
                  <a:lnTo>
                    <a:pt x="636" y="128"/>
                  </a:lnTo>
                  <a:lnTo>
                    <a:pt x="662" y="115"/>
                  </a:lnTo>
                  <a:lnTo>
                    <a:pt x="687" y="103"/>
                  </a:lnTo>
                  <a:lnTo>
                    <a:pt x="713" y="91"/>
                  </a:lnTo>
                  <a:lnTo>
                    <a:pt x="740" y="81"/>
                  </a:lnTo>
                  <a:lnTo>
                    <a:pt x="767" y="70"/>
                  </a:lnTo>
                  <a:lnTo>
                    <a:pt x="793" y="60"/>
                  </a:lnTo>
                  <a:lnTo>
                    <a:pt x="820" y="52"/>
                  </a:lnTo>
                  <a:lnTo>
                    <a:pt x="848" y="43"/>
                  </a:lnTo>
                  <a:lnTo>
                    <a:pt x="876" y="36"/>
                  </a:lnTo>
                  <a:lnTo>
                    <a:pt x="904" y="29"/>
                  </a:lnTo>
                  <a:lnTo>
                    <a:pt x="932" y="23"/>
                  </a:lnTo>
                  <a:lnTo>
                    <a:pt x="961" y="18"/>
                  </a:lnTo>
                  <a:lnTo>
                    <a:pt x="990" y="13"/>
                  </a:lnTo>
                  <a:lnTo>
                    <a:pt x="1019" y="9"/>
                  </a:lnTo>
                  <a:lnTo>
                    <a:pt x="1049" y="6"/>
                  </a:lnTo>
                  <a:lnTo>
                    <a:pt x="1077" y="3"/>
                  </a:lnTo>
                  <a:lnTo>
                    <a:pt x="1107" y="1"/>
                  </a:lnTo>
                  <a:lnTo>
                    <a:pt x="1137" y="0"/>
                  </a:lnTo>
                  <a:lnTo>
                    <a:pt x="1167" y="0"/>
                  </a:lnTo>
                  <a:lnTo>
                    <a:pt x="1167" y="0"/>
                  </a:lnTo>
                  <a:lnTo>
                    <a:pt x="1197" y="0"/>
                  </a:lnTo>
                  <a:lnTo>
                    <a:pt x="1227" y="1"/>
                  </a:lnTo>
                  <a:lnTo>
                    <a:pt x="1257" y="3"/>
                  </a:lnTo>
                  <a:lnTo>
                    <a:pt x="1287" y="6"/>
                  </a:lnTo>
                  <a:lnTo>
                    <a:pt x="1316" y="9"/>
                  </a:lnTo>
                  <a:lnTo>
                    <a:pt x="1346" y="13"/>
                  </a:lnTo>
                  <a:lnTo>
                    <a:pt x="1375" y="18"/>
                  </a:lnTo>
                  <a:lnTo>
                    <a:pt x="1402" y="23"/>
                  </a:lnTo>
                  <a:lnTo>
                    <a:pt x="1431" y="29"/>
                  </a:lnTo>
                  <a:lnTo>
                    <a:pt x="1459" y="36"/>
                  </a:lnTo>
                  <a:lnTo>
                    <a:pt x="1487" y="43"/>
                  </a:lnTo>
                  <a:lnTo>
                    <a:pt x="1515" y="52"/>
                  </a:lnTo>
                  <a:lnTo>
                    <a:pt x="1542" y="60"/>
                  </a:lnTo>
                  <a:lnTo>
                    <a:pt x="1569" y="70"/>
                  </a:lnTo>
                  <a:lnTo>
                    <a:pt x="1596" y="81"/>
                  </a:lnTo>
                  <a:lnTo>
                    <a:pt x="1621" y="91"/>
                  </a:lnTo>
                  <a:lnTo>
                    <a:pt x="1648" y="103"/>
                  </a:lnTo>
                  <a:lnTo>
                    <a:pt x="1674" y="115"/>
                  </a:lnTo>
                  <a:lnTo>
                    <a:pt x="1698" y="128"/>
                  </a:lnTo>
                  <a:lnTo>
                    <a:pt x="1724" y="141"/>
                  </a:lnTo>
                  <a:lnTo>
                    <a:pt x="1749" y="154"/>
                  </a:lnTo>
                  <a:lnTo>
                    <a:pt x="1773" y="168"/>
                  </a:lnTo>
                  <a:lnTo>
                    <a:pt x="1797" y="183"/>
                  </a:lnTo>
                  <a:lnTo>
                    <a:pt x="1820" y="199"/>
                  </a:lnTo>
                  <a:lnTo>
                    <a:pt x="1844" y="215"/>
                  </a:lnTo>
                  <a:lnTo>
                    <a:pt x="1866" y="231"/>
                  </a:lnTo>
                  <a:lnTo>
                    <a:pt x="1889" y="248"/>
                  </a:lnTo>
                  <a:lnTo>
                    <a:pt x="1910" y="265"/>
                  </a:lnTo>
                  <a:lnTo>
                    <a:pt x="1931" y="284"/>
                  </a:lnTo>
                  <a:lnTo>
                    <a:pt x="1953" y="303"/>
                  </a:lnTo>
                  <a:lnTo>
                    <a:pt x="1973" y="322"/>
                  </a:lnTo>
                  <a:lnTo>
                    <a:pt x="1993" y="341"/>
                  </a:lnTo>
                  <a:lnTo>
                    <a:pt x="2012" y="362"/>
                  </a:lnTo>
                  <a:lnTo>
                    <a:pt x="2032" y="382"/>
                  </a:lnTo>
                  <a:lnTo>
                    <a:pt x="2050" y="403"/>
                  </a:lnTo>
                  <a:lnTo>
                    <a:pt x="2068" y="425"/>
                  </a:lnTo>
                  <a:lnTo>
                    <a:pt x="2086" y="446"/>
                  </a:lnTo>
                  <a:lnTo>
                    <a:pt x="2103" y="468"/>
                  </a:lnTo>
                  <a:lnTo>
                    <a:pt x="2119" y="491"/>
                  </a:lnTo>
                  <a:lnTo>
                    <a:pt x="2135" y="514"/>
                  </a:lnTo>
                  <a:lnTo>
                    <a:pt x="2150" y="538"/>
                  </a:lnTo>
                  <a:lnTo>
                    <a:pt x="2165" y="561"/>
                  </a:lnTo>
                  <a:lnTo>
                    <a:pt x="2180" y="586"/>
                  </a:lnTo>
                  <a:lnTo>
                    <a:pt x="2194" y="610"/>
                  </a:lnTo>
                  <a:lnTo>
                    <a:pt x="2207" y="635"/>
                  </a:lnTo>
                  <a:lnTo>
                    <a:pt x="2220" y="661"/>
                  </a:lnTo>
                  <a:lnTo>
                    <a:pt x="2232" y="686"/>
                  </a:lnTo>
                  <a:lnTo>
                    <a:pt x="2243" y="712"/>
                  </a:lnTo>
                  <a:lnTo>
                    <a:pt x="2254" y="738"/>
                  </a:lnTo>
                  <a:lnTo>
                    <a:pt x="2264" y="765"/>
                  </a:lnTo>
                  <a:lnTo>
                    <a:pt x="2273" y="792"/>
                  </a:lnTo>
                  <a:lnTo>
                    <a:pt x="2282" y="820"/>
                  </a:lnTo>
                  <a:lnTo>
                    <a:pt x="2290" y="846"/>
                  </a:lnTo>
                  <a:lnTo>
                    <a:pt x="2298" y="874"/>
                  </a:lnTo>
                  <a:lnTo>
                    <a:pt x="2305" y="903"/>
                  </a:lnTo>
                  <a:lnTo>
                    <a:pt x="2311" y="931"/>
                  </a:lnTo>
                  <a:lnTo>
                    <a:pt x="2316" y="959"/>
                  </a:lnTo>
                  <a:lnTo>
                    <a:pt x="2321" y="988"/>
                  </a:lnTo>
                  <a:lnTo>
                    <a:pt x="2326" y="1017"/>
                  </a:lnTo>
                  <a:lnTo>
                    <a:pt x="2329" y="1047"/>
                  </a:lnTo>
                  <a:lnTo>
                    <a:pt x="2331" y="1076"/>
                  </a:lnTo>
                  <a:lnTo>
                    <a:pt x="2333" y="1106"/>
                  </a:lnTo>
                  <a:lnTo>
                    <a:pt x="2334"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Slide Number Placeholder 1">
            <a:extLst>
              <a:ext uri="{FF2B5EF4-FFF2-40B4-BE49-F238E27FC236}">
                <a16:creationId xmlns:a16="http://schemas.microsoft.com/office/drawing/2014/main" id="{57A901A0-F1C7-4AB3-8B32-42AB566AF1B0}"/>
              </a:ext>
            </a:extLst>
          </p:cNvPr>
          <p:cNvSpPr>
            <a:spLocks noGrp="1"/>
          </p:cNvSpPr>
          <p:nvPr>
            <p:ph type="sldNum" sz="quarter" idx="12"/>
          </p:nvPr>
        </p:nvSpPr>
        <p:spPr/>
        <p:txBody>
          <a:bodyPr/>
          <a:lstStyle/>
          <a:p>
            <a:fld id="{9639ED2B-37ED-4527-B698-007C17A6D46F}" type="slidenum">
              <a:rPr lang="en-US" smtClean="0"/>
              <a:t>7</a:t>
            </a:fld>
            <a:endParaRPr lang="en-US"/>
          </a:p>
        </p:txBody>
      </p:sp>
    </p:spTree>
    <p:extLst>
      <p:ext uri="{BB962C8B-B14F-4D97-AF65-F5344CB8AC3E}">
        <p14:creationId xmlns:p14="http://schemas.microsoft.com/office/powerpoint/2010/main" val="27961337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E30D9-3855-5CED-5C3C-6958400D79E0}"/>
              </a:ext>
            </a:extLst>
          </p:cNvPr>
          <p:cNvSpPr>
            <a:spLocks noGrp="1"/>
          </p:cNvSpPr>
          <p:nvPr>
            <p:ph type="title"/>
          </p:nvPr>
        </p:nvSpPr>
        <p:spPr>
          <a:xfrm>
            <a:off x="0" y="-177800"/>
            <a:ext cx="11404600" cy="1325563"/>
          </a:xfrm>
        </p:spPr>
        <p:txBody>
          <a:bodyPr>
            <a:normAutofit/>
          </a:bodyPr>
          <a:lstStyle/>
          <a:p>
            <a:r>
              <a:rPr lang="en-US" sz="3200"/>
              <a:t>Storage Related Management Practices</a:t>
            </a:r>
          </a:p>
        </p:txBody>
      </p:sp>
      <p:sp>
        <p:nvSpPr>
          <p:cNvPr id="4" name="Slide Number Placeholder 3">
            <a:extLst>
              <a:ext uri="{FF2B5EF4-FFF2-40B4-BE49-F238E27FC236}">
                <a16:creationId xmlns:a16="http://schemas.microsoft.com/office/drawing/2014/main" id="{78585E0B-291C-ABB4-6BB6-E39265D9F8AF}"/>
              </a:ext>
            </a:extLst>
          </p:cNvPr>
          <p:cNvSpPr>
            <a:spLocks noGrp="1"/>
          </p:cNvSpPr>
          <p:nvPr>
            <p:ph type="sldNum" sz="quarter" idx="12"/>
          </p:nvPr>
        </p:nvSpPr>
        <p:spPr/>
        <p:txBody>
          <a:bodyPr/>
          <a:lstStyle/>
          <a:p>
            <a:fld id="{9639ED2B-37ED-4527-B698-007C17A6D46F}" type="slidenum">
              <a:rPr lang="en-US" smtClean="0"/>
              <a:t>70</a:t>
            </a:fld>
            <a:endParaRPr lang="en-US"/>
          </a:p>
        </p:txBody>
      </p:sp>
      <p:graphicFrame>
        <p:nvGraphicFramePr>
          <p:cNvPr id="9" name="Table 9">
            <a:extLst>
              <a:ext uri="{FF2B5EF4-FFF2-40B4-BE49-F238E27FC236}">
                <a16:creationId xmlns:a16="http://schemas.microsoft.com/office/drawing/2014/main" id="{A0D487CD-820A-B949-6F96-F53CD4F34B16}"/>
              </a:ext>
            </a:extLst>
          </p:cNvPr>
          <p:cNvGraphicFramePr>
            <a:graphicFrameLocks noGrp="1"/>
          </p:cNvGraphicFramePr>
          <p:nvPr>
            <p:ph idx="1"/>
          </p:nvPr>
        </p:nvGraphicFramePr>
        <p:xfrm>
          <a:off x="465667" y="895350"/>
          <a:ext cx="11404600" cy="5805170"/>
        </p:xfrm>
        <a:graphic>
          <a:graphicData uri="http://schemas.openxmlformats.org/drawingml/2006/table">
            <a:tbl>
              <a:tblPr firstRow="1" bandRow="1">
                <a:tableStyleId>{5C22544A-7EE6-4342-B048-85BDC9FD1C3A}</a:tableStyleId>
              </a:tblPr>
              <a:tblGrid>
                <a:gridCol w="2863998">
                  <a:extLst>
                    <a:ext uri="{9D8B030D-6E8A-4147-A177-3AD203B41FA5}">
                      <a16:colId xmlns:a16="http://schemas.microsoft.com/office/drawing/2014/main" val="2024857301"/>
                    </a:ext>
                  </a:extLst>
                </a:gridCol>
                <a:gridCol w="8540602">
                  <a:extLst>
                    <a:ext uri="{9D8B030D-6E8A-4147-A177-3AD203B41FA5}">
                      <a16:colId xmlns:a16="http://schemas.microsoft.com/office/drawing/2014/main" val="2768366504"/>
                    </a:ext>
                  </a:extLst>
                </a:gridCol>
              </a:tblGrid>
              <a:tr h="3569846">
                <a:tc>
                  <a:txBody>
                    <a:bodyPr/>
                    <a:lstStyle/>
                    <a:p>
                      <a:r>
                        <a:rPr lang="en-US" sz="1800" b="1" i="1" u="none" strike="noStrike" kern="1200" baseline="0">
                          <a:solidFill>
                            <a:schemeClr val="tx1"/>
                          </a:solidFill>
                          <a:latin typeface="+mn-lt"/>
                          <a:ea typeface="+mn-ea"/>
                          <a:cs typeface="+mn-cs"/>
                        </a:rPr>
                        <a:t>SF1: </a:t>
                      </a:r>
                      <a:r>
                        <a:rPr lang="en-US" sz="1800" b="0" i="1" u="none" strike="noStrike" kern="1200" baseline="0">
                          <a:solidFill>
                            <a:schemeClr val="tx1"/>
                          </a:solidFill>
                          <a:latin typeface="+mn-lt"/>
                          <a:ea typeface="+mn-ea"/>
                          <a:cs typeface="+mn-cs"/>
                        </a:rPr>
                        <a:t>Evaluate storage</a:t>
                      </a:r>
                    </a:p>
                    <a:p>
                      <a:r>
                        <a:rPr lang="en-US" sz="1800" b="0" i="1" u="none" strike="noStrike" kern="1200" baseline="0">
                          <a:solidFill>
                            <a:schemeClr val="tx1"/>
                          </a:solidFill>
                          <a:latin typeface="+mn-lt"/>
                          <a:ea typeface="+mn-ea"/>
                          <a:cs typeface="+mn-cs"/>
                        </a:rPr>
                        <a:t>options in the Upper Flint</a:t>
                      </a:r>
                    </a:p>
                    <a:p>
                      <a:r>
                        <a:rPr lang="en-US" sz="1800" b="0" i="1" u="none" strike="noStrike" kern="1200" baseline="0">
                          <a:solidFill>
                            <a:schemeClr val="tx1"/>
                          </a:solidFill>
                          <a:latin typeface="+mn-lt"/>
                          <a:ea typeface="+mn-ea"/>
                          <a:cs typeface="+mn-cs"/>
                        </a:rPr>
                        <a:t>River Basin that</a:t>
                      </a:r>
                    </a:p>
                    <a:p>
                      <a:r>
                        <a:rPr lang="en-US" sz="1800" b="0" i="1" u="none" strike="noStrike" kern="1200" baseline="0">
                          <a:solidFill>
                            <a:schemeClr val="tx1"/>
                          </a:solidFill>
                          <a:latin typeface="+mn-lt"/>
                          <a:ea typeface="+mn-ea"/>
                          <a:cs typeface="+mn-cs"/>
                        </a:rPr>
                        <a:t>can provide for supply</a:t>
                      </a:r>
                    </a:p>
                    <a:p>
                      <a:r>
                        <a:rPr lang="en-US" sz="1800" b="0" i="1" u="none" strike="noStrike" kern="1200" baseline="0">
                          <a:solidFill>
                            <a:schemeClr val="tx1"/>
                          </a:solidFill>
                          <a:latin typeface="+mn-lt"/>
                          <a:ea typeface="+mn-ea"/>
                          <a:cs typeface="+mn-cs"/>
                        </a:rPr>
                        <a:t>and flow augmentation in</a:t>
                      </a:r>
                    </a:p>
                    <a:p>
                      <a:r>
                        <a:rPr lang="en-US" sz="1800" b="0" i="1" u="none" strike="noStrike" kern="1200" baseline="0">
                          <a:solidFill>
                            <a:schemeClr val="tx1"/>
                          </a:solidFill>
                          <a:latin typeface="+mn-lt"/>
                          <a:ea typeface="+mn-ea"/>
                          <a:cs typeface="+mn-cs"/>
                        </a:rPr>
                        <a:t>dry periods</a:t>
                      </a:r>
                      <a:endParaRPr lang="en-US" b="0">
                        <a:solidFill>
                          <a:schemeClr val="tx1"/>
                        </a:solidFill>
                      </a:endParaRPr>
                    </a:p>
                  </a:txBody>
                  <a:tcPr>
                    <a:lnL w="19050" cap="flat" cmpd="sng" algn="ctr">
                      <a:solidFill>
                        <a:schemeClr val="accent6">
                          <a:lumMod val="60000"/>
                          <a:lumOff val="40000"/>
                        </a:schemeClr>
                      </a:solidFill>
                      <a:prstDash val="solid"/>
                      <a:round/>
                      <a:headEnd type="none" w="med" len="med"/>
                      <a:tailEnd type="none" w="med" len="med"/>
                    </a:lnL>
                    <a:lnT w="19050" cap="flat" cmpd="sng" algn="ctr">
                      <a:solidFill>
                        <a:schemeClr val="accent6">
                          <a:lumMod val="60000"/>
                          <a:lumOff val="40000"/>
                        </a:schemeClr>
                      </a:solidFill>
                      <a:prstDash val="solid"/>
                      <a:round/>
                      <a:headEnd type="none" w="med" len="med"/>
                      <a:tailEnd type="none" w="med" len="med"/>
                    </a:lnT>
                    <a:lnB w="19050" cap="flat" cmpd="sng" algn="ctr">
                      <a:solidFill>
                        <a:schemeClr val="accent6">
                          <a:lumMod val="60000"/>
                          <a:lumOff val="40000"/>
                        </a:schemeClr>
                      </a:solidFill>
                      <a:prstDash val="solid"/>
                      <a:round/>
                      <a:headEnd type="none" w="med" len="med"/>
                      <a:tailEnd type="none" w="med" len="med"/>
                    </a:lnB>
                    <a:solidFill>
                      <a:schemeClr val="bg1">
                        <a:lumMod val="95000"/>
                      </a:schemeClr>
                    </a:solidFill>
                  </a:tcPr>
                </a:tc>
                <a:tc>
                  <a:txBody>
                    <a:bodyPr/>
                    <a:lstStyle/>
                    <a:p>
                      <a:r>
                        <a:rPr lang="en-US" sz="1600" b="0" i="0" u="none" strike="noStrike" kern="1200" baseline="0">
                          <a:solidFill>
                            <a:schemeClr val="tx1"/>
                          </a:solidFill>
                          <a:latin typeface="+mn-lt"/>
                          <a:ea typeface="+mn-ea"/>
                          <a:cs typeface="+mn-cs"/>
                        </a:rPr>
                        <a:t>The Council recommends creation of a study commission to evaluate storage options within the Upper Flint River Basin. A full range of storage and reservoir options should be evaluated, including farm ponds (see SF4) and</a:t>
                      </a:r>
                    </a:p>
                    <a:p>
                      <a:r>
                        <a:rPr lang="en-US" sz="1600" b="0" i="0" u="none" strike="noStrike" kern="1200" baseline="0">
                          <a:solidFill>
                            <a:schemeClr val="tx1"/>
                          </a:solidFill>
                          <a:latin typeface="+mn-lt"/>
                          <a:ea typeface="+mn-ea"/>
                          <a:cs typeface="+mn-cs"/>
                        </a:rPr>
                        <a:t>inactive quarry sites, which have been used elsewhere to provide water storage capacity. The study commission’s evaluation should assess potential locations, viability, cost, and implementation. Costs should be evaluated in terms of potential in-stream water resource benefits, as well as other benefits. Locations should be evaluated in terms of providing smaller, but more frequent, possibilities for storage options throughout the region and</a:t>
                      </a:r>
                    </a:p>
                    <a:p>
                      <a:r>
                        <a:rPr lang="en-US" sz="1600" b="0" i="0" u="none" strike="noStrike" kern="1200" baseline="0">
                          <a:solidFill>
                            <a:schemeClr val="tx1"/>
                          </a:solidFill>
                          <a:latin typeface="+mn-lt"/>
                          <a:ea typeface="+mn-ea"/>
                          <a:cs typeface="+mn-cs"/>
                        </a:rPr>
                        <a:t>State.</a:t>
                      </a:r>
                    </a:p>
                    <a:p>
                      <a:endParaRPr lang="en-US" sz="1600" b="0" i="0" u="none" strike="noStrike" kern="1200" baseline="0">
                        <a:solidFill>
                          <a:schemeClr val="tx1"/>
                        </a:solidFill>
                        <a:latin typeface="+mn-lt"/>
                        <a:ea typeface="+mn-ea"/>
                        <a:cs typeface="+mn-cs"/>
                      </a:endParaRPr>
                    </a:p>
                    <a:p>
                      <a:r>
                        <a:rPr lang="en-US" sz="1600" b="0" i="0" u="none" strike="noStrike" kern="1200" baseline="0">
                          <a:solidFill>
                            <a:schemeClr val="tx1"/>
                          </a:solidFill>
                          <a:latin typeface="+mn-lt"/>
                          <a:ea typeface="+mn-ea"/>
                          <a:cs typeface="+mn-cs"/>
                        </a:rPr>
                        <a:t>The Council recognizes that new storage options are a long-term</a:t>
                      </a:r>
                    </a:p>
                    <a:p>
                      <a:r>
                        <a:rPr lang="en-US" sz="1600" b="0" i="0" u="none" strike="noStrike" kern="1200" baseline="0">
                          <a:solidFill>
                            <a:schemeClr val="tx1"/>
                          </a:solidFill>
                          <a:latin typeface="+mn-lt"/>
                          <a:ea typeface="+mn-ea"/>
                          <a:cs typeface="+mn-cs"/>
                        </a:rPr>
                        <a:t>goal and encourage the development of water storage for</a:t>
                      </a:r>
                    </a:p>
                    <a:p>
                      <a:r>
                        <a:rPr lang="en-US" sz="1600" b="0" i="0" u="none" strike="noStrike" kern="1200" baseline="0">
                          <a:solidFill>
                            <a:schemeClr val="tx1"/>
                          </a:solidFill>
                          <a:latin typeface="+mn-lt"/>
                          <a:ea typeface="+mn-ea"/>
                          <a:cs typeface="+mn-cs"/>
                        </a:rPr>
                        <a:t>the benefit of current and future generations.</a:t>
                      </a:r>
                      <a:endParaRPr lang="en-US" sz="1600">
                        <a:solidFill>
                          <a:schemeClr val="tx1"/>
                        </a:solidFill>
                      </a:endParaRPr>
                    </a:p>
                  </a:txBody>
                  <a:tcPr>
                    <a:lnR w="19050" cap="flat" cmpd="sng" algn="ctr">
                      <a:solidFill>
                        <a:schemeClr val="accent6">
                          <a:lumMod val="60000"/>
                          <a:lumOff val="40000"/>
                        </a:schemeClr>
                      </a:solidFill>
                      <a:prstDash val="solid"/>
                      <a:round/>
                      <a:headEnd type="none" w="med" len="med"/>
                      <a:tailEnd type="none" w="med" len="med"/>
                    </a:lnR>
                    <a:lnT w="19050" cap="flat" cmpd="sng" algn="ctr">
                      <a:solidFill>
                        <a:schemeClr val="accent6">
                          <a:lumMod val="60000"/>
                          <a:lumOff val="40000"/>
                        </a:schemeClr>
                      </a:solidFill>
                      <a:prstDash val="solid"/>
                      <a:round/>
                      <a:headEnd type="none" w="med" len="med"/>
                      <a:tailEnd type="none" w="med" len="med"/>
                    </a:lnT>
                    <a:lnB w="19050" cap="flat" cmpd="sng" algn="ctr">
                      <a:solidFill>
                        <a:schemeClr val="accent6">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74506172"/>
                  </a:ext>
                </a:extLst>
              </a:tr>
              <a:tr h="2235324">
                <a:tc>
                  <a:txBody>
                    <a:bodyPr/>
                    <a:lstStyle/>
                    <a:p>
                      <a:r>
                        <a:rPr lang="en-US" sz="1800" b="1" i="1" u="none" strike="noStrike" kern="1200" baseline="0">
                          <a:solidFill>
                            <a:schemeClr val="dk1"/>
                          </a:solidFill>
                          <a:latin typeface="+mn-lt"/>
                          <a:ea typeface="+mn-ea"/>
                          <a:cs typeface="+mn-cs"/>
                        </a:rPr>
                        <a:t>SF4: </a:t>
                      </a:r>
                      <a:r>
                        <a:rPr lang="en-US" sz="1800" b="0" i="1" u="none" strike="noStrike" kern="1200" baseline="0">
                          <a:solidFill>
                            <a:schemeClr val="dk1"/>
                          </a:solidFill>
                          <a:latin typeface="+mn-lt"/>
                          <a:ea typeface="+mn-ea"/>
                          <a:cs typeface="+mn-cs"/>
                        </a:rPr>
                        <a:t>Encourage greater</a:t>
                      </a:r>
                    </a:p>
                    <a:p>
                      <a:r>
                        <a:rPr lang="en-US" sz="1800" b="0" i="1" u="none" strike="noStrike" kern="1200" baseline="0">
                          <a:solidFill>
                            <a:schemeClr val="dk1"/>
                          </a:solidFill>
                          <a:latin typeface="+mn-lt"/>
                          <a:ea typeface="+mn-ea"/>
                          <a:cs typeface="+mn-cs"/>
                        </a:rPr>
                        <a:t>utilization of new or</a:t>
                      </a:r>
                    </a:p>
                    <a:p>
                      <a:r>
                        <a:rPr lang="en-US" sz="1800" b="0" i="1" u="none" strike="noStrike" kern="1200" baseline="0">
                          <a:solidFill>
                            <a:schemeClr val="dk1"/>
                          </a:solidFill>
                          <a:latin typeface="+mn-lt"/>
                          <a:ea typeface="+mn-ea"/>
                          <a:cs typeface="+mn-cs"/>
                        </a:rPr>
                        <a:t>Existing farm</a:t>
                      </a:r>
                    </a:p>
                    <a:p>
                      <a:r>
                        <a:rPr lang="en-US" sz="1800" b="0" i="1" u="none" strike="noStrike" kern="1200" baseline="0">
                          <a:solidFill>
                            <a:schemeClr val="dk1"/>
                          </a:solidFill>
                          <a:latin typeface="+mn-lt"/>
                          <a:ea typeface="+mn-ea"/>
                          <a:cs typeface="+mn-cs"/>
                        </a:rPr>
                        <a:t>farm ponds in the Upper</a:t>
                      </a:r>
                    </a:p>
                    <a:p>
                      <a:r>
                        <a:rPr lang="en-US" sz="1800" b="0" i="1" u="none" strike="noStrike" kern="1200" baseline="0">
                          <a:solidFill>
                            <a:schemeClr val="dk1"/>
                          </a:solidFill>
                          <a:latin typeface="+mn-lt"/>
                          <a:ea typeface="+mn-ea"/>
                          <a:cs typeface="+mn-cs"/>
                        </a:rPr>
                        <a:t>Flint Water Planning</a:t>
                      </a:r>
                    </a:p>
                    <a:p>
                      <a:r>
                        <a:rPr lang="en-US" sz="1800" b="0" i="1" u="none" strike="noStrike" kern="1200" baseline="0">
                          <a:solidFill>
                            <a:schemeClr val="dk1"/>
                          </a:solidFill>
                          <a:latin typeface="+mn-lt"/>
                          <a:ea typeface="+mn-ea"/>
                          <a:cs typeface="+mn-cs"/>
                        </a:rPr>
                        <a:t>Region</a:t>
                      </a:r>
                      <a:endParaRPr lang="en-US" b="0">
                        <a:solidFill>
                          <a:schemeClr val="tx1"/>
                        </a:solidFill>
                      </a:endParaRPr>
                    </a:p>
                  </a:txBody>
                  <a:tcPr>
                    <a:lnL w="19050" cap="flat" cmpd="sng" algn="ctr">
                      <a:solidFill>
                        <a:schemeClr val="accent6">
                          <a:lumMod val="60000"/>
                          <a:lumOff val="40000"/>
                        </a:schemeClr>
                      </a:solidFill>
                      <a:prstDash val="solid"/>
                      <a:round/>
                      <a:headEnd type="none" w="med" len="med"/>
                      <a:tailEnd type="none" w="med" len="med"/>
                    </a:lnL>
                    <a:lnT w="19050" cap="flat" cmpd="sng" algn="ctr">
                      <a:solidFill>
                        <a:schemeClr val="accent6">
                          <a:lumMod val="60000"/>
                          <a:lumOff val="40000"/>
                        </a:schemeClr>
                      </a:solidFill>
                      <a:prstDash val="solid"/>
                      <a:round/>
                      <a:headEnd type="none" w="med" len="med"/>
                      <a:tailEnd type="none" w="med" len="med"/>
                    </a:lnT>
                    <a:lnB w="19050" cap="flat" cmpd="sng" algn="ctr">
                      <a:solidFill>
                        <a:schemeClr val="accent6">
                          <a:lumMod val="60000"/>
                          <a:lumOff val="40000"/>
                        </a:schemeClr>
                      </a:solidFill>
                      <a:prstDash val="solid"/>
                      <a:round/>
                      <a:headEnd type="none" w="med" len="med"/>
                      <a:tailEnd type="none" w="med" len="med"/>
                    </a:lnB>
                    <a:solidFill>
                      <a:schemeClr val="bg1">
                        <a:lumMod val="95000"/>
                      </a:schemeClr>
                    </a:solidFill>
                  </a:tcPr>
                </a:tc>
                <a:tc>
                  <a:txBody>
                    <a:bodyPr/>
                    <a:lstStyle/>
                    <a:p>
                      <a:pPr marL="285750" indent="-285750">
                        <a:buFont typeface="Arial" panose="020B0604020202020204" pitchFamily="34" charset="0"/>
                        <a:buChar char="•"/>
                      </a:pPr>
                      <a:r>
                        <a:rPr lang="en-US" sz="1600" b="0" i="0" u="none" strike="noStrike" kern="1200" baseline="0">
                          <a:solidFill>
                            <a:schemeClr val="dk1"/>
                          </a:solidFill>
                          <a:latin typeface="+mn-lt"/>
                          <a:ea typeface="+mn-ea"/>
                          <a:cs typeface="+mn-cs"/>
                        </a:rPr>
                        <a:t>On-farm water storage filled in periods of high flow can replace direct pumping for irrigation from surface streams or wells during drought periods.</a:t>
                      </a:r>
                    </a:p>
                    <a:p>
                      <a:pPr marL="285750" indent="-285750">
                        <a:buFont typeface="Arial" panose="020B0604020202020204" pitchFamily="34" charset="0"/>
                        <a:buChar char="•"/>
                      </a:pPr>
                      <a:r>
                        <a:rPr lang="en-US" sz="1600" b="0" i="0" u="none" strike="noStrike" kern="1200" baseline="0">
                          <a:solidFill>
                            <a:schemeClr val="dk1"/>
                          </a:solidFill>
                          <a:latin typeface="+mn-lt"/>
                          <a:ea typeface="+mn-ea"/>
                          <a:cs typeface="+mn-cs"/>
                        </a:rPr>
                        <a:t>Future permits to fill farm pond withdrawals should include low flow protection requirements similar to those required in the Flint River Basin Water Development and Conservation Plan of 2006. Future surface water withdrawal permits for farm ponds should be conditioned such that the withdrawals do not contribute to the frequency or severity of low flow conditions in their local drainage areas.</a:t>
                      </a:r>
                    </a:p>
                    <a:p>
                      <a:pPr marL="285750" indent="-285750">
                        <a:buFont typeface="Arial" panose="020B0604020202020204" pitchFamily="34" charset="0"/>
                        <a:buChar char="•"/>
                      </a:pPr>
                      <a:r>
                        <a:rPr lang="en-US" sz="1600" b="0" i="0" u="none" strike="noStrike" kern="1200" baseline="0">
                          <a:solidFill>
                            <a:schemeClr val="dk1"/>
                          </a:solidFill>
                          <a:latin typeface="+mn-lt"/>
                          <a:ea typeface="+mn-ea"/>
                          <a:cs typeface="+mn-cs"/>
                        </a:rPr>
                        <a:t>See Recommendation IN-7 in Section 6.3.</a:t>
                      </a:r>
                      <a:endParaRPr lang="en-US" sz="1600">
                        <a:solidFill>
                          <a:schemeClr val="tx1"/>
                        </a:solidFill>
                      </a:endParaRPr>
                    </a:p>
                  </a:txBody>
                  <a:tcPr>
                    <a:lnR w="19050" cap="flat" cmpd="sng" algn="ctr">
                      <a:solidFill>
                        <a:schemeClr val="accent6">
                          <a:lumMod val="60000"/>
                          <a:lumOff val="40000"/>
                        </a:schemeClr>
                      </a:solidFill>
                      <a:prstDash val="solid"/>
                      <a:round/>
                      <a:headEnd type="none" w="med" len="med"/>
                      <a:tailEnd type="none" w="med" len="med"/>
                    </a:lnR>
                    <a:lnT w="19050" cap="flat" cmpd="sng" algn="ctr">
                      <a:solidFill>
                        <a:schemeClr val="accent6">
                          <a:lumMod val="60000"/>
                          <a:lumOff val="40000"/>
                        </a:schemeClr>
                      </a:solidFill>
                      <a:prstDash val="solid"/>
                      <a:round/>
                      <a:headEnd type="none" w="med" len="med"/>
                      <a:tailEnd type="none" w="med" len="med"/>
                    </a:lnT>
                    <a:lnB w="19050" cap="flat" cmpd="sng" algn="ctr">
                      <a:solidFill>
                        <a:schemeClr val="accent6">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47794258"/>
                  </a:ext>
                </a:extLst>
              </a:tr>
            </a:tbl>
          </a:graphicData>
        </a:graphic>
      </p:graphicFrame>
    </p:spTree>
    <p:extLst>
      <p:ext uri="{BB962C8B-B14F-4D97-AF65-F5344CB8AC3E}">
        <p14:creationId xmlns:p14="http://schemas.microsoft.com/office/powerpoint/2010/main" val="12445819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E30D9-3855-5CED-5C3C-6958400D79E0}"/>
              </a:ext>
            </a:extLst>
          </p:cNvPr>
          <p:cNvSpPr>
            <a:spLocks noGrp="1"/>
          </p:cNvSpPr>
          <p:nvPr>
            <p:ph type="title"/>
          </p:nvPr>
        </p:nvSpPr>
        <p:spPr>
          <a:xfrm>
            <a:off x="0" y="-254000"/>
            <a:ext cx="11404600" cy="1325563"/>
          </a:xfrm>
        </p:spPr>
        <p:txBody>
          <a:bodyPr>
            <a:normAutofit/>
          </a:bodyPr>
          <a:lstStyle/>
          <a:p>
            <a:r>
              <a:rPr lang="en-US" sz="3200"/>
              <a:t>Storage Related Recommendations</a:t>
            </a:r>
          </a:p>
        </p:txBody>
      </p:sp>
      <p:sp>
        <p:nvSpPr>
          <p:cNvPr id="4" name="Slide Number Placeholder 3">
            <a:extLst>
              <a:ext uri="{FF2B5EF4-FFF2-40B4-BE49-F238E27FC236}">
                <a16:creationId xmlns:a16="http://schemas.microsoft.com/office/drawing/2014/main" id="{78585E0B-291C-ABB4-6BB6-E39265D9F8AF}"/>
              </a:ext>
            </a:extLst>
          </p:cNvPr>
          <p:cNvSpPr>
            <a:spLocks noGrp="1"/>
          </p:cNvSpPr>
          <p:nvPr>
            <p:ph type="sldNum" sz="quarter" idx="12"/>
          </p:nvPr>
        </p:nvSpPr>
        <p:spPr/>
        <p:txBody>
          <a:bodyPr/>
          <a:lstStyle/>
          <a:p>
            <a:fld id="{9639ED2B-37ED-4527-B698-007C17A6D46F}" type="slidenum">
              <a:rPr lang="en-US" smtClean="0"/>
              <a:t>71</a:t>
            </a:fld>
            <a:endParaRPr lang="en-US"/>
          </a:p>
        </p:txBody>
      </p:sp>
      <p:graphicFrame>
        <p:nvGraphicFramePr>
          <p:cNvPr id="9" name="Table 9">
            <a:extLst>
              <a:ext uri="{FF2B5EF4-FFF2-40B4-BE49-F238E27FC236}">
                <a16:creationId xmlns:a16="http://schemas.microsoft.com/office/drawing/2014/main" id="{A0D487CD-820A-B949-6F96-F53CD4F34B16}"/>
              </a:ext>
            </a:extLst>
          </p:cNvPr>
          <p:cNvGraphicFramePr>
            <a:graphicFrameLocks noGrp="1"/>
          </p:cNvGraphicFramePr>
          <p:nvPr>
            <p:ph idx="1"/>
            <p:extLst>
              <p:ext uri="{D42A27DB-BD31-4B8C-83A1-F6EECF244321}">
                <p14:modId xmlns:p14="http://schemas.microsoft.com/office/powerpoint/2010/main" val="3146821822"/>
              </p:ext>
            </p:extLst>
          </p:nvPr>
        </p:nvGraphicFramePr>
        <p:xfrm>
          <a:off x="465667" y="895350"/>
          <a:ext cx="11240558" cy="5099685"/>
        </p:xfrm>
        <a:graphic>
          <a:graphicData uri="http://schemas.openxmlformats.org/drawingml/2006/table">
            <a:tbl>
              <a:tblPr firstRow="1" bandRow="1">
                <a:tableStyleId>{5C22544A-7EE6-4342-B048-85BDC9FD1C3A}</a:tableStyleId>
              </a:tblPr>
              <a:tblGrid>
                <a:gridCol w="11240558">
                  <a:extLst>
                    <a:ext uri="{9D8B030D-6E8A-4147-A177-3AD203B41FA5}">
                      <a16:colId xmlns:a16="http://schemas.microsoft.com/office/drawing/2014/main" val="2768366504"/>
                    </a:ext>
                  </a:extLst>
                </a:gridCol>
              </a:tblGrid>
              <a:tr h="1781175">
                <a:tc>
                  <a:txBody>
                    <a:bodyPr/>
                    <a:lstStyle/>
                    <a:p>
                      <a:r>
                        <a:rPr lang="en-US" sz="2000" b="1" i="0" u="none" strike="noStrike" kern="1200" baseline="0">
                          <a:solidFill>
                            <a:schemeClr val="tx1"/>
                          </a:solidFill>
                          <a:latin typeface="+mn-lt"/>
                          <a:ea typeface="+mn-ea"/>
                          <a:cs typeface="+mn-cs"/>
                        </a:rPr>
                        <a:t>IN-7: </a:t>
                      </a:r>
                      <a:r>
                        <a:rPr lang="en-US" sz="2000" b="0" i="0" u="none" strike="noStrike" kern="1200" baseline="0">
                          <a:solidFill>
                            <a:schemeClr val="tx1"/>
                          </a:solidFill>
                          <a:latin typeface="+mn-lt"/>
                          <a:ea typeface="+mn-ea"/>
                          <a:cs typeface="+mn-cs"/>
                        </a:rPr>
                        <a:t>Evaluate the full water cycle impacts of irrigation and the impacts of small and medium impoundments on stream flows through intercepted drainage, evaporative loss, and water quality. GAEPD has advanced the understanding of how farm ponds are used in Georgia. However, better understanding of farm pond operation and impacts is needed to support more thorough evaluation. In particular, a better understanding of the impact of evaporative loss is needed.</a:t>
                      </a:r>
                    </a:p>
                  </a:txBody>
                  <a:tcPr>
                    <a:lnL w="19050" cap="flat" cmpd="sng" algn="ctr">
                      <a:solidFill>
                        <a:schemeClr val="accent6">
                          <a:lumMod val="60000"/>
                          <a:lumOff val="40000"/>
                        </a:schemeClr>
                      </a:solidFill>
                      <a:prstDash val="solid"/>
                      <a:round/>
                      <a:headEnd type="none" w="med" len="med"/>
                      <a:tailEnd type="none" w="med" len="med"/>
                    </a:lnL>
                    <a:lnR w="19050" cap="flat" cmpd="sng" algn="ctr">
                      <a:solidFill>
                        <a:schemeClr val="accent6">
                          <a:lumMod val="60000"/>
                          <a:lumOff val="40000"/>
                        </a:schemeClr>
                      </a:solidFill>
                      <a:prstDash val="solid"/>
                      <a:round/>
                      <a:headEnd type="none" w="med" len="med"/>
                      <a:tailEnd type="none" w="med" len="med"/>
                    </a:lnR>
                    <a:lnT w="19050" cap="flat" cmpd="sng" algn="ctr">
                      <a:solidFill>
                        <a:schemeClr val="accent6">
                          <a:lumMod val="60000"/>
                          <a:lumOff val="40000"/>
                        </a:schemeClr>
                      </a:solidFill>
                      <a:prstDash val="solid"/>
                      <a:round/>
                      <a:headEnd type="none" w="med" len="med"/>
                      <a:tailEnd type="none" w="med" len="med"/>
                    </a:lnT>
                    <a:lnB w="19050" cap="flat" cmpd="sng" algn="ctr">
                      <a:solidFill>
                        <a:schemeClr val="accent6">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74506172"/>
                  </a:ext>
                </a:extLst>
              </a:tr>
              <a:tr h="1504950">
                <a:tc>
                  <a:txBody>
                    <a:bodyPr/>
                    <a:lstStyle/>
                    <a:p>
                      <a:r>
                        <a:rPr lang="en-US" sz="2000" b="1" i="0" u="none" strike="noStrike" kern="1200" baseline="0">
                          <a:solidFill>
                            <a:schemeClr val="tx1"/>
                          </a:solidFill>
                          <a:latin typeface="+mn-lt"/>
                          <a:ea typeface="+mn-ea"/>
                          <a:cs typeface="+mn-cs"/>
                        </a:rPr>
                        <a:t>IN-8: </a:t>
                      </a:r>
                      <a:r>
                        <a:rPr lang="en-US" sz="2000" b="0" i="0" u="none" strike="noStrike" kern="1200" baseline="0">
                          <a:solidFill>
                            <a:schemeClr val="tx1"/>
                          </a:solidFill>
                          <a:latin typeface="+mn-lt"/>
                          <a:ea typeface="+mn-ea"/>
                          <a:cs typeface="+mn-cs"/>
                        </a:rPr>
                        <a:t>Conduct a dynamic analysis (under varied management, development, and climatic conditions in the region) to assess how conservation can optimize use of reservoir storage. Consider the results of this analysis when implementing Management Practice SF1 regarding the evaluation of water storage options in the Upper Flint Basin.</a:t>
                      </a:r>
                      <a:endParaRPr lang="en-US" sz="2000">
                        <a:solidFill>
                          <a:schemeClr val="tx1"/>
                        </a:solidFill>
                        <a:latin typeface="+mn-lt"/>
                      </a:endParaRPr>
                    </a:p>
                    <a:p>
                      <a:pPr marL="285750" indent="-285750">
                        <a:buFont typeface="Arial" panose="020B0604020202020204" pitchFamily="34" charset="0"/>
                        <a:buChar char="•"/>
                      </a:pPr>
                      <a:endParaRPr lang="en-US" sz="2000">
                        <a:solidFill>
                          <a:schemeClr val="tx1"/>
                        </a:solidFill>
                        <a:latin typeface="+mn-lt"/>
                      </a:endParaRPr>
                    </a:p>
                  </a:txBody>
                  <a:tcPr>
                    <a:lnL w="19050" cap="flat" cmpd="sng" algn="ctr">
                      <a:solidFill>
                        <a:schemeClr val="accent6">
                          <a:lumMod val="60000"/>
                          <a:lumOff val="40000"/>
                        </a:schemeClr>
                      </a:solidFill>
                      <a:prstDash val="solid"/>
                      <a:round/>
                      <a:headEnd type="none" w="med" len="med"/>
                      <a:tailEnd type="none" w="med" len="med"/>
                    </a:lnL>
                    <a:lnR w="19050" cap="flat" cmpd="sng" algn="ctr">
                      <a:solidFill>
                        <a:schemeClr val="accent6">
                          <a:lumMod val="60000"/>
                          <a:lumOff val="40000"/>
                        </a:schemeClr>
                      </a:solidFill>
                      <a:prstDash val="solid"/>
                      <a:round/>
                      <a:headEnd type="none" w="med" len="med"/>
                      <a:tailEnd type="none" w="med" len="med"/>
                    </a:lnR>
                    <a:lnT w="19050" cap="flat" cmpd="sng" algn="ctr">
                      <a:solidFill>
                        <a:schemeClr val="accent6">
                          <a:lumMod val="60000"/>
                          <a:lumOff val="40000"/>
                        </a:schemeClr>
                      </a:solidFill>
                      <a:prstDash val="solid"/>
                      <a:round/>
                      <a:headEnd type="none" w="med" len="med"/>
                      <a:tailEnd type="none" w="med" len="med"/>
                    </a:lnT>
                    <a:lnB w="19050" cap="flat" cmpd="sng" algn="ctr">
                      <a:solidFill>
                        <a:schemeClr val="accent6">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47794258"/>
                  </a:ext>
                </a:extLst>
              </a:tr>
              <a:tr h="1703070">
                <a:tc>
                  <a:txBody>
                    <a:bodyPr/>
                    <a:lstStyle/>
                    <a:p>
                      <a:r>
                        <a:rPr lang="en-US" sz="2000" b="1" i="0" u="none" strike="noStrike" kern="1200" baseline="0">
                          <a:solidFill>
                            <a:schemeClr val="dk1"/>
                          </a:solidFill>
                          <a:latin typeface="+mn-lt"/>
                          <a:ea typeface="+mn-ea"/>
                          <a:cs typeface="+mn-cs"/>
                        </a:rPr>
                        <a:t>JT-1: </a:t>
                      </a:r>
                      <a:r>
                        <a:rPr lang="en-US" sz="2000" b="0" i="0" u="none" strike="noStrike" kern="1200" baseline="0">
                          <a:solidFill>
                            <a:schemeClr val="dk1"/>
                          </a:solidFill>
                          <a:latin typeface="+mn-lt"/>
                          <a:ea typeface="+mn-ea"/>
                          <a:cs typeface="+mn-cs"/>
                        </a:rPr>
                        <a:t>Recognize the critical need for better use of existing storage and for more storage in the Apalachicola-Chattahoochee-Flint System and recommend that a plan for additional storage be developed and implemented and that it consider the following: better utilization of existing storage in the Chattahoochee River Basin, new storage in the Flint River Basin, and enhancement of existing storage capacity.</a:t>
                      </a:r>
                      <a:endParaRPr lang="en-US" sz="2000">
                        <a:solidFill>
                          <a:schemeClr val="tx1"/>
                        </a:solidFill>
                        <a:latin typeface="+mn-lt"/>
                      </a:endParaRPr>
                    </a:p>
                  </a:txBody>
                  <a:tcPr>
                    <a:lnL w="19050" cap="flat" cmpd="sng" algn="ctr">
                      <a:solidFill>
                        <a:schemeClr val="accent6">
                          <a:lumMod val="60000"/>
                          <a:lumOff val="40000"/>
                        </a:schemeClr>
                      </a:solidFill>
                      <a:prstDash val="solid"/>
                      <a:round/>
                      <a:headEnd type="none" w="med" len="med"/>
                      <a:tailEnd type="none" w="med" len="med"/>
                    </a:lnL>
                    <a:lnR w="19050" cap="flat" cmpd="sng" algn="ctr">
                      <a:solidFill>
                        <a:schemeClr val="accent6">
                          <a:lumMod val="60000"/>
                          <a:lumOff val="40000"/>
                        </a:schemeClr>
                      </a:solidFill>
                      <a:prstDash val="solid"/>
                      <a:round/>
                      <a:headEnd type="none" w="med" len="med"/>
                      <a:tailEnd type="none" w="med" len="med"/>
                    </a:lnR>
                    <a:lnT w="19050" cap="flat" cmpd="sng" algn="ctr">
                      <a:solidFill>
                        <a:schemeClr val="accent6">
                          <a:lumMod val="60000"/>
                          <a:lumOff val="40000"/>
                        </a:schemeClr>
                      </a:solidFill>
                      <a:prstDash val="solid"/>
                      <a:round/>
                      <a:headEnd type="none" w="med" len="med"/>
                      <a:tailEnd type="none" w="med" len="med"/>
                    </a:lnT>
                    <a:lnB w="19050" cap="flat" cmpd="sng" algn="ctr">
                      <a:solidFill>
                        <a:schemeClr val="accent6">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98749423"/>
                  </a:ext>
                </a:extLst>
              </a:tr>
            </a:tbl>
          </a:graphicData>
        </a:graphic>
      </p:graphicFrame>
    </p:spTree>
    <p:extLst>
      <p:ext uri="{BB962C8B-B14F-4D97-AF65-F5344CB8AC3E}">
        <p14:creationId xmlns:p14="http://schemas.microsoft.com/office/powerpoint/2010/main" val="23415871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E30D9-3855-5CED-5C3C-6958400D79E0}"/>
              </a:ext>
            </a:extLst>
          </p:cNvPr>
          <p:cNvSpPr>
            <a:spLocks noGrp="1"/>
          </p:cNvSpPr>
          <p:nvPr>
            <p:ph type="title"/>
          </p:nvPr>
        </p:nvSpPr>
        <p:spPr>
          <a:xfrm>
            <a:off x="0" y="-254000"/>
            <a:ext cx="11404600" cy="1325563"/>
          </a:xfrm>
        </p:spPr>
        <p:txBody>
          <a:bodyPr>
            <a:normAutofit/>
          </a:bodyPr>
          <a:lstStyle/>
          <a:p>
            <a:r>
              <a:rPr lang="en-US" sz="3200"/>
              <a:t>Storage Related Recommendations (cont.)</a:t>
            </a:r>
          </a:p>
        </p:txBody>
      </p:sp>
      <p:sp>
        <p:nvSpPr>
          <p:cNvPr id="4" name="Slide Number Placeholder 3">
            <a:extLst>
              <a:ext uri="{FF2B5EF4-FFF2-40B4-BE49-F238E27FC236}">
                <a16:creationId xmlns:a16="http://schemas.microsoft.com/office/drawing/2014/main" id="{78585E0B-291C-ABB4-6BB6-E39265D9F8AF}"/>
              </a:ext>
            </a:extLst>
          </p:cNvPr>
          <p:cNvSpPr>
            <a:spLocks noGrp="1"/>
          </p:cNvSpPr>
          <p:nvPr>
            <p:ph type="sldNum" sz="quarter" idx="12"/>
          </p:nvPr>
        </p:nvSpPr>
        <p:spPr/>
        <p:txBody>
          <a:bodyPr/>
          <a:lstStyle/>
          <a:p>
            <a:fld id="{9639ED2B-37ED-4527-B698-007C17A6D46F}" type="slidenum">
              <a:rPr lang="en-US" smtClean="0"/>
              <a:t>72</a:t>
            </a:fld>
            <a:endParaRPr lang="en-US"/>
          </a:p>
        </p:txBody>
      </p:sp>
      <p:graphicFrame>
        <p:nvGraphicFramePr>
          <p:cNvPr id="9" name="Table 9">
            <a:extLst>
              <a:ext uri="{FF2B5EF4-FFF2-40B4-BE49-F238E27FC236}">
                <a16:creationId xmlns:a16="http://schemas.microsoft.com/office/drawing/2014/main" id="{A0D487CD-820A-B949-6F96-F53CD4F34B16}"/>
              </a:ext>
            </a:extLst>
          </p:cNvPr>
          <p:cNvGraphicFramePr>
            <a:graphicFrameLocks noGrp="1"/>
          </p:cNvGraphicFramePr>
          <p:nvPr>
            <p:ph idx="1"/>
            <p:extLst>
              <p:ext uri="{D42A27DB-BD31-4B8C-83A1-F6EECF244321}">
                <p14:modId xmlns:p14="http://schemas.microsoft.com/office/powerpoint/2010/main" val="158204078"/>
              </p:ext>
            </p:extLst>
          </p:nvPr>
        </p:nvGraphicFramePr>
        <p:xfrm>
          <a:off x="465667" y="895349"/>
          <a:ext cx="11240558" cy="4511040"/>
        </p:xfrm>
        <a:graphic>
          <a:graphicData uri="http://schemas.openxmlformats.org/drawingml/2006/table">
            <a:tbl>
              <a:tblPr firstRow="1" bandRow="1">
                <a:tableStyleId>{5C22544A-7EE6-4342-B048-85BDC9FD1C3A}</a:tableStyleId>
              </a:tblPr>
              <a:tblGrid>
                <a:gridCol w="11240558">
                  <a:extLst>
                    <a:ext uri="{9D8B030D-6E8A-4147-A177-3AD203B41FA5}">
                      <a16:colId xmlns:a16="http://schemas.microsoft.com/office/drawing/2014/main" val="2768366504"/>
                    </a:ext>
                  </a:extLst>
                </a:gridCol>
              </a:tblGrid>
              <a:tr h="4314825">
                <a:tc>
                  <a:txBody>
                    <a:bodyPr/>
                    <a:lstStyle/>
                    <a:p>
                      <a:r>
                        <a:rPr lang="en-US" sz="2000">
                          <a:solidFill>
                            <a:schemeClr val="tx1"/>
                          </a:solidFill>
                        </a:rPr>
                        <a:t>IN-12: </a:t>
                      </a:r>
                      <a:r>
                        <a:rPr lang="en-US" sz="2000" b="0" i="0" u="none" strike="noStrike" kern="1200" baseline="0">
                          <a:solidFill>
                            <a:schemeClr val="dk1"/>
                          </a:solidFill>
                          <a:latin typeface="+mn-lt"/>
                          <a:ea typeface="+mn-ea"/>
                          <a:cs typeface="+mn-cs"/>
                        </a:rPr>
                        <a:t>Conduct a feasibility assessment of interventions that would improve flows in the Upper Flint River Basin. Evaluate each option with respect to costs, expected flow benefits, implementation barriers, and other factors that would affect the likelihood of success. The following potential interventions should be included in the feasibility assessment:</a:t>
                      </a:r>
                    </a:p>
                    <a:p>
                      <a:pPr marL="342900" indent="0">
                        <a:spcBef>
                          <a:spcPts val="1200"/>
                        </a:spcBef>
                      </a:pPr>
                      <a:r>
                        <a:rPr lang="en-US" sz="2000" b="0" i="0" u="none" strike="noStrike" kern="1200" baseline="0">
                          <a:solidFill>
                            <a:schemeClr val="dk1"/>
                          </a:solidFill>
                          <a:latin typeface="+mn-lt"/>
                          <a:ea typeface="+mn-ea"/>
                          <a:cs typeface="+mn-cs"/>
                        </a:rPr>
                        <a:t>• Convert LAS in the upper basin to sewer</a:t>
                      </a:r>
                    </a:p>
                    <a:p>
                      <a:pPr marL="342900" indent="0"/>
                      <a:r>
                        <a:rPr lang="en-US" sz="2000" b="0" i="0" u="none" strike="noStrike" kern="1200" baseline="0">
                          <a:solidFill>
                            <a:schemeClr val="dk1"/>
                          </a:solidFill>
                          <a:latin typeface="+mn-lt"/>
                          <a:ea typeface="+mn-ea"/>
                          <a:cs typeface="+mn-cs"/>
                        </a:rPr>
                        <a:t>• </a:t>
                      </a:r>
                      <a:r>
                        <a:rPr lang="en-US" sz="2000" b="0" i="0" u="none" strike="noStrike" kern="1200" baseline="0">
                          <a:solidFill>
                            <a:schemeClr val="dk1"/>
                          </a:solidFill>
                          <a:highlight>
                            <a:srgbClr val="FFFF00"/>
                          </a:highlight>
                          <a:latin typeface="+mn-lt"/>
                          <a:ea typeface="+mn-ea"/>
                          <a:cs typeface="+mn-cs"/>
                        </a:rPr>
                        <a:t>Establish greater storage capacity in the upper basin</a:t>
                      </a:r>
                    </a:p>
                    <a:p>
                      <a:pPr marL="342900" indent="0"/>
                      <a:r>
                        <a:rPr lang="en-US" sz="2000" b="0" i="0" u="none" strike="noStrike" kern="1200" baseline="0">
                          <a:solidFill>
                            <a:schemeClr val="dk1"/>
                          </a:solidFill>
                          <a:latin typeface="+mn-lt"/>
                          <a:ea typeface="+mn-ea"/>
                          <a:cs typeface="+mn-cs"/>
                        </a:rPr>
                        <a:t>• Reverse inter-basin transfers</a:t>
                      </a:r>
                    </a:p>
                    <a:p>
                      <a:pPr marL="342900" indent="0"/>
                      <a:r>
                        <a:rPr lang="en-US" sz="2000" b="0" i="0" u="none" strike="noStrike" kern="1200" baseline="0">
                          <a:solidFill>
                            <a:schemeClr val="dk1"/>
                          </a:solidFill>
                          <a:latin typeface="+mn-lt"/>
                          <a:ea typeface="+mn-ea"/>
                          <a:cs typeface="+mn-cs"/>
                        </a:rPr>
                        <a:t>• Convert existing septic systems to sewer</a:t>
                      </a:r>
                    </a:p>
                    <a:p>
                      <a:pPr marL="342900" indent="0"/>
                      <a:r>
                        <a:rPr lang="en-US" sz="2000" b="0" i="0" u="none" strike="noStrike" kern="1200" baseline="0">
                          <a:solidFill>
                            <a:schemeClr val="dk1"/>
                          </a:solidFill>
                          <a:latin typeface="+mn-lt"/>
                          <a:ea typeface="+mn-ea"/>
                          <a:cs typeface="+mn-cs"/>
                        </a:rPr>
                        <a:t>• Guide future development to sewer instead of septic</a:t>
                      </a:r>
                    </a:p>
                    <a:p>
                      <a:pPr marL="342900" indent="0"/>
                      <a:r>
                        <a:rPr lang="en-US" sz="2000" b="0" i="0" u="none" strike="noStrike" kern="1200" baseline="0">
                          <a:solidFill>
                            <a:schemeClr val="dk1"/>
                          </a:solidFill>
                          <a:latin typeface="+mn-lt"/>
                          <a:ea typeface="+mn-ea"/>
                          <a:cs typeface="+mn-cs"/>
                        </a:rPr>
                        <a:t>• </a:t>
                      </a:r>
                      <a:r>
                        <a:rPr lang="en-US" sz="2000" b="0" i="0" u="none" strike="noStrike" kern="1200" baseline="0">
                          <a:solidFill>
                            <a:schemeClr val="dk1"/>
                          </a:solidFill>
                          <a:highlight>
                            <a:srgbClr val="FFFF00"/>
                          </a:highlight>
                          <a:latin typeface="+mn-lt"/>
                          <a:ea typeface="+mn-ea"/>
                          <a:cs typeface="+mn-cs"/>
                        </a:rPr>
                        <a:t>Changes in reservoir management by upper basin utilities</a:t>
                      </a:r>
                    </a:p>
                    <a:p>
                      <a:endParaRPr lang="en-US" sz="2000" b="0" i="0" u="none" strike="noStrike" kern="1200" baseline="0">
                        <a:solidFill>
                          <a:schemeClr val="dk1"/>
                        </a:solidFill>
                        <a:highlight>
                          <a:srgbClr val="FFFF00"/>
                        </a:highlight>
                        <a:latin typeface="+mn-lt"/>
                        <a:ea typeface="+mn-ea"/>
                        <a:cs typeface="+mn-cs"/>
                      </a:endParaRPr>
                    </a:p>
                    <a:p>
                      <a:r>
                        <a:rPr lang="en-US" sz="2000" b="0" i="0" u="none" strike="noStrike" kern="1200" baseline="0">
                          <a:solidFill>
                            <a:schemeClr val="dk1"/>
                          </a:solidFill>
                          <a:latin typeface="+mn-lt"/>
                          <a:ea typeface="+mn-ea"/>
                          <a:cs typeface="+mn-cs"/>
                        </a:rPr>
                        <a:t>The Council notes that these are not recommended interventions at this time but rather a set of potential options. Additional information on these options may support policy and planning that can effectively address flow restoration in the upper part of the Flint River Basin.</a:t>
                      </a:r>
                      <a:endParaRPr lang="en-US" sz="2000">
                        <a:solidFill>
                          <a:schemeClr val="tx1"/>
                        </a:solidFill>
                      </a:endParaRPr>
                    </a:p>
                  </a:txBody>
                  <a:tcPr>
                    <a:lnL w="19050" cap="flat" cmpd="sng" algn="ctr">
                      <a:solidFill>
                        <a:schemeClr val="accent6">
                          <a:lumMod val="60000"/>
                          <a:lumOff val="40000"/>
                        </a:schemeClr>
                      </a:solidFill>
                      <a:prstDash val="solid"/>
                      <a:round/>
                      <a:headEnd type="none" w="med" len="med"/>
                      <a:tailEnd type="none" w="med" len="med"/>
                    </a:lnL>
                    <a:lnR w="19050" cap="flat" cmpd="sng" algn="ctr">
                      <a:solidFill>
                        <a:schemeClr val="accent6">
                          <a:lumMod val="60000"/>
                          <a:lumOff val="40000"/>
                        </a:schemeClr>
                      </a:solidFill>
                      <a:prstDash val="solid"/>
                      <a:round/>
                      <a:headEnd type="none" w="med" len="med"/>
                      <a:tailEnd type="none" w="med" len="med"/>
                    </a:lnR>
                    <a:lnT w="19050" cap="flat" cmpd="sng" algn="ctr">
                      <a:solidFill>
                        <a:schemeClr val="accent6">
                          <a:lumMod val="60000"/>
                          <a:lumOff val="40000"/>
                        </a:schemeClr>
                      </a:solidFill>
                      <a:prstDash val="solid"/>
                      <a:round/>
                      <a:headEnd type="none" w="med" len="med"/>
                      <a:tailEnd type="none" w="med" len="med"/>
                    </a:lnT>
                    <a:lnB w="19050" cap="flat" cmpd="sng" algn="ctr">
                      <a:solidFill>
                        <a:schemeClr val="accent6">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74506172"/>
                  </a:ext>
                </a:extLst>
              </a:tr>
            </a:tbl>
          </a:graphicData>
        </a:graphic>
      </p:graphicFrame>
    </p:spTree>
    <p:extLst>
      <p:ext uri="{BB962C8B-B14F-4D97-AF65-F5344CB8AC3E}">
        <p14:creationId xmlns:p14="http://schemas.microsoft.com/office/powerpoint/2010/main" val="109681205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CB03B5-413A-4199-9FC9-AB7EF0A737A9}"/>
              </a:ext>
            </a:extLst>
          </p:cNvPr>
          <p:cNvSpPr>
            <a:spLocks noGrp="1"/>
          </p:cNvSpPr>
          <p:nvPr>
            <p:ph type="title"/>
          </p:nvPr>
        </p:nvSpPr>
        <p:spPr/>
        <p:txBody>
          <a:bodyPr/>
          <a:lstStyle/>
          <a:p>
            <a:r>
              <a:rPr lang="en-US">
                <a:cs typeface="Arial"/>
              </a:rPr>
              <a:t>Break</a:t>
            </a:r>
          </a:p>
        </p:txBody>
      </p:sp>
      <p:grpSp>
        <p:nvGrpSpPr>
          <p:cNvPr id="11" name="Group 4">
            <a:extLst>
              <a:ext uri="{FF2B5EF4-FFF2-40B4-BE49-F238E27FC236}">
                <a16:creationId xmlns:a16="http://schemas.microsoft.com/office/drawing/2014/main" id="{352638D9-EBBE-467F-95B4-9F6F79F44BAF}"/>
              </a:ext>
            </a:extLst>
          </p:cNvPr>
          <p:cNvGrpSpPr>
            <a:grpSpLocks noChangeAspect="1"/>
          </p:cNvGrpSpPr>
          <p:nvPr/>
        </p:nvGrpSpPr>
        <p:grpSpPr bwMode="auto">
          <a:xfrm>
            <a:off x="10176930" y="2145864"/>
            <a:ext cx="1268942" cy="1046950"/>
            <a:chOff x="1222" y="0"/>
            <a:chExt cx="5236" cy="4320"/>
          </a:xfrm>
          <a:solidFill>
            <a:schemeClr val="bg1"/>
          </a:solidFill>
        </p:grpSpPr>
        <p:sp>
          <p:nvSpPr>
            <p:cNvPr id="12" name="Freeform 5">
              <a:extLst>
                <a:ext uri="{FF2B5EF4-FFF2-40B4-BE49-F238E27FC236}">
                  <a16:creationId xmlns:a16="http://schemas.microsoft.com/office/drawing/2014/main" id="{5CABBD93-84E3-40A2-B9F9-B1C6BDE2EBDE}"/>
                </a:ext>
              </a:extLst>
            </p:cNvPr>
            <p:cNvSpPr>
              <a:spLocks/>
            </p:cNvSpPr>
            <p:nvPr/>
          </p:nvSpPr>
          <p:spPr bwMode="auto">
            <a:xfrm>
              <a:off x="1222" y="903"/>
              <a:ext cx="3278" cy="3417"/>
            </a:xfrm>
            <a:custGeom>
              <a:avLst/>
              <a:gdLst>
                <a:gd name="T0" fmla="*/ 7334 w 16392"/>
                <a:gd name="T1" fmla="*/ 72 h 17085"/>
                <a:gd name="T2" fmla="*/ 6287 w 16392"/>
                <a:gd name="T3" fmla="*/ 256 h 17085"/>
                <a:gd name="T4" fmla="*/ 5267 w 16392"/>
                <a:gd name="T5" fmla="*/ 542 h 17085"/>
                <a:gd name="T6" fmla="*/ 4289 w 16392"/>
                <a:gd name="T7" fmla="*/ 928 h 17085"/>
                <a:gd name="T8" fmla="*/ 3369 w 16392"/>
                <a:gd name="T9" fmla="*/ 1415 h 17085"/>
                <a:gd name="T10" fmla="*/ 2522 w 16392"/>
                <a:gd name="T11" fmla="*/ 2002 h 17085"/>
                <a:gd name="T12" fmla="*/ 1761 w 16392"/>
                <a:gd name="T13" fmla="*/ 2689 h 17085"/>
                <a:gd name="T14" fmla="*/ 1259 w 16392"/>
                <a:gd name="T15" fmla="*/ 3267 h 17085"/>
                <a:gd name="T16" fmla="*/ 839 w 16392"/>
                <a:gd name="T17" fmla="*/ 3877 h 17085"/>
                <a:gd name="T18" fmla="*/ 503 w 16392"/>
                <a:gd name="T19" fmla="*/ 4512 h 17085"/>
                <a:gd name="T20" fmla="*/ 253 w 16392"/>
                <a:gd name="T21" fmla="*/ 5163 h 17085"/>
                <a:gd name="T22" fmla="*/ 89 w 16392"/>
                <a:gd name="T23" fmla="*/ 5827 h 17085"/>
                <a:gd name="T24" fmla="*/ 9 w 16392"/>
                <a:gd name="T25" fmla="*/ 6499 h 17085"/>
                <a:gd name="T26" fmla="*/ 13 w 16392"/>
                <a:gd name="T27" fmla="*/ 7172 h 17085"/>
                <a:gd name="T28" fmla="*/ 102 w 16392"/>
                <a:gd name="T29" fmla="*/ 7843 h 17085"/>
                <a:gd name="T30" fmla="*/ 275 w 16392"/>
                <a:gd name="T31" fmla="*/ 8505 h 17085"/>
                <a:gd name="T32" fmla="*/ 532 w 16392"/>
                <a:gd name="T33" fmla="*/ 9152 h 17085"/>
                <a:gd name="T34" fmla="*/ 873 w 16392"/>
                <a:gd name="T35" fmla="*/ 9781 h 17085"/>
                <a:gd name="T36" fmla="*/ 1298 w 16392"/>
                <a:gd name="T37" fmla="*/ 10385 h 17085"/>
                <a:gd name="T38" fmla="*/ 1807 w 16392"/>
                <a:gd name="T39" fmla="*/ 10959 h 17085"/>
                <a:gd name="T40" fmla="*/ 2399 w 16392"/>
                <a:gd name="T41" fmla="*/ 11498 h 17085"/>
                <a:gd name="T42" fmla="*/ 2829 w 16392"/>
                <a:gd name="T43" fmla="*/ 12018 h 17085"/>
                <a:gd name="T44" fmla="*/ 2723 w 16392"/>
                <a:gd name="T45" fmla="*/ 12986 h 17085"/>
                <a:gd name="T46" fmla="*/ 2488 w 16392"/>
                <a:gd name="T47" fmla="*/ 14210 h 17085"/>
                <a:gd name="T48" fmla="*/ 2067 w 16392"/>
                <a:gd name="T49" fmla="*/ 15709 h 17085"/>
                <a:gd name="T50" fmla="*/ 1840 w 16392"/>
                <a:gd name="T51" fmla="*/ 16463 h 17085"/>
                <a:gd name="T52" fmla="*/ 1917 w 16392"/>
                <a:gd name="T53" fmla="*/ 16772 h 17085"/>
                <a:gd name="T54" fmla="*/ 2135 w 16392"/>
                <a:gd name="T55" fmla="*/ 16997 h 17085"/>
                <a:gd name="T56" fmla="*/ 2449 w 16392"/>
                <a:gd name="T57" fmla="*/ 17085 h 17085"/>
                <a:gd name="T58" fmla="*/ 2640 w 16392"/>
                <a:gd name="T59" fmla="*/ 17053 h 17085"/>
                <a:gd name="T60" fmla="*/ 2817 w 16392"/>
                <a:gd name="T61" fmla="*/ 16960 h 17085"/>
                <a:gd name="T62" fmla="*/ 4581 w 16392"/>
                <a:gd name="T63" fmla="*/ 15687 h 17085"/>
                <a:gd name="T64" fmla="*/ 6651 w 16392"/>
                <a:gd name="T65" fmla="*/ 14209 h 17085"/>
                <a:gd name="T66" fmla="*/ 7826 w 16392"/>
                <a:gd name="T67" fmla="*/ 13579 h 17085"/>
                <a:gd name="T68" fmla="*/ 9318 w 16392"/>
                <a:gd name="T69" fmla="*/ 13599 h 17085"/>
                <a:gd name="T70" fmla="*/ 10774 w 16392"/>
                <a:gd name="T71" fmla="*/ 13425 h 17085"/>
                <a:gd name="T72" fmla="*/ 12166 w 16392"/>
                <a:gd name="T73" fmla="*/ 13066 h 17085"/>
                <a:gd name="T74" fmla="*/ 13462 w 16392"/>
                <a:gd name="T75" fmla="*/ 12530 h 17085"/>
                <a:gd name="T76" fmla="*/ 14129 w 16392"/>
                <a:gd name="T77" fmla="*/ 12159 h 17085"/>
                <a:gd name="T78" fmla="*/ 14692 w 16392"/>
                <a:gd name="T79" fmla="*/ 11782 h 17085"/>
                <a:gd name="T80" fmla="*/ 15216 w 16392"/>
                <a:gd name="T81" fmla="*/ 11364 h 17085"/>
                <a:gd name="T82" fmla="*/ 15697 w 16392"/>
                <a:gd name="T83" fmla="*/ 10908 h 17085"/>
                <a:gd name="T84" fmla="*/ 16131 w 16392"/>
                <a:gd name="T85" fmla="*/ 10414 h 17085"/>
                <a:gd name="T86" fmla="*/ 16057 w 16392"/>
                <a:gd name="T87" fmla="*/ 10031 h 17085"/>
                <a:gd name="T88" fmla="*/ 14583 w 16392"/>
                <a:gd name="T89" fmla="*/ 9767 h 17085"/>
                <a:gd name="T90" fmla="*/ 13455 w 16392"/>
                <a:gd name="T91" fmla="*/ 9426 h 17085"/>
                <a:gd name="T92" fmla="*/ 12508 w 16392"/>
                <a:gd name="T93" fmla="*/ 9035 h 17085"/>
                <a:gd name="T94" fmla="*/ 11637 w 16392"/>
                <a:gd name="T95" fmla="*/ 8574 h 17085"/>
                <a:gd name="T96" fmla="*/ 10847 w 16392"/>
                <a:gd name="T97" fmla="*/ 8049 h 17085"/>
                <a:gd name="T98" fmla="*/ 10141 w 16392"/>
                <a:gd name="T99" fmla="*/ 7467 h 17085"/>
                <a:gd name="T100" fmla="*/ 9520 w 16392"/>
                <a:gd name="T101" fmla="*/ 6835 h 17085"/>
                <a:gd name="T102" fmla="*/ 8988 w 16392"/>
                <a:gd name="T103" fmla="*/ 6157 h 17085"/>
                <a:gd name="T104" fmla="*/ 8545 w 16392"/>
                <a:gd name="T105" fmla="*/ 5443 h 17085"/>
                <a:gd name="T106" fmla="*/ 8196 w 16392"/>
                <a:gd name="T107" fmla="*/ 4696 h 17085"/>
                <a:gd name="T108" fmla="*/ 7942 w 16392"/>
                <a:gd name="T109" fmla="*/ 3924 h 17085"/>
                <a:gd name="T110" fmla="*/ 7787 w 16392"/>
                <a:gd name="T111" fmla="*/ 3133 h 17085"/>
                <a:gd name="T112" fmla="*/ 7731 w 16392"/>
                <a:gd name="T113" fmla="*/ 2330 h 17085"/>
                <a:gd name="T114" fmla="*/ 7778 w 16392"/>
                <a:gd name="T115" fmla="*/ 1522 h 17085"/>
                <a:gd name="T116" fmla="*/ 7931 w 16392"/>
                <a:gd name="T117" fmla="*/ 714 h 17085"/>
                <a:gd name="T118" fmla="*/ 8157 w 16392"/>
                <a:gd name="T119" fmla="*/ 0 h 17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92" h="17085">
                  <a:moveTo>
                    <a:pt x="8157" y="0"/>
                  </a:moveTo>
                  <a:lnTo>
                    <a:pt x="8157" y="0"/>
                  </a:lnTo>
                  <a:lnTo>
                    <a:pt x="8040" y="7"/>
                  </a:lnTo>
                  <a:lnTo>
                    <a:pt x="7921" y="14"/>
                  </a:lnTo>
                  <a:lnTo>
                    <a:pt x="7804" y="23"/>
                  </a:lnTo>
                  <a:lnTo>
                    <a:pt x="7686" y="33"/>
                  </a:lnTo>
                  <a:lnTo>
                    <a:pt x="7569" y="45"/>
                  </a:lnTo>
                  <a:lnTo>
                    <a:pt x="7451" y="58"/>
                  </a:lnTo>
                  <a:lnTo>
                    <a:pt x="7334" y="72"/>
                  </a:lnTo>
                  <a:lnTo>
                    <a:pt x="7217" y="88"/>
                  </a:lnTo>
                  <a:lnTo>
                    <a:pt x="7100" y="104"/>
                  </a:lnTo>
                  <a:lnTo>
                    <a:pt x="6983" y="122"/>
                  </a:lnTo>
                  <a:lnTo>
                    <a:pt x="6867" y="141"/>
                  </a:lnTo>
                  <a:lnTo>
                    <a:pt x="6750" y="162"/>
                  </a:lnTo>
                  <a:lnTo>
                    <a:pt x="6634" y="183"/>
                  </a:lnTo>
                  <a:lnTo>
                    <a:pt x="6518" y="206"/>
                  </a:lnTo>
                  <a:lnTo>
                    <a:pt x="6403" y="231"/>
                  </a:lnTo>
                  <a:lnTo>
                    <a:pt x="6287" y="256"/>
                  </a:lnTo>
                  <a:lnTo>
                    <a:pt x="6172" y="282"/>
                  </a:lnTo>
                  <a:lnTo>
                    <a:pt x="6058" y="311"/>
                  </a:lnTo>
                  <a:lnTo>
                    <a:pt x="5943" y="340"/>
                  </a:lnTo>
                  <a:lnTo>
                    <a:pt x="5830" y="371"/>
                  </a:lnTo>
                  <a:lnTo>
                    <a:pt x="5716" y="402"/>
                  </a:lnTo>
                  <a:lnTo>
                    <a:pt x="5604" y="435"/>
                  </a:lnTo>
                  <a:lnTo>
                    <a:pt x="5491" y="469"/>
                  </a:lnTo>
                  <a:lnTo>
                    <a:pt x="5379" y="504"/>
                  </a:lnTo>
                  <a:lnTo>
                    <a:pt x="5267" y="542"/>
                  </a:lnTo>
                  <a:lnTo>
                    <a:pt x="5156" y="579"/>
                  </a:lnTo>
                  <a:lnTo>
                    <a:pt x="5046" y="619"/>
                  </a:lnTo>
                  <a:lnTo>
                    <a:pt x="4936" y="659"/>
                  </a:lnTo>
                  <a:lnTo>
                    <a:pt x="4827" y="701"/>
                  </a:lnTo>
                  <a:lnTo>
                    <a:pt x="4718" y="744"/>
                  </a:lnTo>
                  <a:lnTo>
                    <a:pt x="4610" y="788"/>
                  </a:lnTo>
                  <a:lnTo>
                    <a:pt x="4503" y="833"/>
                  </a:lnTo>
                  <a:lnTo>
                    <a:pt x="4396" y="880"/>
                  </a:lnTo>
                  <a:lnTo>
                    <a:pt x="4289" y="928"/>
                  </a:lnTo>
                  <a:lnTo>
                    <a:pt x="4185" y="977"/>
                  </a:lnTo>
                  <a:lnTo>
                    <a:pt x="4080" y="1028"/>
                  </a:lnTo>
                  <a:lnTo>
                    <a:pt x="3976" y="1080"/>
                  </a:lnTo>
                  <a:lnTo>
                    <a:pt x="3873" y="1132"/>
                  </a:lnTo>
                  <a:lnTo>
                    <a:pt x="3770" y="1187"/>
                  </a:lnTo>
                  <a:lnTo>
                    <a:pt x="3668" y="1242"/>
                  </a:lnTo>
                  <a:lnTo>
                    <a:pt x="3568" y="1299"/>
                  </a:lnTo>
                  <a:lnTo>
                    <a:pt x="3469" y="1356"/>
                  </a:lnTo>
                  <a:lnTo>
                    <a:pt x="3369" y="1415"/>
                  </a:lnTo>
                  <a:lnTo>
                    <a:pt x="3271" y="1476"/>
                  </a:lnTo>
                  <a:lnTo>
                    <a:pt x="3174" y="1538"/>
                  </a:lnTo>
                  <a:lnTo>
                    <a:pt x="3077" y="1600"/>
                  </a:lnTo>
                  <a:lnTo>
                    <a:pt x="2982" y="1664"/>
                  </a:lnTo>
                  <a:lnTo>
                    <a:pt x="2888" y="1729"/>
                  </a:lnTo>
                  <a:lnTo>
                    <a:pt x="2795" y="1796"/>
                  </a:lnTo>
                  <a:lnTo>
                    <a:pt x="2702" y="1864"/>
                  </a:lnTo>
                  <a:lnTo>
                    <a:pt x="2612" y="1933"/>
                  </a:lnTo>
                  <a:lnTo>
                    <a:pt x="2522" y="2002"/>
                  </a:lnTo>
                  <a:lnTo>
                    <a:pt x="2432" y="2074"/>
                  </a:lnTo>
                  <a:lnTo>
                    <a:pt x="2344" y="2147"/>
                  </a:lnTo>
                  <a:lnTo>
                    <a:pt x="2258" y="2220"/>
                  </a:lnTo>
                  <a:lnTo>
                    <a:pt x="2171" y="2296"/>
                  </a:lnTo>
                  <a:lnTo>
                    <a:pt x="2087" y="2372"/>
                  </a:lnTo>
                  <a:lnTo>
                    <a:pt x="2004" y="2450"/>
                  </a:lnTo>
                  <a:lnTo>
                    <a:pt x="1921" y="2528"/>
                  </a:lnTo>
                  <a:lnTo>
                    <a:pt x="1841" y="2608"/>
                  </a:lnTo>
                  <a:lnTo>
                    <a:pt x="1761" y="2689"/>
                  </a:lnTo>
                  <a:lnTo>
                    <a:pt x="1683" y="2771"/>
                  </a:lnTo>
                  <a:lnTo>
                    <a:pt x="1606" y="2855"/>
                  </a:lnTo>
                  <a:lnTo>
                    <a:pt x="1530" y="2940"/>
                  </a:lnTo>
                  <a:lnTo>
                    <a:pt x="1530" y="2940"/>
                  </a:lnTo>
                  <a:lnTo>
                    <a:pt x="1474" y="3005"/>
                  </a:lnTo>
                  <a:lnTo>
                    <a:pt x="1418" y="3070"/>
                  </a:lnTo>
                  <a:lnTo>
                    <a:pt x="1365" y="3135"/>
                  </a:lnTo>
                  <a:lnTo>
                    <a:pt x="1311" y="3200"/>
                  </a:lnTo>
                  <a:lnTo>
                    <a:pt x="1259" y="3267"/>
                  </a:lnTo>
                  <a:lnTo>
                    <a:pt x="1209" y="3334"/>
                  </a:lnTo>
                  <a:lnTo>
                    <a:pt x="1158" y="3400"/>
                  </a:lnTo>
                  <a:lnTo>
                    <a:pt x="1109" y="3467"/>
                  </a:lnTo>
                  <a:lnTo>
                    <a:pt x="1062" y="3535"/>
                  </a:lnTo>
                  <a:lnTo>
                    <a:pt x="1015" y="3603"/>
                  </a:lnTo>
                  <a:lnTo>
                    <a:pt x="969" y="3671"/>
                  </a:lnTo>
                  <a:lnTo>
                    <a:pt x="925" y="3740"/>
                  </a:lnTo>
                  <a:lnTo>
                    <a:pt x="882" y="3808"/>
                  </a:lnTo>
                  <a:lnTo>
                    <a:pt x="839" y="3877"/>
                  </a:lnTo>
                  <a:lnTo>
                    <a:pt x="797" y="3947"/>
                  </a:lnTo>
                  <a:lnTo>
                    <a:pt x="757" y="4016"/>
                  </a:lnTo>
                  <a:lnTo>
                    <a:pt x="718" y="4087"/>
                  </a:lnTo>
                  <a:lnTo>
                    <a:pt x="680" y="4156"/>
                  </a:lnTo>
                  <a:lnTo>
                    <a:pt x="642" y="4226"/>
                  </a:lnTo>
                  <a:lnTo>
                    <a:pt x="606" y="4298"/>
                  </a:lnTo>
                  <a:lnTo>
                    <a:pt x="571" y="4368"/>
                  </a:lnTo>
                  <a:lnTo>
                    <a:pt x="536" y="4440"/>
                  </a:lnTo>
                  <a:lnTo>
                    <a:pt x="503" y="4512"/>
                  </a:lnTo>
                  <a:lnTo>
                    <a:pt x="472" y="4583"/>
                  </a:lnTo>
                  <a:lnTo>
                    <a:pt x="441" y="4655"/>
                  </a:lnTo>
                  <a:lnTo>
                    <a:pt x="411" y="4726"/>
                  </a:lnTo>
                  <a:lnTo>
                    <a:pt x="383" y="4799"/>
                  </a:lnTo>
                  <a:lnTo>
                    <a:pt x="355" y="4871"/>
                  </a:lnTo>
                  <a:lnTo>
                    <a:pt x="328" y="4944"/>
                  </a:lnTo>
                  <a:lnTo>
                    <a:pt x="302" y="5017"/>
                  </a:lnTo>
                  <a:lnTo>
                    <a:pt x="278" y="5089"/>
                  </a:lnTo>
                  <a:lnTo>
                    <a:pt x="253" y="5163"/>
                  </a:lnTo>
                  <a:lnTo>
                    <a:pt x="231" y="5236"/>
                  </a:lnTo>
                  <a:lnTo>
                    <a:pt x="209" y="5309"/>
                  </a:lnTo>
                  <a:lnTo>
                    <a:pt x="189" y="5383"/>
                  </a:lnTo>
                  <a:lnTo>
                    <a:pt x="170" y="5456"/>
                  </a:lnTo>
                  <a:lnTo>
                    <a:pt x="152" y="5530"/>
                  </a:lnTo>
                  <a:lnTo>
                    <a:pt x="135" y="5605"/>
                  </a:lnTo>
                  <a:lnTo>
                    <a:pt x="119" y="5679"/>
                  </a:lnTo>
                  <a:lnTo>
                    <a:pt x="103" y="5753"/>
                  </a:lnTo>
                  <a:lnTo>
                    <a:pt x="89" y="5827"/>
                  </a:lnTo>
                  <a:lnTo>
                    <a:pt x="76" y="5902"/>
                  </a:lnTo>
                  <a:lnTo>
                    <a:pt x="64" y="5975"/>
                  </a:lnTo>
                  <a:lnTo>
                    <a:pt x="52" y="6050"/>
                  </a:lnTo>
                  <a:lnTo>
                    <a:pt x="43" y="6125"/>
                  </a:lnTo>
                  <a:lnTo>
                    <a:pt x="34" y="6200"/>
                  </a:lnTo>
                  <a:lnTo>
                    <a:pt x="26" y="6274"/>
                  </a:lnTo>
                  <a:lnTo>
                    <a:pt x="19" y="6349"/>
                  </a:lnTo>
                  <a:lnTo>
                    <a:pt x="13" y="6424"/>
                  </a:lnTo>
                  <a:lnTo>
                    <a:pt x="9" y="6499"/>
                  </a:lnTo>
                  <a:lnTo>
                    <a:pt x="5" y="6573"/>
                  </a:lnTo>
                  <a:lnTo>
                    <a:pt x="2" y="6648"/>
                  </a:lnTo>
                  <a:lnTo>
                    <a:pt x="1" y="6723"/>
                  </a:lnTo>
                  <a:lnTo>
                    <a:pt x="0" y="6799"/>
                  </a:lnTo>
                  <a:lnTo>
                    <a:pt x="1" y="6873"/>
                  </a:lnTo>
                  <a:lnTo>
                    <a:pt x="2" y="6948"/>
                  </a:lnTo>
                  <a:lnTo>
                    <a:pt x="4" y="7023"/>
                  </a:lnTo>
                  <a:lnTo>
                    <a:pt x="9" y="7098"/>
                  </a:lnTo>
                  <a:lnTo>
                    <a:pt x="13" y="7172"/>
                  </a:lnTo>
                  <a:lnTo>
                    <a:pt x="18" y="7247"/>
                  </a:lnTo>
                  <a:lnTo>
                    <a:pt x="26" y="7322"/>
                  </a:lnTo>
                  <a:lnTo>
                    <a:pt x="33" y="7396"/>
                  </a:lnTo>
                  <a:lnTo>
                    <a:pt x="42" y="7471"/>
                  </a:lnTo>
                  <a:lnTo>
                    <a:pt x="52" y="7546"/>
                  </a:lnTo>
                  <a:lnTo>
                    <a:pt x="63" y="7620"/>
                  </a:lnTo>
                  <a:lnTo>
                    <a:pt x="75" y="7694"/>
                  </a:lnTo>
                  <a:lnTo>
                    <a:pt x="88" y="7768"/>
                  </a:lnTo>
                  <a:lnTo>
                    <a:pt x="102" y="7843"/>
                  </a:lnTo>
                  <a:lnTo>
                    <a:pt x="116" y="7916"/>
                  </a:lnTo>
                  <a:lnTo>
                    <a:pt x="134" y="7990"/>
                  </a:lnTo>
                  <a:lnTo>
                    <a:pt x="151" y="8065"/>
                  </a:lnTo>
                  <a:lnTo>
                    <a:pt x="169" y="8139"/>
                  </a:lnTo>
                  <a:lnTo>
                    <a:pt x="188" y="8212"/>
                  </a:lnTo>
                  <a:lnTo>
                    <a:pt x="208" y="8285"/>
                  </a:lnTo>
                  <a:lnTo>
                    <a:pt x="230" y="8359"/>
                  </a:lnTo>
                  <a:lnTo>
                    <a:pt x="251" y="8431"/>
                  </a:lnTo>
                  <a:lnTo>
                    <a:pt x="275" y="8505"/>
                  </a:lnTo>
                  <a:lnTo>
                    <a:pt x="299" y="8577"/>
                  </a:lnTo>
                  <a:lnTo>
                    <a:pt x="325" y="8650"/>
                  </a:lnTo>
                  <a:lnTo>
                    <a:pt x="352" y="8723"/>
                  </a:lnTo>
                  <a:lnTo>
                    <a:pt x="379" y="8794"/>
                  </a:lnTo>
                  <a:lnTo>
                    <a:pt x="407" y="8867"/>
                  </a:lnTo>
                  <a:lnTo>
                    <a:pt x="437" y="8938"/>
                  </a:lnTo>
                  <a:lnTo>
                    <a:pt x="468" y="9010"/>
                  </a:lnTo>
                  <a:lnTo>
                    <a:pt x="499" y="9081"/>
                  </a:lnTo>
                  <a:lnTo>
                    <a:pt x="532" y="9152"/>
                  </a:lnTo>
                  <a:lnTo>
                    <a:pt x="566" y="9223"/>
                  </a:lnTo>
                  <a:lnTo>
                    <a:pt x="601" y="9294"/>
                  </a:lnTo>
                  <a:lnTo>
                    <a:pt x="637" y="9364"/>
                  </a:lnTo>
                  <a:lnTo>
                    <a:pt x="673" y="9435"/>
                  </a:lnTo>
                  <a:lnTo>
                    <a:pt x="712" y="9504"/>
                  </a:lnTo>
                  <a:lnTo>
                    <a:pt x="750" y="9574"/>
                  </a:lnTo>
                  <a:lnTo>
                    <a:pt x="791" y="9643"/>
                  </a:lnTo>
                  <a:lnTo>
                    <a:pt x="831" y="9712"/>
                  </a:lnTo>
                  <a:lnTo>
                    <a:pt x="873" y="9781"/>
                  </a:lnTo>
                  <a:lnTo>
                    <a:pt x="917" y="9849"/>
                  </a:lnTo>
                  <a:lnTo>
                    <a:pt x="961" y="9917"/>
                  </a:lnTo>
                  <a:lnTo>
                    <a:pt x="1006" y="9986"/>
                  </a:lnTo>
                  <a:lnTo>
                    <a:pt x="1053" y="10053"/>
                  </a:lnTo>
                  <a:lnTo>
                    <a:pt x="1100" y="10120"/>
                  </a:lnTo>
                  <a:lnTo>
                    <a:pt x="1148" y="10186"/>
                  </a:lnTo>
                  <a:lnTo>
                    <a:pt x="1197" y="10253"/>
                  </a:lnTo>
                  <a:lnTo>
                    <a:pt x="1247" y="10319"/>
                  </a:lnTo>
                  <a:lnTo>
                    <a:pt x="1298" y="10385"/>
                  </a:lnTo>
                  <a:lnTo>
                    <a:pt x="1351" y="10450"/>
                  </a:lnTo>
                  <a:lnTo>
                    <a:pt x="1404" y="10515"/>
                  </a:lnTo>
                  <a:lnTo>
                    <a:pt x="1459" y="10579"/>
                  </a:lnTo>
                  <a:lnTo>
                    <a:pt x="1514" y="10645"/>
                  </a:lnTo>
                  <a:lnTo>
                    <a:pt x="1571" y="10708"/>
                  </a:lnTo>
                  <a:lnTo>
                    <a:pt x="1629" y="10772"/>
                  </a:lnTo>
                  <a:lnTo>
                    <a:pt x="1687" y="10835"/>
                  </a:lnTo>
                  <a:lnTo>
                    <a:pt x="1746" y="10896"/>
                  </a:lnTo>
                  <a:lnTo>
                    <a:pt x="1807" y="10959"/>
                  </a:lnTo>
                  <a:lnTo>
                    <a:pt x="1869" y="11020"/>
                  </a:lnTo>
                  <a:lnTo>
                    <a:pt x="1931" y="11082"/>
                  </a:lnTo>
                  <a:lnTo>
                    <a:pt x="1995" y="11143"/>
                  </a:lnTo>
                  <a:lnTo>
                    <a:pt x="2060" y="11203"/>
                  </a:lnTo>
                  <a:lnTo>
                    <a:pt x="2125" y="11263"/>
                  </a:lnTo>
                  <a:lnTo>
                    <a:pt x="2193" y="11323"/>
                  </a:lnTo>
                  <a:lnTo>
                    <a:pt x="2260" y="11381"/>
                  </a:lnTo>
                  <a:lnTo>
                    <a:pt x="2329" y="11440"/>
                  </a:lnTo>
                  <a:lnTo>
                    <a:pt x="2399" y="11498"/>
                  </a:lnTo>
                  <a:lnTo>
                    <a:pt x="2469" y="11555"/>
                  </a:lnTo>
                  <a:lnTo>
                    <a:pt x="2542" y="11613"/>
                  </a:lnTo>
                  <a:lnTo>
                    <a:pt x="2615" y="11668"/>
                  </a:lnTo>
                  <a:lnTo>
                    <a:pt x="2689" y="11725"/>
                  </a:lnTo>
                  <a:lnTo>
                    <a:pt x="2764" y="11781"/>
                  </a:lnTo>
                  <a:lnTo>
                    <a:pt x="2840" y="11835"/>
                  </a:lnTo>
                  <a:lnTo>
                    <a:pt x="2840" y="11835"/>
                  </a:lnTo>
                  <a:lnTo>
                    <a:pt x="2835" y="11925"/>
                  </a:lnTo>
                  <a:lnTo>
                    <a:pt x="2829" y="12018"/>
                  </a:lnTo>
                  <a:lnTo>
                    <a:pt x="2821" y="12114"/>
                  </a:lnTo>
                  <a:lnTo>
                    <a:pt x="2814" y="12212"/>
                  </a:lnTo>
                  <a:lnTo>
                    <a:pt x="2804" y="12313"/>
                  </a:lnTo>
                  <a:lnTo>
                    <a:pt x="2794" y="12418"/>
                  </a:lnTo>
                  <a:lnTo>
                    <a:pt x="2783" y="12525"/>
                  </a:lnTo>
                  <a:lnTo>
                    <a:pt x="2770" y="12636"/>
                  </a:lnTo>
                  <a:lnTo>
                    <a:pt x="2756" y="12749"/>
                  </a:lnTo>
                  <a:lnTo>
                    <a:pt x="2740" y="12866"/>
                  </a:lnTo>
                  <a:lnTo>
                    <a:pt x="2723" y="12986"/>
                  </a:lnTo>
                  <a:lnTo>
                    <a:pt x="2705" y="13109"/>
                  </a:lnTo>
                  <a:lnTo>
                    <a:pt x="2684" y="13235"/>
                  </a:lnTo>
                  <a:lnTo>
                    <a:pt x="2662" y="13364"/>
                  </a:lnTo>
                  <a:lnTo>
                    <a:pt x="2637" y="13496"/>
                  </a:lnTo>
                  <a:lnTo>
                    <a:pt x="2612" y="13633"/>
                  </a:lnTo>
                  <a:lnTo>
                    <a:pt x="2584" y="13772"/>
                  </a:lnTo>
                  <a:lnTo>
                    <a:pt x="2554" y="13914"/>
                  </a:lnTo>
                  <a:lnTo>
                    <a:pt x="2522" y="14060"/>
                  </a:lnTo>
                  <a:lnTo>
                    <a:pt x="2488" y="14210"/>
                  </a:lnTo>
                  <a:lnTo>
                    <a:pt x="2451" y="14362"/>
                  </a:lnTo>
                  <a:lnTo>
                    <a:pt x="2412" y="14518"/>
                  </a:lnTo>
                  <a:lnTo>
                    <a:pt x="2371" y="14677"/>
                  </a:lnTo>
                  <a:lnTo>
                    <a:pt x="2326" y="14841"/>
                  </a:lnTo>
                  <a:lnTo>
                    <a:pt x="2280" y="15007"/>
                  </a:lnTo>
                  <a:lnTo>
                    <a:pt x="2231" y="15177"/>
                  </a:lnTo>
                  <a:lnTo>
                    <a:pt x="2179" y="15351"/>
                  </a:lnTo>
                  <a:lnTo>
                    <a:pt x="2124" y="15528"/>
                  </a:lnTo>
                  <a:lnTo>
                    <a:pt x="2067" y="15709"/>
                  </a:lnTo>
                  <a:lnTo>
                    <a:pt x="2006" y="15893"/>
                  </a:lnTo>
                  <a:lnTo>
                    <a:pt x="1943" y="16081"/>
                  </a:lnTo>
                  <a:lnTo>
                    <a:pt x="1875" y="16274"/>
                  </a:lnTo>
                  <a:lnTo>
                    <a:pt x="1875" y="16274"/>
                  </a:lnTo>
                  <a:lnTo>
                    <a:pt x="1864" y="16312"/>
                  </a:lnTo>
                  <a:lnTo>
                    <a:pt x="1854" y="16349"/>
                  </a:lnTo>
                  <a:lnTo>
                    <a:pt x="1846" y="16388"/>
                  </a:lnTo>
                  <a:lnTo>
                    <a:pt x="1842" y="16425"/>
                  </a:lnTo>
                  <a:lnTo>
                    <a:pt x="1840" y="16463"/>
                  </a:lnTo>
                  <a:lnTo>
                    <a:pt x="1840" y="16499"/>
                  </a:lnTo>
                  <a:lnTo>
                    <a:pt x="1842" y="16535"/>
                  </a:lnTo>
                  <a:lnTo>
                    <a:pt x="1846" y="16571"/>
                  </a:lnTo>
                  <a:lnTo>
                    <a:pt x="1854" y="16607"/>
                  </a:lnTo>
                  <a:lnTo>
                    <a:pt x="1863" y="16642"/>
                  </a:lnTo>
                  <a:lnTo>
                    <a:pt x="1873" y="16675"/>
                  </a:lnTo>
                  <a:lnTo>
                    <a:pt x="1886" y="16708"/>
                  </a:lnTo>
                  <a:lnTo>
                    <a:pt x="1901" y="16741"/>
                  </a:lnTo>
                  <a:lnTo>
                    <a:pt x="1917" y="16772"/>
                  </a:lnTo>
                  <a:lnTo>
                    <a:pt x="1935" y="16802"/>
                  </a:lnTo>
                  <a:lnTo>
                    <a:pt x="1955" y="16831"/>
                  </a:lnTo>
                  <a:lnTo>
                    <a:pt x="1977" y="16860"/>
                  </a:lnTo>
                  <a:lnTo>
                    <a:pt x="1999" y="16885"/>
                  </a:lnTo>
                  <a:lnTo>
                    <a:pt x="2024" y="16911"/>
                  </a:lnTo>
                  <a:lnTo>
                    <a:pt x="2050" y="16936"/>
                  </a:lnTo>
                  <a:lnTo>
                    <a:pt x="2077" y="16958"/>
                  </a:lnTo>
                  <a:lnTo>
                    <a:pt x="2106" y="16978"/>
                  </a:lnTo>
                  <a:lnTo>
                    <a:pt x="2135" y="16997"/>
                  </a:lnTo>
                  <a:lnTo>
                    <a:pt x="2166" y="17015"/>
                  </a:lnTo>
                  <a:lnTo>
                    <a:pt x="2198" y="17031"/>
                  </a:lnTo>
                  <a:lnTo>
                    <a:pt x="2231" y="17044"/>
                  </a:lnTo>
                  <a:lnTo>
                    <a:pt x="2265" y="17056"/>
                  </a:lnTo>
                  <a:lnTo>
                    <a:pt x="2301" y="17067"/>
                  </a:lnTo>
                  <a:lnTo>
                    <a:pt x="2337" y="17074"/>
                  </a:lnTo>
                  <a:lnTo>
                    <a:pt x="2373" y="17080"/>
                  </a:lnTo>
                  <a:lnTo>
                    <a:pt x="2411" y="17084"/>
                  </a:lnTo>
                  <a:lnTo>
                    <a:pt x="2449" y="17085"/>
                  </a:lnTo>
                  <a:lnTo>
                    <a:pt x="2449" y="17085"/>
                  </a:lnTo>
                  <a:lnTo>
                    <a:pt x="2473" y="17084"/>
                  </a:lnTo>
                  <a:lnTo>
                    <a:pt x="2497" y="17083"/>
                  </a:lnTo>
                  <a:lnTo>
                    <a:pt x="2522" y="17081"/>
                  </a:lnTo>
                  <a:lnTo>
                    <a:pt x="2545" y="17076"/>
                  </a:lnTo>
                  <a:lnTo>
                    <a:pt x="2570" y="17072"/>
                  </a:lnTo>
                  <a:lnTo>
                    <a:pt x="2593" y="17067"/>
                  </a:lnTo>
                  <a:lnTo>
                    <a:pt x="2617" y="17060"/>
                  </a:lnTo>
                  <a:lnTo>
                    <a:pt x="2640" y="17053"/>
                  </a:lnTo>
                  <a:lnTo>
                    <a:pt x="2664" y="17045"/>
                  </a:lnTo>
                  <a:lnTo>
                    <a:pt x="2686" y="17036"/>
                  </a:lnTo>
                  <a:lnTo>
                    <a:pt x="2709" y="17025"/>
                  </a:lnTo>
                  <a:lnTo>
                    <a:pt x="2731" y="17015"/>
                  </a:lnTo>
                  <a:lnTo>
                    <a:pt x="2754" y="17002"/>
                  </a:lnTo>
                  <a:lnTo>
                    <a:pt x="2775" y="16989"/>
                  </a:lnTo>
                  <a:lnTo>
                    <a:pt x="2796" y="16975"/>
                  </a:lnTo>
                  <a:lnTo>
                    <a:pt x="2817" y="16960"/>
                  </a:lnTo>
                  <a:lnTo>
                    <a:pt x="2817" y="16960"/>
                  </a:lnTo>
                  <a:lnTo>
                    <a:pt x="2960" y="16851"/>
                  </a:lnTo>
                  <a:lnTo>
                    <a:pt x="3104" y="16743"/>
                  </a:lnTo>
                  <a:lnTo>
                    <a:pt x="3250" y="16637"/>
                  </a:lnTo>
                  <a:lnTo>
                    <a:pt x="3395" y="16530"/>
                  </a:lnTo>
                  <a:lnTo>
                    <a:pt x="3541" y="16423"/>
                  </a:lnTo>
                  <a:lnTo>
                    <a:pt x="3689" y="16317"/>
                  </a:lnTo>
                  <a:lnTo>
                    <a:pt x="3985" y="16107"/>
                  </a:lnTo>
                  <a:lnTo>
                    <a:pt x="4283" y="15897"/>
                  </a:lnTo>
                  <a:lnTo>
                    <a:pt x="4581" y="15687"/>
                  </a:lnTo>
                  <a:lnTo>
                    <a:pt x="5179" y="15270"/>
                  </a:lnTo>
                  <a:lnTo>
                    <a:pt x="5477" y="15060"/>
                  </a:lnTo>
                  <a:lnTo>
                    <a:pt x="5775" y="14849"/>
                  </a:lnTo>
                  <a:lnTo>
                    <a:pt x="5922" y="14743"/>
                  </a:lnTo>
                  <a:lnTo>
                    <a:pt x="6069" y="14638"/>
                  </a:lnTo>
                  <a:lnTo>
                    <a:pt x="6216" y="14531"/>
                  </a:lnTo>
                  <a:lnTo>
                    <a:pt x="6361" y="14424"/>
                  </a:lnTo>
                  <a:lnTo>
                    <a:pt x="6507" y="14317"/>
                  </a:lnTo>
                  <a:lnTo>
                    <a:pt x="6651" y="14209"/>
                  </a:lnTo>
                  <a:lnTo>
                    <a:pt x="6794" y="14101"/>
                  </a:lnTo>
                  <a:lnTo>
                    <a:pt x="6936" y="13991"/>
                  </a:lnTo>
                  <a:lnTo>
                    <a:pt x="7077" y="13882"/>
                  </a:lnTo>
                  <a:lnTo>
                    <a:pt x="7217" y="13771"/>
                  </a:lnTo>
                  <a:lnTo>
                    <a:pt x="7356" y="13660"/>
                  </a:lnTo>
                  <a:lnTo>
                    <a:pt x="7493" y="13548"/>
                  </a:lnTo>
                  <a:lnTo>
                    <a:pt x="7493" y="13548"/>
                  </a:lnTo>
                  <a:lnTo>
                    <a:pt x="7660" y="13565"/>
                  </a:lnTo>
                  <a:lnTo>
                    <a:pt x="7826" y="13579"/>
                  </a:lnTo>
                  <a:lnTo>
                    <a:pt x="7993" y="13591"/>
                  </a:lnTo>
                  <a:lnTo>
                    <a:pt x="8160" y="13600"/>
                  </a:lnTo>
                  <a:lnTo>
                    <a:pt x="8325" y="13607"/>
                  </a:lnTo>
                  <a:lnTo>
                    <a:pt x="8492" y="13612"/>
                  </a:lnTo>
                  <a:lnTo>
                    <a:pt x="8658" y="13615"/>
                  </a:lnTo>
                  <a:lnTo>
                    <a:pt x="8823" y="13614"/>
                  </a:lnTo>
                  <a:lnTo>
                    <a:pt x="8989" y="13612"/>
                  </a:lnTo>
                  <a:lnTo>
                    <a:pt x="9153" y="13606"/>
                  </a:lnTo>
                  <a:lnTo>
                    <a:pt x="9318" y="13599"/>
                  </a:lnTo>
                  <a:lnTo>
                    <a:pt x="9483" y="13589"/>
                  </a:lnTo>
                  <a:lnTo>
                    <a:pt x="9646" y="13576"/>
                  </a:lnTo>
                  <a:lnTo>
                    <a:pt x="9808" y="13562"/>
                  </a:lnTo>
                  <a:lnTo>
                    <a:pt x="9972" y="13546"/>
                  </a:lnTo>
                  <a:lnTo>
                    <a:pt x="10133" y="13525"/>
                  </a:lnTo>
                  <a:lnTo>
                    <a:pt x="10295" y="13504"/>
                  </a:lnTo>
                  <a:lnTo>
                    <a:pt x="10455" y="13480"/>
                  </a:lnTo>
                  <a:lnTo>
                    <a:pt x="10615" y="13454"/>
                  </a:lnTo>
                  <a:lnTo>
                    <a:pt x="10774" y="13425"/>
                  </a:lnTo>
                  <a:lnTo>
                    <a:pt x="10933" y="13394"/>
                  </a:lnTo>
                  <a:lnTo>
                    <a:pt x="11091" y="13361"/>
                  </a:lnTo>
                  <a:lnTo>
                    <a:pt x="11247" y="13326"/>
                  </a:lnTo>
                  <a:lnTo>
                    <a:pt x="11403" y="13288"/>
                  </a:lnTo>
                  <a:lnTo>
                    <a:pt x="11558" y="13248"/>
                  </a:lnTo>
                  <a:lnTo>
                    <a:pt x="11712" y="13206"/>
                  </a:lnTo>
                  <a:lnTo>
                    <a:pt x="11863" y="13161"/>
                  </a:lnTo>
                  <a:lnTo>
                    <a:pt x="12015" y="13114"/>
                  </a:lnTo>
                  <a:lnTo>
                    <a:pt x="12166" y="13066"/>
                  </a:lnTo>
                  <a:lnTo>
                    <a:pt x="12315" y="13015"/>
                  </a:lnTo>
                  <a:lnTo>
                    <a:pt x="12463" y="12961"/>
                  </a:lnTo>
                  <a:lnTo>
                    <a:pt x="12610" y="12906"/>
                  </a:lnTo>
                  <a:lnTo>
                    <a:pt x="12756" y="12849"/>
                  </a:lnTo>
                  <a:lnTo>
                    <a:pt x="12899" y="12790"/>
                  </a:lnTo>
                  <a:lnTo>
                    <a:pt x="13042" y="12728"/>
                  </a:lnTo>
                  <a:lnTo>
                    <a:pt x="13183" y="12664"/>
                  </a:lnTo>
                  <a:lnTo>
                    <a:pt x="13323" y="12597"/>
                  </a:lnTo>
                  <a:lnTo>
                    <a:pt x="13462" y="12530"/>
                  </a:lnTo>
                  <a:lnTo>
                    <a:pt x="13599" y="12460"/>
                  </a:lnTo>
                  <a:lnTo>
                    <a:pt x="13666" y="12423"/>
                  </a:lnTo>
                  <a:lnTo>
                    <a:pt x="13733" y="12387"/>
                  </a:lnTo>
                  <a:lnTo>
                    <a:pt x="13801" y="12351"/>
                  </a:lnTo>
                  <a:lnTo>
                    <a:pt x="13867" y="12313"/>
                  </a:lnTo>
                  <a:lnTo>
                    <a:pt x="13933" y="12275"/>
                  </a:lnTo>
                  <a:lnTo>
                    <a:pt x="13998" y="12236"/>
                  </a:lnTo>
                  <a:lnTo>
                    <a:pt x="14065" y="12198"/>
                  </a:lnTo>
                  <a:lnTo>
                    <a:pt x="14129" y="12159"/>
                  </a:lnTo>
                  <a:lnTo>
                    <a:pt x="14194" y="12119"/>
                  </a:lnTo>
                  <a:lnTo>
                    <a:pt x="14257" y="12078"/>
                  </a:lnTo>
                  <a:lnTo>
                    <a:pt x="14321" y="12037"/>
                  </a:lnTo>
                  <a:lnTo>
                    <a:pt x="14384" y="11996"/>
                  </a:lnTo>
                  <a:lnTo>
                    <a:pt x="14447" y="11954"/>
                  </a:lnTo>
                  <a:lnTo>
                    <a:pt x="14509" y="11912"/>
                  </a:lnTo>
                  <a:lnTo>
                    <a:pt x="14570" y="11868"/>
                  </a:lnTo>
                  <a:lnTo>
                    <a:pt x="14632" y="11825"/>
                  </a:lnTo>
                  <a:lnTo>
                    <a:pt x="14692" y="11782"/>
                  </a:lnTo>
                  <a:lnTo>
                    <a:pt x="14753" y="11737"/>
                  </a:lnTo>
                  <a:lnTo>
                    <a:pt x="14813" y="11692"/>
                  </a:lnTo>
                  <a:lnTo>
                    <a:pt x="14871" y="11646"/>
                  </a:lnTo>
                  <a:lnTo>
                    <a:pt x="14930" y="11600"/>
                  </a:lnTo>
                  <a:lnTo>
                    <a:pt x="14989" y="11554"/>
                  </a:lnTo>
                  <a:lnTo>
                    <a:pt x="15047" y="11507"/>
                  </a:lnTo>
                  <a:lnTo>
                    <a:pt x="15103" y="11460"/>
                  </a:lnTo>
                  <a:lnTo>
                    <a:pt x="15160" y="11412"/>
                  </a:lnTo>
                  <a:lnTo>
                    <a:pt x="15216" y="11364"/>
                  </a:lnTo>
                  <a:lnTo>
                    <a:pt x="15272" y="11315"/>
                  </a:lnTo>
                  <a:lnTo>
                    <a:pt x="15327" y="11266"/>
                  </a:lnTo>
                  <a:lnTo>
                    <a:pt x="15382" y="11216"/>
                  </a:lnTo>
                  <a:lnTo>
                    <a:pt x="15436" y="11166"/>
                  </a:lnTo>
                  <a:lnTo>
                    <a:pt x="15489" y="11115"/>
                  </a:lnTo>
                  <a:lnTo>
                    <a:pt x="15542" y="11064"/>
                  </a:lnTo>
                  <a:lnTo>
                    <a:pt x="15595" y="11013"/>
                  </a:lnTo>
                  <a:lnTo>
                    <a:pt x="15646" y="10961"/>
                  </a:lnTo>
                  <a:lnTo>
                    <a:pt x="15697" y="10908"/>
                  </a:lnTo>
                  <a:lnTo>
                    <a:pt x="15748" y="10855"/>
                  </a:lnTo>
                  <a:lnTo>
                    <a:pt x="15798" y="10801"/>
                  </a:lnTo>
                  <a:lnTo>
                    <a:pt x="15847" y="10747"/>
                  </a:lnTo>
                  <a:lnTo>
                    <a:pt x="15896" y="10694"/>
                  </a:lnTo>
                  <a:lnTo>
                    <a:pt x="15944" y="10638"/>
                  </a:lnTo>
                  <a:lnTo>
                    <a:pt x="15992" y="10583"/>
                  </a:lnTo>
                  <a:lnTo>
                    <a:pt x="16039" y="10527"/>
                  </a:lnTo>
                  <a:lnTo>
                    <a:pt x="16085" y="10470"/>
                  </a:lnTo>
                  <a:lnTo>
                    <a:pt x="16131" y="10414"/>
                  </a:lnTo>
                  <a:lnTo>
                    <a:pt x="16176" y="10357"/>
                  </a:lnTo>
                  <a:lnTo>
                    <a:pt x="16221" y="10300"/>
                  </a:lnTo>
                  <a:lnTo>
                    <a:pt x="16265" y="10241"/>
                  </a:lnTo>
                  <a:lnTo>
                    <a:pt x="16307" y="10183"/>
                  </a:lnTo>
                  <a:lnTo>
                    <a:pt x="16350" y="10123"/>
                  </a:lnTo>
                  <a:lnTo>
                    <a:pt x="16392" y="10065"/>
                  </a:lnTo>
                  <a:lnTo>
                    <a:pt x="16392" y="10065"/>
                  </a:lnTo>
                  <a:lnTo>
                    <a:pt x="16225" y="10049"/>
                  </a:lnTo>
                  <a:lnTo>
                    <a:pt x="16057" y="10031"/>
                  </a:lnTo>
                  <a:lnTo>
                    <a:pt x="15892" y="10011"/>
                  </a:lnTo>
                  <a:lnTo>
                    <a:pt x="15726" y="9988"/>
                  </a:lnTo>
                  <a:lnTo>
                    <a:pt x="15561" y="9963"/>
                  </a:lnTo>
                  <a:lnTo>
                    <a:pt x="15396" y="9937"/>
                  </a:lnTo>
                  <a:lnTo>
                    <a:pt x="15232" y="9907"/>
                  </a:lnTo>
                  <a:lnTo>
                    <a:pt x="15069" y="9876"/>
                  </a:lnTo>
                  <a:lnTo>
                    <a:pt x="14907" y="9842"/>
                  </a:lnTo>
                  <a:lnTo>
                    <a:pt x="14744" y="9805"/>
                  </a:lnTo>
                  <a:lnTo>
                    <a:pt x="14583" y="9767"/>
                  </a:lnTo>
                  <a:lnTo>
                    <a:pt x="14423" y="9726"/>
                  </a:lnTo>
                  <a:lnTo>
                    <a:pt x="14263" y="9684"/>
                  </a:lnTo>
                  <a:lnTo>
                    <a:pt x="14104" y="9638"/>
                  </a:lnTo>
                  <a:lnTo>
                    <a:pt x="13946" y="9591"/>
                  </a:lnTo>
                  <a:lnTo>
                    <a:pt x="13789" y="9540"/>
                  </a:lnTo>
                  <a:lnTo>
                    <a:pt x="13789" y="9540"/>
                  </a:lnTo>
                  <a:lnTo>
                    <a:pt x="13677" y="9503"/>
                  </a:lnTo>
                  <a:lnTo>
                    <a:pt x="13567" y="9466"/>
                  </a:lnTo>
                  <a:lnTo>
                    <a:pt x="13455" y="9426"/>
                  </a:lnTo>
                  <a:lnTo>
                    <a:pt x="13346" y="9387"/>
                  </a:lnTo>
                  <a:lnTo>
                    <a:pt x="13239" y="9346"/>
                  </a:lnTo>
                  <a:lnTo>
                    <a:pt x="13132" y="9305"/>
                  </a:lnTo>
                  <a:lnTo>
                    <a:pt x="13025" y="9262"/>
                  </a:lnTo>
                  <a:lnTo>
                    <a:pt x="12919" y="9218"/>
                  </a:lnTo>
                  <a:lnTo>
                    <a:pt x="12815" y="9174"/>
                  </a:lnTo>
                  <a:lnTo>
                    <a:pt x="12712" y="9128"/>
                  </a:lnTo>
                  <a:lnTo>
                    <a:pt x="12609" y="9082"/>
                  </a:lnTo>
                  <a:lnTo>
                    <a:pt x="12508" y="9035"/>
                  </a:lnTo>
                  <a:lnTo>
                    <a:pt x="12407" y="8987"/>
                  </a:lnTo>
                  <a:lnTo>
                    <a:pt x="12307" y="8938"/>
                  </a:lnTo>
                  <a:lnTo>
                    <a:pt x="12208" y="8889"/>
                  </a:lnTo>
                  <a:lnTo>
                    <a:pt x="12111" y="8839"/>
                  </a:lnTo>
                  <a:lnTo>
                    <a:pt x="12014" y="8787"/>
                  </a:lnTo>
                  <a:lnTo>
                    <a:pt x="11919" y="8735"/>
                  </a:lnTo>
                  <a:lnTo>
                    <a:pt x="11824" y="8682"/>
                  </a:lnTo>
                  <a:lnTo>
                    <a:pt x="11730" y="8629"/>
                  </a:lnTo>
                  <a:lnTo>
                    <a:pt x="11637" y="8574"/>
                  </a:lnTo>
                  <a:lnTo>
                    <a:pt x="11546" y="8519"/>
                  </a:lnTo>
                  <a:lnTo>
                    <a:pt x="11455" y="8462"/>
                  </a:lnTo>
                  <a:lnTo>
                    <a:pt x="11365" y="8405"/>
                  </a:lnTo>
                  <a:lnTo>
                    <a:pt x="11277" y="8348"/>
                  </a:lnTo>
                  <a:lnTo>
                    <a:pt x="11188" y="8290"/>
                  </a:lnTo>
                  <a:lnTo>
                    <a:pt x="11101" y="8230"/>
                  </a:lnTo>
                  <a:lnTo>
                    <a:pt x="11016" y="8171"/>
                  </a:lnTo>
                  <a:lnTo>
                    <a:pt x="10931" y="8111"/>
                  </a:lnTo>
                  <a:lnTo>
                    <a:pt x="10847" y="8049"/>
                  </a:lnTo>
                  <a:lnTo>
                    <a:pt x="10765" y="7987"/>
                  </a:lnTo>
                  <a:lnTo>
                    <a:pt x="10684" y="7924"/>
                  </a:lnTo>
                  <a:lnTo>
                    <a:pt x="10602" y="7861"/>
                  </a:lnTo>
                  <a:lnTo>
                    <a:pt x="10523" y="7797"/>
                  </a:lnTo>
                  <a:lnTo>
                    <a:pt x="10444" y="7733"/>
                  </a:lnTo>
                  <a:lnTo>
                    <a:pt x="10367" y="7667"/>
                  </a:lnTo>
                  <a:lnTo>
                    <a:pt x="10290" y="7602"/>
                  </a:lnTo>
                  <a:lnTo>
                    <a:pt x="10216" y="7534"/>
                  </a:lnTo>
                  <a:lnTo>
                    <a:pt x="10141" y="7467"/>
                  </a:lnTo>
                  <a:lnTo>
                    <a:pt x="10068" y="7400"/>
                  </a:lnTo>
                  <a:lnTo>
                    <a:pt x="9995" y="7330"/>
                  </a:lnTo>
                  <a:lnTo>
                    <a:pt x="9925" y="7262"/>
                  </a:lnTo>
                  <a:lnTo>
                    <a:pt x="9854" y="7191"/>
                  </a:lnTo>
                  <a:lnTo>
                    <a:pt x="9785" y="7121"/>
                  </a:lnTo>
                  <a:lnTo>
                    <a:pt x="9718" y="7051"/>
                  </a:lnTo>
                  <a:lnTo>
                    <a:pt x="9650" y="6979"/>
                  </a:lnTo>
                  <a:lnTo>
                    <a:pt x="9585" y="6907"/>
                  </a:lnTo>
                  <a:lnTo>
                    <a:pt x="9520" y="6835"/>
                  </a:lnTo>
                  <a:lnTo>
                    <a:pt x="9457" y="6761"/>
                  </a:lnTo>
                  <a:lnTo>
                    <a:pt x="9394" y="6688"/>
                  </a:lnTo>
                  <a:lnTo>
                    <a:pt x="9333" y="6614"/>
                  </a:lnTo>
                  <a:lnTo>
                    <a:pt x="9272" y="6539"/>
                  </a:lnTo>
                  <a:lnTo>
                    <a:pt x="9213" y="6463"/>
                  </a:lnTo>
                  <a:lnTo>
                    <a:pt x="9156" y="6388"/>
                  </a:lnTo>
                  <a:lnTo>
                    <a:pt x="9098" y="6312"/>
                  </a:lnTo>
                  <a:lnTo>
                    <a:pt x="9042" y="6235"/>
                  </a:lnTo>
                  <a:lnTo>
                    <a:pt x="8988" y="6157"/>
                  </a:lnTo>
                  <a:lnTo>
                    <a:pt x="8933" y="6080"/>
                  </a:lnTo>
                  <a:lnTo>
                    <a:pt x="8881" y="6001"/>
                  </a:lnTo>
                  <a:lnTo>
                    <a:pt x="8830" y="5923"/>
                  </a:lnTo>
                  <a:lnTo>
                    <a:pt x="8779" y="5844"/>
                  </a:lnTo>
                  <a:lnTo>
                    <a:pt x="8730" y="5764"/>
                  </a:lnTo>
                  <a:lnTo>
                    <a:pt x="8682" y="5685"/>
                  </a:lnTo>
                  <a:lnTo>
                    <a:pt x="8635" y="5604"/>
                  </a:lnTo>
                  <a:lnTo>
                    <a:pt x="8589" y="5524"/>
                  </a:lnTo>
                  <a:lnTo>
                    <a:pt x="8545" y="5443"/>
                  </a:lnTo>
                  <a:lnTo>
                    <a:pt x="8502" y="5360"/>
                  </a:lnTo>
                  <a:lnTo>
                    <a:pt x="8460" y="5279"/>
                  </a:lnTo>
                  <a:lnTo>
                    <a:pt x="8418" y="5197"/>
                  </a:lnTo>
                  <a:lnTo>
                    <a:pt x="8379" y="5114"/>
                  </a:lnTo>
                  <a:lnTo>
                    <a:pt x="8339" y="5031"/>
                  </a:lnTo>
                  <a:lnTo>
                    <a:pt x="8302" y="4948"/>
                  </a:lnTo>
                  <a:lnTo>
                    <a:pt x="8265" y="4864"/>
                  </a:lnTo>
                  <a:lnTo>
                    <a:pt x="8230" y="4781"/>
                  </a:lnTo>
                  <a:lnTo>
                    <a:pt x="8196" y="4696"/>
                  </a:lnTo>
                  <a:lnTo>
                    <a:pt x="8163" y="4611"/>
                  </a:lnTo>
                  <a:lnTo>
                    <a:pt x="8131" y="4526"/>
                  </a:lnTo>
                  <a:lnTo>
                    <a:pt x="8101" y="4441"/>
                  </a:lnTo>
                  <a:lnTo>
                    <a:pt x="8071" y="4356"/>
                  </a:lnTo>
                  <a:lnTo>
                    <a:pt x="8043" y="4270"/>
                  </a:lnTo>
                  <a:lnTo>
                    <a:pt x="8016" y="4184"/>
                  </a:lnTo>
                  <a:lnTo>
                    <a:pt x="7990" y="4097"/>
                  </a:lnTo>
                  <a:lnTo>
                    <a:pt x="7965" y="4011"/>
                  </a:lnTo>
                  <a:lnTo>
                    <a:pt x="7942" y="3924"/>
                  </a:lnTo>
                  <a:lnTo>
                    <a:pt x="7920" y="3837"/>
                  </a:lnTo>
                  <a:lnTo>
                    <a:pt x="7899" y="3750"/>
                  </a:lnTo>
                  <a:lnTo>
                    <a:pt x="7880" y="3663"/>
                  </a:lnTo>
                  <a:lnTo>
                    <a:pt x="7860" y="3575"/>
                  </a:lnTo>
                  <a:lnTo>
                    <a:pt x="7843" y="3487"/>
                  </a:lnTo>
                  <a:lnTo>
                    <a:pt x="7827" y="3399"/>
                  </a:lnTo>
                  <a:lnTo>
                    <a:pt x="7812" y="3310"/>
                  </a:lnTo>
                  <a:lnTo>
                    <a:pt x="7798" y="3222"/>
                  </a:lnTo>
                  <a:lnTo>
                    <a:pt x="7787" y="3133"/>
                  </a:lnTo>
                  <a:lnTo>
                    <a:pt x="7775" y="3044"/>
                  </a:lnTo>
                  <a:lnTo>
                    <a:pt x="7765" y="2956"/>
                  </a:lnTo>
                  <a:lnTo>
                    <a:pt x="7757" y="2867"/>
                  </a:lnTo>
                  <a:lnTo>
                    <a:pt x="7749" y="2778"/>
                  </a:lnTo>
                  <a:lnTo>
                    <a:pt x="7743" y="2689"/>
                  </a:lnTo>
                  <a:lnTo>
                    <a:pt x="7738" y="2599"/>
                  </a:lnTo>
                  <a:lnTo>
                    <a:pt x="7734" y="2510"/>
                  </a:lnTo>
                  <a:lnTo>
                    <a:pt x="7732" y="2420"/>
                  </a:lnTo>
                  <a:lnTo>
                    <a:pt x="7731" y="2330"/>
                  </a:lnTo>
                  <a:lnTo>
                    <a:pt x="7731" y="2240"/>
                  </a:lnTo>
                  <a:lnTo>
                    <a:pt x="7732" y="2151"/>
                  </a:lnTo>
                  <a:lnTo>
                    <a:pt x="7735" y="2061"/>
                  </a:lnTo>
                  <a:lnTo>
                    <a:pt x="7739" y="1971"/>
                  </a:lnTo>
                  <a:lnTo>
                    <a:pt x="7744" y="1882"/>
                  </a:lnTo>
                  <a:lnTo>
                    <a:pt x="7751" y="1792"/>
                  </a:lnTo>
                  <a:lnTo>
                    <a:pt x="7759" y="1701"/>
                  </a:lnTo>
                  <a:lnTo>
                    <a:pt x="7767" y="1612"/>
                  </a:lnTo>
                  <a:lnTo>
                    <a:pt x="7778" y="1522"/>
                  </a:lnTo>
                  <a:lnTo>
                    <a:pt x="7790" y="1432"/>
                  </a:lnTo>
                  <a:lnTo>
                    <a:pt x="7803" y="1341"/>
                  </a:lnTo>
                  <a:lnTo>
                    <a:pt x="7818" y="1252"/>
                  </a:lnTo>
                  <a:lnTo>
                    <a:pt x="7833" y="1162"/>
                  </a:lnTo>
                  <a:lnTo>
                    <a:pt x="7850" y="1072"/>
                  </a:lnTo>
                  <a:lnTo>
                    <a:pt x="7868" y="983"/>
                  </a:lnTo>
                  <a:lnTo>
                    <a:pt x="7888" y="893"/>
                  </a:lnTo>
                  <a:lnTo>
                    <a:pt x="7908" y="803"/>
                  </a:lnTo>
                  <a:lnTo>
                    <a:pt x="7931" y="714"/>
                  </a:lnTo>
                  <a:lnTo>
                    <a:pt x="7954" y="624"/>
                  </a:lnTo>
                  <a:lnTo>
                    <a:pt x="7980" y="534"/>
                  </a:lnTo>
                  <a:lnTo>
                    <a:pt x="8006" y="445"/>
                  </a:lnTo>
                  <a:lnTo>
                    <a:pt x="8034" y="356"/>
                  </a:lnTo>
                  <a:lnTo>
                    <a:pt x="8062" y="266"/>
                  </a:lnTo>
                  <a:lnTo>
                    <a:pt x="8092" y="178"/>
                  </a:lnTo>
                  <a:lnTo>
                    <a:pt x="8124" y="89"/>
                  </a:lnTo>
                  <a:lnTo>
                    <a:pt x="8157" y="0"/>
                  </a:lnTo>
                  <a:lnTo>
                    <a:pt x="81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44678930-4252-4CB3-99F3-1DABABF636A6}"/>
                </a:ext>
              </a:extLst>
            </p:cNvPr>
            <p:cNvSpPr>
              <a:spLocks noEditPoints="1"/>
            </p:cNvSpPr>
            <p:nvPr/>
          </p:nvSpPr>
          <p:spPr bwMode="auto">
            <a:xfrm>
              <a:off x="2967" y="0"/>
              <a:ext cx="3491" cy="3420"/>
            </a:xfrm>
            <a:custGeom>
              <a:avLst/>
              <a:gdLst>
                <a:gd name="T0" fmla="*/ 16646 w 17456"/>
                <a:gd name="T1" fmla="*/ 3936 h 17101"/>
                <a:gd name="T2" fmla="*/ 15501 w 17456"/>
                <a:gd name="T3" fmla="*/ 2511 h 17101"/>
                <a:gd name="T4" fmla="*/ 14014 w 17456"/>
                <a:gd name="T5" fmla="*/ 1391 h 17101"/>
                <a:gd name="T6" fmla="*/ 12309 w 17456"/>
                <a:gd name="T7" fmla="*/ 598 h 17101"/>
                <a:gd name="T8" fmla="*/ 10679 w 17456"/>
                <a:gd name="T9" fmla="*/ 171 h 17101"/>
                <a:gd name="T10" fmla="*/ 8923 w 17456"/>
                <a:gd name="T11" fmla="*/ 2 h 17101"/>
                <a:gd name="T12" fmla="*/ 7188 w 17456"/>
                <a:gd name="T13" fmla="*/ 109 h 17101"/>
                <a:gd name="T14" fmla="*/ 5526 w 17456"/>
                <a:gd name="T15" fmla="*/ 477 h 17101"/>
                <a:gd name="T16" fmla="*/ 3989 w 17456"/>
                <a:gd name="T17" fmla="*/ 1091 h 17101"/>
                <a:gd name="T18" fmla="*/ 2627 w 17456"/>
                <a:gd name="T19" fmla="*/ 1936 h 17101"/>
                <a:gd name="T20" fmla="*/ 1494 w 17456"/>
                <a:gd name="T21" fmla="*/ 2995 h 17101"/>
                <a:gd name="T22" fmla="*/ 638 w 17456"/>
                <a:gd name="T23" fmla="*/ 4255 h 17101"/>
                <a:gd name="T24" fmla="*/ 169 w 17456"/>
                <a:gd name="T25" fmla="*/ 5478 h 17101"/>
                <a:gd name="T26" fmla="*/ 0 w 17456"/>
                <a:gd name="T27" fmla="*/ 6776 h 17101"/>
                <a:gd name="T28" fmla="*/ 145 w 17456"/>
                <a:gd name="T29" fmla="*/ 8051 h 17101"/>
                <a:gd name="T30" fmla="*/ 586 w 17456"/>
                <a:gd name="T31" fmla="*/ 9272 h 17101"/>
                <a:gd name="T32" fmla="*/ 1308 w 17456"/>
                <a:gd name="T33" fmla="*/ 10407 h 17101"/>
                <a:gd name="T34" fmla="*/ 2291 w 17456"/>
                <a:gd name="T35" fmla="*/ 11424 h 17101"/>
                <a:gd name="T36" fmla="*/ 3520 w 17456"/>
                <a:gd name="T37" fmla="*/ 12289 h 17101"/>
                <a:gd name="T38" fmla="*/ 4975 w 17456"/>
                <a:gd name="T39" fmla="*/ 12972 h 17101"/>
                <a:gd name="T40" fmla="*/ 6951 w 17456"/>
                <a:gd name="T41" fmla="*/ 13490 h 17101"/>
                <a:gd name="T42" fmla="*/ 9258 w 17456"/>
                <a:gd name="T43" fmla="*/ 13619 h 17101"/>
                <a:gd name="T44" fmla="*/ 11387 w 17456"/>
                <a:gd name="T45" fmla="*/ 14653 h 17101"/>
                <a:gd name="T46" fmla="*/ 14660 w 17456"/>
                <a:gd name="T47" fmla="*/ 16991 h 17101"/>
                <a:gd name="T48" fmla="*/ 15008 w 17456"/>
                <a:gd name="T49" fmla="*/ 17101 h 17101"/>
                <a:gd name="T50" fmla="*/ 15502 w 17456"/>
                <a:gd name="T51" fmla="*/ 16848 h 17101"/>
                <a:gd name="T52" fmla="*/ 15581 w 17456"/>
                <a:gd name="T53" fmla="*/ 16290 h 17101"/>
                <a:gd name="T54" fmla="*/ 14872 w 17456"/>
                <a:gd name="T55" fmla="*/ 13789 h 17101"/>
                <a:gd name="T56" fmla="*/ 14622 w 17456"/>
                <a:gd name="T57" fmla="*/ 11941 h 17101"/>
                <a:gd name="T58" fmla="*/ 15974 w 17456"/>
                <a:gd name="T59" fmla="*/ 10625 h 17101"/>
                <a:gd name="T60" fmla="*/ 16985 w 17456"/>
                <a:gd name="T61" fmla="*/ 9036 h 17101"/>
                <a:gd name="T62" fmla="*/ 17430 w 17456"/>
                <a:gd name="T63" fmla="*/ 7337 h 17101"/>
                <a:gd name="T64" fmla="*/ 17323 w 17456"/>
                <a:gd name="T65" fmla="*/ 5626 h 17101"/>
                <a:gd name="T66" fmla="*/ 13703 w 17456"/>
                <a:gd name="T67" fmla="*/ 12807 h 17101"/>
                <a:gd name="T68" fmla="*/ 13991 w 17456"/>
                <a:gd name="T69" fmla="*/ 14416 h 17101"/>
                <a:gd name="T70" fmla="*/ 11984 w 17456"/>
                <a:gd name="T71" fmla="*/ 13859 h 17101"/>
                <a:gd name="T72" fmla="*/ 10003 w 17456"/>
                <a:gd name="T73" fmla="*/ 12557 h 17101"/>
                <a:gd name="T74" fmla="*/ 8359 w 17456"/>
                <a:gd name="T75" fmla="*/ 12630 h 17101"/>
                <a:gd name="T76" fmla="*/ 6887 w 17456"/>
                <a:gd name="T77" fmla="*/ 12470 h 17101"/>
                <a:gd name="T78" fmla="*/ 5462 w 17456"/>
                <a:gd name="T79" fmla="*/ 12093 h 17101"/>
                <a:gd name="T80" fmla="*/ 4128 w 17456"/>
                <a:gd name="T81" fmla="*/ 11491 h 17101"/>
                <a:gd name="T82" fmla="*/ 2903 w 17456"/>
                <a:gd name="T83" fmla="*/ 10637 h 17101"/>
                <a:gd name="T84" fmla="*/ 1651 w 17456"/>
                <a:gd name="T85" fmla="*/ 9159 h 17101"/>
                <a:gd name="T86" fmla="*/ 1058 w 17456"/>
                <a:gd name="T87" fmla="*/ 7539 h 17101"/>
                <a:gd name="T88" fmla="*/ 1096 w 17456"/>
                <a:gd name="T89" fmla="*/ 5892 h 17101"/>
                <a:gd name="T90" fmla="*/ 1687 w 17456"/>
                <a:gd name="T91" fmla="*/ 4414 h 17101"/>
                <a:gd name="T92" fmla="*/ 2906 w 17456"/>
                <a:gd name="T93" fmla="*/ 2992 h 17101"/>
                <a:gd name="T94" fmla="*/ 4610 w 17456"/>
                <a:gd name="T95" fmla="*/ 1893 h 17101"/>
                <a:gd name="T96" fmla="*/ 6688 w 17456"/>
                <a:gd name="T97" fmla="*/ 1202 h 17101"/>
                <a:gd name="T98" fmla="*/ 8827 w 17456"/>
                <a:gd name="T99" fmla="*/ 996 h 17101"/>
                <a:gd name="T100" fmla="*/ 10360 w 17456"/>
                <a:gd name="T101" fmla="*/ 1125 h 17101"/>
                <a:gd name="T102" fmla="*/ 11808 w 17456"/>
                <a:gd name="T103" fmla="*/ 1476 h 17101"/>
                <a:gd name="T104" fmla="*/ 13137 w 17456"/>
                <a:gd name="T105" fmla="*/ 2036 h 17101"/>
                <a:gd name="T106" fmla="*/ 14245 w 17456"/>
                <a:gd name="T107" fmla="*/ 2744 h 17101"/>
                <a:gd name="T108" fmla="*/ 15264 w 17456"/>
                <a:gd name="T109" fmla="*/ 3708 h 17101"/>
                <a:gd name="T110" fmla="*/ 15970 w 17456"/>
                <a:gd name="T111" fmla="*/ 4772 h 17101"/>
                <a:gd name="T112" fmla="*/ 16365 w 17456"/>
                <a:gd name="T113" fmla="*/ 5896 h 17101"/>
                <a:gd name="T114" fmla="*/ 16454 w 17456"/>
                <a:gd name="T115" fmla="*/ 7047 h 17101"/>
                <a:gd name="T116" fmla="*/ 16241 w 17456"/>
                <a:gd name="T117" fmla="*/ 8186 h 17101"/>
                <a:gd name="T118" fmla="*/ 15730 w 17456"/>
                <a:gd name="T119" fmla="*/ 9281 h 17101"/>
                <a:gd name="T120" fmla="*/ 14926 w 17456"/>
                <a:gd name="T121" fmla="*/ 10292 h 17101"/>
                <a:gd name="T122" fmla="*/ 13831 w 17456"/>
                <a:gd name="T123" fmla="*/ 11184 h 17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56" h="17101">
                  <a:moveTo>
                    <a:pt x="17272" y="5415"/>
                  </a:moveTo>
                  <a:lnTo>
                    <a:pt x="17272" y="5415"/>
                  </a:lnTo>
                  <a:lnTo>
                    <a:pt x="17241" y="5302"/>
                  </a:lnTo>
                  <a:lnTo>
                    <a:pt x="17207" y="5191"/>
                  </a:lnTo>
                  <a:lnTo>
                    <a:pt x="17172" y="5080"/>
                  </a:lnTo>
                  <a:lnTo>
                    <a:pt x="17134" y="4971"/>
                  </a:lnTo>
                  <a:lnTo>
                    <a:pt x="17094" y="4863"/>
                  </a:lnTo>
                  <a:lnTo>
                    <a:pt x="17052" y="4756"/>
                  </a:lnTo>
                  <a:lnTo>
                    <a:pt x="17008" y="4650"/>
                  </a:lnTo>
                  <a:lnTo>
                    <a:pt x="16962" y="4544"/>
                  </a:lnTo>
                  <a:lnTo>
                    <a:pt x="16914" y="4441"/>
                  </a:lnTo>
                  <a:lnTo>
                    <a:pt x="16864" y="4337"/>
                  </a:lnTo>
                  <a:lnTo>
                    <a:pt x="16813" y="4236"/>
                  </a:lnTo>
                  <a:lnTo>
                    <a:pt x="16758" y="4134"/>
                  </a:lnTo>
                  <a:lnTo>
                    <a:pt x="16703" y="4035"/>
                  </a:lnTo>
                  <a:lnTo>
                    <a:pt x="16646" y="3936"/>
                  </a:lnTo>
                  <a:lnTo>
                    <a:pt x="16586" y="3838"/>
                  </a:lnTo>
                  <a:lnTo>
                    <a:pt x="16525" y="3742"/>
                  </a:lnTo>
                  <a:lnTo>
                    <a:pt x="16462" y="3646"/>
                  </a:lnTo>
                  <a:lnTo>
                    <a:pt x="16398" y="3552"/>
                  </a:lnTo>
                  <a:lnTo>
                    <a:pt x="16332" y="3459"/>
                  </a:lnTo>
                  <a:lnTo>
                    <a:pt x="16263" y="3368"/>
                  </a:lnTo>
                  <a:lnTo>
                    <a:pt x="16194" y="3277"/>
                  </a:lnTo>
                  <a:lnTo>
                    <a:pt x="16123" y="3187"/>
                  </a:lnTo>
                  <a:lnTo>
                    <a:pt x="16051" y="3099"/>
                  </a:lnTo>
                  <a:lnTo>
                    <a:pt x="15976" y="3011"/>
                  </a:lnTo>
                  <a:lnTo>
                    <a:pt x="15900" y="2924"/>
                  </a:lnTo>
                  <a:lnTo>
                    <a:pt x="15823" y="2840"/>
                  </a:lnTo>
                  <a:lnTo>
                    <a:pt x="15745" y="2756"/>
                  </a:lnTo>
                  <a:lnTo>
                    <a:pt x="15665" y="2674"/>
                  </a:lnTo>
                  <a:lnTo>
                    <a:pt x="15583" y="2591"/>
                  </a:lnTo>
                  <a:lnTo>
                    <a:pt x="15501" y="2511"/>
                  </a:lnTo>
                  <a:lnTo>
                    <a:pt x="15416" y="2432"/>
                  </a:lnTo>
                  <a:lnTo>
                    <a:pt x="15331" y="2354"/>
                  </a:lnTo>
                  <a:lnTo>
                    <a:pt x="15244" y="2277"/>
                  </a:lnTo>
                  <a:lnTo>
                    <a:pt x="15156" y="2202"/>
                  </a:lnTo>
                  <a:lnTo>
                    <a:pt x="15067" y="2128"/>
                  </a:lnTo>
                  <a:lnTo>
                    <a:pt x="14976" y="2054"/>
                  </a:lnTo>
                  <a:lnTo>
                    <a:pt x="14885" y="1983"/>
                  </a:lnTo>
                  <a:lnTo>
                    <a:pt x="14792" y="1912"/>
                  </a:lnTo>
                  <a:lnTo>
                    <a:pt x="14698" y="1843"/>
                  </a:lnTo>
                  <a:lnTo>
                    <a:pt x="14604" y="1775"/>
                  </a:lnTo>
                  <a:lnTo>
                    <a:pt x="14508" y="1707"/>
                  </a:lnTo>
                  <a:lnTo>
                    <a:pt x="14411" y="1642"/>
                  </a:lnTo>
                  <a:lnTo>
                    <a:pt x="14313" y="1577"/>
                  </a:lnTo>
                  <a:lnTo>
                    <a:pt x="14214" y="1514"/>
                  </a:lnTo>
                  <a:lnTo>
                    <a:pt x="14115" y="1452"/>
                  </a:lnTo>
                  <a:lnTo>
                    <a:pt x="14014" y="1391"/>
                  </a:lnTo>
                  <a:lnTo>
                    <a:pt x="13913" y="1333"/>
                  </a:lnTo>
                  <a:lnTo>
                    <a:pt x="13810" y="1274"/>
                  </a:lnTo>
                  <a:lnTo>
                    <a:pt x="13707" y="1217"/>
                  </a:lnTo>
                  <a:lnTo>
                    <a:pt x="13604" y="1162"/>
                  </a:lnTo>
                  <a:lnTo>
                    <a:pt x="13499" y="1107"/>
                  </a:lnTo>
                  <a:lnTo>
                    <a:pt x="13393" y="1055"/>
                  </a:lnTo>
                  <a:lnTo>
                    <a:pt x="13288" y="1003"/>
                  </a:lnTo>
                  <a:lnTo>
                    <a:pt x="13181" y="952"/>
                  </a:lnTo>
                  <a:lnTo>
                    <a:pt x="13074" y="903"/>
                  </a:lnTo>
                  <a:lnTo>
                    <a:pt x="12966" y="856"/>
                  </a:lnTo>
                  <a:lnTo>
                    <a:pt x="12858" y="809"/>
                  </a:lnTo>
                  <a:lnTo>
                    <a:pt x="12749" y="764"/>
                  </a:lnTo>
                  <a:lnTo>
                    <a:pt x="12640" y="721"/>
                  </a:lnTo>
                  <a:lnTo>
                    <a:pt x="12530" y="678"/>
                  </a:lnTo>
                  <a:lnTo>
                    <a:pt x="12420" y="637"/>
                  </a:lnTo>
                  <a:lnTo>
                    <a:pt x="12309" y="598"/>
                  </a:lnTo>
                  <a:lnTo>
                    <a:pt x="12198" y="559"/>
                  </a:lnTo>
                  <a:lnTo>
                    <a:pt x="12086" y="523"/>
                  </a:lnTo>
                  <a:lnTo>
                    <a:pt x="12086" y="523"/>
                  </a:lnTo>
                  <a:lnTo>
                    <a:pt x="11980" y="489"/>
                  </a:lnTo>
                  <a:lnTo>
                    <a:pt x="11873" y="456"/>
                  </a:lnTo>
                  <a:lnTo>
                    <a:pt x="11765" y="424"/>
                  </a:lnTo>
                  <a:lnTo>
                    <a:pt x="11657" y="394"/>
                  </a:lnTo>
                  <a:lnTo>
                    <a:pt x="11549" y="364"/>
                  </a:lnTo>
                  <a:lnTo>
                    <a:pt x="11441" y="336"/>
                  </a:lnTo>
                  <a:lnTo>
                    <a:pt x="11333" y="309"/>
                  </a:lnTo>
                  <a:lnTo>
                    <a:pt x="11224" y="283"/>
                  </a:lnTo>
                  <a:lnTo>
                    <a:pt x="11115" y="258"/>
                  </a:lnTo>
                  <a:lnTo>
                    <a:pt x="11007" y="235"/>
                  </a:lnTo>
                  <a:lnTo>
                    <a:pt x="10898" y="212"/>
                  </a:lnTo>
                  <a:lnTo>
                    <a:pt x="10788" y="191"/>
                  </a:lnTo>
                  <a:lnTo>
                    <a:pt x="10679" y="171"/>
                  </a:lnTo>
                  <a:lnTo>
                    <a:pt x="10570" y="152"/>
                  </a:lnTo>
                  <a:lnTo>
                    <a:pt x="10460" y="135"/>
                  </a:lnTo>
                  <a:lnTo>
                    <a:pt x="10351" y="117"/>
                  </a:lnTo>
                  <a:lnTo>
                    <a:pt x="10241" y="101"/>
                  </a:lnTo>
                  <a:lnTo>
                    <a:pt x="10131" y="88"/>
                  </a:lnTo>
                  <a:lnTo>
                    <a:pt x="10021" y="74"/>
                  </a:lnTo>
                  <a:lnTo>
                    <a:pt x="9912" y="62"/>
                  </a:lnTo>
                  <a:lnTo>
                    <a:pt x="9802" y="51"/>
                  </a:lnTo>
                  <a:lnTo>
                    <a:pt x="9692" y="41"/>
                  </a:lnTo>
                  <a:lnTo>
                    <a:pt x="9582" y="32"/>
                  </a:lnTo>
                  <a:lnTo>
                    <a:pt x="9472" y="25"/>
                  </a:lnTo>
                  <a:lnTo>
                    <a:pt x="9363" y="17"/>
                  </a:lnTo>
                  <a:lnTo>
                    <a:pt x="9253" y="12"/>
                  </a:lnTo>
                  <a:lnTo>
                    <a:pt x="9143" y="7"/>
                  </a:lnTo>
                  <a:lnTo>
                    <a:pt x="9032" y="4"/>
                  </a:lnTo>
                  <a:lnTo>
                    <a:pt x="8923" y="2"/>
                  </a:lnTo>
                  <a:lnTo>
                    <a:pt x="8813" y="0"/>
                  </a:lnTo>
                  <a:lnTo>
                    <a:pt x="8704" y="0"/>
                  </a:lnTo>
                  <a:lnTo>
                    <a:pt x="8594" y="1"/>
                  </a:lnTo>
                  <a:lnTo>
                    <a:pt x="8485" y="3"/>
                  </a:lnTo>
                  <a:lnTo>
                    <a:pt x="8376" y="6"/>
                  </a:lnTo>
                  <a:lnTo>
                    <a:pt x="8267" y="11"/>
                  </a:lnTo>
                  <a:lnTo>
                    <a:pt x="8158" y="15"/>
                  </a:lnTo>
                  <a:lnTo>
                    <a:pt x="8049" y="21"/>
                  </a:lnTo>
                  <a:lnTo>
                    <a:pt x="7941" y="29"/>
                  </a:lnTo>
                  <a:lnTo>
                    <a:pt x="7834" y="37"/>
                  </a:lnTo>
                  <a:lnTo>
                    <a:pt x="7726" y="47"/>
                  </a:lnTo>
                  <a:lnTo>
                    <a:pt x="7618" y="57"/>
                  </a:lnTo>
                  <a:lnTo>
                    <a:pt x="7510" y="68"/>
                  </a:lnTo>
                  <a:lnTo>
                    <a:pt x="7402" y="81"/>
                  </a:lnTo>
                  <a:lnTo>
                    <a:pt x="7295" y="94"/>
                  </a:lnTo>
                  <a:lnTo>
                    <a:pt x="7188" y="109"/>
                  </a:lnTo>
                  <a:lnTo>
                    <a:pt x="7082" y="124"/>
                  </a:lnTo>
                  <a:lnTo>
                    <a:pt x="6975" y="141"/>
                  </a:lnTo>
                  <a:lnTo>
                    <a:pt x="6870" y="158"/>
                  </a:lnTo>
                  <a:lnTo>
                    <a:pt x="6764" y="177"/>
                  </a:lnTo>
                  <a:lnTo>
                    <a:pt x="6659" y="196"/>
                  </a:lnTo>
                  <a:lnTo>
                    <a:pt x="6554" y="217"/>
                  </a:lnTo>
                  <a:lnTo>
                    <a:pt x="6450" y="239"/>
                  </a:lnTo>
                  <a:lnTo>
                    <a:pt x="6345" y="262"/>
                  </a:lnTo>
                  <a:lnTo>
                    <a:pt x="6241" y="285"/>
                  </a:lnTo>
                  <a:lnTo>
                    <a:pt x="6138" y="310"/>
                  </a:lnTo>
                  <a:lnTo>
                    <a:pt x="6035" y="335"/>
                  </a:lnTo>
                  <a:lnTo>
                    <a:pt x="5933" y="361"/>
                  </a:lnTo>
                  <a:lnTo>
                    <a:pt x="5830" y="389"/>
                  </a:lnTo>
                  <a:lnTo>
                    <a:pt x="5728" y="417"/>
                  </a:lnTo>
                  <a:lnTo>
                    <a:pt x="5627" y="446"/>
                  </a:lnTo>
                  <a:lnTo>
                    <a:pt x="5526" y="477"/>
                  </a:lnTo>
                  <a:lnTo>
                    <a:pt x="5426" y="508"/>
                  </a:lnTo>
                  <a:lnTo>
                    <a:pt x="5327" y="540"/>
                  </a:lnTo>
                  <a:lnTo>
                    <a:pt x="5227" y="573"/>
                  </a:lnTo>
                  <a:lnTo>
                    <a:pt x="5129" y="608"/>
                  </a:lnTo>
                  <a:lnTo>
                    <a:pt x="5031" y="643"/>
                  </a:lnTo>
                  <a:lnTo>
                    <a:pt x="4932" y="679"/>
                  </a:lnTo>
                  <a:lnTo>
                    <a:pt x="4836" y="716"/>
                  </a:lnTo>
                  <a:lnTo>
                    <a:pt x="4739" y="754"/>
                  </a:lnTo>
                  <a:lnTo>
                    <a:pt x="4643" y="793"/>
                  </a:lnTo>
                  <a:lnTo>
                    <a:pt x="4548" y="833"/>
                  </a:lnTo>
                  <a:lnTo>
                    <a:pt x="4454" y="873"/>
                  </a:lnTo>
                  <a:lnTo>
                    <a:pt x="4360" y="915"/>
                  </a:lnTo>
                  <a:lnTo>
                    <a:pt x="4266" y="958"/>
                  </a:lnTo>
                  <a:lnTo>
                    <a:pt x="4173" y="1002"/>
                  </a:lnTo>
                  <a:lnTo>
                    <a:pt x="4081" y="1045"/>
                  </a:lnTo>
                  <a:lnTo>
                    <a:pt x="3989" y="1091"/>
                  </a:lnTo>
                  <a:lnTo>
                    <a:pt x="3898" y="1137"/>
                  </a:lnTo>
                  <a:lnTo>
                    <a:pt x="3808" y="1184"/>
                  </a:lnTo>
                  <a:lnTo>
                    <a:pt x="3718" y="1232"/>
                  </a:lnTo>
                  <a:lnTo>
                    <a:pt x="3631" y="1281"/>
                  </a:lnTo>
                  <a:lnTo>
                    <a:pt x="3542" y="1330"/>
                  </a:lnTo>
                  <a:lnTo>
                    <a:pt x="3456" y="1382"/>
                  </a:lnTo>
                  <a:lnTo>
                    <a:pt x="3369" y="1433"/>
                  </a:lnTo>
                  <a:lnTo>
                    <a:pt x="3284" y="1485"/>
                  </a:lnTo>
                  <a:lnTo>
                    <a:pt x="3198" y="1539"/>
                  </a:lnTo>
                  <a:lnTo>
                    <a:pt x="3115" y="1593"/>
                  </a:lnTo>
                  <a:lnTo>
                    <a:pt x="3031" y="1647"/>
                  </a:lnTo>
                  <a:lnTo>
                    <a:pt x="2949" y="1704"/>
                  </a:lnTo>
                  <a:lnTo>
                    <a:pt x="2867" y="1761"/>
                  </a:lnTo>
                  <a:lnTo>
                    <a:pt x="2787" y="1818"/>
                  </a:lnTo>
                  <a:lnTo>
                    <a:pt x="2707" y="1876"/>
                  </a:lnTo>
                  <a:lnTo>
                    <a:pt x="2627" y="1936"/>
                  </a:lnTo>
                  <a:lnTo>
                    <a:pt x="2549" y="1996"/>
                  </a:lnTo>
                  <a:lnTo>
                    <a:pt x="2472" y="2056"/>
                  </a:lnTo>
                  <a:lnTo>
                    <a:pt x="2396" y="2118"/>
                  </a:lnTo>
                  <a:lnTo>
                    <a:pt x="2321" y="2181"/>
                  </a:lnTo>
                  <a:lnTo>
                    <a:pt x="2246" y="2244"/>
                  </a:lnTo>
                  <a:lnTo>
                    <a:pt x="2173" y="2308"/>
                  </a:lnTo>
                  <a:lnTo>
                    <a:pt x="2101" y="2374"/>
                  </a:lnTo>
                  <a:lnTo>
                    <a:pt x="2029" y="2440"/>
                  </a:lnTo>
                  <a:lnTo>
                    <a:pt x="1959" y="2506"/>
                  </a:lnTo>
                  <a:lnTo>
                    <a:pt x="1889" y="2573"/>
                  </a:lnTo>
                  <a:lnTo>
                    <a:pt x="1821" y="2642"/>
                  </a:lnTo>
                  <a:lnTo>
                    <a:pt x="1752" y="2711"/>
                  </a:lnTo>
                  <a:lnTo>
                    <a:pt x="1686" y="2780"/>
                  </a:lnTo>
                  <a:lnTo>
                    <a:pt x="1621" y="2852"/>
                  </a:lnTo>
                  <a:lnTo>
                    <a:pt x="1557" y="2923"/>
                  </a:lnTo>
                  <a:lnTo>
                    <a:pt x="1494" y="2995"/>
                  </a:lnTo>
                  <a:lnTo>
                    <a:pt x="1431" y="3069"/>
                  </a:lnTo>
                  <a:lnTo>
                    <a:pt x="1370" y="3142"/>
                  </a:lnTo>
                  <a:lnTo>
                    <a:pt x="1310" y="3217"/>
                  </a:lnTo>
                  <a:lnTo>
                    <a:pt x="1251" y="3292"/>
                  </a:lnTo>
                  <a:lnTo>
                    <a:pt x="1193" y="3369"/>
                  </a:lnTo>
                  <a:lnTo>
                    <a:pt x="1137" y="3446"/>
                  </a:lnTo>
                  <a:lnTo>
                    <a:pt x="1081" y="3522"/>
                  </a:lnTo>
                  <a:lnTo>
                    <a:pt x="1028" y="3601"/>
                  </a:lnTo>
                  <a:lnTo>
                    <a:pt x="974" y="3680"/>
                  </a:lnTo>
                  <a:lnTo>
                    <a:pt x="923" y="3761"/>
                  </a:lnTo>
                  <a:lnTo>
                    <a:pt x="872" y="3841"/>
                  </a:lnTo>
                  <a:lnTo>
                    <a:pt x="823" y="3922"/>
                  </a:lnTo>
                  <a:lnTo>
                    <a:pt x="775" y="4004"/>
                  </a:lnTo>
                  <a:lnTo>
                    <a:pt x="728" y="4087"/>
                  </a:lnTo>
                  <a:lnTo>
                    <a:pt x="682" y="4171"/>
                  </a:lnTo>
                  <a:lnTo>
                    <a:pt x="638" y="4255"/>
                  </a:lnTo>
                  <a:lnTo>
                    <a:pt x="595" y="4340"/>
                  </a:lnTo>
                  <a:lnTo>
                    <a:pt x="553" y="4426"/>
                  </a:lnTo>
                  <a:lnTo>
                    <a:pt x="513" y="4512"/>
                  </a:lnTo>
                  <a:lnTo>
                    <a:pt x="513" y="4512"/>
                  </a:lnTo>
                  <a:lnTo>
                    <a:pt x="476" y="4592"/>
                  </a:lnTo>
                  <a:lnTo>
                    <a:pt x="442" y="4672"/>
                  </a:lnTo>
                  <a:lnTo>
                    <a:pt x="409" y="4752"/>
                  </a:lnTo>
                  <a:lnTo>
                    <a:pt x="377" y="4833"/>
                  </a:lnTo>
                  <a:lnTo>
                    <a:pt x="346" y="4914"/>
                  </a:lnTo>
                  <a:lnTo>
                    <a:pt x="317" y="4994"/>
                  </a:lnTo>
                  <a:lnTo>
                    <a:pt x="289" y="5075"/>
                  </a:lnTo>
                  <a:lnTo>
                    <a:pt x="263" y="5155"/>
                  </a:lnTo>
                  <a:lnTo>
                    <a:pt x="237" y="5236"/>
                  </a:lnTo>
                  <a:lnTo>
                    <a:pt x="214" y="5317"/>
                  </a:lnTo>
                  <a:lnTo>
                    <a:pt x="190" y="5398"/>
                  </a:lnTo>
                  <a:lnTo>
                    <a:pt x="169" y="5478"/>
                  </a:lnTo>
                  <a:lnTo>
                    <a:pt x="148" y="5560"/>
                  </a:lnTo>
                  <a:lnTo>
                    <a:pt x="130" y="5641"/>
                  </a:lnTo>
                  <a:lnTo>
                    <a:pt x="112" y="5722"/>
                  </a:lnTo>
                  <a:lnTo>
                    <a:pt x="96" y="5803"/>
                  </a:lnTo>
                  <a:lnTo>
                    <a:pt x="81" y="5884"/>
                  </a:lnTo>
                  <a:lnTo>
                    <a:pt x="67" y="5965"/>
                  </a:lnTo>
                  <a:lnTo>
                    <a:pt x="55" y="6047"/>
                  </a:lnTo>
                  <a:lnTo>
                    <a:pt x="44" y="6128"/>
                  </a:lnTo>
                  <a:lnTo>
                    <a:pt x="34" y="6209"/>
                  </a:lnTo>
                  <a:lnTo>
                    <a:pt x="25" y="6290"/>
                  </a:lnTo>
                  <a:lnTo>
                    <a:pt x="18" y="6371"/>
                  </a:lnTo>
                  <a:lnTo>
                    <a:pt x="12" y="6452"/>
                  </a:lnTo>
                  <a:lnTo>
                    <a:pt x="7" y="6533"/>
                  </a:lnTo>
                  <a:lnTo>
                    <a:pt x="3" y="6613"/>
                  </a:lnTo>
                  <a:lnTo>
                    <a:pt x="1" y="6695"/>
                  </a:lnTo>
                  <a:lnTo>
                    <a:pt x="0" y="6776"/>
                  </a:lnTo>
                  <a:lnTo>
                    <a:pt x="0" y="6856"/>
                  </a:lnTo>
                  <a:lnTo>
                    <a:pt x="1" y="6937"/>
                  </a:lnTo>
                  <a:lnTo>
                    <a:pt x="3" y="7017"/>
                  </a:lnTo>
                  <a:lnTo>
                    <a:pt x="7" y="7097"/>
                  </a:lnTo>
                  <a:lnTo>
                    <a:pt x="12" y="7177"/>
                  </a:lnTo>
                  <a:lnTo>
                    <a:pt x="18" y="7257"/>
                  </a:lnTo>
                  <a:lnTo>
                    <a:pt x="25" y="7337"/>
                  </a:lnTo>
                  <a:lnTo>
                    <a:pt x="34" y="7417"/>
                  </a:lnTo>
                  <a:lnTo>
                    <a:pt x="44" y="7498"/>
                  </a:lnTo>
                  <a:lnTo>
                    <a:pt x="54" y="7577"/>
                  </a:lnTo>
                  <a:lnTo>
                    <a:pt x="67" y="7657"/>
                  </a:lnTo>
                  <a:lnTo>
                    <a:pt x="80" y="7736"/>
                  </a:lnTo>
                  <a:lnTo>
                    <a:pt x="94" y="7815"/>
                  </a:lnTo>
                  <a:lnTo>
                    <a:pt x="110" y="7894"/>
                  </a:lnTo>
                  <a:lnTo>
                    <a:pt x="127" y="7972"/>
                  </a:lnTo>
                  <a:lnTo>
                    <a:pt x="145" y="8051"/>
                  </a:lnTo>
                  <a:lnTo>
                    <a:pt x="163" y="8129"/>
                  </a:lnTo>
                  <a:lnTo>
                    <a:pt x="184" y="8207"/>
                  </a:lnTo>
                  <a:lnTo>
                    <a:pt x="205" y="8284"/>
                  </a:lnTo>
                  <a:lnTo>
                    <a:pt x="227" y="8362"/>
                  </a:lnTo>
                  <a:lnTo>
                    <a:pt x="252" y="8439"/>
                  </a:lnTo>
                  <a:lnTo>
                    <a:pt x="277" y="8516"/>
                  </a:lnTo>
                  <a:lnTo>
                    <a:pt x="302" y="8593"/>
                  </a:lnTo>
                  <a:lnTo>
                    <a:pt x="330" y="8670"/>
                  </a:lnTo>
                  <a:lnTo>
                    <a:pt x="358" y="8747"/>
                  </a:lnTo>
                  <a:lnTo>
                    <a:pt x="387" y="8823"/>
                  </a:lnTo>
                  <a:lnTo>
                    <a:pt x="418" y="8898"/>
                  </a:lnTo>
                  <a:lnTo>
                    <a:pt x="449" y="8973"/>
                  </a:lnTo>
                  <a:lnTo>
                    <a:pt x="482" y="9049"/>
                  </a:lnTo>
                  <a:lnTo>
                    <a:pt x="516" y="9124"/>
                  </a:lnTo>
                  <a:lnTo>
                    <a:pt x="550" y="9197"/>
                  </a:lnTo>
                  <a:lnTo>
                    <a:pt x="586" y="9272"/>
                  </a:lnTo>
                  <a:lnTo>
                    <a:pt x="624" y="9346"/>
                  </a:lnTo>
                  <a:lnTo>
                    <a:pt x="661" y="9419"/>
                  </a:lnTo>
                  <a:lnTo>
                    <a:pt x="701" y="9492"/>
                  </a:lnTo>
                  <a:lnTo>
                    <a:pt x="741" y="9565"/>
                  </a:lnTo>
                  <a:lnTo>
                    <a:pt x="783" y="9637"/>
                  </a:lnTo>
                  <a:lnTo>
                    <a:pt x="825" y="9710"/>
                  </a:lnTo>
                  <a:lnTo>
                    <a:pt x="869" y="9781"/>
                  </a:lnTo>
                  <a:lnTo>
                    <a:pt x="913" y="9853"/>
                  </a:lnTo>
                  <a:lnTo>
                    <a:pt x="959" y="9923"/>
                  </a:lnTo>
                  <a:lnTo>
                    <a:pt x="1005" y="9994"/>
                  </a:lnTo>
                  <a:lnTo>
                    <a:pt x="1053" y="10063"/>
                  </a:lnTo>
                  <a:lnTo>
                    <a:pt x="1103" y="10134"/>
                  </a:lnTo>
                  <a:lnTo>
                    <a:pt x="1152" y="10202"/>
                  </a:lnTo>
                  <a:lnTo>
                    <a:pt x="1203" y="10271"/>
                  </a:lnTo>
                  <a:lnTo>
                    <a:pt x="1254" y="10340"/>
                  </a:lnTo>
                  <a:lnTo>
                    <a:pt x="1308" y="10407"/>
                  </a:lnTo>
                  <a:lnTo>
                    <a:pt x="1362" y="10474"/>
                  </a:lnTo>
                  <a:lnTo>
                    <a:pt x="1417" y="10542"/>
                  </a:lnTo>
                  <a:lnTo>
                    <a:pt x="1472" y="10608"/>
                  </a:lnTo>
                  <a:lnTo>
                    <a:pt x="1530" y="10674"/>
                  </a:lnTo>
                  <a:lnTo>
                    <a:pt x="1588" y="10739"/>
                  </a:lnTo>
                  <a:lnTo>
                    <a:pt x="1646" y="10804"/>
                  </a:lnTo>
                  <a:lnTo>
                    <a:pt x="1706" y="10868"/>
                  </a:lnTo>
                  <a:lnTo>
                    <a:pt x="1768" y="10932"/>
                  </a:lnTo>
                  <a:lnTo>
                    <a:pt x="1830" y="10995"/>
                  </a:lnTo>
                  <a:lnTo>
                    <a:pt x="1893" y="11058"/>
                  </a:lnTo>
                  <a:lnTo>
                    <a:pt x="1956" y="11121"/>
                  </a:lnTo>
                  <a:lnTo>
                    <a:pt x="2022" y="11182"/>
                  </a:lnTo>
                  <a:lnTo>
                    <a:pt x="2088" y="11244"/>
                  </a:lnTo>
                  <a:lnTo>
                    <a:pt x="2154" y="11305"/>
                  </a:lnTo>
                  <a:lnTo>
                    <a:pt x="2222" y="11365"/>
                  </a:lnTo>
                  <a:lnTo>
                    <a:pt x="2291" y="11424"/>
                  </a:lnTo>
                  <a:lnTo>
                    <a:pt x="2361" y="11483"/>
                  </a:lnTo>
                  <a:lnTo>
                    <a:pt x="2432" y="11541"/>
                  </a:lnTo>
                  <a:lnTo>
                    <a:pt x="2503" y="11599"/>
                  </a:lnTo>
                  <a:lnTo>
                    <a:pt x="2576" y="11656"/>
                  </a:lnTo>
                  <a:lnTo>
                    <a:pt x="2650" y="11712"/>
                  </a:lnTo>
                  <a:lnTo>
                    <a:pt x="2724" y="11768"/>
                  </a:lnTo>
                  <a:lnTo>
                    <a:pt x="2799" y="11823"/>
                  </a:lnTo>
                  <a:lnTo>
                    <a:pt x="2875" y="11877"/>
                  </a:lnTo>
                  <a:lnTo>
                    <a:pt x="2953" y="11932"/>
                  </a:lnTo>
                  <a:lnTo>
                    <a:pt x="3031" y="11985"/>
                  </a:lnTo>
                  <a:lnTo>
                    <a:pt x="3110" y="12037"/>
                  </a:lnTo>
                  <a:lnTo>
                    <a:pt x="3191" y="12089"/>
                  </a:lnTo>
                  <a:lnTo>
                    <a:pt x="3272" y="12140"/>
                  </a:lnTo>
                  <a:lnTo>
                    <a:pt x="3353" y="12191"/>
                  </a:lnTo>
                  <a:lnTo>
                    <a:pt x="3436" y="12240"/>
                  </a:lnTo>
                  <a:lnTo>
                    <a:pt x="3520" y="12289"/>
                  </a:lnTo>
                  <a:lnTo>
                    <a:pt x="3604" y="12339"/>
                  </a:lnTo>
                  <a:lnTo>
                    <a:pt x="3690" y="12386"/>
                  </a:lnTo>
                  <a:lnTo>
                    <a:pt x="3775" y="12433"/>
                  </a:lnTo>
                  <a:lnTo>
                    <a:pt x="3863" y="12478"/>
                  </a:lnTo>
                  <a:lnTo>
                    <a:pt x="3950" y="12524"/>
                  </a:lnTo>
                  <a:lnTo>
                    <a:pt x="4040" y="12569"/>
                  </a:lnTo>
                  <a:lnTo>
                    <a:pt x="4130" y="12613"/>
                  </a:lnTo>
                  <a:lnTo>
                    <a:pt x="4220" y="12656"/>
                  </a:lnTo>
                  <a:lnTo>
                    <a:pt x="4312" y="12698"/>
                  </a:lnTo>
                  <a:lnTo>
                    <a:pt x="4403" y="12740"/>
                  </a:lnTo>
                  <a:lnTo>
                    <a:pt x="4496" y="12781"/>
                  </a:lnTo>
                  <a:lnTo>
                    <a:pt x="4590" y="12820"/>
                  </a:lnTo>
                  <a:lnTo>
                    <a:pt x="4686" y="12860"/>
                  </a:lnTo>
                  <a:lnTo>
                    <a:pt x="4782" y="12898"/>
                  </a:lnTo>
                  <a:lnTo>
                    <a:pt x="4878" y="12935"/>
                  </a:lnTo>
                  <a:lnTo>
                    <a:pt x="4975" y="12972"/>
                  </a:lnTo>
                  <a:lnTo>
                    <a:pt x="5073" y="13008"/>
                  </a:lnTo>
                  <a:lnTo>
                    <a:pt x="5173" y="13042"/>
                  </a:lnTo>
                  <a:lnTo>
                    <a:pt x="5272" y="13076"/>
                  </a:lnTo>
                  <a:lnTo>
                    <a:pt x="5373" y="13109"/>
                  </a:lnTo>
                  <a:lnTo>
                    <a:pt x="5373" y="13109"/>
                  </a:lnTo>
                  <a:lnTo>
                    <a:pt x="5515" y="13154"/>
                  </a:lnTo>
                  <a:lnTo>
                    <a:pt x="5657" y="13198"/>
                  </a:lnTo>
                  <a:lnTo>
                    <a:pt x="5799" y="13239"/>
                  </a:lnTo>
                  <a:lnTo>
                    <a:pt x="5942" y="13277"/>
                  </a:lnTo>
                  <a:lnTo>
                    <a:pt x="6085" y="13313"/>
                  </a:lnTo>
                  <a:lnTo>
                    <a:pt x="6229" y="13348"/>
                  </a:lnTo>
                  <a:lnTo>
                    <a:pt x="6373" y="13381"/>
                  </a:lnTo>
                  <a:lnTo>
                    <a:pt x="6517" y="13411"/>
                  </a:lnTo>
                  <a:lnTo>
                    <a:pt x="6661" y="13439"/>
                  </a:lnTo>
                  <a:lnTo>
                    <a:pt x="6806" y="13465"/>
                  </a:lnTo>
                  <a:lnTo>
                    <a:pt x="6951" y="13490"/>
                  </a:lnTo>
                  <a:lnTo>
                    <a:pt x="7095" y="13512"/>
                  </a:lnTo>
                  <a:lnTo>
                    <a:pt x="7240" y="13532"/>
                  </a:lnTo>
                  <a:lnTo>
                    <a:pt x="7386" y="13550"/>
                  </a:lnTo>
                  <a:lnTo>
                    <a:pt x="7530" y="13568"/>
                  </a:lnTo>
                  <a:lnTo>
                    <a:pt x="7675" y="13581"/>
                  </a:lnTo>
                  <a:lnTo>
                    <a:pt x="7821" y="13594"/>
                  </a:lnTo>
                  <a:lnTo>
                    <a:pt x="7965" y="13605"/>
                  </a:lnTo>
                  <a:lnTo>
                    <a:pt x="8109" y="13615"/>
                  </a:lnTo>
                  <a:lnTo>
                    <a:pt x="8255" y="13621"/>
                  </a:lnTo>
                  <a:lnTo>
                    <a:pt x="8399" y="13626"/>
                  </a:lnTo>
                  <a:lnTo>
                    <a:pt x="8542" y="13629"/>
                  </a:lnTo>
                  <a:lnTo>
                    <a:pt x="8686" y="13631"/>
                  </a:lnTo>
                  <a:lnTo>
                    <a:pt x="8829" y="13631"/>
                  </a:lnTo>
                  <a:lnTo>
                    <a:pt x="8973" y="13628"/>
                  </a:lnTo>
                  <a:lnTo>
                    <a:pt x="9116" y="13624"/>
                  </a:lnTo>
                  <a:lnTo>
                    <a:pt x="9258" y="13619"/>
                  </a:lnTo>
                  <a:lnTo>
                    <a:pt x="9400" y="13611"/>
                  </a:lnTo>
                  <a:lnTo>
                    <a:pt x="9542" y="13602"/>
                  </a:lnTo>
                  <a:lnTo>
                    <a:pt x="9683" y="13591"/>
                  </a:lnTo>
                  <a:lnTo>
                    <a:pt x="9823" y="13578"/>
                  </a:lnTo>
                  <a:lnTo>
                    <a:pt x="9963" y="13563"/>
                  </a:lnTo>
                  <a:lnTo>
                    <a:pt x="9963" y="13563"/>
                  </a:lnTo>
                  <a:lnTo>
                    <a:pt x="10101" y="13675"/>
                  </a:lnTo>
                  <a:lnTo>
                    <a:pt x="10239" y="13786"/>
                  </a:lnTo>
                  <a:lnTo>
                    <a:pt x="10379" y="13897"/>
                  </a:lnTo>
                  <a:lnTo>
                    <a:pt x="10520" y="14007"/>
                  </a:lnTo>
                  <a:lnTo>
                    <a:pt x="10662" y="14116"/>
                  </a:lnTo>
                  <a:lnTo>
                    <a:pt x="10805" y="14225"/>
                  </a:lnTo>
                  <a:lnTo>
                    <a:pt x="10949" y="14333"/>
                  </a:lnTo>
                  <a:lnTo>
                    <a:pt x="11095" y="14441"/>
                  </a:lnTo>
                  <a:lnTo>
                    <a:pt x="11240" y="14548"/>
                  </a:lnTo>
                  <a:lnTo>
                    <a:pt x="11387" y="14653"/>
                  </a:lnTo>
                  <a:lnTo>
                    <a:pt x="11534" y="14760"/>
                  </a:lnTo>
                  <a:lnTo>
                    <a:pt x="11681" y="14866"/>
                  </a:lnTo>
                  <a:lnTo>
                    <a:pt x="11979" y="15076"/>
                  </a:lnTo>
                  <a:lnTo>
                    <a:pt x="12277" y="15285"/>
                  </a:lnTo>
                  <a:lnTo>
                    <a:pt x="12875" y="15704"/>
                  </a:lnTo>
                  <a:lnTo>
                    <a:pt x="13174" y="15913"/>
                  </a:lnTo>
                  <a:lnTo>
                    <a:pt x="13471" y="16123"/>
                  </a:lnTo>
                  <a:lnTo>
                    <a:pt x="13767" y="16334"/>
                  </a:lnTo>
                  <a:lnTo>
                    <a:pt x="13915" y="16440"/>
                  </a:lnTo>
                  <a:lnTo>
                    <a:pt x="14061" y="16545"/>
                  </a:lnTo>
                  <a:lnTo>
                    <a:pt x="14206" y="16652"/>
                  </a:lnTo>
                  <a:lnTo>
                    <a:pt x="14352" y="16760"/>
                  </a:lnTo>
                  <a:lnTo>
                    <a:pt x="14496" y="16868"/>
                  </a:lnTo>
                  <a:lnTo>
                    <a:pt x="14639" y="16976"/>
                  </a:lnTo>
                  <a:lnTo>
                    <a:pt x="14639" y="16976"/>
                  </a:lnTo>
                  <a:lnTo>
                    <a:pt x="14660" y="16991"/>
                  </a:lnTo>
                  <a:lnTo>
                    <a:pt x="14681" y="17005"/>
                  </a:lnTo>
                  <a:lnTo>
                    <a:pt x="14703" y="17018"/>
                  </a:lnTo>
                  <a:lnTo>
                    <a:pt x="14725" y="17030"/>
                  </a:lnTo>
                  <a:lnTo>
                    <a:pt x="14747" y="17042"/>
                  </a:lnTo>
                  <a:lnTo>
                    <a:pt x="14770" y="17052"/>
                  </a:lnTo>
                  <a:lnTo>
                    <a:pt x="14793" y="17061"/>
                  </a:lnTo>
                  <a:lnTo>
                    <a:pt x="14816" y="17070"/>
                  </a:lnTo>
                  <a:lnTo>
                    <a:pt x="14839" y="17077"/>
                  </a:lnTo>
                  <a:lnTo>
                    <a:pt x="14864" y="17084"/>
                  </a:lnTo>
                  <a:lnTo>
                    <a:pt x="14887" y="17089"/>
                  </a:lnTo>
                  <a:lnTo>
                    <a:pt x="14911" y="17093"/>
                  </a:lnTo>
                  <a:lnTo>
                    <a:pt x="14935" y="17096"/>
                  </a:lnTo>
                  <a:lnTo>
                    <a:pt x="14959" y="17098"/>
                  </a:lnTo>
                  <a:lnTo>
                    <a:pt x="14983" y="17101"/>
                  </a:lnTo>
                  <a:lnTo>
                    <a:pt x="15008" y="17101"/>
                  </a:lnTo>
                  <a:lnTo>
                    <a:pt x="15008" y="17101"/>
                  </a:lnTo>
                  <a:lnTo>
                    <a:pt x="15045" y="17100"/>
                  </a:lnTo>
                  <a:lnTo>
                    <a:pt x="15083" y="17096"/>
                  </a:lnTo>
                  <a:lnTo>
                    <a:pt x="15120" y="17091"/>
                  </a:lnTo>
                  <a:lnTo>
                    <a:pt x="15155" y="17082"/>
                  </a:lnTo>
                  <a:lnTo>
                    <a:pt x="15191" y="17073"/>
                  </a:lnTo>
                  <a:lnTo>
                    <a:pt x="15225" y="17061"/>
                  </a:lnTo>
                  <a:lnTo>
                    <a:pt x="15258" y="17047"/>
                  </a:lnTo>
                  <a:lnTo>
                    <a:pt x="15290" y="17031"/>
                  </a:lnTo>
                  <a:lnTo>
                    <a:pt x="15321" y="17014"/>
                  </a:lnTo>
                  <a:lnTo>
                    <a:pt x="15351" y="16995"/>
                  </a:lnTo>
                  <a:lnTo>
                    <a:pt x="15380" y="16974"/>
                  </a:lnTo>
                  <a:lnTo>
                    <a:pt x="15406" y="16951"/>
                  </a:lnTo>
                  <a:lnTo>
                    <a:pt x="15432" y="16928"/>
                  </a:lnTo>
                  <a:lnTo>
                    <a:pt x="15457" y="16902"/>
                  </a:lnTo>
                  <a:lnTo>
                    <a:pt x="15480" y="16875"/>
                  </a:lnTo>
                  <a:lnTo>
                    <a:pt x="15502" y="16848"/>
                  </a:lnTo>
                  <a:lnTo>
                    <a:pt x="15521" y="16819"/>
                  </a:lnTo>
                  <a:lnTo>
                    <a:pt x="15539" y="16788"/>
                  </a:lnTo>
                  <a:lnTo>
                    <a:pt x="15556" y="16757"/>
                  </a:lnTo>
                  <a:lnTo>
                    <a:pt x="15570" y="16725"/>
                  </a:lnTo>
                  <a:lnTo>
                    <a:pt x="15583" y="16692"/>
                  </a:lnTo>
                  <a:lnTo>
                    <a:pt x="15593" y="16658"/>
                  </a:lnTo>
                  <a:lnTo>
                    <a:pt x="15603" y="16623"/>
                  </a:lnTo>
                  <a:lnTo>
                    <a:pt x="15610" y="16588"/>
                  </a:lnTo>
                  <a:lnTo>
                    <a:pt x="15614" y="16552"/>
                  </a:lnTo>
                  <a:lnTo>
                    <a:pt x="15616" y="16516"/>
                  </a:lnTo>
                  <a:lnTo>
                    <a:pt x="15617" y="16478"/>
                  </a:lnTo>
                  <a:lnTo>
                    <a:pt x="15615" y="16441"/>
                  </a:lnTo>
                  <a:lnTo>
                    <a:pt x="15610" y="16403"/>
                  </a:lnTo>
                  <a:lnTo>
                    <a:pt x="15603" y="16366"/>
                  </a:lnTo>
                  <a:lnTo>
                    <a:pt x="15593" y="16328"/>
                  </a:lnTo>
                  <a:lnTo>
                    <a:pt x="15581" y="16290"/>
                  </a:lnTo>
                  <a:lnTo>
                    <a:pt x="15581" y="16290"/>
                  </a:lnTo>
                  <a:lnTo>
                    <a:pt x="15514" y="16098"/>
                  </a:lnTo>
                  <a:lnTo>
                    <a:pt x="15450" y="15910"/>
                  </a:lnTo>
                  <a:lnTo>
                    <a:pt x="15389" y="15725"/>
                  </a:lnTo>
                  <a:lnTo>
                    <a:pt x="15332" y="15544"/>
                  </a:lnTo>
                  <a:lnTo>
                    <a:pt x="15277" y="15367"/>
                  </a:lnTo>
                  <a:lnTo>
                    <a:pt x="15226" y="15194"/>
                  </a:lnTo>
                  <a:lnTo>
                    <a:pt x="15176" y="15023"/>
                  </a:lnTo>
                  <a:lnTo>
                    <a:pt x="15130" y="14856"/>
                  </a:lnTo>
                  <a:lnTo>
                    <a:pt x="15086" y="14694"/>
                  </a:lnTo>
                  <a:lnTo>
                    <a:pt x="15044" y="14534"/>
                  </a:lnTo>
                  <a:lnTo>
                    <a:pt x="15006" y="14378"/>
                  </a:lnTo>
                  <a:lnTo>
                    <a:pt x="14968" y="14225"/>
                  </a:lnTo>
                  <a:lnTo>
                    <a:pt x="14934" y="14077"/>
                  </a:lnTo>
                  <a:lnTo>
                    <a:pt x="14902" y="13931"/>
                  </a:lnTo>
                  <a:lnTo>
                    <a:pt x="14872" y="13789"/>
                  </a:lnTo>
                  <a:lnTo>
                    <a:pt x="14844" y="13649"/>
                  </a:lnTo>
                  <a:lnTo>
                    <a:pt x="14819" y="13513"/>
                  </a:lnTo>
                  <a:lnTo>
                    <a:pt x="14795" y="13381"/>
                  </a:lnTo>
                  <a:lnTo>
                    <a:pt x="14773" y="13251"/>
                  </a:lnTo>
                  <a:lnTo>
                    <a:pt x="14753" y="13124"/>
                  </a:lnTo>
                  <a:lnTo>
                    <a:pt x="14733" y="13002"/>
                  </a:lnTo>
                  <a:lnTo>
                    <a:pt x="14716" y="12882"/>
                  </a:lnTo>
                  <a:lnTo>
                    <a:pt x="14701" y="12766"/>
                  </a:lnTo>
                  <a:lnTo>
                    <a:pt x="14686" y="12651"/>
                  </a:lnTo>
                  <a:lnTo>
                    <a:pt x="14673" y="12541"/>
                  </a:lnTo>
                  <a:lnTo>
                    <a:pt x="14663" y="12434"/>
                  </a:lnTo>
                  <a:lnTo>
                    <a:pt x="14652" y="12329"/>
                  </a:lnTo>
                  <a:lnTo>
                    <a:pt x="14644" y="12228"/>
                  </a:lnTo>
                  <a:lnTo>
                    <a:pt x="14635" y="12129"/>
                  </a:lnTo>
                  <a:lnTo>
                    <a:pt x="14627" y="12033"/>
                  </a:lnTo>
                  <a:lnTo>
                    <a:pt x="14622" y="11941"/>
                  </a:lnTo>
                  <a:lnTo>
                    <a:pt x="14617" y="11852"/>
                  </a:lnTo>
                  <a:lnTo>
                    <a:pt x="14617" y="11852"/>
                  </a:lnTo>
                  <a:lnTo>
                    <a:pt x="14728" y="11771"/>
                  </a:lnTo>
                  <a:lnTo>
                    <a:pt x="14838" y="11688"/>
                  </a:lnTo>
                  <a:lnTo>
                    <a:pt x="14945" y="11605"/>
                  </a:lnTo>
                  <a:lnTo>
                    <a:pt x="15050" y="11521"/>
                  </a:lnTo>
                  <a:lnTo>
                    <a:pt x="15152" y="11435"/>
                  </a:lnTo>
                  <a:lnTo>
                    <a:pt x="15253" y="11349"/>
                  </a:lnTo>
                  <a:lnTo>
                    <a:pt x="15351" y="11261"/>
                  </a:lnTo>
                  <a:lnTo>
                    <a:pt x="15446" y="11174"/>
                  </a:lnTo>
                  <a:lnTo>
                    <a:pt x="15540" y="11084"/>
                  </a:lnTo>
                  <a:lnTo>
                    <a:pt x="15631" y="10994"/>
                  </a:lnTo>
                  <a:lnTo>
                    <a:pt x="15721" y="10903"/>
                  </a:lnTo>
                  <a:lnTo>
                    <a:pt x="15807" y="10811"/>
                  </a:lnTo>
                  <a:lnTo>
                    <a:pt x="15892" y="10719"/>
                  </a:lnTo>
                  <a:lnTo>
                    <a:pt x="15974" y="10625"/>
                  </a:lnTo>
                  <a:lnTo>
                    <a:pt x="16054" y="10531"/>
                  </a:lnTo>
                  <a:lnTo>
                    <a:pt x="16131" y="10435"/>
                  </a:lnTo>
                  <a:lnTo>
                    <a:pt x="16207" y="10340"/>
                  </a:lnTo>
                  <a:lnTo>
                    <a:pt x="16280" y="10243"/>
                  </a:lnTo>
                  <a:lnTo>
                    <a:pt x="16351" y="10145"/>
                  </a:lnTo>
                  <a:lnTo>
                    <a:pt x="16419" y="10047"/>
                  </a:lnTo>
                  <a:lnTo>
                    <a:pt x="16486" y="9949"/>
                  </a:lnTo>
                  <a:lnTo>
                    <a:pt x="16551" y="9850"/>
                  </a:lnTo>
                  <a:lnTo>
                    <a:pt x="16613" y="9750"/>
                  </a:lnTo>
                  <a:lnTo>
                    <a:pt x="16673" y="9649"/>
                  </a:lnTo>
                  <a:lnTo>
                    <a:pt x="16729" y="9549"/>
                  </a:lnTo>
                  <a:lnTo>
                    <a:pt x="16785" y="9447"/>
                  </a:lnTo>
                  <a:lnTo>
                    <a:pt x="16838" y="9345"/>
                  </a:lnTo>
                  <a:lnTo>
                    <a:pt x="16890" y="9242"/>
                  </a:lnTo>
                  <a:lnTo>
                    <a:pt x="16938" y="9139"/>
                  </a:lnTo>
                  <a:lnTo>
                    <a:pt x="16985" y="9036"/>
                  </a:lnTo>
                  <a:lnTo>
                    <a:pt x="17029" y="8931"/>
                  </a:lnTo>
                  <a:lnTo>
                    <a:pt x="17071" y="8828"/>
                  </a:lnTo>
                  <a:lnTo>
                    <a:pt x="17111" y="8722"/>
                  </a:lnTo>
                  <a:lnTo>
                    <a:pt x="17148" y="8618"/>
                  </a:lnTo>
                  <a:lnTo>
                    <a:pt x="17184" y="8512"/>
                  </a:lnTo>
                  <a:lnTo>
                    <a:pt x="17218" y="8406"/>
                  </a:lnTo>
                  <a:lnTo>
                    <a:pt x="17249" y="8300"/>
                  </a:lnTo>
                  <a:lnTo>
                    <a:pt x="17278" y="8195"/>
                  </a:lnTo>
                  <a:lnTo>
                    <a:pt x="17304" y="8088"/>
                  </a:lnTo>
                  <a:lnTo>
                    <a:pt x="17329" y="7981"/>
                  </a:lnTo>
                  <a:lnTo>
                    <a:pt x="17351" y="7874"/>
                  </a:lnTo>
                  <a:lnTo>
                    <a:pt x="17372" y="7767"/>
                  </a:lnTo>
                  <a:lnTo>
                    <a:pt x="17390" y="7660"/>
                  </a:lnTo>
                  <a:lnTo>
                    <a:pt x="17405" y="7552"/>
                  </a:lnTo>
                  <a:lnTo>
                    <a:pt x="17419" y="7445"/>
                  </a:lnTo>
                  <a:lnTo>
                    <a:pt x="17430" y="7337"/>
                  </a:lnTo>
                  <a:lnTo>
                    <a:pt x="17440" y="7230"/>
                  </a:lnTo>
                  <a:lnTo>
                    <a:pt x="17447" y="7123"/>
                  </a:lnTo>
                  <a:lnTo>
                    <a:pt x="17452" y="7015"/>
                  </a:lnTo>
                  <a:lnTo>
                    <a:pt x="17455" y="6907"/>
                  </a:lnTo>
                  <a:lnTo>
                    <a:pt x="17456" y="6799"/>
                  </a:lnTo>
                  <a:lnTo>
                    <a:pt x="17455" y="6692"/>
                  </a:lnTo>
                  <a:lnTo>
                    <a:pt x="17451" y="6585"/>
                  </a:lnTo>
                  <a:lnTo>
                    <a:pt x="17445" y="6477"/>
                  </a:lnTo>
                  <a:lnTo>
                    <a:pt x="17438" y="6370"/>
                  </a:lnTo>
                  <a:lnTo>
                    <a:pt x="17428" y="6263"/>
                  </a:lnTo>
                  <a:lnTo>
                    <a:pt x="17415" y="6156"/>
                  </a:lnTo>
                  <a:lnTo>
                    <a:pt x="17402" y="6050"/>
                  </a:lnTo>
                  <a:lnTo>
                    <a:pt x="17385" y="5943"/>
                  </a:lnTo>
                  <a:lnTo>
                    <a:pt x="17366" y="5837"/>
                  </a:lnTo>
                  <a:lnTo>
                    <a:pt x="17346" y="5732"/>
                  </a:lnTo>
                  <a:lnTo>
                    <a:pt x="17323" y="5626"/>
                  </a:lnTo>
                  <a:lnTo>
                    <a:pt x="17299" y="5520"/>
                  </a:lnTo>
                  <a:lnTo>
                    <a:pt x="17272" y="5415"/>
                  </a:lnTo>
                  <a:lnTo>
                    <a:pt x="17272" y="5415"/>
                  </a:lnTo>
                  <a:close/>
                  <a:moveTo>
                    <a:pt x="13831" y="11184"/>
                  </a:moveTo>
                  <a:lnTo>
                    <a:pt x="13600" y="11338"/>
                  </a:lnTo>
                  <a:lnTo>
                    <a:pt x="13600" y="11338"/>
                  </a:lnTo>
                  <a:lnTo>
                    <a:pt x="13606" y="11530"/>
                  </a:lnTo>
                  <a:lnTo>
                    <a:pt x="13610" y="11639"/>
                  </a:lnTo>
                  <a:lnTo>
                    <a:pt x="13616" y="11757"/>
                  </a:lnTo>
                  <a:lnTo>
                    <a:pt x="13622" y="11882"/>
                  </a:lnTo>
                  <a:lnTo>
                    <a:pt x="13631" y="12015"/>
                  </a:lnTo>
                  <a:lnTo>
                    <a:pt x="13640" y="12157"/>
                  </a:lnTo>
                  <a:lnTo>
                    <a:pt x="13652" y="12308"/>
                  </a:lnTo>
                  <a:lnTo>
                    <a:pt x="13666" y="12466"/>
                  </a:lnTo>
                  <a:lnTo>
                    <a:pt x="13683" y="12632"/>
                  </a:lnTo>
                  <a:lnTo>
                    <a:pt x="13703" y="12807"/>
                  </a:lnTo>
                  <a:lnTo>
                    <a:pt x="13727" y="12991"/>
                  </a:lnTo>
                  <a:lnTo>
                    <a:pt x="13740" y="13085"/>
                  </a:lnTo>
                  <a:lnTo>
                    <a:pt x="13754" y="13182"/>
                  </a:lnTo>
                  <a:lnTo>
                    <a:pt x="13769" y="13280"/>
                  </a:lnTo>
                  <a:lnTo>
                    <a:pt x="13785" y="13382"/>
                  </a:lnTo>
                  <a:lnTo>
                    <a:pt x="13803" y="13484"/>
                  </a:lnTo>
                  <a:lnTo>
                    <a:pt x="13821" y="13589"/>
                  </a:lnTo>
                  <a:lnTo>
                    <a:pt x="13840" y="13697"/>
                  </a:lnTo>
                  <a:lnTo>
                    <a:pt x="13860" y="13806"/>
                  </a:lnTo>
                  <a:lnTo>
                    <a:pt x="13860" y="13806"/>
                  </a:lnTo>
                  <a:lnTo>
                    <a:pt x="13881" y="13906"/>
                  </a:lnTo>
                  <a:lnTo>
                    <a:pt x="13901" y="14007"/>
                  </a:lnTo>
                  <a:lnTo>
                    <a:pt x="13922" y="14110"/>
                  </a:lnTo>
                  <a:lnTo>
                    <a:pt x="13944" y="14211"/>
                  </a:lnTo>
                  <a:lnTo>
                    <a:pt x="13967" y="14314"/>
                  </a:lnTo>
                  <a:lnTo>
                    <a:pt x="13991" y="14416"/>
                  </a:lnTo>
                  <a:lnTo>
                    <a:pt x="14014" y="14520"/>
                  </a:lnTo>
                  <a:lnTo>
                    <a:pt x="14040" y="14624"/>
                  </a:lnTo>
                  <a:lnTo>
                    <a:pt x="14065" y="14728"/>
                  </a:lnTo>
                  <a:lnTo>
                    <a:pt x="14092" y="14832"/>
                  </a:lnTo>
                  <a:lnTo>
                    <a:pt x="14148" y="15042"/>
                  </a:lnTo>
                  <a:lnTo>
                    <a:pt x="14206" y="15255"/>
                  </a:lnTo>
                  <a:lnTo>
                    <a:pt x="14268" y="15469"/>
                  </a:lnTo>
                  <a:lnTo>
                    <a:pt x="14268" y="15469"/>
                  </a:lnTo>
                  <a:lnTo>
                    <a:pt x="13986" y="15268"/>
                  </a:lnTo>
                  <a:lnTo>
                    <a:pt x="13714" y="15076"/>
                  </a:lnTo>
                  <a:lnTo>
                    <a:pt x="13450" y="14892"/>
                  </a:lnTo>
                  <a:lnTo>
                    <a:pt x="13193" y="14713"/>
                  </a:lnTo>
                  <a:lnTo>
                    <a:pt x="12700" y="14367"/>
                  </a:lnTo>
                  <a:lnTo>
                    <a:pt x="12458" y="14199"/>
                  </a:lnTo>
                  <a:lnTo>
                    <a:pt x="12221" y="14030"/>
                  </a:lnTo>
                  <a:lnTo>
                    <a:pt x="11984" y="13859"/>
                  </a:lnTo>
                  <a:lnTo>
                    <a:pt x="11748" y="13687"/>
                  </a:lnTo>
                  <a:lnTo>
                    <a:pt x="11630" y="13600"/>
                  </a:lnTo>
                  <a:lnTo>
                    <a:pt x="11512" y="13511"/>
                  </a:lnTo>
                  <a:lnTo>
                    <a:pt x="11392" y="13420"/>
                  </a:lnTo>
                  <a:lnTo>
                    <a:pt x="11272" y="13329"/>
                  </a:lnTo>
                  <a:lnTo>
                    <a:pt x="11151" y="13235"/>
                  </a:lnTo>
                  <a:lnTo>
                    <a:pt x="11030" y="13140"/>
                  </a:lnTo>
                  <a:lnTo>
                    <a:pt x="10907" y="13044"/>
                  </a:lnTo>
                  <a:lnTo>
                    <a:pt x="10783" y="12945"/>
                  </a:lnTo>
                  <a:lnTo>
                    <a:pt x="10657" y="12844"/>
                  </a:lnTo>
                  <a:lnTo>
                    <a:pt x="10530" y="12739"/>
                  </a:lnTo>
                  <a:lnTo>
                    <a:pt x="10401" y="12632"/>
                  </a:lnTo>
                  <a:lnTo>
                    <a:pt x="10271" y="12523"/>
                  </a:lnTo>
                  <a:lnTo>
                    <a:pt x="10271" y="12523"/>
                  </a:lnTo>
                  <a:lnTo>
                    <a:pt x="10146" y="12539"/>
                  </a:lnTo>
                  <a:lnTo>
                    <a:pt x="10003" y="12557"/>
                  </a:lnTo>
                  <a:lnTo>
                    <a:pt x="9839" y="12577"/>
                  </a:lnTo>
                  <a:lnTo>
                    <a:pt x="9751" y="12585"/>
                  </a:lnTo>
                  <a:lnTo>
                    <a:pt x="9656" y="12595"/>
                  </a:lnTo>
                  <a:lnTo>
                    <a:pt x="9558" y="12603"/>
                  </a:lnTo>
                  <a:lnTo>
                    <a:pt x="9455" y="12611"/>
                  </a:lnTo>
                  <a:lnTo>
                    <a:pt x="9347" y="12618"/>
                  </a:lnTo>
                  <a:lnTo>
                    <a:pt x="9233" y="12625"/>
                  </a:lnTo>
                  <a:lnTo>
                    <a:pt x="9115" y="12629"/>
                  </a:lnTo>
                  <a:lnTo>
                    <a:pt x="8991" y="12633"/>
                  </a:lnTo>
                  <a:lnTo>
                    <a:pt x="8863" y="12635"/>
                  </a:lnTo>
                  <a:lnTo>
                    <a:pt x="8729" y="12636"/>
                  </a:lnTo>
                  <a:lnTo>
                    <a:pt x="8729" y="12636"/>
                  </a:lnTo>
                  <a:lnTo>
                    <a:pt x="8637" y="12636"/>
                  </a:lnTo>
                  <a:lnTo>
                    <a:pt x="8544" y="12634"/>
                  </a:lnTo>
                  <a:lnTo>
                    <a:pt x="8452" y="12633"/>
                  </a:lnTo>
                  <a:lnTo>
                    <a:pt x="8359" y="12630"/>
                  </a:lnTo>
                  <a:lnTo>
                    <a:pt x="8266" y="12626"/>
                  </a:lnTo>
                  <a:lnTo>
                    <a:pt x="8174" y="12622"/>
                  </a:lnTo>
                  <a:lnTo>
                    <a:pt x="8081" y="12616"/>
                  </a:lnTo>
                  <a:lnTo>
                    <a:pt x="7990" y="12610"/>
                  </a:lnTo>
                  <a:lnTo>
                    <a:pt x="7897" y="12603"/>
                  </a:lnTo>
                  <a:lnTo>
                    <a:pt x="7805" y="12595"/>
                  </a:lnTo>
                  <a:lnTo>
                    <a:pt x="7712" y="12586"/>
                  </a:lnTo>
                  <a:lnTo>
                    <a:pt x="7620" y="12577"/>
                  </a:lnTo>
                  <a:lnTo>
                    <a:pt x="7528" y="12567"/>
                  </a:lnTo>
                  <a:lnTo>
                    <a:pt x="7436" y="12555"/>
                  </a:lnTo>
                  <a:lnTo>
                    <a:pt x="7344" y="12544"/>
                  </a:lnTo>
                  <a:lnTo>
                    <a:pt x="7252" y="12531"/>
                  </a:lnTo>
                  <a:lnTo>
                    <a:pt x="7160" y="12517"/>
                  </a:lnTo>
                  <a:lnTo>
                    <a:pt x="7069" y="12502"/>
                  </a:lnTo>
                  <a:lnTo>
                    <a:pt x="6978" y="12487"/>
                  </a:lnTo>
                  <a:lnTo>
                    <a:pt x="6887" y="12470"/>
                  </a:lnTo>
                  <a:lnTo>
                    <a:pt x="6796" y="12453"/>
                  </a:lnTo>
                  <a:lnTo>
                    <a:pt x="6705" y="12435"/>
                  </a:lnTo>
                  <a:lnTo>
                    <a:pt x="6615" y="12417"/>
                  </a:lnTo>
                  <a:lnTo>
                    <a:pt x="6525" y="12396"/>
                  </a:lnTo>
                  <a:lnTo>
                    <a:pt x="6435" y="12376"/>
                  </a:lnTo>
                  <a:lnTo>
                    <a:pt x="6345" y="12355"/>
                  </a:lnTo>
                  <a:lnTo>
                    <a:pt x="6255" y="12332"/>
                  </a:lnTo>
                  <a:lnTo>
                    <a:pt x="6165" y="12309"/>
                  </a:lnTo>
                  <a:lnTo>
                    <a:pt x="6077" y="12285"/>
                  </a:lnTo>
                  <a:lnTo>
                    <a:pt x="5988" y="12261"/>
                  </a:lnTo>
                  <a:lnTo>
                    <a:pt x="5899" y="12235"/>
                  </a:lnTo>
                  <a:lnTo>
                    <a:pt x="5812" y="12208"/>
                  </a:lnTo>
                  <a:lnTo>
                    <a:pt x="5723" y="12181"/>
                  </a:lnTo>
                  <a:lnTo>
                    <a:pt x="5635" y="12152"/>
                  </a:lnTo>
                  <a:lnTo>
                    <a:pt x="5549" y="12123"/>
                  </a:lnTo>
                  <a:lnTo>
                    <a:pt x="5462" y="12093"/>
                  </a:lnTo>
                  <a:lnTo>
                    <a:pt x="5376" y="12062"/>
                  </a:lnTo>
                  <a:lnTo>
                    <a:pt x="5289" y="12030"/>
                  </a:lnTo>
                  <a:lnTo>
                    <a:pt x="5204" y="11997"/>
                  </a:lnTo>
                  <a:lnTo>
                    <a:pt x="5118" y="11964"/>
                  </a:lnTo>
                  <a:lnTo>
                    <a:pt x="5033" y="11930"/>
                  </a:lnTo>
                  <a:lnTo>
                    <a:pt x="4948" y="11893"/>
                  </a:lnTo>
                  <a:lnTo>
                    <a:pt x="4864" y="11857"/>
                  </a:lnTo>
                  <a:lnTo>
                    <a:pt x="4781" y="11821"/>
                  </a:lnTo>
                  <a:lnTo>
                    <a:pt x="4697" y="11782"/>
                  </a:lnTo>
                  <a:lnTo>
                    <a:pt x="4615" y="11744"/>
                  </a:lnTo>
                  <a:lnTo>
                    <a:pt x="4533" y="11703"/>
                  </a:lnTo>
                  <a:lnTo>
                    <a:pt x="4450" y="11663"/>
                  </a:lnTo>
                  <a:lnTo>
                    <a:pt x="4369" y="11621"/>
                  </a:lnTo>
                  <a:lnTo>
                    <a:pt x="4288" y="11578"/>
                  </a:lnTo>
                  <a:lnTo>
                    <a:pt x="4208" y="11536"/>
                  </a:lnTo>
                  <a:lnTo>
                    <a:pt x="4128" y="11491"/>
                  </a:lnTo>
                  <a:lnTo>
                    <a:pt x="4049" y="11446"/>
                  </a:lnTo>
                  <a:lnTo>
                    <a:pt x="3970" y="11400"/>
                  </a:lnTo>
                  <a:lnTo>
                    <a:pt x="3892" y="11353"/>
                  </a:lnTo>
                  <a:lnTo>
                    <a:pt x="3814" y="11305"/>
                  </a:lnTo>
                  <a:lnTo>
                    <a:pt x="3737" y="11256"/>
                  </a:lnTo>
                  <a:lnTo>
                    <a:pt x="3660" y="11207"/>
                  </a:lnTo>
                  <a:lnTo>
                    <a:pt x="3584" y="11156"/>
                  </a:lnTo>
                  <a:lnTo>
                    <a:pt x="3509" y="11104"/>
                  </a:lnTo>
                  <a:lnTo>
                    <a:pt x="3434" y="11052"/>
                  </a:lnTo>
                  <a:lnTo>
                    <a:pt x="3360" y="10999"/>
                  </a:lnTo>
                  <a:lnTo>
                    <a:pt x="3287" y="10944"/>
                  </a:lnTo>
                  <a:lnTo>
                    <a:pt x="3214" y="10889"/>
                  </a:lnTo>
                  <a:lnTo>
                    <a:pt x="3214" y="10889"/>
                  </a:lnTo>
                  <a:lnTo>
                    <a:pt x="3107" y="10806"/>
                  </a:lnTo>
                  <a:lnTo>
                    <a:pt x="3005" y="10722"/>
                  </a:lnTo>
                  <a:lnTo>
                    <a:pt x="2903" y="10637"/>
                  </a:lnTo>
                  <a:lnTo>
                    <a:pt x="2806" y="10551"/>
                  </a:lnTo>
                  <a:lnTo>
                    <a:pt x="2710" y="10464"/>
                  </a:lnTo>
                  <a:lnTo>
                    <a:pt x="2617" y="10376"/>
                  </a:lnTo>
                  <a:lnTo>
                    <a:pt x="2527" y="10286"/>
                  </a:lnTo>
                  <a:lnTo>
                    <a:pt x="2439" y="10197"/>
                  </a:lnTo>
                  <a:lnTo>
                    <a:pt x="2355" y="10106"/>
                  </a:lnTo>
                  <a:lnTo>
                    <a:pt x="2273" y="10015"/>
                  </a:lnTo>
                  <a:lnTo>
                    <a:pt x="2194" y="9922"/>
                  </a:lnTo>
                  <a:lnTo>
                    <a:pt x="2117" y="9829"/>
                  </a:lnTo>
                  <a:lnTo>
                    <a:pt x="2042" y="9735"/>
                  </a:lnTo>
                  <a:lnTo>
                    <a:pt x="1970" y="9642"/>
                  </a:lnTo>
                  <a:lnTo>
                    <a:pt x="1902" y="9545"/>
                  </a:lnTo>
                  <a:lnTo>
                    <a:pt x="1835" y="9450"/>
                  </a:lnTo>
                  <a:lnTo>
                    <a:pt x="1772" y="9353"/>
                  </a:lnTo>
                  <a:lnTo>
                    <a:pt x="1710" y="9256"/>
                  </a:lnTo>
                  <a:lnTo>
                    <a:pt x="1651" y="9159"/>
                  </a:lnTo>
                  <a:lnTo>
                    <a:pt x="1595" y="9061"/>
                  </a:lnTo>
                  <a:lnTo>
                    <a:pt x="1542" y="8961"/>
                  </a:lnTo>
                  <a:lnTo>
                    <a:pt x="1490" y="8862"/>
                  </a:lnTo>
                  <a:lnTo>
                    <a:pt x="1442" y="8763"/>
                  </a:lnTo>
                  <a:lnTo>
                    <a:pt x="1396" y="8662"/>
                  </a:lnTo>
                  <a:lnTo>
                    <a:pt x="1353" y="8562"/>
                  </a:lnTo>
                  <a:lnTo>
                    <a:pt x="1312" y="8461"/>
                  </a:lnTo>
                  <a:lnTo>
                    <a:pt x="1274" y="8359"/>
                  </a:lnTo>
                  <a:lnTo>
                    <a:pt x="1237" y="8258"/>
                  </a:lnTo>
                  <a:lnTo>
                    <a:pt x="1204" y="8156"/>
                  </a:lnTo>
                  <a:lnTo>
                    <a:pt x="1174" y="8054"/>
                  </a:lnTo>
                  <a:lnTo>
                    <a:pt x="1145" y="7951"/>
                  </a:lnTo>
                  <a:lnTo>
                    <a:pt x="1120" y="7849"/>
                  </a:lnTo>
                  <a:lnTo>
                    <a:pt x="1096" y="7745"/>
                  </a:lnTo>
                  <a:lnTo>
                    <a:pt x="1076" y="7643"/>
                  </a:lnTo>
                  <a:lnTo>
                    <a:pt x="1058" y="7539"/>
                  </a:lnTo>
                  <a:lnTo>
                    <a:pt x="1042" y="7436"/>
                  </a:lnTo>
                  <a:lnTo>
                    <a:pt x="1028" y="7333"/>
                  </a:lnTo>
                  <a:lnTo>
                    <a:pt x="1017" y="7230"/>
                  </a:lnTo>
                  <a:lnTo>
                    <a:pt x="1009" y="7126"/>
                  </a:lnTo>
                  <a:lnTo>
                    <a:pt x="1002" y="7022"/>
                  </a:lnTo>
                  <a:lnTo>
                    <a:pt x="999" y="6919"/>
                  </a:lnTo>
                  <a:lnTo>
                    <a:pt x="998" y="6815"/>
                  </a:lnTo>
                  <a:lnTo>
                    <a:pt x="999" y="6712"/>
                  </a:lnTo>
                  <a:lnTo>
                    <a:pt x="1003" y="6609"/>
                  </a:lnTo>
                  <a:lnTo>
                    <a:pt x="1009" y="6506"/>
                  </a:lnTo>
                  <a:lnTo>
                    <a:pt x="1017" y="6403"/>
                  </a:lnTo>
                  <a:lnTo>
                    <a:pt x="1029" y="6301"/>
                  </a:lnTo>
                  <a:lnTo>
                    <a:pt x="1042" y="6198"/>
                  </a:lnTo>
                  <a:lnTo>
                    <a:pt x="1058" y="6096"/>
                  </a:lnTo>
                  <a:lnTo>
                    <a:pt x="1076" y="5993"/>
                  </a:lnTo>
                  <a:lnTo>
                    <a:pt x="1096" y="5892"/>
                  </a:lnTo>
                  <a:lnTo>
                    <a:pt x="1119" y="5790"/>
                  </a:lnTo>
                  <a:lnTo>
                    <a:pt x="1143" y="5690"/>
                  </a:lnTo>
                  <a:lnTo>
                    <a:pt x="1171" y="5588"/>
                  </a:lnTo>
                  <a:lnTo>
                    <a:pt x="1201" y="5489"/>
                  </a:lnTo>
                  <a:lnTo>
                    <a:pt x="1233" y="5389"/>
                  </a:lnTo>
                  <a:lnTo>
                    <a:pt x="1268" y="5289"/>
                  </a:lnTo>
                  <a:lnTo>
                    <a:pt x="1305" y="5191"/>
                  </a:lnTo>
                  <a:lnTo>
                    <a:pt x="1344" y="5093"/>
                  </a:lnTo>
                  <a:lnTo>
                    <a:pt x="1386" y="4995"/>
                  </a:lnTo>
                  <a:lnTo>
                    <a:pt x="1430" y="4898"/>
                  </a:lnTo>
                  <a:lnTo>
                    <a:pt x="1476" y="4802"/>
                  </a:lnTo>
                  <a:lnTo>
                    <a:pt x="1524" y="4705"/>
                  </a:lnTo>
                  <a:lnTo>
                    <a:pt x="1574" y="4610"/>
                  </a:lnTo>
                  <a:lnTo>
                    <a:pt x="1574" y="4610"/>
                  </a:lnTo>
                  <a:lnTo>
                    <a:pt x="1629" y="4511"/>
                  </a:lnTo>
                  <a:lnTo>
                    <a:pt x="1687" y="4414"/>
                  </a:lnTo>
                  <a:lnTo>
                    <a:pt x="1747" y="4317"/>
                  </a:lnTo>
                  <a:lnTo>
                    <a:pt x="1810" y="4221"/>
                  </a:lnTo>
                  <a:lnTo>
                    <a:pt x="1874" y="4126"/>
                  </a:lnTo>
                  <a:lnTo>
                    <a:pt x="1940" y="4033"/>
                  </a:lnTo>
                  <a:lnTo>
                    <a:pt x="2010" y="3940"/>
                  </a:lnTo>
                  <a:lnTo>
                    <a:pt x="2081" y="3848"/>
                  </a:lnTo>
                  <a:lnTo>
                    <a:pt x="2154" y="3757"/>
                  </a:lnTo>
                  <a:lnTo>
                    <a:pt x="2230" y="3668"/>
                  </a:lnTo>
                  <a:lnTo>
                    <a:pt x="2307" y="3579"/>
                  </a:lnTo>
                  <a:lnTo>
                    <a:pt x="2387" y="3491"/>
                  </a:lnTo>
                  <a:lnTo>
                    <a:pt x="2468" y="3405"/>
                  </a:lnTo>
                  <a:lnTo>
                    <a:pt x="2553" y="3320"/>
                  </a:lnTo>
                  <a:lnTo>
                    <a:pt x="2638" y="3236"/>
                  </a:lnTo>
                  <a:lnTo>
                    <a:pt x="2726" y="3153"/>
                  </a:lnTo>
                  <a:lnTo>
                    <a:pt x="2816" y="3072"/>
                  </a:lnTo>
                  <a:lnTo>
                    <a:pt x="2906" y="2992"/>
                  </a:lnTo>
                  <a:lnTo>
                    <a:pt x="3000" y="2913"/>
                  </a:lnTo>
                  <a:lnTo>
                    <a:pt x="3095" y="2835"/>
                  </a:lnTo>
                  <a:lnTo>
                    <a:pt x="3193" y="2758"/>
                  </a:lnTo>
                  <a:lnTo>
                    <a:pt x="3291" y="2683"/>
                  </a:lnTo>
                  <a:lnTo>
                    <a:pt x="3391" y="2610"/>
                  </a:lnTo>
                  <a:lnTo>
                    <a:pt x="3494" y="2537"/>
                  </a:lnTo>
                  <a:lnTo>
                    <a:pt x="3599" y="2466"/>
                  </a:lnTo>
                  <a:lnTo>
                    <a:pt x="3705" y="2396"/>
                  </a:lnTo>
                  <a:lnTo>
                    <a:pt x="3811" y="2329"/>
                  </a:lnTo>
                  <a:lnTo>
                    <a:pt x="3921" y="2261"/>
                  </a:lnTo>
                  <a:lnTo>
                    <a:pt x="4032" y="2196"/>
                  </a:lnTo>
                  <a:lnTo>
                    <a:pt x="4144" y="2132"/>
                  </a:lnTo>
                  <a:lnTo>
                    <a:pt x="4258" y="2070"/>
                  </a:lnTo>
                  <a:lnTo>
                    <a:pt x="4373" y="2009"/>
                  </a:lnTo>
                  <a:lnTo>
                    <a:pt x="4491" y="1951"/>
                  </a:lnTo>
                  <a:lnTo>
                    <a:pt x="4610" y="1893"/>
                  </a:lnTo>
                  <a:lnTo>
                    <a:pt x="4729" y="1838"/>
                  </a:lnTo>
                  <a:lnTo>
                    <a:pt x="4851" y="1783"/>
                  </a:lnTo>
                  <a:lnTo>
                    <a:pt x="4974" y="1730"/>
                  </a:lnTo>
                  <a:lnTo>
                    <a:pt x="5098" y="1678"/>
                  </a:lnTo>
                  <a:lnTo>
                    <a:pt x="5224" y="1629"/>
                  </a:lnTo>
                  <a:lnTo>
                    <a:pt x="5350" y="1582"/>
                  </a:lnTo>
                  <a:lnTo>
                    <a:pt x="5478" y="1535"/>
                  </a:lnTo>
                  <a:lnTo>
                    <a:pt x="5609" y="1492"/>
                  </a:lnTo>
                  <a:lnTo>
                    <a:pt x="5739" y="1449"/>
                  </a:lnTo>
                  <a:lnTo>
                    <a:pt x="5872" y="1408"/>
                  </a:lnTo>
                  <a:lnTo>
                    <a:pt x="6004" y="1369"/>
                  </a:lnTo>
                  <a:lnTo>
                    <a:pt x="6139" y="1333"/>
                  </a:lnTo>
                  <a:lnTo>
                    <a:pt x="6274" y="1297"/>
                  </a:lnTo>
                  <a:lnTo>
                    <a:pt x="6411" y="1263"/>
                  </a:lnTo>
                  <a:lnTo>
                    <a:pt x="6549" y="1232"/>
                  </a:lnTo>
                  <a:lnTo>
                    <a:pt x="6688" y="1202"/>
                  </a:lnTo>
                  <a:lnTo>
                    <a:pt x="6828" y="1174"/>
                  </a:lnTo>
                  <a:lnTo>
                    <a:pt x="6969" y="1149"/>
                  </a:lnTo>
                  <a:lnTo>
                    <a:pt x="7110" y="1124"/>
                  </a:lnTo>
                  <a:lnTo>
                    <a:pt x="7253" y="1103"/>
                  </a:lnTo>
                  <a:lnTo>
                    <a:pt x="7398" y="1083"/>
                  </a:lnTo>
                  <a:lnTo>
                    <a:pt x="7542" y="1065"/>
                  </a:lnTo>
                  <a:lnTo>
                    <a:pt x="7687" y="1049"/>
                  </a:lnTo>
                  <a:lnTo>
                    <a:pt x="7834" y="1035"/>
                  </a:lnTo>
                  <a:lnTo>
                    <a:pt x="7981" y="1023"/>
                  </a:lnTo>
                  <a:lnTo>
                    <a:pt x="8130" y="1013"/>
                  </a:lnTo>
                  <a:lnTo>
                    <a:pt x="8278" y="1006"/>
                  </a:lnTo>
                  <a:lnTo>
                    <a:pt x="8428" y="1000"/>
                  </a:lnTo>
                  <a:lnTo>
                    <a:pt x="8578" y="997"/>
                  </a:lnTo>
                  <a:lnTo>
                    <a:pt x="8729" y="996"/>
                  </a:lnTo>
                  <a:lnTo>
                    <a:pt x="8729" y="996"/>
                  </a:lnTo>
                  <a:lnTo>
                    <a:pt x="8827" y="996"/>
                  </a:lnTo>
                  <a:lnTo>
                    <a:pt x="8925" y="998"/>
                  </a:lnTo>
                  <a:lnTo>
                    <a:pt x="9022" y="1000"/>
                  </a:lnTo>
                  <a:lnTo>
                    <a:pt x="9119" y="1004"/>
                  </a:lnTo>
                  <a:lnTo>
                    <a:pt x="9216" y="1008"/>
                  </a:lnTo>
                  <a:lnTo>
                    <a:pt x="9313" y="1012"/>
                  </a:lnTo>
                  <a:lnTo>
                    <a:pt x="9410" y="1019"/>
                  </a:lnTo>
                  <a:lnTo>
                    <a:pt x="9506" y="1025"/>
                  </a:lnTo>
                  <a:lnTo>
                    <a:pt x="9602" y="1032"/>
                  </a:lnTo>
                  <a:lnTo>
                    <a:pt x="9698" y="1041"/>
                  </a:lnTo>
                  <a:lnTo>
                    <a:pt x="9793" y="1051"/>
                  </a:lnTo>
                  <a:lnTo>
                    <a:pt x="9888" y="1061"/>
                  </a:lnTo>
                  <a:lnTo>
                    <a:pt x="9983" y="1072"/>
                  </a:lnTo>
                  <a:lnTo>
                    <a:pt x="10078" y="1084"/>
                  </a:lnTo>
                  <a:lnTo>
                    <a:pt x="10173" y="1097"/>
                  </a:lnTo>
                  <a:lnTo>
                    <a:pt x="10267" y="1110"/>
                  </a:lnTo>
                  <a:lnTo>
                    <a:pt x="10360" y="1125"/>
                  </a:lnTo>
                  <a:lnTo>
                    <a:pt x="10453" y="1141"/>
                  </a:lnTo>
                  <a:lnTo>
                    <a:pt x="10547" y="1157"/>
                  </a:lnTo>
                  <a:lnTo>
                    <a:pt x="10639" y="1174"/>
                  </a:lnTo>
                  <a:lnTo>
                    <a:pt x="10731" y="1193"/>
                  </a:lnTo>
                  <a:lnTo>
                    <a:pt x="10823" y="1212"/>
                  </a:lnTo>
                  <a:lnTo>
                    <a:pt x="10914" y="1231"/>
                  </a:lnTo>
                  <a:lnTo>
                    <a:pt x="11006" y="1252"/>
                  </a:lnTo>
                  <a:lnTo>
                    <a:pt x="11096" y="1274"/>
                  </a:lnTo>
                  <a:lnTo>
                    <a:pt x="11187" y="1296"/>
                  </a:lnTo>
                  <a:lnTo>
                    <a:pt x="11276" y="1319"/>
                  </a:lnTo>
                  <a:lnTo>
                    <a:pt x="11366" y="1343"/>
                  </a:lnTo>
                  <a:lnTo>
                    <a:pt x="11455" y="1368"/>
                  </a:lnTo>
                  <a:lnTo>
                    <a:pt x="11544" y="1393"/>
                  </a:lnTo>
                  <a:lnTo>
                    <a:pt x="11632" y="1420"/>
                  </a:lnTo>
                  <a:lnTo>
                    <a:pt x="11720" y="1447"/>
                  </a:lnTo>
                  <a:lnTo>
                    <a:pt x="11808" y="1476"/>
                  </a:lnTo>
                  <a:lnTo>
                    <a:pt x="11894" y="1504"/>
                  </a:lnTo>
                  <a:lnTo>
                    <a:pt x="11981" y="1534"/>
                  </a:lnTo>
                  <a:lnTo>
                    <a:pt x="12067" y="1565"/>
                  </a:lnTo>
                  <a:lnTo>
                    <a:pt x="12153" y="1596"/>
                  </a:lnTo>
                  <a:lnTo>
                    <a:pt x="12237" y="1628"/>
                  </a:lnTo>
                  <a:lnTo>
                    <a:pt x="12322" y="1661"/>
                  </a:lnTo>
                  <a:lnTo>
                    <a:pt x="12406" y="1696"/>
                  </a:lnTo>
                  <a:lnTo>
                    <a:pt x="12489" y="1730"/>
                  </a:lnTo>
                  <a:lnTo>
                    <a:pt x="12572" y="1766"/>
                  </a:lnTo>
                  <a:lnTo>
                    <a:pt x="12654" y="1802"/>
                  </a:lnTo>
                  <a:lnTo>
                    <a:pt x="12736" y="1839"/>
                  </a:lnTo>
                  <a:lnTo>
                    <a:pt x="12817" y="1877"/>
                  </a:lnTo>
                  <a:lnTo>
                    <a:pt x="12899" y="1915"/>
                  </a:lnTo>
                  <a:lnTo>
                    <a:pt x="12979" y="1955"/>
                  </a:lnTo>
                  <a:lnTo>
                    <a:pt x="13058" y="1996"/>
                  </a:lnTo>
                  <a:lnTo>
                    <a:pt x="13137" y="2036"/>
                  </a:lnTo>
                  <a:lnTo>
                    <a:pt x="13215" y="2078"/>
                  </a:lnTo>
                  <a:lnTo>
                    <a:pt x="13293" y="2120"/>
                  </a:lnTo>
                  <a:lnTo>
                    <a:pt x="13370" y="2164"/>
                  </a:lnTo>
                  <a:lnTo>
                    <a:pt x="13447" y="2208"/>
                  </a:lnTo>
                  <a:lnTo>
                    <a:pt x="13523" y="2253"/>
                  </a:lnTo>
                  <a:lnTo>
                    <a:pt x="13597" y="2299"/>
                  </a:lnTo>
                  <a:lnTo>
                    <a:pt x="13672" y="2345"/>
                  </a:lnTo>
                  <a:lnTo>
                    <a:pt x="13746" y="2392"/>
                  </a:lnTo>
                  <a:lnTo>
                    <a:pt x="13820" y="2440"/>
                  </a:lnTo>
                  <a:lnTo>
                    <a:pt x="13892" y="2489"/>
                  </a:lnTo>
                  <a:lnTo>
                    <a:pt x="13964" y="2538"/>
                  </a:lnTo>
                  <a:lnTo>
                    <a:pt x="14036" y="2588"/>
                  </a:lnTo>
                  <a:lnTo>
                    <a:pt x="14106" y="2639"/>
                  </a:lnTo>
                  <a:lnTo>
                    <a:pt x="14175" y="2691"/>
                  </a:lnTo>
                  <a:lnTo>
                    <a:pt x="14245" y="2744"/>
                  </a:lnTo>
                  <a:lnTo>
                    <a:pt x="14245" y="2744"/>
                  </a:lnTo>
                  <a:lnTo>
                    <a:pt x="14318" y="2801"/>
                  </a:lnTo>
                  <a:lnTo>
                    <a:pt x="14390" y="2857"/>
                  </a:lnTo>
                  <a:lnTo>
                    <a:pt x="14460" y="2915"/>
                  </a:lnTo>
                  <a:lnTo>
                    <a:pt x="14529" y="2974"/>
                  </a:lnTo>
                  <a:lnTo>
                    <a:pt x="14598" y="3032"/>
                  </a:lnTo>
                  <a:lnTo>
                    <a:pt x="14664" y="3092"/>
                  </a:lnTo>
                  <a:lnTo>
                    <a:pt x="14730" y="3151"/>
                  </a:lnTo>
                  <a:lnTo>
                    <a:pt x="14794" y="3212"/>
                  </a:lnTo>
                  <a:lnTo>
                    <a:pt x="14857" y="3273"/>
                  </a:lnTo>
                  <a:lnTo>
                    <a:pt x="14919" y="3333"/>
                  </a:lnTo>
                  <a:lnTo>
                    <a:pt x="14980" y="3394"/>
                  </a:lnTo>
                  <a:lnTo>
                    <a:pt x="15039" y="3456"/>
                  </a:lnTo>
                  <a:lnTo>
                    <a:pt x="15098" y="3519"/>
                  </a:lnTo>
                  <a:lnTo>
                    <a:pt x="15154" y="3582"/>
                  </a:lnTo>
                  <a:lnTo>
                    <a:pt x="15210" y="3645"/>
                  </a:lnTo>
                  <a:lnTo>
                    <a:pt x="15264" y="3708"/>
                  </a:lnTo>
                  <a:lnTo>
                    <a:pt x="15318" y="3772"/>
                  </a:lnTo>
                  <a:lnTo>
                    <a:pt x="15369" y="3836"/>
                  </a:lnTo>
                  <a:lnTo>
                    <a:pt x="15420" y="3901"/>
                  </a:lnTo>
                  <a:lnTo>
                    <a:pt x="15470" y="3967"/>
                  </a:lnTo>
                  <a:lnTo>
                    <a:pt x="15518" y="4032"/>
                  </a:lnTo>
                  <a:lnTo>
                    <a:pt x="15566" y="4098"/>
                  </a:lnTo>
                  <a:lnTo>
                    <a:pt x="15611" y="4163"/>
                  </a:lnTo>
                  <a:lnTo>
                    <a:pt x="15655" y="4230"/>
                  </a:lnTo>
                  <a:lnTo>
                    <a:pt x="15699" y="4297"/>
                  </a:lnTo>
                  <a:lnTo>
                    <a:pt x="15741" y="4364"/>
                  </a:lnTo>
                  <a:lnTo>
                    <a:pt x="15783" y="4431"/>
                  </a:lnTo>
                  <a:lnTo>
                    <a:pt x="15822" y="4498"/>
                  </a:lnTo>
                  <a:lnTo>
                    <a:pt x="15861" y="4567"/>
                  </a:lnTo>
                  <a:lnTo>
                    <a:pt x="15898" y="4634"/>
                  </a:lnTo>
                  <a:lnTo>
                    <a:pt x="15934" y="4702"/>
                  </a:lnTo>
                  <a:lnTo>
                    <a:pt x="15970" y="4772"/>
                  </a:lnTo>
                  <a:lnTo>
                    <a:pt x="16003" y="4840"/>
                  </a:lnTo>
                  <a:lnTo>
                    <a:pt x="16036" y="4909"/>
                  </a:lnTo>
                  <a:lnTo>
                    <a:pt x="16067" y="4979"/>
                  </a:lnTo>
                  <a:lnTo>
                    <a:pt x="16097" y="5048"/>
                  </a:lnTo>
                  <a:lnTo>
                    <a:pt x="16126" y="5118"/>
                  </a:lnTo>
                  <a:lnTo>
                    <a:pt x="16153" y="5188"/>
                  </a:lnTo>
                  <a:lnTo>
                    <a:pt x="16180" y="5257"/>
                  </a:lnTo>
                  <a:lnTo>
                    <a:pt x="16206" y="5328"/>
                  </a:lnTo>
                  <a:lnTo>
                    <a:pt x="16229" y="5398"/>
                  </a:lnTo>
                  <a:lnTo>
                    <a:pt x="16253" y="5469"/>
                  </a:lnTo>
                  <a:lnTo>
                    <a:pt x="16274" y="5540"/>
                  </a:lnTo>
                  <a:lnTo>
                    <a:pt x="16294" y="5611"/>
                  </a:lnTo>
                  <a:lnTo>
                    <a:pt x="16314" y="5682"/>
                  </a:lnTo>
                  <a:lnTo>
                    <a:pt x="16332" y="5753"/>
                  </a:lnTo>
                  <a:lnTo>
                    <a:pt x="16349" y="5824"/>
                  </a:lnTo>
                  <a:lnTo>
                    <a:pt x="16365" y="5896"/>
                  </a:lnTo>
                  <a:lnTo>
                    <a:pt x="16379" y="5967"/>
                  </a:lnTo>
                  <a:lnTo>
                    <a:pt x="16393" y="6039"/>
                  </a:lnTo>
                  <a:lnTo>
                    <a:pt x="16405" y="6111"/>
                  </a:lnTo>
                  <a:lnTo>
                    <a:pt x="16415" y="6183"/>
                  </a:lnTo>
                  <a:lnTo>
                    <a:pt x="16425" y="6255"/>
                  </a:lnTo>
                  <a:lnTo>
                    <a:pt x="16433" y="6326"/>
                  </a:lnTo>
                  <a:lnTo>
                    <a:pt x="16441" y="6399"/>
                  </a:lnTo>
                  <a:lnTo>
                    <a:pt x="16447" y="6470"/>
                  </a:lnTo>
                  <a:lnTo>
                    <a:pt x="16453" y="6542"/>
                  </a:lnTo>
                  <a:lnTo>
                    <a:pt x="16456" y="6615"/>
                  </a:lnTo>
                  <a:lnTo>
                    <a:pt x="16459" y="6686"/>
                  </a:lnTo>
                  <a:lnTo>
                    <a:pt x="16460" y="6759"/>
                  </a:lnTo>
                  <a:lnTo>
                    <a:pt x="16460" y="6830"/>
                  </a:lnTo>
                  <a:lnTo>
                    <a:pt x="16459" y="6903"/>
                  </a:lnTo>
                  <a:lnTo>
                    <a:pt x="16457" y="6974"/>
                  </a:lnTo>
                  <a:lnTo>
                    <a:pt x="16454" y="7047"/>
                  </a:lnTo>
                  <a:lnTo>
                    <a:pt x="16449" y="7118"/>
                  </a:lnTo>
                  <a:lnTo>
                    <a:pt x="16444" y="7190"/>
                  </a:lnTo>
                  <a:lnTo>
                    <a:pt x="16437" y="7263"/>
                  </a:lnTo>
                  <a:lnTo>
                    <a:pt x="16429" y="7334"/>
                  </a:lnTo>
                  <a:lnTo>
                    <a:pt x="16419" y="7406"/>
                  </a:lnTo>
                  <a:lnTo>
                    <a:pt x="16409" y="7477"/>
                  </a:lnTo>
                  <a:lnTo>
                    <a:pt x="16398" y="7549"/>
                  </a:lnTo>
                  <a:lnTo>
                    <a:pt x="16385" y="7620"/>
                  </a:lnTo>
                  <a:lnTo>
                    <a:pt x="16371" y="7692"/>
                  </a:lnTo>
                  <a:lnTo>
                    <a:pt x="16356" y="7762"/>
                  </a:lnTo>
                  <a:lnTo>
                    <a:pt x="16339" y="7834"/>
                  </a:lnTo>
                  <a:lnTo>
                    <a:pt x="16322" y="7904"/>
                  </a:lnTo>
                  <a:lnTo>
                    <a:pt x="16304" y="7976"/>
                  </a:lnTo>
                  <a:lnTo>
                    <a:pt x="16284" y="8046"/>
                  </a:lnTo>
                  <a:lnTo>
                    <a:pt x="16263" y="8117"/>
                  </a:lnTo>
                  <a:lnTo>
                    <a:pt x="16241" y="8186"/>
                  </a:lnTo>
                  <a:lnTo>
                    <a:pt x="16218" y="8257"/>
                  </a:lnTo>
                  <a:lnTo>
                    <a:pt x="16194" y="8327"/>
                  </a:lnTo>
                  <a:lnTo>
                    <a:pt x="16168" y="8397"/>
                  </a:lnTo>
                  <a:lnTo>
                    <a:pt x="16142" y="8466"/>
                  </a:lnTo>
                  <a:lnTo>
                    <a:pt x="16114" y="8535"/>
                  </a:lnTo>
                  <a:lnTo>
                    <a:pt x="16084" y="8605"/>
                  </a:lnTo>
                  <a:lnTo>
                    <a:pt x="16054" y="8673"/>
                  </a:lnTo>
                  <a:lnTo>
                    <a:pt x="16023" y="8741"/>
                  </a:lnTo>
                  <a:lnTo>
                    <a:pt x="15990" y="8810"/>
                  </a:lnTo>
                  <a:lnTo>
                    <a:pt x="15957" y="8878"/>
                  </a:lnTo>
                  <a:lnTo>
                    <a:pt x="15922" y="8945"/>
                  </a:lnTo>
                  <a:lnTo>
                    <a:pt x="15886" y="9014"/>
                  </a:lnTo>
                  <a:lnTo>
                    <a:pt x="15849" y="9081"/>
                  </a:lnTo>
                  <a:lnTo>
                    <a:pt x="15810" y="9147"/>
                  </a:lnTo>
                  <a:lnTo>
                    <a:pt x="15771" y="9214"/>
                  </a:lnTo>
                  <a:lnTo>
                    <a:pt x="15730" y="9281"/>
                  </a:lnTo>
                  <a:lnTo>
                    <a:pt x="15689" y="9347"/>
                  </a:lnTo>
                  <a:lnTo>
                    <a:pt x="15646" y="9412"/>
                  </a:lnTo>
                  <a:lnTo>
                    <a:pt x="15602" y="9477"/>
                  </a:lnTo>
                  <a:lnTo>
                    <a:pt x="15557" y="9542"/>
                  </a:lnTo>
                  <a:lnTo>
                    <a:pt x="15510" y="9607"/>
                  </a:lnTo>
                  <a:lnTo>
                    <a:pt x="15463" y="9671"/>
                  </a:lnTo>
                  <a:lnTo>
                    <a:pt x="15414" y="9735"/>
                  </a:lnTo>
                  <a:lnTo>
                    <a:pt x="15365" y="9798"/>
                  </a:lnTo>
                  <a:lnTo>
                    <a:pt x="15314" y="9861"/>
                  </a:lnTo>
                  <a:lnTo>
                    <a:pt x="15262" y="9924"/>
                  </a:lnTo>
                  <a:lnTo>
                    <a:pt x="15209" y="9986"/>
                  </a:lnTo>
                  <a:lnTo>
                    <a:pt x="15154" y="10048"/>
                  </a:lnTo>
                  <a:lnTo>
                    <a:pt x="15099" y="10110"/>
                  </a:lnTo>
                  <a:lnTo>
                    <a:pt x="15042" y="10171"/>
                  </a:lnTo>
                  <a:lnTo>
                    <a:pt x="14984" y="10232"/>
                  </a:lnTo>
                  <a:lnTo>
                    <a:pt x="14926" y="10292"/>
                  </a:lnTo>
                  <a:lnTo>
                    <a:pt x="14866" y="10352"/>
                  </a:lnTo>
                  <a:lnTo>
                    <a:pt x="14805" y="10410"/>
                  </a:lnTo>
                  <a:lnTo>
                    <a:pt x="14743" y="10469"/>
                  </a:lnTo>
                  <a:lnTo>
                    <a:pt x="14680" y="10528"/>
                  </a:lnTo>
                  <a:lnTo>
                    <a:pt x="14615" y="10585"/>
                  </a:lnTo>
                  <a:lnTo>
                    <a:pt x="14549" y="10642"/>
                  </a:lnTo>
                  <a:lnTo>
                    <a:pt x="14482" y="10699"/>
                  </a:lnTo>
                  <a:lnTo>
                    <a:pt x="14415" y="10755"/>
                  </a:lnTo>
                  <a:lnTo>
                    <a:pt x="14345" y="10811"/>
                  </a:lnTo>
                  <a:lnTo>
                    <a:pt x="14276" y="10866"/>
                  </a:lnTo>
                  <a:lnTo>
                    <a:pt x="14204" y="10921"/>
                  </a:lnTo>
                  <a:lnTo>
                    <a:pt x="14132" y="10974"/>
                  </a:lnTo>
                  <a:lnTo>
                    <a:pt x="14059" y="11027"/>
                  </a:lnTo>
                  <a:lnTo>
                    <a:pt x="13984" y="11081"/>
                  </a:lnTo>
                  <a:lnTo>
                    <a:pt x="13908" y="11132"/>
                  </a:lnTo>
                  <a:lnTo>
                    <a:pt x="13831" y="11184"/>
                  </a:lnTo>
                  <a:lnTo>
                    <a:pt x="13831" y="111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E2FBA907-1D26-4767-94B9-DD9632A0F07B}"/>
                </a:ext>
              </a:extLst>
            </p:cNvPr>
            <p:cNvSpPr>
              <a:spLocks/>
            </p:cNvSpPr>
            <p:nvPr/>
          </p:nvSpPr>
          <p:spPr bwMode="auto">
            <a:xfrm>
              <a:off x="3746" y="1186"/>
              <a:ext cx="467" cy="467"/>
            </a:xfrm>
            <a:custGeom>
              <a:avLst/>
              <a:gdLst>
                <a:gd name="T0" fmla="*/ 2330 w 2335"/>
                <a:gd name="T1" fmla="*/ 1256 h 2332"/>
                <a:gd name="T2" fmla="*/ 2310 w 2335"/>
                <a:gd name="T3" fmla="*/ 1401 h 2332"/>
                <a:gd name="T4" fmla="*/ 2273 w 2335"/>
                <a:gd name="T5" fmla="*/ 1540 h 2332"/>
                <a:gd name="T6" fmla="*/ 2219 w 2335"/>
                <a:gd name="T7" fmla="*/ 1672 h 2332"/>
                <a:gd name="T8" fmla="*/ 2151 w 2335"/>
                <a:gd name="T9" fmla="*/ 1795 h 2332"/>
                <a:gd name="T10" fmla="*/ 2067 w 2335"/>
                <a:gd name="T11" fmla="*/ 1908 h 2332"/>
                <a:gd name="T12" fmla="*/ 1972 w 2335"/>
                <a:gd name="T13" fmla="*/ 2011 h 2332"/>
                <a:gd name="T14" fmla="*/ 1865 w 2335"/>
                <a:gd name="T15" fmla="*/ 2100 h 2332"/>
                <a:gd name="T16" fmla="*/ 1748 w 2335"/>
                <a:gd name="T17" fmla="*/ 2178 h 2332"/>
                <a:gd name="T18" fmla="*/ 1622 w 2335"/>
                <a:gd name="T19" fmla="*/ 2240 h 2332"/>
                <a:gd name="T20" fmla="*/ 1486 w 2335"/>
                <a:gd name="T21" fmla="*/ 2288 h 2332"/>
                <a:gd name="T22" fmla="*/ 1345 w 2335"/>
                <a:gd name="T23" fmla="*/ 2319 h 2332"/>
                <a:gd name="T24" fmla="*/ 1198 w 2335"/>
                <a:gd name="T25" fmla="*/ 2332 h 2332"/>
                <a:gd name="T26" fmla="*/ 1077 w 2335"/>
                <a:gd name="T27" fmla="*/ 2329 h 2332"/>
                <a:gd name="T28" fmla="*/ 932 w 2335"/>
                <a:gd name="T29" fmla="*/ 2309 h 2332"/>
                <a:gd name="T30" fmla="*/ 793 w 2335"/>
                <a:gd name="T31" fmla="*/ 2271 h 2332"/>
                <a:gd name="T32" fmla="*/ 661 w 2335"/>
                <a:gd name="T33" fmla="*/ 2218 h 2332"/>
                <a:gd name="T34" fmla="*/ 538 w 2335"/>
                <a:gd name="T35" fmla="*/ 2148 h 2332"/>
                <a:gd name="T36" fmla="*/ 425 w 2335"/>
                <a:gd name="T37" fmla="*/ 2066 h 2332"/>
                <a:gd name="T38" fmla="*/ 322 w 2335"/>
                <a:gd name="T39" fmla="*/ 1971 h 2332"/>
                <a:gd name="T40" fmla="*/ 232 w 2335"/>
                <a:gd name="T41" fmla="*/ 1864 h 2332"/>
                <a:gd name="T42" fmla="*/ 155 w 2335"/>
                <a:gd name="T43" fmla="*/ 1747 h 2332"/>
                <a:gd name="T44" fmla="*/ 92 w 2335"/>
                <a:gd name="T45" fmla="*/ 1620 h 2332"/>
                <a:gd name="T46" fmla="*/ 45 w 2335"/>
                <a:gd name="T47" fmla="*/ 1485 h 2332"/>
                <a:gd name="T48" fmla="*/ 14 w 2335"/>
                <a:gd name="T49" fmla="*/ 1343 h 2332"/>
                <a:gd name="T50" fmla="*/ 0 w 2335"/>
                <a:gd name="T51" fmla="*/ 1196 h 2332"/>
                <a:gd name="T52" fmla="*/ 3 w 2335"/>
                <a:gd name="T53" fmla="*/ 1076 h 2332"/>
                <a:gd name="T54" fmla="*/ 23 w 2335"/>
                <a:gd name="T55" fmla="*/ 931 h 2332"/>
                <a:gd name="T56" fmla="*/ 61 w 2335"/>
                <a:gd name="T57" fmla="*/ 792 h 2332"/>
                <a:gd name="T58" fmla="*/ 115 w 2335"/>
                <a:gd name="T59" fmla="*/ 660 h 2332"/>
                <a:gd name="T60" fmla="*/ 184 w 2335"/>
                <a:gd name="T61" fmla="*/ 537 h 2332"/>
                <a:gd name="T62" fmla="*/ 267 w 2335"/>
                <a:gd name="T63" fmla="*/ 424 h 2332"/>
                <a:gd name="T64" fmla="*/ 362 w 2335"/>
                <a:gd name="T65" fmla="*/ 322 h 2332"/>
                <a:gd name="T66" fmla="*/ 469 w 2335"/>
                <a:gd name="T67" fmla="*/ 232 h 2332"/>
                <a:gd name="T68" fmla="*/ 586 w 2335"/>
                <a:gd name="T69" fmla="*/ 154 h 2332"/>
                <a:gd name="T70" fmla="*/ 712 w 2335"/>
                <a:gd name="T71" fmla="*/ 92 h 2332"/>
                <a:gd name="T72" fmla="*/ 847 w 2335"/>
                <a:gd name="T73" fmla="*/ 44 h 2332"/>
                <a:gd name="T74" fmla="*/ 989 w 2335"/>
                <a:gd name="T75" fmla="*/ 13 h 2332"/>
                <a:gd name="T76" fmla="*/ 1137 w 2335"/>
                <a:gd name="T77" fmla="*/ 0 h 2332"/>
                <a:gd name="T78" fmla="*/ 1256 w 2335"/>
                <a:gd name="T79" fmla="*/ 3 h 2332"/>
                <a:gd name="T80" fmla="*/ 1403 w 2335"/>
                <a:gd name="T81" fmla="*/ 24 h 2332"/>
                <a:gd name="T82" fmla="*/ 1542 w 2335"/>
                <a:gd name="T83" fmla="*/ 61 h 2332"/>
                <a:gd name="T84" fmla="*/ 1673 w 2335"/>
                <a:gd name="T85" fmla="*/ 114 h 2332"/>
                <a:gd name="T86" fmla="*/ 1796 w 2335"/>
                <a:gd name="T87" fmla="*/ 184 h 2332"/>
                <a:gd name="T88" fmla="*/ 1909 w 2335"/>
                <a:gd name="T89" fmla="*/ 266 h 2332"/>
                <a:gd name="T90" fmla="*/ 2012 w 2335"/>
                <a:gd name="T91" fmla="*/ 361 h 2332"/>
                <a:gd name="T92" fmla="*/ 2103 w 2335"/>
                <a:gd name="T93" fmla="*/ 468 h 2332"/>
                <a:gd name="T94" fmla="*/ 2180 w 2335"/>
                <a:gd name="T95" fmla="*/ 585 h 2332"/>
                <a:gd name="T96" fmla="*/ 2243 w 2335"/>
                <a:gd name="T97" fmla="*/ 712 h 2332"/>
                <a:gd name="T98" fmla="*/ 2290 w 2335"/>
                <a:gd name="T99" fmla="*/ 847 h 2332"/>
                <a:gd name="T100" fmla="*/ 2321 w 2335"/>
                <a:gd name="T101" fmla="*/ 989 h 2332"/>
                <a:gd name="T102" fmla="*/ 2334 w 2335"/>
                <a:gd name="T103" fmla="*/ 1136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2">
                  <a:moveTo>
                    <a:pt x="2335" y="1166"/>
                  </a:moveTo>
                  <a:lnTo>
                    <a:pt x="2335" y="1166"/>
                  </a:lnTo>
                  <a:lnTo>
                    <a:pt x="2334" y="1196"/>
                  </a:lnTo>
                  <a:lnTo>
                    <a:pt x="2332" y="1226"/>
                  </a:lnTo>
                  <a:lnTo>
                    <a:pt x="2330" y="1256"/>
                  </a:lnTo>
                  <a:lnTo>
                    <a:pt x="2328" y="1286"/>
                  </a:lnTo>
                  <a:lnTo>
                    <a:pt x="2325" y="1315"/>
                  </a:lnTo>
                  <a:lnTo>
                    <a:pt x="2321" y="1343"/>
                  </a:lnTo>
                  <a:lnTo>
                    <a:pt x="2316" y="1372"/>
                  </a:lnTo>
                  <a:lnTo>
                    <a:pt x="2310" y="1401"/>
                  </a:lnTo>
                  <a:lnTo>
                    <a:pt x="2305" y="1430"/>
                  </a:lnTo>
                  <a:lnTo>
                    <a:pt x="2297" y="1458"/>
                  </a:lnTo>
                  <a:lnTo>
                    <a:pt x="2290" y="1485"/>
                  </a:lnTo>
                  <a:lnTo>
                    <a:pt x="2282" y="1513"/>
                  </a:lnTo>
                  <a:lnTo>
                    <a:pt x="2273" y="1540"/>
                  </a:lnTo>
                  <a:lnTo>
                    <a:pt x="2263" y="1568"/>
                  </a:lnTo>
                  <a:lnTo>
                    <a:pt x="2253" y="1594"/>
                  </a:lnTo>
                  <a:lnTo>
                    <a:pt x="2243" y="1620"/>
                  </a:lnTo>
                  <a:lnTo>
                    <a:pt x="2231" y="1647"/>
                  </a:lnTo>
                  <a:lnTo>
                    <a:pt x="2219" y="1672"/>
                  </a:lnTo>
                  <a:lnTo>
                    <a:pt x="2206" y="1697"/>
                  </a:lnTo>
                  <a:lnTo>
                    <a:pt x="2194" y="1722"/>
                  </a:lnTo>
                  <a:lnTo>
                    <a:pt x="2180" y="1747"/>
                  </a:lnTo>
                  <a:lnTo>
                    <a:pt x="2166" y="1770"/>
                  </a:lnTo>
                  <a:lnTo>
                    <a:pt x="2151" y="1795"/>
                  </a:lnTo>
                  <a:lnTo>
                    <a:pt x="2135" y="1819"/>
                  </a:lnTo>
                  <a:lnTo>
                    <a:pt x="2119" y="1841"/>
                  </a:lnTo>
                  <a:lnTo>
                    <a:pt x="2103" y="1864"/>
                  </a:lnTo>
                  <a:lnTo>
                    <a:pt x="2086" y="1886"/>
                  </a:lnTo>
                  <a:lnTo>
                    <a:pt x="2067" y="1908"/>
                  </a:lnTo>
                  <a:lnTo>
                    <a:pt x="2049" y="1930"/>
                  </a:lnTo>
                  <a:lnTo>
                    <a:pt x="2031" y="1950"/>
                  </a:lnTo>
                  <a:lnTo>
                    <a:pt x="2012" y="1971"/>
                  </a:lnTo>
                  <a:lnTo>
                    <a:pt x="1993" y="1990"/>
                  </a:lnTo>
                  <a:lnTo>
                    <a:pt x="1972" y="2011"/>
                  </a:lnTo>
                  <a:lnTo>
                    <a:pt x="1952" y="2030"/>
                  </a:lnTo>
                  <a:lnTo>
                    <a:pt x="1931" y="2048"/>
                  </a:lnTo>
                  <a:lnTo>
                    <a:pt x="1909" y="2066"/>
                  </a:lnTo>
                  <a:lnTo>
                    <a:pt x="1888" y="2083"/>
                  </a:lnTo>
                  <a:lnTo>
                    <a:pt x="1865" y="2100"/>
                  </a:lnTo>
                  <a:lnTo>
                    <a:pt x="1843" y="2117"/>
                  </a:lnTo>
                  <a:lnTo>
                    <a:pt x="1820" y="2133"/>
                  </a:lnTo>
                  <a:lnTo>
                    <a:pt x="1796" y="2148"/>
                  </a:lnTo>
                  <a:lnTo>
                    <a:pt x="1773" y="2163"/>
                  </a:lnTo>
                  <a:lnTo>
                    <a:pt x="1748" y="2178"/>
                  </a:lnTo>
                  <a:lnTo>
                    <a:pt x="1723" y="2191"/>
                  </a:lnTo>
                  <a:lnTo>
                    <a:pt x="1699" y="2205"/>
                  </a:lnTo>
                  <a:lnTo>
                    <a:pt x="1673" y="2218"/>
                  </a:lnTo>
                  <a:lnTo>
                    <a:pt x="1647" y="2230"/>
                  </a:lnTo>
                  <a:lnTo>
                    <a:pt x="1622" y="2240"/>
                  </a:lnTo>
                  <a:lnTo>
                    <a:pt x="1595" y="2252"/>
                  </a:lnTo>
                  <a:lnTo>
                    <a:pt x="1568" y="2262"/>
                  </a:lnTo>
                  <a:lnTo>
                    <a:pt x="1542" y="2271"/>
                  </a:lnTo>
                  <a:lnTo>
                    <a:pt x="1514" y="2280"/>
                  </a:lnTo>
                  <a:lnTo>
                    <a:pt x="1486" y="2288"/>
                  </a:lnTo>
                  <a:lnTo>
                    <a:pt x="1458" y="2296"/>
                  </a:lnTo>
                  <a:lnTo>
                    <a:pt x="1431" y="2302"/>
                  </a:lnTo>
                  <a:lnTo>
                    <a:pt x="1403" y="2309"/>
                  </a:lnTo>
                  <a:lnTo>
                    <a:pt x="1374" y="2314"/>
                  </a:lnTo>
                  <a:lnTo>
                    <a:pt x="1345" y="2319"/>
                  </a:lnTo>
                  <a:lnTo>
                    <a:pt x="1315" y="2324"/>
                  </a:lnTo>
                  <a:lnTo>
                    <a:pt x="1286" y="2327"/>
                  </a:lnTo>
                  <a:lnTo>
                    <a:pt x="1256" y="2329"/>
                  </a:lnTo>
                  <a:lnTo>
                    <a:pt x="1228" y="2331"/>
                  </a:lnTo>
                  <a:lnTo>
                    <a:pt x="1198" y="2332"/>
                  </a:lnTo>
                  <a:lnTo>
                    <a:pt x="1167" y="2332"/>
                  </a:lnTo>
                  <a:lnTo>
                    <a:pt x="1167" y="2332"/>
                  </a:lnTo>
                  <a:lnTo>
                    <a:pt x="1137" y="2332"/>
                  </a:lnTo>
                  <a:lnTo>
                    <a:pt x="1107" y="2331"/>
                  </a:lnTo>
                  <a:lnTo>
                    <a:pt x="1077" y="2329"/>
                  </a:lnTo>
                  <a:lnTo>
                    <a:pt x="1048" y="2327"/>
                  </a:lnTo>
                  <a:lnTo>
                    <a:pt x="1018" y="2324"/>
                  </a:lnTo>
                  <a:lnTo>
                    <a:pt x="989" y="2319"/>
                  </a:lnTo>
                  <a:lnTo>
                    <a:pt x="960" y="2314"/>
                  </a:lnTo>
                  <a:lnTo>
                    <a:pt x="932" y="2309"/>
                  </a:lnTo>
                  <a:lnTo>
                    <a:pt x="904" y="2302"/>
                  </a:lnTo>
                  <a:lnTo>
                    <a:pt x="875" y="2296"/>
                  </a:lnTo>
                  <a:lnTo>
                    <a:pt x="847" y="2288"/>
                  </a:lnTo>
                  <a:lnTo>
                    <a:pt x="820" y="2280"/>
                  </a:lnTo>
                  <a:lnTo>
                    <a:pt x="793" y="2271"/>
                  </a:lnTo>
                  <a:lnTo>
                    <a:pt x="766" y="2262"/>
                  </a:lnTo>
                  <a:lnTo>
                    <a:pt x="739" y="2252"/>
                  </a:lnTo>
                  <a:lnTo>
                    <a:pt x="712" y="2240"/>
                  </a:lnTo>
                  <a:lnTo>
                    <a:pt x="687" y="2230"/>
                  </a:lnTo>
                  <a:lnTo>
                    <a:pt x="661" y="2218"/>
                  </a:lnTo>
                  <a:lnTo>
                    <a:pt x="636" y="2205"/>
                  </a:lnTo>
                  <a:lnTo>
                    <a:pt x="611" y="2191"/>
                  </a:lnTo>
                  <a:lnTo>
                    <a:pt x="586" y="2178"/>
                  </a:lnTo>
                  <a:lnTo>
                    <a:pt x="562" y="2163"/>
                  </a:lnTo>
                  <a:lnTo>
                    <a:pt x="538" y="2148"/>
                  </a:lnTo>
                  <a:lnTo>
                    <a:pt x="515" y="2133"/>
                  </a:lnTo>
                  <a:lnTo>
                    <a:pt x="491" y="2117"/>
                  </a:lnTo>
                  <a:lnTo>
                    <a:pt x="469" y="2100"/>
                  </a:lnTo>
                  <a:lnTo>
                    <a:pt x="446" y="2083"/>
                  </a:lnTo>
                  <a:lnTo>
                    <a:pt x="425" y="2066"/>
                  </a:lnTo>
                  <a:lnTo>
                    <a:pt x="404" y="2048"/>
                  </a:lnTo>
                  <a:lnTo>
                    <a:pt x="382" y="2030"/>
                  </a:lnTo>
                  <a:lnTo>
                    <a:pt x="362" y="2011"/>
                  </a:lnTo>
                  <a:lnTo>
                    <a:pt x="342" y="1990"/>
                  </a:lnTo>
                  <a:lnTo>
                    <a:pt x="322" y="1971"/>
                  </a:lnTo>
                  <a:lnTo>
                    <a:pt x="303" y="1950"/>
                  </a:lnTo>
                  <a:lnTo>
                    <a:pt x="284" y="1930"/>
                  </a:lnTo>
                  <a:lnTo>
                    <a:pt x="267" y="1908"/>
                  </a:lnTo>
                  <a:lnTo>
                    <a:pt x="249" y="1886"/>
                  </a:lnTo>
                  <a:lnTo>
                    <a:pt x="232" y="1864"/>
                  </a:lnTo>
                  <a:lnTo>
                    <a:pt x="216" y="1841"/>
                  </a:lnTo>
                  <a:lnTo>
                    <a:pt x="200" y="1819"/>
                  </a:lnTo>
                  <a:lnTo>
                    <a:pt x="184" y="1795"/>
                  </a:lnTo>
                  <a:lnTo>
                    <a:pt x="169" y="1770"/>
                  </a:lnTo>
                  <a:lnTo>
                    <a:pt x="155" y="1747"/>
                  </a:lnTo>
                  <a:lnTo>
                    <a:pt x="141" y="1722"/>
                  </a:lnTo>
                  <a:lnTo>
                    <a:pt x="128" y="1697"/>
                  </a:lnTo>
                  <a:lnTo>
                    <a:pt x="115" y="1672"/>
                  </a:lnTo>
                  <a:lnTo>
                    <a:pt x="103" y="1647"/>
                  </a:lnTo>
                  <a:lnTo>
                    <a:pt x="92" y="1620"/>
                  </a:lnTo>
                  <a:lnTo>
                    <a:pt x="81" y="1594"/>
                  </a:lnTo>
                  <a:lnTo>
                    <a:pt x="70" y="1568"/>
                  </a:lnTo>
                  <a:lnTo>
                    <a:pt x="61" y="1540"/>
                  </a:lnTo>
                  <a:lnTo>
                    <a:pt x="52" y="1513"/>
                  </a:lnTo>
                  <a:lnTo>
                    <a:pt x="45" y="1485"/>
                  </a:lnTo>
                  <a:lnTo>
                    <a:pt x="36" y="1458"/>
                  </a:lnTo>
                  <a:lnTo>
                    <a:pt x="30" y="1430"/>
                  </a:lnTo>
                  <a:lnTo>
                    <a:pt x="23" y="1401"/>
                  </a:lnTo>
                  <a:lnTo>
                    <a:pt x="18" y="1372"/>
                  </a:lnTo>
                  <a:lnTo>
                    <a:pt x="14" y="1343"/>
                  </a:lnTo>
                  <a:lnTo>
                    <a:pt x="9" y="1315"/>
                  </a:lnTo>
                  <a:lnTo>
                    <a:pt x="6" y="1286"/>
                  </a:lnTo>
                  <a:lnTo>
                    <a:pt x="3" y="1256"/>
                  </a:lnTo>
                  <a:lnTo>
                    <a:pt x="1" y="1226"/>
                  </a:lnTo>
                  <a:lnTo>
                    <a:pt x="0" y="1196"/>
                  </a:lnTo>
                  <a:lnTo>
                    <a:pt x="0" y="1166"/>
                  </a:lnTo>
                  <a:lnTo>
                    <a:pt x="0" y="1166"/>
                  </a:lnTo>
                  <a:lnTo>
                    <a:pt x="0" y="1136"/>
                  </a:lnTo>
                  <a:lnTo>
                    <a:pt x="1" y="1106"/>
                  </a:lnTo>
                  <a:lnTo>
                    <a:pt x="3" y="1076"/>
                  </a:lnTo>
                  <a:lnTo>
                    <a:pt x="6" y="1047"/>
                  </a:lnTo>
                  <a:lnTo>
                    <a:pt x="9" y="1018"/>
                  </a:lnTo>
                  <a:lnTo>
                    <a:pt x="14" y="989"/>
                  </a:lnTo>
                  <a:lnTo>
                    <a:pt x="18" y="960"/>
                  </a:lnTo>
                  <a:lnTo>
                    <a:pt x="23" y="931"/>
                  </a:lnTo>
                  <a:lnTo>
                    <a:pt x="30" y="902"/>
                  </a:lnTo>
                  <a:lnTo>
                    <a:pt x="36" y="875"/>
                  </a:lnTo>
                  <a:lnTo>
                    <a:pt x="45" y="847"/>
                  </a:lnTo>
                  <a:lnTo>
                    <a:pt x="52" y="819"/>
                  </a:lnTo>
                  <a:lnTo>
                    <a:pt x="61" y="792"/>
                  </a:lnTo>
                  <a:lnTo>
                    <a:pt x="70" y="765"/>
                  </a:lnTo>
                  <a:lnTo>
                    <a:pt x="81" y="739"/>
                  </a:lnTo>
                  <a:lnTo>
                    <a:pt x="92" y="712"/>
                  </a:lnTo>
                  <a:lnTo>
                    <a:pt x="103" y="687"/>
                  </a:lnTo>
                  <a:lnTo>
                    <a:pt x="115" y="660"/>
                  </a:lnTo>
                  <a:lnTo>
                    <a:pt x="128" y="635"/>
                  </a:lnTo>
                  <a:lnTo>
                    <a:pt x="141" y="610"/>
                  </a:lnTo>
                  <a:lnTo>
                    <a:pt x="155" y="585"/>
                  </a:lnTo>
                  <a:lnTo>
                    <a:pt x="169" y="562"/>
                  </a:lnTo>
                  <a:lnTo>
                    <a:pt x="184" y="537"/>
                  </a:lnTo>
                  <a:lnTo>
                    <a:pt x="200" y="514"/>
                  </a:lnTo>
                  <a:lnTo>
                    <a:pt x="216" y="491"/>
                  </a:lnTo>
                  <a:lnTo>
                    <a:pt x="232" y="468"/>
                  </a:lnTo>
                  <a:lnTo>
                    <a:pt x="249" y="446"/>
                  </a:lnTo>
                  <a:lnTo>
                    <a:pt x="267" y="424"/>
                  </a:lnTo>
                  <a:lnTo>
                    <a:pt x="284" y="403"/>
                  </a:lnTo>
                  <a:lnTo>
                    <a:pt x="303" y="382"/>
                  </a:lnTo>
                  <a:lnTo>
                    <a:pt x="322" y="361"/>
                  </a:lnTo>
                  <a:lnTo>
                    <a:pt x="342" y="342"/>
                  </a:lnTo>
                  <a:lnTo>
                    <a:pt x="362" y="322"/>
                  </a:lnTo>
                  <a:lnTo>
                    <a:pt x="382" y="302"/>
                  </a:lnTo>
                  <a:lnTo>
                    <a:pt x="404" y="284"/>
                  </a:lnTo>
                  <a:lnTo>
                    <a:pt x="425" y="266"/>
                  </a:lnTo>
                  <a:lnTo>
                    <a:pt x="446" y="249"/>
                  </a:lnTo>
                  <a:lnTo>
                    <a:pt x="469" y="232"/>
                  </a:lnTo>
                  <a:lnTo>
                    <a:pt x="491" y="215"/>
                  </a:lnTo>
                  <a:lnTo>
                    <a:pt x="515" y="199"/>
                  </a:lnTo>
                  <a:lnTo>
                    <a:pt x="538" y="184"/>
                  </a:lnTo>
                  <a:lnTo>
                    <a:pt x="562" y="169"/>
                  </a:lnTo>
                  <a:lnTo>
                    <a:pt x="586" y="154"/>
                  </a:lnTo>
                  <a:lnTo>
                    <a:pt x="611" y="141"/>
                  </a:lnTo>
                  <a:lnTo>
                    <a:pt x="636" y="127"/>
                  </a:lnTo>
                  <a:lnTo>
                    <a:pt x="661" y="114"/>
                  </a:lnTo>
                  <a:lnTo>
                    <a:pt x="687" y="103"/>
                  </a:lnTo>
                  <a:lnTo>
                    <a:pt x="712" y="92"/>
                  </a:lnTo>
                  <a:lnTo>
                    <a:pt x="739" y="80"/>
                  </a:lnTo>
                  <a:lnTo>
                    <a:pt x="766" y="71"/>
                  </a:lnTo>
                  <a:lnTo>
                    <a:pt x="793" y="61"/>
                  </a:lnTo>
                  <a:lnTo>
                    <a:pt x="820" y="53"/>
                  </a:lnTo>
                  <a:lnTo>
                    <a:pt x="847" y="44"/>
                  </a:lnTo>
                  <a:lnTo>
                    <a:pt x="875" y="36"/>
                  </a:lnTo>
                  <a:lnTo>
                    <a:pt x="904" y="30"/>
                  </a:lnTo>
                  <a:lnTo>
                    <a:pt x="932" y="24"/>
                  </a:lnTo>
                  <a:lnTo>
                    <a:pt x="960" y="18"/>
                  </a:lnTo>
                  <a:lnTo>
                    <a:pt x="989" y="13"/>
                  </a:lnTo>
                  <a:lnTo>
                    <a:pt x="1018" y="9"/>
                  </a:lnTo>
                  <a:lnTo>
                    <a:pt x="1048" y="6"/>
                  </a:lnTo>
                  <a:lnTo>
                    <a:pt x="1077" y="3"/>
                  </a:lnTo>
                  <a:lnTo>
                    <a:pt x="1107" y="1"/>
                  </a:lnTo>
                  <a:lnTo>
                    <a:pt x="1137" y="0"/>
                  </a:lnTo>
                  <a:lnTo>
                    <a:pt x="1167" y="0"/>
                  </a:lnTo>
                  <a:lnTo>
                    <a:pt x="1167" y="0"/>
                  </a:lnTo>
                  <a:lnTo>
                    <a:pt x="1198" y="0"/>
                  </a:lnTo>
                  <a:lnTo>
                    <a:pt x="1228" y="1"/>
                  </a:lnTo>
                  <a:lnTo>
                    <a:pt x="1256" y="3"/>
                  </a:lnTo>
                  <a:lnTo>
                    <a:pt x="1286" y="6"/>
                  </a:lnTo>
                  <a:lnTo>
                    <a:pt x="1315" y="9"/>
                  </a:lnTo>
                  <a:lnTo>
                    <a:pt x="1345" y="13"/>
                  </a:lnTo>
                  <a:lnTo>
                    <a:pt x="1374" y="18"/>
                  </a:lnTo>
                  <a:lnTo>
                    <a:pt x="1403" y="24"/>
                  </a:lnTo>
                  <a:lnTo>
                    <a:pt x="1431" y="30"/>
                  </a:lnTo>
                  <a:lnTo>
                    <a:pt x="1458" y="36"/>
                  </a:lnTo>
                  <a:lnTo>
                    <a:pt x="1486" y="44"/>
                  </a:lnTo>
                  <a:lnTo>
                    <a:pt x="1514" y="53"/>
                  </a:lnTo>
                  <a:lnTo>
                    <a:pt x="1542" y="61"/>
                  </a:lnTo>
                  <a:lnTo>
                    <a:pt x="1568" y="71"/>
                  </a:lnTo>
                  <a:lnTo>
                    <a:pt x="1595" y="80"/>
                  </a:lnTo>
                  <a:lnTo>
                    <a:pt x="1622" y="92"/>
                  </a:lnTo>
                  <a:lnTo>
                    <a:pt x="1647" y="103"/>
                  </a:lnTo>
                  <a:lnTo>
                    <a:pt x="1673" y="114"/>
                  </a:lnTo>
                  <a:lnTo>
                    <a:pt x="1699" y="127"/>
                  </a:lnTo>
                  <a:lnTo>
                    <a:pt x="1723" y="141"/>
                  </a:lnTo>
                  <a:lnTo>
                    <a:pt x="1748" y="154"/>
                  </a:lnTo>
                  <a:lnTo>
                    <a:pt x="1773" y="169"/>
                  </a:lnTo>
                  <a:lnTo>
                    <a:pt x="1796" y="184"/>
                  </a:lnTo>
                  <a:lnTo>
                    <a:pt x="1820" y="199"/>
                  </a:lnTo>
                  <a:lnTo>
                    <a:pt x="1843" y="215"/>
                  </a:lnTo>
                  <a:lnTo>
                    <a:pt x="1865" y="232"/>
                  </a:lnTo>
                  <a:lnTo>
                    <a:pt x="1888" y="249"/>
                  </a:lnTo>
                  <a:lnTo>
                    <a:pt x="1909" y="266"/>
                  </a:lnTo>
                  <a:lnTo>
                    <a:pt x="1931" y="284"/>
                  </a:lnTo>
                  <a:lnTo>
                    <a:pt x="1952" y="302"/>
                  </a:lnTo>
                  <a:lnTo>
                    <a:pt x="1972" y="322"/>
                  </a:lnTo>
                  <a:lnTo>
                    <a:pt x="1993" y="342"/>
                  </a:lnTo>
                  <a:lnTo>
                    <a:pt x="2012" y="361"/>
                  </a:lnTo>
                  <a:lnTo>
                    <a:pt x="2031" y="382"/>
                  </a:lnTo>
                  <a:lnTo>
                    <a:pt x="2049" y="403"/>
                  </a:lnTo>
                  <a:lnTo>
                    <a:pt x="2067" y="424"/>
                  </a:lnTo>
                  <a:lnTo>
                    <a:pt x="2086" y="446"/>
                  </a:lnTo>
                  <a:lnTo>
                    <a:pt x="2103" y="468"/>
                  </a:lnTo>
                  <a:lnTo>
                    <a:pt x="2119" y="491"/>
                  </a:lnTo>
                  <a:lnTo>
                    <a:pt x="2135" y="514"/>
                  </a:lnTo>
                  <a:lnTo>
                    <a:pt x="2151" y="537"/>
                  </a:lnTo>
                  <a:lnTo>
                    <a:pt x="2166" y="562"/>
                  </a:lnTo>
                  <a:lnTo>
                    <a:pt x="2180" y="585"/>
                  </a:lnTo>
                  <a:lnTo>
                    <a:pt x="2194" y="610"/>
                  </a:lnTo>
                  <a:lnTo>
                    <a:pt x="2206" y="635"/>
                  </a:lnTo>
                  <a:lnTo>
                    <a:pt x="2219" y="660"/>
                  </a:lnTo>
                  <a:lnTo>
                    <a:pt x="2231" y="687"/>
                  </a:lnTo>
                  <a:lnTo>
                    <a:pt x="2243" y="712"/>
                  </a:lnTo>
                  <a:lnTo>
                    <a:pt x="2253" y="739"/>
                  </a:lnTo>
                  <a:lnTo>
                    <a:pt x="2263" y="765"/>
                  </a:lnTo>
                  <a:lnTo>
                    <a:pt x="2273" y="792"/>
                  </a:lnTo>
                  <a:lnTo>
                    <a:pt x="2282" y="819"/>
                  </a:lnTo>
                  <a:lnTo>
                    <a:pt x="2290" y="847"/>
                  </a:lnTo>
                  <a:lnTo>
                    <a:pt x="2297" y="875"/>
                  </a:lnTo>
                  <a:lnTo>
                    <a:pt x="2305" y="902"/>
                  </a:lnTo>
                  <a:lnTo>
                    <a:pt x="2310" y="931"/>
                  </a:lnTo>
                  <a:lnTo>
                    <a:pt x="2316" y="960"/>
                  </a:lnTo>
                  <a:lnTo>
                    <a:pt x="2321" y="989"/>
                  </a:lnTo>
                  <a:lnTo>
                    <a:pt x="2325" y="1018"/>
                  </a:lnTo>
                  <a:lnTo>
                    <a:pt x="2328" y="1047"/>
                  </a:lnTo>
                  <a:lnTo>
                    <a:pt x="2330" y="1076"/>
                  </a:lnTo>
                  <a:lnTo>
                    <a:pt x="2332" y="1106"/>
                  </a:lnTo>
                  <a:lnTo>
                    <a:pt x="2334"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5E004D43-A674-4F02-8B0F-CF38A0F09AF4}"/>
                </a:ext>
              </a:extLst>
            </p:cNvPr>
            <p:cNvSpPr>
              <a:spLocks/>
            </p:cNvSpPr>
            <p:nvPr/>
          </p:nvSpPr>
          <p:spPr bwMode="auto">
            <a:xfrm>
              <a:off x="4436" y="1186"/>
              <a:ext cx="467" cy="467"/>
            </a:xfrm>
            <a:custGeom>
              <a:avLst/>
              <a:gdLst>
                <a:gd name="T0" fmla="*/ 2332 w 2335"/>
                <a:gd name="T1" fmla="*/ 1256 h 2332"/>
                <a:gd name="T2" fmla="*/ 2311 w 2335"/>
                <a:gd name="T3" fmla="*/ 1401 h 2332"/>
                <a:gd name="T4" fmla="*/ 2274 w 2335"/>
                <a:gd name="T5" fmla="*/ 1540 h 2332"/>
                <a:gd name="T6" fmla="*/ 2220 w 2335"/>
                <a:gd name="T7" fmla="*/ 1672 h 2332"/>
                <a:gd name="T8" fmla="*/ 2151 w 2335"/>
                <a:gd name="T9" fmla="*/ 1795 h 2332"/>
                <a:gd name="T10" fmla="*/ 2069 w 2335"/>
                <a:gd name="T11" fmla="*/ 1908 h 2332"/>
                <a:gd name="T12" fmla="*/ 1973 w 2335"/>
                <a:gd name="T13" fmla="*/ 2011 h 2332"/>
                <a:gd name="T14" fmla="*/ 1866 w 2335"/>
                <a:gd name="T15" fmla="*/ 2100 h 2332"/>
                <a:gd name="T16" fmla="*/ 1748 w 2335"/>
                <a:gd name="T17" fmla="*/ 2178 h 2332"/>
                <a:gd name="T18" fmla="*/ 1622 w 2335"/>
                <a:gd name="T19" fmla="*/ 2240 h 2332"/>
                <a:gd name="T20" fmla="*/ 1488 w 2335"/>
                <a:gd name="T21" fmla="*/ 2288 h 2332"/>
                <a:gd name="T22" fmla="*/ 1346 w 2335"/>
                <a:gd name="T23" fmla="*/ 2319 h 2332"/>
                <a:gd name="T24" fmla="*/ 1198 w 2335"/>
                <a:gd name="T25" fmla="*/ 2332 h 2332"/>
                <a:gd name="T26" fmla="*/ 1078 w 2335"/>
                <a:gd name="T27" fmla="*/ 2329 h 2332"/>
                <a:gd name="T28" fmla="*/ 933 w 2335"/>
                <a:gd name="T29" fmla="*/ 2309 h 2332"/>
                <a:gd name="T30" fmla="*/ 793 w 2335"/>
                <a:gd name="T31" fmla="*/ 2271 h 2332"/>
                <a:gd name="T32" fmla="*/ 662 w 2335"/>
                <a:gd name="T33" fmla="*/ 2218 h 2332"/>
                <a:gd name="T34" fmla="*/ 539 w 2335"/>
                <a:gd name="T35" fmla="*/ 2148 h 2332"/>
                <a:gd name="T36" fmla="*/ 425 w 2335"/>
                <a:gd name="T37" fmla="*/ 2066 h 2332"/>
                <a:gd name="T38" fmla="*/ 323 w 2335"/>
                <a:gd name="T39" fmla="*/ 1971 h 2332"/>
                <a:gd name="T40" fmla="*/ 232 w 2335"/>
                <a:gd name="T41" fmla="*/ 1864 h 2332"/>
                <a:gd name="T42" fmla="*/ 155 w 2335"/>
                <a:gd name="T43" fmla="*/ 1747 h 2332"/>
                <a:gd name="T44" fmla="*/ 92 w 2335"/>
                <a:gd name="T45" fmla="*/ 1620 h 2332"/>
                <a:gd name="T46" fmla="*/ 45 w 2335"/>
                <a:gd name="T47" fmla="*/ 1485 h 2332"/>
                <a:gd name="T48" fmla="*/ 14 w 2335"/>
                <a:gd name="T49" fmla="*/ 1343 h 2332"/>
                <a:gd name="T50" fmla="*/ 1 w 2335"/>
                <a:gd name="T51" fmla="*/ 1196 h 2332"/>
                <a:gd name="T52" fmla="*/ 4 w 2335"/>
                <a:gd name="T53" fmla="*/ 1076 h 2332"/>
                <a:gd name="T54" fmla="*/ 25 w 2335"/>
                <a:gd name="T55" fmla="*/ 931 h 2332"/>
                <a:gd name="T56" fmla="*/ 62 w 2335"/>
                <a:gd name="T57" fmla="*/ 792 h 2332"/>
                <a:gd name="T58" fmla="*/ 116 w 2335"/>
                <a:gd name="T59" fmla="*/ 660 h 2332"/>
                <a:gd name="T60" fmla="*/ 184 w 2335"/>
                <a:gd name="T61" fmla="*/ 537 h 2332"/>
                <a:gd name="T62" fmla="*/ 267 w 2335"/>
                <a:gd name="T63" fmla="*/ 424 h 2332"/>
                <a:gd name="T64" fmla="*/ 362 w 2335"/>
                <a:gd name="T65" fmla="*/ 322 h 2332"/>
                <a:gd name="T66" fmla="*/ 469 w 2335"/>
                <a:gd name="T67" fmla="*/ 232 h 2332"/>
                <a:gd name="T68" fmla="*/ 587 w 2335"/>
                <a:gd name="T69" fmla="*/ 154 h 2332"/>
                <a:gd name="T70" fmla="*/ 713 w 2335"/>
                <a:gd name="T71" fmla="*/ 92 h 2332"/>
                <a:gd name="T72" fmla="*/ 849 w 2335"/>
                <a:gd name="T73" fmla="*/ 44 h 2332"/>
                <a:gd name="T74" fmla="*/ 990 w 2335"/>
                <a:gd name="T75" fmla="*/ 13 h 2332"/>
                <a:gd name="T76" fmla="*/ 1137 w 2335"/>
                <a:gd name="T77" fmla="*/ 0 h 2332"/>
                <a:gd name="T78" fmla="*/ 1258 w 2335"/>
                <a:gd name="T79" fmla="*/ 3 h 2332"/>
                <a:gd name="T80" fmla="*/ 1403 w 2335"/>
                <a:gd name="T81" fmla="*/ 24 h 2332"/>
                <a:gd name="T82" fmla="*/ 1542 w 2335"/>
                <a:gd name="T83" fmla="*/ 61 h 2332"/>
                <a:gd name="T84" fmla="*/ 1674 w 2335"/>
                <a:gd name="T85" fmla="*/ 114 h 2332"/>
                <a:gd name="T86" fmla="*/ 1796 w 2335"/>
                <a:gd name="T87" fmla="*/ 184 h 2332"/>
                <a:gd name="T88" fmla="*/ 1910 w 2335"/>
                <a:gd name="T89" fmla="*/ 266 h 2332"/>
                <a:gd name="T90" fmla="*/ 2012 w 2335"/>
                <a:gd name="T91" fmla="*/ 361 h 2332"/>
                <a:gd name="T92" fmla="*/ 2103 w 2335"/>
                <a:gd name="T93" fmla="*/ 468 h 2332"/>
                <a:gd name="T94" fmla="*/ 2180 w 2335"/>
                <a:gd name="T95" fmla="*/ 585 h 2332"/>
                <a:gd name="T96" fmla="*/ 2243 w 2335"/>
                <a:gd name="T97" fmla="*/ 712 h 2332"/>
                <a:gd name="T98" fmla="*/ 2291 w 2335"/>
                <a:gd name="T99" fmla="*/ 847 h 2332"/>
                <a:gd name="T100" fmla="*/ 2321 w 2335"/>
                <a:gd name="T101" fmla="*/ 989 h 2332"/>
                <a:gd name="T102" fmla="*/ 2335 w 2335"/>
                <a:gd name="T103" fmla="*/ 1136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2">
                  <a:moveTo>
                    <a:pt x="2335" y="1166"/>
                  </a:moveTo>
                  <a:lnTo>
                    <a:pt x="2335" y="1166"/>
                  </a:lnTo>
                  <a:lnTo>
                    <a:pt x="2335" y="1196"/>
                  </a:lnTo>
                  <a:lnTo>
                    <a:pt x="2334" y="1226"/>
                  </a:lnTo>
                  <a:lnTo>
                    <a:pt x="2332" y="1256"/>
                  </a:lnTo>
                  <a:lnTo>
                    <a:pt x="2329" y="1286"/>
                  </a:lnTo>
                  <a:lnTo>
                    <a:pt x="2325" y="1315"/>
                  </a:lnTo>
                  <a:lnTo>
                    <a:pt x="2321" y="1343"/>
                  </a:lnTo>
                  <a:lnTo>
                    <a:pt x="2317" y="1372"/>
                  </a:lnTo>
                  <a:lnTo>
                    <a:pt x="2311" y="1401"/>
                  </a:lnTo>
                  <a:lnTo>
                    <a:pt x="2305" y="1430"/>
                  </a:lnTo>
                  <a:lnTo>
                    <a:pt x="2299" y="1458"/>
                  </a:lnTo>
                  <a:lnTo>
                    <a:pt x="2291" y="1485"/>
                  </a:lnTo>
                  <a:lnTo>
                    <a:pt x="2283" y="1513"/>
                  </a:lnTo>
                  <a:lnTo>
                    <a:pt x="2274" y="1540"/>
                  </a:lnTo>
                  <a:lnTo>
                    <a:pt x="2264" y="1568"/>
                  </a:lnTo>
                  <a:lnTo>
                    <a:pt x="2254" y="1594"/>
                  </a:lnTo>
                  <a:lnTo>
                    <a:pt x="2243" y="1620"/>
                  </a:lnTo>
                  <a:lnTo>
                    <a:pt x="2231" y="1647"/>
                  </a:lnTo>
                  <a:lnTo>
                    <a:pt x="2220" y="1672"/>
                  </a:lnTo>
                  <a:lnTo>
                    <a:pt x="2207" y="1697"/>
                  </a:lnTo>
                  <a:lnTo>
                    <a:pt x="2194" y="1722"/>
                  </a:lnTo>
                  <a:lnTo>
                    <a:pt x="2180" y="1747"/>
                  </a:lnTo>
                  <a:lnTo>
                    <a:pt x="2166" y="1770"/>
                  </a:lnTo>
                  <a:lnTo>
                    <a:pt x="2151" y="1795"/>
                  </a:lnTo>
                  <a:lnTo>
                    <a:pt x="2135" y="1819"/>
                  </a:lnTo>
                  <a:lnTo>
                    <a:pt x="2119" y="1841"/>
                  </a:lnTo>
                  <a:lnTo>
                    <a:pt x="2103" y="1864"/>
                  </a:lnTo>
                  <a:lnTo>
                    <a:pt x="2086" y="1886"/>
                  </a:lnTo>
                  <a:lnTo>
                    <a:pt x="2069" y="1908"/>
                  </a:lnTo>
                  <a:lnTo>
                    <a:pt x="2051" y="1930"/>
                  </a:lnTo>
                  <a:lnTo>
                    <a:pt x="2032" y="1950"/>
                  </a:lnTo>
                  <a:lnTo>
                    <a:pt x="2012" y="1971"/>
                  </a:lnTo>
                  <a:lnTo>
                    <a:pt x="1993" y="1990"/>
                  </a:lnTo>
                  <a:lnTo>
                    <a:pt x="1973" y="2011"/>
                  </a:lnTo>
                  <a:lnTo>
                    <a:pt x="1952" y="2030"/>
                  </a:lnTo>
                  <a:lnTo>
                    <a:pt x="1931" y="2048"/>
                  </a:lnTo>
                  <a:lnTo>
                    <a:pt x="1910" y="2066"/>
                  </a:lnTo>
                  <a:lnTo>
                    <a:pt x="1888" y="2083"/>
                  </a:lnTo>
                  <a:lnTo>
                    <a:pt x="1866" y="2100"/>
                  </a:lnTo>
                  <a:lnTo>
                    <a:pt x="1843" y="2117"/>
                  </a:lnTo>
                  <a:lnTo>
                    <a:pt x="1820" y="2133"/>
                  </a:lnTo>
                  <a:lnTo>
                    <a:pt x="1796" y="2148"/>
                  </a:lnTo>
                  <a:lnTo>
                    <a:pt x="1773" y="2163"/>
                  </a:lnTo>
                  <a:lnTo>
                    <a:pt x="1748" y="2178"/>
                  </a:lnTo>
                  <a:lnTo>
                    <a:pt x="1724" y="2191"/>
                  </a:lnTo>
                  <a:lnTo>
                    <a:pt x="1699" y="2205"/>
                  </a:lnTo>
                  <a:lnTo>
                    <a:pt x="1674" y="2218"/>
                  </a:lnTo>
                  <a:lnTo>
                    <a:pt x="1648" y="2230"/>
                  </a:lnTo>
                  <a:lnTo>
                    <a:pt x="1622" y="2240"/>
                  </a:lnTo>
                  <a:lnTo>
                    <a:pt x="1596" y="2252"/>
                  </a:lnTo>
                  <a:lnTo>
                    <a:pt x="1569" y="2262"/>
                  </a:lnTo>
                  <a:lnTo>
                    <a:pt x="1542" y="2271"/>
                  </a:lnTo>
                  <a:lnTo>
                    <a:pt x="1514" y="2280"/>
                  </a:lnTo>
                  <a:lnTo>
                    <a:pt x="1488" y="2288"/>
                  </a:lnTo>
                  <a:lnTo>
                    <a:pt x="1460" y="2296"/>
                  </a:lnTo>
                  <a:lnTo>
                    <a:pt x="1431" y="2302"/>
                  </a:lnTo>
                  <a:lnTo>
                    <a:pt x="1403" y="2309"/>
                  </a:lnTo>
                  <a:lnTo>
                    <a:pt x="1374" y="2314"/>
                  </a:lnTo>
                  <a:lnTo>
                    <a:pt x="1346" y="2319"/>
                  </a:lnTo>
                  <a:lnTo>
                    <a:pt x="1317" y="2324"/>
                  </a:lnTo>
                  <a:lnTo>
                    <a:pt x="1287" y="2327"/>
                  </a:lnTo>
                  <a:lnTo>
                    <a:pt x="1258" y="2329"/>
                  </a:lnTo>
                  <a:lnTo>
                    <a:pt x="1228" y="2331"/>
                  </a:lnTo>
                  <a:lnTo>
                    <a:pt x="1198" y="2332"/>
                  </a:lnTo>
                  <a:lnTo>
                    <a:pt x="1168" y="2332"/>
                  </a:lnTo>
                  <a:lnTo>
                    <a:pt x="1168" y="2332"/>
                  </a:lnTo>
                  <a:lnTo>
                    <a:pt x="1137" y="2332"/>
                  </a:lnTo>
                  <a:lnTo>
                    <a:pt x="1107" y="2331"/>
                  </a:lnTo>
                  <a:lnTo>
                    <a:pt x="1078" y="2329"/>
                  </a:lnTo>
                  <a:lnTo>
                    <a:pt x="1048" y="2327"/>
                  </a:lnTo>
                  <a:lnTo>
                    <a:pt x="1020" y="2324"/>
                  </a:lnTo>
                  <a:lnTo>
                    <a:pt x="990" y="2319"/>
                  </a:lnTo>
                  <a:lnTo>
                    <a:pt x="961" y="2314"/>
                  </a:lnTo>
                  <a:lnTo>
                    <a:pt x="933" y="2309"/>
                  </a:lnTo>
                  <a:lnTo>
                    <a:pt x="904" y="2302"/>
                  </a:lnTo>
                  <a:lnTo>
                    <a:pt x="876" y="2296"/>
                  </a:lnTo>
                  <a:lnTo>
                    <a:pt x="849" y="2288"/>
                  </a:lnTo>
                  <a:lnTo>
                    <a:pt x="821" y="2280"/>
                  </a:lnTo>
                  <a:lnTo>
                    <a:pt x="793" y="2271"/>
                  </a:lnTo>
                  <a:lnTo>
                    <a:pt x="766" y="2262"/>
                  </a:lnTo>
                  <a:lnTo>
                    <a:pt x="740" y="2252"/>
                  </a:lnTo>
                  <a:lnTo>
                    <a:pt x="713" y="2240"/>
                  </a:lnTo>
                  <a:lnTo>
                    <a:pt x="687" y="2230"/>
                  </a:lnTo>
                  <a:lnTo>
                    <a:pt x="662" y="2218"/>
                  </a:lnTo>
                  <a:lnTo>
                    <a:pt x="636" y="2205"/>
                  </a:lnTo>
                  <a:lnTo>
                    <a:pt x="611" y="2191"/>
                  </a:lnTo>
                  <a:lnTo>
                    <a:pt x="587" y="2178"/>
                  </a:lnTo>
                  <a:lnTo>
                    <a:pt x="562" y="2163"/>
                  </a:lnTo>
                  <a:lnTo>
                    <a:pt x="539" y="2148"/>
                  </a:lnTo>
                  <a:lnTo>
                    <a:pt x="515" y="2133"/>
                  </a:lnTo>
                  <a:lnTo>
                    <a:pt x="492" y="2117"/>
                  </a:lnTo>
                  <a:lnTo>
                    <a:pt x="469" y="2100"/>
                  </a:lnTo>
                  <a:lnTo>
                    <a:pt x="447" y="2083"/>
                  </a:lnTo>
                  <a:lnTo>
                    <a:pt x="425" y="2066"/>
                  </a:lnTo>
                  <a:lnTo>
                    <a:pt x="404" y="2048"/>
                  </a:lnTo>
                  <a:lnTo>
                    <a:pt x="383" y="2030"/>
                  </a:lnTo>
                  <a:lnTo>
                    <a:pt x="362" y="2011"/>
                  </a:lnTo>
                  <a:lnTo>
                    <a:pt x="342" y="1990"/>
                  </a:lnTo>
                  <a:lnTo>
                    <a:pt x="323" y="1971"/>
                  </a:lnTo>
                  <a:lnTo>
                    <a:pt x="304" y="1950"/>
                  </a:lnTo>
                  <a:lnTo>
                    <a:pt x="285" y="1930"/>
                  </a:lnTo>
                  <a:lnTo>
                    <a:pt x="267" y="1908"/>
                  </a:lnTo>
                  <a:lnTo>
                    <a:pt x="249" y="1886"/>
                  </a:lnTo>
                  <a:lnTo>
                    <a:pt x="232" y="1864"/>
                  </a:lnTo>
                  <a:lnTo>
                    <a:pt x="216" y="1841"/>
                  </a:lnTo>
                  <a:lnTo>
                    <a:pt x="200" y="1819"/>
                  </a:lnTo>
                  <a:lnTo>
                    <a:pt x="184" y="1795"/>
                  </a:lnTo>
                  <a:lnTo>
                    <a:pt x="169" y="1770"/>
                  </a:lnTo>
                  <a:lnTo>
                    <a:pt x="155" y="1747"/>
                  </a:lnTo>
                  <a:lnTo>
                    <a:pt x="141" y="1722"/>
                  </a:lnTo>
                  <a:lnTo>
                    <a:pt x="128" y="1697"/>
                  </a:lnTo>
                  <a:lnTo>
                    <a:pt x="116" y="1672"/>
                  </a:lnTo>
                  <a:lnTo>
                    <a:pt x="104" y="1647"/>
                  </a:lnTo>
                  <a:lnTo>
                    <a:pt x="92" y="1620"/>
                  </a:lnTo>
                  <a:lnTo>
                    <a:pt x="81" y="1594"/>
                  </a:lnTo>
                  <a:lnTo>
                    <a:pt x="72" y="1568"/>
                  </a:lnTo>
                  <a:lnTo>
                    <a:pt x="62" y="1540"/>
                  </a:lnTo>
                  <a:lnTo>
                    <a:pt x="53" y="1513"/>
                  </a:lnTo>
                  <a:lnTo>
                    <a:pt x="45" y="1485"/>
                  </a:lnTo>
                  <a:lnTo>
                    <a:pt x="38" y="1458"/>
                  </a:lnTo>
                  <a:lnTo>
                    <a:pt x="30" y="1430"/>
                  </a:lnTo>
                  <a:lnTo>
                    <a:pt x="25" y="1401"/>
                  </a:lnTo>
                  <a:lnTo>
                    <a:pt x="18" y="1372"/>
                  </a:lnTo>
                  <a:lnTo>
                    <a:pt x="14" y="1343"/>
                  </a:lnTo>
                  <a:lnTo>
                    <a:pt x="10" y="1315"/>
                  </a:lnTo>
                  <a:lnTo>
                    <a:pt x="7" y="1286"/>
                  </a:lnTo>
                  <a:lnTo>
                    <a:pt x="4" y="1256"/>
                  </a:lnTo>
                  <a:lnTo>
                    <a:pt x="2" y="1226"/>
                  </a:lnTo>
                  <a:lnTo>
                    <a:pt x="1" y="1196"/>
                  </a:lnTo>
                  <a:lnTo>
                    <a:pt x="0" y="1166"/>
                  </a:lnTo>
                  <a:lnTo>
                    <a:pt x="0" y="1166"/>
                  </a:lnTo>
                  <a:lnTo>
                    <a:pt x="1" y="1136"/>
                  </a:lnTo>
                  <a:lnTo>
                    <a:pt x="2" y="1106"/>
                  </a:lnTo>
                  <a:lnTo>
                    <a:pt x="4" y="1076"/>
                  </a:lnTo>
                  <a:lnTo>
                    <a:pt x="7" y="1047"/>
                  </a:lnTo>
                  <a:lnTo>
                    <a:pt x="10" y="1018"/>
                  </a:lnTo>
                  <a:lnTo>
                    <a:pt x="14" y="989"/>
                  </a:lnTo>
                  <a:lnTo>
                    <a:pt x="18" y="960"/>
                  </a:lnTo>
                  <a:lnTo>
                    <a:pt x="25" y="931"/>
                  </a:lnTo>
                  <a:lnTo>
                    <a:pt x="30" y="902"/>
                  </a:lnTo>
                  <a:lnTo>
                    <a:pt x="38" y="875"/>
                  </a:lnTo>
                  <a:lnTo>
                    <a:pt x="45" y="847"/>
                  </a:lnTo>
                  <a:lnTo>
                    <a:pt x="53" y="819"/>
                  </a:lnTo>
                  <a:lnTo>
                    <a:pt x="62" y="792"/>
                  </a:lnTo>
                  <a:lnTo>
                    <a:pt x="72" y="765"/>
                  </a:lnTo>
                  <a:lnTo>
                    <a:pt x="81" y="739"/>
                  </a:lnTo>
                  <a:lnTo>
                    <a:pt x="92" y="712"/>
                  </a:lnTo>
                  <a:lnTo>
                    <a:pt x="104" y="687"/>
                  </a:lnTo>
                  <a:lnTo>
                    <a:pt x="116" y="660"/>
                  </a:lnTo>
                  <a:lnTo>
                    <a:pt x="128" y="635"/>
                  </a:lnTo>
                  <a:lnTo>
                    <a:pt x="141" y="610"/>
                  </a:lnTo>
                  <a:lnTo>
                    <a:pt x="155" y="585"/>
                  </a:lnTo>
                  <a:lnTo>
                    <a:pt x="169" y="562"/>
                  </a:lnTo>
                  <a:lnTo>
                    <a:pt x="184" y="537"/>
                  </a:lnTo>
                  <a:lnTo>
                    <a:pt x="200" y="514"/>
                  </a:lnTo>
                  <a:lnTo>
                    <a:pt x="216" y="491"/>
                  </a:lnTo>
                  <a:lnTo>
                    <a:pt x="232" y="468"/>
                  </a:lnTo>
                  <a:lnTo>
                    <a:pt x="249" y="446"/>
                  </a:lnTo>
                  <a:lnTo>
                    <a:pt x="267" y="424"/>
                  </a:lnTo>
                  <a:lnTo>
                    <a:pt x="285" y="403"/>
                  </a:lnTo>
                  <a:lnTo>
                    <a:pt x="304" y="382"/>
                  </a:lnTo>
                  <a:lnTo>
                    <a:pt x="323" y="361"/>
                  </a:lnTo>
                  <a:lnTo>
                    <a:pt x="342" y="342"/>
                  </a:lnTo>
                  <a:lnTo>
                    <a:pt x="362" y="322"/>
                  </a:lnTo>
                  <a:lnTo>
                    <a:pt x="383" y="302"/>
                  </a:lnTo>
                  <a:lnTo>
                    <a:pt x="404" y="284"/>
                  </a:lnTo>
                  <a:lnTo>
                    <a:pt x="425" y="266"/>
                  </a:lnTo>
                  <a:lnTo>
                    <a:pt x="447" y="249"/>
                  </a:lnTo>
                  <a:lnTo>
                    <a:pt x="469" y="232"/>
                  </a:lnTo>
                  <a:lnTo>
                    <a:pt x="492" y="215"/>
                  </a:lnTo>
                  <a:lnTo>
                    <a:pt x="515" y="199"/>
                  </a:lnTo>
                  <a:lnTo>
                    <a:pt x="539" y="184"/>
                  </a:lnTo>
                  <a:lnTo>
                    <a:pt x="562" y="169"/>
                  </a:lnTo>
                  <a:lnTo>
                    <a:pt x="587" y="154"/>
                  </a:lnTo>
                  <a:lnTo>
                    <a:pt x="611" y="141"/>
                  </a:lnTo>
                  <a:lnTo>
                    <a:pt x="636" y="127"/>
                  </a:lnTo>
                  <a:lnTo>
                    <a:pt x="662" y="114"/>
                  </a:lnTo>
                  <a:lnTo>
                    <a:pt x="687" y="103"/>
                  </a:lnTo>
                  <a:lnTo>
                    <a:pt x="713" y="92"/>
                  </a:lnTo>
                  <a:lnTo>
                    <a:pt x="740" y="80"/>
                  </a:lnTo>
                  <a:lnTo>
                    <a:pt x="766" y="71"/>
                  </a:lnTo>
                  <a:lnTo>
                    <a:pt x="793" y="61"/>
                  </a:lnTo>
                  <a:lnTo>
                    <a:pt x="821" y="53"/>
                  </a:lnTo>
                  <a:lnTo>
                    <a:pt x="849" y="44"/>
                  </a:lnTo>
                  <a:lnTo>
                    <a:pt x="876" y="36"/>
                  </a:lnTo>
                  <a:lnTo>
                    <a:pt x="904" y="30"/>
                  </a:lnTo>
                  <a:lnTo>
                    <a:pt x="933" y="24"/>
                  </a:lnTo>
                  <a:lnTo>
                    <a:pt x="961" y="18"/>
                  </a:lnTo>
                  <a:lnTo>
                    <a:pt x="990" y="13"/>
                  </a:lnTo>
                  <a:lnTo>
                    <a:pt x="1020" y="9"/>
                  </a:lnTo>
                  <a:lnTo>
                    <a:pt x="1048" y="6"/>
                  </a:lnTo>
                  <a:lnTo>
                    <a:pt x="1078" y="3"/>
                  </a:lnTo>
                  <a:lnTo>
                    <a:pt x="1107" y="1"/>
                  </a:lnTo>
                  <a:lnTo>
                    <a:pt x="1137" y="0"/>
                  </a:lnTo>
                  <a:lnTo>
                    <a:pt x="1168" y="0"/>
                  </a:lnTo>
                  <a:lnTo>
                    <a:pt x="1168" y="0"/>
                  </a:lnTo>
                  <a:lnTo>
                    <a:pt x="1198" y="0"/>
                  </a:lnTo>
                  <a:lnTo>
                    <a:pt x="1228" y="1"/>
                  </a:lnTo>
                  <a:lnTo>
                    <a:pt x="1258" y="3"/>
                  </a:lnTo>
                  <a:lnTo>
                    <a:pt x="1287" y="6"/>
                  </a:lnTo>
                  <a:lnTo>
                    <a:pt x="1317" y="9"/>
                  </a:lnTo>
                  <a:lnTo>
                    <a:pt x="1346" y="13"/>
                  </a:lnTo>
                  <a:lnTo>
                    <a:pt x="1374" y="18"/>
                  </a:lnTo>
                  <a:lnTo>
                    <a:pt x="1403" y="24"/>
                  </a:lnTo>
                  <a:lnTo>
                    <a:pt x="1431" y="30"/>
                  </a:lnTo>
                  <a:lnTo>
                    <a:pt x="1460" y="36"/>
                  </a:lnTo>
                  <a:lnTo>
                    <a:pt x="1488" y="44"/>
                  </a:lnTo>
                  <a:lnTo>
                    <a:pt x="1514" y="53"/>
                  </a:lnTo>
                  <a:lnTo>
                    <a:pt x="1542" y="61"/>
                  </a:lnTo>
                  <a:lnTo>
                    <a:pt x="1569" y="71"/>
                  </a:lnTo>
                  <a:lnTo>
                    <a:pt x="1596" y="80"/>
                  </a:lnTo>
                  <a:lnTo>
                    <a:pt x="1622" y="92"/>
                  </a:lnTo>
                  <a:lnTo>
                    <a:pt x="1648" y="103"/>
                  </a:lnTo>
                  <a:lnTo>
                    <a:pt x="1674" y="114"/>
                  </a:lnTo>
                  <a:lnTo>
                    <a:pt x="1699" y="127"/>
                  </a:lnTo>
                  <a:lnTo>
                    <a:pt x="1724" y="141"/>
                  </a:lnTo>
                  <a:lnTo>
                    <a:pt x="1748" y="154"/>
                  </a:lnTo>
                  <a:lnTo>
                    <a:pt x="1773" y="169"/>
                  </a:lnTo>
                  <a:lnTo>
                    <a:pt x="1796" y="184"/>
                  </a:lnTo>
                  <a:lnTo>
                    <a:pt x="1820" y="199"/>
                  </a:lnTo>
                  <a:lnTo>
                    <a:pt x="1843" y="215"/>
                  </a:lnTo>
                  <a:lnTo>
                    <a:pt x="1866" y="232"/>
                  </a:lnTo>
                  <a:lnTo>
                    <a:pt x="1888" y="249"/>
                  </a:lnTo>
                  <a:lnTo>
                    <a:pt x="1910" y="266"/>
                  </a:lnTo>
                  <a:lnTo>
                    <a:pt x="1931" y="284"/>
                  </a:lnTo>
                  <a:lnTo>
                    <a:pt x="1952" y="302"/>
                  </a:lnTo>
                  <a:lnTo>
                    <a:pt x="1973" y="322"/>
                  </a:lnTo>
                  <a:lnTo>
                    <a:pt x="1993" y="342"/>
                  </a:lnTo>
                  <a:lnTo>
                    <a:pt x="2012" y="361"/>
                  </a:lnTo>
                  <a:lnTo>
                    <a:pt x="2032" y="382"/>
                  </a:lnTo>
                  <a:lnTo>
                    <a:pt x="2051" y="403"/>
                  </a:lnTo>
                  <a:lnTo>
                    <a:pt x="2069" y="424"/>
                  </a:lnTo>
                  <a:lnTo>
                    <a:pt x="2086" y="446"/>
                  </a:lnTo>
                  <a:lnTo>
                    <a:pt x="2103" y="468"/>
                  </a:lnTo>
                  <a:lnTo>
                    <a:pt x="2119" y="491"/>
                  </a:lnTo>
                  <a:lnTo>
                    <a:pt x="2135" y="514"/>
                  </a:lnTo>
                  <a:lnTo>
                    <a:pt x="2151" y="537"/>
                  </a:lnTo>
                  <a:lnTo>
                    <a:pt x="2166" y="562"/>
                  </a:lnTo>
                  <a:lnTo>
                    <a:pt x="2180" y="585"/>
                  </a:lnTo>
                  <a:lnTo>
                    <a:pt x="2194" y="610"/>
                  </a:lnTo>
                  <a:lnTo>
                    <a:pt x="2207" y="635"/>
                  </a:lnTo>
                  <a:lnTo>
                    <a:pt x="2220" y="660"/>
                  </a:lnTo>
                  <a:lnTo>
                    <a:pt x="2231" y="687"/>
                  </a:lnTo>
                  <a:lnTo>
                    <a:pt x="2243" y="712"/>
                  </a:lnTo>
                  <a:lnTo>
                    <a:pt x="2254" y="739"/>
                  </a:lnTo>
                  <a:lnTo>
                    <a:pt x="2264" y="765"/>
                  </a:lnTo>
                  <a:lnTo>
                    <a:pt x="2274" y="792"/>
                  </a:lnTo>
                  <a:lnTo>
                    <a:pt x="2283" y="819"/>
                  </a:lnTo>
                  <a:lnTo>
                    <a:pt x="2291" y="847"/>
                  </a:lnTo>
                  <a:lnTo>
                    <a:pt x="2299" y="875"/>
                  </a:lnTo>
                  <a:lnTo>
                    <a:pt x="2305" y="902"/>
                  </a:lnTo>
                  <a:lnTo>
                    <a:pt x="2311" y="931"/>
                  </a:lnTo>
                  <a:lnTo>
                    <a:pt x="2317" y="960"/>
                  </a:lnTo>
                  <a:lnTo>
                    <a:pt x="2321" y="989"/>
                  </a:lnTo>
                  <a:lnTo>
                    <a:pt x="2325" y="1018"/>
                  </a:lnTo>
                  <a:lnTo>
                    <a:pt x="2329" y="1047"/>
                  </a:lnTo>
                  <a:lnTo>
                    <a:pt x="2332" y="1076"/>
                  </a:lnTo>
                  <a:lnTo>
                    <a:pt x="2334" y="1106"/>
                  </a:lnTo>
                  <a:lnTo>
                    <a:pt x="2335"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B9562337-0606-49ED-B307-A35643DA5CDC}"/>
                </a:ext>
              </a:extLst>
            </p:cNvPr>
            <p:cNvSpPr>
              <a:spLocks/>
            </p:cNvSpPr>
            <p:nvPr/>
          </p:nvSpPr>
          <p:spPr bwMode="auto">
            <a:xfrm>
              <a:off x="5116" y="1184"/>
              <a:ext cx="467" cy="467"/>
            </a:xfrm>
            <a:custGeom>
              <a:avLst/>
              <a:gdLst>
                <a:gd name="T0" fmla="*/ 2331 w 2335"/>
                <a:gd name="T1" fmla="*/ 1255 h 2333"/>
                <a:gd name="T2" fmla="*/ 2311 w 2335"/>
                <a:gd name="T3" fmla="*/ 1400 h 2333"/>
                <a:gd name="T4" fmla="*/ 2273 w 2335"/>
                <a:gd name="T5" fmla="*/ 1540 h 2333"/>
                <a:gd name="T6" fmla="*/ 2220 w 2335"/>
                <a:gd name="T7" fmla="*/ 1672 h 2333"/>
                <a:gd name="T8" fmla="*/ 2150 w 2335"/>
                <a:gd name="T9" fmla="*/ 1794 h 2333"/>
                <a:gd name="T10" fmla="*/ 2068 w 2335"/>
                <a:gd name="T11" fmla="*/ 1908 h 2333"/>
                <a:gd name="T12" fmla="*/ 1973 w 2335"/>
                <a:gd name="T13" fmla="*/ 2010 h 2333"/>
                <a:gd name="T14" fmla="*/ 1866 w 2335"/>
                <a:gd name="T15" fmla="*/ 2101 h 2333"/>
                <a:gd name="T16" fmla="*/ 1749 w 2335"/>
                <a:gd name="T17" fmla="*/ 2178 h 2333"/>
                <a:gd name="T18" fmla="*/ 1621 w 2335"/>
                <a:gd name="T19" fmla="*/ 2241 h 2333"/>
                <a:gd name="T20" fmla="*/ 1487 w 2335"/>
                <a:gd name="T21" fmla="*/ 2288 h 2333"/>
                <a:gd name="T22" fmla="*/ 1346 w 2335"/>
                <a:gd name="T23" fmla="*/ 2319 h 2333"/>
                <a:gd name="T24" fmla="*/ 1197 w 2335"/>
                <a:gd name="T25" fmla="*/ 2331 h 2333"/>
                <a:gd name="T26" fmla="*/ 1077 w 2335"/>
                <a:gd name="T27" fmla="*/ 2328 h 2333"/>
                <a:gd name="T28" fmla="*/ 932 w 2335"/>
                <a:gd name="T29" fmla="*/ 2308 h 2333"/>
                <a:gd name="T30" fmla="*/ 793 w 2335"/>
                <a:gd name="T31" fmla="*/ 2271 h 2333"/>
                <a:gd name="T32" fmla="*/ 662 w 2335"/>
                <a:gd name="T33" fmla="*/ 2217 h 2333"/>
                <a:gd name="T34" fmla="*/ 538 w 2335"/>
                <a:gd name="T35" fmla="*/ 2149 h 2333"/>
                <a:gd name="T36" fmla="*/ 425 w 2335"/>
                <a:gd name="T37" fmla="*/ 2066 h 2333"/>
                <a:gd name="T38" fmla="*/ 323 w 2335"/>
                <a:gd name="T39" fmla="*/ 1971 h 2333"/>
                <a:gd name="T40" fmla="*/ 232 w 2335"/>
                <a:gd name="T41" fmla="*/ 1864 h 2333"/>
                <a:gd name="T42" fmla="*/ 155 w 2335"/>
                <a:gd name="T43" fmla="*/ 1746 h 2333"/>
                <a:gd name="T44" fmla="*/ 92 w 2335"/>
                <a:gd name="T45" fmla="*/ 1620 h 2333"/>
                <a:gd name="T46" fmla="*/ 44 w 2335"/>
                <a:gd name="T47" fmla="*/ 1485 h 2333"/>
                <a:gd name="T48" fmla="*/ 13 w 2335"/>
                <a:gd name="T49" fmla="*/ 1344 h 2333"/>
                <a:gd name="T50" fmla="*/ 0 w 2335"/>
                <a:gd name="T51" fmla="*/ 1196 h 2333"/>
                <a:gd name="T52" fmla="*/ 4 w 2335"/>
                <a:gd name="T53" fmla="*/ 1076 h 2333"/>
                <a:gd name="T54" fmla="*/ 24 w 2335"/>
                <a:gd name="T55" fmla="*/ 931 h 2333"/>
                <a:gd name="T56" fmla="*/ 61 w 2335"/>
                <a:gd name="T57" fmla="*/ 792 h 2333"/>
                <a:gd name="T58" fmla="*/ 116 w 2335"/>
                <a:gd name="T59" fmla="*/ 661 h 2333"/>
                <a:gd name="T60" fmla="*/ 184 w 2335"/>
                <a:gd name="T61" fmla="*/ 538 h 2333"/>
                <a:gd name="T62" fmla="*/ 266 w 2335"/>
                <a:gd name="T63" fmla="*/ 425 h 2333"/>
                <a:gd name="T64" fmla="*/ 363 w 2335"/>
                <a:gd name="T65" fmla="*/ 322 h 2333"/>
                <a:gd name="T66" fmla="*/ 469 w 2335"/>
                <a:gd name="T67" fmla="*/ 231 h 2333"/>
                <a:gd name="T68" fmla="*/ 587 w 2335"/>
                <a:gd name="T69" fmla="*/ 154 h 2333"/>
                <a:gd name="T70" fmla="*/ 713 w 2335"/>
                <a:gd name="T71" fmla="*/ 91 h 2333"/>
                <a:gd name="T72" fmla="*/ 848 w 2335"/>
                <a:gd name="T73" fmla="*/ 43 h 2333"/>
                <a:gd name="T74" fmla="*/ 990 w 2335"/>
                <a:gd name="T75" fmla="*/ 13 h 2333"/>
                <a:gd name="T76" fmla="*/ 1137 w 2335"/>
                <a:gd name="T77" fmla="*/ 0 h 2333"/>
                <a:gd name="T78" fmla="*/ 1257 w 2335"/>
                <a:gd name="T79" fmla="*/ 3 h 2333"/>
                <a:gd name="T80" fmla="*/ 1402 w 2335"/>
                <a:gd name="T81" fmla="*/ 23 h 2333"/>
                <a:gd name="T82" fmla="*/ 1542 w 2335"/>
                <a:gd name="T83" fmla="*/ 60 h 2333"/>
                <a:gd name="T84" fmla="*/ 1674 w 2335"/>
                <a:gd name="T85" fmla="*/ 115 h 2333"/>
                <a:gd name="T86" fmla="*/ 1797 w 2335"/>
                <a:gd name="T87" fmla="*/ 183 h 2333"/>
                <a:gd name="T88" fmla="*/ 1910 w 2335"/>
                <a:gd name="T89" fmla="*/ 265 h 2333"/>
                <a:gd name="T90" fmla="*/ 2012 w 2335"/>
                <a:gd name="T91" fmla="*/ 362 h 2333"/>
                <a:gd name="T92" fmla="*/ 2103 w 2335"/>
                <a:gd name="T93" fmla="*/ 468 h 2333"/>
                <a:gd name="T94" fmla="*/ 2180 w 2335"/>
                <a:gd name="T95" fmla="*/ 586 h 2333"/>
                <a:gd name="T96" fmla="*/ 2243 w 2335"/>
                <a:gd name="T97" fmla="*/ 712 h 2333"/>
                <a:gd name="T98" fmla="*/ 2290 w 2335"/>
                <a:gd name="T99" fmla="*/ 846 h 2333"/>
                <a:gd name="T100" fmla="*/ 2321 w 2335"/>
                <a:gd name="T101" fmla="*/ 988 h 2333"/>
                <a:gd name="T102" fmla="*/ 2334 w 2335"/>
                <a:gd name="T103" fmla="*/ 1136 h 2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3">
                  <a:moveTo>
                    <a:pt x="2335" y="1166"/>
                  </a:moveTo>
                  <a:lnTo>
                    <a:pt x="2335" y="1166"/>
                  </a:lnTo>
                  <a:lnTo>
                    <a:pt x="2334" y="1196"/>
                  </a:lnTo>
                  <a:lnTo>
                    <a:pt x="2333" y="1226"/>
                  </a:lnTo>
                  <a:lnTo>
                    <a:pt x="2331" y="1255"/>
                  </a:lnTo>
                  <a:lnTo>
                    <a:pt x="2329" y="1285"/>
                  </a:lnTo>
                  <a:lnTo>
                    <a:pt x="2326" y="1314"/>
                  </a:lnTo>
                  <a:lnTo>
                    <a:pt x="2321" y="1344"/>
                  </a:lnTo>
                  <a:lnTo>
                    <a:pt x="2316" y="1373"/>
                  </a:lnTo>
                  <a:lnTo>
                    <a:pt x="2311" y="1400"/>
                  </a:lnTo>
                  <a:lnTo>
                    <a:pt x="2305" y="1429"/>
                  </a:lnTo>
                  <a:lnTo>
                    <a:pt x="2298" y="1457"/>
                  </a:lnTo>
                  <a:lnTo>
                    <a:pt x="2290" y="1485"/>
                  </a:lnTo>
                  <a:lnTo>
                    <a:pt x="2282" y="1513"/>
                  </a:lnTo>
                  <a:lnTo>
                    <a:pt x="2273" y="1540"/>
                  </a:lnTo>
                  <a:lnTo>
                    <a:pt x="2264" y="1567"/>
                  </a:lnTo>
                  <a:lnTo>
                    <a:pt x="2254" y="1594"/>
                  </a:lnTo>
                  <a:lnTo>
                    <a:pt x="2243" y="1620"/>
                  </a:lnTo>
                  <a:lnTo>
                    <a:pt x="2232" y="1646"/>
                  </a:lnTo>
                  <a:lnTo>
                    <a:pt x="2220" y="1672"/>
                  </a:lnTo>
                  <a:lnTo>
                    <a:pt x="2207" y="1697"/>
                  </a:lnTo>
                  <a:lnTo>
                    <a:pt x="2194" y="1722"/>
                  </a:lnTo>
                  <a:lnTo>
                    <a:pt x="2180" y="1746"/>
                  </a:lnTo>
                  <a:lnTo>
                    <a:pt x="2165" y="1771"/>
                  </a:lnTo>
                  <a:lnTo>
                    <a:pt x="2150" y="1794"/>
                  </a:lnTo>
                  <a:lnTo>
                    <a:pt x="2135" y="1818"/>
                  </a:lnTo>
                  <a:lnTo>
                    <a:pt x="2119" y="1841"/>
                  </a:lnTo>
                  <a:lnTo>
                    <a:pt x="2103" y="1864"/>
                  </a:lnTo>
                  <a:lnTo>
                    <a:pt x="2086" y="1886"/>
                  </a:lnTo>
                  <a:lnTo>
                    <a:pt x="2068" y="1908"/>
                  </a:lnTo>
                  <a:lnTo>
                    <a:pt x="2050" y="1929"/>
                  </a:lnTo>
                  <a:lnTo>
                    <a:pt x="2032" y="1950"/>
                  </a:lnTo>
                  <a:lnTo>
                    <a:pt x="2012" y="1971"/>
                  </a:lnTo>
                  <a:lnTo>
                    <a:pt x="1993" y="1991"/>
                  </a:lnTo>
                  <a:lnTo>
                    <a:pt x="1973" y="2010"/>
                  </a:lnTo>
                  <a:lnTo>
                    <a:pt x="1953" y="2029"/>
                  </a:lnTo>
                  <a:lnTo>
                    <a:pt x="1931" y="2047"/>
                  </a:lnTo>
                  <a:lnTo>
                    <a:pt x="1910" y="2066"/>
                  </a:lnTo>
                  <a:lnTo>
                    <a:pt x="1889" y="2084"/>
                  </a:lnTo>
                  <a:lnTo>
                    <a:pt x="1866" y="2101"/>
                  </a:lnTo>
                  <a:lnTo>
                    <a:pt x="1844" y="2117"/>
                  </a:lnTo>
                  <a:lnTo>
                    <a:pt x="1820" y="2133"/>
                  </a:lnTo>
                  <a:lnTo>
                    <a:pt x="1797" y="2149"/>
                  </a:lnTo>
                  <a:lnTo>
                    <a:pt x="1773" y="2164"/>
                  </a:lnTo>
                  <a:lnTo>
                    <a:pt x="1749" y="2178"/>
                  </a:lnTo>
                  <a:lnTo>
                    <a:pt x="1724" y="2192"/>
                  </a:lnTo>
                  <a:lnTo>
                    <a:pt x="1698" y="2204"/>
                  </a:lnTo>
                  <a:lnTo>
                    <a:pt x="1674" y="2217"/>
                  </a:lnTo>
                  <a:lnTo>
                    <a:pt x="1648" y="2229"/>
                  </a:lnTo>
                  <a:lnTo>
                    <a:pt x="1621" y="2241"/>
                  </a:lnTo>
                  <a:lnTo>
                    <a:pt x="1596" y="2251"/>
                  </a:lnTo>
                  <a:lnTo>
                    <a:pt x="1569" y="2261"/>
                  </a:lnTo>
                  <a:lnTo>
                    <a:pt x="1542" y="2271"/>
                  </a:lnTo>
                  <a:lnTo>
                    <a:pt x="1515" y="2280"/>
                  </a:lnTo>
                  <a:lnTo>
                    <a:pt x="1487" y="2288"/>
                  </a:lnTo>
                  <a:lnTo>
                    <a:pt x="1459" y="2295"/>
                  </a:lnTo>
                  <a:lnTo>
                    <a:pt x="1431" y="2303"/>
                  </a:lnTo>
                  <a:lnTo>
                    <a:pt x="1402" y="2308"/>
                  </a:lnTo>
                  <a:lnTo>
                    <a:pt x="1375" y="2314"/>
                  </a:lnTo>
                  <a:lnTo>
                    <a:pt x="1346" y="2319"/>
                  </a:lnTo>
                  <a:lnTo>
                    <a:pt x="1316" y="2323"/>
                  </a:lnTo>
                  <a:lnTo>
                    <a:pt x="1287" y="2326"/>
                  </a:lnTo>
                  <a:lnTo>
                    <a:pt x="1257" y="2328"/>
                  </a:lnTo>
                  <a:lnTo>
                    <a:pt x="1227" y="2330"/>
                  </a:lnTo>
                  <a:lnTo>
                    <a:pt x="1197" y="2331"/>
                  </a:lnTo>
                  <a:lnTo>
                    <a:pt x="1167" y="2333"/>
                  </a:lnTo>
                  <a:lnTo>
                    <a:pt x="1167" y="2333"/>
                  </a:lnTo>
                  <a:lnTo>
                    <a:pt x="1137" y="2331"/>
                  </a:lnTo>
                  <a:lnTo>
                    <a:pt x="1107" y="2330"/>
                  </a:lnTo>
                  <a:lnTo>
                    <a:pt x="1077" y="2328"/>
                  </a:lnTo>
                  <a:lnTo>
                    <a:pt x="1049" y="2326"/>
                  </a:lnTo>
                  <a:lnTo>
                    <a:pt x="1019" y="2323"/>
                  </a:lnTo>
                  <a:lnTo>
                    <a:pt x="990" y="2319"/>
                  </a:lnTo>
                  <a:lnTo>
                    <a:pt x="961" y="2314"/>
                  </a:lnTo>
                  <a:lnTo>
                    <a:pt x="932" y="2308"/>
                  </a:lnTo>
                  <a:lnTo>
                    <a:pt x="904" y="2303"/>
                  </a:lnTo>
                  <a:lnTo>
                    <a:pt x="876" y="2295"/>
                  </a:lnTo>
                  <a:lnTo>
                    <a:pt x="848" y="2288"/>
                  </a:lnTo>
                  <a:lnTo>
                    <a:pt x="820" y="2280"/>
                  </a:lnTo>
                  <a:lnTo>
                    <a:pt x="793" y="2271"/>
                  </a:lnTo>
                  <a:lnTo>
                    <a:pt x="767" y="2261"/>
                  </a:lnTo>
                  <a:lnTo>
                    <a:pt x="740" y="2251"/>
                  </a:lnTo>
                  <a:lnTo>
                    <a:pt x="713" y="2241"/>
                  </a:lnTo>
                  <a:lnTo>
                    <a:pt x="687" y="2229"/>
                  </a:lnTo>
                  <a:lnTo>
                    <a:pt x="662" y="2217"/>
                  </a:lnTo>
                  <a:lnTo>
                    <a:pt x="636" y="2204"/>
                  </a:lnTo>
                  <a:lnTo>
                    <a:pt x="612" y="2192"/>
                  </a:lnTo>
                  <a:lnTo>
                    <a:pt x="587" y="2178"/>
                  </a:lnTo>
                  <a:lnTo>
                    <a:pt x="562" y="2164"/>
                  </a:lnTo>
                  <a:lnTo>
                    <a:pt x="538" y="2149"/>
                  </a:lnTo>
                  <a:lnTo>
                    <a:pt x="514" y="2133"/>
                  </a:lnTo>
                  <a:lnTo>
                    <a:pt x="492" y="2117"/>
                  </a:lnTo>
                  <a:lnTo>
                    <a:pt x="469" y="2101"/>
                  </a:lnTo>
                  <a:lnTo>
                    <a:pt x="447" y="2084"/>
                  </a:lnTo>
                  <a:lnTo>
                    <a:pt x="425" y="2066"/>
                  </a:lnTo>
                  <a:lnTo>
                    <a:pt x="403" y="2047"/>
                  </a:lnTo>
                  <a:lnTo>
                    <a:pt x="383" y="2029"/>
                  </a:lnTo>
                  <a:lnTo>
                    <a:pt x="363" y="2010"/>
                  </a:lnTo>
                  <a:lnTo>
                    <a:pt x="342" y="1991"/>
                  </a:lnTo>
                  <a:lnTo>
                    <a:pt x="323" y="1971"/>
                  </a:lnTo>
                  <a:lnTo>
                    <a:pt x="304" y="1950"/>
                  </a:lnTo>
                  <a:lnTo>
                    <a:pt x="285" y="1929"/>
                  </a:lnTo>
                  <a:lnTo>
                    <a:pt x="266" y="1908"/>
                  </a:lnTo>
                  <a:lnTo>
                    <a:pt x="249" y="1886"/>
                  </a:lnTo>
                  <a:lnTo>
                    <a:pt x="232" y="1864"/>
                  </a:lnTo>
                  <a:lnTo>
                    <a:pt x="215" y="1841"/>
                  </a:lnTo>
                  <a:lnTo>
                    <a:pt x="199" y="1818"/>
                  </a:lnTo>
                  <a:lnTo>
                    <a:pt x="184" y="1794"/>
                  </a:lnTo>
                  <a:lnTo>
                    <a:pt x="169" y="1771"/>
                  </a:lnTo>
                  <a:lnTo>
                    <a:pt x="155" y="1746"/>
                  </a:lnTo>
                  <a:lnTo>
                    <a:pt x="141" y="1722"/>
                  </a:lnTo>
                  <a:lnTo>
                    <a:pt x="128" y="1697"/>
                  </a:lnTo>
                  <a:lnTo>
                    <a:pt x="116" y="1672"/>
                  </a:lnTo>
                  <a:lnTo>
                    <a:pt x="103" y="1646"/>
                  </a:lnTo>
                  <a:lnTo>
                    <a:pt x="92" y="1620"/>
                  </a:lnTo>
                  <a:lnTo>
                    <a:pt x="82" y="1594"/>
                  </a:lnTo>
                  <a:lnTo>
                    <a:pt x="71" y="1567"/>
                  </a:lnTo>
                  <a:lnTo>
                    <a:pt x="61" y="1540"/>
                  </a:lnTo>
                  <a:lnTo>
                    <a:pt x="53" y="1513"/>
                  </a:lnTo>
                  <a:lnTo>
                    <a:pt x="44" y="1485"/>
                  </a:lnTo>
                  <a:lnTo>
                    <a:pt x="37" y="1457"/>
                  </a:lnTo>
                  <a:lnTo>
                    <a:pt x="30" y="1429"/>
                  </a:lnTo>
                  <a:lnTo>
                    <a:pt x="24" y="1400"/>
                  </a:lnTo>
                  <a:lnTo>
                    <a:pt x="19" y="1373"/>
                  </a:lnTo>
                  <a:lnTo>
                    <a:pt x="13" y="1344"/>
                  </a:lnTo>
                  <a:lnTo>
                    <a:pt x="10" y="1314"/>
                  </a:lnTo>
                  <a:lnTo>
                    <a:pt x="7" y="1285"/>
                  </a:lnTo>
                  <a:lnTo>
                    <a:pt x="4" y="1255"/>
                  </a:lnTo>
                  <a:lnTo>
                    <a:pt x="1" y="1226"/>
                  </a:lnTo>
                  <a:lnTo>
                    <a:pt x="0" y="1196"/>
                  </a:lnTo>
                  <a:lnTo>
                    <a:pt x="0" y="1166"/>
                  </a:lnTo>
                  <a:lnTo>
                    <a:pt x="0" y="1166"/>
                  </a:lnTo>
                  <a:lnTo>
                    <a:pt x="0" y="1136"/>
                  </a:lnTo>
                  <a:lnTo>
                    <a:pt x="1" y="1106"/>
                  </a:lnTo>
                  <a:lnTo>
                    <a:pt x="4" y="1076"/>
                  </a:lnTo>
                  <a:lnTo>
                    <a:pt x="7" y="1047"/>
                  </a:lnTo>
                  <a:lnTo>
                    <a:pt x="10" y="1017"/>
                  </a:lnTo>
                  <a:lnTo>
                    <a:pt x="13" y="988"/>
                  </a:lnTo>
                  <a:lnTo>
                    <a:pt x="19" y="959"/>
                  </a:lnTo>
                  <a:lnTo>
                    <a:pt x="24" y="931"/>
                  </a:lnTo>
                  <a:lnTo>
                    <a:pt x="30" y="903"/>
                  </a:lnTo>
                  <a:lnTo>
                    <a:pt x="37" y="874"/>
                  </a:lnTo>
                  <a:lnTo>
                    <a:pt x="44" y="846"/>
                  </a:lnTo>
                  <a:lnTo>
                    <a:pt x="53" y="820"/>
                  </a:lnTo>
                  <a:lnTo>
                    <a:pt x="61" y="792"/>
                  </a:lnTo>
                  <a:lnTo>
                    <a:pt x="71" y="765"/>
                  </a:lnTo>
                  <a:lnTo>
                    <a:pt x="82" y="738"/>
                  </a:lnTo>
                  <a:lnTo>
                    <a:pt x="92" y="712"/>
                  </a:lnTo>
                  <a:lnTo>
                    <a:pt x="103" y="686"/>
                  </a:lnTo>
                  <a:lnTo>
                    <a:pt x="116" y="661"/>
                  </a:lnTo>
                  <a:lnTo>
                    <a:pt x="128" y="635"/>
                  </a:lnTo>
                  <a:lnTo>
                    <a:pt x="141" y="610"/>
                  </a:lnTo>
                  <a:lnTo>
                    <a:pt x="155" y="586"/>
                  </a:lnTo>
                  <a:lnTo>
                    <a:pt x="169" y="561"/>
                  </a:lnTo>
                  <a:lnTo>
                    <a:pt x="184" y="538"/>
                  </a:lnTo>
                  <a:lnTo>
                    <a:pt x="199" y="514"/>
                  </a:lnTo>
                  <a:lnTo>
                    <a:pt x="215" y="491"/>
                  </a:lnTo>
                  <a:lnTo>
                    <a:pt x="232" y="468"/>
                  </a:lnTo>
                  <a:lnTo>
                    <a:pt x="249" y="446"/>
                  </a:lnTo>
                  <a:lnTo>
                    <a:pt x="266" y="425"/>
                  </a:lnTo>
                  <a:lnTo>
                    <a:pt x="285" y="403"/>
                  </a:lnTo>
                  <a:lnTo>
                    <a:pt x="304" y="382"/>
                  </a:lnTo>
                  <a:lnTo>
                    <a:pt x="323" y="362"/>
                  </a:lnTo>
                  <a:lnTo>
                    <a:pt x="342" y="341"/>
                  </a:lnTo>
                  <a:lnTo>
                    <a:pt x="363" y="322"/>
                  </a:lnTo>
                  <a:lnTo>
                    <a:pt x="383" y="303"/>
                  </a:lnTo>
                  <a:lnTo>
                    <a:pt x="403" y="284"/>
                  </a:lnTo>
                  <a:lnTo>
                    <a:pt x="425" y="265"/>
                  </a:lnTo>
                  <a:lnTo>
                    <a:pt x="447" y="248"/>
                  </a:lnTo>
                  <a:lnTo>
                    <a:pt x="469" y="231"/>
                  </a:lnTo>
                  <a:lnTo>
                    <a:pt x="492" y="215"/>
                  </a:lnTo>
                  <a:lnTo>
                    <a:pt x="514" y="199"/>
                  </a:lnTo>
                  <a:lnTo>
                    <a:pt x="538" y="183"/>
                  </a:lnTo>
                  <a:lnTo>
                    <a:pt x="562" y="168"/>
                  </a:lnTo>
                  <a:lnTo>
                    <a:pt x="587" y="154"/>
                  </a:lnTo>
                  <a:lnTo>
                    <a:pt x="612" y="141"/>
                  </a:lnTo>
                  <a:lnTo>
                    <a:pt x="636" y="128"/>
                  </a:lnTo>
                  <a:lnTo>
                    <a:pt x="662" y="115"/>
                  </a:lnTo>
                  <a:lnTo>
                    <a:pt x="687" y="103"/>
                  </a:lnTo>
                  <a:lnTo>
                    <a:pt x="713" y="91"/>
                  </a:lnTo>
                  <a:lnTo>
                    <a:pt x="740" y="81"/>
                  </a:lnTo>
                  <a:lnTo>
                    <a:pt x="767" y="70"/>
                  </a:lnTo>
                  <a:lnTo>
                    <a:pt x="793" y="60"/>
                  </a:lnTo>
                  <a:lnTo>
                    <a:pt x="820" y="52"/>
                  </a:lnTo>
                  <a:lnTo>
                    <a:pt x="848" y="43"/>
                  </a:lnTo>
                  <a:lnTo>
                    <a:pt x="876" y="36"/>
                  </a:lnTo>
                  <a:lnTo>
                    <a:pt x="904" y="29"/>
                  </a:lnTo>
                  <a:lnTo>
                    <a:pt x="932" y="23"/>
                  </a:lnTo>
                  <a:lnTo>
                    <a:pt x="961" y="18"/>
                  </a:lnTo>
                  <a:lnTo>
                    <a:pt x="990" y="13"/>
                  </a:lnTo>
                  <a:lnTo>
                    <a:pt x="1019" y="9"/>
                  </a:lnTo>
                  <a:lnTo>
                    <a:pt x="1049" y="6"/>
                  </a:lnTo>
                  <a:lnTo>
                    <a:pt x="1077" y="3"/>
                  </a:lnTo>
                  <a:lnTo>
                    <a:pt x="1107" y="1"/>
                  </a:lnTo>
                  <a:lnTo>
                    <a:pt x="1137" y="0"/>
                  </a:lnTo>
                  <a:lnTo>
                    <a:pt x="1167" y="0"/>
                  </a:lnTo>
                  <a:lnTo>
                    <a:pt x="1167" y="0"/>
                  </a:lnTo>
                  <a:lnTo>
                    <a:pt x="1197" y="0"/>
                  </a:lnTo>
                  <a:lnTo>
                    <a:pt x="1227" y="1"/>
                  </a:lnTo>
                  <a:lnTo>
                    <a:pt x="1257" y="3"/>
                  </a:lnTo>
                  <a:lnTo>
                    <a:pt x="1287" y="6"/>
                  </a:lnTo>
                  <a:lnTo>
                    <a:pt x="1316" y="9"/>
                  </a:lnTo>
                  <a:lnTo>
                    <a:pt x="1346" y="13"/>
                  </a:lnTo>
                  <a:lnTo>
                    <a:pt x="1375" y="18"/>
                  </a:lnTo>
                  <a:lnTo>
                    <a:pt x="1402" y="23"/>
                  </a:lnTo>
                  <a:lnTo>
                    <a:pt x="1431" y="29"/>
                  </a:lnTo>
                  <a:lnTo>
                    <a:pt x="1459" y="36"/>
                  </a:lnTo>
                  <a:lnTo>
                    <a:pt x="1487" y="43"/>
                  </a:lnTo>
                  <a:lnTo>
                    <a:pt x="1515" y="52"/>
                  </a:lnTo>
                  <a:lnTo>
                    <a:pt x="1542" y="60"/>
                  </a:lnTo>
                  <a:lnTo>
                    <a:pt x="1569" y="70"/>
                  </a:lnTo>
                  <a:lnTo>
                    <a:pt x="1596" y="81"/>
                  </a:lnTo>
                  <a:lnTo>
                    <a:pt x="1621" y="91"/>
                  </a:lnTo>
                  <a:lnTo>
                    <a:pt x="1648" y="103"/>
                  </a:lnTo>
                  <a:lnTo>
                    <a:pt x="1674" y="115"/>
                  </a:lnTo>
                  <a:lnTo>
                    <a:pt x="1698" y="128"/>
                  </a:lnTo>
                  <a:lnTo>
                    <a:pt x="1724" y="141"/>
                  </a:lnTo>
                  <a:lnTo>
                    <a:pt x="1749" y="154"/>
                  </a:lnTo>
                  <a:lnTo>
                    <a:pt x="1773" y="168"/>
                  </a:lnTo>
                  <a:lnTo>
                    <a:pt x="1797" y="183"/>
                  </a:lnTo>
                  <a:lnTo>
                    <a:pt x="1820" y="199"/>
                  </a:lnTo>
                  <a:lnTo>
                    <a:pt x="1844" y="215"/>
                  </a:lnTo>
                  <a:lnTo>
                    <a:pt x="1866" y="231"/>
                  </a:lnTo>
                  <a:lnTo>
                    <a:pt x="1889" y="248"/>
                  </a:lnTo>
                  <a:lnTo>
                    <a:pt x="1910" y="265"/>
                  </a:lnTo>
                  <a:lnTo>
                    <a:pt x="1931" y="284"/>
                  </a:lnTo>
                  <a:lnTo>
                    <a:pt x="1953" y="303"/>
                  </a:lnTo>
                  <a:lnTo>
                    <a:pt x="1973" y="322"/>
                  </a:lnTo>
                  <a:lnTo>
                    <a:pt x="1993" y="341"/>
                  </a:lnTo>
                  <a:lnTo>
                    <a:pt x="2012" y="362"/>
                  </a:lnTo>
                  <a:lnTo>
                    <a:pt x="2032" y="382"/>
                  </a:lnTo>
                  <a:lnTo>
                    <a:pt x="2050" y="403"/>
                  </a:lnTo>
                  <a:lnTo>
                    <a:pt x="2068" y="425"/>
                  </a:lnTo>
                  <a:lnTo>
                    <a:pt x="2086" y="446"/>
                  </a:lnTo>
                  <a:lnTo>
                    <a:pt x="2103" y="468"/>
                  </a:lnTo>
                  <a:lnTo>
                    <a:pt x="2119" y="491"/>
                  </a:lnTo>
                  <a:lnTo>
                    <a:pt x="2135" y="514"/>
                  </a:lnTo>
                  <a:lnTo>
                    <a:pt x="2150" y="538"/>
                  </a:lnTo>
                  <a:lnTo>
                    <a:pt x="2165" y="561"/>
                  </a:lnTo>
                  <a:lnTo>
                    <a:pt x="2180" y="586"/>
                  </a:lnTo>
                  <a:lnTo>
                    <a:pt x="2194" y="610"/>
                  </a:lnTo>
                  <a:lnTo>
                    <a:pt x="2207" y="635"/>
                  </a:lnTo>
                  <a:lnTo>
                    <a:pt x="2220" y="661"/>
                  </a:lnTo>
                  <a:lnTo>
                    <a:pt x="2232" y="686"/>
                  </a:lnTo>
                  <a:lnTo>
                    <a:pt x="2243" y="712"/>
                  </a:lnTo>
                  <a:lnTo>
                    <a:pt x="2254" y="738"/>
                  </a:lnTo>
                  <a:lnTo>
                    <a:pt x="2264" y="765"/>
                  </a:lnTo>
                  <a:lnTo>
                    <a:pt x="2273" y="792"/>
                  </a:lnTo>
                  <a:lnTo>
                    <a:pt x="2282" y="820"/>
                  </a:lnTo>
                  <a:lnTo>
                    <a:pt x="2290" y="846"/>
                  </a:lnTo>
                  <a:lnTo>
                    <a:pt x="2298" y="874"/>
                  </a:lnTo>
                  <a:lnTo>
                    <a:pt x="2305" y="903"/>
                  </a:lnTo>
                  <a:lnTo>
                    <a:pt x="2311" y="931"/>
                  </a:lnTo>
                  <a:lnTo>
                    <a:pt x="2316" y="959"/>
                  </a:lnTo>
                  <a:lnTo>
                    <a:pt x="2321" y="988"/>
                  </a:lnTo>
                  <a:lnTo>
                    <a:pt x="2326" y="1017"/>
                  </a:lnTo>
                  <a:lnTo>
                    <a:pt x="2329" y="1047"/>
                  </a:lnTo>
                  <a:lnTo>
                    <a:pt x="2331" y="1076"/>
                  </a:lnTo>
                  <a:lnTo>
                    <a:pt x="2333" y="1106"/>
                  </a:lnTo>
                  <a:lnTo>
                    <a:pt x="2334"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Slide Number Placeholder 1">
            <a:extLst>
              <a:ext uri="{FF2B5EF4-FFF2-40B4-BE49-F238E27FC236}">
                <a16:creationId xmlns:a16="http://schemas.microsoft.com/office/drawing/2014/main" id="{57A901A0-F1C7-4AB3-8B32-42AB566AF1B0}"/>
              </a:ext>
            </a:extLst>
          </p:cNvPr>
          <p:cNvSpPr>
            <a:spLocks noGrp="1"/>
          </p:cNvSpPr>
          <p:nvPr>
            <p:ph type="sldNum" sz="quarter" idx="12"/>
          </p:nvPr>
        </p:nvSpPr>
        <p:spPr/>
        <p:txBody>
          <a:bodyPr/>
          <a:lstStyle/>
          <a:p>
            <a:fld id="{9639ED2B-37ED-4527-B698-007C17A6D46F}" type="slidenum">
              <a:rPr lang="en-US" smtClean="0"/>
              <a:t>73</a:t>
            </a:fld>
            <a:endParaRPr lang="en-US"/>
          </a:p>
        </p:txBody>
      </p:sp>
    </p:spTree>
    <p:extLst>
      <p:ext uri="{BB962C8B-B14F-4D97-AF65-F5344CB8AC3E}">
        <p14:creationId xmlns:p14="http://schemas.microsoft.com/office/powerpoint/2010/main" val="42946291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CB03B5-413A-4199-9FC9-AB7EF0A737A9}"/>
              </a:ext>
            </a:extLst>
          </p:cNvPr>
          <p:cNvSpPr>
            <a:spLocks noGrp="1"/>
          </p:cNvSpPr>
          <p:nvPr>
            <p:ph type="title"/>
          </p:nvPr>
        </p:nvSpPr>
        <p:spPr/>
        <p:txBody>
          <a:bodyPr>
            <a:normAutofit/>
          </a:bodyPr>
          <a:lstStyle/>
          <a:p>
            <a:r>
              <a:rPr lang="en-US">
                <a:ea typeface="+mj-lt"/>
                <a:cs typeface="+mj-lt"/>
              </a:rPr>
              <a:t>Report from Small Groups &amp; </a:t>
            </a:r>
            <a:r>
              <a:rPr lang="en-US">
                <a:cs typeface="Arial"/>
              </a:rPr>
              <a:t>Plenary Discussion of Plan Revisions</a:t>
            </a:r>
            <a:endParaRPr lang="en-US"/>
          </a:p>
        </p:txBody>
      </p:sp>
      <p:grpSp>
        <p:nvGrpSpPr>
          <p:cNvPr id="11" name="Group 4">
            <a:extLst>
              <a:ext uri="{FF2B5EF4-FFF2-40B4-BE49-F238E27FC236}">
                <a16:creationId xmlns:a16="http://schemas.microsoft.com/office/drawing/2014/main" id="{352638D9-EBBE-467F-95B4-9F6F79F44BAF}"/>
              </a:ext>
            </a:extLst>
          </p:cNvPr>
          <p:cNvGrpSpPr>
            <a:grpSpLocks noChangeAspect="1"/>
          </p:cNvGrpSpPr>
          <p:nvPr/>
        </p:nvGrpSpPr>
        <p:grpSpPr bwMode="auto">
          <a:xfrm>
            <a:off x="10176930" y="2145864"/>
            <a:ext cx="1268942" cy="1046950"/>
            <a:chOff x="1222" y="0"/>
            <a:chExt cx="5236" cy="4320"/>
          </a:xfrm>
          <a:solidFill>
            <a:schemeClr val="bg1"/>
          </a:solidFill>
        </p:grpSpPr>
        <p:sp>
          <p:nvSpPr>
            <p:cNvPr id="12" name="Freeform 5">
              <a:extLst>
                <a:ext uri="{FF2B5EF4-FFF2-40B4-BE49-F238E27FC236}">
                  <a16:creationId xmlns:a16="http://schemas.microsoft.com/office/drawing/2014/main" id="{5CABBD93-84E3-40A2-B9F9-B1C6BDE2EBDE}"/>
                </a:ext>
              </a:extLst>
            </p:cNvPr>
            <p:cNvSpPr>
              <a:spLocks/>
            </p:cNvSpPr>
            <p:nvPr/>
          </p:nvSpPr>
          <p:spPr bwMode="auto">
            <a:xfrm>
              <a:off x="1222" y="903"/>
              <a:ext cx="3278" cy="3417"/>
            </a:xfrm>
            <a:custGeom>
              <a:avLst/>
              <a:gdLst>
                <a:gd name="T0" fmla="*/ 7334 w 16392"/>
                <a:gd name="T1" fmla="*/ 72 h 17085"/>
                <a:gd name="T2" fmla="*/ 6287 w 16392"/>
                <a:gd name="T3" fmla="*/ 256 h 17085"/>
                <a:gd name="T4" fmla="*/ 5267 w 16392"/>
                <a:gd name="T5" fmla="*/ 542 h 17085"/>
                <a:gd name="T6" fmla="*/ 4289 w 16392"/>
                <a:gd name="T7" fmla="*/ 928 h 17085"/>
                <a:gd name="T8" fmla="*/ 3369 w 16392"/>
                <a:gd name="T9" fmla="*/ 1415 h 17085"/>
                <a:gd name="T10" fmla="*/ 2522 w 16392"/>
                <a:gd name="T11" fmla="*/ 2002 h 17085"/>
                <a:gd name="T12" fmla="*/ 1761 w 16392"/>
                <a:gd name="T13" fmla="*/ 2689 h 17085"/>
                <a:gd name="T14" fmla="*/ 1259 w 16392"/>
                <a:gd name="T15" fmla="*/ 3267 h 17085"/>
                <a:gd name="T16" fmla="*/ 839 w 16392"/>
                <a:gd name="T17" fmla="*/ 3877 h 17085"/>
                <a:gd name="T18" fmla="*/ 503 w 16392"/>
                <a:gd name="T19" fmla="*/ 4512 h 17085"/>
                <a:gd name="T20" fmla="*/ 253 w 16392"/>
                <a:gd name="T21" fmla="*/ 5163 h 17085"/>
                <a:gd name="T22" fmla="*/ 89 w 16392"/>
                <a:gd name="T23" fmla="*/ 5827 h 17085"/>
                <a:gd name="T24" fmla="*/ 9 w 16392"/>
                <a:gd name="T25" fmla="*/ 6499 h 17085"/>
                <a:gd name="T26" fmla="*/ 13 w 16392"/>
                <a:gd name="T27" fmla="*/ 7172 h 17085"/>
                <a:gd name="T28" fmla="*/ 102 w 16392"/>
                <a:gd name="T29" fmla="*/ 7843 h 17085"/>
                <a:gd name="T30" fmla="*/ 275 w 16392"/>
                <a:gd name="T31" fmla="*/ 8505 h 17085"/>
                <a:gd name="T32" fmla="*/ 532 w 16392"/>
                <a:gd name="T33" fmla="*/ 9152 h 17085"/>
                <a:gd name="T34" fmla="*/ 873 w 16392"/>
                <a:gd name="T35" fmla="*/ 9781 h 17085"/>
                <a:gd name="T36" fmla="*/ 1298 w 16392"/>
                <a:gd name="T37" fmla="*/ 10385 h 17085"/>
                <a:gd name="T38" fmla="*/ 1807 w 16392"/>
                <a:gd name="T39" fmla="*/ 10959 h 17085"/>
                <a:gd name="T40" fmla="*/ 2399 w 16392"/>
                <a:gd name="T41" fmla="*/ 11498 h 17085"/>
                <a:gd name="T42" fmla="*/ 2829 w 16392"/>
                <a:gd name="T43" fmla="*/ 12018 h 17085"/>
                <a:gd name="T44" fmla="*/ 2723 w 16392"/>
                <a:gd name="T45" fmla="*/ 12986 h 17085"/>
                <a:gd name="T46" fmla="*/ 2488 w 16392"/>
                <a:gd name="T47" fmla="*/ 14210 h 17085"/>
                <a:gd name="T48" fmla="*/ 2067 w 16392"/>
                <a:gd name="T49" fmla="*/ 15709 h 17085"/>
                <a:gd name="T50" fmla="*/ 1840 w 16392"/>
                <a:gd name="T51" fmla="*/ 16463 h 17085"/>
                <a:gd name="T52" fmla="*/ 1917 w 16392"/>
                <a:gd name="T53" fmla="*/ 16772 h 17085"/>
                <a:gd name="T54" fmla="*/ 2135 w 16392"/>
                <a:gd name="T55" fmla="*/ 16997 h 17085"/>
                <a:gd name="T56" fmla="*/ 2449 w 16392"/>
                <a:gd name="T57" fmla="*/ 17085 h 17085"/>
                <a:gd name="T58" fmla="*/ 2640 w 16392"/>
                <a:gd name="T59" fmla="*/ 17053 h 17085"/>
                <a:gd name="T60" fmla="*/ 2817 w 16392"/>
                <a:gd name="T61" fmla="*/ 16960 h 17085"/>
                <a:gd name="T62" fmla="*/ 4581 w 16392"/>
                <a:gd name="T63" fmla="*/ 15687 h 17085"/>
                <a:gd name="T64" fmla="*/ 6651 w 16392"/>
                <a:gd name="T65" fmla="*/ 14209 h 17085"/>
                <a:gd name="T66" fmla="*/ 7826 w 16392"/>
                <a:gd name="T67" fmla="*/ 13579 h 17085"/>
                <a:gd name="T68" fmla="*/ 9318 w 16392"/>
                <a:gd name="T69" fmla="*/ 13599 h 17085"/>
                <a:gd name="T70" fmla="*/ 10774 w 16392"/>
                <a:gd name="T71" fmla="*/ 13425 h 17085"/>
                <a:gd name="T72" fmla="*/ 12166 w 16392"/>
                <a:gd name="T73" fmla="*/ 13066 h 17085"/>
                <a:gd name="T74" fmla="*/ 13462 w 16392"/>
                <a:gd name="T75" fmla="*/ 12530 h 17085"/>
                <a:gd name="T76" fmla="*/ 14129 w 16392"/>
                <a:gd name="T77" fmla="*/ 12159 h 17085"/>
                <a:gd name="T78" fmla="*/ 14692 w 16392"/>
                <a:gd name="T79" fmla="*/ 11782 h 17085"/>
                <a:gd name="T80" fmla="*/ 15216 w 16392"/>
                <a:gd name="T81" fmla="*/ 11364 h 17085"/>
                <a:gd name="T82" fmla="*/ 15697 w 16392"/>
                <a:gd name="T83" fmla="*/ 10908 h 17085"/>
                <a:gd name="T84" fmla="*/ 16131 w 16392"/>
                <a:gd name="T85" fmla="*/ 10414 h 17085"/>
                <a:gd name="T86" fmla="*/ 16057 w 16392"/>
                <a:gd name="T87" fmla="*/ 10031 h 17085"/>
                <a:gd name="T88" fmla="*/ 14583 w 16392"/>
                <a:gd name="T89" fmla="*/ 9767 h 17085"/>
                <a:gd name="T90" fmla="*/ 13455 w 16392"/>
                <a:gd name="T91" fmla="*/ 9426 h 17085"/>
                <a:gd name="T92" fmla="*/ 12508 w 16392"/>
                <a:gd name="T93" fmla="*/ 9035 h 17085"/>
                <a:gd name="T94" fmla="*/ 11637 w 16392"/>
                <a:gd name="T95" fmla="*/ 8574 h 17085"/>
                <a:gd name="T96" fmla="*/ 10847 w 16392"/>
                <a:gd name="T97" fmla="*/ 8049 h 17085"/>
                <a:gd name="T98" fmla="*/ 10141 w 16392"/>
                <a:gd name="T99" fmla="*/ 7467 h 17085"/>
                <a:gd name="T100" fmla="*/ 9520 w 16392"/>
                <a:gd name="T101" fmla="*/ 6835 h 17085"/>
                <a:gd name="T102" fmla="*/ 8988 w 16392"/>
                <a:gd name="T103" fmla="*/ 6157 h 17085"/>
                <a:gd name="T104" fmla="*/ 8545 w 16392"/>
                <a:gd name="T105" fmla="*/ 5443 h 17085"/>
                <a:gd name="T106" fmla="*/ 8196 w 16392"/>
                <a:gd name="T107" fmla="*/ 4696 h 17085"/>
                <a:gd name="T108" fmla="*/ 7942 w 16392"/>
                <a:gd name="T109" fmla="*/ 3924 h 17085"/>
                <a:gd name="T110" fmla="*/ 7787 w 16392"/>
                <a:gd name="T111" fmla="*/ 3133 h 17085"/>
                <a:gd name="T112" fmla="*/ 7731 w 16392"/>
                <a:gd name="T113" fmla="*/ 2330 h 17085"/>
                <a:gd name="T114" fmla="*/ 7778 w 16392"/>
                <a:gd name="T115" fmla="*/ 1522 h 17085"/>
                <a:gd name="T116" fmla="*/ 7931 w 16392"/>
                <a:gd name="T117" fmla="*/ 714 h 17085"/>
                <a:gd name="T118" fmla="*/ 8157 w 16392"/>
                <a:gd name="T119" fmla="*/ 0 h 17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92" h="17085">
                  <a:moveTo>
                    <a:pt x="8157" y="0"/>
                  </a:moveTo>
                  <a:lnTo>
                    <a:pt x="8157" y="0"/>
                  </a:lnTo>
                  <a:lnTo>
                    <a:pt x="8040" y="7"/>
                  </a:lnTo>
                  <a:lnTo>
                    <a:pt x="7921" y="14"/>
                  </a:lnTo>
                  <a:lnTo>
                    <a:pt x="7804" y="23"/>
                  </a:lnTo>
                  <a:lnTo>
                    <a:pt x="7686" y="33"/>
                  </a:lnTo>
                  <a:lnTo>
                    <a:pt x="7569" y="45"/>
                  </a:lnTo>
                  <a:lnTo>
                    <a:pt x="7451" y="58"/>
                  </a:lnTo>
                  <a:lnTo>
                    <a:pt x="7334" y="72"/>
                  </a:lnTo>
                  <a:lnTo>
                    <a:pt x="7217" y="88"/>
                  </a:lnTo>
                  <a:lnTo>
                    <a:pt x="7100" y="104"/>
                  </a:lnTo>
                  <a:lnTo>
                    <a:pt x="6983" y="122"/>
                  </a:lnTo>
                  <a:lnTo>
                    <a:pt x="6867" y="141"/>
                  </a:lnTo>
                  <a:lnTo>
                    <a:pt x="6750" y="162"/>
                  </a:lnTo>
                  <a:lnTo>
                    <a:pt x="6634" y="183"/>
                  </a:lnTo>
                  <a:lnTo>
                    <a:pt x="6518" y="206"/>
                  </a:lnTo>
                  <a:lnTo>
                    <a:pt x="6403" y="231"/>
                  </a:lnTo>
                  <a:lnTo>
                    <a:pt x="6287" y="256"/>
                  </a:lnTo>
                  <a:lnTo>
                    <a:pt x="6172" y="282"/>
                  </a:lnTo>
                  <a:lnTo>
                    <a:pt x="6058" y="311"/>
                  </a:lnTo>
                  <a:lnTo>
                    <a:pt x="5943" y="340"/>
                  </a:lnTo>
                  <a:lnTo>
                    <a:pt x="5830" y="371"/>
                  </a:lnTo>
                  <a:lnTo>
                    <a:pt x="5716" y="402"/>
                  </a:lnTo>
                  <a:lnTo>
                    <a:pt x="5604" y="435"/>
                  </a:lnTo>
                  <a:lnTo>
                    <a:pt x="5491" y="469"/>
                  </a:lnTo>
                  <a:lnTo>
                    <a:pt x="5379" y="504"/>
                  </a:lnTo>
                  <a:lnTo>
                    <a:pt x="5267" y="542"/>
                  </a:lnTo>
                  <a:lnTo>
                    <a:pt x="5156" y="579"/>
                  </a:lnTo>
                  <a:lnTo>
                    <a:pt x="5046" y="619"/>
                  </a:lnTo>
                  <a:lnTo>
                    <a:pt x="4936" y="659"/>
                  </a:lnTo>
                  <a:lnTo>
                    <a:pt x="4827" y="701"/>
                  </a:lnTo>
                  <a:lnTo>
                    <a:pt x="4718" y="744"/>
                  </a:lnTo>
                  <a:lnTo>
                    <a:pt x="4610" y="788"/>
                  </a:lnTo>
                  <a:lnTo>
                    <a:pt x="4503" y="833"/>
                  </a:lnTo>
                  <a:lnTo>
                    <a:pt x="4396" y="880"/>
                  </a:lnTo>
                  <a:lnTo>
                    <a:pt x="4289" y="928"/>
                  </a:lnTo>
                  <a:lnTo>
                    <a:pt x="4185" y="977"/>
                  </a:lnTo>
                  <a:lnTo>
                    <a:pt x="4080" y="1028"/>
                  </a:lnTo>
                  <a:lnTo>
                    <a:pt x="3976" y="1080"/>
                  </a:lnTo>
                  <a:lnTo>
                    <a:pt x="3873" y="1132"/>
                  </a:lnTo>
                  <a:lnTo>
                    <a:pt x="3770" y="1187"/>
                  </a:lnTo>
                  <a:lnTo>
                    <a:pt x="3668" y="1242"/>
                  </a:lnTo>
                  <a:lnTo>
                    <a:pt x="3568" y="1299"/>
                  </a:lnTo>
                  <a:lnTo>
                    <a:pt x="3469" y="1356"/>
                  </a:lnTo>
                  <a:lnTo>
                    <a:pt x="3369" y="1415"/>
                  </a:lnTo>
                  <a:lnTo>
                    <a:pt x="3271" y="1476"/>
                  </a:lnTo>
                  <a:lnTo>
                    <a:pt x="3174" y="1538"/>
                  </a:lnTo>
                  <a:lnTo>
                    <a:pt x="3077" y="1600"/>
                  </a:lnTo>
                  <a:lnTo>
                    <a:pt x="2982" y="1664"/>
                  </a:lnTo>
                  <a:lnTo>
                    <a:pt x="2888" y="1729"/>
                  </a:lnTo>
                  <a:lnTo>
                    <a:pt x="2795" y="1796"/>
                  </a:lnTo>
                  <a:lnTo>
                    <a:pt x="2702" y="1864"/>
                  </a:lnTo>
                  <a:lnTo>
                    <a:pt x="2612" y="1933"/>
                  </a:lnTo>
                  <a:lnTo>
                    <a:pt x="2522" y="2002"/>
                  </a:lnTo>
                  <a:lnTo>
                    <a:pt x="2432" y="2074"/>
                  </a:lnTo>
                  <a:lnTo>
                    <a:pt x="2344" y="2147"/>
                  </a:lnTo>
                  <a:lnTo>
                    <a:pt x="2258" y="2220"/>
                  </a:lnTo>
                  <a:lnTo>
                    <a:pt x="2171" y="2296"/>
                  </a:lnTo>
                  <a:lnTo>
                    <a:pt x="2087" y="2372"/>
                  </a:lnTo>
                  <a:lnTo>
                    <a:pt x="2004" y="2450"/>
                  </a:lnTo>
                  <a:lnTo>
                    <a:pt x="1921" y="2528"/>
                  </a:lnTo>
                  <a:lnTo>
                    <a:pt x="1841" y="2608"/>
                  </a:lnTo>
                  <a:lnTo>
                    <a:pt x="1761" y="2689"/>
                  </a:lnTo>
                  <a:lnTo>
                    <a:pt x="1683" y="2771"/>
                  </a:lnTo>
                  <a:lnTo>
                    <a:pt x="1606" y="2855"/>
                  </a:lnTo>
                  <a:lnTo>
                    <a:pt x="1530" y="2940"/>
                  </a:lnTo>
                  <a:lnTo>
                    <a:pt x="1530" y="2940"/>
                  </a:lnTo>
                  <a:lnTo>
                    <a:pt x="1474" y="3005"/>
                  </a:lnTo>
                  <a:lnTo>
                    <a:pt x="1418" y="3070"/>
                  </a:lnTo>
                  <a:lnTo>
                    <a:pt x="1365" y="3135"/>
                  </a:lnTo>
                  <a:lnTo>
                    <a:pt x="1311" y="3200"/>
                  </a:lnTo>
                  <a:lnTo>
                    <a:pt x="1259" y="3267"/>
                  </a:lnTo>
                  <a:lnTo>
                    <a:pt x="1209" y="3334"/>
                  </a:lnTo>
                  <a:lnTo>
                    <a:pt x="1158" y="3400"/>
                  </a:lnTo>
                  <a:lnTo>
                    <a:pt x="1109" y="3467"/>
                  </a:lnTo>
                  <a:lnTo>
                    <a:pt x="1062" y="3535"/>
                  </a:lnTo>
                  <a:lnTo>
                    <a:pt x="1015" y="3603"/>
                  </a:lnTo>
                  <a:lnTo>
                    <a:pt x="969" y="3671"/>
                  </a:lnTo>
                  <a:lnTo>
                    <a:pt x="925" y="3740"/>
                  </a:lnTo>
                  <a:lnTo>
                    <a:pt x="882" y="3808"/>
                  </a:lnTo>
                  <a:lnTo>
                    <a:pt x="839" y="3877"/>
                  </a:lnTo>
                  <a:lnTo>
                    <a:pt x="797" y="3947"/>
                  </a:lnTo>
                  <a:lnTo>
                    <a:pt x="757" y="4016"/>
                  </a:lnTo>
                  <a:lnTo>
                    <a:pt x="718" y="4087"/>
                  </a:lnTo>
                  <a:lnTo>
                    <a:pt x="680" y="4156"/>
                  </a:lnTo>
                  <a:lnTo>
                    <a:pt x="642" y="4226"/>
                  </a:lnTo>
                  <a:lnTo>
                    <a:pt x="606" y="4298"/>
                  </a:lnTo>
                  <a:lnTo>
                    <a:pt x="571" y="4368"/>
                  </a:lnTo>
                  <a:lnTo>
                    <a:pt x="536" y="4440"/>
                  </a:lnTo>
                  <a:lnTo>
                    <a:pt x="503" y="4512"/>
                  </a:lnTo>
                  <a:lnTo>
                    <a:pt x="472" y="4583"/>
                  </a:lnTo>
                  <a:lnTo>
                    <a:pt x="441" y="4655"/>
                  </a:lnTo>
                  <a:lnTo>
                    <a:pt x="411" y="4726"/>
                  </a:lnTo>
                  <a:lnTo>
                    <a:pt x="383" y="4799"/>
                  </a:lnTo>
                  <a:lnTo>
                    <a:pt x="355" y="4871"/>
                  </a:lnTo>
                  <a:lnTo>
                    <a:pt x="328" y="4944"/>
                  </a:lnTo>
                  <a:lnTo>
                    <a:pt x="302" y="5017"/>
                  </a:lnTo>
                  <a:lnTo>
                    <a:pt x="278" y="5089"/>
                  </a:lnTo>
                  <a:lnTo>
                    <a:pt x="253" y="5163"/>
                  </a:lnTo>
                  <a:lnTo>
                    <a:pt x="231" y="5236"/>
                  </a:lnTo>
                  <a:lnTo>
                    <a:pt x="209" y="5309"/>
                  </a:lnTo>
                  <a:lnTo>
                    <a:pt x="189" y="5383"/>
                  </a:lnTo>
                  <a:lnTo>
                    <a:pt x="170" y="5456"/>
                  </a:lnTo>
                  <a:lnTo>
                    <a:pt x="152" y="5530"/>
                  </a:lnTo>
                  <a:lnTo>
                    <a:pt x="135" y="5605"/>
                  </a:lnTo>
                  <a:lnTo>
                    <a:pt x="119" y="5679"/>
                  </a:lnTo>
                  <a:lnTo>
                    <a:pt x="103" y="5753"/>
                  </a:lnTo>
                  <a:lnTo>
                    <a:pt x="89" y="5827"/>
                  </a:lnTo>
                  <a:lnTo>
                    <a:pt x="76" y="5902"/>
                  </a:lnTo>
                  <a:lnTo>
                    <a:pt x="64" y="5975"/>
                  </a:lnTo>
                  <a:lnTo>
                    <a:pt x="52" y="6050"/>
                  </a:lnTo>
                  <a:lnTo>
                    <a:pt x="43" y="6125"/>
                  </a:lnTo>
                  <a:lnTo>
                    <a:pt x="34" y="6200"/>
                  </a:lnTo>
                  <a:lnTo>
                    <a:pt x="26" y="6274"/>
                  </a:lnTo>
                  <a:lnTo>
                    <a:pt x="19" y="6349"/>
                  </a:lnTo>
                  <a:lnTo>
                    <a:pt x="13" y="6424"/>
                  </a:lnTo>
                  <a:lnTo>
                    <a:pt x="9" y="6499"/>
                  </a:lnTo>
                  <a:lnTo>
                    <a:pt x="5" y="6573"/>
                  </a:lnTo>
                  <a:lnTo>
                    <a:pt x="2" y="6648"/>
                  </a:lnTo>
                  <a:lnTo>
                    <a:pt x="1" y="6723"/>
                  </a:lnTo>
                  <a:lnTo>
                    <a:pt x="0" y="6799"/>
                  </a:lnTo>
                  <a:lnTo>
                    <a:pt x="1" y="6873"/>
                  </a:lnTo>
                  <a:lnTo>
                    <a:pt x="2" y="6948"/>
                  </a:lnTo>
                  <a:lnTo>
                    <a:pt x="4" y="7023"/>
                  </a:lnTo>
                  <a:lnTo>
                    <a:pt x="9" y="7098"/>
                  </a:lnTo>
                  <a:lnTo>
                    <a:pt x="13" y="7172"/>
                  </a:lnTo>
                  <a:lnTo>
                    <a:pt x="18" y="7247"/>
                  </a:lnTo>
                  <a:lnTo>
                    <a:pt x="26" y="7322"/>
                  </a:lnTo>
                  <a:lnTo>
                    <a:pt x="33" y="7396"/>
                  </a:lnTo>
                  <a:lnTo>
                    <a:pt x="42" y="7471"/>
                  </a:lnTo>
                  <a:lnTo>
                    <a:pt x="52" y="7546"/>
                  </a:lnTo>
                  <a:lnTo>
                    <a:pt x="63" y="7620"/>
                  </a:lnTo>
                  <a:lnTo>
                    <a:pt x="75" y="7694"/>
                  </a:lnTo>
                  <a:lnTo>
                    <a:pt x="88" y="7768"/>
                  </a:lnTo>
                  <a:lnTo>
                    <a:pt x="102" y="7843"/>
                  </a:lnTo>
                  <a:lnTo>
                    <a:pt x="116" y="7916"/>
                  </a:lnTo>
                  <a:lnTo>
                    <a:pt x="134" y="7990"/>
                  </a:lnTo>
                  <a:lnTo>
                    <a:pt x="151" y="8065"/>
                  </a:lnTo>
                  <a:lnTo>
                    <a:pt x="169" y="8139"/>
                  </a:lnTo>
                  <a:lnTo>
                    <a:pt x="188" y="8212"/>
                  </a:lnTo>
                  <a:lnTo>
                    <a:pt x="208" y="8285"/>
                  </a:lnTo>
                  <a:lnTo>
                    <a:pt x="230" y="8359"/>
                  </a:lnTo>
                  <a:lnTo>
                    <a:pt x="251" y="8431"/>
                  </a:lnTo>
                  <a:lnTo>
                    <a:pt x="275" y="8505"/>
                  </a:lnTo>
                  <a:lnTo>
                    <a:pt x="299" y="8577"/>
                  </a:lnTo>
                  <a:lnTo>
                    <a:pt x="325" y="8650"/>
                  </a:lnTo>
                  <a:lnTo>
                    <a:pt x="352" y="8723"/>
                  </a:lnTo>
                  <a:lnTo>
                    <a:pt x="379" y="8794"/>
                  </a:lnTo>
                  <a:lnTo>
                    <a:pt x="407" y="8867"/>
                  </a:lnTo>
                  <a:lnTo>
                    <a:pt x="437" y="8938"/>
                  </a:lnTo>
                  <a:lnTo>
                    <a:pt x="468" y="9010"/>
                  </a:lnTo>
                  <a:lnTo>
                    <a:pt x="499" y="9081"/>
                  </a:lnTo>
                  <a:lnTo>
                    <a:pt x="532" y="9152"/>
                  </a:lnTo>
                  <a:lnTo>
                    <a:pt x="566" y="9223"/>
                  </a:lnTo>
                  <a:lnTo>
                    <a:pt x="601" y="9294"/>
                  </a:lnTo>
                  <a:lnTo>
                    <a:pt x="637" y="9364"/>
                  </a:lnTo>
                  <a:lnTo>
                    <a:pt x="673" y="9435"/>
                  </a:lnTo>
                  <a:lnTo>
                    <a:pt x="712" y="9504"/>
                  </a:lnTo>
                  <a:lnTo>
                    <a:pt x="750" y="9574"/>
                  </a:lnTo>
                  <a:lnTo>
                    <a:pt x="791" y="9643"/>
                  </a:lnTo>
                  <a:lnTo>
                    <a:pt x="831" y="9712"/>
                  </a:lnTo>
                  <a:lnTo>
                    <a:pt x="873" y="9781"/>
                  </a:lnTo>
                  <a:lnTo>
                    <a:pt x="917" y="9849"/>
                  </a:lnTo>
                  <a:lnTo>
                    <a:pt x="961" y="9917"/>
                  </a:lnTo>
                  <a:lnTo>
                    <a:pt x="1006" y="9986"/>
                  </a:lnTo>
                  <a:lnTo>
                    <a:pt x="1053" y="10053"/>
                  </a:lnTo>
                  <a:lnTo>
                    <a:pt x="1100" y="10120"/>
                  </a:lnTo>
                  <a:lnTo>
                    <a:pt x="1148" y="10186"/>
                  </a:lnTo>
                  <a:lnTo>
                    <a:pt x="1197" y="10253"/>
                  </a:lnTo>
                  <a:lnTo>
                    <a:pt x="1247" y="10319"/>
                  </a:lnTo>
                  <a:lnTo>
                    <a:pt x="1298" y="10385"/>
                  </a:lnTo>
                  <a:lnTo>
                    <a:pt x="1351" y="10450"/>
                  </a:lnTo>
                  <a:lnTo>
                    <a:pt x="1404" y="10515"/>
                  </a:lnTo>
                  <a:lnTo>
                    <a:pt x="1459" y="10579"/>
                  </a:lnTo>
                  <a:lnTo>
                    <a:pt x="1514" y="10645"/>
                  </a:lnTo>
                  <a:lnTo>
                    <a:pt x="1571" y="10708"/>
                  </a:lnTo>
                  <a:lnTo>
                    <a:pt x="1629" y="10772"/>
                  </a:lnTo>
                  <a:lnTo>
                    <a:pt x="1687" y="10835"/>
                  </a:lnTo>
                  <a:lnTo>
                    <a:pt x="1746" y="10896"/>
                  </a:lnTo>
                  <a:lnTo>
                    <a:pt x="1807" y="10959"/>
                  </a:lnTo>
                  <a:lnTo>
                    <a:pt x="1869" y="11020"/>
                  </a:lnTo>
                  <a:lnTo>
                    <a:pt x="1931" y="11082"/>
                  </a:lnTo>
                  <a:lnTo>
                    <a:pt x="1995" y="11143"/>
                  </a:lnTo>
                  <a:lnTo>
                    <a:pt x="2060" y="11203"/>
                  </a:lnTo>
                  <a:lnTo>
                    <a:pt x="2125" y="11263"/>
                  </a:lnTo>
                  <a:lnTo>
                    <a:pt x="2193" y="11323"/>
                  </a:lnTo>
                  <a:lnTo>
                    <a:pt x="2260" y="11381"/>
                  </a:lnTo>
                  <a:lnTo>
                    <a:pt x="2329" y="11440"/>
                  </a:lnTo>
                  <a:lnTo>
                    <a:pt x="2399" y="11498"/>
                  </a:lnTo>
                  <a:lnTo>
                    <a:pt x="2469" y="11555"/>
                  </a:lnTo>
                  <a:lnTo>
                    <a:pt x="2542" y="11613"/>
                  </a:lnTo>
                  <a:lnTo>
                    <a:pt x="2615" y="11668"/>
                  </a:lnTo>
                  <a:lnTo>
                    <a:pt x="2689" y="11725"/>
                  </a:lnTo>
                  <a:lnTo>
                    <a:pt x="2764" y="11781"/>
                  </a:lnTo>
                  <a:lnTo>
                    <a:pt x="2840" y="11835"/>
                  </a:lnTo>
                  <a:lnTo>
                    <a:pt x="2840" y="11835"/>
                  </a:lnTo>
                  <a:lnTo>
                    <a:pt x="2835" y="11925"/>
                  </a:lnTo>
                  <a:lnTo>
                    <a:pt x="2829" y="12018"/>
                  </a:lnTo>
                  <a:lnTo>
                    <a:pt x="2821" y="12114"/>
                  </a:lnTo>
                  <a:lnTo>
                    <a:pt x="2814" y="12212"/>
                  </a:lnTo>
                  <a:lnTo>
                    <a:pt x="2804" y="12313"/>
                  </a:lnTo>
                  <a:lnTo>
                    <a:pt x="2794" y="12418"/>
                  </a:lnTo>
                  <a:lnTo>
                    <a:pt x="2783" y="12525"/>
                  </a:lnTo>
                  <a:lnTo>
                    <a:pt x="2770" y="12636"/>
                  </a:lnTo>
                  <a:lnTo>
                    <a:pt x="2756" y="12749"/>
                  </a:lnTo>
                  <a:lnTo>
                    <a:pt x="2740" y="12866"/>
                  </a:lnTo>
                  <a:lnTo>
                    <a:pt x="2723" y="12986"/>
                  </a:lnTo>
                  <a:lnTo>
                    <a:pt x="2705" y="13109"/>
                  </a:lnTo>
                  <a:lnTo>
                    <a:pt x="2684" y="13235"/>
                  </a:lnTo>
                  <a:lnTo>
                    <a:pt x="2662" y="13364"/>
                  </a:lnTo>
                  <a:lnTo>
                    <a:pt x="2637" y="13496"/>
                  </a:lnTo>
                  <a:lnTo>
                    <a:pt x="2612" y="13633"/>
                  </a:lnTo>
                  <a:lnTo>
                    <a:pt x="2584" y="13772"/>
                  </a:lnTo>
                  <a:lnTo>
                    <a:pt x="2554" y="13914"/>
                  </a:lnTo>
                  <a:lnTo>
                    <a:pt x="2522" y="14060"/>
                  </a:lnTo>
                  <a:lnTo>
                    <a:pt x="2488" y="14210"/>
                  </a:lnTo>
                  <a:lnTo>
                    <a:pt x="2451" y="14362"/>
                  </a:lnTo>
                  <a:lnTo>
                    <a:pt x="2412" y="14518"/>
                  </a:lnTo>
                  <a:lnTo>
                    <a:pt x="2371" y="14677"/>
                  </a:lnTo>
                  <a:lnTo>
                    <a:pt x="2326" y="14841"/>
                  </a:lnTo>
                  <a:lnTo>
                    <a:pt x="2280" y="15007"/>
                  </a:lnTo>
                  <a:lnTo>
                    <a:pt x="2231" y="15177"/>
                  </a:lnTo>
                  <a:lnTo>
                    <a:pt x="2179" y="15351"/>
                  </a:lnTo>
                  <a:lnTo>
                    <a:pt x="2124" y="15528"/>
                  </a:lnTo>
                  <a:lnTo>
                    <a:pt x="2067" y="15709"/>
                  </a:lnTo>
                  <a:lnTo>
                    <a:pt x="2006" y="15893"/>
                  </a:lnTo>
                  <a:lnTo>
                    <a:pt x="1943" y="16081"/>
                  </a:lnTo>
                  <a:lnTo>
                    <a:pt x="1875" y="16274"/>
                  </a:lnTo>
                  <a:lnTo>
                    <a:pt x="1875" y="16274"/>
                  </a:lnTo>
                  <a:lnTo>
                    <a:pt x="1864" y="16312"/>
                  </a:lnTo>
                  <a:lnTo>
                    <a:pt x="1854" y="16349"/>
                  </a:lnTo>
                  <a:lnTo>
                    <a:pt x="1846" y="16388"/>
                  </a:lnTo>
                  <a:lnTo>
                    <a:pt x="1842" y="16425"/>
                  </a:lnTo>
                  <a:lnTo>
                    <a:pt x="1840" y="16463"/>
                  </a:lnTo>
                  <a:lnTo>
                    <a:pt x="1840" y="16499"/>
                  </a:lnTo>
                  <a:lnTo>
                    <a:pt x="1842" y="16535"/>
                  </a:lnTo>
                  <a:lnTo>
                    <a:pt x="1846" y="16571"/>
                  </a:lnTo>
                  <a:lnTo>
                    <a:pt x="1854" y="16607"/>
                  </a:lnTo>
                  <a:lnTo>
                    <a:pt x="1863" y="16642"/>
                  </a:lnTo>
                  <a:lnTo>
                    <a:pt x="1873" y="16675"/>
                  </a:lnTo>
                  <a:lnTo>
                    <a:pt x="1886" y="16708"/>
                  </a:lnTo>
                  <a:lnTo>
                    <a:pt x="1901" y="16741"/>
                  </a:lnTo>
                  <a:lnTo>
                    <a:pt x="1917" y="16772"/>
                  </a:lnTo>
                  <a:lnTo>
                    <a:pt x="1935" y="16802"/>
                  </a:lnTo>
                  <a:lnTo>
                    <a:pt x="1955" y="16831"/>
                  </a:lnTo>
                  <a:lnTo>
                    <a:pt x="1977" y="16860"/>
                  </a:lnTo>
                  <a:lnTo>
                    <a:pt x="1999" y="16885"/>
                  </a:lnTo>
                  <a:lnTo>
                    <a:pt x="2024" y="16911"/>
                  </a:lnTo>
                  <a:lnTo>
                    <a:pt x="2050" y="16936"/>
                  </a:lnTo>
                  <a:lnTo>
                    <a:pt x="2077" y="16958"/>
                  </a:lnTo>
                  <a:lnTo>
                    <a:pt x="2106" y="16978"/>
                  </a:lnTo>
                  <a:lnTo>
                    <a:pt x="2135" y="16997"/>
                  </a:lnTo>
                  <a:lnTo>
                    <a:pt x="2166" y="17015"/>
                  </a:lnTo>
                  <a:lnTo>
                    <a:pt x="2198" y="17031"/>
                  </a:lnTo>
                  <a:lnTo>
                    <a:pt x="2231" y="17044"/>
                  </a:lnTo>
                  <a:lnTo>
                    <a:pt x="2265" y="17056"/>
                  </a:lnTo>
                  <a:lnTo>
                    <a:pt x="2301" y="17067"/>
                  </a:lnTo>
                  <a:lnTo>
                    <a:pt x="2337" y="17074"/>
                  </a:lnTo>
                  <a:lnTo>
                    <a:pt x="2373" y="17080"/>
                  </a:lnTo>
                  <a:lnTo>
                    <a:pt x="2411" y="17084"/>
                  </a:lnTo>
                  <a:lnTo>
                    <a:pt x="2449" y="17085"/>
                  </a:lnTo>
                  <a:lnTo>
                    <a:pt x="2449" y="17085"/>
                  </a:lnTo>
                  <a:lnTo>
                    <a:pt x="2473" y="17084"/>
                  </a:lnTo>
                  <a:lnTo>
                    <a:pt x="2497" y="17083"/>
                  </a:lnTo>
                  <a:lnTo>
                    <a:pt x="2522" y="17081"/>
                  </a:lnTo>
                  <a:lnTo>
                    <a:pt x="2545" y="17076"/>
                  </a:lnTo>
                  <a:lnTo>
                    <a:pt x="2570" y="17072"/>
                  </a:lnTo>
                  <a:lnTo>
                    <a:pt x="2593" y="17067"/>
                  </a:lnTo>
                  <a:lnTo>
                    <a:pt x="2617" y="17060"/>
                  </a:lnTo>
                  <a:lnTo>
                    <a:pt x="2640" y="17053"/>
                  </a:lnTo>
                  <a:lnTo>
                    <a:pt x="2664" y="17045"/>
                  </a:lnTo>
                  <a:lnTo>
                    <a:pt x="2686" y="17036"/>
                  </a:lnTo>
                  <a:lnTo>
                    <a:pt x="2709" y="17025"/>
                  </a:lnTo>
                  <a:lnTo>
                    <a:pt x="2731" y="17015"/>
                  </a:lnTo>
                  <a:lnTo>
                    <a:pt x="2754" y="17002"/>
                  </a:lnTo>
                  <a:lnTo>
                    <a:pt x="2775" y="16989"/>
                  </a:lnTo>
                  <a:lnTo>
                    <a:pt x="2796" y="16975"/>
                  </a:lnTo>
                  <a:lnTo>
                    <a:pt x="2817" y="16960"/>
                  </a:lnTo>
                  <a:lnTo>
                    <a:pt x="2817" y="16960"/>
                  </a:lnTo>
                  <a:lnTo>
                    <a:pt x="2960" y="16851"/>
                  </a:lnTo>
                  <a:lnTo>
                    <a:pt x="3104" y="16743"/>
                  </a:lnTo>
                  <a:lnTo>
                    <a:pt x="3250" y="16637"/>
                  </a:lnTo>
                  <a:lnTo>
                    <a:pt x="3395" y="16530"/>
                  </a:lnTo>
                  <a:lnTo>
                    <a:pt x="3541" y="16423"/>
                  </a:lnTo>
                  <a:lnTo>
                    <a:pt x="3689" y="16317"/>
                  </a:lnTo>
                  <a:lnTo>
                    <a:pt x="3985" y="16107"/>
                  </a:lnTo>
                  <a:lnTo>
                    <a:pt x="4283" y="15897"/>
                  </a:lnTo>
                  <a:lnTo>
                    <a:pt x="4581" y="15687"/>
                  </a:lnTo>
                  <a:lnTo>
                    <a:pt x="5179" y="15270"/>
                  </a:lnTo>
                  <a:lnTo>
                    <a:pt x="5477" y="15060"/>
                  </a:lnTo>
                  <a:lnTo>
                    <a:pt x="5775" y="14849"/>
                  </a:lnTo>
                  <a:lnTo>
                    <a:pt x="5922" y="14743"/>
                  </a:lnTo>
                  <a:lnTo>
                    <a:pt x="6069" y="14638"/>
                  </a:lnTo>
                  <a:lnTo>
                    <a:pt x="6216" y="14531"/>
                  </a:lnTo>
                  <a:lnTo>
                    <a:pt x="6361" y="14424"/>
                  </a:lnTo>
                  <a:lnTo>
                    <a:pt x="6507" y="14317"/>
                  </a:lnTo>
                  <a:lnTo>
                    <a:pt x="6651" y="14209"/>
                  </a:lnTo>
                  <a:lnTo>
                    <a:pt x="6794" y="14101"/>
                  </a:lnTo>
                  <a:lnTo>
                    <a:pt x="6936" y="13991"/>
                  </a:lnTo>
                  <a:lnTo>
                    <a:pt x="7077" y="13882"/>
                  </a:lnTo>
                  <a:lnTo>
                    <a:pt x="7217" y="13771"/>
                  </a:lnTo>
                  <a:lnTo>
                    <a:pt x="7356" y="13660"/>
                  </a:lnTo>
                  <a:lnTo>
                    <a:pt x="7493" y="13548"/>
                  </a:lnTo>
                  <a:lnTo>
                    <a:pt x="7493" y="13548"/>
                  </a:lnTo>
                  <a:lnTo>
                    <a:pt x="7660" y="13565"/>
                  </a:lnTo>
                  <a:lnTo>
                    <a:pt x="7826" y="13579"/>
                  </a:lnTo>
                  <a:lnTo>
                    <a:pt x="7993" y="13591"/>
                  </a:lnTo>
                  <a:lnTo>
                    <a:pt x="8160" y="13600"/>
                  </a:lnTo>
                  <a:lnTo>
                    <a:pt x="8325" y="13607"/>
                  </a:lnTo>
                  <a:lnTo>
                    <a:pt x="8492" y="13612"/>
                  </a:lnTo>
                  <a:lnTo>
                    <a:pt x="8658" y="13615"/>
                  </a:lnTo>
                  <a:lnTo>
                    <a:pt x="8823" y="13614"/>
                  </a:lnTo>
                  <a:lnTo>
                    <a:pt x="8989" y="13612"/>
                  </a:lnTo>
                  <a:lnTo>
                    <a:pt x="9153" y="13606"/>
                  </a:lnTo>
                  <a:lnTo>
                    <a:pt x="9318" y="13599"/>
                  </a:lnTo>
                  <a:lnTo>
                    <a:pt x="9483" y="13589"/>
                  </a:lnTo>
                  <a:lnTo>
                    <a:pt x="9646" y="13576"/>
                  </a:lnTo>
                  <a:lnTo>
                    <a:pt x="9808" y="13562"/>
                  </a:lnTo>
                  <a:lnTo>
                    <a:pt x="9972" y="13546"/>
                  </a:lnTo>
                  <a:lnTo>
                    <a:pt x="10133" y="13525"/>
                  </a:lnTo>
                  <a:lnTo>
                    <a:pt x="10295" y="13504"/>
                  </a:lnTo>
                  <a:lnTo>
                    <a:pt x="10455" y="13480"/>
                  </a:lnTo>
                  <a:lnTo>
                    <a:pt x="10615" y="13454"/>
                  </a:lnTo>
                  <a:lnTo>
                    <a:pt x="10774" y="13425"/>
                  </a:lnTo>
                  <a:lnTo>
                    <a:pt x="10933" y="13394"/>
                  </a:lnTo>
                  <a:lnTo>
                    <a:pt x="11091" y="13361"/>
                  </a:lnTo>
                  <a:lnTo>
                    <a:pt x="11247" y="13326"/>
                  </a:lnTo>
                  <a:lnTo>
                    <a:pt x="11403" y="13288"/>
                  </a:lnTo>
                  <a:lnTo>
                    <a:pt x="11558" y="13248"/>
                  </a:lnTo>
                  <a:lnTo>
                    <a:pt x="11712" y="13206"/>
                  </a:lnTo>
                  <a:lnTo>
                    <a:pt x="11863" y="13161"/>
                  </a:lnTo>
                  <a:lnTo>
                    <a:pt x="12015" y="13114"/>
                  </a:lnTo>
                  <a:lnTo>
                    <a:pt x="12166" y="13066"/>
                  </a:lnTo>
                  <a:lnTo>
                    <a:pt x="12315" y="13015"/>
                  </a:lnTo>
                  <a:lnTo>
                    <a:pt x="12463" y="12961"/>
                  </a:lnTo>
                  <a:lnTo>
                    <a:pt x="12610" y="12906"/>
                  </a:lnTo>
                  <a:lnTo>
                    <a:pt x="12756" y="12849"/>
                  </a:lnTo>
                  <a:lnTo>
                    <a:pt x="12899" y="12790"/>
                  </a:lnTo>
                  <a:lnTo>
                    <a:pt x="13042" y="12728"/>
                  </a:lnTo>
                  <a:lnTo>
                    <a:pt x="13183" y="12664"/>
                  </a:lnTo>
                  <a:lnTo>
                    <a:pt x="13323" y="12597"/>
                  </a:lnTo>
                  <a:lnTo>
                    <a:pt x="13462" y="12530"/>
                  </a:lnTo>
                  <a:lnTo>
                    <a:pt x="13599" y="12460"/>
                  </a:lnTo>
                  <a:lnTo>
                    <a:pt x="13666" y="12423"/>
                  </a:lnTo>
                  <a:lnTo>
                    <a:pt x="13733" y="12387"/>
                  </a:lnTo>
                  <a:lnTo>
                    <a:pt x="13801" y="12351"/>
                  </a:lnTo>
                  <a:lnTo>
                    <a:pt x="13867" y="12313"/>
                  </a:lnTo>
                  <a:lnTo>
                    <a:pt x="13933" y="12275"/>
                  </a:lnTo>
                  <a:lnTo>
                    <a:pt x="13998" y="12236"/>
                  </a:lnTo>
                  <a:lnTo>
                    <a:pt x="14065" y="12198"/>
                  </a:lnTo>
                  <a:lnTo>
                    <a:pt x="14129" y="12159"/>
                  </a:lnTo>
                  <a:lnTo>
                    <a:pt x="14194" y="12119"/>
                  </a:lnTo>
                  <a:lnTo>
                    <a:pt x="14257" y="12078"/>
                  </a:lnTo>
                  <a:lnTo>
                    <a:pt x="14321" y="12037"/>
                  </a:lnTo>
                  <a:lnTo>
                    <a:pt x="14384" y="11996"/>
                  </a:lnTo>
                  <a:lnTo>
                    <a:pt x="14447" y="11954"/>
                  </a:lnTo>
                  <a:lnTo>
                    <a:pt x="14509" y="11912"/>
                  </a:lnTo>
                  <a:lnTo>
                    <a:pt x="14570" y="11868"/>
                  </a:lnTo>
                  <a:lnTo>
                    <a:pt x="14632" y="11825"/>
                  </a:lnTo>
                  <a:lnTo>
                    <a:pt x="14692" y="11782"/>
                  </a:lnTo>
                  <a:lnTo>
                    <a:pt x="14753" y="11737"/>
                  </a:lnTo>
                  <a:lnTo>
                    <a:pt x="14813" y="11692"/>
                  </a:lnTo>
                  <a:lnTo>
                    <a:pt x="14871" y="11646"/>
                  </a:lnTo>
                  <a:lnTo>
                    <a:pt x="14930" y="11600"/>
                  </a:lnTo>
                  <a:lnTo>
                    <a:pt x="14989" y="11554"/>
                  </a:lnTo>
                  <a:lnTo>
                    <a:pt x="15047" y="11507"/>
                  </a:lnTo>
                  <a:lnTo>
                    <a:pt x="15103" y="11460"/>
                  </a:lnTo>
                  <a:lnTo>
                    <a:pt x="15160" y="11412"/>
                  </a:lnTo>
                  <a:lnTo>
                    <a:pt x="15216" y="11364"/>
                  </a:lnTo>
                  <a:lnTo>
                    <a:pt x="15272" y="11315"/>
                  </a:lnTo>
                  <a:lnTo>
                    <a:pt x="15327" y="11266"/>
                  </a:lnTo>
                  <a:lnTo>
                    <a:pt x="15382" y="11216"/>
                  </a:lnTo>
                  <a:lnTo>
                    <a:pt x="15436" y="11166"/>
                  </a:lnTo>
                  <a:lnTo>
                    <a:pt x="15489" y="11115"/>
                  </a:lnTo>
                  <a:lnTo>
                    <a:pt x="15542" y="11064"/>
                  </a:lnTo>
                  <a:lnTo>
                    <a:pt x="15595" y="11013"/>
                  </a:lnTo>
                  <a:lnTo>
                    <a:pt x="15646" y="10961"/>
                  </a:lnTo>
                  <a:lnTo>
                    <a:pt x="15697" y="10908"/>
                  </a:lnTo>
                  <a:lnTo>
                    <a:pt x="15748" y="10855"/>
                  </a:lnTo>
                  <a:lnTo>
                    <a:pt x="15798" y="10801"/>
                  </a:lnTo>
                  <a:lnTo>
                    <a:pt x="15847" y="10747"/>
                  </a:lnTo>
                  <a:lnTo>
                    <a:pt x="15896" y="10694"/>
                  </a:lnTo>
                  <a:lnTo>
                    <a:pt x="15944" y="10638"/>
                  </a:lnTo>
                  <a:lnTo>
                    <a:pt x="15992" y="10583"/>
                  </a:lnTo>
                  <a:lnTo>
                    <a:pt x="16039" y="10527"/>
                  </a:lnTo>
                  <a:lnTo>
                    <a:pt x="16085" y="10470"/>
                  </a:lnTo>
                  <a:lnTo>
                    <a:pt x="16131" y="10414"/>
                  </a:lnTo>
                  <a:lnTo>
                    <a:pt x="16176" y="10357"/>
                  </a:lnTo>
                  <a:lnTo>
                    <a:pt x="16221" y="10300"/>
                  </a:lnTo>
                  <a:lnTo>
                    <a:pt x="16265" y="10241"/>
                  </a:lnTo>
                  <a:lnTo>
                    <a:pt x="16307" y="10183"/>
                  </a:lnTo>
                  <a:lnTo>
                    <a:pt x="16350" y="10123"/>
                  </a:lnTo>
                  <a:lnTo>
                    <a:pt x="16392" y="10065"/>
                  </a:lnTo>
                  <a:lnTo>
                    <a:pt x="16392" y="10065"/>
                  </a:lnTo>
                  <a:lnTo>
                    <a:pt x="16225" y="10049"/>
                  </a:lnTo>
                  <a:lnTo>
                    <a:pt x="16057" y="10031"/>
                  </a:lnTo>
                  <a:lnTo>
                    <a:pt x="15892" y="10011"/>
                  </a:lnTo>
                  <a:lnTo>
                    <a:pt x="15726" y="9988"/>
                  </a:lnTo>
                  <a:lnTo>
                    <a:pt x="15561" y="9963"/>
                  </a:lnTo>
                  <a:lnTo>
                    <a:pt x="15396" y="9937"/>
                  </a:lnTo>
                  <a:lnTo>
                    <a:pt x="15232" y="9907"/>
                  </a:lnTo>
                  <a:lnTo>
                    <a:pt x="15069" y="9876"/>
                  </a:lnTo>
                  <a:lnTo>
                    <a:pt x="14907" y="9842"/>
                  </a:lnTo>
                  <a:lnTo>
                    <a:pt x="14744" y="9805"/>
                  </a:lnTo>
                  <a:lnTo>
                    <a:pt x="14583" y="9767"/>
                  </a:lnTo>
                  <a:lnTo>
                    <a:pt x="14423" y="9726"/>
                  </a:lnTo>
                  <a:lnTo>
                    <a:pt x="14263" y="9684"/>
                  </a:lnTo>
                  <a:lnTo>
                    <a:pt x="14104" y="9638"/>
                  </a:lnTo>
                  <a:lnTo>
                    <a:pt x="13946" y="9591"/>
                  </a:lnTo>
                  <a:lnTo>
                    <a:pt x="13789" y="9540"/>
                  </a:lnTo>
                  <a:lnTo>
                    <a:pt x="13789" y="9540"/>
                  </a:lnTo>
                  <a:lnTo>
                    <a:pt x="13677" y="9503"/>
                  </a:lnTo>
                  <a:lnTo>
                    <a:pt x="13567" y="9466"/>
                  </a:lnTo>
                  <a:lnTo>
                    <a:pt x="13455" y="9426"/>
                  </a:lnTo>
                  <a:lnTo>
                    <a:pt x="13346" y="9387"/>
                  </a:lnTo>
                  <a:lnTo>
                    <a:pt x="13239" y="9346"/>
                  </a:lnTo>
                  <a:lnTo>
                    <a:pt x="13132" y="9305"/>
                  </a:lnTo>
                  <a:lnTo>
                    <a:pt x="13025" y="9262"/>
                  </a:lnTo>
                  <a:lnTo>
                    <a:pt x="12919" y="9218"/>
                  </a:lnTo>
                  <a:lnTo>
                    <a:pt x="12815" y="9174"/>
                  </a:lnTo>
                  <a:lnTo>
                    <a:pt x="12712" y="9128"/>
                  </a:lnTo>
                  <a:lnTo>
                    <a:pt x="12609" y="9082"/>
                  </a:lnTo>
                  <a:lnTo>
                    <a:pt x="12508" y="9035"/>
                  </a:lnTo>
                  <a:lnTo>
                    <a:pt x="12407" y="8987"/>
                  </a:lnTo>
                  <a:lnTo>
                    <a:pt x="12307" y="8938"/>
                  </a:lnTo>
                  <a:lnTo>
                    <a:pt x="12208" y="8889"/>
                  </a:lnTo>
                  <a:lnTo>
                    <a:pt x="12111" y="8839"/>
                  </a:lnTo>
                  <a:lnTo>
                    <a:pt x="12014" y="8787"/>
                  </a:lnTo>
                  <a:lnTo>
                    <a:pt x="11919" y="8735"/>
                  </a:lnTo>
                  <a:lnTo>
                    <a:pt x="11824" y="8682"/>
                  </a:lnTo>
                  <a:lnTo>
                    <a:pt x="11730" y="8629"/>
                  </a:lnTo>
                  <a:lnTo>
                    <a:pt x="11637" y="8574"/>
                  </a:lnTo>
                  <a:lnTo>
                    <a:pt x="11546" y="8519"/>
                  </a:lnTo>
                  <a:lnTo>
                    <a:pt x="11455" y="8462"/>
                  </a:lnTo>
                  <a:lnTo>
                    <a:pt x="11365" y="8405"/>
                  </a:lnTo>
                  <a:lnTo>
                    <a:pt x="11277" y="8348"/>
                  </a:lnTo>
                  <a:lnTo>
                    <a:pt x="11188" y="8290"/>
                  </a:lnTo>
                  <a:lnTo>
                    <a:pt x="11101" y="8230"/>
                  </a:lnTo>
                  <a:lnTo>
                    <a:pt x="11016" y="8171"/>
                  </a:lnTo>
                  <a:lnTo>
                    <a:pt x="10931" y="8111"/>
                  </a:lnTo>
                  <a:lnTo>
                    <a:pt x="10847" y="8049"/>
                  </a:lnTo>
                  <a:lnTo>
                    <a:pt x="10765" y="7987"/>
                  </a:lnTo>
                  <a:lnTo>
                    <a:pt x="10684" y="7924"/>
                  </a:lnTo>
                  <a:lnTo>
                    <a:pt x="10602" y="7861"/>
                  </a:lnTo>
                  <a:lnTo>
                    <a:pt x="10523" y="7797"/>
                  </a:lnTo>
                  <a:lnTo>
                    <a:pt x="10444" y="7733"/>
                  </a:lnTo>
                  <a:lnTo>
                    <a:pt x="10367" y="7667"/>
                  </a:lnTo>
                  <a:lnTo>
                    <a:pt x="10290" y="7602"/>
                  </a:lnTo>
                  <a:lnTo>
                    <a:pt x="10216" y="7534"/>
                  </a:lnTo>
                  <a:lnTo>
                    <a:pt x="10141" y="7467"/>
                  </a:lnTo>
                  <a:lnTo>
                    <a:pt x="10068" y="7400"/>
                  </a:lnTo>
                  <a:lnTo>
                    <a:pt x="9995" y="7330"/>
                  </a:lnTo>
                  <a:lnTo>
                    <a:pt x="9925" y="7262"/>
                  </a:lnTo>
                  <a:lnTo>
                    <a:pt x="9854" y="7191"/>
                  </a:lnTo>
                  <a:lnTo>
                    <a:pt x="9785" y="7121"/>
                  </a:lnTo>
                  <a:lnTo>
                    <a:pt x="9718" y="7051"/>
                  </a:lnTo>
                  <a:lnTo>
                    <a:pt x="9650" y="6979"/>
                  </a:lnTo>
                  <a:lnTo>
                    <a:pt x="9585" y="6907"/>
                  </a:lnTo>
                  <a:lnTo>
                    <a:pt x="9520" y="6835"/>
                  </a:lnTo>
                  <a:lnTo>
                    <a:pt x="9457" y="6761"/>
                  </a:lnTo>
                  <a:lnTo>
                    <a:pt x="9394" y="6688"/>
                  </a:lnTo>
                  <a:lnTo>
                    <a:pt x="9333" y="6614"/>
                  </a:lnTo>
                  <a:lnTo>
                    <a:pt x="9272" y="6539"/>
                  </a:lnTo>
                  <a:lnTo>
                    <a:pt x="9213" y="6463"/>
                  </a:lnTo>
                  <a:lnTo>
                    <a:pt x="9156" y="6388"/>
                  </a:lnTo>
                  <a:lnTo>
                    <a:pt x="9098" y="6312"/>
                  </a:lnTo>
                  <a:lnTo>
                    <a:pt x="9042" y="6235"/>
                  </a:lnTo>
                  <a:lnTo>
                    <a:pt x="8988" y="6157"/>
                  </a:lnTo>
                  <a:lnTo>
                    <a:pt x="8933" y="6080"/>
                  </a:lnTo>
                  <a:lnTo>
                    <a:pt x="8881" y="6001"/>
                  </a:lnTo>
                  <a:lnTo>
                    <a:pt x="8830" y="5923"/>
                  </a:lnTo>
                  <a:lnTo>
                    <a:pt x="8779" y="5844"/>
                  </a:lnTo>
                  <a:lnTo>
                    <a:pt x="8730" y="5764"/>
                  </a:lnTo>
                  <a:lnTo>
                    <a:pt x="8682" y="5685"/>
                  </a:lnTo>
                  <a:lnTo>
                    <a:pt x="8635" y="5604"/>
                  </a:lnTo>
                  <a:lnTo>
                    <a:pt x="8589" y="5524"/>
                  </a:lnTo>
                  <a:lnTo>
                    <a:pt x="8545" y="5443"/>
                  </a:lnTo>
                  <a:lnTo>
                    <a:pt x="8502" y="5360"/>
                  </a:lnTo>
                  <a:lnTo>
                    <a:pt x="8460" y="5279"/>
                  </a:lnTo>
                  <a:lnTo>
                    <a:pt x="8418" y="5197"/>
                  </a:lnTo>
                  <a:lnTo>
                    <a:pt x="8379" y="5114"/>
                  </a:lnTo>
                  <a:lnTo>
                    <a:pt x="8339" y="5031"/>
                  </a:lnTo>
                  <a:lnTo>
                    <a:pt x="8302" y="4948"/>
                  </a:lnTo>
                  <a:lnTo>
                    <a:pt x="8265" y="4864"/>
                  </a:lnTo>
                  <a:lnTo>
                    <a:pt x="8230" y="4781"/>
                  </a:lnTo>
                  <a:lnTo>
                    <a:pt x="8196" y="4696"/>
                  </a:lnTo>
                  <a:lnTo>
                    <a:pt x="8163" y="4611"/>
                  </a:lnTo>
                  <a:lnTo>
                    <a:pt x="8131" y="4526"/>
                  </a:lnTo>
                  <a:lnTo>
                    <a:pt x="8101" y="4441"/>
                  </a:lnTo>
                  <a:lnTo>
                    <a:pt x="8071" y="4356"/>
                  </a:lnTo>
                  <a:lnTo>
                    <a:pt x="8043" y="4270"/>
                  </a:lnTo>
                  <a:lnTo>
                    <a:pt x="8016" y="4184"/>
                  </a:lnTo>
                  <a:lnTo>
                    <a:pt x="7990" y="4097"/>
                  </a:lnTo>
                  <a:lnTo>
                    <a:pt x="7965" y="4011"/>
                  </a:lnTo>
                  <a:lnTo>
                    <a:pt x="7942" y="3924"/>
                  </a:lnTo>
                  <a:lnTo>
                    <a:pt x="7920" y="3837"/>
                  </a:lnTo>
                  <a:lnTo>
                    <a:pt x="7899" y="3750"/>
                  </a:lnTo>
                  <a:lnTo>
                    <a:pt x="7880" y="3663"/>
                  </a:lnTo>
                  <a:lnTo>
                    <a:pt x="7860" y="3575"/>
                  </a:lnTo>
                  <a:lnTo>
                    <a:pt x="7843" y="3487"/>
                  </a:lnTo>
                  <a:lnTo>
                    <a:pt x="7827" y="3399"/>
                  </a:lnTo>
                  <a:lnTo>
                    <a:pt x="7812" y="3310"/>
                  </a:lnTo>
                  <a:lnTo>
                    <a:pt x="7798" y="3222"/>
                  </a:lnTo>
                  <a:lnTo>
                    <a:pt x="7787" y="3133"/>
                  </a:lnTo>
                  <a:lnTo>
                    <a:pt x="7775" y="3044"/>
                  </a:lnTo>
                  <a:lnTo>
                    <a:pt x="7765" y="2956"/>
                  </a:lnTo>
                  <a:lnTo>
                    <a:pt x="7757" y="2867"/>
                  </a:lnTo>
                  <a:lnTo>
                    <a:pt x="7749" y="2778"/>
                  </a:lnTo>
                  <a:lnTo>
                    <a:pt x="7743" y="2689"/>
                  </a:lnTo>
                  <a:lnTo>
                    <a:pt x="7738" y="2599"/>
                  </a:lnTo>
                  <a:lnTo>
                    <a:pt x="7734" y="2510"/>
                  </a:lnTo>
                  <a:lnTo>
                    <a:pt x="7732" y="2420"/>
                  </a:lnTo>
                  <a:lnTo>
                    <a:pt x="7731" y="2330"/>
                  </a:lnTo>
                  <a:lnTo>
                    <a:pt x="7731" y="2240"/>
                  </a:lnTo>
                  <a:lnTo>
                    <a:pt x="7732" y="2151"/>
                  </a:lnTo>
                  <a:lnTo>
                    <a:pt x="7735" y="2061"/>
                  </a:lnTo>
                  <a:lnTo>
                    <a:pt x="7739" y="1971"/>
                  </a:lnTo>
                  <a:lnTo>
                    <a:pt x="7744" y="1882"/>
                  </a:lnTo>
                  <a:lnTo>
                    <a:pt x="7751" y="1792"/>
                  </a:lnTo>
                  <a:lnTo>
                    <a:pt x="7759" y="1701"/>
                  </a:lnTo>
                  <a:lnTo>
                    <a:pt x="7767" y="1612"/>
                  </a:lnTo>
                  <a:lnTo>
                    <a:pt x="7778" y="1522"/>
                  </a:lnTo>
                  <a:lnTo>
                    <a:pt x="7790" y="1432"/>
                  </a:lnTo>
                  <a:lnTo>
                    <a:pt x="7803" y="1341"/>
                  </a:lnTo>
                  <a:lnTo>
                    <a:pt x="7818" y="1252"/>
                  </a:lnTo>
                  <a:lnTo>
                    <a:pt x="7833" y="1162"/>
                  </a:lnTo>
                  <a:lnTo>
                    <a:pt x="7850" y="1072"/>
                  </a:lnTo>
                  <a:lnTo>
                    <a:pt x="7868" y="983"/>
                  </a:lnTo>
                  <a:lnTo>
                    <a:pt x="7888" y="893"/>
                  </a:lnTo>
                  <a:lnTo>
                    <a:pt x="7908" y="803"/>
                  </a:lnTo>
                  <a:lnTo>
                    <a:pt x="7931" y="714"/>
                  </a:lnTo>
                  <a:lnTo>
                    <a:pt x="7954" y="624"/>
                  </a:lnTo>
                  <a:lnTo>
                    <a:pt x="7980" y="534"/>
                  </a:lnTo>
                  <a:lnTo>
                    <a:pt x="8006" y="445"/>
                  </a:lnTo>
                  <a:lnTo>
                    <a:pt x="8034" y="356"/>
                  </a:lnTo>
                  <a:lnTo>
                    <a:pt x="8062" y="266"/>
                  </a:lnTo>
                  <a:lnTo>
                    <a:pt x="8092" y="178"/>
                  </a:lnTo>
                  <a:lnTo>
                    <a:pt x="8124" y="89"/>
                  </a:lnTo>
                  <a:lnTo>
                    <a:pt x="8157" y="0"/>
                  </a:lnTo>
                  <a:lnTo>
                    <a:pt x="81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44678930-4252-4CB3-99F3-1DABABF636A6}"/>
                </a:ext>
              </a:extLst>
            </p:cNvPr>
            <p:cNvSpPr>
              <a:spLocks noEditPoints="1"/>
            </p:cNvSpPr>
            <p:nvPr/>
          </p:nvSpPr>
          <p:spPr bwMode="auto">
            <a:xfrm>
              <a:off x="2967" y="0"/>
              <a:ext cx="3491" cy="3420"/>
            </a:xfrm>
            <a:custGeom>
              <a:avLst/>
              <a:gdLst>
                <a:gd name="T0" fmla="*/ 16646 w 17456"/>
                <a:gd name="T1" fmla="*/ 3936 h 17101"/>
                <a:gd name="T2" fmla="*/ 15501 w 17456"/>
                <a:gd name="T3" fmla="*/ 2511 h 17101"/>
                <a:gd name="T4" fmla="*/ 14014 w 17456"/>
                <a:gd name="T5" fmla="*/ 1391 h 17101"/>
                <a:gd name="T6" fmla="*/ 12309 w 17456"/>
                <a:gd name="T7" fmla="*/ 598 h 17101"/>
                <a:gd name="T8" fmla="*/ 10679 w 17456"/>
                <a:gd name="T9" fmla="*/ 171 h 17101"/>
                <a:gd name="T10" fmla="*/ 8923 w 17456"/>
                <a:gd name="T11" fmla="*/ 2 h 17101"/>
                <a:gd name="T12" fmla="*/ 7188 w 17456"/>
                <a:gd name="T13" fmla="*/ 109 h 17101"/>
                <a:gd name="T14" fmla="*/ 5526 w 17456"/>
                <a:gd name="T15" fmla="*/ 477 h 17101"/>
                <a:gd name="T16" fmla="*/ 3989 w 17456"/>
                <a:gd name="T17" fmla="*/ 1091 h 17101"/>
                <a:gd name="T18" fmla="*/ 2627 w 17456"/>
                <a:gd name="T19" fmla="*/ 1936 h 17101"/>
                <a:gd name="T20" fmla="*/ 1494 w 17456"/>
                <a:gd name="T21" fmla="*/ 2995 h 17101"/>
                <a:gd name="T22" fmla="*/ 638 w 17456"/>
                <a:gd name="T23" fmla="*/ 4255 h 17101"/>
                <a:gd name="T24" fmla="*/ 169 w 17456"/>
                <a:gd name="T25" fmla="*/ 5478 h 17101"/>
                <a:gd name="T26" fmla="*/ 0 w 17456"/>
                <a:gd name="T27" fmla="*/ 6776 h 17101"/>
                <a:gd name="T28" fmla="*/ 145 w 17456"/>
                <a:gd name="T29" fmla="*/ 8051 h 17101"/>
                <a:gd name="T30" fmla="*/ 586 w 17456"/>
                <a:gd name="T31" fmla="*/ 9272 h 17101"/>
                <a:gd name="T32" fmla="*/ 1308 w 17456"/>
                <a:gd name="T33" fmla="*/ 10407 h 17101"/>
                <a:gd name="T34" fmla="*/ 2291 w 17456"/>
                <a:gd name="T35" fmla="*/ 11424 h 17101"/>
                <a:gd name="T36" fmla="*/ 3520 w 17456"/>
                <a:gd name="T37" fmla="*/ 12289 h 17101"/>
                <a:gd name="T38" fmla="*/ 4975 w 17456"/>
                <a:gd name="T39" fmla="*/ 12972 h 17101"/>
                <a:gd name="T40" fmla="*/ 6951 w 17456"/>
                <a:gd name="T41" fmla="*/ 13490 h 17101"/>
                <a:gd name="T42" fmla="*/ 9258 w 17456"/>
                <a:gd name="T43" fmla="*/ 13619 h 17101"/>
                <a:gd name="T44" fmla="*/ 11387 w 17456"/>
                <a:gd name="T45" fmla="*/ 14653 h 17101"/>
                <a:gd name="T46" fmla="*/ 14660 w 17456"/>
                <a:gd name="T47" fmla="*/ 16991 h 17101"/>
                <a:gd name="T48" fmla="*/ 15008 w 17456"/>
                <a:gd name="T49" fmla="*/ 17101 h 17101"/>
                <a:gd name="T50" fmla="*/ 15502 w 17456"/>
                <a:gd name="T51" fmla="*/ 16848 h 17101"/>
                <a:gd name="T52" fmla="*/ 15581 w 17456"/>
                <a:gd name="T53" fmla="*/ 16290 h 17101"/>
                <a:gd name="T54" fmla="*/ 14872 w 17456"/>
                <a:gd name="T55" fmla="*/ 13789 h 17101"/>
                <a:gd name="T56" fmla="*/ 14622 w 17456"/>
                <a:gd name="T57" fmla="*/ 11941 h 17101"/>
                <a:gd name="T58" fmla="*/ 15974 w 17456"/>
                <a:gd name="T59" fmla="*/ 10625 h 17101"/>
                <a:gd name="T60" fmla="*/ 16985 w 17456"/>
                <a:gd name="T61" fmla="*/ 9036 h 17101"/>
                <a:gd name="T62" fmla="*/ 17430 w 17456"/>
                <a:gd name="T63" fmla="*/ 7337 h 17101"/>
                <a:gd name="T64" fmla="*/ 17323 w 17456"/>
                <a:gd name="T65" fmla="*/ 5626 h 17101"/>
                <a:gd name="T66" fmla="*/ 13703 w 17456"/>
                <a:gd name="T67" fmla="*/ 12807 h 17101"/>
                <a:gd name="T68" fmla="*/ 13991 w 17456"/>
                <a:gd name="T69" fmla="*/ 14416 h 17101"/>
                <a:gd name="T70" fmla="*/ 11984 w 17456"/>
                <a:gd name="T71" fmla="*/ 13859 h 17101"/>
                <a:gd name="T72" fmla="*/ 10003 w 17456"/>
                <a:gd name="T73" fmla="*/ 12557 h 17101"/>
                <a:gd name="T74" fmla="*/ 8359 w 17456"/>
                <a:gd name="T75" fmla="*/ 12630 h 17101"/>
                <a:gd name="T76" fmla="*/ 6887 w 17456"/>
                <a:gd name="T77" fmla="*/ 12470 h 17101"/>
                <a:gd name="T78" fmla="*/ 5462 w 17456"/>
                <a:gd name="T79" fmla="*/ 12093 h 17101"/>
                <a:gd name="T80" fmla="*/ 4128 w 17456"/>
                <a:gd name="T81" fmla="*/ 11491 h 17101"/>
                <a:gd name="T82" fmla="*/ 2903 w 17456"/>
                <a:gd name="T83" fmla="*/ 10637 h 17101"/>
                <a:gd name="T84" fmla="*/ 1651 w 17456"/>
                <a:gd name="T85" fmla="*/ 9159 h 17101"/>
                <a:gd name="T86" fmla="*/ 1058 w 17456"/>
                <a:gd name="T87" fmla="*/ 7539 h 17101"/>
                <a:gd name="T88" fmla="*/ 1096 w 17456"/>
                <a:gd name="T89" fmla="*/ 5892 h 17101"/>
                <a:gd name="T90" fmla="*/ 1687 w 17456"/>
                <a:gd name="T91" fmla="*/ 4414 h 17101"/>
                <a:gd name="T92" fmla="*/ 2906 w 17456"/>
                <a:gd name="T93" fmla="*/ 2992 h 17101"/>
                <a:gd name="T94" fmla="*/ 4610 w 17456"/>
                <a:gd name="T95" fmla="*/ 1893 h 17101"/>
                <a:gd name="T96" fmla="*/ 6688 w 17456"/>
                <a:gd name="T97" fmla="*/ 1202 h 17101"/>
                <a:gd name="T98" fmla="*/ 8827 w 17456"/>
                <a:gd name="T99" fmla="*/ 996 h 17101"/>
                <a:gd name="T100" fmla="*/ 10360 w 17456"/>
                <a:gd name="T101" fmla="*/ 1125 h 17101"/>
                <a:gd name="T102" fmla="*/ 11808 w 17456"/>
                <a:gd name="T103" fmla="*/ 1476 h 17101"/>
                <a:gd name="T104" fmla="*/ 13137 w 17456"/>
                <a:gd name="T105" fmla="*/ 2036 h 17101"/>
                <a:gd name="T106" fmla="*/ 14245 w 17456"/>
                <a:gd name="T107" fmla="*/ 2744 h 17101"/>
                <a:gd name="T108" fmla="*/ 15264 w 17456"/>
                <a:gd name="T109" fmla="*/ 3708 h 17101"/>
                <a:gd name="T110" fmla="*/ 15970 w 17456"/>
                <a:gd name="T111" fmla="*/ 4772 h 17101"/>
                <a:gd name="T112" fmla="*/ 16365 w 17456"/>
                <a:gd name="T113" fmla="*/ 5896 h 17101"/>
                <a:gd name="T114" fmla="*/ 16454 w 17456"/>
                <a:gd name="T115" fmla="*/ 7047 h 17101"/>
                <a:gd name="T116" fmla="*/ 16241 w 17456"/>
                <a:gd name="T117" fmla="*/ 8186 h 17101"/>
                <a:gd name="T118" fmla="*/ 15730 w 17456"/>
                <a:gd name="T119" fmla="*/ 9281 h 17101"/>
                <a:gd name="T120" fmla="*/ 14926 w 17456"/>
                <a:gd name="T121" fmla="*/ 10292 h 17101"/>
                <a:gd name="T122" fmla="*/ 13831 w 17456"/>
                <a:gd name="T123" fmla="*/ 11184 h 17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56" h="17101">
                  <a:moveTo>
                    <a:pt x="17272" y="5415"/>
                  </a:moveTo>
                  <a:lnTo>
                    <a:pt x="17272" y="5415"/>
                  </a:lnTo>
                  <a:lnTo>
                    <a:pt x="17241" y="5302"/>
                  </a:lnTo>
                  <a:lnTo>
                    <a:pt x="17207" y="5191"/>
                  </a:lnTo>
                  <a:lnTo>
                    <a:pt x="17172" y="5080"/>
                  </a:lnTo>
                  <a:lnTo>
                    <a:pt x="17134" y="4971"/>
                  </a:lnTo>
                  <a:lnTo>
                    <a:pt x="17094" y="4863"/>
                  </a:lnTo>
                  <a:lnTo>
                    <a:pt x="17052" y="4756"/>
                  </a:lnTo>
                  <a:lnTo>
                    <a:pt x="17008" y="4650"/>
                  </a:lnTo>
                  <a:lnTo>
                    <a:pt x="16962" y="4544"/>
                  </a:lnTo>
                  <a:lnTo>
                    <a:pt x="16914" y="4441"/>
                  </a:lnTo>
                  <a:lnTo>
                    <a:pt x="16864" y="4337"/>
                  </a:lnTo>
                  <a:lnTo>
                    <a:pt x="16813" y="4236"/>
                  </a:lnTo>
                  <a:lnTo>
                    <a:pt x="16758" y="4134"/>
                  </a:lnTo>
                  <a:lnTo>
                    <a:pt x="16703" y="4035"/>
                  </a:lnTo>
                  <a:lnTo>
                    <a:pt x="16646" y="3936"/>
                  </a:lnTo>
                  <a:lnTo>
                    <a:pt x="16586" y="3838"/>
                  </a:lnTo>
                  <a:lnTo>
                    <a:pt x="16525" y="3742"/>
                  </a:lnTo>
                  <a:lnTo>
                    <a:pt x="16462" y="3646"/>
                  </a:lnTo>
                  <a:lnTo>
                    <a:pt x="16398" y="3552"/>
                  </a:lnTo>
                  <a:lnTo>
                    <a:pt x="16332" y="3459"/>
                  </a:lnTo>
                  <a:lnTo>
                    <a:pt x="16263" y="3368"/>
                  </a:lnTo>
                  <a:lnTo>
                    <a:pt x="16194" y="3277"/>
                  </a:lnTo>
                  <a:lnTo>
                    <a:pt x="16123" y="3187"/>
                  </a:lnTo>
                  <a:lnTo>
                    <a:pt x="16051" y="3099"/>
                  </a:lnTo>
                  <a:lnTo>
                    <a:pt x="15976" y="3011"/>
                  </a:lnTo>
                  <a:lnTo>
                    <a:pt x="15900" y="2924"/>
                  </a:lnTo>
                  <a:lnTo>
                    <a:pt x="15823" y="2840"/>
                  </a:lnTo>
                  <a:lnTo>
                    <a:pt x="15745" y="2756"/>
                  </a:lnTo>
                  <a:lnTo>
                    <a:pt x="15665" y="2674"/>
                  </a:lnTo>
                  <a:lnTo>
                    <a:pt x="15583" y="2591"/>
                  </a:lnTo>
                  <a:lnTo>
                    <a:pt x="15501" y="2511"/>
                  </a:lnTo>
                  <a:lnTo>
                    <a:pt x="15416" y="2432"/>
                  </a:lnTo>
                  <a:lnTo>
                    <a:pt x="15331" y="2354"/>
                  </a:lnTo>
                  <a:lnTo>
                    <a:pt x="15244" y="2277"/>
                  </a:lnTo>
                  <a:lnTo>
                    <a:pt x="15156" y="2202"/>
                  </a:lnTo>
                  <a:lnTo>
                    <a:pt x="15067" y="2128"/>
                  </a:lnTo>
                  <a:lnTo>
                    <a:pt x="14976" y="2054"/>
                  </a:lnTo>
                  <a:lnTo>
                    <a:pt x="14885" y="1983"/>
                  </a:lnTo>
                  <a:lnTo>
                    <a:pt x="14792" y="1912"/>
                  </a:lnTo>
                  <a:lnTo>
                    <a:pt x="14698" y="1843"/>
                  </a:lnTo>
                  <a:lnTo>
                    <a:pt x="14604" y="1775"/>
                  </a:lnTo>
                  <a:lnTo>
                    <a:pt x="14508" y="1707"/>
                  </a:lnTo>
                  <a:lnTo>
                    <a:pt x="14411" y="1642"/>
                  </a:lnTo>
                  <a:lnTo>
                    <a:pt x="14313" y="1577"/>
                  </a:lnTo>
                  <a:lnTo>
                    <a:pt x="14214" y="1514"/>
                  </a:lnTo>
                  <a:lnTo>
                    <a:pt x="14115" y="1452"/>
                  </a:lnTo>
                  <a:lnTo>
                    <a:pt x="14014" y="1391"/>
                  </a:lnTo>
                  <a:lnTo>
                    <a:pt x="13913" y="1333"/>
                  </a:lnTo>
                  <a:lnTo>
                    <a:pt x="13810" y="1274"/>
                  </a:lnTo>
                  <a:lnTo>
                    <a:pt x="13707" y="1217"/>
                  </a:lnTo>
                  <a:lnTo>
                    <a:pt x="13604" y="1162"/>
                  </a:lnTo>
                  <a:lnTo>
                    <a:pt x="13499" y="1107"/>
                  </a:lnTo>
                  <a:lnTo>
                    <a:pt x="13393" y="1055"/>
                  </a:lnTo>
                  <a:lnTo>
                    <a:pt x="13288" y="1003"/>
                  </a:lnTo>
                  <a:lnTo>
                    <a:pt x="13181" y="952"/>
                  </a:lnTo>
                  <a:lnTo>
                    <a:pt x="13074" y="903"/>
                  </a:lnTo>
                  <a:lnTo>
                    <a:pt x="12966" y="856"/>
                  </a:lnTo>
                  <a:lnTo>
                    <a:pt x="12858" y="809"/>
                  </a:lnTo>
                  <a:lnTo>
                    <a:pt x="12749" y="764"/>
                  </a:lnTo>
                  <a:lnTo>
                    <a:pt x="12640" y="721"/>
                  </a:lnTo>
                  <a:lnTo>
                    <a:pt x="12530" y="678"/>
                  </a:lnTo>
                  <a:lnTo>
                    <a:pt x="12420" y="637"/>
                  </a:lnTo>
                  <a:lnTo>
                    <a:pt x="12309" y="598"/>
                  </a:lnTo>
                  <a:lnTo>
                    <a:pt x="12198" y="559"/>
                  </a:lnTo>
                  <a:lnTo>
                    <a:pt x="12086" y="523"/>
                  </a:lnTo>
                  <a:lnTo>
                    <a:pt x="12086" y="523"/>
                  </a:lnTo>
                  <a:lnTo>
                    <a:pt x="11980" y="489"/>
                  </a:lnTo>
                  <a:lnTo>
                    <a:pt x="11873" y="456"/>
                  </a:lnTo>
                  <a:lnTo>
                    <a:pt x="11765" y="424"/>
                  </a:lnTo>
                  <a:lnTo>
                    <a:pt x="11657" y="394"/>
                  </a:lnTo>
                  <a:lnTo>
                    <a:pt x="11549" y="364"/>
                  </a:lnTo>
                  <a:lnTo>
                    <a:pt x="11441" y="336"/>
                  </a:lnTo>
                  <a:lnTo>
                    <a:pt x="11333" y="309"/>
                  </a:lnTo>
                  <a:lnTo>
                    <a:pt x="11224" y="283"/>
                  </a:lnTo>
                  <a:lnTo>
                    <a:pt x="11115" y="258"/>
                  </a:lnTo>
                  <a:lnTo>
                    <a:pt x="11007" y="235"/>
                  </a:lnTo>
                  <a:lnTo>
                    <a:pt x="10898" y="212"/>
                  </a:lnTo>
                  <a:lnTo>
                    <a:pt x="10788" y="191"/>
                  </a:lnTo>
                  <a:lnTo>
                    <a:pt x="10679" y="171"/>
                  </a:lnTo>
                  <a:lnTo>
                    <a:pt x="10570" y="152"/>
                  </a:lnTo>
                  <a:lnTo>
                    <a:pt x="10460" y="135"/>
                  </a:lnTo>
                  <a:lnTo>
                    <a:pt x="10351" y="117"/>
                  </a:lnTo>
                  <a:lnTo>
                    <a:pt x="10241" y="101"/>
                  </a:lnTo>
                  <a:lnTo>
                    <a:pt x="10131" y="88"/>
                  </a:lnTo>
                  <a:lnTo>
                    <a:pt x="10021" y="74"/>
                  </a:lnTo>
                  <a:lnTo>
                    <a:pt x="9912" y="62"/>
                  </a:lnTo>
                  <a:lnTo>
                    <a:pt x="9802" y="51"/>
                  </a:lnTo>
                  <a:lnTo>
                    <a:pt x="9692" y="41"/>
                  </a:lnTo>
                  <a:lnTo>
                    <a:pt x="9582" y="32"/>
                  </a:lnTo>
                  <a:lnTo>
                    <a:pt x="9472" y="25"/>
                  </a:lnTo>
                  <a:lnTo>
                    <a:pt x="9363" y="17"/>
                  </a:lnTo>
                  <a:lnTo>
                    <a:pt x="9253" y="12"/>
                  </a:lnTo>
                  <a:lnTo>
                    <a:pt x="9143" y="7"/>
                  </a:lnTo>
                  <a:lnTo>
                    <a:pt x="9032" y="4"/>
                  </a:lnTo>
                  <a:lnTo>
                    <a:pt x="8923" y="2"/>
                  </a:lnTo>
                  <a:lnTo>
                    <a:pt x="8813" y="0"/>
                  </a:lnTo>
                  <a:lnTo>
                    <a:pt x="8704" y="0"/>
                  </a:lnTo>
                  <a:lnTo>
                    <a:pt x="8594" y="1"/>
                  </a:lnTo>
                  <a:lnTo>
                    <a:pt x="8485" y="3"/>
                  </a:lnTo>
                  <a:lnTo>
                    <a:pt x="8376" y="6"/>
                  </a:lnTo>
                  <a:lnTo>
                    <a:pt x="8267" y="11"/>
                  </a:lnTo>
                  <a:lnTo>
                    <a:pt x="8158" y="15"/>
                  </a:lnTo>
                  <a:lnTo>
                    <a:pt x="8049" y="21"/>
                  </a:lnTo>
                  <a:lnTo>
                    <a:pt x="7941" y="29"/>
                  </a:lnTo>
                  <a:lnTo>
                    <a:pt x="7834" y="37"/>
                  </a:lnTo>
                  <a:lnTo>
                    <a:pt x="7726" y="47"/>
                  </a:lnTo>
                  <a:lnTo>
                    <a:pt x="7618" y="57"/>
                  </a:lnTo>
                  <a:lnTo>
                    <a:pt x="7510" y="68"/>
                  </a:lnTo>
                  <a:lnTo>
                    <a:pt x="7402" y="81"/>
                  </a:lnTo>
                  <a:lnTo>
                    <a:pt x="7295" y="94"/>
                  </a:lnTo>
                  <a:lnTo>
                    <a:pt x="7188" y="109"/>
                  </a:lnTo>
                  <a:lnTo>
                    <a:pt x="7082" y="124"/>
                  </a:lnTo>
                  <a:lnTo>
                    <a:pt x="6975" y="141"/>
                  </a:lnTo>
                  <a:lnTo>
                    <a:pt x="6870" y="158"/>
                  </a:lnTo>
                  <a:lnTo>
                    <a:pt x="6764" y="177"/>
                  </a:lnTo>
                  <a:lnTo>
                    <a:pt x="6659" y="196"/>
                  </a:lnTo>
                  <a:lnTo>
                    <a:pt x="6554" y="217"/>
                  </a:lnTo>
                  <a:lnTo>
                    <a:pt x="6450" y="239"/>
                  </a:lnTo>
                  <a:lnTo>
                    <a:pt x="6345" y="262"/>
                  </a:lnTo>
                  <a:lnTo>
                    <a:pt x="6241" y="285"/>
                  </a:lnTo>
                  <a:lnTo>
                    <a:pt x="6138" y="310"/>
                  </a:lnTo>
                  <a:lnTo>
                    <a:pt x="6035" y="335"/>
                  </a:lnTo>
                  <a:lnTo>
                    <a:pt x="5933" y="361"/>
                  </a:lnTo>
                  <a:lnTo>
                    <a:pt x="5830" y="389"/>
                  </a:lnTo>
                  <a:lnTo>
                    <a:pt x="5728" y="417"/>
                  </a:lnTo>
                  <a:lnTo>
                    <a:pt x="5627" y="446"/>
                  </a:lnTo>
                  <a:lnTo>
                    <a:pt x="5526" y="477"/>
                  </a:lnTo>
                  <a:lnTo>
                    <a:pt x="5426" y="508"/>
                  </a:lnTo>
                  <a:lnTo>
                    <a:pt x="5327" y="540"/>
                  </a:lnTo>
                  <a:lnTo>
                    <a:pt x="5227" y="573"/>
                  </a:lnTo>
                  <a:lnTo>
                    <a:pt x="5129" y="608"/>
                  </a:lnTo>
                  <a:lnTo>
                    <a:pt x="5031" y="643"/>
                  </a:lnTo>
                  <a:lnTo>
                    <a:pt x="4932" y="679"/>
                  </a:lnTo>
                  <a:lnTo>
                    <a:pt x="4836" y="716"/>
                  </a:lnTo>
                  <a:lnTo>
                    <a:pt x="4739" y="754"/>
                  </a:lnTo>
                  <a:lnTo>
                    <a:pt x="4643" y="793"/>
                  </a:lnTo>
                  <a:lnTo>
                    <a:pt x="4548" y="833"/>
                  </a:lnTo>
                  <a:lnTo>
                    <a:pt x="4454" y="873"/>
                  </a:lnTo>
                  <a:lnTo>
                    <a:pt x="4360" y="915"/>
                  </a:lnTo>
                  <a:lnTo>
                    <a:pt x="4266" y="958"/>
                  </a:lnTo>
                  <a:lnTo>
                    <a:pt x="4173" y="1002"/>
                  </a:lnTo>
                  <a:lnTo>
                    <a:pt x="4081" y="1045"/>
                  </a:lnTo>
                  <a:lnTo>
                    <a:pt x="3989" y="1091"/>
                  </a:lnTo>
                  <a:lnTo>
                    <a:pt x="3898" y="1137"/>
                  </a:lnTo>
                  <a:lnTo>
                    <a:pt x="3808" y="1184"/>
                  </a:lnTo>
                  <a:lnTo>
                    <a:pt x="3718" y="1232"/>
                  </a:lnTo>
                  <a:lnTo>
                    <a:pt x="3631" y="1281"/>
                  </a:lnTo>
                  <a:lnTo>
                    <a:pt x="3542" y="1330"/>
                  </a:lnTo>
                  <a:lnTo>
                    <a:pt x="3456" y="1382"/>
                  </a:lnTo>
                  <a:lnTo>
                    <a:pt x="3369" y="1433"/>
                  </a:lnTo>
                  <a:lnTo>
                    <a:pt x="3284" y="1485"/>
                  </a:lnTo>
                  <a:lnTo>
                    <a:pt x="3198" y="1539"/>
                  </a:lnTo>
                  <a:lnTo>
                    <a:pt x="3115" y="1593"/>
                  </a:lnTo>
                  <a:lnTo>
                    <a:pt x="3031" y="1647"/>
                  </a:lnTo>
                  <a:lnTo>
                    <a:pt x="2949" y="1704"/>
                  </a:lnTo>
                  <a:lnTo>
                    <a:pt x="2867" y="1761"/>
                  </a:lnTo>
                  <a:lnTo>
                    <a:pt x="2787" y="1818"/>
                  </a:lnTo>
                  <a:lnTo>
                    <a:pt x="2707" y="1876"/>
                  </a:lnTo>
                  <a:lnTo>
                    <a:pt x="2627" y="1936"/>
                  </a:lnTo>
                  <a:lnTo>
                    <a:pt x="2549" y="1996"/>
                  </a:lnTo>
                  <a:lnTo>
                    <a:pt x="2472" y="2056"/>
                  </a:lnTo>
                  <a:lnTo>
                    <a:pt x="2396" y="2118"/>
                  </a:lnTo>
                  <a:lnTo>
                    <a:pt x="2321" y="2181"/>
                  </a:lnTo>
                  <a:lnTo>
                    <a:pt x="2246" y="2244"/>
                  </a:lnTo>
                  <a:lnTo>
                    <a:pt x="2173" y="2308"/>
                  </a:lnTo>
                  <a:lnTo>
                    <a:pt x="2101" y="2374"/>
                  </a:lnTo>
                  <a:lnTo>
                    <a:pt x="2029" y="2440"/>
                  </a:lnTo>
                  <a:lnTo>
                    <a:pt x="1959" y="2506"/>
                  </a:lnTo>
                  <a:lnTo>
                    <a:pt x="1889" y="2573"/>
                  </a:lnTo>
                  <a:lnTo>
                    <a:pt x="1821" y="2642"/>
                  </a:lnTo>
                  <a:lnTo>
                    <a:pt x="1752" y="2711"/>
                  </a:lnTo>
                  <a:lnTo>
                    <a:pt x="1686" y="2780"/>
                  </a:lnTo>
                  <a:lnTo>
                    <a:pt x="1621" y="2852"/>
                  </a:lnTo>
                  <a:lnTo>
                    <a:pt x="1557" y="2923"/>
                  </a:lnTo>
                  <a:lnTo>
                    <a:pt x="1494" y="2995"/>
                  </a:lnTo>
                  <a:lnTo>
                    <a:pt x="1431" y="3069"/>
                  </a:lnTo>
                  <a:lnTo>
                    <a:pt x="1370" y="3142"/>
                  </a:lnTo>
                  <a:lnTo>
                    <a:pt x="1310" y="3217"/>
                  </a:lnTo>
                  <a:lnTo>
                    <a:pt x="1251" y="3292"/>
                  </a:lnTo>
                  <a:lnTo>
                    <a:pt x="1193" y="3369"/>
                  </a:lnTo>
                  <a:lnTo>
                    <a:pt x="1137" y="3446"/>
                  </a:lnTo>
                  <a:lnTo>
                    <a:pt x="1081" y="3522"/>
                  </a:lnTo>
                  <a:lnTo>
                    <a:pt x="1028" y="3601"/>
                  </a:lnTo>
                  <a:lnTo>
                    <a:pt x="974" y="3680"/>
                  </a:lnTo>
                  <a:lnTo>
                    <a:pt x="923" y="3761"/>
                  </a:lnTo>
                  <a:lnTo>
                    <a:pt x="872" y="3841"/>
                  </a:lnTo>
                  <a:lnTo>
                    <a:pt x="823" y="3922"/>
                  </a:lnTo>
                  <a:lnTo>
                    <a:pt x="775" y="4004"/>
                  </a:lnTo>
                  <a:lnTo>
                    <a:pt x="728" y="4087"/>
                  </a:lnTo>
                  <a:lnTo>
                    <a:pt x="682" y="4171"/>
                  </a:lnTo>
                  <a:lnTo>
                    <a:pt x="638" y="4255"/>
                  </a:lnTo>
                  <a:lnTo>
                    <a:pt x="595" y="4340"/>
                  </a:lnTo>
                  <a:lnTo>
                    <a:pt x="553" y="4426"/>
                  </a:lnTo>
                  <a:lnTo>
                    <a:pt x="513" y="4512"/>
                  </a:lnTo>
                  <a:lnTo>
                    <a:pt x="513" y="4512"/>
                  </a:lnTo>
                  <a:lnTo>
                    <a:pt x="476" y="4592"/>
                  </a:lnTo>
                  <a:lnTo>
                    <a:pt x="442" y="4672"/>
                  </a:lnTo>
                  <a:lnTo>
                    <a:pt x="409" y="4752"/>
                  </a:lnTo>
                  <a:lnTo>
                    <a:pt x="377" y="4833"/>
                  </a:lnTo>
                  <a:lnTo>
                    <a:pt x="346" y="4914"/>
                  </a:lnTo>
                  <a:lnTo>
                    <a:pt x="317" y="4994"/>
                  </a:lnTo>
                  <a:lnTo>
                    <a:pt x="289" y="5075"/>
                  </a:lnTo>
                  <a:lnTo>
                    <a:pt x="263" y="5155"/>
                  </a:lnTo>
                  <a:lnTo>
                    <a:pt x="237" y="5236"/>
                  </a:lnTo>
                  <a:lnTo>
                    <a:pt x="214" y="5317"/>
                  </a:lnTo>
                  <a:lnTo>
                    <a:pt x="190" y="5398"/>
                  </a:lnTo>
                  <a:lnTo>
                    <a:pt x="169" y="5478"/>
                  </a:lnTo>
                  <a:lnTo>
                    <a:pt x="148" y="5560"/>
                  </a:lnTo>
                  <a:lnTo>
                    <a:pt x="130" y="5641"/>
                  </a:lnTo>
                  <a:lnTo>
                    <a:pt x="112" y="5722"/>
                  </a:lnTo>
                  <a:lnTo>
                    <a:pt x="96" y="5803"/>
                  </a:lnTo>
                  <a:lnTo>
                    <a:pt x="81" y="5884"/>
                  </a:lnTo>
                  <a:lnTo>
                    <a:pt x="67" y="5965"/>
                  </a:lnTo>
                  <a:lnTo>
                    <a:pt x="55" y="6047"/>
                  </a:lnTo>
                  <a:lnTo>
                    <a:pt x="44" y="6128"/>
                  </a:lnTo>
                  <a:lnTo>
                    <a:pt x="34" y="6209"/>
                  </a:lnTo>
                  <a:lnTo>
                    <a:pt x="25" y="6290"/>
                  </a:lnTo>
                  <a:lnTo>
                    <a:pt x="18" y="6371"/>
                  </a:lnTo>
                  <a:lnTo>
                    <a:pt x="12" y="6452"/>
                  </a:lnTo>
                  <a:lnTo>
                    <a:pt x="7" y="6533"/>
                  </a:lnTo>
                  <a:lnTo>
                    <a:pt x="3" y="6613"/>
                  </a:lnTo>
                  <a:lnTo>
                    <a:pt x="1" y="6695"/>
                  </a:lnTo>
                  <a:lnTo>
                    <a:pt x="0" y="6776"/>
                  </a:lnTo>
                  <a:lnTo>
                    <a:pt x="0" y="6856"/>
                  </a:lnTo>
                  <a:lnTo>
                    <a:pt x="1" y="6937"/>
                  </a:lnTo>
                  <a:lnTo>
                    <a:pt x="3" y="7017"/>
                  </a:lnTo>
                  <a:lnTo>
                    <a:pt x="7" y="7097"/>
                  </a:lnTo>
                  <a:lnTo>
                    <a:pt x="12" y="7177"/>
                  </a:lnTo>
                  <a:lnTo>
                    <a:pt x="18" y="7257"/>
                  </a:lnTo>
                  <a:lnTo>
                    <a:pt x="25" y="7337"/>
                  </a:lnTo>
                  <a:lnTo>
                    <a:pt x="34" y="7417"/>
                  </a:lnTo>
                  <a:lnTo>
                    <a:pt x="44" y="7498"/>
                  </a:lnTo>
                  <a:lnTo>
                    <a:pt x="54" y="7577"/>
                  </a:lnTo>
                  <a:lnTo>
                    <a:pt x="67" y="7657"/>
                  </a:lnTo>
                  <a:lnTo>
                    <a:pt x="80" y="7736"/>
                  </a:lnTo>
                  <a:lnTo>
                    <a:pt x="94" y="7815"/>
                  </a:lnTo>
                  <a:lnTo>
                    <a:pt x="110" y="7894"/>
                  </a:lnTo>
                  <a:lnTo>
                    <a:pt x="127" y="7972"/>
                  </a:lnTo>
                  <a:lnTo>
                    <a:pt x="145" y="8051"/>
                  </a:lnTo>
                  <a:lnTo>
                    <a:pt x="163" y="8129"/>
                  </a:lnTo>
                  <a:lnTo>
                    <a:pt x="184" y="8207"/>
                  </a:lnTo>
                  <a:lnTo>
                    <a:pt x="205" y="8284"/>
                  </a:lnTo>
                  <a:lnTo>
                    <a:pt x="227" y="8362"/>
                  </a:lnTo>
                  <a:lnTo>
                    <a:pt x="252" y="8439"/>
                  </a:lnTo>
                  <a:lnTo>
                    <a:pt x="277" y="8516"/>
                  </a:lnTo>
                  <a:lnTo>
                    <a:pt x="302" y="8593"/>
                  </a:lnTo>
                  <a:lnTo>
                    <a:pt x="330" y="8670"/>
                  </a:lnTo>
                  <a:lnTo>
                    <a:pt x="358" y="8747"/>
                  </a:lnTo>
                  <a:lnTo>
                    <a:pt x="387" y="8823"/>
                  </a:lnTo>
                  <a:lnTo>
                    <a:pt x="418" y="8898"/>
                  </a:lnTo>
                  <a:lnTo>
                    <a:pt x="449" y="8973"/>
                  </a:lnTo>
                  <a:lnTo>
                    <a:pt x="482" y="9049"/>
                  </a:lnTo>
                  <a:lnTo>
                    <a:pt x="516" y="9124"/>
                  </a:lnTo>
                  <a:lnTo>
                    <a:pt x="550" y="9197"/>
                  </a:lnTo>
                  <a:lnTo>
                    <a:pt x="586" y="9272"/>
                  </a:lnTo>
                  <a:lnTo>
                    <a:pt x="624" y="9346"/>
                  </a:lnTo>
                  <a:lnTo>
                    <a:pt x="661" y="9419"/>
                  </a:lnTo>
                  <a:lnTo>
                    <a:pt x="701" y="9492"/>
                  </a:lnTo>
                  <a:lnTo>
                    <a:pt x="741" y="9565"/>
                  </a:lnTo>
                  <a:lnTo>
                    <a:pt x="783" y="9637"/>
                  </a:lnTo>
                  <a:lnTo>
                    <a:pt x="825" y="9710"/>
                  </a:lnTo>
                  <a:lnTo>
                    <a:pt x="869" y="9781"/>
                  </a:lnTo>
                  <a:lnTo>
                    <a:pt x="913" y="9853"/>
                  </a:lnTo>
                  <a:lnTo>
                    <a:pt x="959" y="9923"/>
                  </a:lnTo>
                  <a:lnTo>
                    <a:pt x="1005" y="9994"/>
                  </a:lnTo>
                  <a:lnTo>
                    <a:pt x="1053" y="10063"/>
                  </a:lnTo>
                  <a:lnTo>
                    <a:pt x="1103" y="10134"/>
                  </a:lnTo>
                  <a:lnTo>
                    <a:pt x="1152" y="10202"/>
                  </a:lnTo>
                  <a:lnTo>
                    <a:pt x="1203" y="10271"/>
                  </a:lnTo>
                  <a:lnTo>
                    <a:pt x="1254" y="10340"/>
                  </a:lnTo>
                  <a:lnTo>
                    <a:pt x="1308" y="10407"/>
                  </a:lnTo>
                  <a:lnTo>
                    <a:pt x="1362" y="10474"/>
                  </a:lnTo>
                  <a:lnTo>
                    <a:pt x="1417" y="10542"/>
                  </a:lnTo>
                  <a:lnTo>
                    <a:pt x="1472" y="10608"/>
                  </a:lnTo>
                  <a:lnTo>
                    <a:pt x="1530" y="10674"/>
                  </a:lnTo>
                  <a:lnTo>
                    <a:pt x="1588" y="10739"/>
                  </a:lnTo>
                  <a:lnTo>
                    <a:pt x="1646" y="10804"/>
                  </a:lnTo>
                  <a:lnTo>
                    <a:pt x="1706" y="10868"/>
                  </a:lnTo>
                  <a:lnTo>
                    <a:pt x="1768" y="10932"/>
                  </a:lnTo>
                  <a:lnTo>
                    <a:pt x="1830" y="10995"/>
                  </a:lnTo>
                  <a:lnTo>
                    <a:pt x="1893" y="11058"/>
                  </a:lnTo>
                  <a:lnTo>
                    <a:pt x="1956" y="11121"/>
                  </a:lnTo>
                  <a:lnTo>
                    <a:pt x="2022" y="11182"/>
                  </a:lnTo>
                  <a:lnTo>
                    <a:pt x="2088" y="11244"/>
                  </a:lnTo>
                  <a:lnTo>
                    <a:pt x="2154" y="11305"/>
                  </a:lnTo>
                  <a:lnTo>
                    <a:pt x="2222" y="11365"/>
                  </a:lnTo>
                  <a:lnTo>
                    <a:pt x="2291" y="11424"/>
                  </a:lnTo>
                  <a:lnTo>
                    <a:pt x="2361" y="11483"/>
                  </a:lnTo>
                  <a:lnTo>
                    <a:pt x="2432" y="11541"/>
                  </a:lnTo>
                  <a:lnTo>
                    <a:pt x="2503" y="11599"/>
                  </a:lnTo>
                  <a:lnTo>
                    <a:pt x="2576" y="11656"/>
                  </a:lnTo>
                  <a:lnTo>
                    <a:pt x="2650" y="11712"/>
                  </a:lnTo>
                  <a:lnTo>
                    <a:pt x="2724" y="11768"/>
                  </a:lnTo>
                  <a:lnTo>
                    <a:pt x="2799" y="11823"/>
                  </a:lnTo>
                  <a:lnTo>
                    <a:pt x="2875" y="11877"/>
                  </a:lnTo>
                  <a:lnTo>
                    <a:pt x="2953" y="11932"/>
                  </a:lnTo>
                  <a:lnTo>
                    <a:pt x="3031" y="11985"/>
                  </a:lnTo>
                  <a:lnTo>
                    <a:pt x="3110" y="12037"/>
                  </a:lnTo>
                  <a:lnTo>
                    <a:pt x="3191" y="12089"/>
                  </a:lnTo>
                  <a:lnTo>
                    <a:pt x="3272" y="12140"/>
                  </a:lnTo>
                  <a:lnTo>
                    <a:pt x="3353" y="12191"/>
                  </a:lnTo>
                  <a:lnTo>
                    <a:pt x="3436" y="12240"/>
                  </a:lnTo>
                  <a:lnTo>
                    <a:pt x="3520" y="12289"/>
                  </a:lnTo>
                  <a:lnTo>
                    <a:pt x="3604" y="12339"/>
                  </a:lnTo>
                  <a:lnTo>
                    <a:pt x="3690" y="12386"/>
                  </a:lnTo>
                  <a:lnTo>
                    <a:pt x="3775" y="12433"/>
                  </a:lnTo>
                  <a:lnTo>
                    <a:pt x="3863" y="12478"/>
                  </a:lnTo>
                  <a:lnTo>
                    <a:pt x="3950" y="12524"/>
                  </a:lnTo>
                  <a:lnTo>
                    <a:pt x="4040" y="12569"/>
                  </a:lnTo>
                  <a:lnTo>
                    <a:pt x="4130" y="12613"/>
                  </a:lnTo>
                  <a:lnTo>
                    <a:pt x="4220" y="12656"/>
                  </a:lnTo>
                  <a:lnTo>
                    <a:pt x="4312" y="12698"/>
                  </a:lnTo>
                  <a:lnTo>
                    <a:pt x="4403" y="12740"/>
                  </a:lnTo>
                  <a:lnTo>
                    <a:pt x="4496" y="12781"/>
                  </a:lnTo>
                  <a:lnTo>
                    <a:pt x="4590" y="12820"/>
                  </a:lnTo>
                  <a:lnTo>
                    <a:pt x="4686" y="12860"/>
                  </a:lnTo>
                  <a:lnTo>
                    <a:pt x="4782" y="12898"/>
                  </a:lnTo>
                  <a:lnTo>
                    <a:pt x="4878" y="12935"/>
                  </a:lnTo>
                  <a:lnTo>
                    <a:pt x="4975" y="12972"/>
                  </a:lnTo>
                  <a:lnTo>
                    <a:pt x="5073" y="13008"/>
                  </a:lnTo>
                  <a:lnTo>
                    <a:pt x="5173" y="13042"/>
                  </a:lnTo>
                  <a:lnTo>
                    <a:pt x="5272" y="13076"/>
                  </a:lnTo>
                  <a:lnTo>
                    <a:pt x="5373" y="13109"/>
                  </a:lnTo>
                  <a:lnTo>
                    <a:pt x="5373" y="13109"/>
                  </a:lnTo>
                  <a:lnTo>
                    <a:pt x="5515" y="13154"/>
                  </a:lnTo>
                  <a:lnTo>
                    <a:pt x="5657" y="13198"/>
                  </a:lnTo>
                  <a:lnTo>
                    <a:pt x="5799" y="13239"/>
                  </a:lnTo>
                  <a:lnTo>
                    <a:pt x="5942" y="13277"/>
                  </a:lnTo>
                  <a:lnTo>
                    <a:pt x="6085" y="13313"/>
                  </a:lnTo>
                  <a:lnTo>
                    <a:pt x="6229" y="13348"/>
                  </a:lnTo>
                  <a:lnTo>
                    <a:pt x="6373" y="13381"/>
                  </a:lnTo>
                  <a:lnTo>
                    <a:pt x="6517" y="13411"/>
                  </a:lnTo>
                  <a:lnTo>
                    <a:pt x="6661" y="13439"/>
                  </a:lnTo>
                  <a:lnTo>
                    <a:pt x="6806" y="13465"/>
                  </a:lnTo>
                  <a:lnTo>
                    <a:pt x="6951" y="13490"/>
                  </a:lnTo>
                  <a:lnTo>
                    <a:pt x="7095" y="13512"/>
                  </a:lnTo>
                  <a:lnTo>
                    <a:pt x="7240" y="13532"/>
                  </a:lnTo>
                  <a:lnTo>
                    <a:pt x="7386" y="13550"/>
                  </a:lnTo>
                  <a:lnTo>
                    <a:pt x="7530" y="13568"/>
                  </a:lnTo>
                  <a:lnTo>
                    <a:pt x="7675" y="13581"/>
                  </a:lnTo>
                  <a:lnTo>
                    <a:pt x="7821" y="13594"/>
                  </a:lnTo>
                  <a:lnTo>
                    <a:pt x="7965" y="13605"/>
                  </a:lnTo>
                  <a:lnTo>
                    <a:pt x="8109" y="13615"/>
                  </a:lnTo>
                  <a:lnTo>
                    <a:pt x="8255" y="13621"/>
                  </a:lnTo>
                  <a:lnTo>
                    <a:pt x="8399" y="13626"/>
                  </a:lnTo>
                  <a:lnTo>
                    <a:pt x="8542" y="13629"/>
                  </a:lnTo>
                  <a:lnTo>
                    <a:pt x="8686" y="13631"/>
                  </a:lnTo>
                  <a:lnTo>
                    <a:pt x="8829" y="13631"/>
                  </a:lnTo>
                  <a:lnTo>
                    <a:pt x="8973" y="13628"/>
                  </a:lnTo>
                  <a:lnTo>
                    <a:pt x="9116" y="13624"/>
                  </a:lnTo>
                  <a:lnTo>
                    <a:pt x="9258" y="13619"/>
                  </a:lnTo>
                  <a:lnTo>
                    <a:pt x="9400" y="13611"/>
                  </a:lnTo>
                  <a:lnTo>
                    <a:pt x="9542" y="13602"/>
                  </a:lnTo>
                  <a:lnTo>
                    <a:pt x="9683" y="13591"/>
                  </a:lnTo>
                  <a:lnTo>
                    <a:pt x="9823" y="13578"/>
                  </a:lnTo>
                  <a:lnTo>
                    <a:pt x="9963" y="13563"/>
                  </a:lnTo>
                  <a:lnTo>
                    <a:pt x="9963" y="13563"/>
                  </a:lnTo>
                  <a:lnTo>
                    <a:pt x="10101" y="13675"/>
                  </a:lnTo>
                  <a:lnTo>
                    <a:pt x="10239" y="13786"/>
                  </a:lnTo>
                  <a:lnTo>
                    <a:pt x="10379" y="13897"/>
                  </a:lnTo>
                  <a:lnTo>
                    <a:pt x="10520" y="14007"/>
                  </a:lnTo>
                  <a:lnTo>
                    <a:pt x="10662" y="14116"/>
                  </a:lnTo>
                  <a:lnTo>
                    <a:pt x="10805" y="14225"/>
                  </a:lnTo>
                  <a:lnTo>
                    <a:pt x="10949" y="14333"/>
                  </a:lnTo>
                  <a:lnTo>
                    <a:pt x="11095" y="14441"/>
                  </a:lnTo>
                  <a:lnTo>
                    <a:pt x="11240" y="14548"/>
                  </a:lnTo>
                  <a:lnTo>
                    <a:pt x="11387" y="14653"/>
                  </a:lnTo>
                  <a:lnTo>
                    <a:pt x="11534" y="14760"/>
                  </a:lnTo>
                  <a:lnTo>
                    <a:pt x="11681" y="14866"/>
                  </a:lnTo>
                  <a:lnTo>
                    <a:pt x="11979" y="15076"/>
                  </a:lnTo>
                  <a:lnTo>
                    <a:pt x="12277" y="15285"/>
                  </a:lnTo>
                  <a:lnTo>
                    <a:pt x="12875" y="15704"/>
                  </a:lnTo>
                  <a:lnTo>
                    <a:pt x="13174" y="15913"/>
                  </a:lnTo>
                  <a:lnTo>
                    <a:pt x="13471" y="16123"/>
                  </a:lnTo>
                  <a:lnTo>
                    <a:pt x="13767" y="16334"/>
                  </a:lnTo>
                  <a:lnTo>
                    <a:pt x="13915" y="16440"/>
                  </a:lnTo>
                  <a:lnTo>
                    <a:pt x="14061" y="16545"/>
                  </a:lnTo>
                  <a:lnTo>
                    <a:pt x="14206" y="16652"/>
                  </a:lnTo>
                  <a:lnTo>
                    <a:pt x="14352" y="16760"/>
                  </a:lnTo>
                  <a:lnTo>
                    <a:pt x="14496" y="16868"/>
                  </a:lnTo>
                  <a:lnTo>
                    <a:pt x="14639" y="16976"/>
                  </a:lnTo>
                  <a:lnTo>
                    <a:pt x="14639" y="16976"/>
                  </a:lnTo>
                  <a:lnTo>
                    <a:pt x="14660" y="16991"/>
                  </a:lnTo>
                  <a:lnTo>
                    <a:pt x="14681" y="17005"/>
                  </a:lnTo>
                  <a:lnTo>
                    <a:pt x="14703" y="17018"/>
                  </a:lnTo>
                  <a:lnTo>
                    <a:pt x="14725" y="17030"/>
                  </a:lnTo>
                  <a:lnTo>
                    <a:pt x="14747" y="17042"/>
                  </a:lnTo>
                  <a:lnTo>
                    <a:pt x="14770" y="17052"/>
                  </a:lnTo>
                  <a:lnTo>
                    <a:pt x="14793" y="17061"/>
                  </a:lnTo>
                  <a:lnTo>
                    <a:pt x="14816" y="17070"/>
                  </a:lnTo>
                  <a:lnTo>
                    <a:pt x="14839" y="17077"/>
                  </a:lnTo>
                  <a:lnTo>
                    <a:pt x="14864" y="17084"/>
                  </a:lnTo>
                  <a:lnTo>
                    <a:pt x="14887" y="17089"/>
                  </a:lnTo>
                  <a:lnTo>
                    <a:pt x="14911" y="17093"/>
                  </a:lnTo>
                  <a:lnTo>
                    <a:pt x="14935" y="17096"/>
                  </a:lnTo>
                  <a:lnTo>
                    <a:pt x="14959" y="17098"/>
                  </a:lnTo>
                  <a:lnTo>
                    <a:pt x="14983" y="17101"/>
                  </a:lnTo>
                  <a:lnTo>
                    <a:pt x="15008" y="17101"/>
                  </a:lnTo>
                  <a:lnTo>
                    <a:pt x="15008" y="17101"/>
                  </a:lnTo>
                  <a:lnTo>
                    <a:pt x="15045" y="17100"/>
                  </a:lnTo>
                  <a:lnTo>
                    <a:pt x="15083" y="17096"/>
                  </a:lnTo>
                  <a:lnTo>
                    <a:pt x="15120" y="17091"/>
                  </a:lnTo>
                  <a:lnTo>
                    <a:pt x="15155" y="17082"/>
                  </a:lnTo>
                  <a:lnTo>
                    <a:pt x="15191" y="17073"/>
                  </a:lnTo>
                  <a:lnTo>
                    <a:pt x="15225" y="17061"/>
                  </a:lnTo>
                  <a:lnTo>
                    <a:pt x="15258" y="17047"/>
                  </a:lnTo>
                  <a:lnTo>
                    <a:pt x="15290" y="17031"/>
                  </a:lnTo>
                  <a:lnTo>
                    <a:pt x="15321" y="17014"/>
                  </a:lnTo>
                  <a:lnTo>
                    <a:pt x="15351" y="16995"/>
                  </a:lnTo>
                  <a:lnTo>
                    <a:pt x="15380" y="16974"/>
                  </a:lnTo>
                  <a:lnTo>
                    <a:pt x="15406" y="16951"/>
                  </a:lnTo>
                  <a:lnTo>
                    <a:pt x="15432" y="16928"/>
                  </a:lnTo>
                  <a:lnTo>
                    <a:pt x="15457" y="16902"/>
                  </a:lnTo>
                  <a:lnTo>
                    <a:pt x="15480" y="16875"/>
                  </a:lnTo>
                  <a:lnTo>
                    <a:pt x="15502" y="16848"/>
                  </a:lnTo>
                  <a:lnTo>
                    <a:pt x="15521" y="16819"/>
                  </a:lnTo>
                  <a:lnTo>
                    <a:pt x="15539" y="16788"/>
                  </a:lnTo>
                  <a:lnTo>
                    <a:pt x="15556" y="16757"/>
                  </a:lnTo>
                  <a:lnTo>
                    <a:pt x="15570" y="16725"/>
                  </a:lnTo>
                  <a:lnTo>
                    <a:pt x="15583" y="16692"/>
                  </a:lnTo>
                  <a:lnTo>
                    <a:pt x="15593" y="16658"/>
                  </a:lnTo>
                  <a:lnTo>
                    <a:pt x="15603" y="16623"/>
                  </a:lnTo>
                  <a:lnTo>
                    <a:pt x="15610" y="16588"/>
                  </a:lnTo>
                  <a:lnTo>
                    <a:pt x="15614" y="16552"/>
                  </a:lnTo>
                  <a:lnTo>
                    <a:pt x="15616" y="16516"/>
                  </a:lnTo>
                  <a:lnTo>
                    <a:pt x="15617" y="16478"/>
                  </a:lnTo>
                  <a:lnTo>
                    <a:pt x="15615" y="16441"/>
                  </a:lnTo>
                  <a:lnTo>
                    <a:pt x="15610" y="16403"/>
                  </a:lnTo>
                  <a:lnTo>
                    <a:pt x="15603" y="16366"/>
                  </a:lnTo>
                  <a:lnTo>
                    <a:pt x="15593" y="16328"/>
                  </a:lnTo>
                  <a:lnTo>
                    <a:pt x="15581" y="16290"/>
                  </a:lnTo>
                  <a:lnTo>
                    <a:pt x="15581" y="16290"/>
                  </a:lnTo>
                  <a:lnTo>
                    <a:pt x="15514" y="16098"/>
                  </a:lnTo>
                  <a:lnTo>
                    <a:pt x="15450" y="15910"/>
                  </a:lnTo>
                  <a:lnTo>
                    <a:pt x="15389" y="15725"/>
                  </a:lnTo>
                  <a:lnTo>
                    <a:pt x="15332" y="15544"/>
                  </a:lnTo>
                  <a:lnTo>
                    <a:pt x="15277" y="15367"/>
                  </a:lnTo>
                  <a:lnTo>
                    <a:pt x="15226" y="15194"/>
                  </a:lnTo>
                  <a:lnTo>
                    <a:pt x="15176" y="15023"/>
                  </a:lnTo>
                  <a:lnTo>
                    <a:pt x="15130" y="14856"/>
                  </a:lnTo>
                  <a:lnTo>
                    <a:pt x="15086" y="14694"/>
                  </a:lnTo>
                  <a:lnTo>
                    <a:pt x="15044" y="14534"/>
                  </a:lnTo>
                  <a:lnTo>
                    <a:pt x="15006" y="14378"/>
                  </a:lnTo>
                  <a:lnTo>
                    <a:pt x="14968" y="14225"/>
                  </a:lnTo>
                  <a:lnTo>
                    <a:pt x="14934" y="14077"/>
                  </a:lnTo>
                  <a:lnTo>
                    <a:pt x="14902" y="13931"/>
                  </a:lnTo>
                  <a:lnTo>
                    <a:pt x="14872" y="13789"/>
                  </a:lnTo>
                  <a:lnTo>
                    <a:pt x="14844" y="13649"/>
                  </a:lnTo>
                  <a:lnTo>
                    <a:pt x="14819" y="13513"/>
                  </a:lnTo>
                  <a:lnTo>
                    <a:pt x="14795" y="13381"/>
                  </a:lnTo>
                  <a:lnTo>
                    <a:pt x="14773" y="13251"/>
                  </a:lnTo>
                  <a:lnTo>
                    <a:pt x="14753" y="13124"/>
                  </a:lnTo>
                  <a:lnTo>
                    <a:pt x="14733" y="13002"/>
                  </a:lnTo>
                  <a:lnTo>
                    <a:pt x="14716" y="12882"/>
                  </a:lnTo>
                  <a:lnTo>
                    <a:pt x="14701" y="12766"/>
                  </a:lnTo>
                  <a:lnTo>
                    <a:pt x="14686" y="12651"/>
                  </a:lnTo>
                  <a:lnTo>
                    <a:pt x="14673" y="12541"/>
                  </a:lnTo>
                  <a:lnTo>
                    <a:pt x="14663" y="12434"/>
                  </a:lnTo>
                  <a:lnTo>
                    <a:pt x="14652" y="12329"/>
                  </a:lnTo>
                  <a:lnTo>
                    <a:pt x="14644" y="12228"/>
                  </a:lnTo>
                  <a:lnTo>
                    <a:pt x="14635" y="12129"/>
                  </a:lnTo>
                  <a:lnTo>
                    <a:pt x="14627" y="12033"/>
                  </a:lnTo>
                  <a:lnTo>
                    <a:pt x="14622" y="11941"/>
                  </a:lnTo>
                  <a:lnTo>
                    <a:pt x="14617" y="11852"/>
                  </a:lnTo>
                  <a:lnTo>
                    <a:pt x="14617" y="11852"/>
                  </a:lnTo>
                  <a:lnTo>
                    <a:pt x="14728" y="11771"/>
                  </a:lnTo>
                  <a:lnTo>
                    <a:pt x="14838" y="11688"/>
                  </a:lnTo>
                  <a:lnTo>
                    <a:pt x="14945" y="11605"/>
                  </a:lnTo>
                  <a:lnTo>
                    <a:pt x="15050" y="11521"/>
                  </a:lnTo>
                  <a:lnTo>
                    <a:pt x="15152" y="11435"/>
                  </a:lnTo>
                  <a:lnTo>
                    <a:pt x="15253" y="11349"/>
                  </a:lnTo>
                  <a:lnTo>
                    <a:pt x="15351" y="11261"/>
                  </a:lnTo>
                  <a:lnTo>
                    <a:pt x="15446" y="11174"/>
                  </a:lnTo>
                  <a:lnTo>
                    <a:pt x="15540" y="11084"/>
                  </a:lnTo>
                  <a:lnTo>
                    <a:pt x="15631" y="10994"/>
                  </a:lnTo>
                  <a:lnTo>
                    <a:pt x="15721" y="10903"/>
                  </a:lnTo>
                  <a:lnTo>
                    <a:pt x="15807" y="10811"/>
                  </a:lnTo>
                  <a:lnTo>
                    <a:pt x="15892" y="10719"/>
                  </a:lnTo>
                  <a:lnTo>
                    <a:pt x="15974" y="10625"/>
                  </a:lnTo>
                  <a:lnTo>
                    <a:pt x="16054" y="10531"/>
                  </a:lnTo>
                  <a:lnTo>
                    <a:pt x="16131" y="10435"/>
                  </a:lnTo>
                  <a:lnTo>
                    <a:pt x="16207" y="10340"/>
                  </a:lnTo>
                  <a:lnTo>
                    <a:pt x="16280" y="10243"/>
                  </a:lnTo>
                  <a:lnTo>
                    <a:pt x="16351" y="10145"/>
                  </a:lnTo>
                  <a:lnTo>
                    <a:pt x="16419" y="10047"/>
                  </a:lnTo>
                  <a:lnTo>
                    <a:pt x="16486" y="9949"/>
                  </a:lnTo>
                  <a:lnTo>
                    <a:pt x="16551" y="9850"/>
                  </a:lnTo>
                  <a:lnTo>
                    <a:pt x="16613" y="9750"/>
                  </a:lnTo>
                  <a:lnTo>
                    <a:pt x="16673" y="9649"/>
                  </a:lnTo>
                  <a:lnTo>
                    <a:pt x="16729" y="9549"/>
                  </a:lnTo>
                  <a:lnTo>
                    <a:pt x="16785" y="9447"/>
                  </a:lnTo>
                  <a:lnTo>
                    <a:pt x="16838" y="9345"/>
                  </a:lnTo>
                  <a:lnTo>
                    <a:pt x="16890" y="9242"/>
                  </a:lnTo>
                  <a:lnTo>
                    <a:pt x="16938" y="9139"/>
                  </a:lnTo>
                  <a:lnTo>
                    <a:pt x="16985" y="9036"/>
                  </a:lnTo>
                  <a:lnTo>
                    <a:pt x="17029" y="8931"/>
                  </a:lnTo>
                  <a:lnTo>
                    <a:pt x="17071" y="8828"/>
                  </a:lnTo>
                  <a:lnTo>
                    <a:pt x="17111" y="8722"/>
                  </a:lnTo>
                  <a:lnTo>
                    <a:pt x="17148" y="8618"/>
                  </a:lnTo>
                  <a:lnTo>
                    <a:pt x="17184" y="8512"/>
                  </a:lnTo>
                  <a:lnTo>
                    <a:pt x="17218" y="8406"/>
                  </a:lnTo>
                  <a:lnTo>
                    <a:pt x="17249" y="8300"/>
                  </a:lnTo>
                  <a:lnTo>
                    <a:pt x="17278" y="8195"/>
                  </a:lnTo>
                  <a:lnTo>
                    <a:pt x="17304" y="8088"/>
                  </a:lnTo>
                  <a:lnTo>
                    <a:pt x="17329" y="7981"/>
                  </a:lnTo>
                  <a:lnTo>
                    <a:pt x="17351" y="7874"/>
                  </a:lnTo>
                  <a:lnTo>
                    <a:pt x="17372" y="7767"/>
                  </a:lnTo>
                  <a:lnTo>
                    <a:pt x="17390" y="7660"/>
                  </a:lnTo>
                  <a:lnTo>
                    <a:pt x="17405" y="7552"/>
                  </a:lnTo>
                  <a:lnTo>
                    <a:pt x="17419" y="7445"/>
                  </a:lnTo>
                  <a:lnTo>
                    <a:pt x="17430" y="7337"/>
                  </a:lnTo>
                  <a:lnTo>
                    <a:pt x="17440" y="7230"/>
                  </a:lnTo>
                  <a:lnTo>
                    <a:pt x="17447" y="7123"/>
                  </a:lnTo>
                  <a:lnTo>
                    <a:pt x="17452" y="7015"/>
                  </a:lnTo>
                  <a:lnTo>
                    <a:pt x="17455" y="6907"/>
                  </a:lnTo>
                  <a:lnTo>
                    <a:pt x="17456" y="6799"/>
                  </a:lnTo>
                  <a:lnTo>
                    <a:pt x="17455" y="6692"/>
                  </a:lnTo>
                  <a:lnTo>
                    <a:pt x="17451" y="6585"/>
                  </a:lnTo>
                  <a:lnTo>
                    <a:pt x="17445" y="6477"/>
                  </a:lnTo>
                  <a:lnTo>
                    <a:pt x="17438" y="6370"/>
                  </a:lnTo>
                  <a:lnTo>
                    <a:pt x="17428" y="6263"/>
                  </a:lnTo>
                  <a:lnTo>
                    <a:pt x="17415" y="6156"/>
                  </a:lnTo>
                  <a:lnTo>
                    <a:pt x="17402" y="6050"/>
                  </a:lnTo>
                  <a:lnTo>
                    <a:pt x="17385" y="5943"/>
                  </a:lnTo>
                  <a:lnTo>
                    <a:pt x="17366" y="5837"/>
                  </a:lnTo>
                  <a:lnTo>
                    <a:pt x="17346" y="5732"/>
                  </a:lnTo>
                  <a:lnTo>
                    <a:pt x="17323" y="5626"/>
                  </a:lnTo>
                  <a:lnTo>
                    <a:pt x="17299" y="5520"/>
                  </a:lnTo>
                  <a:lnTo>
                    <a:pt x="17272" y="5415"/>
                  </a:lnTo>
                  <a:lnTo>
                    <a:pt x="17272" y="5415"/>
                  </a:lnTo>
                  <a:close/>
                  <a:moveTo>
                    <a:pt x="13831" y="11184"/>
                  </a:moveTo>
                  <a:lnTo>
                    <a:pt x="13600" y="11338"/>
                  </a:lnTo>
                  <a:lnTo>
                    <a:pt x="13600" y="11338"/>
                  </a:lnTo>
                  <a:lnTo>
                    <a:pt x="13606" y="11530"/>
                  </a:lnTo>
                  <a:lnTo>
                    <a:pt x="13610" y="11639"/>
                  </a:lnTo>
                  <a:lnTo>
                    <a:pt x="13616" y="11757"/>
                  </a:lnTo>
                  <a:lnTo>
                    <a:pt x="13622" y="11882"/>
                  </a:lnTo>
                  <a:lnTo>
                    <a:pt x="13631" y="12015"/>
                  </a:lnTo>
                  <a:lnTo>
                    <a:pt x="13640" y="12157"/>
                  </a:lnTo>
                  <a:lnTo>
                    <a:pt x="13652" y="12308"/>
                  </a:lnTo>
                  <a:lnTo>
                    <a:pt x="13666" y="12466"/>
                  </a:lnTo>
                  <a:lnTo>
                    <a:pt x="13683" y="12632"/>
                  </a:lnTo>
                  <a:lnTo>
                    <a:pt x="13703" y="12807"/>
                  </a:lnTo>
                  <a:lnTo>
                    <a:pt x="13727" y="12991"/>
                  </a:lnTo>
                  <a:lnTo>
                    <a:pt x="13740" y="13085"/>
                  </a:lnTo>
                  <a:lnTo>
                    <a:pt x="13754" y="13182"/>
                  </a:lnTo>
                  <a:lnTo>
                    <a:pt x="13769" y="13280"/>
                  </a:lnTo>
                  <a:lnTo>
                    <a:pt x="13785" y="13382"/>
                  </a:lnTo>
                  <a:lnTo>
                    <a:pt x="13803" y="13484"/>
                  </a:lnTo>
                  <a:lnTo>
                    <a:pt x="13821" y="13589"/>
                  </a:lnTo>
                  <a:lnTo>
                    <a:pt x="13840" y="13697"/>
                  </a:lnTo>
                  <a:lnTo>
                    <a:pt x="13860" y="13806"/>
                  </a:lnTo>
                  <a:lnTo>
                    <a:pt x="13860" y="13806"/>
                  </a:lnTo>
                  <a:lnTo>
                    <a:pt x="13881" y="13906"/>
                  </a:lnTo>
                  <a:lnTo>
                    <a:pt x="13901" y="14007"/>
                  </a:lnTo>
                  <a:lnTo>
                    <a:pt x="13922" y="14110"/>
                  </a:lnTo>
                  <a:lnTo>
                    <a:pt x="13944" y="14211"/>
                  </a:lnTo>
                  <a:lnTo>
                    <a:pt x="13967" y="14314"/>
                  </a:lnTo>
                  <a:lnTo>
                    <a:pt x="13991" y="14416"/>
                  </a:lnTo>
                  <a:lnTo>
                    <a:pt x="14014" y="14520"/>
                  </a:lnTo>
                  <a:lnTo>
                    <a:pt x="14040" y="14624"/>
                  </a:lnTo>
                  <a:lnTo>
                    <a:pt x="14065" y="14728"/>
                  </a:lnTo>
                  <a:lnTo>
                    <a:pt x="14092" y="14832"/>
                  </a:lnTo>
                  <a:lnTo>
                    <a:pt x="14148" y="15042"/>
                  </a:lnTo>
                  <a:lnTo>
                    <a:pt x="14206" y="15255"/>
                  </a:lnTo>
                  <a:lnTo>
                    <a:pt x="14268" y="15469"/>
                  </a:lnTo>
                  <a:lnTo>
                    <a:pt x="14268" y="15469"/>
                  </a:lnTo>
                  <a:lnTo>
                    <a:pt x="13986" y="15268"/>
                  </a:lnTo>
                  <a:lnTo>
                    <a:pt x="13714" y="15076"/>
                  </a:lnTo>
                  <a:lnTo>
                    <a:pt x="13450" y="14892"/>
                  </a:lnTo>
                  <a:lnTo>
                    <a:pt x="13193" y="14713"/>
                  </a:lnTo>
                  <a:lnTo>
                    <a:pt x="12700" y="14367"/>
                  </a:lnTo>
                  <a:lnTo>
                    <a:pt x="12458" y="14199"/>
                  </a:lnTo>
                  <a:lnTo>
                    <a:pt x="12221" y="14030"/>
                  </a:lnTo>
                  <a:lnTo>
                    <a:pt x="11984" y="13859"/>
                  </a:lnTo>
                  <a:lnTo>
                    <a:pt x="11748" y="13687"/>
                  </a:lnTo>
                  <a:lnTo>
                    <a:pt x="11630" y="13600"/>
                  </a:lnTo>
                  <a:lnTo>
                    <a:pt x="11512" y="13511"/>
                  </a:lnTo>
                  <a:lnTo>
                    <a:pt x="11392" y="13420"/>
                  </a:lnTo>
                  <a:lnTo>
                    <a:pt x="11272" y="13329"/>
                  </a:lnTo>
                  <a:lnTo>
                    <a:pt x="11151" y="13235"/>
                  </a:lnTo>
                  <a:lnTo>
                    <a:pt x="11030" y="13140"/>
                  </a:lnTo>
                  <a:lnTo>
                    <a:pt x="10907" y="13044"/>
                  </a:lnTo>
                  <a:lnTo>
                    <a:pt x="10783" y="12945"/>
                  </a:lnTo>
                  <a:lnTo>
                    <a:pt x="10657" y="12844"/>
                  </a:lnTo>
                  <a:lnTo>
                    <a:pt x="10530" y="12739"/>
                  </a:lnTo>
                  <a:lnTo>
                    <a:pt x="10401" y="12632"/>
                  </a:lnTo>
                  <a:lnTo>
                    <a:pt x="10271" y="12523"/>
                  </a:lnTo>
                  <a:lnTo>
                    <a:pt x="10271" y="12523"/>
                  </a:lnTo>
                  <a:lnTo>
                    <a:pt x="10146" y="12539"/>
                  </a:lnTo>
                  <a:lnTo>
                    <a:pt x="10003" y="12557"/>
                  </a:lnTo>
                  <a:lnTo>
                    <a:pt x="9839" y="12577"/>
                  </a:lnTo>
                  <a:lnTo>
                    <a:pt x="9751" y="12585"/>
                  </a:lnTo>
                  <a:lnTo>
                    <a:pt x="9656" y="12595"/>
                  </a:lnTo>
                  <a:lnTo>
                    <a:pt x="9558" y="12603"/>
                  </a:lnTo>
                  <a:lnTo>
                    <a:pt x="9455" y="12611"/>
                  </a:lnTo>
                  <a:lnTo>
                    <a:pt x="9347" y="12618"/>
                  </a:lnTo>
                  <a:lnTo>
                    <a:pt x="9233" y="12625"/>
                  </a:lnTo>
                  <a:lnTo>
                    <a:pt x="9115" y="12629"/>
                  </a:lnTo>
                  <a:lnTo>
                    <a:pt x="8991" y="12633"/>
                  </a:lnTo>
                  <a:lnTo>
                    <a:pt x="8863" y="12635"/>
                  </a:lnTo>
                  <a:lnTo>
                    <a:pt x="8729" y="12636"/>
                  </a:lnTo>
                  <a:lnTo>
                    <a:pt x="8729" y="12636"/>
                  </a:lnTo>
                  <a:lnTo>
                    <a:pt x="8637" y="12636"/>
                  </a:lnTo>
                  <a:lnTo>
                    <a:pt x="8544" y="12634"/>
                  </a:lnTo>
                  <a:lnTo>
                    <a:pt x="8452" y="12633"/>
                  </a:lnTo>
                  <a:lnTo>
                    <a:pt x="8359" y="12630"/>
                  </a:lnTo>
                  <a:lnTo>
                    <a:pt x="8266" y="12626"/>
                  </a:lnTo>
                  <a:lnTo>
                    <a:pt x="8174" y="12622"/>
                  </a:lnTo>
                  <a:lnTo>
                    <a:pt x="8081" y="12616"/>
                  </a:lnTo>
                  <a:lnTo>
                    <a:pt x="7990" y="12610"/>
                  </a:lnTo>
                  <a:lnTo>
                    <a:pt x="7897" y="12603"/>
                  </a:lnTo>
                  <a:lnTo>
                    <a:pt x="7805" y="12595"/>
                  </a:lnTo>
                  <a:lnTo>
                    <a:pt x="7712" y="12586"/>
                  </a:lnTo>
                  <a:lnTo>
                    <a:pt x="7620" y="12577"/>
                  </a:lnTo>
                  <a:lnTo>
                    <a:pt x="7528" y="12567"/>
                  </a:lnTo>
                  <a:lnTo>
                    <a:pt x="7436" y="12555"/>
                  </a:lnTo>
                  <a:lnTo>
                    <a:pt x="7344" y="12544"/>
                  </a:lnTo>
                  <a:lnTo>
                    <a:pt x="7252" y="12531"/>
                  </a:lnTo>
                  <a:lnTo>
                    <a:pt x="7160" y="12517"/>
                  </a:lnTo>
                  <a:lnTo>
                    <a:pt x="7069" y="12502"/>
                  </a:lnTo>
                  <a:lnTo>
                    <a:pt x="6978" y="12487"/>
                  </a:lnTo>
                  <a:lnTo>
                    <a:pt x="6887" y="12470"/>
                  </a:lnTo>
                  <a:lnTo>
                    <a:pt x="6796" y="12453"/>
                  </a:lnTo>
                  <a:lnTo>
                    <a:pt x="6705" y="12435"/>
                  </a:lnTo>
                  <a:lnTo>
                    <a:pt x="6615" y="12417"/>
                  </a:lnTo>
                  <a:lnTo>
                    <a:pt x="6525" y="12396"/>
                  </a:lnTo>
                  <a:lnTo>
                    <a:pt x="6435" y="12376"/>
                  </a:lnTo>
                  <a:lnTo>
                    <a:pt x="6345" y="12355"/>
                  </a:lnTo>
                  <a:lnTo>
                    <a:pt x="6255" y="12332"/>
                  </a:lnTo>
                  <a:lnTo>
                    <a:pt x="6165" y="12309"/>
                  </a:lnTo>
                  <a:lnTo>
                    <a:pt x="6077" y="12285"/>
                  </a:lnTo>
                  <a:lnTo>
                    <a:pt x="5988" y="12261"/>
                  </a:lnTo>
                  <a:lnTo>
                    <a:pt x="5899" y="12235"/>
                  </a:lnTo>
                  <a:lnTo>
                    <a:pt x="5812" y="12208"/>
                  </a:lnTo>
                  <a:lnTo>
                    <a:pt x="5723" y="12181"/>
                  </a:lnTo>
                  <a:lnTo>
                    <a:pt x="5635" y="12152"/>
                  </a:lnTo>
                  <a:lnTo>
                    <a:pt x="5549" y="12123"/>
                  </a:lnTo>
                  <a:lnTo>
                    <a:pt x="5462" y="12093"/>
                  </a:lnTo>
                  <a:lnTo>
                    <a:pt x="5376" y="12062"/>
                  </a:lnTo>
                  <a:lnTo>
                    <a:pt x="5289" y="12030"/>
                  </a:lnTo>
                  <a:lnTo>
                    <a:pt x="5204" y="11997"/>
                  </a:lnTo>
                  <a:lnTo>
                    <a:pt x="5118" y="11964"/>
                  </a:lnTo>
                  <a:lnTo>
                    <a:pt x="5033" y="11930"/>
                  </a:lnTo>
                  <a:lnTo>
                    <a:pt x="4948" y="11893"/>
                  </a:lnTo>
                  <a:lnTo>
                    <a:pt x="4864" y="11857"/>
                  </a:lnTo>
                  <a:lnTo>
                    <a:pt x="4781" y="11821"/>
                  </a:lnTo>
                  <a:lnTo>
                    <a:pt x="4697" y="11782"/>
                  </a:lnTo>
                  <a:lnTo>
                    <a:pt x="4615" y="11744"/>
                  </a:lnTo>
                  <a:lnTo>
                    <a:pt x="4533" y="11703"/>
                  </a:lnTo>
                  <a:lnTo>
                    <a:pt x="4450" y="11663"/>
                  </a:lnTo>
                  <a:lnTo>
                    <a:pt x="4369" y="11621"/>
                  </a:lnTo>
                  <a:lnTo>
                    <a:pt x="4288" y="11578"/>
                  </a:lnTo>
                  <a:lnTo>
                    <a:pt x="4208" y="11536"/>
                  </a:lnTo>
                  <a:lnTo>
                    <a:pt x="4128" y="11491"/>
                  </a:lnTo>
                  <a:lnTo>
                    <a:pt x="4049" y="11446"/>
                  </a:lnTo>
                  <a:lnTo>
                    <a:pt x="3970" y="11400"/>
                  </a:lnTo>
                  <a:lnTo>
                    <a:pt x="3892" y="11353"/>
                  </a:lnTo>
                  <a:lnTo>
                    <a:pt x="3814" y="11305"/>
                  </a:lnTo>
                  <a:lnTo>
                    <a:pt x="3737" y="11256"/>
                  </a:lnTo>
                  <a:lnTo>
                    <a:pt x="3660" y="11207"/>
                  </a:lnTo>
                  <a:lnTo>
                    <a:pt x="3584" y="11156"/>
                  </a:lnTo>
                  <a:lnTo>
                    <a:pt x="3509" y="11104"/>
                  </a:lnTo>
                  <a:lnTo>
                    <a:pt x="3434" y="11052"/>
                  </a:lnTo>
                  <a:lnTo>
                    <a:pt x="3360" y="10999"/>
                  </a:lnTo>
                  <a:lnTo>
                    <a:pt x="3287" y="10944"/>
                  </a:lnTo>
                  <a:lnTo>
                    <a:pt x="3214" y="10889"/>
                  </a:lnTo>
                  <a:lnTo>
                    <a:pt x="3214" y="10889"/>
                  </a:lnTo>
                  <a:lnTo>
                    <a:pt x="3107" y="10806"/>
                  </a:lnTo>
                  <a:lnTo>
                    <a:pt x="3005" y="10722"/>
                  </a:lnTo>
                  <a:lnTo>
                    <a:pt x="2903" y="10637"/>
                  </a:lnTo>
                  <a:lnTo>
                    <a:pt x="2806" y="10551"/>
                  </a:lnTo>
                  <a:lnTo>
                    <a:pt x="2710" y="10464"/>
                  </a:lnTo>
                  <a:lnTo>
                    <a:pt x="2617" y="10376"/>
                  </a:lnTo>
                  <a:lnTo>
                    <a:pt x="2527" y="10286"/>
                  </a:lnTo>
                  <a:lnTo>
                    <a:pt x="2439" y="10197"/>
                  </a:lnTo>
                  <a:lnTo>
                    <a:pt x="2355" y="10106"/>
                  </a:lnTo>
                  <a:lnTo>
                    <a:pt x="2273" y="10015"/>
                  </a:lnTo>
                  <a:lnTo>
                    <a:pt x="2194" y="9922"/>
                  </a:lnTo>
                  <a:lnTo>
                    <a:pt x="2117" y="9829"/>
                  </a:lnTo>
                  <a:lnTo>
                    <a:pt x="2042" y="9735"/>
                  </a:lnTo>
                  <a:lnTo>
                    <a:pt x="1970" y="9642"/>
                  </a:lnTo>
                  <a:lnTo>
                    <a:pt x="1902" y="9545"/>
                  </a:lnTo>
                  <a:lnTo>
                    <a:pt x="1835" y="9450"/>
                  </a:lnTo>
                  <a:lnTo>
                    <a:pt x="1772" y="9353"/>
                  </a:lnTo>
                  <a:lnTo>
                    <a:pt x="1710" y="9256"/>
                  </a:lnTo>
                  <a:lnTo>
                    <a:pt x="1651" y="9159"/>
                  </a:lnTo>
                  <a:lnTo>
                    <a:pt x="1595" y="9061"/>
                  </a:lnTo>
                  <a:lnTo>
                    <a:pt x="1542" y="8961"/>
                  </a:lnTo>
                  <a:lnTo>
                    <a:pt x="1490" y="8862"/>
                  </a:lnTo>
                  <a:lnTo>
                    <a:pt x="1442" y="8763"/>
                  </a:lnTo>
                  <a:lnTo>
                    <a:pt x="1396" y="8662"/>
                  </a:lnTo>
                  <a:lnTo>
                    <a:pt x="1353" y="8562"/>
                  </a:lnTo>
                  <a:lnTo>
                    <a:pt x="1312" y="8461"/>
                  </a:lnTo>
                  <a:lnTo>
                    <a:pt x="1274" y="8359"/>
                  </a:lnTo>
                  <a:lnTo>
                    <a:pt x="1237" y="8258"/>
                  </a:lnTo>
                  <a:lnTo>
                    <a:pt x="1204" y="8156"/>
                  </a:lnTo>
                  <a:lnTo>
                    <a:pt x="1174" y="8054"/>
                  </a:lnTo>
                  <a:lnTo>
                    <a:pt x="1145" y="7951"/>
                  </a:lnTo>
                  <a:lnTo>
                    <a:pt x="1120" y="7849"/>
                  </a:lnTo>
                  <a:lnTo>
                    <a:pt x="1096" y="7745"/>
                  </a:lnTo>
                  <a:lnTo>
                    <a:pt x="1076" y="7643"/>
                  </a:lnTo>
                  <a:lnTo>
                    <a:pt x="1058" y="7539"/>
                  </a:lnTo>
                  <a:lnTo>
                    <a:pt x="1042" y="7436"/>
                  </a:lnTo>
                  <a:lnTo>
                    <a:pt x="1028" y="7333"/>
                  </a:lnTo>
                  <a:lnTo>
                    <a:pt x="1017" y="7230"/>
                  </a:lnTo>
                  <a:lnTo>
                    <a:pt x="1009" y="7126"/>
                  </a:lnTo>
                  <a:lnTo>
                    <a:pt x="1002" y="7022"/>
                  </a:lnTo>
                  <a:lnTo>
                    <a:pt x="999" y="6919"/>
                  </a:lnTo>
                  <a:lnTo>
                    <a:pt x="998" y="6815"/>
                  </a:lnTo>
                  <a:lnTo>
                    <a:pt x="999" y="6712"/>
                  </a:lnTo>
                  <a:lnTo>
                    <a:pt x="1003" y="6609"/>
                  </a:lnTo>
                  <a:lnTo>
                    <a:pt x="1009" y="6506"/>
                  </a:lnTo>
                  <a:lnTo>
                    <a:pt x="1017" y="6403"/>
                  </a:lnTo>
                  <a:lnTo>
                    <a:pt x="1029" y="6301"/>
                  </a:lnTo>
                  <a:lnTo>
                    <a:pt x="1042" y="6198"/>
                  </a:lnTo>
                  <a:lnTo>
                    <a:pt x="1058" y="6096"/>
                  </a:lnTo>
                  <a:lnTo>
                    <a:pt x="1076" y="5993"/>
                  </a:lnTo>
                  <a:lnTo>
                    <a:pt x="1096" y="5892"/>
                  </a:lnTo>
                  <a:lnTo>
                    <a:pt x="1119" y="5790"/>
                  </a:lnTo>
                  <a:lnTo>
                    <a:pt x="1143" y="5690"/>
                  </a:lnTo>
                  <a:lnTo>
                    <a:pt x="1171" y="5588"/>
                  </a:lnTo>
                  <a:lnTo>
                    <a:pt x="1201" y="5489"/>
                  </a:lnTo>
                  <a:lnTo>
                    <a:pt x="1233" y="5389"/>
                  </a:lnTo>
                  <a:lnTo>
                    <a:pt x="1268" y="5289"/>
                  </a:lnTo>
                  <a:lnTo>
                    <a:pt x="1305" y="5191"/>
                  </a:lnTo>
                  <a:lnTo>
                    <a:pt x="1344" y="5093"/>
                  </a:lnTo>
                  <a:lnTo>
                    <a:pt x="1386" y="4995"/>
                  </a:lnTo>
                  <a:lnTo>
                    <a:pt x="1430" y="4898"/>
                  </a:lnTo>
                  <a:lnTo>
                    <a:pt x="1476" y="4802"/>
                  </a:lnTo>
                  <a:lnTo>
                    <a:pt x="1524" y="4705"/>
                  </a:lnTo>
                  <a:lnTo>
                    <a:pt x="1574" y="4610"/>
                  </a:lnTo>
                  <a:lnTo>
                    <a:pt x="1574" y="4610"/>
                  </a:lnTo>
                  <a:lnTo>
                    <a:pt x="1629" y="4511"/>
                  </a:lnTo>
                  <a:lnTo>
                    <a:pt x="1687" y="4414"/>
                  </a:lnTo>
                  <a:lnTo>
                    <a:pt x="1747" y="4317"/>
                  </a:lnTo>
                  <a:lnTo>
                    <a:pt x="1810" y="4221"/>
                  </a:lnTo>
                  <a:lnTo>
                    <a:pt x="1874" y="4126"/>
                  </a:lnTo>
                  <a:lnTo>
                    <a:pt x="1940" y="4033"/>
                  </a:lnTo>
                  <a:lnTo>
                    <a:pt x="2010" y="3940"/>
                  </a:lnTo>
                  <a:lnTo>
                    <a:pt x="2081" y="3848"/>
                  </a:lnTo>
                  <a:lnTo>
                    <a:pt x="2154" y="3757"/>
                  </a:lnTo>
                  <a:lnTo>
                    <a:pt x="2230" y="3668"/>
                  </a:lnTo>
                  <a:lnTo>
                    <a:pt x="2307" y="3579"/>
                  </a:lnTo>
                  <a:lnTo>
                    <a:pt x="2387" y="3491"/>
                  </a:lnTo>
                  <a:lnTo>
                    <a:pt x="2468" y="3405"/>
                  </a:lnTo>
                  <a:lnTo>
                    <a:pt x="2553" y="3320"/>
                  </a:lnTo>
                  <a:lnTo>
                    <a:pt x="2638" y="3236"/>
                  </a:lnTo>
                  <a:lnTo>
                    <a:pt x="2726" y="3153"/>
                  </a:lnTo>
                  <a:lnTo>
                    <a:pt x="2816" y="3072"/>
                  </a:lnTo>
                  <a:lnTo>
                    <a:pt x="2906" y="2992"/>
                  </a:lnTo>
                  <a:lnTo>
                    <a:pt x="3000" y="2913"/>
                  </a:lnTo>
                  <a:lnTo>
                    <a:pt x="3095" y="2835"/>
                  </a:lnTo>
                  <a:lnTo>
                    <a:pt x="3193" y="2758"/>
                  </a:lnTo>
                  <a:lnTo>
                    <a:pt x="3291" y="2683"/>
                  </a:lnTo>
                  <a:lnTo>
                    <a:pt x="3391" y="2610"/>
                  </a:lnTo>
                  <a:lnTo>
                    <a:pt x="3494" y="2537"/>
                  </a:lnTo>
                  <a:lnTo>
                    <a:pt x="3599" y="2466"/>
                  </a:lnTo>
                  <a:lnTo>
                    <a:pt x="3705" y="2396"/>
                  </a:lnTo>
                  <a:lnTo>
                    <a:pt x="3811" y="2329"/>
                  </a:lnTo>
                  <a:lnTo>
                    <a:pt x="3921" y="2261"/>
                  </a:lnTo>
                  <a:lnTo>
                    <a:pt x="4032" y="2196"/>
                  </a:lnTo>
                  <a:lnTo>
                    <a:pt x="4144" y="2132"/>
                  </a:lnTo>
                  <a:lnTo>
                    <a:pt x="4258" y="2070"/>
                  </a:lnTo>
                  <a:lnTo>
                    <a:pt x="4373" y="2009"/>
                  </a:lnTo>
                  <a:lnTo>
                    <a:pt x="4491" y="1951"/>
                  </a:lnTo>
                  <a:lnTo>
                    <a:pt x="4610" y="1893"/>
                  </a:lnTo>
                  <a:lnTo>
                    <a:pt x="4729" y="1838"/>
                  </a:lnTo>
                  <a:lnTo>
                    <a:pt x="4851" y="1783"/>
                  </a:lnTo>
                  <a:lnTo>
                    <a:pt x="4974" y="1730"/>
                  </a:lnTo>
                  <a:lnTo>
                    <a:pt x="5098" y="1678"/>
                  </a:lnTo>
                  <a:lnTo>
                    <a:pt x="5224" y="1629"/>
                  </a:lnTo>
                  <a:lnTo>
                    <a:pt x="5350" y="1582"/>
                  </a:lnTo>
                  <a:lnTo>
                    <a:pt x="5478" y="1535"/>
                  </a:lnTo>
                  <a:lnTo>
                    <a:pt x="5609" y="1492"/>
                  </a:lnTo>
                  <a:lnTo>
                    <a:pt x="5739" y="1449"/>
                  </a:lnTo>
                  <a:lnTo>
                    <a:pt x="5872" y="1408"/>
                  </a:lnTo>
                  <a:lnTo>
                    <a:pt x="6004" y="1369"/>
                  </a:lnTo>
                  <a:lnTo>
                    <a:pt x="6139" y="1333"/>
                  </a:lnTo>
                  <a:lnTo>
                    <a:pt x="6274" y="1297"/>
                  </a:lnTo>
                  <a:lnTo>
                    <a:pt x="6411" y="1263"/>
                  </a:lnTo>
                  <a:lnTo>
                    <a:pt x="6549" y="1232"/>
                  </a:lnTo>
                  <a:lnTo>
                    <a:pt x="6688" y="1202"/>
                  </a:lnTo>
                  <a:lnTo>
                    <a:pt x="6828" y="1174"/>
                  </a:lnTo>
                  <a:lnTo>
                    <a:pt x="6969" y="1149"/>
                  </a:lnTo>
                  <a:lnTo>
                    <a:pt x="7110" y="1124"/>
                  </a:lnTo>
                  <a:lnTo>
                    <a:pt x="7253" y="1103"/>
                  </a:lnTo>
                  <a:lnTo>
                    <a:pt x="7398" y="1083"/>
                  </a:lnTo>
                  <a:lnTo>
                    <a:pt x="7542" y="1065"/>
                  </a:lnTo>
                  <a:lnTo>
                    <a:pt x="7687" y="1049"/>
                  </a:lnTo>
                  <a:lnTo>
                    <a:pt x="7834" y="1035"/>
                  </a:lnTo>
                  <a:lnTo>
                    <a:pt x="7981" y="1023"/>
                  </a:lnTo>
                  <a:lnTo>
                    <a:pt x="8130" y="1013"/>
                  </a:lnTo>
                  <a:lnTo>
                    <a:pt x="8278" y="1006"/>
                  </a:lnTo>
                  <a:lnTo>
                    <a:pt x="8428" y="1000"/>
                  </a:lnTo>
                  <a:lnTo>
                    <a:pt x="8578" y="997"/>
                  </a:lnTo>
                  <a:lnTo>
                    <a:pt x="8729" y="996"/>
                  </a:lnTo>
                  <a:lnTo>
                    <a:pt x="8729" y="996"/>
                  </a:lnTo>
                  <a:lnTo>
                    <a:pt x="8827" y="996"/>
                  </a:lnTo>
                  <a:lnTo>
                    <a:pt x="8925" y="998"/>
                  </a:lnTo>
                  <a:lnTo>
                    <a:pt x="9022" y="1000"/>
                  </a:lnTo>
                  <a:lnTo>
                    <a:pt x="9119" y="1004"/>
                  </a:lnTo>
                  <a:lnTo>
                    <a:pt x="9216" y="1008"/>
                  </a:lnTo>
                  <a:lnTo>
                    <a:pt x="9313" y="1012"/>
                  </a:lnTo>
                  <a:lnTo>
                    <a:pt x="9410" y="1019"/>
                  </a:lnTo>
                  <a:lnTo>
                    <a:pt x="9506" y="1025"/>
                  </a:lnTo>
                  <a:lnTo>
                    <a:pt x="9602" y="1032"/>
                  </a:lnTo>
                  <a:lnTo>
                    <a:pt x="9698" y="1041"/>
                  </a:lnTo>
                  <a:lnTo>
                    <a:pt x="9793" y="1051"/>
                  </a:lnTo>
                  <a:lnTo>
                    <a:pt x="9888" y="1061"/>
                  </a:lnTo>
                  <a:lnTo>
                    <a:pt x="9983" y="1072"/>
                  </a:lnTo>
                  <a:lnTo>
                    <a:pt x="10078" y="1084"/>
                  </a:lnTo>
                  <a:lnTo>
                    <a:pt x="10173" y="1097"/>
                  </a:lnTo>
                  <a:lnTo>
                    <a:pt x="10267" y="1110"/>
                  </a:lnTo>
                  <a:lnTo>
                    <a:pt x="10360" y="1125"/>
                  </a:lnTo>
                  <a:lnTo>
                    <a:pt x="10453" y="1141"/>
                  </a:lnTo>
                  <a:lnTo>
                    <a:pt x="10547" y="1157"/>
                  </a:lnTo>
                  <a:lnTo>
                    <a:pt x="10639" y="1174"/>
                  </a:lnTo>
                  <a:lnTo>
                    <a:pt x="10731" y="1193"/>
                  </a:lnTo>
                  <a:lnTo>
                    <a:pt x="10823" y="1212"/>
                  </a:lnTo>
                  <a:lnTo>
                    <a:pt x="10914" y="1231"/>
                  </a:lnTo>
                  <a:lnTo>
                    <a:pt x="11006" y="1252"/>
                  </a:lnTo>
                  <a:lnTo>
                    <a:pt x="11096" y="1274"/>
                  </a:lnTo>
                  <a:lnTo>
                    <a:pt x="11187" y="1296"/>
                  </a:lnTo>
                  <a:lnTo>
                    <a:pt x="11276" y="1319"/>
                  </a:lnTo>
                  <a:lnTo>
                    <a:pt x="11366" y="1343"/>
                  </a:lnTo>
                  <a:lnTo>
                    <a:pt x="11455" y="1368"/>
                  </a:lnTo>
                  <a:lnTo>
                    <a:pt x="11544" y="1393"/>
                  </a:lnTo>
                  <a:lnTo>
                    <a:pt x="11632" y="1420"/>
                  </a:lnTo>
                  <a:lnTo>
                    <a:pt x="11720" y="1447"/>
                  </a:lnTo>
                  <a:lnTo>
                    <a:pt x="11808" y="1476"/>
                  </a:lnTo>
                  <a:lnTo>
                    <a:pt x="11894" y="1504"/>
                  </a:lnTo>
                  <a:lnTo>
                    <a:pt x="11981" y="1534"/>
                  </a:lnTo>
                  <a:lnTo>
                    <a:pt x="12067" y="1565"/>
                  </a:lnTo>
                  <a:lnTo>
                    <a:pt x="12153" y="1596"/>
                  </a:lnTo>
                  <a:lnTo>
                    <a:pt x="12237" y="1628"/>
                  </a:lnTo>
                  <a:lnTo>
                    <a:pt x="12322" y="1661"/>
                  </a:lnTo>
                  <a:lnTo>
                    <a:pt x="12406" y="1696"/>
                  </a:lnTo>
                  <a:lnTo>
                    <a:pt x="12489" y="1730"/>
                  </a:lnTo>
                  <a:lnTo>
                    <a:pt x="12572" y="1766"/>
                  </a:lnTo>
                  <a:lnTo>
                    <a:pt x="12654" y="1802"/>
                  </a:lnTo>
                  <a:lnTo>
                    <a:pt x="12736" y="1839"/>
                  </a:lnTo>
                  <a:lnTo>
                    <a:pt x="12817" y="1877"/>
                  </a:lnTo>
                  <a:lnTo>
                    <a:pt x="12899" y="1915"/>
                  </a:lnTo>
                  <a:lnTo>
                    <a:pt x="12979" y="1955"/>
                  </a:lnTo>
                  <a:lnTo>
                    <a:pt x="13058" y="1996"/>
                  </a:lnTo>
                  <a:lnTo>
                    <a:pt x="13137" y="2036"/>
                  </a:lnTo>
                  <a:lnTo>
                    <a:pt x="13215" y="2078"/>
                  </a:lnTo>
                  <a:lnTo>
                    <a:pt x="13293" y="2120"/>
                  </a:lnTo>
                  <a:lnTo>
                    <a:pt x="13370" y="2164"/>
                  </a:lnTo>
                  <a:lnTo>
                    <a:pt x="13447" y="2208"/>
                  </a:lnTo>
                  <a:lnTo>
                    <a:pt x="13523" y="2253"/>
                  </a:lnTo>
                  <a:lnTo>
                    <a:pt x="13597" y="2299"/>
                  </a:lnTo>
                  <a:lnTo>
                    <a:pt x="13672" y="2345"/>
                  </a:lnTo>
                  <a:lnTo>
                    <a:pt x="13746" y="2392"/>
                  </a:lnTo>
                  <a:lnTo>
                    <a:pt x="13820" y="2440"/>
                  </a:lnTo>
                  <a:lnTo>
                    <a:pt x="13892" y="2489"/>
                  </a:lnTo>
                  <a:lnTo>
                    <a:pt x="13964" y="2538"/>
                  </a:lnTo>
                  <a:lnTo>
                    <a:pt x="14036" y="2588"/>
                  </a:lnTo>
                  <a:lnTo>
                    <a:pt x="14106" y="2639"/>
                  </a:lnTo>
                  <a:lnTo>
                    <a:pt x="14175" y="2691"/>
                  </a:lnTo>
                  <a:lnTo>
                    <a:pt x="14245" y="2744"/>
                  </a:lnTo>
                  <a:lnTo>
                    <a:pt x="14245" y="2744"/>
                  </a:lnTo>
                  <a:lnTo>
                    <a:pt x="14318" y="2801"/>
                  </a:lnTo>
                  <a:lnTo>
                    <a:pt x="14390" y="2857"/>
                  </a:lnTo>
                  <a:lnTo>
                    <a:pt x="14460" y="2915"/>
                  </a:lnTo>
                  <a:lnTo>
                    <a:pt x="14529" y="2974"/>
                  </a:lnTo>
                  <a:lnTo>
                    <a:pt x="14598" y="3032"/>
                  </a:lnTo>
                  <a:lnTo>
                    <a:pt x="14664" y="3092"/>
                  </a:lnTo>
                  <a:lnTo>
                    <a:pt x="14730" y="3151"/>
                  </a:lnTo>
                  <a:lnTo>
                    <a:pt x="14794" y="3212"/>
                  </a:lnTo>
                  <a:lnTo>
                    <a:pt x="14857" y="3273"/>
                  </a:lnTo>
                  <a:lnTo>
                    <a:pt x="14919" y="3333"/>
                  </a:lnTo>
                  <a:lnTo>
                    <a:pt x="14980" y="3394"/>
                  </a:lnTo>
                  <a:lnTo>
                    <a:pt x="15039" y="3456"/>
                  </a:lnTo>
                  <a:lnTo>
                    <a:pt x="15098" y="3519"/>
                  </a:lnTo>
                  <a:lnTo>
                    <a:pt x="15154" y="3582"/>
                  </a:lnTo>
                  <a:lnTo>
                    <a:pt x="15210" y="3645"/>
                  </a:lnTo>
                  <a:lnTo>
                    <a:pt x="15264" y="3708"/>
                  </a:lnTo>
                  <a:lnTo>
                    <a:pt x="15318" y="3772"/>
                  </a:lnTo>
                  <a:lnTo>
                    <a:pt x="15369" y="3836"/>
                  </a:lnTo>
                  <a:lnTo>
                    <a:pt x="15420" y="3901"/>
                  </a:lnTo>
                  <a:lnTo>
                    <a:pt x="15470" y="3967"/>
                  </a:lnTo>
                  <a:lnTo>
                    <a:pt x="15518" y="4032"/>
                  </a:lnTo>
                  <a:lnTo>
                    <a:pt x="15566" y="4098"/>
                  </a:lnTo>
                  <a:lnTo>
                    <a:pt x="15611" y="4163"/>
                  </a:lnTo>
                  <a:lnTo>
                    <a:pt x="15655" y="4230"/>
                  </a:lnTo>
                  <a:lnTo>
                    <a:pt x="15699" y="4297"/>
                  </a:lnTo>
                  <a:lnTo>
                    <a:pt x="15741" y="4364"/>
                  </a:lnTo>
                  <a:lnTo>
                    <a:pt x="15783" y="4431"/>
                  </a:lnTo>
                  <a:lnTo>
                    <a:pt x="15822" y="4498"/>
                  </a:lnTo>
                  <a:lnTo>
                    <a:pt x="15861" y="4567"/>
                  </a:lnTo>
                  <a:lnTo>
                    <a:pt x="15898" y="4634"/>
                  </a:lnTo>
                  <a:lnTo>
                    <a:pt x="15934" y="4702"/>
                  </a:lnTo>
                  <a:lnTo>
                    <a:pt x="15970" y="4772"/>
                  </a:lnTo>
                  <a:lnTo>
                    <a:pt x="16003" y="4840"/>
                  </a:lnTo>
                  <a:lnTo>
                    <a:pt x="16036" y="4909"/>
                  </a:lnTo>
                  <a:lnTo>
                    <a:pt x="16067" y="4979"/>
                  </a:lnTo>
                  <a:lnTo>
                    <a:pt x="16097" y="5048"/>
                  </a:lnTo>
                  <a:lnTo>
                    <a:pt x="16126" y="5118"/>
                  </a:lnTo>
                  <a:lnTo>
                    <a:pt x="16153" y="5188"/>
                  </a:lnTo>
                  <a:lnTo>
                    <a:pt x="16180" y="5257"/>
                  </a:lnTo>
                  <a:lnTo>
                    <a:pt x="16206" y="5328"/>
                  </a:lnTo>
                  <a:lnTo>
                    <a:pt x="16229" y="5398"/>
                  </a:lnTo>
                  <a:lnTo>
                    <a:pt x="16253" y="5469"/>
                  </a:lnTo>
                  <a:lnTo>
                    <a:pt x="16274" y="5540"/>
                  </a:lnTo>
                  <a:lnTo>
                    <a:pt x="16294" y="5611"/>
                  </a:lnTo>
                  <a:lnTo>
                    <a:pt x="16314" y="5682"/>
                  </a:lnTo>
                  <a:lnTo>
                    <a:pt x="16332" y="5753"/>
                  </a:lnTo>
                  <a:lnTo>
                    <a:pt x="16349" y="5824"/>
                  </a:lnTo>
                  <a:lnTo>
                    <a:pt x="16365" y="5896"/>
                  </a:lnTo>
                  <a:lnTo>
                    <a:pt x="16379" y="5967"/>
                  </a:lnTo>
                  <a:lnTo>
                    <a:pt x="16393" y="6039"/>
                  </a:lnTo>
                  <a:lnTo>
                    <a:pt x="16405" y="6111"/>
                  </a:lnTo>
                  <a:lnTo>
                    <a:pt x="16415" y="6183"/>
                  </a:lnTo>
                  <a:lnTo>
                    <a:pt x="16425" y="6255"/>
                  </a:lnTo>
                  <a:lnTo>
                    <a:pt x="16433" y="6326"/>
                  </a:lnTo>
                  <a:lnTo>
                    <a:pt x="16441" y="6399"/>
                  </a:lnTo>
                  <a:lnTo>
                    <a:pt x="16447" y="6470"/>
                  </a:lnTo>
                  <a:lnTo>
                    <a:pt x="16453" y="6542"/>
                  </a:lnTo>
                  <a:lnTo>
                    <a:pt x="16456" y="6615"/>
                  </a:lnTo>
                  <a:lnTo>
                    <a:pt x="16459" y="6686"/>
                  </a:lnTo>
                  <a:lnTo>
                    <a:pt x="16460" y="6759"/>
                  </a:lnTo>
                  <a:lnTo>
                    <a:pt x="16460" y="6830"/>
                  </a:lnTo>
                  <a:lnTo>
                    <a:pt x="16459" y="6903"/>
                  </a:lnTo>
                  <a:lnTo>
                    <a:pt x="16457" y="6974"/>
                  </a:lnTo>
                  <a:lnTo>
                    <a:pt x="16454" y="7047"/>
                  </a:lnTo>
                  <a:lnTo>
                    <a:pt x="16449" y="7118"/>
                  </a:lnTo>
                  <a:lnTo>
                    <a:pt x="16444" y="7190"/>
                  </a:lnTo>
                  <a:lnTo>
                    <a:pt x="16437" y="7263"/>
                  </a:lnTo>
                  <a:lnTo>
                    <a:pt x="16429" y="7334"/>
                  </a:lnTo>
                  <a:lnTo>
                    <a:pt x="16419" y="7406"/>
                  </a:lnTo>
                  <a:lnTo>
                    <a:pt x="16409" y="7477"/>
                  </a:lnTo>
                  <a:lnTo>
                    <a:pt x="16398" y="7549"/>
                  </a:lnTo>
                  <a:lnTo>
                    <a:pt x="16385" y="7620"/>
                  </a:lnTo>
                  <a:lnTo>
                    <a:pt x="16371" y="7692"/>
                  </a:lnTo>
                  <a:lnTo>
                    <a:pt x="16356" y="7762"/>
                  </a:lnTo>
                  <a:lnTo>
                    <a:pt x="16339" y="7834"/>
                  </a:lnTo>
                  <a:lnTo>
                    <a:pt x="16322" y="7904"/>
                  </a:lnTo>
                  <a:lnTo>
                    <a:pt x="16304" y="7976"/>
                  </a:lnTo>
                  <a:lnTo>
                    <a:pt x="16284" y="8046"/>
                  </a:lnTo>
                  <a:lnTo>
                    <a:pt x="16263" y="8117"/>
                  </a:lnTo>
                  <a:lnTo>
                    <a:pt x="16241" y="8186"/>
                  </a:lnTo>
                  <a:lnTo>
                    <a:pt x="16218" y="8257"/>
                  </a:lnTo>
                  <a:lnTo>
                    <a:pt x="16194" y="8327"/>
                  </a:lnTo>
                  <a:lnTo>
                    <a:pt x="16168" y="8397"/>
                  </a:lnTo>
                  <a:lnTo>
                    <a:pt x="16142" y="8466"/>
                  </a:lnTo>
                  <a:lnTo>
                    <a:pt x="16114" y="8535"/>
                  </a:lnTo>
                  <a:lnTo>
                    <a:pt x="16084" y="8605"/>
                  </a:lnTo>
                  <a:lnTo>
                    <a:pt x="16054" y="8673"/>
                  </a:lnTo>
                  <a:lnTo>
                    <a:pt x="16023" y="8741"/>
                  </a:lnTo>
                  <a:lnTo>
                    <a:pt x="15990" y="8810"/>
                  </a:lnTo>
                  <a:lnTo>
                    <a:pt x="15957" y="8878"/>
                  </a:lnTo>
                  <a:lnTo>
                    <a:pt x="15922" y="8945"/>
                  </a:lnTo>
                  <a:lnTo>
                    <a:pt x="15886" y="9014"/>
                  </a:lnTo>
                  <a:lnTo>
                    <a:pt x="15849" y="9081"/>
                  </a:lnTo>
                  <a:lnTo>
                    <a:pt x="15810" y="9147"/>
                  </a:lnTo>
                  <a:lnTo>
                    <a:pt x="15771" y="9214"/>
                  </a:lnTo>
                  <a:lnTo>
                    <a:pt x="15730" y="9281"/>
                  </a:lnTo>
                  <a:lnTo>
                    <a:pt x="15689" y="9347"/>
                  </a:lnTo>
                  <a:lnTo>
                    <a:pt x="15646" y="9412"/>
                  </a:lnTo>
                  <a:lnTo>
                    <a:pt x="15602" y="9477"/>
                  </a:lnTo>
                  <a:lnTo>
                    <a:pt x="15557" y="9542"/>
                  </a:lnTo>
                  <a:lnTo>
                    <a:pt x="15510" y="9607"/>
                  </a:lnTo>
                  <a:lnTo>
                    <a:pt x="15463" y="9671"/>
                  </a:lnTo>
                  <a:lnTo>
                    <a:pt x="15414" y="9735"/>
                  </a:lnTo>
                  <a:lnTo>
                    <a:pt x="15365" y="9798"/>
                  </a:lnTo>
                  <a:lnTo>
                    <a:pt x="15314" y="9861"/>
                  </a:lnTo>
                  <a:lnTo>
                    <a:pt x="15262" y="9924"/>
                  </a:lnTo>
                  <a:lnTo>
                    <a:pt x="15209" y="9986"/>
                  </a:lnTo>
                  <a:lnTo>
                    <a:pt x="15154" y="10048"/>
                  </a:lnTo>
                  <a:lnTo>
                    <a:pt x="15099" y="10110"/>
                  </a:lnTo>
                  <a:lnTo>
                    <a:pt x="15042" y="10171"/>
                  </a:lnTo>
                  <a:lnTo>
                    <a:pt x="14984" y="10232"/>
                  </a:lnTo>
                  <a:lnTo>
                    <a:pt x="14926" y="10292"/>
                  </a:lnTo>
                  <a:lnTo>
                    <a:pt x="14866" y="10352"/>
                  </a:lnTo>
                  <a:lnTo>
                    <a:pt x="14805" y="10410"/>
                  </a:lnTo>
                  <a:lnTo>
                    <a:pt x="14743" y="10469"/>
                  </a:lnTo>
                  <a:lnTo>
                    <a:pt x="14680" y="10528"/>
                  </a:lnTo>
                  <a:lnTo>
                    <a:pt x="14615" y="10585"/>
                  </a:lnTo>
                  <a:lnTo>
                    <a:pt x="14549" y="10642"/>
                  </a:lnTo>
                  <a:lnTo>
                    <a:pt x="14482" y="10699"/>
                  </a:lnTo>
                  <a:lnTo>
                    <a:pt x="14415" y="10755"/>
                  </a:lnTo>
                  <a:lnTo>
                    <a:pt x="14345" y="10811"/>
                  </a:lnTo>
                  <a:lnTo>
                    <a:pt x="14276" y="10866"/>
                  </a:lnTo>
                  <a:lnTo>
                    <a:pt x="14204" y="10921"/>
                  </a:lnTo>
                  <a:lnTo>
                    <a:pt x="14132" y="10974"/>
                  </a:lnTo>
                  <a:lnTo>
                    <a:pt x="14059" y="11027"/>
                  </a:lnTo>
                  <a:lnTo>
                    <a:pt x="13984" y="11081"/>
                  </a:lnTo>
                  <a:lnTo>
                    <a:pt x="13908" y="11132"/>
                  </a:lnTo>
                  <a:lnTo>
                    <a:pt x="13831" y="11184"/>
                  </a:lnTo>
                  <a:lnTo>
                    <a:pt x="13831" y="111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E2FBA907-1D26-4767-94B9-DD9632A0F07B}"/>
                </a:ext>
              </a:extLst>
            </p:cNvPr>
            <p:cNvSpPr>
              <a:spLocks/>
            </p:cNvSpPr>
            <p:nvPr/>
          </p:nvSpPr>
          <p:spPr bwMode="auto">
            <a:xfrm>
              <a:off x="3746" y="1186"/>
              <a:ext cx="467" cy="467"/>
            </a:xfrm>
            <a:custGeom>
              <a:avLst/>
              <a:gdLst>
                <a:gd name="T0" fmla="*/ 2330 w 2335"/>
                <a:gd name="T1" fmla="*/ 1256 h 2332"/>
                <a:gd name="T2" fmla="*/ 2310 w 2335"/>
                <a:gd name="T3" fmla="*/ 1401 h 2332"/>
                <a:gd name="T4" fmla="*/ 2273 w 2335"/>
                <a:gd name="T5" fmla="*/ 1540 h 2332"/>
                <a:gd name="T6" fmla="*/ 2219 w 2335"/>
                <a:gd name="T7" fmla="*/ 1672 h 2332"/>
                <a:gd name="T8" fmla="*/ 2151 w 2335"/>
                <a:gd name="T9" fmla="*/ 1795 h 2332"/>
                <a:gd name="T10" fmla="*/ 2067 w 2335"/>
                <a:gd name="T11" fmla="*/ 1908 h 2332"/>
                <a:gd name="T12" fmla="*/ 1972 w 2335"/>
                <a:gd name="T13" fmla="*/ 2011 h 2332"/>
                <a:gd name="T14" fmla="*/ 1865 w 2335"/>
                <a:gd name="T15" fmla="*/ 2100 h 2332"/>
                <a:gd name="T16" fmla="*/ 1748 w 2335"/>
                <a:gd name="T17" fmla="*/ 2178 h 2332"/>
                <a:gd name="T18" fmla="*/ 1622 w 2335"/>
                <a:gd name="T19" fmla="*/ 2240 h 2332"/>
                <a:gd name="T20" fmla="*/ 1486 w 2335"/>
                <a:gd name="T21" fmla="*/ 2288 h 2332"/>
                <a:gd name="T22" fmla="*/ 1345 w 2335"/>
                <a:gd name="T23" fmla="*/ 2319 h 2332"/>
                <a:gd name="T24" fmla="*/ 1198 w 2335"/>
                <a:gd name="T25" fmla="*/ 2332 h 2332"/>
                <a:gd name="T26" fmla="*/ 1077 w 2335"/>
                <a:gd name="T27" fmla="*/ 2329 h 2332"/>
                <a:gd name="T28" fmla="*/ 932 w 2335"/>
                <a:gd name="T29" fmla="*/ 2309 h 2332"/>
                <a:gd name="T30" fmla="*/ 793 w 2335"/>
                <a:gd name="T31" fmla="*/ 2271 h 2332"/>
                <a:gd name="T32" fmla="*/ 661 w 2335"/>
                <a:gd name="T33" fmla="*/ 2218 h 2332"/>
                <a:gd name="T34" fmla="*/ 538 w 2335"/>
                <a:gd name="T35" fmla="*/ 2148 h 2332"/>
                <a:gd name="T36" fmla="*/ 425 w 2335"/>
                <a:gd name="T37" fmla="*/ 2066 h 2332"/>
                <a:gd name="T38" fmla="*/ 322 w 2335"/>
                <a:gd name="T39" fmla="*/ 1971 h 2332"/>
                <a:gd name="T40" fmla="*/ 232 w 2335"/>
                <a:gd name="T41" fmla="*/ 1864 h 2332"/>
                <a:gd name="T42" fmla="*/ 155 w 2335"/>
                <a:gd name="T43" fmla="*/ 1747 h 2332"/>
                <a:gd name="T44" fmla="*/ 92 w 2335"/>
                <a:gd name="T45" fmla="*/ 1620 h 2332"/>
                <a:gd name="T46" fmla="*/ 45 w 2335"/>
                <a:gd name="T47" fmla="*/ 1485 h 2332"/>
                <a:gd name="T48" fmla="*/ 14 w 2335"/>
                <a:gd name="T49" fmla="*/ 1343 h 2332"/>
                <a:gd name="T50" fmla="*/ 0 w 2335"/>
                <a:gd name="T51" fmla="*/ 1196 h 2332"/>
                <a:gd name="T52" fmla="*/ 3 w 2335"/>
                <a:gd name="T53" fmla="*/ 1076 h 2332"/>
                <a:gd name="T54" fmla="*/ 23 w 2335"/>
                <a:gd name="T55" fmla="*/ 931 h 2332"/>
                <a:gd name="T56" fmla="*/ 61 w 2335"/>
                <a:gd name="T57" fmla="*/ 792 h 2332"/>
                <a:gd name="T58" fmla="*/ 115 w 2335"/>
                <a:gd name="T59" fmla="*/ 660 h 2332"/>
                <a:gd name="T60" fmla="*/ 184 w 2335"/>
                <a:gd name="T61" fmla="*/ 537 h 2332"/>
                <a:gd name="T62" fmla="*/ 267 w 2335"/>
                <a:gd name="T63" fmla="*/ 424 h 2332"/>
                <a:gd name="T64" fmla="*/ 362 w 2335"/>
                <a:gd name="T65" fmla="*/ 322 h 2332"/>
                <a:gd name="T66" fmla="*/ 469 w 2335"/>
                <a:gd name="T67" fmla="*/ 232 h 2332"/>
                <a:gd name="T68" fmla="*/ 586 w 2335"/>
                <a:gd name="T69" fmla="*/ 154 h 2332"/>
                <a:gd name="T70" fmla="*/ 712 w 2335"/>
                <a:gd name="T71" fmla="*/ 92 h 2332"/>
                <a:gd name="T72" fmla="*/ 847 w 2335"/>
                <a:gd name="T73" fmla="*/ 44 h 2332"/>
                <a:gd name="T74" fmla="*/ 989 w 2335"/>
                <a:gd name="T75" fmla="*/ 13 h 2332"/>
                <a:gd name="T76" fmla="*/ 1137 w 2335"/>
                <a:gd name="T77" fmla="*/ 0 h 2332"/>
                <a:gd name="T78" fmla="*/ 1256 w 2335"/>
                <a:gd name="T79" fmla="*/ 3 h 2332"/>
                <a:gd name="T80" fmla="*/ 1403 w 2335"/>
                <a:gd name="T81" fmla="*/ 24 h 2332"/>
                <a:gd name="T82" fmla="*/ 1542 w 2335"/>
                <a:gd name="T83" fmla="*/ 61 h 2332"/>
                <a:gd name="T84" fmla="*/ 1673 w 2335"/>
                <a:gd name="T85" fmla="*/ 114 h 2332"/>
                <a:gd name="T86" fmla="*/ 1796 w 2335"/>
                <a:gd name="T87" fmla="*/ 184 h 2332"/>
                <a:gd name="T88" fmla="*/ 1909 w 2335"/>
                <a:gd name="T89" fmla="*/ 266 h 2332"/>
                <a:gd name="T90" fmla="*/ 2012 w 2335"/>
                <a:gd name="T91" fmla="*/ 361 h 2332"/>
                <a:gd name="T92" fmla="*/ 2103 w 2335"/>
                <a:gd name="T93" fmla="*/ 468 h 2332"/>
                <a:gd name="T94" fmla="*/ 2180 w 2335"/>
                <a:gd name="T95" fmla="*/ 585 h 2332"/>
                <a:gd name="T96" fmla="*/ 2243 w 2335"/>
                <a:gd name="T97" fmla="*/ 712 h 2332"/>
                <a:gd name="T98" fmla="*/ 2290 w 2335"/>
                <a:gd name="T99" fmla="*/ 847 h 2332"/>
                <a:gd name="T100" fmla="*/ 2321 w 2335"/>
                <a:gd name="T101" fmla="*/ 989 h 2332"/>
                <a:gd name="T102" fmla="*/ 2334 w 2335"/>
                <a:gd name="T103" fmla="*/ 1136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2">
                  <a:moveTo>
                    <a:pt x="2335" y="1166"/>
                  </a:moveTo>
                  <a:lnTo>
                    <a:pt x="2335" y="1166"/>
                  </a:lnTo>
                  <a:lnTo>
                    <a:pt x="2334" y="1196"/>
                  </a:lnTo>
                  <a:lnTo>
                    <a:pt x="2332" y="1226"/>
                  </a:lnTo>
                  <a:lnTo>
                    <a:pt x="2330" y="1256"/>
                  </a:lnTo>
                  <a:lnTo>
                    <a:pt x="2328" y="1286"/>
                  </a:lnTo>
                  <a:lnTo>
                    <a:pt x="2325" y="1315"/>
                  </a:lnTo>
                  <a:lnTo>
                    <a:pt x="2321" y="1343"/>
                  </a:lnTo>
                  <a:lnTo>
                    <a:pt x="2316" y="1372"/>
                  </a:lnTo>
                  <a:lnTo>
                    <a:pt x="2310" y="1401"/>
                  </a:lnTo>
                  <a:lnTo>
                    <a:pt x="2305" y="1430"/>
                  </a:lnTo>
                  <a:lnTo>
                    <a:pt x="2297" y="1458"/>
                  </a:lnTo>
                  <a:lnTo>
                    <a:pt x="2290" y="1485"/>
                  </a:lnTo>
                  <a:lnTo>
                    <a:pt x="2282" y="1513"/>
                  </a:lnTo>
                  <a:lnTo>
                    <a:pt x="2273" y="1540"/>
                  </a:lnTo>
                  <a:lnTo>
                    <a:pt x="2263" y="1568"/>
                  </a:lnTo>
                  <a:lnTo>
                    <a:pt x="2253" y="1594"/>
                  </a:lnTo>
                  <a:lnTo>
                    <a:pt x="2243" y="1620"/>
                  </a:lnTo>
                  <a:lnTo>
                    <a:pt x="2231" y="1647"/>
                  </a:lnTo>
                  <a:lnTo>
                    <a:pt x="2219" y="1672"/>
                  </a:lnTo>
                  <a:lnTo>
                    <a:pt x="2206" y="1697"/>
                  </a:lnTo>
                  <a:lnTo>
                    <a:pt x="2194" y="1722"/>
                  </a:lnTo>
                  <a:lnTo>
                    <a:pt x="2180" y="1747"/>
                  </a:lnTo>
                  <a:lnTo>
                    <a:pt x="2166" y="1770"/>
                  </a:lnTo>
                  <a:lnTo>
                    <a:pt x="2151" y="1795"/>
                  </a:lnTo>
                  <a:lnTo>
                    <a:pt x="2135" y="1819"/>
                  </a:lnTo>
                  <a:lnTo>
                    <a:pt x="2119" y="1841"/>
                  </a:lnTo>
                  <a:lnTo>
                    <a:pt x="2103" y="1864"/>
                  </a:lnTo>
                  <a:lnTo>
                    <a:pt x="2086" y="1886"/>
                  </a:lnTo>
                  <a:lnTo>
                    <a:pt x="2067" y="1908"/>
                  </a:lnTo>
                  <a:lnTo>
                    <a:pt x="2049" y="1930"/>
                  </a:lnTo>
                  <a:lnTo>
                    <a:pt x="2031" y="1950"/>
                  </a:lnTo>
                  <a:lnTo>
                    <a:pt x="2012" y="1971"/>
                  </a:lnTo>
                  <a:lnTo>
                    <a:pt x="1993" y="1990"/>
                  </a:lnTo>
                  <a:lnTo>
                    <a:pt x="1972" y="2011"/>
                  </a:lnTo>
                  <a:lnTo>
                    <a:pt x="1952" y="2030"/>
                  </a:lnTo>
                  <a:lnTo>
                    <a:pt x="1931" y="2048"/>
                  </a:lnTo>
                  <a:lnTo>
                    <a:pt x="1909" y="2066"/>
                  </a:lnTo>
                  <a:lnTo>
                    <a:pt x="1888" y="2083"/>
                  </a:lnTo>
                  <a:lnTo>
                    <a:pt x="1865" y="2100"/>
                  </a:lnTo>
                  <a:lnTo>
                    <a:pt x="1843" y="2117"/>
                  </a:lnTo>
                  <a:lnTo>
                    <a:pt x="1820" y="2133"/>
                  </a:lnTo>
                  <a:lnTo>
                    <a:pt x="1796" y="2148"/>
                  </a:lnTo>
                  <a:lnTo>
                    <a:pt x="1773" y="2163"/>
                  </a:lnTo>
                  <a:lnTo>
                    <a:pt x="1748" y="2178"/>
                  </a:lnTo>
                  <a:lnTo>
                    <a:pt x="1723" y="2191"/>
                  </a:lnTo>
                  <a:lnTo>
                    <a:pt x="1699" y="2205"/>
                  </a:lnTo>
                  <a:lnTo>
                    <a:pt x="1673" y="2218"/>
                  </a:lnTo>
                  <a:lnTo>
                    <a:pt x="1647" y="2230"/>
                  </a:lnTo>
                  <a:lnTo>
                    <a:pt x="1622" y="2240"/>
                  </a:lnTo>
                  <a:lnTo>
                    <a:pt x="1595" y="2252"/>
                  </a:lnTo>
                  <a:lnTo>
                    <a:pt x="1568" y="2262"/>
                  </a:lnTo>
                  <a:lnTo>
                    <a:pt x="1542" y="2271"/>
                  </a:lnTo>
                  <a:lnTo>
                    <a:pt x="1514" y="2280"/>
                  </a:lnTo>
                  <a:lnTo>
                    <a:pt x="1486" y="2288"/>
                  </a:lnTo>
                  <a:lnTo>
                    <a:pt x="1458" y="2296"/>
                  </a:lnTo>
                  <a:lnTo>
                    <a:pt x="1431" y="2302"/>
                  </a:lnTo>
                  <a:lnTo>
                    <a:pt x="1403" y="2309"/>
                  </a:lnTo>
                  <a:lnTo>
                    <a:pt x="1374" y="2314"/>
                  </a:lnTo>
                  <a:lnTo>
                    <a:pt x="1345" y="2319"/>
                  </a:lnTo>
                  <a:lnTo>
                    <a:pt x="1315" y="2324"/>
                  </a:lnTo>
                  <a:lnTo>
                    <a:pt x="1286" y="2327"/>
                  </a:lnTo>
                  <a:lnTo>
                    <a:pt x="1256" y="2329"/>
                  </a:lnTo>
                  <a:lnTo>
                    <a:pt x="1228" y="2331"/>
                  </a:lnTo>
                  <a:lnTo>
                    <a:pt x="1198" y="2332"/>
                  </a:lnTo>
                  <a:lnTo>
                    <a:pt x="1167" y="2332"/>
                  </a:lnTo>
                  <a:lnTo>
                    <a:pt x="1167" y="2332"/>
                  </a:lnTo>
                  <a:lnTo>
                    <a:pt x="1137" y="2332"/>
                  </a:lnTo>
                  <a:lnTo>
                    <a:pt x="1107" y="2331"/>
                  </a:lnTo>
                  <a:lnTo>
                    <a:pt x="1077" y="2329"/>
                  </a:lnTo>
                  <a:lnTo>
                    <a:pt x="1048" y="2327"/>
                  </a:lnTo>
                  <a:lnTo>
                    <a:pt x="1018" y="2324"/>
                  </a:lnTo>
                  <a:lnTo>
                    <a:pt x="989" y="2319"/>
                  </a:lnTo>
                  <a:lnTo>
                    <a:pt x="960" y="2314"/>
                  </a:lnTo>
                  <a:lnTo>
                    <a:pt x="932" y="2309"/>
                  </a:lnTo>
                  <a:lnTo>
                    <a:pt x="904" y="2302"/>
                  </a:lnTo>
                  <a:lnTo>
                    <a:pt x="875" y="2296"/>
                  </a:lnTo>
                  <a:lnTo>
                    <a:pt x="847" y="2288"/>
                  </a:lnTo>
                  <a:lnTo>
                    <a:pt x="820" y="2280"/>
                  </a:lnTo>
                  <a:lnTo>
                    <a:pt x="793" y="2271"/>
                  </a:lnTo>
                  <a:lnTo>
                    <a:pt x="766" y="2262"/>
                  </a:lnTo>
                  <a:lnTo>
                    <a:pt x="739" y="2252"/>
                  </a:lnTo>
                  <a:lnTo>
                    <a:pt x="712" y="2240"/>
                  </a:lnTo>
                  <a:lnTo>
                    <a:pt x="687" y="2230"/>
                  </a:lnTo>
                  <a:lnTo>
                    <a:pt x="661" y="2218"/>
                  </a:lnTo>
                  <a:lnTo>
                    <a:pt x="636" y="2205"/>
                  </a:lnTo>
                  <a:lnTo>
                    <a:pt x="611" y="2191"/>
                  </a:lnTo>
                  <a:lnTo>
                    <a:pt x="586" y="2178"/>
                  </a:lnTo>
                  <a:lnTo>
                    <a:pt x="562" y="2163"/>
                  </a:lnTo>
                  <a:lnTo>
                    <a:pt x="538" y="2148"/>
                  </a:lnTo>
                  <a:lnTo>
                    <a:pt x="515" y="2133"/>
                  </a:lnTo>
                  <a:lnTo>
                    <a:pt x="491" y="2117"/>
                  </a:lnTo>
                  <a:lnTo>
                    <a:pt x="469" y="2100"/>
                  </a:lnTo>
                  <a:lnTo>
                    <a:pt x="446" y="2083"/>
                  </a:lnTo>
                  <a:lnTo>
                    <a:pt x="425" y="2066"/>
                  </a:lnTo>
                  <a:lnTo>
                    <a:pt x="404" y="2048"/>
                  </a:lnTo>
                  <a:lnTo>
                    <a:pt x="382" y="2030"/>
                  </a:lnTo>
                  <a:lnTo>
                    <a:pt x="362" y="2011"/>
                  </a:lnTo>
                  <a:lnTo>
                    <a:pt x="342" y="1990"/>
                  </a:lnTo>
                  <a:lnTo>
                    <a:pt x="322" y="1971"/>
                  </a:lnTo>
                  <a:lnTo>
                    <a:pt x="303" y="1950"/>
                  </a:lnTo>
                  <a:lnTo>
                    <a:pt x="284" y="1930"/>
                  </a:lnTo>
                  <a:lnTo>
                    <a:pt x="267" y="1908"/>
                  </a:lnTo>
                  <a:lnTo>
                    <a:pt x="249" y="1886"/>
                  </a:lnTo>
                  <a:lnTo>
                    <a:pt x="232" y="1864"/>
                  </a:lnTo>
                  <a:lnTo>
                    <a:pt x="216" y="1841"/>
                  </a:lnTo>
                  <a:lnTo>
                    <a:pt x="200" y="1819"/>
                  </a:lnTo>
                  <a:lnTo>
                    <a:pt x="184" y="1795"/>
                  </a:lnTo>
                  <a:lnTo>
                    <a:pt x="169" y="1770"/>
                  </a:lnTo>
                  <a:lnTo>
                    <a:pt x="155" y="1747"/>
                  </a:lnTo>
                  <a:lnTo>
                    <a:pt x="141" y="1722"/>
                  </a:lnTo>
                  <a:lnTo>
                    <a:pt x="128" y="1697"/>
                  </a:lnTo>
                  <a:lnTo>
                    <a:pt x="115" y="1672"/>
                  </a:lnTo>
                  <a:lnTo>
                    <a:pt x="103" y="1647"/>
                  </a:lnTo>
                  <a:lnTo>
                    <a:pt x="92" y="1620"/>
                  </a:lnTo>
                  <a:lnTo>
                    <a:pt x="81" y="1594"/>
                  </a:lnTo>
                  <a:lnTo>
                    <a:pt x="70" y="1568"/>
                  </a:lnTo>
                  <a:lnTo>
                    <a:pt x="61" y="1540"/>
                  </a:lnTo>
                  <a:lnTo>
                    <a:pt x="52" y="1513"/>
                  </a:lnTo>
                  <a:lnTo>
                    <a:pt x="45" y="1485"/>
                  </a:lnTo>
                  <a:lnTo>
                    <a:pt x="36" y="1458"/>
                  </a:lnTo>
                  <a:lnTo>
                    <a:pt x="30" y="1430"/>
                  </a:lnTo>
                  <a:lnTo>
                    <a:pt x="23" y="1401"/>
                  </a:lnTo>
                  <a:lnTo>
                    <a:pt x="18" y="1372"/>
                  </a:lnTo>
                  <a:lnTo>
                    <a:pt x="14" y="1343"/>
                  </a:lnTo>
                  <a:lnTo>
                    <a:pt x="9" y="1315"/>
                  </a:lnTo>
                  <a:lnTo>
                    <a:pt x="6" y="1286"/>
                  </a:lnTo>
                  <a:lnTo>
                    <a:pt x="3" y="1256"/>
                  </a:lnTo>
                  <a:lnTo>
                    <a:pt x="1" y="1226"/>
                  </a:lnTo>
                  <a:lnTo>
                    <a:pt x="0" y="1196"/>
                  </a:lnTo>
                  <a:lnTo>
                    <a:pt x="0" y="1166"/>
                  </a:lnTo>
                  <a:lnTo>
                    <a:pt x="0" y="1166"/>
                  </a:lnTo>
                  <a:lnTo>
                    <a:pt x="0" y="1136"/>
                  </a:lnTo>
                  <a:lnTo>
                    <a:pt x="1" y="1106"/>
                  </a:lnTo>
                  <a:lnTo>
                    <a:pt x="3" y="1076"/>
                  </a:lnTo>
                  <a:lnTo>
                    <a:pt x="6" y="1047"/>
                  </a:lnTo>
                  <a:lnTo>
                    <a:pt x="9" y="1018"/>
                  </a:lnTo>
                  <a:lnTo>
                    <a:pt x="14" y="989"/>
                  </a:lnTo>
                  <a:lnTo>
                    <a:pt x="18" y="960"/>
                  </a:lnTo>
                  <a:lnTo>
                    <a:pt x="23" y="931"/>
                  </a:lnTo>
                  <a:lnTo>
                    <a:pt x="30" y="902"/>
                  </a:lnTo>
                  <a:lnTo>
                    <a:pt x="36" y="875"/>
                  </a:lnTo>
                  <a:lnTo>
                    <a:pt x="45" y="847"/>
                  </a:lnTo>
                  <a:lnTo>
                    <a:pt x="52" y="819"/>
                  </a:lnTo>
                  <a:lnTo>
                    <a:pt x="61" y="792"/>
                  </a:lnTo>
                  <a:lnTo>
                    <a:pt x="70" y="765"/>
                  </a:lnTo>
                  <a:lnTo>
                    <a:pt x="81" y="739"/>
                  </a:lnTo>
                  <a:lnTo>
                    <a:pt x="92" y="712"/>
                  </a:lnTo>
                  <a:lnTo>
                    <a:pt x="103" y="687"/>
                  </a:lnTo>
                  <a:lnTo>
                    <a:pt x="115" y="660"/>
                  </a:lnTo>
                  <a:lnTo>
                    <a:pt x="128" y="635"/>
                  </a:lnTo>
                  <a:lnTo>
                    <a:pt x="141" y="610"/>
                  </a:lnTo>
                  <a:lnTo>
                    <a:pt x="155" y="585"/>
                  </a:lnTo>
                  <a:lnTo>
                    <a:pt x="169" y="562"/>
                  </a:lnTo>
                  <a:lnTo>
                    <a:pt x="184" y="537"/>
                  </a:lnTo>
                  <a:lnTo>
                    <a:pt x="200" y="514"/>
                  </a:lnTo>
                  <a:lnTo>
                    <a:pt x="216" y="491"/>
                  </a:lnTo>
                  <a:lnTo>
                    <a:pt x="232" y="468"/>
                  </a:lnTo>
                  <a:lnTo>
                    <a:pt x="249" y="446"/>
                  </a:lnTo>
                  <a:lnTo>
                    <a:pt x="267" y="424"/>
                  </a:lnTo>
                  <a:lnTo>
                    <a:pt x="284" y="403"/>
                  </a:lnTo>
                  <a:lnTo>
                    <a:pt x="303" y="382"/>
                  </a:lnTo>
                  <a:lnTo>
                    <a:pt x="322" y="361"/>
                  </a:lnTo>
                  <a:lnTo>
                    <a:pt x="342" y="342"/>
                  </a:lnTo>
                  <a:lnTo>
                    <a:pt x="362" y="322"/>
                  </a:lnTo>
                  <a:lnTo>
                    <a:pt x="382" y="302"/>
                  </a:lnTo>
                  <a:lnTo>
                    <a:pt x="404" y="284"/>
                  </a:lnTo>
                  <a:lnTo>
                    <a:pt x="425" y="266"/>
                  </a:lnTo>
                  <a:lnTo>
                    <a:pt x="446" y="249"/>
                  </a:lnTo>
                  <a:lnTo>
                    <a:pt x="469" y="232"/>
                  </a:lnTo>
                  <a:lnTo>
                    <a:pt x="491" y="215"/>
                  </a:lnTo>
                  <a:lnTo>
                    <a:pt x="515" y="199"/>
                  </a:lnTo>
                  <a:lnTo>
                    <a:pt x="538" y="184"/>
                  </a:lnTo>
                  <a:lnTo>
                    <a:pt x="562" y="169"/>
                  </a:lnTo>
                  <a:lnTo>
                    <a:pt x="586" y="154"/>
                  </a:lnTo>
                  <a:lnTo>
                    <a:pt x="611" y="141"/>
                  </a:lnTo>
                  <a:lnTo>
                    <a:pt x="636" y="127"/>
                  </a:lnTo>
                  <a:lnTo>
                    <a:pt x="661" y="114"/>
                  </a:lnTo>
                  <a:lnTo>
                    <a:pt x="687" y="103"/>
                  </a:lnTo>
                  <a:lnTo>
                    <a:pt x="712" y="92"/>
                  </a:lnTo>
                  <a:lnTo>
                    <a:pt x="739" y="80"/>
                  </a:lnTo>
                  <a:lnTo>
                    <a:pt x="766" y="71"/>
                  </a:lnTo>
                  <a:lnTo>
                    <a:pt x="793" y="61"/>
                  </a:lnTo>
                  <a:lnTo>
                    <a:pt x="820" y="53"/>
                  </a:lnTo>
                  <a:lnTo>
                    <a:pt x="847" y="44"/>
                  </a:lnTo>
                  <a:lnTo>
                    <a:pt x="875" y="36"/>
                  </a:lnTo>
                  <a:lnTo>
                    <a:pt x="904" y="30"/>
                  </a:lnTo>
                  <a:lnTo>
                    <a:pt x="932" y="24"/>
                  </a:lnTo>
                  <a:lnTo>
                    <a:pt x="960" y="18"/>
                  </a:lnTo>
                  <a:lnTo>
                    <a:pt x="989" y="13"/>
                  </a:lnTo>
                  <a:lnTo>
                    <a:pt x="1018" y="9"/>
                  </a:lnTo>
                  <a:lnTo>
                    <a:pt x="1048" y="6"/>
                  </a:lnTo>
                  <a:lnTo>
                    <a:pt x="1077" y="3"/>
                  </a:lnTo>
                  <a:lnTo>
                    <a:pt x="1107" y="1"/>
                  </a:lnTo>
                  <a:lnTo>
                    <a:pt x="1137" y="0"/>
                  </a:lnTo>
                  <a:lnTo>
                    <a:pt x="1167" y="0"/>
                  </a:lnTo>
                  <a:lnTo>
                    <a:pt x="1167" y="0"/>
                  </a:lnTo>
                  <a:lnTo>
                    <a:pt x="1198" y="0"/>
                  </a:lnTo>
                  <a:lnTo>
                    <a:pt x="1228" y="1"/>
                  </a:lnTo>
                  <a:lnTo>
                    <a:pt x="1256" y="3"/>
                  </a:lnTo>
                  <a:lnTo>
                    <a:pt x="1286" y="6"/>
                  </a:lnTo>
                  <a:lnTo>
                    <a:pt x="1315" y="9"/>
                  </a:lnTo>
                  <a:lnTo>
                    <a:pt x="1345" y="13"/>
                  </a:lnTo>
                  <a:lnTo>
                    <a:pt x="1374" y="18"/>
                  </a:lnTo>
                  <a:lnTo>
                    <a:pt x="1403" y="24"/>
                  </a:lnTo>
                  <a:lnTo>
                    <a:pt x="1431" y="30"/>
                  </a:lnTo>
                  <a:lnTo>
                    <a:pt x="1458" y="36"/>
                  </a:lnTo>
                  <a:lnTo>
                    <a:pt x="1486" y="44"/>
                  </a:lnTo>
                  <a:lnTo>
                    <a:pt x="1514" y="53"/>
                  </a:lnTo>
                  <a:lnTo>
                    <a:pt x="1542" y="61"/>
                  </a:lnTo>
                  <a:lnTo>
                    <a:pt x="1568" y="71"/>
                  </a:lnTo>
                  <a:lnTo>
                    <a:pt x="1595" y="80"/>
                  </a:lnTo>
                  <a:lnTo>
                    <a:pt x="1622" y="92"/>
                  </a:lnTo>
                  <a:lnTo>
                    <a:pt x="1647" y="103"/>
                  </a:lnTo>
                  <a:lnTo>
                    <a:pt x="1673" y="114"/>
                  </a:lnTo>
                  <a:lnTo>
                    <a:pt x="1699" y="127"/>
                  </a:lnTo>
                  <a:lnTo>
                    <a:pt x="1723" y="141"/>
                  </a:lnTo>
                  <a:lnTo>
                    <a:pt x="1748" y="154"/>
                  </a:lnTo>
                  <a:lnTo>
                    <a:pt x="1773" y="169"/>
                  </a:lnTo>
                  <a:lnTo>
                    <a:pt x="1796" y="184"/>
                  </a:lnTo>
                  <a:lnTo>
                    <a:pt x="1820" y="199"/>
                  </a:lnTo>
                  <a:lnTo>
                    <a:pt x="1843" y="215"/>
                  </a:lnTo>
                  <a:lnTo>
                    <a:pt x="1865" y="232"/>
                  </a:lnTo>
                  <a:lnTo>
                    <a:pt x="1888" y="249"/>
                  </a:lnTo>
                  <a:lnTo>
                    <a:pt x="1909" y="266"/>
                  </a:lnTo>
                  <a:lnTo>
                    <a:pt x="1931" y="284"/>
                  </a:lnTo>
                  <a:lnTo>
                    <a:pt x="1952" y="302"/>
                  </a:lnTo>
                  <a:lnTo>
                    <a:pt x="1972" y="322"/>
                  </a:lnTo>
                  <a:lnTo>
                    <a:pt x="1993" y="342"/>
                  </a:lnTo>
                  <a:lnTo>
                    <a:pt x="2012" y="361"/>
                  </a:lnTo>
                  <a:lnTo>
                    <a:pt x="2031" y="382"/>
                  </a:lnTo>
                  <a:lnTo>
                    <a:pt x="2049" y="403"/>
                  </a:lnTo>
                  <a:lnTo>
                    <a:pt x="2067" y="424"/>
                  </a:lnTo>
                  <a:lnTo>
                    <a:pt x="2086" y="446"/>
                  </a:lnTo>
                  <a:lnTo>
                    <a:pt x="2103" y="468"/>
                  </a:lnTo>
                  <a:lnTo>
                    <a:pt x="2119" y="491"/>
                  </a:lnTo>
                  <a:lnTo>
                    <a:pt x="2135" y="514"/>
                  </a:lnTo>
                  <a:lnTo>
                    <a:pt x="2151" y="537"/>
                  </a:lnTo>
                  <a:lnTo>
                    <a:pt x="2166" y="562"/>
                  </a:lnTo>
                  <a:lnTo>
                    <a:pt x="2180" y="585"/>
                  </a:lnTo>
                  <a:lnTo>
                    <a:pt x="2194" y="610"/>
                  </a:lnTo>
                  <a:lnTo>
                    <a:pt x="2206" y="635"/>
                  </a:lnTo>
                  <a:lnTo>
                    <a:pt x="2219" y="660"/>
                  </a:lnTo>
                  <a:lnTo>
                    <a:pt x="2231" y="687"/>
                  </a:lnTo>
                  <a:lnTo>
                    <a:pt x="2243" y="712"/>
                  </a:lnTo>
                  <a:lnTo>
                    <a:pt x="2253" y="739"/>
                  </a:lnTo>
                  <a:lnTo>
                    <a:pt x="2263" y="765"/>
                  </a:lnTo>
                  <a:lnTo>
                    <a:pt x="2273" y="792"/>
                  </a:lnTo>
                  <a:lnTo>
                    <a:pt x="2282" y="819"/>
                  </a:lnTo>
                  <a:lnTo>
                    <a:pt x="2290" y="847"/>
                  </a:lnTo>
                  <a:lnTo>
                    <a:pt x="2297" y="875"/>
                  </a:lnTo>
                  <a:lnTo>
                    <a:pt x="2305" y="902"/>
                  </a:lnTo>
                  <a:lnTo>
                    <a:pt x="2310" y="931"/>
                  </a:lnTo>
                  <a:lnTo>
                    <a:pt x="2316" y="960"/>
                  </a:lnTo>
                  <a:lnTo>
                    <a:pt x="2321" y="989"/>
                  </a:lnTo>
                  <a:lnTo>
                    <a:pt x="2325" y="1018"/>
                  </a:lnTo>
                  <a:lnTo>
                    <a:pt x="2328" y="1047"/>
                  </a:lnTo>
                  <a:lnTo>
                    <a:pt x="2330" y="1076"/>
                  </a:lnTo>
                  <a:lnTo>
                    <a:pt x="2332" y="1106"/>
                  </a:lnTo>
                  <a:lnTo>
                    <a:pt x="2334"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5E004D43-A674-4F02-8B0F-CF38A0F09AF4}"/>
                </a:ext>
              </a:extLst>
            </p:cNvPr>
            <p:cNvSpPr>
              <a:spLocks/>
            </p:cNvSpPr>
            <p:nvPr/>
          </p:nvSpPr>
          <p:spPr bwMode="auto">
            <a:xfrm>
              <a:off x="4436" y="1186"/>
              <a:ext cx="467" cy="467"/>
            </a:xfrm>
            <a:custGeom>
              <a:avLst/>
              <a:gdLst>
                <a:gd name="T0" fmla="*/ 2332 w 2335"/>
                <a:gd name="T1" fmla="*/ 1256 h 2332"/>
                <a:gd name="T2" fmla="*/ 2311 w 2335"/>
                <a:gd name="T3" fmla="*/ 1401 h 2332"/>
                <a:gd name="T4" fmla="*/ 2274 w 2335"/>
                <a:gd name="T5" fmla="*/ 1540 h 2332"/>
                <a:gd name="T6" fmla="*/ 2220 w 2335"/>
                <a:gd name="T7" fmla="*/ 1672 h 2332"/>
                <a:gd name="T8" fmla="*/ 2151 w 2335"/>
                <a:gd name="T9" fmla="*/ 1795 h 2332"/>
                <a:gd name="T10" fmla="*/ 2069 w 2335"/>
                <a:gd name="T11" fmla="*/ 1908 h 2332"/>
                <a:gd name="T12" fmla="*/ 1973 w 2335"/>
                <a:gd name="T13" fmla="*/ 2011 h 2332"/>
                <a:gd name="T14" fmla="*/ 1866 w 2335"/>
                <a:gd name="T15" fmla="*/ 2100 h 2332"/>
                <a:gd name="T16" fmla="*/ 1748 w 2335"/>
                <a:gd name="T17" fmla="*/ 2178 h 2332"/>
                <a:gd name="T18" fmla="*/ 1622 w 2335"/>
                <a:gd name="T19" fmla="*/ 2240 h 2332"/>
                <a:gd name="T20" fmla="*/ 1488 w 2335"/>
                <a:gd name="T21" fmla="*/ 2288 h 2332"/>
                <a:gd name="T22" fmla="*/ 1346 w 2335"/>
                <a:gd name="T23" fmla="*/ 2319 h 2332"/>
                <a:gd name="T24" fmla="*/ 1198 w 2335"/>
                <a:gd name="T25" fmla="*/ 2332 h 2332"/>
                <a:gd name="T26" fmla="*/ 1078 w 2335"/>
                <a:gd name="T27" fmla="*/ 2329 h 2332"/>
                <a:gd name="T28" fmla="*/ 933 w 2335"/>
                <a:gd name="T29" fmla="*/ 2309 h 2332"/>
                <a:gd name="T30" fmla="*/ 793 w 2335"/>
                <a:gd name="T31" fmla="*/ 2271 h 2332"/>
                <a:gd name="T32" fmla="*/ 662 w 2335"/>
                <a:gd name="T33" fmla="*/ 2218 h 2332"/>
                <a:gd name="T34" fmla="*/ 539 w 2335"/>
                <a:gd name="T35" fmla="*/ 2148 h 2332"/>
                <a:gd name="T36" fmla="*/ 425 w 2335"/>
                <a:gd name="T37" fmla="*/ 2066 h 2332"/>
                <a:gd name="T38" fmla="*/ 323 w 2335"/>
                <a:gd name="T39" fmla="*/ 1971 h 2332"/>
                <a:gd name="T40" fmla="*/ 232 w 2335"/>
                <a:gd name="T41" fmla="*/ 1864 h 2332"/>
                <a:gd name="T42" fmla="*/ 155 w 2335"/>
                <a:gd name="T43" fmla="*/ 1747 h 2332"/>
                <a:gd name="T44" fmla="*/ 92 w 2335"/>
                <a:gd name="T45" fmla="*/ 1620 h 2332"/>
                <a:gd name="T46" fmla="*/ 45 w 2335"/>
                <a:gd name="T47" fmla="*/ 1485 h 2332"/>
                <a:gd name="T48" fmla="*/ 14 w 2335"/>
                <a:gd name="T49" fmla="*/ 1343 h 2332"/>
                <a:gd name="T50" fmla="*/ 1 w 2335"/>
                <a:gd name="T51" fmla="*/ 1196 h 2332"/>
                <a:gd name="T52" fmla="*/ 4 w 2335"/>
                <a:gd name="T53" fmla="*/ 1076 h 2332"/>
                <a:gd name="T54" fmla="*/ 25 w 2335"/>
                <a:gd name="T55" fmla="*/ 931 h 2332"/>
                <a:gd name="T56" fmla="*/ 62 w 2335"/>
                <a:gd name="T57" fmla="*/ 792 h 2332"/>
                <a:gd name="T58" fmla="*/ 116 w 2335"/>
                <a:gd name="T59" fmla="*/ 660 h 2332"/>
                <a:gd name="T60" fmla="*/ 184 w 2335"/>
                <a:gd name="T61" fmla="*/ 537 h 2332"/>
                <a:gd name="T62" fmla="*/ 267 w 2335"/>
                <a:gd name="T63" fmla="*/ 424 h 2332"/>
                <a:gd name="T64" fmla="*/ 362 w 2335"/>
                <a:gd name="T65" fmla="*/ 322 h 2332"/>
                <a:gd name="T66" fmla="*/ 469 w 2335"/>
                <a:gd name="T67" fmla="*/ 232 h 2332"/>
                <a:gd name="T68" fmla="*/ 587 w 2335"/>
                <a:gd name="T69" fmla="*/ 154 h 2332"/>
                <a:gd name="T70" fmla="*/ 713 w 2335"/>
                <a:gd name="T71" fmla="*/ 92 h 2332"/>
                <a:gd name="T72" fmla="*/ 849 w 2335"/>
                <a:gd name="T73" fmla="*/ 44 h 2332"/>
                <a:gd name="T74" fmla="*/ 990 w 2335"/>
                <a:gd name="T75" fmla="*/ 13 h 2332"/>
                <a:gd name="T76" fmla="*/ 1137 w 2335"/>
                <a:gd name="T77" fmla="*/ 0 h 2332"/>
                <a:gd name="T78" fmla="*/ 1258 w 2335"/>
                <a:gd name="T79" fmla="*/ 3 h 2332"/>
                <a:gd name="T80" fmla="*/ 1403 w 2335"/>
                <a:gd name="T81" fmla="*/ 24 h 2332"/>
                <a:gd name="T82" fmla="*/ 1542 w 2335"/>
                <a:gd name="T83" fmla="*/ 61 h 2332"/>
                <a:gd name="T84" fmla="*/ 1674 w 2335"/>
                <a:gd name="T85" fmla="*/ 114 h 2332"/>
                <a:gd name="T86" fmla="*/ 1796 w 2335"/>
                <a:gd name="T87" fmla="*/ 184 h 2332"/>
                <a:gd name="T88" fmla="*/ 1910 w 2335"/>
                <a:gd name="T89" fmla="*/ 266 h 2332"/>
                <a:gd name="T90" fmla="*/ 2012 w 2335"/>
                <a:gd name="T91" fmla="*/ 361 h 2332"/>
                <a:gd name="T92" fmla="*/ 2103 w 2335"/>
                <a:gd name="T93" fmla="*/ 468 h 2332"/>
                <a:gd name="T94" fmla="*/ 2180 w 2335"/>
                <a:gd name="T95" fmla="*/ 585 h 2332"/>
                <a:gd name="T96" fmla="*/ 2243 w 2335"/>
                <a:gd name="T97" fmla="*/ 712 h 2332"/>
                <a:gd name="T98" fmla="*/ 2291 w 2335"/>
                <a:gd name="T99" fmla="*/ 847 h 2332"/>
                <a:gd name="T100" fmla="*/ 2321 w 2335"/>
                <a:gd name="T101" fmla="*/ 989 h 2332"/>
                <a:gd name="T102" fmla="*/ 2335 w 2335"/>
                <a:gd name="T103" fmla="*/ 1136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2">
                  <a:moveTo>
                    <a:pt x="2335" y="1166"/>
                  </a:moveTo>
                  <a:lnTo>
                    <a:pt x="2335" y="1166"/>
                  </a:lnTo>
                  <a:lnTo>
                    <a:pt x="2335" y="1196"/>
                  </a:lnTo>
                  <a:lnTo>
                    <a:pt x="2334" y="1226"/>
                  </a:lnTo>
                  <a:lnTo>
                    <a:pt x="2332" y="1256"/>
                  </a:lnTo>
                  <a:lnTo>
                    <a:pt x="2329" y="1286"/>
                  </a:lnTo>
                  <a:lnTo>
                    <a:pt x="2325" y="1315"/>
                  </a:lnTo>
                  <a:lnTo>
                    <a:pt x="2321" y="1343"/>
                  </a:lnTo>
                  <a:lnTo>
                    <a:pt x="2317" y="1372"/>
                  </a:lnTo>
                  <a:lnTo>
                    <a:pt x="2311" y="1401"/>
                  </a:lnTo>
                  <a:lnTo>
                    <a:pt x="2305" y="1430"/>
                  </a:lnTo>
                  <a:lnTo>
                    <a:pt x="2299" y="1458"/>
                  </a:lnTo>
                  <a:lnTo>
                    <a:pt x="2291" y="1485"/>
                  </a:lnTo>
                  <a:lnTo>
                    <a:pt x="2283" y="1513"/>
                  </a:lnTo>
                  <a:lnTo>
                    <a:pt x="2274" y="1540"/>
                  </a:lnTo>
                  <a:lnTo>
                    <a:pt x="2264" y="1568"/>
                  </a:lnTo>
                  <a:lnTo>
                    <a:pt x="2254" y="1594"/>
                  </a:lnTo>
                  <a:lnTo>
                    <a:pt x="2243" y="1620"/>
                  </a:lnTo>
                  <a:lnTo>
                    <a:pt x="2231" y="1647"/>
                  </a:lnTo>
                  <a:lnTo>
                    <a:pt x="2220" y="1672"/>
                  </a:lnTo>
                  <a:lnTo>
                    <a:pt x="2207" y="1697"/>
                  </a:lnTo>
                  <a:lnTo>
                    <a:pt x="2194" y="1722"/>
                  </a:lnTo>
                  <a:lnTo>
                    <a:pt x="2180" y="1747"/>
                  </a:lnTo>
                  <a:lnTo>
                    <a:pt x="2166" y="1770"/>
                  </a:lnTo>
                  <a:lnTo>
                    <a:pt x="2151" y="1795"/>
                  </a:lnTo>
                  <a:lnTo>
                    <a:pt x="2135" y="1819"/>
                  </a:lnTo>
                  <a:lnTo>
                    <a:pt x="2119" y="1841"/>
                  </a:lnTo>
                  <a:lnTo>
                    <a:pt x="2103" y="1864"/>
                  </a:lnTo>
                  <a:lnTo>
                    <a:pt x="2086" y="1886"/>
                  </a:lnTo>
                  <a:lnTo>
                    <a:pt x="2069" y="1908"/>
                  </a:lnTo>
                  <a:lnTo>
                    <a:pt x="2051" y="1930"/>
                  </a:lnTo>
                  <a:lnTo>
                    <a:pt x="2032" y="1950"/>
                  </a:lnTo>
                  <a:lnTo>
                    <a:pt x="2012" y="1971"/>
                  </a:lnTo>
                  <a:lnTo>
                    <a:pt x="1993" y="1990"/>
                  </a:lnTo>
                  <a:lnTo>
                    <a:pt x="1973" y="2011"/>
                  </a:lnTo>
                  <a:lnTo>
                    <a:pt x="1952" y="2030"/>
                  </a:lnTo>
                  <a:lnTo>
                    <a:pt x="1931" y="2048"/>
                  </a:lnTo>
                  <a:lnTo>
                    <a:pt x="1910" y="2066"/>
                  </a:lnTo>
                  <a:lnTo>
                    <a:pt x="1888" y="2083"/>
                  </a:lnTo>
                  <a:lnTo>
                    <a:pt x="1866" y="2100"/>
                  </a:lnTo>
                  <a:lnTo>
                    <a:pt x="1843" y="2117"/>
                  </a:lnTo>
                  <a:lnTo>
                    <a:pt x="1820" y="2133"/>
                  </a:lnTo>
                  <a:lnTo>
                    <a:pt x="1796" y="2148"/>
                  </a:lnTo>
                  <a:lnTo>
                    <a:pt x="1773" y="2163"/>
                  </a:lnTo>
                  <a:lnTo>
                    <a:pt x="1748" y="2178"/>
                  </a:lnTo>
                  <a:lnTo>
                    <a:pt x="1724" y="2191"/>
                  </a:lnTo>
                  <a:lnTo>
                    <a:pt x="1699" y="2205"/>
                  </a:lnTo>
                  <a:lnTo>
                    <a:pt x="1674" y="2218"/>
                  </a:lnTo>
                  <a:lnTo>
                    <a:pt x="1648" y="2230"/>
                  </a:lnTo>
                  <a:lnTo>
                    <a:pt x="1622" y="2240"/>
                  </a:lnTo>
                  <a:lnTo>
                    <a:pt x="1596" y="2252"/>
                  </a:lnTo>
                  <a:lnTo>
                    <a:pt x="1569" y="2262"/>
                  </a:lnTo>
                  <a:lnTo>
                    <a:pt x="1542" y="2271"/>
                  </a:lnTo>
                  <a:lnTo>
                    <a:pt x="1514" y="2280"/>
                  </a:lnTo>
                  <a:lnTo>
                    <a:pt x="1488" y="2288"/>
                  </a:lnTo>
                  <a:lnTo>
                    <a:pt x="1460" y="2296"/>
                  </a:lnTo>
                  <a:lnTo>
                    <a:pt x="1431" y="2302"/>
                  </a:lnTo>
                  <a:lnTo>
                    <a:pt x="1403" y="2309"/>
                  </a:lnTo>
                  <a:lnTo>
                    <a:pt x="1374" y="2314"/>
                  </a:lnTo>
                  <a:lnTo>
                    <a:pt x="1346" y="2319"/>
                  </a:lnTo>
                  <a:lnTo>
                    <a:pt x="1317" y="2324"/>
                  </a:lnTo>
                  <a:lnTo>
                    <a:pt x="1287" y="2327"/>
                  </a:lnTo>
                  <a:lnTo>
                    <a:pt x="1258" y="2329"/>
                  </a:lnTo>
                  <a:lnTo>
                    <a:pt x="1228" y="2331"/>
                  </a:lnTo>
                  <a:lnTo>
                    <a:pt x="1198" y="2332"/>
                  </a:lnTo>
                  <a:lnTo>
                    <a:pt x="1168" y="2332"/>
                  </a:lnTo>
                  <a:lnTo>
                    <a:pt x="1168" y="2332"/>
                  </a:lnTo>
                  <a:lnTo>
                    <a:pt x="1137" y="2332"/>
                  </a:lnTo>
                  <a:lnTo>
                    <a:pt x="1107" y="2331"/>
                  </a:lnTo>
                  <a:lnTo>
                    <a:pt x="1078" y="2329"/>
                  </a:lnTo>
                  <a:lnTo>
                    <a:pt x="1048" y="2327"/>
                  </a:lnTo>
                  <a:lnTo>
                    <a:pt x="1020" y="2324"/>
                  </a:lnTo>
                  <a:lnTo>
                    <a:pt x="990" y="2319"/>
                  </a:lnTo>
                  <a:lnTo>
                    <a:pt x="961" y="2314"/>
                  </a:lnTo>
                  <a:lnTo>
                    <a:pt x="933" y="2309"/>
                  </a:lnTo>
                  <a:lnTo>
                    <a:pt x="904" y="2302"/>
                  </a:lnTo>
                  <a:lnTo>
                    <a:pt x="876" y="2296"/>
                  </a:lnTo>
                  <a:lnTo>
                    <a:pt x="849" y="2288"/>
                  </a:lnTo>
                  <a:lnTo>
                    <a:pt x="821" y="2280"/>
                  </a:lnTo>
                  <a:lnTo>
                    <a:pt x="793" y="2271"/>
                  </a:lnTo>
                  <a:lnTo>
                    <a:pt x="766" y="2262"/>
                  </a:lnTo>
                  <a:lnTo>
                    <a:pt x="740" y="2252"/>
                  </a:lnTo>
                  <a:lnTo>
                    <a:pt x="713" y="2240"/>
                  </a:lnTo>
                  <a:lnTo>
                    <a:pt x="687" y="2230"/>
                  </a:lnTo>
                  <a:lnTo>
                    <a:pt x="662" y="2218"/>
                  </a:lnTo>
                  <a:lnTo>
                    <a:pt x="636" y="2205"/>
                  </a:lnTo>
                  <a:lnTo>
                    <a:pt x="611" y="2191"/>
                  </a:lnTo>
                  <a:lnTo>
                    <a:pt x="587" y="2178"/>
                  </a:lnTo>
                  <a:lnTo>
                    <a:pt x="562" y="2163"/>
                  </a:lnTo>
                  <a:lnTo>
                    <a:pt x="539" y="2148"/>
                  </a:lnTo>
                  <a:lnTo>
                    <a:pt x="515" y="2133"/>
                  </a:lnTo>
                  <a:lnTo>
                    <a:pt x="492" y="2117"/>
                  </a:lnTo>
                  <a:lnTo>
                    <a:pt x="469" y="2100"/>
                  </a:lnTo>
                  <a:lnTo>
                    <a:pt x="447" y="2083"/>
                  </a:lnTo>
                  <a:lnTo>
                    <a:pt x="425" y="2066"/>
                  </a:lnTo>
                  <a:lnTo>
                    <a:pt x="404" y="2048"/>
                  </a:lnTo>
                  <a:lnTo>
                    <a:pt x="383" y="2030"/>
                  </a:lnTo>
                  <a:lnTo>
                    <a:pt x="362" y="2011"/>
                  </a:lnTo>
                  <a:lnTo>
                    <a:pt x="342" y="1990"/>
                  </a:lnTo>
                  <a:lnTo>
                    <a:pt x="323" y="1971"/>
                  </a:lnTo>
                  <a:lnTo>
                    <a:pt x="304" y="1950"/>
                  </a:lnTo>
                  <a:lnTo>
                    <a:pt x="285" y="1930"/>
                  </a:lnTo>
                  <a:lnTo>
                    <a:pt x="267" y="1908"/>
                  </a:lnTo>
                  <a:lnTo>
                    <a:pt x="249" y="1886"/>
                  </a:lnTo>
                  <a:lnTo>
                    <a:pt x="232" y="1864"/>
                  </a:lnTo>
                  <a:lnTo>
                    <a:pt x="216" y="1841"/>
                  </a:lnTo>
                  <a:lnTo>
                    <a:pt x="200" y="1819"/>
                  </a:lnTo>
                  <a:lnTo>
                    <a:pt x="184" y="1795"/>
                  </a:lnTo>
                  <a:lnTo>
                    <a:pt x="169" y="1770"/>
                  </a:lnTo>
                  <a:lnTo>
                    <a:pt x="155" y="1747"/>
                  </a:lnTo>
                  <a:lnTo>
                    <a:pt x="141" y="1722"/>
                  </a:lnTo>
                  <a:lnTo>
                    <a:pt x="128" y="1697"/>
                  </a:lnTo>
                  <a:lnTo>
                    <a:pt x="116" y="1672"/>
                  </a:lnTo>
                  <a:lnTo>
                    <a:pt x="104" y="1647"/>
                  </a:lnTo>
                  <a:lnTo>
                    <a:pt x="92" y="1620"/>
                  </a:lnTo>
                  <a:lnTo>
                    <a:pt x="81" y="1594"/>
                  </a:lnTo>
                  <a:lnTo>
                    <a:pt x="72" y="1568"/>
                  </a:lnTo>
                  <a:lnTo>
                    <a:pt x="62" y="1540"/>
                  </a:lnTo>
                  <a:lnTo>
                    <a:pt x="53" y="1513"/>
                  </a:lnTo>
                  <a:lnTo>
                    <a:pt x="45" y="1485"/>
                  </a:lnTo>
                  <a:lnTo>
                    <a:pt x="38" y="1458"/>
                  </a:lnTo>
                  <a:lnTo>
                    <a:pt x="30" y="1430"/>
                  </a:lnTo>
                  <a:lnTo>
                    <a:pt x="25" y="1401"/>
                  </a:lnTo>
                  <a:lnTo>
                    <a:pt x="18" y="1372"/>
                  </a:lnTo>
                  <a:lnTo>
                    <a:pt x="14" y="1343"/>
                  </a:lnTo>
                  <a:lnTo>
                    <a:pt x="10" y="1315"/>
                  </a:lnTo>
                  <a:lnTo>
                    <a:pt x="7" y="1286"/>
                  </a:lnTo>
                  <a:lnTo>
                    <a:pt x="4" y="1256"/>
                  </a:lnTo>
                  <a:lnTo>
                    <a:pt x="2" y="1226"/>
                  </a:lnTo>
                  <a:lnTo>
                    <a:pt x="1" y="1196"/>
                  </a:lnTo>
                  <a:lnTo>
                    <a:pt x="0" y="1166"/>
                  </a:lnTo>
                  <a:lnTo>
                    <a:pt x="0" y="1166"/>
                  </a:lnTo>
                  <a:lnTo>
                    <a:pt x="1" y="1136"/>
                  </a:lnTo>
                  <a:lnTo>
                    <a:pt x="2" y="1106"/>
                  </a:lnTo>
                  <a:lnTo>
                    <a:pt x="4" y="1076"/>
                  </a:lnTo>
                  <a:lnTo>
                    <a:pt x="7" y="1047"/>
                  </a:lnTo>
                  <a:lnTo>
                    <a:pt x="10" y="1018"/>
                  </a:lnTo>
                  <a:lnTo>
                    <a:pt x="14" y="989"/>
                  </a:lnTo>
                  <a:lnTo>
                    <a:pt x="18" y="960"/>
                  </a:lnTo>
                  <a:lnTo>
                    <a:pt x="25" y="931"/>
                  </a:lnTo>
                  <a:lnTo>
                    <a:pt x="30" y="902"/>
                  </a:lnTo>
                  <a:lnTo>
                    <a:pt x="38" y="875"/>
                  </a:lnTo>
                  <a:lnTo>
                    <a:pt x="45" y="847"/>
                  </a:lnTo>
                  <a:lnTo>
                    <a:pt x="53" y="819"/>
                  </a:lnTo>
                  <a:lnTo>
                    <a:pt x="62" y="792"/>
                  </a:lnTo>
                  <a:lnTo>
                    <a:pt x="72" y="765"/>
                  </a:lnTo>
                  <a:lnTo>
                    <a:pt x="81" y="739"/>
                  </a:lnTo>
                  <a:lnTo>
                    <a:pt x="92" y="712"/>
                  </a:lnTo>
                  <a:lnTo>
                    <a:pt x="104" y="687"/>
                  </a:lnTo>
                  <a:lnTo>
                    <a:pt x="116" y="660"/>
                  </a:lnTo>
                  <a:lnTo>
                    <a:pt x="128" y="635"/>
                  </a:lnTo>
                  <a:lnTo>
                    <a:pt x="141" y="610"/>
                  </a:lnTo>
                  <a:lnTo>
                    <a:pt x="155" y="585"/>
                  </a:lnTo>
                  <a:lnTo>
                    <a:pt x="169" y="562"/>
                  </a:lnTo>
                  <a:lnTo>
                    <a:pt x="184" y="537"/>
                  </a:lnTo>
                  <a:lnTo>
                    <a:pt x="200" y="514"/>
                  </a:lnTo>
                  <a:lnTo>
                    <a:pt x="216" y="491"/>
                  </a:lnTo>
                  <a:lnTo>
                    <a:pt x="232" y="468"/>
                  </a:lnTo>
                  <a:lnTo>
                    <a:pt x="249" y="446"/>
                  </a:lnTo>
                  <a:lnTo>
                    <a:pt x="267" y="424"/>
                  </a:lnTo>
                  <a:lnTo>
                    <a:pt x="285" y="403"/>
                  </a:lnTo>
                  <a:lnTo>
                    <a:pt x="304" y="382"/>
                  </a:lnTo>
                  <a:lnTo>
                    <a:pt x="323" y="361"/>
                  </a:lnTo>
                  <a:lnTo>
                    <a:pt x="342" y="342"/>
                  </a:lnTo>
                  <a:lnTo>
                    <a:pt x="362" y="322"/>
                  </a:lnTo>
                  <a:lnTo>
                    <a:pt x="383" y="302"/>
                  </a:lnTo>
                  <a:lnTo>
                    <a:pt x="404" y="284"/>
                  </a:lnTo>
                  <a:lnTo>
                    <a:pt x="425" y="266"/>
                  </a:lnTo>
                  <a:lnTo>
                    <a:pt x="447" y="249"/>
                  </a:lnTo>
                  <a:lnTo>
                    <a:pt x="469" y="232"/>
                  </a:lnTo>
                  <a:lnTo>
                    <a:pt x="492" y="215"/>
                  </a:lnTo>
                  <a:lnTo>
                    <a:pt x="515" y="199"/>
                  </a:lnTo>
                  <a:lnTo>
                    <a:pt x="539" y="184"/>
                  </a:lnTo>
                  <a:lnTo>
                    <a:pt x="562" y="169"/>
                  </a:lnTo>
                  <a:lnTo>
                    <a:pt x="587" y="154"/>
                  </a:lnTo>
                  <a:lnTo>
                    <a:pt x="611" y="141"/>
                  </a:lnTo>
                  <a:lnTo>
                    <a:pt x="636" y="127"/>
                  </a:lnTo>
                  <a:lnTo>
                    <a:pt x="662" y="114"/>
                  </a:lnTo>
                  <a:lnTo>
                    <a:pt x="687" y="103"/>
                  </a:lnTo>
                  <a:lnTo>
                    <a:pt x="713" y="92"/>
                  </a:lnTo>
                  <a:lnTo>
                    <a:pt x="740" y="80"/>
                  </a:lnTo>
                  <a:lnTo>
                    <a:pt x="766" y="71"/>
                  </a:lnTo>
                  <a:lnTo>
                    <a:pt x="793" y="61"/>
                  </a:lnTo>
                  <a:lnTo>
                    <a:pt x="821" y="53"/>
                  </a:lnTo>
                  <a:lnTo>
                    <a:pt x="849" y="44"/>
                  </a:lnTo>
                  <a:lnTo>
                    <a:pt x="876" y="36"/>
                  </a:lnTo>
                  <a:lnTo>
                    <a:pt x="904" y="30"/>
                  </a:lnTo>
                  <a:lnTo>
                    <a:pt x="933" y="24"/>
                  </a:lnTo>
                  <a:lnTo>
                    <a:pt x="961" y="18"/>
                  </a:lnTo>
                  <a:lnTo>
                    <a:pt x="990" y="13"/>
                  </a:lnTo>
                  <a:lnTo>
                    <a:pt x="1020" y="9"/>
                  </a:lnTo>
                  <a:lnTo>
                    <a:pt x="1048" y="6"/>
                  </a:lnTo>
                  <a:lnTo>
                    <a:pt x="1078" y="3"/>
                  </a:lnTo>
                  <a:lnTo>
                    <a:pt x="1107" y="1"/>
                  </a:lnTo>
                  <a:lnTo>
                    <a:pt x="1137" y="0"/>
                  </a:lnTo>
                  <a:lnTo>
                    <a:pt x="1168" y="0"/>
                  </a:lnTo>
                  <a:lnTo>
                    <a:pt x="1168" y="0"/>
                  </a:lnTo>
                  <a:lnTo>
                    <a:pt x="1198" y="0"/>
                  </a:lnTo>
                  <a:lnTo>
                    <a:pt x="1228" y="1"/>
                  </a:lnTo>
                  <a:lnTo>
                    <a:pt x="1258" y="3"/>
                  </a:lnTo>
                  <a:lnTo>
                    <a:pt x="1287" y="6"/>
                  </a:lnTo>
                  <a:lnTo>
                    <a:pt x="1317" y="9"/>
                  </a:lnTo>
                  <a:lnTo>
                    <a:pt x="1346" y="13"/>
                  </a:lnTo>
                  <a:lnTo>
                    <a:pt x="1374" y="18"/>
                  </a:lnTo>
                  <a:lnTo>
                    <a:pt x="1403" y="24"/>
                  </a:lnTo>
                  <a:lnTo>
                    <a:pt x="1431" y="30"/>
                  </a:lnTo>
                  <a:lnTo>
                    <a:pt x="1460" y="36"/>
                  </a:lnTo>
                  <a:lnTo>
                    <a:pt x="1488" y="44"/>
                  </a:lnTo>
                  <a:lnTo>
                    <a:pt x="1514" y="53"/>
                  </a:lnTo>
                  <a:lnTo>
                    <a:pt x="1542" y="61"/>
                  </a:lnTo>
                  <a:lnTo>
                    <a:pt x="1569" y="71"/>
                  </a:lnTo>
                  <a:lnTo>
                    <a:pt x="1596" y="80"/>
                  </a:lnTo>
                  <a:lnTo>
                    <a:pt x="1622" y="92"/>
                  </a:lnTo>
                  <a:lnTo>
                    <a:pt x="1648" y="103"/>
                  </a:lnTo>
                  <a:lnTo>
                    <a:pt x="1674" y="114"/>
                  </a:lnTo>
                  <a:lnTo>
                    <a:pt x="1699" y="127"/>
                  </a:lnTo>
                  <a:lnTo>
                    <a:pt x="1724" y="141"/>
                  </a:lnTo>
                  <a:lnTo>
                    <a:pt x="1748" y="154"/>
                  </a:lnTo>
                  <a:lnTo>
                    <a:pt x="1773" y="169"/>
                  </a:lnTo>
                  <a:lnTo>
                    <a:pt x="1796" y="184"/>
                  </a:lnTo>
                  <a:lnTo>
                    <a:pt x="1820" y="199"/>
                  </a:lnTo>
                  <a:lnTo>
                    <a:pt x="1843" y="215"/>
                  </a:lnTo>
                  <a:lnTo>
                    <a:pt x="1866" y="232"/>
                  </a:lnTo>
                  <a:lnTo>
                    <a:pt x="1888" y="249"/>
                  </a:lnTo>
                  <a:lnTo>
                    <a:pt x="1910" y="266"/>
                  </a:lnTo>
                  <a:lnTo>
                    <a:pt x="1931" y="284"/>
                  </a:lnTo>
                  <a:lnTo>
                    <a:pt x="1952" y="302"/>
                  </a:lnTo>
                  <a:lnTo>
                    <a:pt x="1973" y="322"/>
                  </a:lnTo>
                  <a:lnTo>
                    <a:pt x="1993" y="342"/>
                  </a:lnTo>
                  <a:lnTo>
                    <a:pt x="2012" y="361"/>
                  </a:lnTo>
                  <a:lnTo>
                    <a:pt x="2032" y="382"/>
                  </a:lnTo>
                  <a:lnTo>
                    <a:pt x="2051" y="403"/>
                  </a:lnTo>
                  <a:lnTo>
                    <a:pt x="2069" y="424"/>
                  </a:lnTo>
                  <a:lnTo>
                    <a:pt x="2086" y="446"/>
                  </a:lnTo>
                  <a:lnTo>
                    <a:pt x="2103" y="468"/>
                  </a:lnTo>
                  <a:lnTo>
                    <a:pt x="2119" y="491"/>
                  </a:lnTo>
                  <a:lnTo>
                    <a:pt x="2135" y="514"/>
                  </a:lnTo>
                  <a:lnTo>
                    <a:pt x="2151" y="537"/>
                  </a:lnTo>
                  <a:lnTo>
                    <a:pt x="2166" y="562"/>
                  </a:lnTo>
                  <a:lnTo>
                    <a:pt x="2180" y="585"/>
                  </a:lnTo>
                  <a:lnTo>
                    <a:pt x="2194" y="610"/>
                  </a:lnTo>
                  <a:lnTo>
                    <a:pt x="2207" y="635"/>
                  </a:lnTo>
                  <a:lnTo>
                    <a:pt x="2220" y="660"/>
                  </a:lnTo>
                  <a:lnTo>
                    <a:pt x="2231" y="687"/>
                  </a:lnTo>
                  <a:lnTo>
                    <a:pt x="2243" y="712"/>
                  </a:lnTo>
                  <a:lnTo>
                    <a:pt x="2254" y="739"/>
                  </a:lnTo>
                  <a:lnTo>
                    <a:pt x="2264" y="765"/>
                  </a:lnTo>
                  <a:lnTo>
                    <a:pt x="2274" y="792"/>
                  </a:lnTo>
                  <a:lnTo>
                    <a:pt x="2283" y="819"/>
                  </a:lnTo>
                  <a:lnTo>
                    <a:pt x="2291" y="847"/>
                  </a:lnTo>
                  <a:lnTo>
                    <a:pt x="2299" y="875"/>
                  </a:lnTo>
                  <a:lnTo>
                    <a:pt x="2305" y="902"/>
                  </a:lnTo>
                  <a:lnTo>
                    <a:pt x="2311" y="931"/>
                  </a:lnTo>
                  <a:lnTo>
                    <a:pt x="2317" y="960"/>
                  </a:lnTo>
                  <a:lnTo>
                    <a:pt x="2321" y="989"/>
                  </a:lnTo>
                  <a:lnTo>
                    <a:pt x="2325" y="1018"/>
                  </a:lnTo>
                  <a:lnTo>
                    <a:pt x="2329" y="1047"/>
                  </a:lnTo>
                  <a:lnTo>
                    <a:pt x="2332" y="1076"/>
                  </a:lnTo>
                  <a:lnTo>
                    <a:pt x="2334" y="1106"/>
                  </a:lnTo>
                  <a:lnTo>
                    <a:pt x="2335"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B9562337-0606-49ED-B307-A35643DA5CDC}"/>
                </a:ext>
              </a:extLst>
            </p:cNvPr>
            <p:cNvSpPr>
              <a:spLocks/>
            </p:cNvSpPr>
            <p:nvPr/>
          </p:nvSpPr>
          <p:spPr bwMode="auto">
            <a:xfrm>
              <a:off x="5116" y="1184"/>
              <a:ext cx="467" cy="467"/>
            </a:xfrm>
            <a:custGeom>
              <a:avLst/>
              <a:gdLst>
                <a:gd name="T0" fmla="*/ 2331 w 2335"/>
                <a:gd name="T1" fmla="*/ 1255 h 2333"/>
                <a:gd name="T2" fmla="*/ 2311 w 2335"/>
                <a:gd name="T3" fmla="*/ 1400 h 2333"/>
                <a:gd name="T4" fmla="*/ 2273 w 2335"/>
                <a:gd name="T5" fmla="*/ 1540 h 2333"/>
                <a:gd name="T6" fmla="*/ 2220 w 2335"/>
                <a:gd name="T7" fmla="*/ 1672 h 2333"/>
                <a:gd name="T8" fmla="*/ 2150 w 2335"/>
                <a:gd name="T9" fmla="*/ 1794 h 2333"/>
                <a:gd name="T10" fmla="*/ 2068 w 2335"/>
                <a:gd name="T11" fmla="*/ 1908 h 2333"/>
                <a:gd name="T12" fmla="*/ 1973 w 2335"/>
                <a:gd name="T13" fmla="*/ 2010 h 2333"/>
                <a:gd name="T14" fmla="*/ 1866 w 2335"/>
                <a:gd name="T15" fmla="*/ 2101 h 2333"/>
                <a:gd name="T16" fmla="*/ 1749 w 2335"/>
                <a:gd name="T17" fmla="*/ 2178 h 2333"/>
                <a:gd name="T18" fmla="*/ 1621 w 2335"/>
                <a:gd name="T19" fmla="*/ 2241 h 2333"/>
                <a:gd name="T20" fmla="*/ 1487 w 2335"/>
                <a:gd name="T21" fmla="*/ 2288 h 2333"/>
                <a:gd name="T22" fmla="*/ 1346 w 2335"/>
                <a:gd name="T23" fmla="*/ 2319 h 2333"/>
                <a:gd name="T24" fmla="*/ 1197 w 2335"/>
                <a:gd name="T25" fmla="*/ 2331 h 2333"/>
                <a:gd name="T26" fmla="*/ 1077 w 2335"/>
                <a:gd name="T27" fmla="*/ 2328 h 2333"/>
                <a:gd name="T28" fmla="*/ 932 w 2335"/>
                <a:gd name="T29" fmla="*/ 2308 h 2333"/>
                <a:gd name="T30" fmla="*/ 793 w 2335"/>
                <a:gd name="T31" fmla="*/ 2271 h 2333"/>
                <a:gd name="T32" fmla="*/ 662 w 2335"/>
                <a:gd name="T33" fmla="*/ 2217 h 2333"/>
                <a:gd name="T34" fmla="*/ 538 w 2335"/>
                <a:gd name="T35" fmla="*/ 2149 h 2333"/>
                <a:gd name="T36" fmla="*/ 425 w 2335"/>
                <a:gd name="T37" fmla="*/ 2066 h 2333"/>
                <a:gd name="T38" fmla="*/ 323 w 2335"/>
                <a:gd name="T39" fmla="*/ 1971 h 2333"/>
                <a:gd name="T40" fmla="*/ 232 w 2335"/>
                <a:gd name="T41" fmla="*/ 1864 h 2333"/>
                <a:gd name="T42" fmla="*/ 155 w 2335"/>
                <a:gd name="T43" fmla="*/ 1746 h 2333"/>
                <a:gd name="T44" fmla="*/ 92 w 2335"/>
                <a:gd name="T45" fmla="*/ 1620 h 2333"/>
                <a:gd name="T46" fmla="*/ 44 w 2335"/>
                <a:gd name="T47" fmla="*/ 1485 h 2333"/>
                <a:gd name="T48" fmla="*/ 13 w 2335"/>
                <a:gd name="T49" fmla="*/ 1344 h 2333"/>
                <a:gd name="T50" fmla="*/ 0 w 2335"/>
                <a:gd name="T51" fmla="*/ 1196 h 2333"/>
                <a:gd name="T52" fmla="*/ 4 w 2335"/>
                <a:gd name="T53" fmla="*/ 1076 h 2333"/>
                <a:gd name="T54" fmla="*/ 24 w 2335"/>
                <a:gd name="T55" fmla="*/ 931 h 2333"/>
                <a:gd name="T56" fmla="*/ 61 w 2335"/>
                <a:gd name="T57" fmla="*/ 792 h 2333"/>
                <a:gd name="T58" fmla="*/ 116 w 2335"/>
                <a:gd name="T59" fmla="*/ 661 h 2333"/>
                <a:gd name="T60" fmla="*/ 184 w 2335"/>
                <a:gd name="T61" fmla="*/ 538 h 2333"/>
                <a:gd name="T62" fmla="*/ 266 w 2335"/>
                <a:gd name="T63" fmla="*/ 425 h 2333"/>
                <a:gd name="T64" fmla="*/ 363 w 2335"/>
                <a:gd name="T65" fmla="*/ 322 h 2333"/>
                <a:gd name="T66" fmla="*/ 469 w 2335"/>
                <a:gd name="T67" fmla="*/ 231 h 2333"/>
                <a:gd name="T68" fmla="*/ 587 w 2335"/>
                <a:gd name="T69" fmla="*/ 154 h 2333"/>
                <a:gd name="T70" fmla="*/ 713 w 2335"/>
                <a:gd name="T71" fmla="*/ 91 h 2333"/>
                <a:gd name="T72" fmla="*/ 848 w 2335"/>
                <a:gd name="T73" fmla="*/ 43 h 2333"/>
                <a:gd name="T74" fmla="*/ 990 w 2335"/>
                <a:gd name="T75" fmla="*/ 13 h 2333"/>
                <a:gd name="T76" fmla="*/ 1137 w 2335"/>
                <a:gd name="T77" fmla="*/ 0 h 2333"/>
                <a:gd name="T78" fmla="*/ 1257 w 2335"/>
                <a:gd name="T79" fmla="*/ 3 h 2333"/>
                <a:gd name="T80" fmla="*/ 1402 w 2335"/>
                <a:gd name="T81" fmla="*/ 23 h 2333"/>
                <a:gd name="T82" fmla="*/ 1542 w 2335"/>
                <a:gd name="T83" fmla="*/ 60 h 2333"/>
                <a:gd name="T84" fmla="*/ 1674 w 2335"/>
                <a:gd name="T85" fmla="*/ 115 h 2333"/>
                <a:gd name="T86" fmla="*/ 1797 w 2335"/>
                <a:gd name="T87" fmla="*/ 183 h 2333"/>
                <a:gd name="T88" fmla="*/ 1910 w 2335"/>
                <a:gd name="T89" fmla="*/ 265 h 2333"/>
                <a:gd name="T90" fmla="*/ 2012 w 2335"/>
                <a:gd name="T91" fmla="*/ 362 h 2333"/>
                <a:gd name="T92" fmla="*/ 2103 w 2335"/>
                <a:gd name="T93" fmla="*/ 468 h 2333"/>
                <a:gd name="T94" fmla="*/ 2180 w 2335"/>
                <a:gd name="T95" fmla="*/ 586 h 2333"/>
                <a:gd name="T96" fmla="*/ 2243 w 2335"/>
                <a:gd name="T97" fmla="*/ 712 h 2333"/>
                <a:gd name="T98" fmla="*/ 2290 w 2335"/>
                <a:gd name="T99" fmla="*/ 846 h 2333"/>
                <a:gd name="T100" fmla="*/ 2321 w 2335"/>
                <a:gd name="T101" fmla="*/ 988 h 2333"/>
                <a:gd name="T102" fmla="*/ 2334 w 2335"/>
                <a:gd name="T103" fmla="*/ 1136 h 2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3">
                  <a:moveTo>
                    <a:pt x="2335" y="1166"/>
                  </a:moveTo>
                  <a:lnTo>
                    <a:pt x="2335" y="1166"/>
                  </a:lnTo>
                  <a:lnTo>
                    <a:pt x="2334" y="1196"/>
                  </a:lnTo>
                  <a:lnTo>
                    <a:pt x="2333" y="1226"/>
                  </a:lnTo>
                  <a:lnTo>
                    <a:pt x="2331" y="1255"/>
                  </a:lnTo>
                  <a:lnTo>
                    <a:pt x="2329" y="1285"/>
                  </a:lnTo>
                  <a:lnTo>
                    <a:pt x="2326" y="1314"/>
                  </a:lnTo>
                  <a:lnTo>
                    <a:pt x="2321" y="1344"/>
                  </a:lnTo>
                  <a:lnTo>
                    <a:pt x="2316" y="1373"/>
                  </a:lnTo>
                  <a:lnTo>
                    <a:pt x="2311" y="1400"/>
                  </a:lnTo>
                  <a:lnTo>
                    <a:pt x="2305" y="1429"/>
                  </a:lnTo>
                  <a:lnTo>
                    <a:pt x="2298" y="1457"/>
                  </a:lnTo>
                  <a:lnTo>
                    <a:pt x="2290" y="1485"/>
                  </a:lnTo>
                  <a:lnTo>
                    <a:pt x="2282" y="1513"/>
                  </a:lnTo>
                  <a:lnTo>
                    <a:pt x="2273" y="1540"/>
                  </a:lnTo>
                  <a:lnTo>
                    <a:pt x="2264" y="1567"/>
                  </a:lnTo>
                  <a:lnTo>
                    <a:pt x="2254" y="1594"/>
                  </a:lnTo>
                  <a:lnTo>
                    <a:pt x="2243" y="1620"/>
                  </a:lnTo>
                  <a:lnTo>
                    <a:pt x="2232" y="1646"/>
                  </a:lnTo>
                  <a:lnTo>
                    <a:pt x="2220" y="1672"/>
                  </a:lnTo>
                  <a:lnTo>
                    <a:pt x="2207" y="1697"/>
                  </a:lnTo>
                  <a:lnTo>
                    <a:pt x="2194" y="1722"/>
                  </a:lnTo>
                  <a:lnTo>
                    <a:pt x="2180" y="1746"/>
                  </a:lnTo>
                  <a:lnTo>
                    <a:pt x="2165" y="1771"/>
                  </a:lnTo>
                  <a:lnTo>
                    <a:pt x="2150" y="1794"/>
                  </a:lnTo>
                  <a:lnTo>
                    <a:pt x="2135" y="1818"/>
                  </a:lnTo>
                  <a:lnTo>
                    <a:pt x="2119" y="1841"/>
                  </a:lnTo>
                  <a:lnTo>
                    <a:pt x="2103" y="1864"/>
                  </a:lnTo>
                  <a:lnTo>
                    <a:pt x="2086" y="1886"/>
                  </a:lnTo>
                  <a:lnTo>
                    <a:pt x="2068" y="1908"/>
                  </a:lnTo>
                  <a:lnTo>
                    <a:pt x="2050" y="1929"/>
                  </a:lnTo>
                  <a:lnTo>
                    <a:pt x="2032" y="1950"/>
                  </a:lnTo>
                  <a:lnTo>
                    <a:pt x="2012" y="1971"/>
                  </a:lnTo>
                  <a:lnTo>
                    <a:pt x="1993" y="1991"/>
                  </a:lnTo>
                  <a:lnTo>
                    <a:pt x="1973" y="2010"/>
                  </a:lnTo>
                  <a:lnTo>
                    <a:pt x="1953" y="2029"/>
                  </a:lnTo>
                  <a:lnTo>
                    <a:pt x="1931" y="2047"/>
                  </a:lnTo>
                  <a:lnTo>
                    <a:pt x="1910" y="2066"/>
                  </a:lnTo>
                  <a:lnTo>
                    <a:pt x="1889" y="2084"/>
                  </a:lnTo>
                  <a:lnTo>
                    <a:pt x="1866" y="2101"/>
                  </a:lnTo>
                  <a:lnTo>
                    <a:pt x="1844" y="2117"/>
                  </a:lnTo>
                  <a:lnTo>
                    <a:pt x="1820" y="2133"/>
                  </a:lnTo>
                  <a:lnTo>
                    <a:pt x="1797" y="2149"/>
                  </a:lnTo>
                  <a:lnTo>
                    <a:pt x="1773" y="2164"/>
                  </a:lnTo>
                  <a:lnTo>
                    <a:pt x="1749" y="2178"/>
                  </a:lnTo>
                  <a:lnTo>
                    <a:pt x="1724" y="2192"/>
                  </a:lnTo>
                  <a:lnTo>
                    <a:pt x="1698" y="2204"/>
                  </a:lnTo>
                  <a:lnTo>
                    <a:pt x="1674" y="2217"/>
                  </a:lnTo>
                  <a:lnTo>
                    <a:pt x="1648" y="2229"/>
                  </a:lnTo>
                  <a:lnTo>
                    <a:pt x="1621" y="2241"/>
                  </a:lnTo>
                  <a:lnTo>
                    <a:pt x="1596" y="2251"/>
                  </a:lnTo>
                  <a:lnTo>
                    <a:pt x="1569" y="2261"/>
                  </a:lnTo>
                  <a:lnTo>
                    <a:pt x="1542" y="2271"/>
                  </a:lnTo>
                  <a:lnTo>
                    <a:pt x="1515" y="2280"/>
                  </a:lnTo>
                  <a:lnTo>
                    <a:pt x="1487" y="2288"/>
                  </a:lnTo>
                  <a:lnTo>
                    <a:pt x="1459" y="2295"/>
                  </a:lnTo>
                  <a:lnTo>
                    <a:pt x="1431" y="2303"/>
                  </a:lnTo>
                  <a:lnTo>
                    <a:pt x="1402" y="2308"/>
                  </a:lnTo>
                  <a:lnTo>
                    <a:pt x="1375" y="2314"/>
                  </a:lnTo>
                  <a:lnTo>
                    <a:pt x="1346" y="2319"/>
                  </a:lnTo>
                  <a:lnTo>
                    <a:pt x="1316" y="2323"/>
                  </a:lnTo>
                  <a:lnTo>
                    <a:pt x="1287" y="2326"/>
                  </a:lnTo>
                  <a:lnTo>
                    <a:pt x="1257" y="2328"/>
                  </a:lnTo>
                  <a:lnTo>
                    <a:pt x="1227" y="2330"/>
                  </a:lnTo>
                  <a:lnTo>
                    <a:pt x="1197" y="2331"/>
                  </a:lnTo>
                  <a:lnTo>
                    <a:pt x="1167" y="2333"/>
                  </a:lnTo>
                  <a:lnTo>
                    <a:pt x="1167" y="2333"/>
                  </a:lnTo>
                  <a:lnTo>
                    <a:pt x="1137" y="2331"/>
                  </a:lnTo>
                  <a:lnTo>
                    <a:pt x="1107" y="2330"/>
                  </a:lnTo>
                  <a:lnTo>
                    <a:pt x="1077" y="2328"/>
                  </a:lnTo>
                  <a:lnTo>
                    <a:pt x="1049" y="2326"/>
                  </a:lnTo>
                  <a:lnTo>
                    <a:pt x="1019" y="2323"/>
                  </a:lnTo>
                  <a:lnTo>
                    <a:pt x="990" y="2319"/>
                  </a:lnTo>
                  <a:lnTo>
                    <a:pt x="961" y="2314"/>
                  </a:lnTo>
                  <a:lnTo>
                    <a:pt x="932" y="2308"/>
                  </a:lnTo>
                  <a:lnTo>
                    <a:pt x="904" y="2303"/>
                  </a:lnTo>
                  <a:lnTo>
                    <a:pt x="876" y="2295"/>
                  </a:lnTo>
                  <a:lnTo>
                    <a:pt x="848" y="2288"/>
                  </a:lnTo>
                  <a:lnTo>
                    <a:pt x="820" y="2280"/>
                  </a:lnTo>
                  <a:lnTo>
                    <a:pt x="793" y="2271"/>
                  </a:lnTo>
                  <a:lnTo>
                    <a:pt x="767" y="2261"/>
                  </a:lnTo>
                  <a:lnTo>
                    <a:pt x="740" y="2251"/>
                  </a:lnTo>
                  <a:lnTo>
                    <a:pt x="713" y="2241"/>
                  </a:lnTo>
                  <a:lnTo>
                    <a:pt x="687" y="2229"/>
                  </a:lnTo>
                  <a:lnTo>
                    <a:pt x="662" y="2217"/>
                  </a:lnTo>
                  <a:lnTo>
                    <a:pt x="636" y="2204"/>
                  </a:lnTo>
                  <a:lnTo>
                    <a:pt x="612" y="2192"/>
                  </a:lnTo>
                  <a:lnTo>
                    <a:pt x="587" y="2178"/>
                  </a:lnTo>
                  <a:lnTo>
                    <a:pt x="562" y="2164"/>
                  </a:lnTo>
                  <a:lnTo>
                    <a:pt x="538" y="2149"/>
                  </a:lnTo>
                  <a:lnTo>
                    <a:pt x="514" y="2133"/>
                  </a:lnTo>
                  <a:lnTo>
                    <a:pt x="492" y="2117"/>
                  </a:lnTo>
                  <a:lnTo>
                    <a:pt x="469" y="2101"/>
                  </a:lnTo>
                  <a:lnTo>
                    <a:pt x="447" y="2084"/>
                  </a:lnTo>
                  <a:lnTo>
                    <a:pt x="425" y="2066"/>
                  </a:lnTo>
                  <a:lnTo>
                    <a:pt x="403" y="2047"/>
                  </a:lnTo>
                  <a:lnTo>
                    <a:pt x="383" y="2029"/>
                  </a:lnTo>
                  <a:lnTo>
                    <a:pt x="363" y="2010"/>
                  </a:lnTo>
                  <a:lnTo>
                    <a:pt x="342" y="1991"/>
                  </a:lnTo>
                  <a:lnTo>
                    <a:pt x="323" y="1971"/>
                  </a:lnTo>
                  <a:lnTo>
                    <a:pt x="304" y="1950"/>
                  </a:lnTo>
                  <a:lnTo>
                    <a:pt x="285" y="1929"/>
                  </a:lnTo>
                  <a:lnTo>
                    <a:pt x="266" y="1908"/>
                  </a:lnTo>
                  <a:lnTo>
                    <a:pt x="249" y="1886"/>
                  </a:lnTo>
                  <a:lnTo>
                    <a:pt x="232" y="1864"/>
                  </a:lnTo>
                  <a:lnTo>
                    <a:pt x="215" y="1841"/>
                  </a:lnTo>
                  <a:lnTo>
                    <a:pt x="199" y="1818"/>
                  </a:lnTo>
                  <a:lnTo>
                    <a:pt x="184" y="1794"/>
                  </a:lnTo>
                  <a:lnTo>
                    <a:pt x="169" y="1771"/>
                  </a:lnTo>
                  <a:lnTo>
                    <a:pt x="155" y="1746"/>
                  </a:lnTo>
                  <a:lnTo>
                    <a:pt x="141" y="1722"/>
                  </a:lnTo>
                  <a:lnTo>
                    <a:pt x="128" y="1697"/>
                  </a:lnTo>
                  <a:lnTo>
                    <a:pt x="116" y="1672"/>
                  </a:lnTo>
                  <a:lnTo>
                    <a:pt x="103" y="1646"/>
                  </a:lnTo>
                  <a:lnTo>
                    <a:pt x="92" y="1620"/>
                  </a:lnTo>
                  <a:lnTo>
                    <a:pt x="82" y="1594"/>
                  </a:lnTo>
                  <a:lnTo>
                    <a:pt x="71" y="1567"/>
                  </a:lnTo>
                  <a:lnTo>
                    <a:pt x="61" y="1540"/>
                  </a:lnTo>
                  <a:lnTo>
                    <a:pt x="53" y="1513"/>
                  </a:lnTo>
                  <a:lnTo>
                    <a:pt x="44" y="1485"/>
                  </a:lnTo>
                  <a:lnTo>
                    <a:pt x="37" y="1457"/>
                  </a:lnTo>
                  <a:lnTo>
                    <a:pt x="30" y="1429"/>
                  </a:lnTo>
                  <a:lnTo>
                    <a:pt x="24" y="1400"/>
                  </a:lnTo>
                  <a:lnTo>
                    <a:pt x="19" y="1373"/>
                  </a:lnTo>
                  <a:lnTo>
                    <a:pt x="13" y="1344"/>
                  </a:lnTo>
                  <a:lnTo>
                    <a:pt x="10" y="1314"/>
                  </a:lnTo>
                  <a:lnTo>
                    <a:pt x="7" y="1285"/>
                  </a:lnTo>
                  <a:lnTo>
                    <a:pt x="4" y="1255"/>
                  </a:lnTo>
                  <a:lnTo>
                    <a:pt x="1" y="1226"/>
                  </a:lnTo>
                  <a:lnTo>
                    <a:pt x="0" y="1196"/>
                  </a:lnTo>
                  <a:lnTo>
                    <a:pt x="0" y="1166"/>
                  </a:lnTo>
                  <a:lnTo>
                    <a:pt x="0" y="1166"/>
                  </a:lnTo>
                  <a:lnTo>
                    <a:pt x="0" y="1136"/>
                  </a:lnTo>
                  <a:lnTo>
                    <a:pt x="1" y="1106"/>
                  </a:lnTo>
                  <a:lnTo>
                    <a:pt x="4" y="1076"/>
                  </a:lnTo>
                  <a:lnTo>
                    <a:pt x="7" y="1047"/>
                  </a:lnTo>
                  <a:lnTo>
                    <a:pt x="10" y="1017"/>
                  </a:lnTo>
                  <a:lnTo>
                    <a:pt x="13" y="988"/>
                  </a:lnTo>
                  <a:lnTo>
                    <a:pt x="19" y="959"/>
                  </a:lnTo>
                  <a:lnTo>
                    <a:pt x="24" y="931"/>
                  </a:lnTo>
                  <a:lnTo>
                    <a:pt x="30" y="903"/>
                  </a:lnTo>
                  <a:lnTo>
                    <a:pt x="37" y="874"/>
                  </a:lnTo>
                  <a:lnTo>
                    <a:pt x="44" y="846"/>
                  </a:lnTo>
                  <a:lnTo>
                    <a:pt x="53" y="820"/>
                  </a:lnTo>
                  <a:lnTo>
                    <a:pt x="61" y="792"/>
                  </a:lnTo>
                  <a:lnTo>
                    <a:pt x="71" y="765"/>
                  </a:lnTo>
                  <a:lnTo>
                    <a:pt x="82" y="738"/>
                  </a:lnTo>
                  <a:lnTo>
                    <a:pt x="92" y="712"/>
                  </a:lnTo>
                  <a:lnTo>
                    <a:pt x="103" y="686"/>
                  </a:lnTo>
                  <a:lnTo>
                    <a:pt x="116" y="661"/>
                  </a:lnTo>
                  <a:lnTo>
                    <a:pt x="128" y="635"/>
                  </a:lnTo>
                  <a:lnTo>
                    <a:pt x="141" y="610"/>
                  </a:lnTo>
                  <a:lnTo>
                    <a:pt x="155" y="586"/>
                  </a:lnTo>
                  <a:lnTo>
                    <a:pt x="169" y="561"/>
                  </a:lnTo>
                  <a:lnTo>
                    <a:pt x="184" y="538"/>
                  </a:lnTo>
                  <a:lnTo>
                    <a:pt x="199" y="514"/>
                  </a:lnTo>
                  <a:lnTo>
                    <a:pt x="215" y="491"/>
                  </a:lnTo>
                  <a:lnTo>
                    <a:pt x="232" y="468"/>
                  </a:lnTo>
                  <a:lnTo>
                    <a:pt x="249" y="446"/>
                  </a:lnTo>
                  <a:lnTo>
                    <a:pt x="266" y="425"/>
                  </a:lnTo>
                  <a:lnTo>
                    <a:pt x="285" y="403"/>
                  </a:lnTo>
                  <a:lnTo>
                    <a:pt x="304" y="382"/>
                  </a:lnTo>
                  <a:lnTo>
                    <a:pt x="323" y="362"/>
                  </a:lnTo>
                  <a:lnTo>
                    <a:pt x="342" y="341"/>
                  </a:lnTo>
                  <a:lnTo>
                    <a:pt x="363" y="322"/>
                  </a:lnTo>
                  <a:lnTo>
                    <a:pt x="383" y="303"/>
                  </a:lnTo>
                  <a:lnTo>
                    <a:pt x="403" y="284"/>
                  </a:lnTo>
                  <a:lnTo>
                    <a:pt x="425" y="265"/>
                  </a:lnTo>
                  <a:lnTo>
                    <a:pt x="447" y="248"/>
                  </a:lnTo>
                  <a:lnTo>
                    <a:pt x="469" y="231"/>
                  </a:lnTo>
                  <a:lnTo>
                    <a:pt x="492" y="215"/>
                  </a:lnTo>
                  <a:lnTo>
                    <a:pt x="514" y="199"/>
                  </a:lnTo>
                  <a:lnTo>
                    <a:pt x="538" y="183"/>
                  </a:lnTo>
                  <a:lnTo>
                    <a:pt x="562" y="168"/>
                  </a:lnTo>
                  <a:lnTo>
                    <a:pt x="587" y="154"/>
                  </a:lnTo>
                  <a:lnTo>
                    <a:pt x="612" y="141"/>
                  </a:lnTo>
                  <a:lnTo>
                    <a:pt x="636" y="128"/>
                  </a:lnTo>
                  <a:lnTo>
                    <a:pt x="662" y="115"/>
                  </a:lnTo>
                  <a:lnTo>
                    <a:pt x="687" y="103"/>
                  </a:lnTo>
                  <a:lnTo>
                    <a:pt x="713" y="91"/>
                  </a:lnTo>
                  <a:lnTo>
                    <a:pt x="740" y="81"/>
                  </a:lnTo>
                  <a:lnTo>
                    <a:pt x="767" y="70"/>
                  </a:lnTo>
                  <a:lnTo>
                    <a:pt x="793" y="60"/>
                  </a:lnTo>
                  <a:lnTo>
                    <a:pt x="820" y="52"/>
                  </a:lnTo>
                  <a:lnTo>
                    <a:pt x="848" y="43"/>
                  </a:lnTo>
                  <a:lnTo>
                    <a:pt x="876" y="36"/>
                  </a:lnTo>
                  <a:lnTo>
                    <a:pt x="904" y="29"/>
                  </a:lnTo>
                  <a:lnTo>
                    <a:pt x="932" y="23"/>
                  </a:lnTo>
                  <a:lnTo>
                    <a:pt x="961" y="18"/>
                  </a:lnTo>
                  <a:lnTo>
                    <a:pt x="990" y="13"/>
                  </a:lnTo>
                  <a:lnTo>
                    <a:pt x="1019" y="9"/>
                  </a:lnTo>
                  <a:lnTo>
                    <a:pt x="1049" y="6"/>
                  </a:lnTo>
                  <a:lnTo>
                    <a:pt x="1077" y="3"/>
                  </a:lnTo>
                  <a:lnTo>
                    <a:pt x="1107" y="1"/>
                  </a:lnTo>
                  <a:lnTo>
                    <a:pt x="1137" y="0"/>
                  </a:lnTo>
                  <a:lnTo>
                    <a:pt x="1167" y="0"/>
                  </a:lnTo>
                  <a:lnTo>
                    <a:pt x="1167" y="0"/>
                  </a:lnTo>
                  <a:lnTo>
                    <a:pt x="1197" y="0"/>
                  </a:lnTo>
                  <a:lnTo>
                    <a:pt x="1227" y="1"/>
                  </a:lnTo>
                  <a:lnTo>
                    <a:pt x="1257" y="3"/>
                  </a:lnTo>
                  <a:lnTo>
                    <a:pt x="1287" y="6"/>
                  </a:lnTo>
                  <a:lnTo>
                    <a:pt x="1316" y="9"/>
                  </a:lnTo>
                  <a:lnTo>
                    <a:pt x="1346" y="13"/>
                  </a:lnTo>
                  <a:lnTo>
                    <a:pt x="1375" y="18"/>
                  </a:lnTo>
                  <a:lnTo>
                    <a:pt x="1402" y="23"/>
                  </a:lnTo>
                  <a:lnTo>
                    <a:pt x="1431" y="29"/>
                  </a:lnTo>
                  <a:lnTo>
                    <a:pt x="1459" y="36"/>
                  </a:lnTo>
                  <a:lnTo>
                    <a:pt x="1487" y="43"/>
                  </a:lnTo>
                  <a:lnTo>
                    <a:pt x="1515" y="52"/>
                  </a:lnTo>
                  <a:lnTo>
                    <a:pt x="1542" y="60"/>
                  </a:lnTo>
                  <a:lnTo>
                    <a:pt x="1569" y="70"/>
                  </a:lnTo>
                  <a:lnTo>
                    <a:pt x="1596" y="81"/>
                  </a:lnTo>
                  <a:lnTo>
                    <a:pt x="1621" y="91"/>
                  </a:lnTo>
                  <a:lnTo>
                    <a:pt x="1648" y="103"/>
                  </a:lnTo>
                  <a:lnTo>
                    <a:pt x="1674" y="115"/>
                  </a:lnTo>
                  <a:lnTo>
                    <a:pt x="1698" y="128"/>
                  </a:lnTo>
                  <a:lnTo>
                    <a:pt x="1724" y="141"/>
                  </a:lnTo>
                  <a:lnTo>
                    <a:pt x="1749" y="154"/>
                  </a:lnTo>
                  <a:lnTo>
                    <a:pt x="1773" y="168"/>
                  </a:lnTo>
                  <a:lnTo>
                    <a:pt x="1797" y="183"/>
                  </a:lnTo>
                  <a:lnTo>
                    <a:pt x="1820" y="199"/>
                  </a:lnTo>
                  <a:lnTo>
                    <a:pt x="1844" y="215"/>
                  </a:lnTo>
                  <a:lnTo>
                    <a:pt x="1866" y="231"/>
                  </a:lnTo>
                  <a:lnTo>
                    <a:pt x="1889" y="248"/>
                  </a:lnTo>
                  <a:lnTo>
                    <a:pt x="1910" y="265"/>
                  </a:lnTo>
                  <a:lnTo>
                    <a:pt x="1931" y="284"/>
                  </a:lnTo>
                  <a:lnTo>
                    <a:pt x="1953" y="303"/>
                  </a:lnTo>
                  <a:lnTo>
                    <a:pt x="1973" y="322"/>
                  </a:lnTo>
                  <a:lnTo>
                    <a:pt x="1993" y="341"/>
                  </a:lnTo>
                  <a:lnTo>
                    <a:pt x="2012" y="362"/>
                  </a:lnTo>
                  <a:lnTo>
                    <a:pt x="2032" y="382"/>
                  </a:lnTo>
                  <a:lnTo>
                    <a:pt x="2050" y="403"/>
                  </a:lnTo>
                  <a:lnTo>
                    <a:pt x="2068" y="425"/>
                  </a:lnTo>
                  <a:lnTo>
                    <a:pt x="2086" y="446"/>
                  </a:lnTo>
                  <a:lnTo>
                    <a:pt x="2103" y="468"/>
                  </a:lnTo>
                  <a:lnTo>
                    <a:pt x="2119" y="491"/>
                  </a:lnTo>
                  <a:lnTo>
                    <a:pt x="2135" y="514"/>
                  </a:lnTo>
                  <a:lnTo>
                    <a:pt x="2150" y="538"/>
                  </a:lnTo>
                  <a:lnTo>
                    <a:pt x="2165" y="561"/>
                  </a:lnTo>
                  <a:lnTo>
                    <a:pt x="2180" y="586"/>
                  </a:lnTo>
                  <a:lnTo>
                    <a:pt x="2194" y="610"/>
                  </a:lnTo>
                  <a:lnTo>
                    <a:pt x="2207" y="635"/>
                  </a:lnTo>
                  <a:lnTo>
                    <a:pt x="2220" y="661"/>
                  </a:lnTo>
                  <a:lnTo>
                    <a:pt x="2232" y="686"/>
                  </a:lnTo>
                  <a:lnTo>
                    <a:pt x="2243" y="712"/>
                  </a:lnTo>
                  <a:lnTo>
                    <a:pt x="2254" y="738"/>
                  </a:lnTo>
                  <a:lnTo>
                    <a:pt x="2264" y="765"/>
                  </a:lnTo>
                  <a:lnTo>
                    <a:pt x="2273" y="792"/>
                  </a:lnTo>
                  <a:lnTo>
                    <a:pt x="2282" y="820"/>
                  </a:lnTo>
                  <a:lnTo>
                    <a:pt x="2290" y="846"/>
                  </a:lnTo>
                  <a:lnTo>
                    <a:pt x="2298" y="874"/>
                  </a:lnTo>
                  <a:lnTo>
                    <a:pt x="2305" y="903"/>
                  </a:lnTo>
                  <a:lnTo>
                    <a:pt x="2311" y="931"/>
                  </a:lnTo>
                  <a:lnTo>
                    <a:pt x="2316" y="959"/>
                  </a:lnTo>
                  <a:lnTo>
                    <a:pt x="2321" y="988"/>
                  </a:lnTo>
                  <a:lnTo>
                    <a:pt x="2326" y="1017"/>
                  </a:lnTo>
                  <a:lnTo>
                    <a:pt x="2329" y="1047"/>
                  </a:lnTo>
                  <a:lnTo>
                    <a:pt x="2331" y="1076"/>
                  </a:lnTo>
                  <a:lnTo>
                    <a:pt x="2333" y="1106"/>
                  </a:lnTo>
                  <a:lnTo>
                    <a:pt x="2334"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Slide Number Placeholder 1">
            <a:extLst>
              <a:ext uri="{FF2B5EF4-FFF2-40B4-BE49-F238E27FC236}">
                <a16:creationId xmlns:a16="http://schemas.microsoft.com/office/drawing/2014/main" id="{57A901A0-F1C7-4AB3-8B32-42AB566AF1B0}"/>
              </a:ext>
            </a:extLst>
          </p:cNvPr>
          <p:cNvSpPr>
            <a:spLocks noGrp="1"/>
          </p:cNvSpPr>
          <p:nvPr>
            <p:ph type="sldNum" sz="quarter" idx="12"/>
          </p:nvPr>
        </p:nvSpPr>
        <p:spPr/>
        <p:txBody>
          <a:bodyPr/>
          <a:lstStyle/>
          <a:p>
            <a:fld id="{9639ED2B-37ED-4527-B698-007C17A6D46F}" type="slidenum">
              <a:rPr lang="en-US" smtClean="0"/>
              <a:t>74</a:t>
            </a:fld>
            <a:endParaRPr lang="en-US"/>
          </a:p>
        </p:txBody>
      </p:sp>
    </p:spTree>
    <p:extLst>
      <p:ext uri="{BB962C8B-B14F-4D97-AF65-F5344CB8AC3E}">
        <p14:creationId xmlns:p14="http://schemas.microsoft.com/office/powerpoint/2010/main" val="39523630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48AA4-983F-B92A-BF5A-2198700CDF48}"/>
              </a:ext>
            </a:extLst>
          </p:cNvPr>
          <p:cNvSpPr>
            <a:spLocks noGrp="1"/>
          </p:cNvSpPr>
          <p:nvPr>
            <p:ph type="title"/>
          </p:nvPr>
        </p:nvSpPr>
        <p:spPr/>
        <p:txBody>
          <a:bodyPr>
            <a:normAutofit/>
          </a:bodyPr>
          <a:lstStyle/>
          <a:p>
            <a:br>
              <a:rPr lang="en-US" sz="4400"/>
            </a:br>
            <a:r>
              <a:rPr lang="en-US"/>
              <a:t>Section 6.3: Recommendation WP-7  </a:t>
            </a:r>
            <a:r>
              <a:rPr lang="en-US" sz="3100"/>
              <a:t>(p. 6-25)</a:t>
            </a:r>
            <a:endParaRPr lang="en-US"/>
          </a:p>
        </p:txBody>
      </p:sp>
      <p:sp>
        <p:nvSpPr>
          <p:cNvPr id="4" name="Slide Number Placeholder 3">
            <a:extLst>
              <a:ext uri="{FF2B5EF4-FFF2-40B4-BE49-F238E27FC236}">
                <a16:creationId xmlns:a16="http://schemas.microsoft.com/office/drawing/2014/main" id="{A89BF249-064B-C0C9-25DD-CFC396EF7E57}"/>
              </a:ext>
            </a:extLst>
          </p:cNvPr>
          <p:cNvSpPr>
            <a:spLocks noGrp="1"/>
          </p:cNvSpPr>
          <p:nvPr>
            <p:ph type="sldNum" sz="quarter" idx="12"/>
          </p:nvPr>
        </p:nvSpPr>
        <p:spPr/>
        <p:txBody>
          <a:bodyPr/>
          <a:lstStyle/>
          <a:p>
            <a:fld id="{9639ED2B-37ED-4527-B698-007C17A6D46F}" type="slidenum">
              <a:rPr lang="en-US" smtClean="0"/>
              <a:t>75</a:t>
            </a:fld>
            <a:endParaRPr lang="en-US"/>
          </a:p>
        </p:txBody>
      </p:sp>
      <p:pic>
        <p:nvPicPr>
          <p:cNvPr id="6" name="Picture 5">
            <a:extLst>
              <a:ext uri="{FF2B5EF4-FFF2-40B4-BE49-F238E27FC236}">
                <a16:creationId xmlns:a16="http://schemas.microsoft.com/office/drawing/2014/main" id="{5DC04C0F-313F-5B36-973F-48967A5E3E87}"/>
              </a:ext>
            </a:extLst>
          </p:cNvPr>
          <p:cNvPicPr>
            <a:picLocks noChangeAspect="1"/>
          </p:cNvPicPr>
          <p:nvPr/>
        </p:nvPicPr>
        <p:blipFill>
          <a:blip r:embed="rId2"/>
          <a:stretch>
            <a:fillRect/>
          </a:stretch>
        </p:blipFill>
        <p:spPr>
          <a:xfrm>
            <a:off x="742360" y="2228717"/>
            <a:ext cx="10707280" cy="2400565"/>
          </a:xfrm>
          <a:prstGeom prst="rect">
            <a:avLst/>
          </a:prstGeom>
        </p:spPr>
      </p:pic>
    </p:spTree>
    <p:extLst>
      <p:ext uri="{BB962C8B-B14F-4D97-AF65-F5344CB8AC3E}">
        <p14:creationId xmlns:p14="http://schemas.microsoft.com/office/powerpoint/2010/main" val="2538706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48AA4-983F-B92A-BF5A-2198700CDF48}"/>
              </a:ext>
            </a:extLst>
          </p:cNvPr>
          <p:cNvSpPr>
            <a:spLocks noGrp="1"/>
          </p:cNvSpPr>
          <p:nvPr>
            <p:ph type="title"/>
          </p:nvPr>
        </p:nvSpPr>
        <p:spPr/>
        <p:txBody>
          <a:bodyPr>
            <a:normAutofit fontScale="90000"/>
          </a:bodyPr>
          <a:lstStyle/>
          <a:p>
            <a:br>
              <a:rPr lang="en-US" sz="4400" dirty="0"/>
            </a:br>
            <a:r>
              <a:rPr lang="en-US" dirty="0"/>
              <a:t>Section 6.3: Recommendation WP-8 </a:t>
            </a:r>
            <a:r>
              <a:rPr lang="en-US"/>
              <a:t>&amp; Joint </a:t>
            </a:r>
            <a:r>
              <a:rPr lang="en-US" dirty="0"/>
              <a:t>Recommendation 3  </a:t>
            </a:r>
            <a:r>
              <a:rPr lang="en-US" sz="3100" dirty="0"/>
              <a:t>(pp. 6-25 &amp; 6-26)</a:t>
            </a:r>
            <a:endParaRPr lang="en-US" dirty="0"/>
          </a:p>
        </p:txBody>
      </p:sp>
      <p:sp>
        <p:nvSpPr>
          <p:cNvPr id="4" name="Slide Number Placeholder 3">
            <a:extLst>
              <a:ext uri="{FF2B5EF4-FFF2-40B4-BE49-F238E27FC236}">
                <a16:creationId xmlns:a16="http://schemas.microsoft.com/office/drawing/2014/main" id="{A89BF249-064B-C0C9-25DD-CFC396EF7E57}"/>
              </a:ext>
            </a:extLst>
          </p:cNvPr>
          <p:cNvSpPr>
            <a:spLocks noGrp="1"/>
          </p:cNvSpPr>
          <p:nvPr>
            <p:ph type="sldNum" sz="quarter" idx="12"/>
          </p:nvPr>
        </p:nvSpPr>
        <p:spPr/>
        <p:txBody>
          <a:bodyPr/>
          <a:lstStyle/>
          <a:p>
            <a:fld id="{9639ED2B-37ED-4527-B698-007C17A6D46F}" type="slidenum">
              <a:rPr lang="en-US" smtClean="0"/>
              <a:t>76</a:t>
            </a:fld>
            <a:endParaRPr lang="en-US"/>
          </a:p>
        </p:txBody>
      </p:sp>
      <p:sp>
        <p:nvSpPr>
          <p:cNvPr id="7" name="TextBox 6">
            <a:extLst>
              <a:ext uri="{FF2B5EF4-FFF2-40B4-BE49-F238E27FC236}">
                <a16:creationId xmlns:a16="http://schemas.microsoft.com/office/drawing/2014/main" id="{30784BB7-C8DB-220D-D136-1976FBC0931A}"/>
              </a:ext>
            </a:extLst>
          </p:cNvPr>
          <p:cNvSpPr txBox="1"/>
          <p:nvPr/>
        </p:nvSpPr>
        <p:spPr>
          <a:xfrm>
            <a:off x="1010506" y="6858000"/>
            <a:ext cx="10170988" cy="2308324"/>
          </a:xfrm>
          <a:prstGeom prst="rect">
            <a:avLst/>
          </a:prstGeom>
          <a:noFill/>
        </p:spPr>
        <p:txBody>
          <a:bodyPr wrap="square" rtlCol="0">
            <a:spAutoFit/>
          </a:bodyPr>
          <a:lstStyle/>
          <a:p>
            <a:pPr algn="l"/>
            <a:r>
              <a:rPr lang="en-US" sz="1800" b="1" i="0" u="none" strike="noStrike" baseline="0" dirty="0">
                <a:solidFill>
                  <a:srgbClr val="C00000"/>
                </a:solidFill>
                <a:latin typeface="Arial-BoldMT"/>
              </a:rPr>
              <a:t>Deleted – JT-3: </a:t>
            </a:r>
            <a:r>
              <a:rPr lang="en-US" sz="1800" b="0" i="0" u="none" strike="noStrike" baseline="0" dirty="0">
                <a:solidFill>
                  <a:srgbClr val="50565E"/>
                </a:solidFill>
                <a:latin typeface="ArialMT"/>
              </a:rPr>
              <a:t>Consider the creation of a new coordinated, interstate planning organization for</a:t>
            </a:r>
          </a:p>
          <a:p>
            <a:pPr algn="l"/>
            <a:r>
              <a:rPr lang="en-US" sz="1800" b="0" i="0" u="none" strike="noStrike" baseline="0" dirty="0">
                <a:solidFill>
                  <a:srgbClr val="50565E"/>
                </a:solidFill>
                <a:latin typeface="ArialMT"/>
              </a:rPr>
              <a:t>the ACF System. Membership in this organization to represent Georgia shall include, but not be limited to, members of the regional water planning councils with water planning regions that include parts of the ACF. Consider the recommendation of the ACF Stakeholders in its Sustainable Water Management Plan regarding an ACF transboundary water management institution as this organization is developed.</a:t>
            </a:r>
          </a:p>
          <a:p>
            <a:pPr algn="l"/>
            <a:endParaRPr lang="en-US" dirty="0">
              <a:solidFill>
                <a:srgbClr val="50565E"/>
              </a:solidFill>
              <a:latin typeface="ArialMT"/>
            </a:endParaRPr>
          </a:p>
          <a:p>
            <a:pPr algn="l"/>
            <a:endParaRPr lang="en-US" dirty="0"/>
          </a:p>
        </p:txBody>
      </p:sp>
      <p:sp>
        <p:nvSpPr>
          <p:cNvPr id="9" name="TextBox 8">
            <a:extLst>
              <a:ext uri="{FF2B5EF4-FFF2-40B4-BE49-F238E27FC236}">
                <a16:creationId xmlns:a16="http://schemas.microsoft.com/office/drawing/2014/main" id="{6870431A-8933-4461-43B3-BF3CAD6178B6}"/>
              </a:ext>
            </a:extLst>
          </p:cNvPr>
          <p:cNvSpPr txBox="1"/>
          <p:nvPr/>
        </p:nvSpPr>
        <p:spPr>
          <a:xfrm>
            <a:off x="1073803" y="1900734"/>
            <a:ext cx="9811155" cy="4801314"/>
          </a:xfrm>
          <a:prstGeom prst="rect">
            <a:avLst/>
          </a:prstGeom>
          <a:noFill/>
        </p:spPr>
        <p:txBody>
          <a:bodyPr wrap="square">
            <a:spAutoFit/>
          </a:bodyPr>
          <a:lstStyle/>
          <a:p>
            <a:pPr algn="l"/>
            <a:r>
              <a:rPr lang="en-US" sz="1800" b="1" i="0" u="none" strike="noStrike" baseline="0" dirty="0">
                <a:solidFill>
                  <a:srgbClr val="C00000"/>
                </a:solidFill>
                <a:latin typeface="Arial-BoldMT"/>
              </a:rPr>
              <a:t>WP-8: </a:t>
            </a:r>
            <a:r>
              <a:rPr lang="en-US" sz="1800" b="0" i="0" u="none" strike="dblStrike" dirty="0">
                <a:solidFill>
                  <a:srgbClr val="50565E"/>
                </a:solidFill>
                <a:latin typeface="ArialMT"/>
              </a:rPr>
              <a:t>The Council urges the State to seek a timely resolution of current interstate water issues that directly affect the Apalachicola-Chattahoochee-Flint Basin. </a:t>
            </a:r>
            <a:r>
              <a:rPr lang="en-US" sz="1800" b="0" i="0" u="none" strike="noStrike" baseline="0" dirty="0">
                <a:solidFill>
                  <a:srgbClr val="000000"/>
                </a:solidFill>
                <a:latin typeface="ArialMT"/>
              </a:rPr>
              <a:t>The Council recommends the development of a tristate framework designed to address interstate water issues in the future and the inclusion of the regional water planning councils within this framework. </a:t>
            </a:r>
            <a:r>
              <a:rPr lang="en-US" sz="1800" b="0" i="0" u="none" strike="dblStrike" dirty="0">
                <a:solidFill>
                  <a:srgbClr val="50565E"/>
                </a:solidFill>
                <a:latin typeface="ArialMT"/>
              </a:rPr>
              <a:t>The Council requests that it be supported in making any updates to this Regional Water Plan as needed to address changes in ACF Basin management as a result of the settlement, resolution, or decision in on-going inter-state litigation or similar events that have the potential to substantially change how the Basin is managed.</a:t>
            </a:r>
          </a:p>
          <a:p>
            <a:pPr algn="l"/>
            <a:endParaRPr lang="en-US" strike="dblStrike" dirty="0">
              <a:solidFill>
                <a:srgbClr val="50565E"/>
              </a:solidFill>
              <a:latin typeface="ArialMT"/>
            </a:endParaRPr>
          </a:p>
          <a:p>
            <a:r>
              <a:rPr lang="en-US" sz="1800" b="1" i="1" dirty="0">
                <a:solidFill>
                  <a:srgbClr val="FF0000"/>
                </a:solidFill>
              </a:rPr>
              <a:t>Proposed Joint Recommendation: </a:t>
            </a:r>
            <a:r>
              <a:rPr lang="en-US" sz="1800" dirty="0"/>
              <a:t>The Councils recommend proactive engagement among Georgia, Alabama, and Florida to collaborate on opportunities to improve planning for shared water resources in the ACF Basin. </a:t>
            </a:r>
          </a:p>
          <a:p>
            <a:pPr algn="l"/>
            <a:endParaRPr lang="en-US" sz="1800" b="0" i="0" u="none" strike="dblStrike" dirty="0">
              <a:solidFill>
                <a:srgbClr val="50565E"/>
              </a:solidFill>
              <a:latin typeface="ArialMT"/>
            </a:endParaRPr>
          </a:p>
          <a:p>
            <a:pPr algn="l"/>
            <a:endParaRPr lang="en-US" strike="dblStrike" dirty="0">
              <a:solidFill>
                <a:srgbClr val="50565E"/>
              </a:solidFill>
              <a:latin typeface="ArialMT"/>
            </a:endParaRPr>
          </a:p>
          <a:p>
            <a:pPr algn="l"/>
            <a:endParaRPr lang="en-US" strike="dblStrike" dirty="0">
              <a:solidFill>
                <a:srgbClr val="50565E"/>
              </a:solidFill>
              <a:latin typeface="ArialMT"/>
            </a:endParaRPr>
          </a:p>
          <a:p>
            <a:pPr algn="l"/>
            <a:endParaRPr lang="en-US" strike="dblStrike" dirty="0">
              <a:solidFill>
                <a:srgbClr val="50565E"/>
              </a:solidFill>
              <a:latin typeface="ArialMT"/>
            </a:endParaRPr>
          </a:p>
          <a:p>
            <a:pPr algn="l"/>
            <a:endParaRPr lang="en-US" strike="dblStrike" dirty="0"/>
          </a:p>
        </p:txBody>
      </p:sp>
    </p:spTree>
    <p:extLst>
      <p:ext uri="{BB962C8B-B14F-4D97-AF65-F5344CB8AC3E}">
        <p14:creationId xmlns:p14="http://schemas.microsoft.com/office/powerpoint/2010/main" val="4647698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CB03B5-413A-4199-9FC9-AB7EF0A737A9}"/>
              </a:ext>
            </a:extLst>
          </p:cNvPr>
          <p:cNvSpPr>
            <a:spLocks noGrp="1"/>
          </p:cNvSpPr>
          <p:nvPr>
            <p:ph type="title"/>
          </p:nvPr>
        </p:nvSpPr>
        <p:spPr/>
        <p:txBody>
          <a:bodyPr/>
          <a:lstStyle/>
          <a:p>
            <a:r>
              <a:rPr lang="en-US">
                <a:cs typeface="Arial"/>
              </a:rPr>
              <a:t>Next Steps in Plan Review and Revision</a:t>
            </a:r>
          </a:p>
        </p:txBody>
      </p:sp>
      <p:sp>
        <p:nvSpPr>
          <p:cNvPr id="5" name="Text Placeholder 4">
            <a:extLst>
              <a:ext uri="{FF2B5EF4-FFF2-40B4-BE49-F238E27FC236}">
                <a16:creationId xmlns:a16="http://schemas.microsoft.com/office/drawing/2014/main" id="{BA712FE3-F0E1-44C0-9604-2B792329C17D}"/>
              </a:ext>
            </a:extLst>
          </p:cNvPr>
          <p:cNvSpPr>
            <a:spLocks noGrp="1"/>
          </p:cNvSpPr>
          <p:nvPr>
            <p:ph type="body" idx="1"/>
          </p:nvPr>
        </p:nvSpPr>
        <p:spPr/>
        <p:txBody>
          <a:bodyPr vert="horz" lIns="91440" tIns="45720" rIns="91440" bIns="45720" rtlCol="0" anchor="t">
            <a:normAutofit/>
          </a:bodyPr>
          <a:lstStyle/>
          <a:p>
            <a:r>
              <a:rPr lang="en-US" i="1"/>
              <a:t>Meagan </a:t>
            </a:r>
            <a:r>
              <a:rPr lang="en-US" i="1" err="1"/>
              <a:t>Szydzik</a:t>
            </a:r>
            <a:endParaRPr lang="en-US" i="1"/>
          </a:p>
          <a:p>
            <a:endParaRPr lang="en-US" sz="3200"/>
          </a:p>
        </p:txBody>
      </p:sp>
      <p:grpSp>
        <p:nvGrpSpPr>
          <p:cNvPr id="11" name="Group 4">
            <a:extLst>
              <a:ext uri="{FF2B5EF4-FFF2-40B4-BE49-F238E27FC236}">
                <a16:creationId xmlns:a16="http://schemas.microsoft.com/office/drawing/2014/main" id="{352638D9-EBBE-467F-95B4-9F6F79F44BAF}"/>
              </a:ext>
            </a:extLst>
          </p:cNvPr>
          <p:cNvGrpSpPr>
            <a:grpSpLocks noChangeAspect="1"/>
          </p:cNvGrpSpPr>
          <p:nvPr/>
        </p:nvGrpSpPr>
        <p:grpSpPr bwMode="auto">
          <a:xfrm>
            <a:off x="10176930" y="2145864"/>
            <a:ext cx="1268942" cy="1046950"/>
            <a:chOff x="1222" y="0"/>
            <a:chExt cx="5236" cy="4320"/>
          </a:xfrm>
          <a:solidFill>
            <a:schemeClr val="bg1"/>
          </a:solidFill>
        </p:grpSpPr>
        <p:sp>
          <p:nvSpPr>
            <p:cNvPr id="12" name="Freeform 5">
              <a:extLst>
                <a:ext uri="{FF2B5EF4-FFF2-40B4-BE49-F238E27FC236}">
                  <a16:creationId xmlns:a16="http://schemas.microsoft.com/office/drawing/2014/main" id="{5CABBD93-84E3-40A2-B9F9-B1C6BDE2EBDE}"/>
                </a:ext>
              </a:extLst>
            </p:cNvPr>
            <p:cNvSpPr>
              <a:spLocks/>
            </p:cNvSpPr>
            <p:nvPr/>
          </p:nvSpPr>
          <p:spPr bwMode="auto">
            <a:xfrm>
              <a:off x="1222" y="903"/>
              <a:ext cx="3278" cy="3417"/>
            </a:xfrm>
            <a:custGeom>
              <a:avLst/>
              <a:gdLst>
                <a:gd name="T0" fmla="*/ 7334 w 16392"/>
                <a:gd name="T1" fmla="*/ 72 h 17085"/>
                <a:gd name="T2" fmla="*/ 6287 w 16392"/>
                <a:gd name="T3" fmla="*/ 256 h 17085"/>
                <a:gd name="T4" fmla="*/ 5267 w 16392"/>
                <a:gd name="T5" fmla="*/ 542 h 17085"/>
                <a:gd name="T6" fmla="*/ 4289 w 16392"/>
                <a:gd name="T7" fmla="*/ 928 h 17085"/>
                <a:gd name="T8" fmla="*/ 3369 w 16392"/>
                <a:gd name="T9" fmla="*/ 1415 h 17085"/>
                <a:gd name="T10" fmla="*/ 2522 w 16392"/>
                <a:gd name="T11" fmla="*/ 2002 h 17085"/>
                <a:gd name="T12" fmla="*/ 1761 w 16392"/>
                <a:gd name="T13" fmla="*/ 2689 h 17085"/>
                <a:gd name="T14" fmla="*/ 1259 w 16392"/>
                <a:gd name="T15" fmla="*/ 3267 h 17085"/>
                <a:gd name="T16" fmla="*/ 839 w 16392"/>
                <a:gd name="T17" fmla="*/ 3877 h 17085"/>
                <a:gd name="T18" fmla="*/ 503 w 16392"/>
                <a:gd name="T19" fmla="*/ 4512 h 17085"/>
                <a:gd name="T20" fmla="*/ 253 w 16392"/>
                <a:gd name="T21" fmla="*/ 5163 h 17085"/>
                <a:gd name="T22" fmla="*/ 89 w 16392"/>
                <a:gd name="T23" fmla="*/ 5827 h 17085"/>
                <a:gd name="T24" fmla="*/ 9 w 16392"/>
                <a:gd name="T25" fmla="*/ 6499 h 17085"/>
                <a:gd name="T26" fmla="*/ 13 w 16392"/>
                <a:gd name="T27" fmla="*/ 7172 h 17085"/>
                <a:gd name="T28" fmla="*/ 102 w 16392"/>
                <a:gd name="T29" fmla="*/ 7843 h 17085"/>
                <a:gd name="T30" fmla="*/ 275 w 16392"/>
                <a:gd name="T31" fmla="*/ 8505 h 17085"/>
                <a:gd name="T32" fmla="*/ 532 w 16392"/>
                <a:gd name="T33" fmla="*/ 9152 h 17085"/>
                <a:gd name="T34" fmla="*/ 873 w 16392"/>
                <a:gd name="T35" fmla="*/ 9781 h 17085"/>
                <a:gd name="T36" fmla="*/ 1298 w 16392"/>
                <a:gd name="T37" fmla="*/ 10385 h 17085"/>
                <a:gd name="T38" fmla="*/ 1807 w 16392"/>
                <a:gd name="T39" fmla="*/ 10959 h 17085"/>
                <a:gd name="T40" fmla="*/ 2399 w 16392"/>
                <a:gd name="T41" fmla="*/ 11498 h 17085"/>
                <a:gd name="T42" fmla="*/ 2829 w 16392"/>
                <a:gd name="T43" fmla="*/ 12018 h 17085"/>
                <a:gd name="T44" fmla="*/ 2723 w 16392"/>
                <a:gd name="T45" fmla="*/ 12986 h 17085"/>
                <a:gd name="T46" fmla="*/ 2488 w 16392"/>
                <a:gd name="T47" fmla="*/ 14210 h 17085"/>
                <a:gd name="T48" fmla="*/ 2067 w 16392"/>
                <a:gd name="T49" fmla="*/ 15709 h 17085"/>
                <a:gd name="T50" fmla="*/ 1840 w 16392"/>
                <a:gd name="T51" fmla="*/ 16463 h 17085"/>
                <a:gd name="T52" fmla="*/ 1917 w 16392"/>
                <a:gd name="T53" fmla="*/ 16772 h 17085"/>
                <a:gd name="T54" fmla="*/ 2135 w 16392"/>
                <a:gd name="T55" fmla="*/ 16997 h 17085"/>
                <a:gd name="T56" fmla="*/ 2449 w 16392"/>
                <a:gd name="T57" fmla="*/ 17085 h 17085"/>
                <a:gd name="T58" fmla="*/ 2640 w 16392"/>
                <a:gd name="T59" fmla="*/ 17053 h 17085"/>
                <a:gd name="T60" fmla="*/ 2817 w 16392"/>
                <a:gd name="T61" fmla="*/ 16960 h 17085"/>
                <a:gd name="T62" fmla="*/ 4581 w 16392"/>
                <a:gd name="T63" fmla="*/ 15687 h 17085"/>
                <a:gd name="T64" fmla="*/ 6651 w 16392"/>
                <a:gd name="T65" fmla="*/ 14209 h 17085"/>
                <a:gd name="T66" fmla="*/ 7826 w 16392"/>
                <a:gd name="T67" fmla="*/ 13579 h 17085"/>
                <a:gd name="T68" fmla="*/ 9318 w 16392"/>
                <a:gd name="T69" fmla="*/ 13599 h 17085"/>
                <a:gd name="T70" fmla="*/ 10774 w 16392"/>
                <a:gd name="T71" fmla="*/ 13425 h 17085"/>
                <a:gd name="T72" fmla="*/ 12166 w 16392"/>
                <a:gd name="T73" fmla="*/ 13066 h 17085"/>
                <a:gd name="T74" fmla="*/ 13462 w 16392"/>
                <a:gd name="T75" fmla="*/ 12530 h 17085"/>
                <a:gd name="T76" fmla="*/ 14129 w 16392"/>
                <a:gd name="T77" fmla="*/ 12159 h 17085"/>
                <a:gd name="T78" fmla="*/ 14692 w 16392"/>
                <a:gd name="T79" fmla="*/ 11782 h 17085"/>
                <a:gd name="T80" fmla="*/ 15216 w 16392"/>
                <a:gd name="T81" fmla="*/ 11364 h 17085"/>
                <a:gd name="T82" fmla="*/ 15697 w 16392"/>
                <a:gd name="T83" fmla="*/ 10908 h 17085"/>
                <a:gd name="T84" fmla="*/ 16131 w 16392"/>
                <a:gd name="T85" fmla="*/ 10414 h 17085"/>
                <a:gd name="T86" fmla="*/ 16057 w 16392"/>
                <a:gd name="T87" fmla="*/ 10031 h 17085"/>
                <a:gd name="T88" fmla="*/ 14583 w 16392"/>
                <a:gd name="T89" fmla="*/ 9767 h 17085"/>
                <a:gd name="T90" fmla="*/ 13455 w 16392"/>
                <a:gd name="T91" fmla="*/ 9426 h 17085"/>
                <a:gd name="T92" fmla="*/ 12508 w 16392"/>
                <a:gd name="T93" fmla="*/ 9035 h 17085"/>
                <a:gd name="T94" fmla="*/ 11637 w 16392"/>
                <a:gd name="T95" fmla="*/ 8574 h 17085"/>
                <a:gd name="T96" fmla="*/ 10847 w 16392"/>
                <a:gd name="T97" fmla="*/ 8049 h 17085"/>
                <a:gd name="T98" fmla="*/ 10141 w 16392"/>
                <a:gd name="T99" fmla="*/ 7467 h 17085"/>
                <a:gd name="T100" fmla="*/ 9520 w 16392"/>
                <a:gd name="T101" fmla="*/ 6835 h 17085"/>
                <a:gd name="T102" fmla="*/ 8988 w 16392"/>
                <a:gd name="T103" fmla="*/ 6157 h 17085"/>
                <a:gd name="T104" fmla="*/ 8545 w 16392"/>
                <a:gd name="T105" fmla="*/ 5443 h 17085"/>
                <a:gd name="T106" fmla="*/ 8196 w 16392"/>
                <a:gd name="T107" fmla="*/ 4696 h 17085"/>
                <a:gd name="T108" fmla="*/ 7942 w 16392"/>
                <a:gd name="T109" fmla="*/ 3924 h 17085"/>
                <a:gd name="T110" fmla="*/ 7787 w 16392"/>
                <a:gd name="T111" fmla="*/ 3133 h 17085"/>
                <a:gd name="T112" fmla="*/ 7731 w 16392"/>
                <a:gd name="T113" fmla="*/ 2330 h 17085"/>
                <a:gd name="T114" fmla="*/ 7778 w 16392"/>
                <a:gd name="T115" fmla="*/ 1522 h 17085"/>
                <a:gd name="T116" fmla="*/ 7931 w 16392"/>
                <a:gd name="T117" fmla="*/ 714 h 17085"/>
                <a:gd name="T118" fmla="*/ 8157 w 16392"/>
                <a:gd name="T119" fmla="*/ 0 h 17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92" h="17085">
                  <a:moveTo>
                    <a:pt x="8157" y="0"/>
                  </a:moveTo>
                  <a:lnTo>
                    <a:pt x="8157" y="0"/>
                  </a:lnTo>
                  <a:lnTo>
                    <a:pt x="8040" y="7"/>
                  </a:lnTo>
                  <a:lnTo>
                    <a:pt x="7921" y="14"/>
                  </a:lnTo>
                  <a:lnTo>
                    <a:pt x="7804" y="23"/>
                  </a:lnTo>
                  <a:lnTo>
                    <a:pt x="7686" y="33"/>
                  </a:lnTo>
                  <a:lnTo>
                    <a:pt x="7569" y="45"/>
                  </a:lnTo>
                  <a:lnTo>
                    <a:pt x="7451" y="58"/>
                  </a:lnTo>
                  <a:lnTo>
                    <a:pt x="7334" y="72"/>
                  </a:lnTo>
                  <a:lnTo>
                    <a:pt x="7217" y="88"/>
                  </a:lnTo>
                  <a:lnTo>
                    <a:pt x="7100" y="104"/>
                  </a:lnTo>
                  <a:lnTo>
                    <a:pt x="6983" y="122"/>
                  </a:lnTo>
                  <a:lnTo>
                    <a:pt x="6867" y="141"/>
                  </a:lnTo>
                  <a:lnTo>
                    <a:pt x="6750" y="162"/>
                  </a:lnTo>
                  <a:lnTo>
                    <a:pt x="6634" y="183"/>
                  </a:lnTo>
                  <a:lnTo>
                    <a:pt x="6518" y="206"/>
                  </a:lnTo>
                  <a:lnTo>
                    <a:pt x="6403" y="231"/>
                  </a:lnTo>
                  <a:lnTo>
                    <a:pt x="6287" y="256"/>
                  </a:lnTo>
                  <a:lnTo>
                    <a:pt x="6172" y="282"/>
                  </a:lnTo>
                  <a:lnTo>
                    <a:pt x="6058" y="311"/>
                  </a:lnTo>
                  <a:lnTo>
                    <a:pt x="5943" y="340"/>
                  </a:lnTo>
                  <a:lnTo>
                    <a:pt x="5830" y="371"/>
                  </a:lnTo>
                  <a:lnTo>
                    <a:pt x="5716" y="402"/>
                  </a:lnTo>
                  <a:lnTo>
                    <a:pt x="5604" y="435"/>
                  </a:lnTo>
                  <a:lnTo>
                    <a:pt x="5491" y="469"/>
                  </a:lnTo>
                  <a:lnTo>
                    <a:pt x="5379" y="504"/>
                  </a:lnTo>
                  <a:lnTo>
                    <a:pt x="5267" y="542"/>
                  </a:lnTo>
                  <a:lnTo>
                    <a:pt x="5156" y="579"/>
                  </a:lnTo>
                  <a:lnTo>
                    <a:pt x="5046" y="619"/>
                  </a:lnTo>
                  <a:lnTo>
                    <a:pt x="4936" y="659"/>
                  </a:lnTo>
                  <a:lnTo>
                    <a:pt x="4827" y="701"/>
                  </a:lnTo>
                  <a:lnTo>
                    <a:pt x="4718" y="744"/>
                  </a:lnTo>
                  <a:lnTo>
                    <a:pt x="4610" y="788"/>
                  </a:lnTo>
                  <a:lnTo>
                    <a:pt x="4503" y="833"/>
                  </a:lnTo>
                  <a:lnTo>
                    <a:pt x="4396" y="880"/>
                  </a:lnTo>
                  <a:lnTo>
                    <a:pt x="4289" y="928"/>
                  </a:lnTo>
                  <a:lnTo>
                    <a:pt x="4185" y="977"/>
                  </a:lnTo>
                  <a:lnTo>
                    <a:pt x="4080" y="1028"/>
                  </a:lnTo>
                  <a:lnTo>
                    <a:pt x="3976" y="1080"/>
                  </a:lnTo>
                  <a:lnTo>
                    <a:pt x="3873" y="1132"/>
                  </a:lnTo>
                  <a:lnTo>
                    <a:pt x="3770" y="1187"/>
                  </a:lnTo>
                  <a:lnTo>
                    <a:pt x="3668" y="1242"/>
                  </a:lnTo>
                  <a:lnTo>
                    <a:pt x="3568" y="1299"/>
                  </a:lnTo>
                  <a:lnTo>
                    <a:pt x="3469" y="1356"/>
                  </a:lnTo>
                  <a:lnTo>
                    <a:pt x="3369" y="1415"/>
                  </a:lnTo>
                  <a:lnTo>
                    <a:pt x="3271" y="1476"/>
                  </a:lnTo>
                  <a:lnTo>
                    <a:pt x="3174" y="1538"/>
                  </a:lnTo>
                  <a:lnTo>
                    <a:pt x="3077" y="1600"/>
                  </a:lnTo>
                  <a:lnTo>
                    <a:pt x="2982" y="1664"/>
                  </a:lnTo>
                  <a:lnTo>
                    <a:pt x="2888" y="1729"/>
                  </a:lnTo>
                  <a:lnTo>
                    <a:pt x="2795" y="1796"/>
                  </a:lnTo>
                  <a:lnTo>
                    <a:pt x="2702" y="1864"/>
                  </a:lnTo>
                  <a:lnTo>
                    <a:pt x="2612" y="1933"/>
                  </a:lnTo>
                  <a:lnTo>
                    <a:pt x="2522" y="2002"/>
                  </a:lnTo>
                  <a:lnTo>
                    <a:pt x="2432" y="2074"/>
                  </a:lnTo>
                  <a:lnTo>
                    <a:pt x="2344" y="2147"/>
                  </a:lnTo>
                  <a:lnTo>
                    <a:pt x="2258" y="2220"/>
                  </a:lnTo>
                  <a:lnTo>
                    <a:pt x="2171" y="2296"/>
                  </a:lnTo>
                  <a:lnTo>
                    <a:pt x="2087" y="2372"/>
                  </a:lnTo>
                  <a:lnTo>
                    <a:pt x="2004" y="2450"/>
                  </a:lnTo>
                  <a:lnTo>
                    <a:pt x="1921" y="2528"/>
                  </a:lnTo>
                  <a:lnTo>
                    <a:pt x="1841" y="2608"/>
                  </a:lnTo>
                  <a:lnTo>
                    <a:pt x="1761" y="2689"/>
                  </a:lnTo>
                  <a:lnTo>
                    <a:pt x="1683" y="2771"/>
                  </a:lnTo>
                  <a:lnTo>
                    <a:pt x="1606" y="2855"/>
                  </a:lnTo>
                  <a:lnTo>
                    <a:pt x="1530" y="2940"/>
                  </a:lnTo>
                  <a:lnTo>
                    <a:pt x="1530" y="2940"/>
                  </a:lnTo>
                  <a:lnTo>
                    <a:pt x="1474" y="3005"/>
                  </a:lnTo>
                  <a:lnTo>
                    <a:pt x="1418" y="3070"/>
                  </a:lnTo>
                  <a:lnTo>
                    <a:pt x="1365" y="3135"/>
                  </a:lnTo>
                  <a:lnTo>
                    <a:pt x="1311" y="3200"/>
                  </a:lnTo>
                  <a:lnTo>
                    <a:pt x="1259" y="3267"/>
                  </a:lnTo>
                  <a:lnTo>
                    <a:pt x="1209" y="3334"/>
                  </a:lnTo>
                  <a:lnTo>
                    <a:pt x="1158" y="3400"/>
                  </a:lnTo>
                  <a:lnTo>
                    <a:pt x="1109" y="3467"/>
                  </a:lnTo>
                  <a:lnTo>
                    <a:pt x="1062" y="3535"/>
                  </a:lnTo>
                  <a:lnTo>
                    <a:pt x="1015" y="3603"/>
                  </a:lnTo>
                  <a:lnTo>
                    <a:pt x="969" y="3671"/>
                  </a:lnTo>
                  <a:lnTo>
                    <a:pt x="925" y="3740"/>
                  </a:lnTo>
                  <a:lnTo>
                    <a:pt x="882" y="3808"/>
                  </a:lnTo>
                  <a:lnTo>
                    <a:pt x="839" y="3877"/>
                  </a:lnTo>
                  <a:lnTo>
                    <a:pt x="797" y="3947"/>
                  </a:lnTo>
                  <a:lnTo>
                    <a:pt x="757" y="4016"/>
                  </a:lnTo>
                  <a:lnTo>
                    <a:pt x="718" y="4087"/>
                  </a:lnTo>
                  <a:lnTo>
                    <a:pt x="680" y="4156"/>
                  </a:lnTo>
                  <a:lnTo>
                    <a:pt x="642" y="4226"/>
                  </a:lnTo>
                  <a:lnTo>
                    <a:pt x="606" y="4298"/>
                  </a:lnTo>
                  <a:lnTo>
                    <a:pt x="571" y="4368"/>
                  </a:lnTo>
                  <a:lnTo>
                    <a:pt x="536" y="4440"/>
                  </a:lnTo>
                  <a:lnTo>
                    <a:pt x="503" y="4512"/>
                  </a:lnTo>
                  <a:lnTo>
                    <a:pt x="472" y="4583"/>
                  </a:lnTo>
                  <a:lnTo>
                    <a:pt x="441" y="4655"/>
                  </a:lnTo>
                  <a:lnTo>
                    <a:pt x="411" y="4726"/>
                  </a:lnTo>
                  <a:lnTo>
                    <a:pt x="383" y="4799"/>
                  </a:lnTo>
                  <a:lnTo>
                    <a:pt x="355" y="4871"/>
                  </a:lnTo>
                  <a:lnTo>
                    <a:pt x="328" y="4944"/>
                  </a:lnTo>
                  <a:lnTo>
                    <a:pt x="302" y="5017"/>
                  </a:lnTo>
                  <a:lnTo>
                    <a:pt x="278" y="5089"/>
                  </a:lnTo>
                  <a:lnTo>
                    <a:pt x="253" y="5163"/>
                  </a:lnTo>
                  <a:lnTo>
                    <a:pt x="231" y="5236"/>
                  </a:lnTo>
                  <a:lnTo>
                    <a:pt x="209" y="5309"/>
                  </a:lnTo>
                  <a:lnTo>
                    <a:pt x="189" y="5383"/>
                  </a:lnTo>
                  <a:lnTo>
                    <a:pt x="170" y="5456"/>
                  </a:lnTo>
                  <a:lnTo>
                    <a:pt x="152" y="5530"/>
                  </a:lnTo>
                  <a:lnTo>
                    <a:pt x="135" y="5605"/>
                  </a:lnTo>
                  <a:lnTo>
                    <a:pt x="119" y="5679"/>
                  </a:lnTo>
                  <a:lnTo>
                    <a:pt x="103" y="5753"/>
                  </a:lnTo>
                  <a:lnTo>
                    <a:pt x="89" y="5827"/>
                  </a:lnTo>
                  <a:lnTo>
                    <a:pt x="76" y="5902"/>
                  </a:lnTo>
                  <a:lnTo>
                    <a:pt x="64" y="5975"/>
                  </a:lnTo>
                  <a:lnTo>
                    <a:pt x="52" y="6050"/>
                  </a:lnTo>
                  <a:lnTo>
                    <a:pt x="43" y="6125"/>
                  </a:lnTo>
                  <a:lnTo>
                    <a:pt x="34" y="6200"/>
                  </a:lnTo>
                  <a:lnTo>
                    <a:pt x="26" y="6274"/>
                  </a:lnTo>
                  <a:lnTo>
                    <a:pt x="19" y="6349"/>
                  </a:lnTo>
                  <a:lnTo>
                    <a:pt x="13" y="6424"/>
                  </a:lnTo>
                  <a:lnTo>
                    <a:pt x="9" y="6499"/>
                  </a:lnTo>
                  <a:lnTo>
                    <a:pt x="5" y="6573"/>
                  </a:lnTo>
                  <a:lnTo>
                    <a:pt x="2" y="6648"/>
                  </a:lnTo>
                  <a:lnTo>
                    <a:pt x="1" y="6723"/>
                  </a:lnTo>
                  <a:lnTo>
                    <a:pt x="0" y="6799"/>
                  </a:lnTo>
                  <a:lnTo>
                    <a:pt x="1" y="6873"/>
                  </a:lnTo>
                  <a:lnTo>
                    <a:pt x="2" y="6948"/>
                  </a:lnTo>
                  <a:lnTo>
                    <a:pt x="4" y="7023"/>
                  </a:lnTo>
                  <a:lnTo>
                    <a:pt x="9" y="7098"/>
                  </a:lnTo>
                  <a:lnTo>
                    <a:pt x="13" y="7172"/>
                  </a:lnTo>
                  <a:lnTo>
                    <a:pt x="18" y="7247"/>
                  </a:lnTo>
                  <a:lnTo>
                    <a:pt x="26" y="7322"/>
                  </a:lnTo>
                  <a:lnTo>
                    <a:pt x="33" y="7396"/>
                  </a:lnTo>
                  <a:lnTo>
                    <a:pt x="42" y="7471"/>
                  </a:lnTo>
                  <a:lnTo>
                    <a:pt x="52" y="7546"/>
                  </a:lnTo>
                  <a:lnTo>
                    <a:pt x="63" y="7620"/>
                  </a:lnTo>
                  <a:lnTo>
                    <a:pt x="75" y="7694"/>
                  </a:lnTo>
                  <a:lnTo>
                    <a:pt x="88" y="7768"/>
                  </a:lnTo>
                  <a:lnTo>
                    <a:pt x="102" y="7843"/>
                  </a:lnTo>
                  <a:lnTo>
                    <a:pt x="116" y="7916"/>
                  </a:lnTo>
                  <a:lnTo>
                    <a:pt x="134" y="7990"/>
                  </a:lnTo>
                  <a:lnTo>
                    <a:pt x="151" y="8065"/>
                  </a:lnTo>
                  <a:lnTo>
                    <a:pt x="169" y="8139"/>
                  </a:lnTo>
                  <a:lnTo>
                    <a:pt x="188" y="8212"/>
                  </a:lnTo>
                  <a:lnTo>
                    <a:pt x="208" y="8285"/>
                  </a:lnTo>
                  <a:lnTo>
                    <a:pt x="230" y="8359"/>
                  </a:lnTo>
                  <a:lnTo>
                    <a:pt x="251" y="8431"/>
                  </a:lnTo>
                  <a:lnTo>
                    <a:pt x="275" y="8505"/>
                  </a:lnTo>
                  <a:lnTo>
                    <a:pt x="299" y="8577"/>
                  </a:lnTo>
                  <a:lnTo>
                    <a:pt x="325" y="8650"/>
                  </a:lnTo>
                  <a:lnTo>
                    <a:pt x="352" y="8723"/>
                  </a:lnTo>
                  <a:lnTo>
                    <a:pt x="379" y="8794"/>
                  </a:lnTo>
                  <a:lnTo>
                    <a:pt x="407" y="8867"/>
                  </a:lnTo>
                  <a:lnTo>
                    <a:pt x="437" y="8938"/>
                  </a:lnTo>
                  <a:lnTo>
                    <a:pt x="468" y="9010"/>
                  </a:lnTo>
                  <a:lnTo>
                    <a:pt x="499" y="9081"/>
                  </a:lnTo>
                  <a:lnTo>
                    <a:pt x="532" y="9152"/>
                  </a:lnTo>
                  <a:lnTo>
                    <a:pt x="566" y="9223"/>
                  </a:lnTo>
                  <a:lnTo>
                    <a:pt x="601" y="9294"/>
                  </a:lnTo>
                  <a:lnTo>
                    <a:pt x="637" y="9364"/>
                  </a:lnTo>
                  <a:lnTo>
                    <a:pt x="673" y="9435"/>
                  </a:lnTo>
                  <a:lnTo>
                    <a:pt x="712" y="9504"/>
                  </a:lnTo>
                  <a:lnTo>
                    <a:pt x="750" y="9574"/>
                  </a:lnTo>
                  <a:lnTo>
                    <a:pt x="791" y="9643"/>
                  </a:lnTo>
                  <a:lnTo>
                    <a:pt x="831" y="9712"/>
                  </a:lnTo>
                  <a:lnTo>
                    <a:pt x="873" y="9781"/>
                  </a:lnTo>
                  <a:lnTo>
                    <a:pt x="917" y="9849"/>
                  </a:lnTo>
                  <a:lnTo>
                    <a:pt x="961" y="9917"/>
                  </a:lnTo>
                  <a:lnTo>
                    <a:pt x="1006" y="9986"/>
                  </a:lnTo>
                  <a:lnTo>
                    <a:pt x="1053" y="10053"/>
                  </a:lnTo>
                  <a:lnTo>
                    <a:pt x="1100" y="10120"/>
                  </a:lnTo>
                  <a:lnTo>
                    <a:pt x="1148" y="10186"/>
                  </a:lnTo>
                  <a:lnTo>
                    <a:pt x="1197" y="10253"/>
                  </a:lnTo>
                  <a:lnTo>
                    <a:pt x="1247" y="10319"/>
                  </a:lnTo>
                  <a:lnTo>
                    <a:pt x="1298" y="10385"/>
                  </a:lnTo>
                  <a:lnTo>
                    <a:pt x="1351" y="10450"/>
                  </a:lnTo>
                  <a:lnTo>
                    <a:pt x="1404" y="10515"/>
                  </a:lnTo>
                  <a:lnTo>
                    <a:pt x="1459" y="10579"/>
                  </a:lnTo>
                  <a:lnTo>
                    <a:pt x="1514" y="10645"/>
                  </a:lnTo>
                  <a:lnTo>
                    <a:pt x="1571" y="10708"/>
                  </a:lnTo>
                  <a:lnTo>
                    <a:pt x="1629" y="10772"/>
                  </a:lnTo>
                  <a:lnTo>
                    <a:pt x="1687" y="10835"/>
                  </a:lnTo>
                  <a:lnTo>
                    <a:pt x="1746" y="10896"/>
                  </a:lnTo>
                  <a:lnTo>
                    <a:pt x="1807" y="10959"/>
                  </a:lnTo>
                  <a:lnTo>
                    <a:pt x="1869" y="11020"/>
                  </a:lnTo>
                  <a:lnTo>
                    <a:pt x="1931" y="11082"/>
                  </a:lnTo>
                  <a:lnTo>
                    <a:pt x="1995" y="11143"/>
                  </a:lnTo>
                  <a:lnTo>
                    <a:pt x="2060" y="11203"/>
                  </a:lnTo>
                  <a:lnTo>
                    <a:pt x="2125" y="11263"/>
                  </a:lnTo>
                  <a:lnTo>
                    <a:pt x="2193" y="11323"/>
                  </a:lnTo>
                  <a:lnTo>
                    <a:pt x="2260" y="11381"/>
                  </a:lnTo>
                  <a:lnTo>
                    <a:pt x="2329" y="11440"/>
                  </a:lnTo>
                  <a:lnTo>
                    <a:pt x="2399" y="11498"/>
                  </a:lnTo>
                  <a:lnTo>
                    <a:pt x="2469" y="11555"/>
                  </a:lnTo>
                  <a:lnTo>
                    <a:pt x="2542" y="11613"/>
                  </a:lnTo>
                  <a:lnTo>
                    <a:pt x="2615" y="11668"/>
                  </a:lnTo>
                  <a:lnTo>
                    <a:pt x="2689" y="11725"/>
                  </a:lnTo>
                  <a:lnTo>
                    <a:pt x="2764" y="11781"/>
                  </a:lnTo>
                  <a:lnTo>
                    <a:pt x="2840" y="11835"/>
                  </a:lnTo>
                  <a:lnTo>
                    <a:pt x="2840" y="11835"/>
                  </a:lnTo>
                  <a:lnTo>
                    <a:pt x="2835" y="11925"/>
                  </a:lnTo>
                  <a:lnTo>
                    <a:pt x="2829" y="12018"/>
                  </a:lnTo>
                  <a:lnTo>
                    <a:pt x="2821" y="12114"/>
                  </a:lnTo>
                  <a:lnTo>
                    <a:pt x="2814" y="12212"/>
                  </a:lnTo>
                  <a:lnTo>
                    <a:pt x="2804" y="12313"/>
                  </a:lnTo>
                  <a:lnTo>
                    <a:pt x="2794" y="12418"/>
                  </a:lnTo>
                  <a:lnTo>
                    <a:pt x="2783" y="12525"/>
                  </a:lnTo>
                  <a:lnTo>
                    <a:pt x="2770" y="12636"/>
                  </a:lnTo>
                  <a:lnTo>
                    <a:pt x="2756" y="12749"/>
                  </a:lnTo>
                  <a:lnTo>
                    <a:pt x="2740" y="12866"/>
                  </a:lnTo>
                  <a:lnTo>
                    <a:pt x="2723" y="12986"/>
                  </a:lnTo>
                  <a:lnTo>
                    <a:pt x="2705" y="13109"/>
                  </a:lnTo>
                  <a:lnTo>
                    <a:pt x="2684" y="13235"/>
                  </a:lnTo>
                  <a:lnTo>
                    <a:pt x="2662" y="13364"/>
                  </a:lnTo>
                  <a:lnTo>
                    <a:pt x="2637" y="13496"/>
                  </a:lnTo>
                  <a:lnTo>
                    <a:pt x="2612" y="13633"/>
                  </a:lnTo>
                  <a:lnTo>
                    <a:pt x="2584" y="13772"/>
                  </a:lnTo>
                  <a:lnTo>
                    <a:pt x="2554" y="13914"/>
                  </a:lnTo>
                  <a:lnTo>
                    <a:pt x="2522" y="14060"/>
                  </a:lnTo>
                  <a:lnTo>
                    <a:pt x="2488" y="14210"/>
                  </a:lnTo>
                  <a:lnTo>
                    <a:pt x="2451" y="14362"/>
                  </a:lnTo>
                  <a:lnTo>
                    <a:pt x="2412" y="14518"/>
                  </a:lnTo>
                  <a:lnTo>
                    <a:pt x="2371" y="14677"/>
                  </a:lnTo>
                  <a:lnTo>
                    <a:pt x="2326" y="14841"/>
                  </a:lnTo>
                  <a:lnTo>
                    <a:pt x="2280" y="15007"/>
                  </a:lnTo>
                  <a:lnTo>
                    <a:pt x="2231" y="15177"/>
                  </a:lnTo>
                  <a:lnTo>
                    <a:pt x="2179" y="15351"/>
                  </a:lnTo>
                  <a:lnTo>
                    <a:pt x="2124" y="15528"/>
                  </a:lnTo>
                  <a:lnTo>
                    <a:pt x="2067" y="15709"/>
                  </a:lnTo>
                  <a:lnTo>
                    <a:pt x="2006" y="15893"/>
                  </a:lnTo>
                  <a:lnTo>
                    <a:pt x="1943" y="16081"/>
                  </a:lnTo>
                  <a:lnTo>
                    <a:pt x="1875" y="16274"/>
                  </a:lnTo>
                  <a:lnTo>
                    <a:pt x="1875" y="16274"/>
                  </a:lnTo>
                  <a:lnTo>
                    <a:pt x="1864" y="16312"/>
                  </a:lnTo>
                  <a:lnTo>
                    <a:pt x="1854" y="16349"/>
                  </a:lnTo>
                  <a:lnTo>
                    <a:pt x="1846" y="16388"/>
                  </a:lnTo>
                  <a:lnTo>
                    <a:pt x="1842" y="16425"/>
                  </a:lnTo>
                  <a:lnTo>
                    <a:pt x="1840" y="16463"/>
                  </a:lnTo>
                  <a:lnTo>
                    <a:pt x="1840" y="16499"/>
                  </a:lnTo>
                  <a:lnTo>
                    <a:pt x="1842" y="16535"/>
                  </a:lnTo>
                  <a:lnTo>
                    <a:pt x="1846" y="16571"/>
                  </a:lnTo>
                  <a:lnTo>
                    <a:pt x="1854" y="16607"/>
                  </a:lnTo>
                  <a:lnTo>
                    <a:pt x="1863" y="16642"/>
                  </a:lnTo>
                  <a:lnTo>
                    <a:pt x="1873" y="16675"/>
                  </a:lnTo>
                  <a:lnTo>
                    <a:pt x="1886" y="16708"/>
                  </a:lnTo>
                  <a:lnTo>
                    <a:pt x="1901" y="16741"/>
                  </a:lnTo>
                  <a:lnTo>
                    <a:pt x="1917" y="16772"/>
                  </a:lnTo>
                  <a:lnTo>
                    <a:pt x="1935" y="16802"/>
                  </a:lnTo>
                  <a:lnTo>
                    <a:pt x="1955" y="16831"/>
                  </a:lnTo>
                  <a:lnTo>
                    <a:pt x="1977" y="16860"/>
                  </a:lnTo>
                  <a:lnTo>
                    <a:pt x="1999" y="16885"/>
                  </a:lnTo>
                  <a:lnTo>
                    <a:pt x="2024" y="16911"/>
                  </a:lnTo>
                  <a:lnTo>
                    <a:pt x="2050" y="16936"/>
                  </a:lnTo>
                  <a:lnTo>
                    <a:pt x="2077" y="16958"/>
                  </a:lnTo>
                  <a:lnTo>
                    <a:pt x="2106" y="16978"/>
                  </a:lnTo>
                  <a:lnTo>
                    <a:pt x="2135" y="16997"/>
                  </a:lnTo>
                  <a:lnTo>
                    <a:pt x="2166" y="17015"/>
                  </a:lnTo>
                  <a:lnTo>
                    <a:pt x="2198" y="17031"/>
                  </a:lnTo>
                  <a:lnTo>
                    <a:pt x="2231" y="17044"/>
                  </a:lnTo>
                  <a:lnTo>
                    <a:pt x="2265" y="17056"/>
                  </a:lnTo>
                  <a:lnTo>
                    <a:pt x="2301" y="17067"/>
                  </a:lnTo>
                  <a:lnTo>
                    <a:pt x="2337" y="17074"/>
                  </a:lnTo>
                  <a:lnTo>
                    <a:pt x="2373" y="17080"/>
                  </a:lnTo>
                  <a:lnTo>
                    <a:pt x="2411" y="17084"/>
                  </a:lnTo>
                  <a:lnTo>
                    <a:pt x="2449" y="17085"/>
                  </a:lnTo>
                  <a:lnTo>
                    <a:pt x="2449" y="17085"/>
                  </a:lnTo>
                  <a:lnTo>
                    <a:pt x="2473" y="17084"/>
                  </a:lnTo>
                  <a:lnTo>
                    <a:pt x="2497" y="17083"/>
                  </a:lnTo>
                  <a:lnTo>
                    <a:pt x="2522" y="17081"/>
                  </a:lnTo>
                  <a:lnTo>
                    <a:pt x="2545" y="17076"/>
                  </a:lnTo>
                  <a:lnTo>
                    <a:pt x="2570" y="17072"/>
                  </a:lnTo>
                  <a:lnTo>
                    <a:pt x="2593" y="17067"/>
                  </a:lnTo>
                  <a:lnTo>
                    <a:pt x="2617" y="17060"/>
                  </a:lnTo>
                  <a:lnTo>
                    <a:pt x="2640" y="17053"/>
                  </a:lnTo>
                  <a:lnTo>
                    <a:pt x="2664" y="17045"/>
                  </a:lnTo>
                  <a:lnTo>
                    <a:pt x="2686" y="17036"/>
                  </a:lnTo>
                  <a:lnTo>
                    <a:pt x="2709" y="17025"/>
                  </a:lnTo>
                  <a:lnTo>
                    <a:pt x="2731" y="17015"/>
                  </a:lnTo>
                  <a:lnTo>
                    <a:pt x="2754" y="17002"/>
                  </a:lnTo>
                  <a:lnTo>
                    <a:pt x="2775" y="16989"/>
                  </a:lnTo>
                  <a:lnTo>
                    <a:pt x="2796" y="16975"/>
                  </a:lnTo>
                  <a:lnTo>
                    <a:pt x="2817" y="16960"/>
                  </a:lnTo>
                  <a:lnTo>
                    <a:pt x="2817" y="16960"/>
                  </a:lnTo>
                  <a:lnTo>
                    <a:pt x="2960" y="16851"/>
                  </a:lnTo>
                  <a:lnTo>
                    <a:pt x="3104" y="16743"/>
                  </a:lnTo>
                  <a:lnTo>
                    <a:pt x="3250" y="16637"/>
                  </a:lnTo>
                  <a:lnTo>
                    <a:pt x="3395" y="16530"/>
                  </a:lnTo>
                  <a:lnTo>
                    <a:pt x="3541" y="16423"/>
                  </a:lnTo>
                  <a:lnTo>
                    <a:pt x="3689" y="16317"/>
                  </a:lnTo>
                  <a:lnTo>
                    <a:pt x="3985" y="16107"/>
                  </a:lnTo>
                  <a:lnTo>
                    <a:pt x="4283" y="15897"/>
                  </a:lnTo>
                  <a:lnTo>
                    <a:pt x="4581" y="15687"/>
                  </a:lnTo>
                  <a:lnTo>
                    <a:pt x="5179" y="15270"/>
                  </a:lnTo>
                  <a:lnTo>
                    <a:pt x="5477" y="15060"/>
                  </a:lnTo>
                  <a:lnTo>
                    <a:pt x="5775" y="14849"/>
                  </a:lnTo>
                  <a:lnTo>
                    <a:pt x="5922" y="14743"/>
                  </a:lnTo>
                  <a:lnTo>
                    <a:pt x="6069" y="14638"/>
                  </a:lnTo>
                  <a:lnTo>
                    <a:pt x="6216" y="14531"/>
                  </a:lnTo>
                  <a:lnTo>
                    <a:pt x="6361" y="14424"/>
                  </a:lnTo>
                  <a:lnTo>
                    <a:pt x="6507" y="14317"/>
                  </a:lnTo>
                  <a:lnTo>
                    <a:pt x="6651" y="14209"/>
                  </a:lnTo>
                  <a:lnTo>
                    <a:pt x="6794" y="14101"/>
                  </a:lnTo>
                  <a:lnTo>
                    <a:pt x="6936" y="13991"/>
                  </a:lnTo>
                  <a:lnTo>
                    <a:pt x="7077" y="13882"/>
                  </a:lnTo>
                  <a:lnTo>
                    <a:pt x="7217" y="13771"/>
                  </a:lnTo>
                  <a:lnTo>
                    <a:pt x="7356" y="13660"/>
                  </a:lnTo>
                  <a:lnTo>
                    <a:pt x="7493" y="13548"/>
                  </a:lnTo>
                  <a:lnTo>
                    <a:pt x="7493" y="13548"/>
                  </a:lnTo>
                  <a:lnTo>
                    <a:pt x="7660" y="13565"/>
                  </a:lnTo>
                  <a:lnTo>
                    <a:pt x="7826" y="13579"/>
                  </a:lnTo>
                  <a:lnTo>
                    <a:pt x="7993" y="13591"/>
                  </a:lnTo>
                  <a:lnTo>
                    <a:pt x="8160" y="13600"/>
                  </a:lnTo>
                  <a:lnTo>
                    <a:pt x="8325" y="13607"/>
                  </a:lnTo>
                  <a:lnTo>
                    <a:pt x="8492" y="13612"/>
                  </a:lnTo>
                  <a:lnTo>
                    <a:pt x="8658" y="13615"/>
                  </a:lnTo>
                  <a:lnTo>
                    <a:pt x="8823" y="13614"/>
                  </a:lnTo>
                  <a:lnTo>
                    <a:pt x="8989" y="13612"/>
                  </a:lnTo>
                  <a:lnTo>
                    <a:pt x="9153" y="13606"/>
                  </a:lnTo>
                  <a:lnTo>
                    <a:pt x="9318" y="13599"/>
                  </a:lnTo>
                  <a:lnTo>
                    <a:pt x="9483" y="13589"/>
                  </a:lnTo>
                  <a:lnTo>
                    <a:pt x="9646" y="13576"/>
                  </a:lnTo>
                  <a:lnTo>
                    <a:pt x="9808" y="13562"/>
                  </a:lnTo>
                  <a:lnTo>
                    <a:pt x="9972" y="13546"/>
                  </a:lnTo>
                  <a:lnTo>
                    <a:pt x="10133" y="13525"/>
                  </a:lnTo>
                  <a:lnTo>
                    <a:pt x="10295" y="13504"/>
                  </a:lnTo>
                  <a:lnTo>
                    <a:pt x="10455" y="13480"/>
                  </a:lnTo>
                  <a:lnTo>
                    <a:pt x="10615" y="13454"/>
                  </a:lnTo>
                  <a:lnTo>
                    <a:pt x="10774" y="13425"/>
                  </a:lnTo>
                  <a:lnTo>
                    <a:pt x="10933" y="13394"/>
                  </a:lnTo>
                  <a:lnTo>
                    <a:pt x="11091" y="13361"/>
                  </a:lnTo>
                  <a:lnTo>
                    <a:pt x="11247" y="13326"/>
                  </a:lnTo>
                  <a:lnTo>
                    <a:pt x="11403" y="13288"/>
                  </a:lnTo>
                  <a:lnTo>
                    <a:pt x="11558" y="13248"/>
                  </a:lnTo>
                  <a:lnTo>
                    <a:pt x="11712" y="13206"/>
                  </a:lnTo>
                  <a:lnTo>
                    <a:pt x="11863" y="13161"/>
                  </a:lnTo>
                  <a:lnTo>
                    <a:pt x="12015" y="13114"/>
                  </a:lnTo>
                  <a:lnTo>
                    <a:pt x="12166" y="13066"/>
                  </a:lnTo>
                  <a:lnTo>
                    <a:pt x="12315" y="13015"/>
                  </a:lnTo>
                  <a:lnTo>
                    <a:pt x="12463" y="12961"/>
                  </a:lnTo>
                  <a:lnTo>
                    <a:pt x="12610" y="12906"/>
                  </a:lnTo>
                  <a:lnTo>
                    <a:pt x="12756" y="12849"/>
                  </a:lnTo>
                  <a:lnTo>
                    <a:pt x="12899" y="12790"/>
                  </a:lnTo>
                  <a:lnTo>
                    <a:pt x="13042" y="12728"/>
                  </a:lnTo>
                  <a:lnTo>
                    <a:pt x="13183" y="12664"/>
                  </a:lnTo>
                  <a:lnTo>
                    <a:pt x="13323" y="12597"/>
                  </a:lnTo>
                  <a:lnTo>
                    <a:pt x="13462" y="12530"/>
                  </a:lnTo>
                  <a:lnTo>
                    <a:pt x="13599" y="12460"/>
                  </a:lnTo>
                  <a:lnTo>
                    <a:pt x="13666" y="12423"/>
                  </a:lnTo>
                  <a:lnTo>
                    <a:pt x="13733" y="12387"/>
                  </a:lnTo>
                  <a:lnTo>
                    <a:pt x="13801" y="12351"/>
                  </a:lnTo>
                  <a:lnTo>
                    <a:pt x="13867" y="12313"/>
                  </a:lnTo>
                  <a:lnTo>
                    <a:pt x="13933" y="12275"/>
                  </a:lnTo>
                  <a:lnTo>
                    <a:pt x="13998" y="12236"/>
                  </a:lnTo>
                  <a:lnTo>
                    <a:pt x="14065" y="12198"/>
                  </a:lnTo>
                  <a:lnTo>
                    <a:pt x="14129" y="12159"/>
                  </a:lnTo>
                  <a:lnTo>
                    <a:pt x="14194" y="12119"/>
                  </a:lnTo>
                  <a:lnTo>
                    <a:pt x="14257" y="12078"/>
                  </a:lnTo>
                  <a:lnTo>
                    <a:pt x="14321" y="12037"/>
                  </a:lnTo>
                  <a:lnTo>
                    <a:pt x="14384" y="11996"/>
                  </a:lnTo>
                  <a:lnTo>
                    <a:pt x="14447" y="11954"/>
                  </a:lnTo>
                  <a:lnTo>
                    <a:pt x="14509" y="11912"/>
                  </a:lnTo>
                  <a:lnTo>
                    <a:pt x="14570" y="11868"/>
                  </a:lnTo>
                  <a:lnTo>
                    <a:pt x="14632" y="11825"/>
                  </a:lnTo>
                  <a:lnTo>
                    <a:pt x="14692" y="11782"/>
                  </a:lnTo>
                  <a:lnTo>
                    <a:pt x="14753" y="11737"/>
                  </a:lnTo>
                  <a:lnTo>
                    <a:pt x="14813" y="11692"/>
                  </a:lnTo>
                  <a:lnTo>
                    <a:pt x="14871" y="11646"/>
                  </a:lnTo>
                  <a:lnTo>
                    <a:pt x="14930" y="11600"/>
                  </a:lnTo>
                  <a:lnTo>
                    <a:pt x="14989" y="11554"/>
                  </a:lnTo>
                  <a:lnTo>
                    <a:pt x="15047" y="11507"/>
                  </a:lnTo>
                  <a:lnTo>
                    <a:pt x="15103" y="11460"/>
                  </a:lnTo>
                  <a:lnTo>
                    <a:pt x="15160" y="11412"/>
                  </a:lnTo>
                  <a:lnTo>
                    <a:pt x="15216" y="11364"/>
                  </a:lnTo>
                  <a:lnTo>
                    <a:pt x="15272" y="11315"/>
                  </a:lnTo>
                  <a:lnTo>
                    <a:pt x="15327" y="11266"/>
                  </a:lnTo>
                  <a:lnTo>
                    <a:pt x="15382" y="11216"/>
                  </a:lnTo>
                  <a:lnTo>
                    <a:pt x="15436" y="11166"/>
                  </a:lnTo>
                  <a:lnTo>
                    <a:pt x="15489" y="11115"/>
                  </a:lnTo>
                  <a:lnTo>
                    <a:pt x="15542" y="11064"/>
                  </a:lnTo>
                  <a:lnTo>
                    <a:pt x="15595" y="11013"/>
                  </a:lnTo>
                  <a:lnTo>
                    <a:pt x="15646" y="10961"/>
                  </a:lnTo>
                  <a:lnTo>
                    <a:pt x="15697" y="10908"/>
                  </a:lnTo>
                  <a:lnTo>
                    <a:pt x="15748" y="10855"/>
                  </a:lnTo>
                  <a:lnTo>
                    <a:pt x="15798" y="10801"/>
                  </a:lnTo>
                  <a:lnTo>
                    <a:pt x="15847" y="10747"/>
                  </a:lnTo>
                  <a:lnTo>
                    <a:pt x="15896" y="10694"/>
                  </a:lnTo>
                  <a:lnTo>
                    <a:pt x="15944" y="10638"/>
                  </a:lnTo>
                  <a:lnTo>
                    <a:pt x="15992" y="10583"/>
                  </a:lnTo>
                  <a:lnTo>
                    <a:pt x="16039" y="10527"/>
                  </a:lnTo>
                  <a:lnTo>
                    <a:pt x="16085" y="10470"/>
                  </a:lnTo>
                  <a:lnTo>
                    <a:pt x="16131" y="10414"/>
                  </a:lnTo>
                  <a:lnTo>
                    <a:pt x="16176" y="10357"/>
                  </a:lnTo>
                  <a:lnTo>
                    <a:pt x="16221" y="10300"/>
                  </a:lnTo>
                  <a:lnTo>
                    <a:pt x="16265" y="10241"/>
                  </a:lnTo>
                  <a:lnTo>
                    <a:pt x="16307" y="10183"/>
                  </a:lnTo>
                  <a:lnTo>
                    <a:pt x="16350" y="10123"/>
                  </a:lnTo>
                  <a:lnTo>
                    <a:pt x="16392" y="10065"/>
                  </a:lnTo>
                  <a:lnTo>
                    <a:pt x="16392" y="10065"/>
                  </a:lnTo>
                  <a:lnTo>
                    <a:pt x="16225" y="10049"/>
                  </a:lnTo>
                  <a:lnTo>
                    <a:pt x="16057" y="10031"/>
                  </a:lnTo>
                  <a:lnTo>
                    <a:pt x="15892" y="10011"/>
                  </a:lnTo>
                  <a:lnTo>
                    <a:pt x="15726" y="9988"/>
                  </a:lnTo>
                  <a:lnTo>
                    <a:pt x="15561" y="9963"/>
                  </a:lnTo>
                  <a:lnTo>
                    <a:pt x="15396" y="9937"/>
                  </a:lnTo>
                  <a:lnTo>
                    <a:pt x="15232" y="9907"/>
                  </a:lnTo>
                  <a:lnTo>
                    <a:pt x="15069" y="9876"/>
                  </a:lnTo>
                  <a:lnTo>
                    <a:pt x="14907" y="9842"/>
                  </a:lnTo>
                  <a:lnTo>
                    <a:pt x="14744" y="9805"/>
                  </a:lnTo>
                  <a:lnTo>
                    <a:pt x="14583" y="9767"/>
                  </a:lnTo>
                  <a:lnTo>
                    <a:pt x="14423" y="9726"/>
                  </a:lnTo>
                  <a:lnTo>
                    <a:pt x="14263" y="9684"/>
                  </a:lnTo>
                  <a:lnTo>
                    <a:pt x="14104" y="9638"/>
                  </a:lnTo>
                  <a:lnTo>
                    <a:pt x="13946" y="9591"/>
                  </a:lnTo>
                  <a:lnTo>
                    <a:pt x="13789" y="9540"/>
                  </a:lnTo>
                  <a:lnTo>
                    <a:pt x="13789" y="9540"/>
                  </a:lnTo>
                  <a:lnTo>
                    <a:pt x="13677" y="9503"/>
                  </a:lnTo>
                  <a:lnTo>
                    <a:pt x="13567" y="9466"/>
                  </a:lnTo>
                  <a:lnTo>
                    <a:pt x="13455" y="9426"/>
                  </a:lnTo>
                  <a:lnTo>
                    <a:pt x="13346" y="9387"/>
                  </a:lnTo>
                  <a:lnTo>
                    <a:pt x="13239" y="9346"/>
                  </a:lnTo>
                  <a:lnTo>
                    <a:pt x="13132" y="9305"/>
                  </a:lnTo>
                  <a:lnTo>
                    <a:pt x="13025" y="9262"/>
                  </a:lnTo>
                  <a:lnTo>
                    <a:pt x="12919" y="9218"/>
                  </a:lnTo>
                  <a:lnTo>
                    <a:pt x="12815" y="9174"/>
                  </a:lnTo>
                  <a:lnTo>
                    <a:pt x="12712" y="9128"/>
                  </a:lnTo>
                  <a:lnTo>
                    <a:pt x="12609" y="9082"/>
                  </a:lnTo>
                  <a:lnTo>
                    <a:pt x="12508" y="9035"/>
                  </a:lnTo>
                  <a:lnTo>
                    <a:pt x="12407" y="8987"/>
                  </a:lnTo>
                  <a:lnTo>
                    <a:pt x="12307" y="8938"/>
                  </a:lnTo>
                  <a:lnTo>
                    <a:pt x="12208" y="8889"/>
                  </a:lnTo>
                  <a:lnTo>
                    <a:pt x="12111" y="8839"/>
                  </a:lnTo>
                  <a:lnTo>
                    <a:pt x="12014" y="8787"/>
                  </a:lnTo>
                  <a:lnTo>
                    <a:pt x="11919" y="8735"/>
                  </a:lnTo>
                  <a:lnTo>
                    <a:pt x="11824" y="8682"/>
                  </a:lnTo>
                  <a:lnTo>
                    <a:pt x="11730" y="8629"/>
                  </a:lnTo>
                  <a:lnTo>
                    <a:pt x="11637" y="8574"/>
                  </a:lnTo>
                  <a:lnTo>
                    <a:pt x="11546" y="8519"/>
                  </a:lnTo>
                  <a:lnTo>
                    <a:pt x="11455" y="8462"/>
                  </a:lnTo>
                  <a:lnTo>
                    <a:pt x="11365" y="8405"/>
                  </a:lnTo>
                  <a:lnTo>
                    <a:pt x="11277" y="8348"/>
                  </a:lnTo>
                  <a:lnTo>
                    <a:pt x="11188" y="8290"/>
                  </a:lnTo>
                  <a:lnTo>
                    <a:pt x="11101" y="8230"/>
                  </a:lnTo>
                  <a:lnTo>
                    <a:pt x="11016" y="8171"/>
                  </a:lnTo>
                  <a:lnTo>
                    <a:pt x="10931" y="8111"/>
                  </a:lnTo>
                  <a:lnTo>
                    <a:pt x="10847" y="8049"/>
                  </a:lnTo>
                  <a:lnTo>
                    <a:pt x="10765" y="7987"/>
                  </a:lnTo>
                  <a:lnTo>
                    <a:pt x="10684" y="7924"/>
                  </a:lnTo>
                  <a:lnTo>
                    <a:pt x="10602" y="7861"/>
                  </a:lnTo>
                  <a:lnTo>
                    <a:pt x="10523" y="7797"/>
                  </a:lnTo>
                  <a:lnTo>
                    <a:pt x="10444" y="7733"/>
                  </a:lnTo>
                  <a:lnTo>
                    <a:pt x="10367" y="7667"/>
                  </a:lnTo>
                  <a:lnTo>
                    <a:pt x="10290" y="7602"/>
                  </a:lnTo>
                  <a:lnTo>
                    <a:pt x="10216" y="7534"/>
                  </a:lnTo>
                  <a:lnTo>
                    <a:pt x="10141" y="7467"/>
                  </a:lnTo>
                  <a:lnTo>
                    <a:pt x="10068" y="7400"/>
                  </a:lnTo>
                  <a:lnTo>
                    <a:pt x="9995" y="7330"/>
                  </a:lnTo>
                  <a:lnTo>
                    <a:pt x="9925" y="7262"/>
                  </a:lnTo>
                  <a:lnTo>
                    <a:pt x="9854" y="7191"/>
                  </a:lnTo>
                  <a:lnTo>
                    <a:pt x="9785" y="7121"/>
                  </a:lnTo>
                  <a:lnTo>
                    <a:pt x="9718" y="7051"/>
                  </a:lnTo>
                  <a:lnTo>
                    <a:pt x="9650" y="6979"/>
                  </a:lnTo>
                  <a:lnTo>
                    <a:pt x="9585" y="6907"/>
                  </a:lnTo>
                  <a:lnTo>
                    <a:pt x="9520" y="6835"/>
                  </a:lnTo>
                  <a:lnTo>
                    <a:pt x="9457" y="6761"/>
                  </a:lnTo>
                  <a:lnTo>
                    <a:pt x="9394" y="6688"/>
                  </a:lnTo>
                  <a:lnTo>
                    <a:pt x="9333" y="6614"/>
                  </a:lnTo>
                  <a:lnTo>
                    <a:pt x="9272" y="6539"/>
                  </a:lnTo>
                  <a:lnTo>
                    <a:pt x="9213" y="6463"/>
                  </a:lnTo>
                  <a:lnTo>
                    <a:pt x="9156" y="6388"/>
                  </a:lnTo>
                  <a:lnTo>
                    <a:pt x="9098" y="6312"/>
                  </a:lnTo>
                  <a:lnTo>
                    <a:pt x="9042" y="6235"/>
                  </a:lnTo>
                  <a:lnTo>
                    <a:pt x="8988" y="6157"/>
                  </a:lnTo>
                  <a:lnTo>
                    <a:pt x="8933" y="6080"/>
                  </a:lnTo>
                  <a:lnTo>
                    <a:pt x="8881" y="6001"/>
                  </a:lnTo>
                  <a:lnTo>
                    <a:pt x="8830" y="5923"/>
                  </a:lnTo>
                  <a:lnTo>
                    <a:pt x="8779" y="5844"/>
                  </a:lnTo>
                  <a:lnTo>
                    <a:pt x="8730" y="5764"/>
                  </a:lnTo>
                  <a:lnTo>
                    <a:pt x="8682" y="5685"/>
                  </a:lnTo>
                  <a:lnTo>
                    <a:pt x="8635" y="5604"/>
                  </a:lnTo>
                  <a:lnTo>
                    <a:pt x="8589" y="5524"/>
                  </a:lnTo>
                  <a:lnTo>
                    <a:pt x="8545" y="5443"/>
                  </a:lnTo>
                  <a:lnTo>
                    <a:pt x="8502" y="5360"/>
                  </a:lnTo>
                  <a:lnTo>
                    <a:pt x="8460" y="5279"/>
                  </a:lnTo>
                  <a:lnTo>
                    <a:pt x="8418" y="5197"/>
                  </a:lnTo>
                  <a:lnTo>
                    <a:pt x="8379" y="5114"/>
                  </a:lnTo>
                  <a:lnTo>
                    <a:pt x="8339" y="5031"/>
                  </a:lnTo>
                  <a:lnTo>
                    <a:pt x="8302" y="4948"/>
                  </a:lnTo>
                  <a:lnTo>
                    <a:pt x="8265" y="4864"/>
                  </a:lnTo>
                  <a:lnTo>
                    <a:pt x="8230" y="4781"/>
                  </a:lnTo>
                  <a:lnTo>
                    <a:pt x="8196" y="4696"/>
                  </a:lnTo>
                  <a:lnTo>
                    <a:pt x="8163" y="4611"/>
                  </a:lnTo>
                  <a:lnTo>
                    <a:pt x="8131" y="4526"/>
                  </a:lnTo>
                  <a:lnTo>
                    <a:pt x="8101" y="4441"/>
                  </a:lnTo>
                  <a:lnTo>
                    <a:pt x="8071" y="4356"/>
                  </a:lnTo>
                  <a:lnTo>
                    <a:pt x="8043" y="4270"/>
                  </a:lnTo>
                  <a:lnTo>
                    <a:pt x="8016" y="4184"/>
                  </a:lnTo>
                  <a:lnTo>
                    <a:pt x="7990" y="4097"/>
                  </a:lnTo>
                  <a:lnTo>
                    <a:pt x="7965" y="4011"/>
                  </a:lnTo>
                  <a:lnTo>
                    <a:pt x="7942" y="3924"/>
                  </a:lnTo>
                  <a:lnTo>
                    <a:pt x="7920" y="3837"/>
                  </a:lnTo>
                  <a:lnTo>
                    <a:pt x="7899" y="3750"/>
                  </a:lnTo>
                  <a:lnTo>
                    <a:pt x="7880" y="3663"/>
                  </a:lnTo>
                  <a:lnTo>
                    <a:pt x="7860" y="3575"/>
                  </a:lnTo>
                  <a:lnTo>
                    <a:pt x="7843" y="3487"/>
                  </a:lnTo>
                  <a:lnTo>
                    <a:pt x="7827" y="3399"/>
                  </a:lnTo>
                  <a:lnTo>
                    <a:pt x="7812" y="3310"/>
                  </a:lnTo>
                  <a:lnTo>
                    <a:pt x="7798" y="3222"/>
                  </a:lnTo>
                  <a:lnTo>
                    <a:pt x="7787" y="3133"/>
                  </a:lnTo>
                  <a:lnTo>
                    <a:pt x="7775" y="3044"/>
                  </a:lnTo>
                  <a:lnTo>
                    <a:pt x="7765" y="2956"/>
                  </a:lnTo>
                  <a:lnTo>
                    <a:pt x="7757" y="2867"/>
                  </a:lnTo>
                  <a:lnTo>
                    <a:pt x="7749" y="2778"/>
                  </a:lnTo>
                  <a:lnTo>
                    <a:pt x="7743" y="2689"/>
                  </a:lnTo>
                  <a:lnTo>
                    <a:pt x="7738" y="2599"/>
                  </a:lnTo>
                  <a:lnTo>
                    <a:pt x="7734" y="2510"/>
                  </a:lnTo>
                  <a:lnTo>
                    <a:pt x="7732" y="2420"/>
                  </a:lnTo>
                  <a:lnTo>
                    <a:pt x="7731" y="2330"/>
                  </a:lnTo>
                  <a:lnTo>
                    <a:pt x="7731" y="2240"/>
                  </a:lnTo>
                  <a:lnTo>
                    <a:pt x="7732" y="2151"/>
                  </a:lnTo>
                  <a:lnTo>
                    <a:pt x="7735" y="2061"/>
                  </a:lnTo>
                  <a:lnTo>
                    <a:pt x="7739" y="1971"/>
                  </a:lnTo>
                  <a:lnTo>
                    <a:pt x="7744" y="1882"/>
                  </a:lnTo>
                  <a:lnTo>
                    <a:pt x="7751" y="1792"/>
                  </a:lnTo>
                  <a:lnTo>
                    <a:pt x="7759" y="1701"/>
                  </a:lnTo>
                  <a:lnTo>
                    <a:pt x="7767" y="1612"/>
                  </a:lnTo>
                  <a:lnTo>
                    <a:pt x="7778" y="1522"/>
                  </a:lnTo>
                  <a:lnTo>
                    <a:pt x="7790" y="1432"/>
                  </a:lnTo>
                  <a:lnTo>
                    <a:pt x="7803" y="1341"/>
                  </a:lnTo>
                  <a:lnTo>
                    <a:pt x="7818" y="1252"/>
                  </a:lnTo>
                  <a:lnTo>
                    <a:pt x="7833" y="1162"/>
                  </a:lnTo>
                  <a:lnTo>
                    <a:pt x="7850" y="1072"/>
                  </a:lnTo>
                  <a:lnTo>
                    <a:pt x="7868" y="983"/>
                  </a:lnTo>
                  <a:lnTo>
                    <a:pt x="7888" y="893"/>
                  </a:lnTo>
                  <a:lnTo>
                    <a:pt x="7908" y="803"/>
                  </a:lnTo>
                  <a:lnTo>
                    <a:pt x="7931" y="714"/>
                  </a:lnTo>
                  <a:lnTo>
                    <a:pt x="7954" y="624"/>
                  </a:lnTo>
                  <a:lnTo>
                    <a:pt x="7980" y="534"/>
                  </a:lnTo>
                  <a:lnTo>
                    <a:pt x="8006" y="445"/>
                  </a:lnTo>
                  <a:lnTo>
                    <a:pt x="8034" y="356"/>
                  </a:lnTo>
                  <a:lnTo>
                    <a:pt x="8062" y="266"/>
                  </a:lnTo>
                  <a:lnTo>
                    <a:pt x="8092" y="178"/>
                  </a:lnTo>
                  <a:lnTo>
                    <a:pt x="8124" y="89"/>
                  </a:lnTo>
                  <a:lnTo>
                    <a:pt x="8157" y="0"/>
                  </a:lnTo>
                  <a:lnTo>
                    <a:pt x="81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44678930-4252-4CB3-99F3-1DABABF636A6}"/>
                </a:ext>
              </a:extLst>
            </p:cNvPr>
            <p:cNvSpPr>
              <a:spLocks noEditPoints="1"/>
            </p:cNvSpPr>
            <p:nvPr/>
          </p:nvSpPr>
          <p:spPr bwMode="auto">
            <a:xfrm>
              <a:off x="2967" y="0"/>
              <a:ext cx="3491" cy="3420"/>
            </a:xfrm>
            <a:custGeom>
              <a:avLst/>
              <a:gdLst>
                <a:gd name="T0" fmla="*/ 16646 w 17456"/>
                <a:gd name="T1" fmla="*/ 3936 h 17101"/>
                <a:gd name="T2" fmla="*/ 15501 w 17456"/>
                <a:gd name="T3" fmla="*/ 2511 h 17101"/>
                <a:gd name="T4" fmla="*/ 14014 w 17456"/>
                <a:gd name="T5" fmla="*/ 1391 h 17101"/>
                <a:gd name="T6" fmla="*/ 12309 w 17456"/>
                <a:gd name="T7" fmla="*/ 598 h 17101"/>
                <a:gd name="T8" fmla="*/ 10679 w 17456"/>
                <a:gd name="T9" fmla="*/ 171 h 17101"/>
                <a:gd name="T10" fmla="*/ 8923 w 17456"/>
                <a:gd name="T11" fmla="*/ 2 h 17101"/>
                <a:gd name="T12" fmla="*/ 7188 w 17456"/>
                <a:gd name="T13" fmla="*/ 109 h 17101"/>
                <a:gd name="T14" fmla="*/ 5526 w 17456"/>
                <a:gd name="T15" fmla="*/ 477 h 17101"/>
                <a:gd name="T16" fmla="*/ 3989 w 17456"/>
                <a:gd name="T17" fmla="*/ 1091 h 17101"/>
                <a:gd name="T18" fmla="*/ 2627 w 17456"/>
                <a:gd name="T19" fmla="*/ 1936 h 17101"/>
                <a:gd name="T20" fmla="*/ 1494 w 17456"/>
                <a:gd name="T21" fmla="*/ 2995 h 17101"/>
                <a:gd name="T22" fmla="*/ 638 w 17456"/>
                <a:gd name="T23" fmla="*/ 4255 h 17101"/>
                <a:gd name="T24" fmla="*/ 169 w 17456"/>
                <a:gd name="T25" fmla="*/ 5478 h 17101"/>
                <a:gd name="T26" fmla="*/ 0 w 17456"/>
                <a:gd name="T27" fmla="*/ 6776 h 17101"/>
                <a:gd name="T28" fmla="*/ 145 w 17456"/>
                <a:gd name="T29" fmla="*/ 8051 h 17101"/>
                <a:gd name="T30" fmla="*/ 586 w 17456"/>
                <a:gd name="T31" fmla="*/ 9272 h 17101"/>
                <a:gd name="T32" fmla="*/ 1308 w 17456"/>
                <a:gd name="T33" fmla="*/ 10407 h 17101"/>
                <a:gd name="T34" fmla="*/ 2291 w 17456"/>
                <a:gd name="T35" fmla="*/ 11424 h 17101"/>
                <a:gd name="T36" fmla="*/ 3520 w 17456"/>
                <a:gd name="T37" fmla="*/ 12289 h 17101"/>
                <a:gd name="T38" fmla="*/ 4975 w 17456"/>
                <a:gd name="T39" fmla="*/ 12972 h 17101"/>
                <a:gd name="T40" fmla="*/ 6951 w 17456"/>
                <a:gd name="T41" fmla="*/ 13490 h 17101"/>
                <a:gd name="T42" fmla="*/ 9258 w 17456"/>
                <a:gd name="T43" fmla="*/ 13619 h 17101"/>
                <a:gd name="T44" fmla="*/ 11387 w 17456"/>
                <a:gd name="T45" fmla="*/ 14653 h 17101"/>
                <a:gd name="T46" fmla="*/ 14660 w 17456"/>
                <a:gd name="T47" fmla="*/ 16991 h 17101"/>
                <a:gd name="T48" fmla="*/ 15008 w 17456"/>
                <a:gd name="T49" fmla="*/ 17101 h 17101"/>
                <a:gd name="T50" fmla="*/ 15502 w 17456"/>
                <a:gd name="T51" fmla="*/ 16848 h 17101"/>
                <a:gd name="T52" fmla="*/ 15581 w 17456"/>
                <a:gd name="T53" fmla="*/ 16290 h 17101"/>
                <a:gd name="T54" fmla="*/ 14872 w 17456"/>
                <a:gd name="T55" fmla="*/ 13789 h 17101"/>
                <a:gd name="T56" fmla="*/ 14622 w 17456"/>
                <a:gd name="T57" fmla="*/ 11941 h 17101"/>
                <a:gd name="T58" fmla="*/ 15974 w 17456"/>
                <a:gd name="T59" fmla="*/ 10625 h 17101"/>
                <a:gd name="T60" fmla="*/ 16985 w 17456"/>
                <a:gd name="T61" fmla="*/ 9036 h 17101"/>
                <a:gd name="T62" fmla="*/ 17430 w 17456"/>
                <a:gd name="T63" fmla="*/ 7337 h 17101"/>
                <a:gd name="T64" fmla="*/ 17323 w 17456"/>
                <a:gd name="T65" fmla="*/ 5626 h 17101"/>
                <a:gd name="T66" fmla="*/ 13703 w 17456"/>
                <a:gd name="T67" fmla="*/ 12807 h 17101"/>
                <a:gd name="T68" fmla="*/ 13991 w 17456"/>
                <a:gd name="T69" fmla="*/ 14416 h 17101"/>
                <a:gd name="T70" fmla="*/ 11984 w 17456"/>
                <a:gd name="T71" fmla="*/ 13859 h 17101"/>
                <a:gd name="T72" fmla="*/ 10003 w 17456"/>
                <a:gd name="T73" fmla="*/ 12557 h 17101"/>
                <a:gd name="T74" fmla="*/ 8359 w 17456"/>
                <a:gd name="T75" fmla="*/ 12630 h 17101"/>
                <a:gd name="T76" fmla="*/ 6887 w 17456"/>
                <a:gd name="T77" fmla="*/ 12470 h 17101"/>
                <a:gd name="T78" fmla="*/ 5462 w 17456"/>
                <a:gd name="T79" fmla="*/ 12093 h 17101"/>
                <a:gd name="T80" fmla="*/ 4128 w 17456"/>
                <a:gd name="T81" fmla="*/ 11491 h 17101"/>
                <a:gd name="T82" fmla="*/ 2903 w 17456"/>
                <a:gd name="T83" fmla="*/ 10637 h 17101"/>
                <a:gd name="T84" fmla="*/ 1651 w 17456"/>
                <a:gd name="T85" fmla="*/ 9159 h 17101"/>
                <a:gd name="T86" fmla="*/ 1058 w 17456"/>
                <a:gd name="T87" fmla="*/ 7539 h 17101"/>
                <a:gd name="T88" fmla="*/ 1096 w 17456"/>
                <a:gd name="T89" fmla="*/ 5892 h 17101"/>
                <a:gd name="T90" fmla="*/ 1687 w 17456"/>
                <a:gd name="T91" fmla="*/ 4414 h 17101"/>
                <a:gd name="T92" fmla="*/ 2906 w 17456"/>
                <a:gd name="T93" fmla="*/ 2992 h 17101"/>
                <a:gd name="T94" fmla="*/ 4610 w 17456"/>
                <a:gd name="T95" fmla="*/ 1893 h 17101"/>
                <a:gd name="T96" fmla="*/ 6688 w 17456"/>
                <a:gd name="T97" fmla="*/ 1202 h 17101"/>
                <a:gd name="T98" fmla="*/ 8827 w 17456"/>
                <a:gd name="T99" fmla="*/ 996 h 17101"/>
                <a:gd name="T100" fmla="*/ 10360 w 17456"/>
                <a:gd name="T101" fmla="*/ 1125 h 17101"/>
                <a:gd name="T102" fmla="*/ 11808 w 17456"/>
                <a:gd name="T103" fmla="*/ 1476 h 17101"/>
                <a:gd name="T104" fmla="*/ 13137 w 17456"/>
                <a:gd name="T105" fmla="*/ 2036 h 17101"/>
                <a:gd name="T106" fmla="*/ 14245 w 17456"/>
                <a:gd name="T107" fmla="*/ 2744 h 17101"/>
                <a:gd name="T108" fmla="*/ 15264 w 17456"/>
                <a:gd name="T109" fmla="*/ 3708 h 17101"/>
                <a:gd name="T110" fmla="*/ 15970 w 17456"/>
                <a:gd name="T111" fmla="*/ 4772 h 17101"/>
                <a:gd name="T112" fmla="*/ 16365 w 17456"/>
                <a:gd name="T113" fmla="*/ 5896 h 17101"/>
                <a:gd name="T114" fmla="*/ 16454 w 17456"/>
                <a:gd name="T115" fmla="*/ 7047 h 17101"/>
                <a:gd name="T116" fmla="*/ 16241 w 17456"/>
                <a:gd name="T117" fmla="*/ 8186 h 17101"/>
                <a:gd name="T118" fmla="*/ 15730 w 17456"/>
                <a:gd name="T119" fmla="*/ 9281 h 17101"/>
                <a:gd name="T120" fmla="*/ 14926 w 17456"/>
                <a:gd name="T121" fmla="*/ 10292 h 17101"/>
                <a:gd name="T122" fmla="*/ 13831 w 17456"/>
                <a:gd name="T123" fmla="*/ 11184 h 17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56" h="17101">
                  <a:moveTo>
                    <a:pt x="17272" y="5415"/>
                  </a:moveTo>
                  <a:lnTo>
                    <a:pt x="17272" y="5415"/>
                  </a:lnTo>
                  <a:lnTo>
                    <a:pt x="17241" y="5302"/>
                  </a:lnTo>
                  <a:lnTo>
                    <a:pt x="17207" y="5191"/>
                  </a:lnTo>
                  <a:lnTo>
                    <a:pt x="17172" y="5080"/>
                  </a:lnTo>
                  <a:lnTo>
                    <a:pt x="17134" y="4971"/>
                  </a:lnTo>
                  <a:lnTo>
                    <a:pt x="17094" y="4863"/>
                  </a:lnTo>
                  <a:lnTo>
                    <a:pt x="17052" y="4756"/>
                  </a:lnTo>
                  <a:lnTo>
                    <a:pt x="17008" y="4650"/>
                  </a:lnTo>
                  <a:lnTo>
                    <a:pt x="16962" y="4544"/>
                  </a:lnTo>
                  <a:lnTo>
                    <a:pt x="16914" y="4441"/>
                  </a:lnTo>
                  <a:lnTo>
                    <a:pt x="16864" y="4337"/>
                  </a:lnTo>
                  <a:lnTo>
                    <a:pt x="16813" y="4236"/>
                  </a:lnTo>
                  <a:lnTo>
                    <a:pt x="16758" y="4134"/>
                  </a:lnTo>
                  <a:lnTo>
                    <a:pt x="16703" y="4035"/>
                  </a:lnTo>
                  <a:lnTo>
                    <a:pt x="16646" y="3936"/>
                  </a:lnTo>
                  <a:lnTo>
                    <a:pt x="16586" y="3838"/>
                  </a:lnTo>
                  <a:lnTo>
                    <a:pt x="16525" y="3742"/>
                  </a:lnTo>
                  <a:lnTo>
                    <a:pt x="16462" y="3646"/>
                  </a:lnTo>
                  <a:lnTo>
                    <a:pt x="16398" y="3552"/>
                  </a:lnTo>
                  <a:lnTo>
                    <a:pt x="16332" y="3459"/>
                  </a:lnTo>
                  <a:lnTo>
                    <a:pt x="16263" y="3368"/>
                  </a:lnTo>
                  <a:lnTo>
                    <a:pt x="16194" y="3277"/>
                  </a:lnTo>
                  <a:lnTo>
                    <a:pt x="16123" y="3187"/>
                  </a:lnTo>
                  <a:lnTo>
                    <a:pt x="16051" y="3099"/>
                  </a:lnTo>
                  <a:lnTo>
                    <a:pt x="15976" y="3011"/>
                  </a:lnTo>
                  <a:lnTo>
                    <a:pt x="15900" y="2924"/>
                  </a:lnTo>
                  <a:lnTo>
                    <a:pt x="15823" y="2840"/>
                  </a:lnTo>
                  <a:lnTo>
                    <a:pt x="15745" y="2756"/>
                  </a:lnTo>
                  <a:lnTo>
                    <a:pt x="15665" y="2674"/>
                  </a:lnTo>
                  <a:lnTo>
                    <a:pt x="15583" y="2591"/>
                  </a:lnTo>
                  <a:lnTo>
                    <a:pt x="15501" y="2511"/>
                  </a:lnTo>
                  <a:lnTo>
                    <a:pt x="15416" y="2432"/>
                  </a:lnTo>
                  <a:lnTo>
                    <a:pt x="15331" y="2354"/>
                  </a:lnTo>
                  <a:lnTo>
                    <a:pt x="15244" y="2277"/>
                  </a:lnTo>
                  <a:lnTo>
                    <a:pt x="15156" y="2202"/>
                  </a:lnTo>
                  <a:lnTo>
                    <a:pt x="15067" y="2128"/>
                  </a:lnTo>
                  <a:lnTo>
                    <a:pt x="14976" y="2054"/>
                  </a:lnTo>
                  <a:lnTo>
                    <a:pt x="14885" y="1983"/>
                  </a:lnTo>
                  <a:lnTo>
                    <a:pt x="14792" y="1912"/>
                  </a:lnTo>
                  <a:lnTo>
                    <a:pt x="14698" y="1843"/>
                  </a:lnTo>
                  <a:lnTo>
                    <a:pt x="14604" y="1775"/>
                  </a:lnTo>
                  <a:lnTo>
                    <a:pt x="14508" y="1707"/>
                  </a:lnTo>
                  <a:lnTo>
                    <a:pt x="14411" y="1642"/>
                  </a:lnTo>
                  <a:lnTo>
                    <a:pt x="14313" y="1577"/>
                  </a:lnTo>
                  <a:lnTo>
                    <a:pt x="14214" y="1514"/>
                  </a:lnTo>
                  <a:lnTo>
                    <a:pt x="14115" y="1452"/>
                  </a:lnTo>
                  <a:lnTo>
                    <a:pt x="14014" y="1391"/>
                  </a:lnTo>
                  <a:lnTo>
                    <a:pt x="13913" y="1333"/>
                  </a:lnTo>
                  <a:lnTo>
                    <a:pt x="13810" y="1274"/>
                  </a:lnTo>
                  <a:lnTo>
                    <a:pt x="13707" y="1217"/>
                  </a:lnTo>
                  <a:lnTo>
                    <a:pt x="13604" y="1162"/>
                  </a:lnTo>
                  <a:lnTo>
                    <a:pt x="13499" y="1107"/>
                  </a:lnTo>
                  <a:lnTo>
                    <a:pt x="13393" y="1055"/>
                  </a:lnTo>
                  <a:lnTo>
                    <a:pt x="13288" y="1003"/>
                  </a:lnTo>
                  <a:lnTo>
                    <a:pt x="13181" y="952"/>
                  </a:lnTo>
                  <a:lnTo>
                    <a:pt x="13074" y="903"/>
                  </a:lnTo>
                  <a:lnTo>
                    <a:pt x="12966" y="856"/>
                  </a:lnTo>
                  <a:lnTo>
                    <a:pt x="12858" y="809"/>
                  </a:lnTo>
                  <a:lnTo>
                    <a:pt x="12749" y="764"/>
                  </a:lnTo>
                  <a:lnTo>
                    <a:pt x="12640" y="721"/>
                  </a:lnTo>
                  <a:lnTo>
                    <a:pt x="12530" y="678"/>
                  </a:lnTo>
                  <a:lnTo>
                    <a:pt x="12420" y="637"/>
                  </a:lnTo>
                  <a:lnTo>
                    <a:pt x="12309" y="598"/>
                  </a:lnTo>
                  <a:lnTo>
                    <a:pt x="12198" y="559"/>
                  </a:lnTo>
                  <a:lnTo>
                    <a:pt x="12086" y="523"/>
                  </a:lnTo>
                  <a:lnTo>
                    <a:pt x="12086" y="523"/>
                  </a:lnTo>
                  <a:lnTo>
                    <a:pt x="11980" y="489"/>
                  </a:lnTo>
                  <a:lnTo>
                    <a:pt x="11873" y="456"/>
                  </a:lnTo>
                  <a:lnTo>
                    <a:pt x="11765" y="424"/>
                  </a:lnTo>
                  <a:lnTo>
                    <a:pt x="11657" y="394"/>
                  </a:lnTo>
                  <a:lnTo>
                    <a:pt x="11549" y="364"/>
                  </a:lnTo>
                  <a:lnTo>
                    <a:pt x="11441" y="336"/>
                  </a:lnTo>
                  <a:lnTo>
                    <a:pt x="11333" y="309"/>
                  </a:lnTo>
                  <a:lnTo>
                    <a:pt x="11224" y="283"/>
                  </a:lnTo>
                  <a:lnTo>
                    <a:pt x="11115" y="258"/>
                  </a:lnTo>
                  <a:lnTo>
                    <a:pt x="11007" y="235"/>
                  </a:lnTo>
                  <a:lnTo>
                    <a:pt x="10898" y="212"/>
                  </a:lnTo>
                  <a:lnTo>
                    <a:pt x="10788" y="191"/>
                  </a:lnTo>
                  <a:lnTo>
                    <a:pt x="10679" y="171"/>
                  </a:lnTo>
                  <a:lnTo>
                    <a:pt x="10570" y="152"/>
                  </a:lnTo>
                  <a:lnTo>
                    <a:pt x="10460" y="135"/>
                  </a:lnTo>
                  <a:lnTo>
                    <a:pt x="10351" y="117"/>
                  </a:lnTo>
                  <a:lnTo>
                    <a:pt x="10241" y="101"/>
                  </a:lnTo>
                  <a:lnTo>
                    <a:pt x="10131" y="88"/>
                  </a:lnTo>
                  <a:lnTo>
                    <a:pt x="10021" y="74"/>
                  </a:lnTo>
                  <a:lnTo>
                    <a:pt x="9912" y="62"/>
                  </a:lnTo>
                  <a:lnTo>
                    <a:pt x="9802" y="51"/>
                  </a:lnTo>
                  <a:lnTo>
                    <a:pt x="9692" y="41"/>
                  </a:lnTo>
                  <a:lnTo>
                    <a:pt x="9582" y="32"/>
                  </a:lnTo>
                  <a:lnTo>
                    <a:pt x="9472" y="25"/>
                  </a:lnTo>
                  <a:lnTo>
                    <a:pt x="9363" y="17"/>
                  </a:lnTo>
                  <a:lnTo>
                    <a:pt x="9253" y="12"/>
                  </a:lnTo>
                  <a:lnTo>
                    <a:pt x="9143" y="7"/>
                  </a:lnTo>
                  <a:lnTo>
                    <a:pt x="9032" y="4"/>
                  </a:lnTo>
                  <a:lnTo>
                    <a:pt x="8923" y="2"/>
                  </a:lnTo>
                  <a:lnTo>
                    <a:pt x="8813" y="0"/>
                  </a:lnTo>
                  <a:lnTo>
                    <a:pt x="8704" y="0"/>
                  </a:lnTo>
                  <a:lnTo>
                    <a:pt x="8594" y="1"/>
                  </a:lnTo>
                  <a:lnTo>
                    <a:pt x="8485" y="3"/>
                  </a:lnTo>
                  <a:lnTo>
                    <a:pt x="8376" y="6"/>
                  </a:lnTo>
                  <a:lnTo>
                    <a:pt x="8267" y="11"/>
                  </a:lnTo>
                  <a:lnTo>
                    <a:pt x="8158" y="15"/>
                  </a:lnTo>
                  <a:lnTo>
                    <a:pt x="8049" y="21"/>
                  </a:lnTo>
                  <a:lnTo>
                    <a:pt x="7941" y="29"/>
                  </a:lnTo>
                  <a:lnTo>
                    <a:pt x="7834" y="37"/>
                  </a:lnTo>
                  <a:lnTo>
                    <a:pt x="7726" y="47"/>
                  </a:lnTo>
                  <a:lnTo>
                    <a:pt x="7618" y="57"/>
                  </a:lnTo>
                  <a:lnTo>
                    <a:pt x="7510" y="68"/>
                  </a:lnTo>
                  <a:lnTo>
                    <a:pt x="7402" y="81"/>
                  </a:lnTo>
                  <a:lnTo>
                    <a:pt x="7295" y="94"/>
                  </a:lnTo>
                  <a:lnTo>
                    <a:pt x="7188" y="109"/>
                  </a:lnTo>
                  <a:lnTo>
                    <a:pt x="7082" y="124"/>
                  </a:lnTo>
                  <a:lnTo>
                    <a:pt x="6975" y="141"/>
                  </a:lnTo>
                  <a:lnTo>
                    <a:pt x="6870" y="158"/>
                  </a:lnTo>
                  <a:lnTo>
                    <a:pt x="6764" y="177"/>
                  </a:lnTo>
                  <a:lnTo>
                    <a:pt x="6659" y="196"/>
                  </a:lnTo>
                  <a:lnTo>
                    <a:pt x="6554" y="217"/>
                  </a:lnTo>
                  <a:lnTo>
                    <a:pt x="6450" y="239"/>
                  </a:lnTo>
                  <a:lnTo>
                    <a:pt x="6345" y="262"/>
                  </a:lnTo>
                  <a:lnTo>
                    <a:pt x="6241" y="285"/>
                  </a:lnTo>
                  <a:lnTo>
                    <a:pt x="6138" y="310"/>
                  </a:lnTo>
                  <a:lnTo>
                    <a:pt x="6035" y="335"/>
                  </a:lnTo>
                  <a:lnTo>
                    <a:pt x="5933" y="361"/>
                  </a:lnTo>
                  <a:lnTo>
                    <a:pt x="5830" y="389"/>
                  </a:lnTo>
                  <a:lnTo>
                    <a:pt x="5728" y="417"/>
                  </a:lnTo>
                  <a:lnTo>
                    <a:pt x="5627" y="446"/>
                  </a:lnTo>
                  <a:lnTo>
                    <a:pt x="5526" y="477"/>
                  </a:lnTo>
                  <a:lnTo>
                    <a:pt x="5426" y="508"/>
                  </a:lnTo>
                  <a:lnTo>
                    <a:pt x="5327" y="540"/>
                  </a:lnTo>
                  <a:lnTo>
                    <a:pt x="5227" y="573"/>
                  </a:lnTo>
                  <a:lnTo>
                    <a:pt x="5129" y="608"/>
                  </a:lnTo>
                  <a:lnTo>
                    <a:pt x="5031" y="643"/>
                  </a:lnTo>
                  <a:lnTo>
                    <a:pt x="4932" y="679"/>
                  </a:lnTo>
                  <a:lnTo>
                    <a:pt x="4836" y="716"/>
                  </a:lnTo>
                  <a:lnTo>
                    <a:pt x="4739" y="754"/>
                  </a:lnTo>
                  <a:lnTo>
                    <a:pt x="4643" y="793"/>
                  </a:lnTo>
                  <a:lnTo>
                    <a:pt x="4548" y="833"/>
                  </a:lnTo>
                  <a:lnTo>
                    <a:pt x="4454" y="873"/>
                  </a:lnTo>
                  <a:lnTo>
                    <a:pt x="4360" y="915"/>
                  </a:lnTo>
                  <a:lnTo>
                    <a:pt x="4266" y="958"/>
                  </a:lnTo>
                  <a:lnTo>
                    <a:pt x="4173" y="1002"/>
                  </a:lnTo>
                  <a:lnTo>
                    <a:pt x="4081" y="1045"/>
                  </a:lnTo>
                  <a:lnTo>
                    <a:pt x="3989" y="1091"/>
                  </a:lnTo>
                  <a:lnTo>
                    <a:pt x="3898" y="1137"/>
                  </a:lnTo>
                  <a:lnTo>
                    <a:pt x="3808" y="1184"/>
                  </a:lnTo>
                  <a:lnTo>
                    <a:pt x="3718" y="1232"/>
                  </a:lnTo>
                  <a:lnTo>
                    <a:pt x="3631" y="1281"/>
                  </a:lnTo>
                  <a:lnTo>
                    <a:pt x="3542" y="1330"/>
                  </a:lnTo>
                  <a:lnTo>
                    <a:pt x="3456" y="1382"/>
                  </a:lnTo>
                  <a:lnTo>
                    <a:pt x="3369" y="1433"/>
                  </a:lnTo>
                  <a:lnTo>
                    <a:pt x="3284" y="1485"/>
                  </a:lnTo>
                  <a:lnTo>
                    <a:pt x="3198" y="1539"/>
                  </a:lnTo>
                  <a:lnTo>
                    <a:pt x="3115" y="1593"/>
                  </a:lnTo>
                  <a:lnTo>
                    <a:pt x="3031" y="1647"/>
                  </a:lnTo>
                  <a:lnTo>
                    <a:pt x="2949" y="1704"/>
                  </a:lnTo>
                  <a:lnTo>
                    <a:pt x="2867" y="1761"/>
                  </a:lnTo>
                  <a:lnTo>
                    <a:pt x="2787" y="1818"/>
                  </a:lnTo>
                  <a:lnTo>
                    <a:pt x="2707" y="1876"/>
                  </a:lnTo>
                  <a:lnTo>
                    <a:pt x="2627" y="1936"/>
                  </a:lnTo>
                  <a:lnTo>
                    <a:pt x="2549" y="1996"/>
                  </a:lnTo>
                  <a:lnTo>
                    <a:pt x="2472" y="2056"/>
                  </a:lnTo>
                  <a:lnTo>
                    <a:pt x="2396" y="2118"/>
                  </a:lnTo>
                  <a:lnTo>
                    <a:pt x="2321" y="2181"/>
                  </a:lnTo>
                  <a:lnTo>
                    <a:pt x="2246" y="2244"/>
                  </a:lnTo>
                  <a:lnTo>
                    <a:pt x="2173" y="2308"/>
                  </a:lnTo>
                  <a:lnTo>
                    <a:pt x="2101" y="2374"/>
                  </a:lnTo>
                  <a:lnTo>
                    <a:pt x="2029" y="2440"/>
                  </a:lnTo>
                  <a:lnTo>
                    <a:pt x="1959" y="2506"/>
                  </a:lnTo>
                  <a:lnTo>
                    <a:pt x="1889" y="2573"/>
                  </a:lnTo>
                  <a:lnTo>
                    <a:pt x="1821" y="2642"/>
                  </a:lnTo>
                  <a:lnTo>
                    <a:pt x="1752" y="2711"/>
                  </a:lnTo>
                  <a:lnTo>
                    <a:pt x="1686" y="2780"/>
                  </a:lnTo>
                  <a:lnTo>
                    <a:pt x="1621" y="2852"/>
                  </a:lnTo>
                  <a:lnTo>
                    <a:pt x="1557" y="2923"/>
                  </a:lnTo>
                  <a:lnTo>
                    <a:pt x="1494" y="2995"/>
                  </a:lnTo>
                  <a:lnTo>
                    <a:pt x="1431" y="3069"/>
                  </a:lnTo>
                  <a:lnTo>
                    <a:pt x="1370" y="3142"/>
                  </a:lnTo>
                  <a:lnTo>
                    <a:pt x="1310" y="3217"/>
                  </a:lnTo>
                  <a:lnTo>
                    <a:pt x="1251" y="3292"/>
                  </a:lnTo>
                  <a:lnTo>
                    <a:pt x="1193" y="3369"/>
                  </a:lnTo>
                  <a:lnTo>
                    <a:pt x="1137" y="3446"/>
                  </a:lnTo>
                  <a:lnTo>
                    <a:pt x="1081" y="3522"/>
                  </a:lnTo>
                  <a:lnTo>
                    <a:pt x="1028" y="3601"/>
                  </a:lnTo>
                  <a:lnTo>
                    <a:pt x="974" y="3680"/>
                  </a:lnTo>
                  <a:lnTo>
                    <a:pt x="923" y="3761"/>
                  </a:lnTo>
                  <a:lnTo>
                    <a:pt x="872" y="3841"/>
                  </a:lnTo>
                  <a:lnTo>
                    <a:pt x="823" y="3922"/>
                  </a:lnTo>
                  <a:lnTo>
                    <a:pt x="775" y="4004"/>
                  </a:lnTo>
                  <a:lnTo>
                    <a:pt x="728" y="4087"/>
                  </a:lnTo>
                  <a:lnTo>
                    <a:pt x="682" y="4171"/>
                  </a:lnTo>
                  <a:lnTo>
                    <a:pt x="638" y="4255"/>
                  </a:lnTo>
                  <a:lnTo>
                    <a:pt x="595" y="4340"/>
                  </a:lnTo>
                  <a:lnTo>
                    <a:pt x="553" y="4426"/>
                  </a:lnTo>
                  <a:lnTo>
                    <a:pt x="513" y="4512"/>
                  </a:lnTo>
                  <a:lnTo>
                    <a:pt x="513" y="4512"/>
                  </a:lnTo>
                  <a:lnTo>
                    <a:pt x="476" y="4592"/>
                  </a:lnTo>
                  <a:lnTo>
                    <a:pt x="442" y="4672"/>
                  </a:lnTo>
                  <a:lnTo>
                    <a:pt x="409" y="4752"/>
                  </a:lnTo>
                  <a:lnTo>
                    <a:pt x="377" y="4833"/>
                  </a:lnTo>
                  <a:lnTo>
                    <a:pt x="346" y="4914"/>
                  </a:lnTo>
                  <a:lnTo>
                    <a:pt x="317" y="4994"/>
                  </a:lnTo>
                  <a:lnTo>
                    <a:pt x="289" y="5075"/>
                  </a:lnTo>
                  <a:lnTo>
                    <a:pt x="263" y="5155"/>
                  </a:lnTo>
                  <a:lnTo>
                    <a:pt x="237" y="5236"/>
                  </a:lnTo>
                  <a:lnTo>
                    <a:pt x="214" y="5317"/>
                  </a:lnTo>
                  <a:lnTo>
                    <a:pt x="190" y="5398"/>
                  </a:lnTo>
                  <a:lnTo>
                    <a:pt x="169" y="5478"/>
                  </a:lnTo>
                  <a:lnTo>
                    <a:pt x="148" y="5560"/>
                  </a:lnTo>
                  <a:lnTo>
                    <a:pt x="130" y="5641"/>
                  </a:lnTo>
                  <a:lnTo>
                    <a:pt x="112" y="5722"/>
                  </a:lnTo>
                  <a:lnTo>
                    <a:pt x="96" y="5803"/>
                  </a:lnTo>
                  <a:lnTo>
                    <a:pt x="81" y="5884"/>
                  </a:lnTo>
                  <a:lnTo>
                    <a:pt x="67" y="5965"/>
                  </a:lnTo>
                  <a:lnTo>
                    <a:pt x="55" y="6047"/>
                  </a:lnTo>
                  <a:lnTo>
                    <a:pt x="44" y="6128"/>
                  </a:lnTo>
                  <a:lnTo>
                    <a:pt x="34" y="6209"/>
                  </a:lnTo>
                  <a:lnTo>
                    <a:pt x="25" y="6290"/>
                  </a:lnTo>
                  <a:lnTo>
                    <a:pt x="18" y="6371"/>
                  </a:lnTo>
                  <a:lnTo>
                    <a:pt x="12" y="6452"/>
                  </a:lnTo>
                  <a:lnTo>
                    <a:pt x="7" y="6533"/>
                  </a:lnTo>
                  <a:lnTo>
                    <a:pt x="3" y="6613"/>
                  </a:lnTo>
                  <a:lnTo>
                    <a:pt x="1" y="6695"/>
                  </a:lnTo>
                  <a:lnTo>
                    <a:pt x="0" y="6776"/>
                  </a:lnTo>
                  <a:lnTo>
                    <a:pt x="0" y="6856"/>
                  </a:lnTo>
                  <a:lnTo>
                    <a:pt x="1" y="6937"/>
                  </a:lnTo>
                  <a:lnTo>
                    <a:pt x="3" y="7017"/>
                  </a:lnTo>
                  <a:lnTo>
                    <a:pt x="7" y="7097"/>
                  </a:lnTo>
                  <a:lnTo>
                    <a:pt x="12" y="7177"/>
                  </a:lnTo>
                  <a:lnTo>
                    <a:pt x="18" y="7257"/>
                  </a:lnTo>
                  <a:lnTo>
                    <a:pt x="25" y="7337"/>
                  </a:lnTo>
                  <a:lnTo>
                    <a:pt x="34" y="7417"/>
                  </a:lnTo>
                  <a:lnTo>
                    <a:pt x="44" y="7498"/>
                  </a:lnTo>
                  <a:lnTo>
                    <a:pt x="54" y="7577"/>
                  </a:lnTo>
                  <a:lnTo>
                    <a:pt x="67" y="7657"/>
                  </a:lnTo>
                  <a:lnTo>
                    <a:pt x="80" y="7736"/>
                  </a:lnTo>
                  <a:lnTo>
                    <a:pt x="94" y="7815"/>
                  </a:lnTo>
                  <a:lnTo>
                    <a:pt x="110" y="7894"/>
                  </a:lnTo>
                  <a:lnTo>
                    <a:pt x="127" y="7972"/>
                  </a:lnTo>
                  <a:lnTo>
                    <a:pt x="145" y="8051"/>
                  </a:lnTo>
                  <a:lnTo>
                    <a:pt x="163" y="8129"/>
                  </a:lnTo>
                  <a:lnTo>
                    <a:pt x="184" y="8207"/>
                  </a:lnTo>
                  <a:lnTo>
                    <a:pt x="205" y="8284"/>
                  </a:lnTo>
                  <a:lnTo>
                    <a:pt x="227" y="8362"/>
                  </a:lnTo>
                  <a:lnTo>
                    <a:pt x="252" y="8439"/>
                  </a:lnTo>
                  <a:lnTo>
                    <a:pt x="277" y="8516"/>
                  </a:lnTo>
                  <a:lnTo>
                    <a:pt x="302" y="8593"/>
                  </a:lnTo>
                  <a:lnTo>
                    <a:pt x="330" y="8670"/>
                  </a:lnTo>
                  <a:lnTo>
                    <a:pt x="358" y="8747"/>
                  </a:lnTo>
                  <a:lnTo>
                    <a:pt x="387" y="8823"/>
                  </a:lnTo>
                  <a:lnTo>
                    <a:pt x="418" y="8898"/>
                  </a:lnTo>
                  <a:lnTo>
                    <a:pt x="449" y="8973"/>
                  </a:lnTo>
                  <a:lnTo>
                    <a:pt x="482" y="9049"/>
                  </a:lnTo>
                  <a:lnTo>
                    <a:pt x="516" y="9124"/>
                  </a:lnTo>
                  <a:lnTo>
                    <a:pt x="550" y="9197"/>
                  </a:lnTo>
                  <a:lnTo>
                    <a:pt x="586" y="9272"/>
                  </a:lnTo>
                  <a:lnTo>
                    <a:pt x="624" y="9346"/>
                  </a:lnTo>
                  <a:lnTo>
                    <a:pt x="661" y="9419"/>
                  </a:lnTo>
                  <a:lnTo>
                    <a:pt x="701" y="9492"/>
                  </a:lnTo>
                  <a:lnTo>
                    <a:pt x="741" y="9565"/>
                  </a:lnTo>
                  <a:lnTo>
                    <a:pt x="783" y="9637"/>
                  </a:lnTo>
                  <a:lnTo>
                    <a:pt x="825" y="9710"/>
                  </a:lnTo>
                  <a:lnTo>
                    <a:pt x="869" y="9781"/>
                  </a:lnTo>
                  <a:lnTo>
                    <a:pt x="913" y="9853"/>
                  </a:lnTo>
                  <a:lnTo>
                    <a:pt x="959" y="9923"/>
                  </a:lnTo>
                  <a:lnTo>
                    <a:pt x="1005" y="9994"/>
                  </a:lnTo>
                  <a:lnTo>
                    <a:pt x="1053" y="10063"/>
                  </a:lnTo>
                  <a:lnTo>
                    <a:pt x="1103" y="10134"/>
                  </a:lnTo>
                  <a:lnTo>
                    <a:pt x="1152" y="10202"/>
                  </a:lnTo>
                  <a:lnTo>
                    <a:pt x="1203" y="10271"/>
                  </a:lnTo>
                  <a:lnTo>
                    <a:pt x="1254" y="10340"/>
                  </a:lnTo>
                  <a:lnTo>
                    <a:pt x="1308" y="10407"/>
                  </a:lnTo>
                  <a:lnTo>
                    <a:pt x="1362" y="10474"/>
                  </a:lnTo>
                  <a:lnTo>
                    <a:pt x="1417" y="10542"/>
                  </a:lnTo>
                  <a:lnTo>
                    <a:pt x="1472" y="10608"/>
                  </a:lnTo>
                  <a:lnTo>
                    <a:pt x="1530" y="10674"/>
                  </a:lnTo>
                  <a:lnTo>
                    <a:pt x="1588" y="10739"/>
                  </a:lnTo>
                  <a:lnTo>
                    <a:pt x="1646" y="10804"/>
                  </a:lnTo>
                  <a:lnTo>
                    <a:pt x="1706" y="10868"/>
                  </a:lnTo>
                  <a:lnTo>
                    <a:pt x="1768" y="10932"/>
                  </a:lnTo>
                  <a:lnTo>
                    <a:pt x="1830" y="10995"/>
                  </a:lnTo>
                  <a:lnTo>
                    <a:pt x="1893" y="11058"/>
                  </a:lnTo>
                  <a:lnTo>
                    <a:pt x="1956" y="11121"/>
                  </a:lnTo>
                  <a:lnTo>
                    <a:pt x="2022" y="11182"/>
                  </a:lnTo>
                  <a:lnTo>
                    <a:pt x="2088" y="11244"/>
                  </a:lnTo>
                  <a:lnTo>
                    <a:pt x="2154" y="11305"/>
                  </a:lnTo>
                  <a:lnTo>
                    <a:pt x="2222" y="11365"/>
                  </a:lnTo>
                  <a:lnTo>
                    <a:pt x="2291" y="11424"/>
                  </a:lnTo>
                  <a:lnTo>
                    <a:pt x="2361" y="11483"/>
                  </a:lnTo>
                  <a:lnTo>
                    <a:pt x="2432" y="11541"/>
                  </a:lnTo>
                  <a:lnTo>
                    <a:pt x="2503" y="11599"/>
                  </a:lnTo>
                  <a:lnTo>
                    <a:pt x="2576" y="11656"/>
                  </a:lnTo>
                  <a:lnTo>
                    <a:pt x="2650" y="11712"/>
                  </a:lnTo>
                  <a:lnTo>
                    <a:pt x="2724" y="11768"/>
                  </a:lnTo>
                  <a:lnTo>
                    <a:pt x="2799" y="11823"/>
                  </a:lnTo>
                  <a:lnTo>
                    <a:pt x="2875" y="11877"/>
                  </a:lnTo>
                  <a:lnTo>
                    <a:pt x="2953" y="11932"/>
                  </a:lnTo>
                  <a:lnTo>
                    <a:pt x="3031" y="11985"/>
                  </a:lnTo>
                  <a:lnTo>
                    <a:pt x="3110" y="12037"/>
                  </a:lnTo>
                  <a:lnTo>
                    <a:pt x="3191" y="12089"/>
                  </a:lnTo>
                  <a:lnTo>
                    <a:pt x="3272" y="12140"/>
                  </a:lnTo>
                  <a:lnTo>
                    <a:pt x="3353" y="12191"/>
                  </a:lnTo>
                  <a:lnTo>
                    <a:pt x="3436" y="12240"/>
                  </a:lnTo>
                  <a:lnTo>
                    <a:pt x="3520" y="12289"/>
                  </a:lnTo>
                  <a:lnTo>
                    <a:pt x="3604" y="12339"/>
                  </a:lnTo>
                  <a:lnTo>
                    <a:pt x="3690" y="12386"/>
                  </a:lnTo>
                  <a:lnTo>
                    <a:pt x="3775" y="12433"/>
                  </a:lnTo>
                  <a:lnTo>
                    <a:pt x="3863" y="12478"/>
                  </a:lnTo>
                  <a:lnTo>
                    <a:pt x="3950" y="12524"/>
                  </a:lnTo>
                  <a:lnTo>
                    <a:pt x="4040" y="12569"/>
                  </a:lnTo>
                  <a:lnTo>
                    <a:pt x="4130" y="12613"/>
                  </a:lnTo>
                  <a:lnTo>
                    <a:pt x="4220" y="12656"/>
                  </a:lnTo>
                  <a:lnTo>
                    <a:pt x="4312" y="12698"/>
                  </a:lnTo>
                  <a:lnTo>
                    <a:pt x="4403" y="12740"/>
                  </a:lnTo>
                  <a:lnTo>
                    <a:pt x="4496" y="12781"/>
                  </a:lnTo>
                  <a:lnTo>
                    <a:pt x="4590" y="12820"/>
                  </a:lnTo>
                  <a:lnTo>
                    <a:pt x="4686" y="12860"/>
                  </a:lnTo>
                  <a:lnTo>
                    <a:pt x="4782" y="12898"/>
                  </a:lnTo>
                  <a:lnTo>
                    <a:pt x="4878" y="12935"/>
                  </a:lnTo>
                  <a:lnTo>
                    <a:pt x="4975" y="12972"/>
                  </a:lnTo>
                  <a:lnTo>
                    <a:pt x="5073" y="13008"/>
                  </a:lnTo>
                  <a:lnTo>
                    <a:pt x="5173" y="13042"/>
                  </a:lnTo>
                  <a:lnTo>
                    <a:pt x="5272" y="13076"/>
                  </a:lnTo>
                  <a:lnTo>
                    <a:pt x="5373" y="13109"/>
                  </a:lnTo>
                  <a:lnTo>
                    <a:pt x="5373" y="13109"/>
                  </a:lnTo>
                  <a:lnTo>
                    <a:pt x="5515" y="13154"/>
                  </a:lnTo>
                  <a:lnTo>
                    <a:pt x="5657" y="13198"/>
                  </a:lnTo>
                  <a:lnTo>
                    <a:pt x="5799" y="13239"/>
                  </a:lnTo>
                  <a:lnTo>
                    <a:pt x="5942" y="13277"/>
                  </a:lnTo>
                  <a:lnTo>
                    <a:pt x="6085" y="13313"/>
                  </a:lnTo>
                  <a:lnTo>
                    <a:pt x="6229" y="13348"/>
                  </a:lnTo>
                  <a:lnTo>
                    <a:pt x="6373" y="13381"/>
                  </a:lnTo>
                  <a:lnTo>
                    <a:pt x="6517" y="13411"/>
                  </a:lnTo>
                  <a:lnTo>
                    <a:pt x="6661" y="13439"/>
                  </a:lnTo>
                  <a:lnTo>
                    <a:pt x="6806" y="13465"/>
                  </a:lnTo>
                  <a:lnTo>
                    <a:pt x="6951" y="13490"/>
                  </a:lnTo>
                  <a:lnTo>
                    <a:pt x="7095" y="13512"/>
                  </a:lnTo>
                  <a:lnTo>
                    <a:pt x="7240" y="13532"/>
                  </a:lnTo>
                  <a:lnTo>
                    <a:pt x="7386" y="13550"/>
                  </a:lnTo>
                  <a:lnTo>
                    <a:pt x="7530" y="13568"/>
                  </a:lnTo>
                  <a:lnTo>
                    <a:pt x="7675" y="13581"/>
                  </a:lnTo>
                  <a:lnTo>
                    <a:pt x="7821" y="13594"/>
                  </a:lnTo>
                  <a:lnTo>
                    <a:pt x="7965" y="13605"/>
                  </a:lnTo>
                  <a:lnTo>
                    <a:pt x="8109" y="13615"/>
                  </a:lnTo>
                  <a:lnTo>
                    <a:pt x="8255" y="13621"/>
                  </a:lnTo>
                  <a:lnTo>
                    <a:pt x="8399" y="13626"/>
                  </a:lnTo>
                  <a:lnTo>
                    <a:pt x="8542" y="13629"/>
                  </a:lnTo>
                  <a:lnTo>
                    <a:pt x="8686" y="13631"/>
                  </a:lnTo>
                  <a:lnTo>
                    <a:pt x="8829" y="13631"/>
                  </a:lnTo>
                  <a:lnTo>
                    <a:pt x="8973" y="13628"/>
                  </a:lnTo>
                  <a:lnTo>
                    <a:pt x="9116" y="13624"/>
                  </a:lnTo>
                  <a:lnTo>
                    <a:pt x="9258" y="13619"/>
                  </a:lnTo>
                  <a:lnTo>
                    <a:pt x="9400" y="13611"/>
                  </a:lnTo>
                  <a:lnTo>
                    <a:pt x="9542" y="13602"/>
                  </a:lnTo>
                  <a:lnTo>
                    <a:pt x="9683" y="13591"/>
                  </a:lnTo>
                  <a:lnTo>
                    <a:pt x="9823" y="13578"/>
                  </a:lnTo>
                  <a:lnTo>
                    <a:pt x="9963" y="13563"/>
                  </a:lnTo>
                  <a:lnTo>
                    <a:pt x="9963" y="13563"/>
                  </a:lnTo>
                  <a:lnTo>
                    <a:pt x="10101" y="13675"/>
                  </a:lnTo>
                  <a:lnTo>
                    <a:pt x="10239" y="13786"/>
                  </a:lnTo>
                  <a:lnTo>
                    <a:pt x="10379" y="13897"/>
                  </a:lnTo>
                  <a:lnTo>
                    <a:pt x="10520" y="14007"/>
                  </a:lnTo>
                  <a:lnTo>
                    <a:pt x="10662" y="14116"/>
                  </a:lnTo>
                  <a:lnTo>
                    <a:pt x="10805" y="14225"/>
                  </a:lnTo>
                  <a:lnTo>
                    <a:pt x="10949" y="14333"/>
                  </a:lnTo>
                  <a:lnTo>
                    <a:pt x="11095" y="14441"/>
                  </a:lnTo>
                  <a:lnTo>
                    <a:pt x="11240" y="14548"/>
                  </a:lnTo>
                  <a:lnTo>
                    <a:pt x="11387" y="14653"/>
                  </a:lnTo>
                  <a:lnTo>
                    <a:pt x="11534" y="14760"/>
                  </a:lnTo>
                  <a:lnTo>
                    <a:pt x="11681" y="14866"/>
                  </a:lnTo>
                  <a:lnTo>
                    <a:pt x="11979" y="15076"/>
                  </a:lnTo>
                  <a:lnTo>
                    <a:pt x="12277" y="15285"/>
                  </a:lnTo>
                  <a:lnTo>
                    <a:pt x="12875" y="15704"/>
                  </a:lnTo>
                  <a:lnTo>
                    <a:pt x="13174" y="15913"/>
                  </a:lnTo>
                  <a:lnTo>
                    <a:pt x="13471" y="16123"/>
                  </a:lnTo>
                  <a:lnTo>
                    <a:pt x="13767" y="16334"/>
                  </a:lnTo>
                  <a:lnTo>
                    <a:pt x="13915" y="16440"/>
                  </a:lnTo>
                  <a:lnTo>
                    <a:pt x="14061" y="16545"/>
                  </a:lnTo>
                  <a:lnTo>
                    <a:pt x="14206" y="16652"/>
                  </a:lnTo>
                  <a:lnTo>
                    <a:pt x="14352" y="16760"/>
                  </a:lnTo>
                  <a:lnTo>
                    <a:pt x="14496" y="16868"/>
                  </a:lnTo>
                  <a:lnTo>
                    <a:pt x="14639" y="16976"/>
                  </a:lnTo>
                  <a:lnTo>
                    <a:pt x="14639" y="16976"/>
                  </a:lnTo>
                  <a:lnTo>
                    <a:pt x="14660" y="16991"/>
                  </a:lnTo>
                  <a:lnTo>
                    <a:pt x="14681" y="17005"/>
                  </a:lnTo>
                  <a:lnTo>
                    <a:pt x="14703" y="17018"/>
                  </a:lnTo>
                  <a:lnTo>
                    <a:pt x="14725" y="17030"/>
                  </a:lnTo>
                  <a:lnTo>
                    <a:pt x="14747" y="17042"/>
                  </a:lnTo>
                  <a:lnTo>
                    <a:pt x="14770" y="17052"/>
                  </a:lnTo>
                  <a:lnTo>
                    <a:pt x="14793" y="17061"/>
                  </a:lnTo>
                  <a:lnTo>
                    <a:pt x="14816" y="17070"/>
                  </a:lnTo>
                  <a:lnTo>
                    <a:pt x="14839" y="17077"/>
                  </a:lnTo>
                  <a:lnTo>
                    <a:pt x="14864" y="17084"/>
                  </a:lnTo>
                  <a:lnTo>
                    <a:pt x="14887" y="17089"/>
                  </a:lnTo>
                  <a:lnTo>
                    <a:pt x="14911" y="17093"/>
                  </a:lnTo>
                  <a:lnTo>
                    <a:pt x="14935" y="17096"/>
                  </a:lnTo>
                  <a:lnTo>
                    <a:pt x="14959" y="17098"/>
                  </a:lnTo>
                  <a:lnTo>
                    <a:pt x="14983" y="17101"/>
                  </a:lnTo>
                  <a:lnTo>
                    <a:pt x="15008" y="17101"/>
                  </a:lnTo>
                  <a:lnTo>
                    <a:pt x="15008" y="17101"/>
                  </a:lnTo>
                  <a:lnTo>
                    <a:pt x="15045" y="17100"/>
                  </a:lnTo>
                  <a:lnTo>
                    <a:pt x="15083" y="17096"/>
                  </a:lnTo>
                  <a:lnTo>
                    <a:pt x="15120" y="17091"/>
                  </a:lnTo>
                  <a:lnTo>
                    <a:pt x="15155" y="17082"/>
                  </a:lnTo>
                  <a:lnTo>
                    <a:pt x="15191" y="17073"/>
                  </a:lnTo>
                  <a:lnTo>
                    <a:pt x="15225" y="17061"/>
                  </a:lnTo>
                  <a:lnTo>
                    <a:pt x="15258" y="17047"/>
                  </a:lnTo>
                  <a:lnTo>
                    <a:pt x="15290" y="17031"/>
                  </a:lnTo>
                  <a:lnTo>
                    <a:pt x="15321" y="17014"/>
                  </a:lnTo>
                  <a:lnTo>
                    <a:pt x="15351" y="16995"/>
                  </a:lnTo>
                  <a:lnTo>
                    <a:pt x="15380" y="16974"/>
                  </a:lnTo>
                  <a:lnTo>
                    <a:pt x="15406" y="16951"/>
                  </a:lnTo>
                  <a:lnTo>
                    <a:pt x="15432" y="16928"/>
                  </a:lnTo>
                  <a:lnTo>
                    <a:pt x="15457" y="16902"/>
                  </a:lnTo>
                  <a:lnTo>
                    <a:pt x="15480" y="16875"/>
                  </a:lnTo>
                  <a:lnTo>
                    <a:pt x="15502" y="16848"/>
                  </a:lnTo>
                  <a:lnTo>
                    <a:pt x="15521" y="16819"/>
                  </a:lnTo>
                  <a:lnTo>
                    <a:pt x="15539" y="16788"/>
                  </a:lnTo>
                  <a:lnTo>
                    <a:pt x="15556" y="16757"/>
                  </a:lnTo>
                  <a:lnTo>
                    <a:pt x="15570" y="16725"/>
                  </a:lnTo>
                  <a:lnTo>
                    <a:pt x="15583" y="16692"/>
                  </a:lnTo>
                  <a:lnTo>
                    <a:pt x="15593" y="16658"/>
                  </a:lnTo>
                  <a:lnTo>
                    <a:pt x="15603" y="16623"/>
                  </a:lnTo>
                  <a:lnTo>
                    <a:pt x="15610" y="16588"/>
                  </a:lnTo>
                  <a:lnTo>
                    <a:pt x="15614" y="16552"/>
                  </a:lnTo>
                  <a:lnTo>
                    <a:pt x="15616" y="16516"/>
                  </a:lnTo>
                  <a:lnTo>
                    <a:pt x="15617" y="16478"/>
                  </a:lnTo>
                  <a:lnTo>
                    <a:pt x="15615" y="16441"/>
                  </a:lnTo>
                  <a:lnTo>
                    <a:pt x="15610" y="16403"/>
                  </a:lnTo>
                  <a:lnTo>
                    <a:pt x="15603" y="16366"/>
                  </a:lnTo>
                  <a:lnTo>
                    <a:pt x="15593" y="16328"/>
                  </a:lnTo>
                  <a:lnTo>
                    <a:pt x="15581" y="16290"/>
                  </a:lnTo>
                  <a:lnTo>
                    <a:pt x="15581" y="16290"/>
                  </a:lnTo>
                  <a:lnTo>
                    <a:pt x="15514" y="16098"/>
                  </a:lnTo>
                  <a:lnTo>
                    <a:pt x="15450" y="15910"/>
                  </a:lnTo>
                  <a:lnTo>
                    <a:pt x="15389" y="15725"/>
                  </a:lnTo>
                  <a:lnTo>
                    <a:pt x="15332" y="15544"/>
                  </a:lnTo>
                  <a:lnTo>
                    <a:pt x="15277" y="15367"/>
                  </a:lnTo>
                  <a:lnTo>
                    <a:pt x="15226" y="15194"/>
                  </a:lnTo>
                  <a:lnTo>
                    <a:pt x="15176" y="15023"/>
                  </a:lnTo>
                  <a:lnTo>
                    <a:pt x="15130" y="14856"/>
                  </a:lnTo>
                  <a:lnTo>
                    <a:pt x="15086" y="14694"/>
                  </a:lnTo>
                  <a:lnTo>
                    <a:pt x="15044" y="14534"/>
                  </a:lnTo>
                  <a:lnTo>
                    <a:pt x="15006" y="14378"/>
                  </a:lnTo>
                  <a:lnTo>
                    <a:pt x="14968" y="14225"/>
                  </a:lnTo>
                  <a:lnTo>
                    <a:pt x="14934" y="14077"/>
                  </a:lnTo>
                  <a:lnTo>
                    <a:pt x="14902" y="13931"/>
                  </a:lnTo>
                  <a:lnTo>
                    <a:pt x="14872" y="13789"/>
                  </a:lnTo>
                  <a:lnTo>
                    <a:pt x="14844" y="13649"/>
                  </a:lnTo>
                  <a:lnTo>
                    <a:pt x="14819" y="13513"/>
                  </a:lnTo>
                  <a:lnTo>
                    <a:pt x="14795" y="13381"/>
                  </a:lnTo>
                  <a:lnTo>
                    <a:pt x="14773" y="13251"/>
                  </a:lnTo>
                  <a:lnTo>
                    <a:pt x="14753" y="13124"/>
                  </a:lnTo>
                  <a:lnTo>
                    <a:pt x="14733" y="13002"/>
                  </a:lnTo>
                  <a:lnTo>
                    <a:pt x="14716" y="12882"/>
                  </a:lnTo>
                  <a:lnTo>
                    <a:pt x="14701" y="12766"/>
                  </a:lnTo>
                  <a:lnTo>
                    <a:pt x="14686" y="12651"/>
                  </a:lnTo>
                  <a:lnTo>
                    <a:pt x="14673" y="12541"/>
                  </a:lnTo>
                  <a:lnTo>
                    <a:pt x="14663" y="12434"/>
                  </a:lnTo>
                  <a:lnTo>
                    <a:pt x="14652" y="12329"/>
                  </a:lnTo>
                  <a:lnTo>
                    <a:pt x="14644" y="12228"/>
                  </a:lnTo>
                  <a:lnTo>
                    <a:pt x="14635" y="12129"/>
                  </a:lnTo>
                  <a:lnTo>
                    <a:pt x="14627" y="12033"/>
                  </a:lnTo>
                  <a:lnTo>
                    <a:pt x="14622" y="11941"/>
                  </a:lnTo>
                  <a:lnTo>
                    <a:pt x="14617" y="11852"/>
                  </a:lnTo>
                  <a:lnTo>
                    <a:pt x="14617" y="11852"/>
                  </a:lnTo>
                  <a:lnTo>
                    <a:pt x="14728" y="11771"/>
                  </a:lnTo>
                  <a:lnTo>
                    <a:pt x="14838" y="11688"/>
                  </a:lnTo>
                  <a:lnTo>
                    <a:pt x="14945" y="11605"/>
                  </a:lnTo>
                  <a:lnTo>
                    <a:pt x="15050" y="11521"/>
                  </a:lnTo>
                  <a:lnTo>
                    <a:pt x="15152" y="11435"/>
                  </a:lnTo>
                  <a:lnTo>
                    <a:pt x="15253" y="11349"/>
                  </a:lnTo>
                  <a:lnTo>
                    <a:pt x="15351" y="11261"/>
                  </a:lnTo>
                  <a:lnTo>
                    <a:pt x="15446" y="11174"/>
                  </a:lnTo>
                  <a:lnTo>
                    <a:pt x="15540" y="11084"/>
                  </a:lnTo>
                  <a:lnTo>
                    <a:pt x="15631" y="10994"/>
                  </a:lnTo>
                  <a:lnTo>
                    <a:pt x="15721" y="10903"/>
                  </a:lnTo>
                  <a:lnTo>
                    <a:pt x="15807" y="10811"/>
                  </a:lnTo>
                  <a:lnTo>
                    <a:pt x="15892" y="10719"/>
                  </a:lnTo>
                  <a:lnTo>
                    <a:pt x="15974" y="10625"/>
                  </a:lnTo>
                  <a:lnTo>
                    <a:pt x="16054" y="10531"/>
                  </a:lnTo>
                  <a:lnTo>
                    <a:pt x="16131" y="10435"/>
                  </a:lnTo>
                  <a:lnTo>
                    <a:pt x="16207" y="10340"/>
                  </a:lnTo>
                  <a:lnTo>
                    <a:pt x="16280" y="10243"/>
                  </a:lnTo>
                  <a:lnTo>
                    <a:pt x="16351" y="10145"/>
                  </a:lnTo>
                  <a:lnTo>
                    <a:pt x="16419" y="10047"/>
                  </a:lnTo>
                  <a:lnTo>
                    <a:pt x="16486" y="9949"/>
                  </a:lnTo>
                  <a:lnTo>
                    <a:pt x="16551" y="9850"/>
                  </a:lnTo>
                  <a:lnTo>
                    <a:pt x="16613" y="9750"/>
                  </a:lnTo>
                  <a:lnTo>
                    <a:pt x="16673" y="9649"/>
                  </a:lnTo>
                  <a:lnTo>
                    <a:pt x="16729" y="9549"/>
                  </a:lnTo>
                  <a:lnTo>
                    <a:pt x="16785" y="9447"/>
                  </a:lnTo>
                  <a:lnTo>
                    <a:pt x="16838" y="9345"/>
                  </a:lnTo>
                  <a:lnTo>
                    <a:pt x="16890" y="9242"/>
                  </a:lnTo>
                  <a:lnTo>
                    <a:pt x="16938" y="9139"/>
                  </a:lnTo>
                  <a:lnTo>
                    <a:pt x="16985" y="9036"/>
                  </a:lnTo>
                  <a:lnTo>
                    <a:pt x="17029" y="8931"/>
                  </a:lnTo>
                  <a:lnTo>
                    <a:pt x="17071" y="8828"/>
                  </a:lnTo>
                  <a:lnTo>
                    <a:pt x="17111" y="8722"/>
                  </a:lnTo>
                  <a:lnTo>
                    <a:pt x="17148" y="8618"/>
                  </a:lnTo>
                  <a:lnTo>
                    <a:pt x="17184" y="8512"/>
                  </a:lnTo>
                  <a:lnTo>
                    <a:pt x="17218" y="8406"/>
                  </a:lnTo>
                  <a:lnTo>
                    <a:pt x="17249" y="8300"/>
                  </a:lnTo>
                  <a:lnTo>
                    <a:pt x="17278" y="8195"/>
                  </a:lnTo>
                  <a:lnTo>
                    <a:pt x="17304" y="8088"/>
                  </a:lnTo>
                  <a:lnTo>
                    <a:pt x="17329" y="7981"/>
                  </a:lnTo>
                  <a:lnTo>
                    <a:pt x="17351" y="7874"/>
                  </a:lnTo>
                  <a:lnTo>
                    <a:pt x="17372" y="7767"/>
                  </a:lnTo>
                  <a:lnTo>
                    <a:pt x="17390" y="7660"/>
                  </a:lnTo>
                  <a:lnTo>
                    <a:pt x="17405" y="7552"/>
                  </a:lnTo>
                  <a:lnTo>
                    <a:pt x="17419" y="7445"/>
                  </a:lnTo>
                  <a:lnTo>
                    <a:pt x="17430" y="7337"/>
                  </a:lnTo>
                  <a:lnTo>
                    <a:pt x="17440" y="7230"/>
                  </a:lnTo>
                  <a:lnTo>
                    <a:pt x="17447" y="7123"/>
                  </a:lnTo>
                  <a:lnTo>
                    <a:pt x="17452" y="7015"/>
                  </a:lnTo>
                  <a:lnTo>
                    <a:pt x="17455" y="6907"/>
                  </a:lnTo>
                  <a:lnTo>
                    <a:pt x="17456" y="6799"/>
                  </a:lnTo>
                  <a:lnTo>
                    <a:pt x="17455" y="6692"/>
                  </a:lnTo>
                  <a:lnTo>
                    <a:pt x="17451" y="6585"/>
                  </a:lnTo>
                  <a:lnTo>
                    <a:pt x="17445" y="6477"/>
                  </a:lnTo>
                  <a:lnTo>
                    <a:pt x="17438" y="6370"/>
                  </a:lnTo>
                  <a:lnTo>
                    <a:pt x="17428" y="6263"/>
                  </a:lnTo>
                  <a:lnTo>
                    <a:pt x="17415" y="6156"/>
                  </a:lnTo>
                  <a:lnTo>
                    <a:pt x="17402" y="6050"/>
                  </a:lnTo>
                  <a:lnTo>
                    <a:pt x="17385" y="5943"/>
                  </a:lnTo>
                  <a:lnTo>
                    <a:pt x="17366" y="5837"/>
                  </a:lnTo>
                  <a:lnTo>
                    <a:pt x="17346" y="5732"/>
                  </a:lnTo>
                  <a:lnTo>
                    <a:pt x="17323" y="5626"/>
                  </a:lnTo>
                  <a:lnTo>
                    <a:pt x="17299" y="5520"/>
                  </a:lnTo>
                  <a:lnTo>
                    <a:pt x="17272" y="5415"/>
                  </a:lnTo>
                  <a:lnTo>
                    <a:pt x="17272" y="5415"/>
                  </a:lnTo>
                  <a:close/>
                  <a:moveTo>
                    <a:pt x="13831" y="11184"/>
                  </a:moveTo>
                  <a:lnTo>
                    <a:pt x="13600" y="11338"/>
                  </a:lnTo>
                  <a:lnTo>
                    <a:pt x="13600" y="11338"/>
                  </a:lnTo>
                  <a:lnTo>
                    <a:pt x="13606" y="11530"/>
                  </a:lnTo>
                  <a:lnTo>
                    <a:pt x="13610" y="11639"/>
                  </a:lnTo>
                  <a:lnTo>
                    <a:pt x="13616" y="11757"/>
                  </a:lnTo>
                  <a:lnTo>
                    <a:pt x="13622" y="11882"/>
                  </a:lnTo>
                  <a:lnTo>
                    <a:pt x="13631" y="12015"/>
                  </a:lnTo>
                  <a:lnTo>
                    <a:pt x="13640" y="12157"/>
                  </a:lnTo>
                  <a:lnTo>
                    <a:pt x="13652" y="12308"/>
                  </a:lnTo>
                  <a:lnTo>
                    <a:pt x="13666" y="12466"/>
                  </a:lnTo>
                  <a:lnTo>
                    <a:pt x="13683" y="12632"/>
                  </a:lnTo>
                  <a:lnTo>
                    <a:pt x="13703" y="12807"/>
                  </a:lnTo>
                  <a:lnTo>
                    <a:pt x="13727" y="12991"/>
                  </a:lnTo>
                  <a:lnTo>
                    <a:pt x="13740" y="13085"/>
                  </a:lnTo>
                  <a:lnTo>
                    <a:pt x="13754" y="13182"/>
                  </a:lnTo>
                  <a:lnTo>
                    <a:pt x="13769" y="13280"/>
                  </a:lnTo>
                  <a:lnTo>
                    <a:pt x="13785" y="13382"/>
                  </a:lnTo>
                  <a:lnTo>
                    <a:pt x="13803" y="13484"/>
                  </a:lnTo>
                  <a:lnTo>
                    <a:pt x="13821" y="13589"/>
                  </a:lnTo>
                  <a:lnTo>
                    <a:pt x="13840" y="13697"/>
                  </a:lnTo>
                  <a:lnTo>
                    <a:pt x="13860" y="13806"/>
                  </a:lnTo>
                  <a:lnTo>
                    <a:pt x="13860" y="13806"/>
                  </a:lnTo>
                  <a:lnTo>
                    <a:pt x="13881" y="13906"/>
                  </a:lnTo>
                  <a:lnTo>
                    <a:pt x="13901" y="14007"/>
                  </a:lnTo>
                  <a:lnTo>
                    <a:pt x="13922" y="14110"/>
                  </a:lnTo>
                  <a:lnTo>
                    <a:pt x="13944" y="14211"/>
                  </a:lnTo>
                  <a:lnTo>
                    <a:pt x="13967" y="14314"/>
                  </a:lnTo>
                  <a:lnTo>
                    <a:pt x="13991" y="14416"/>
                  </a:lnTo>
                  <a:lnTo>
                    <a:pt x="14014" y="14520"/>
                  </a:lnTo>
                  <a:lnTo>
                    <a:pt x="14040" y="14624"/>
                  </a:lnTo>
                  <a:lnTo>
                    <a:pt x="14065" y="14728"/>
                  </a:lnTo>
                  <a:lnTo>
                    <a:pt x="14092" y="14832"/>
                  </a:lnTo>
                  <a:lnTo>
                    <a:pt x="14148" y="15042"/>
                  </a:lnTo>
                  <a:lnTo>
                    <a:pt x="14206" y="15255"/>
                  </a:lnTo>
                  <a:lnTo>
                    <a:pt x="14268" y="15469"/>
                  </a:lnTo>
                  <a:lnTo>
                    <a:pt x="14268" y="15469"/>
                  </a:lnTo>
                  <a:lnTo>
                    <a:pt x="13986" y="15268"/>
                  </a:lnTo>
                  <a:lnTo>
                    <a:pt x="13714" y="15076"/>
                  </a:lnTo>
                  <a:lnTo>
                    <a:pt x="13450" y="14892"/>
                  </a:lnTo>
                  <a:lnTo>
                    <a:pt x="13193" y="14713"/>
                  </a:lnTo>
                  <a:lnTo>
                    <a:pt x="12700" y="14367"/>
                  </a:lnTo>
                  <a:lnTo>
                    <a:pt x="12458" y="14199"/>
                  </a:lnTo>
                  <a:lnTo>
                    <a:pt x="12221" y="14030"/>
                  </a:lnTo>
                  <a:lnTo>
                    <a:pt x="11984" y="13859"/>
                  </a:lnTo>
                  <a:lnTo>
                    <a:pt x="11748" y="13687"/>
                  </a:lnTo>
                  <a:lnTo>
                    <a:pt x="11630" y="13600"/>
                  </a:lnTo>
                  <a:lnTo>
                    <a:pt x="11512" y="13511"/>
                  </a:lnTo>
                  <a:lnTo>
                    <a:pt x="11392" y="13420"/>
                  </a:lnTo>
                  <a:lnTo>
                    <a:pt x="11272" y="13329"/>
                  </a:lnTo>
                  <a:lnTo>
                    <a:pt x="11151" y="13235"/>
                  </a:lnTo>
                  <a:lnTo>
                    <a:pt x="11030" y="13140"/>
                  </a:lnTo>
                  <a:lnTo>
                    <a:pt x="10907" y="13044"/>
                  </a:lnTo>
                  <a:lnTo>
                    <a:pt x="10783" y="12945"/>
                  </a:lnTo>
                  <a:lnTo>
                    <a:pt x="10657" y="12844"/>
                  </a:lnTo>
                  <a:lnTo>
                    <a:pt x="10530" y="12739"/>
                  </a:lnTo>
                  <a:lnTo>
                    <a:pt x="10401" y="12632"/>
                  </a:lnTo>
                  <a:lnTo>
                    <a:pt x="10271" y="12523"/>
                  </a:lnTo>
                  <a:lnTo>
                    <a:pt x="10271" y="12523"/>
                  </a:lnTo>
                  <a:lnTo>
                    <a:pt x="10146" y="12539"/>
                  </a:lnTo>
                  <a:lnTo>
                    <a:pt x="10003" y="12557"/>
                  </a:lnTo>
                  <a:lnTo>
                    <a:pt x="9839" y="12577"/>
                  </a:lnTo>
                  <a:lnTo>
                    <a:pt x="9751" y="12585"/>
                  </a:lnTo>
                  <a:lnTo>
                    <a:pt x="9656" y="12595"/>
                  </a:lnTo>
                  <a:lnTo>
                    <a:pt x="9558" y="12603"/>
                  </a:lnTo>
                  <a:lnTo>
                    <a:pt x="9455" y="12611"/>
                  </a:lnTo>
                  <a:lnTo>
                    <a:pt x="9347" y="12618"/>
                  </a:lnTo>
                  <a:lnTo>
                    <a:pt x="9233" y="12625"/>
                  </a:lnTo>
                  <a:lnTo>
                    <a:pt x="9115" y="12629"/>
                  </a:lnTo>
                  <a:lnTo>
                    <a:pt x="8991" y="12633"/>
                  </a:lnTo>
                  <a:lnTo>
                    <a:pt x="8863" y="12635"/>
                  </a:lnTo>
                  <a:lnTo>
                    <a:pt x="8729" y="12636"/>
                  </a:lnTo>
                  <a:lnTo>
                    <a:pt x="8729" y="12636"/>
                  </a:lnTo>
                  <a:lnTo>
                    <a:pt x="8637" y="12636"/>
                  </a:lnTo>
                  <a:lnTo>
                    <a:pt x="8544" y="12634"/>
                  </a:lnTo>
                  <a:lnTo>
                    <a:pt x="8452" y="12633"/>
                  </a:lnTo>
                  <a:lnTo>
                    <a:pt x="8359" y="12630"/>
                  </a:lnTo>
                  <a:lnTo>
                    <a:pt x="8266" y="12626"/>
                  </a:lnTo>
                  <a:lnTo>
                    <a:pt x="8174" y="12622"/>
                  </a:lnTo>
                  <a:lnTo>
                    <a:pt x="8081" y="12616"/>
                  </a:lnTo>
                  <a:lnTo>
                    <a:pt x="7990" y="12610"/>
                  </a:lnTo>
                  <a:lnTo>
                    <a:pt x="7897" y="12603"/>
                  </a:lnTo>
                  <a:lnTo>
                    <a:pt x="7805" y="12595"/>
                  </a:lnTo>
                  <a:lnTo>
                    <a:pt x="7712" y="12586"/>
                  </a:lnTo>
                  <a:lnTo>
                    <a:pt x="7620" y="12577"/>
                  </a:lnTo>
                  <a:lnTo>
                    <a:pt x="7528" y="12567"/>
                  </a:lnTo>
                  <a:lnTo>
                    <a:pt x="7436" y="12555"/>
                  </a:lnTo>
                  <a:lnTo>
                    <a:pt x="7344" y="12544"/>
                  </a:lnTo>
                  <a:lnTo>
                    <a:pt x="7252" y="12531"/>
                  </a:lnTo>
                  <a:lnTo>
                    <a:pt x="7160" y="12517"/>
                  </a:lnTo>
                  <a:lnTo>
                    <a:pt x="7069" y="12502"/>
                  </a:lnTo>
                  <a:lnTo>
                    <a:pt x="6978" y="12487"/>
                  </a:lnTo>
                  <a:lnTo>
                    <a:pt x="6887" y="12470"/>
                  </a:lnTo>
                  <a:lnTo>
                    <a:pt x="6796" y="12453"/>
                  </a:lnTo>
                  <a:lnTo>
                    <a:pt x="6705" y="12435"/>
                  </a:lnTo>
                  <a:lnTo>
                    <a:pt x="6615" y="12417"/>
                  </a:lnTo>
                  <a:lnTo>
                    <a:pt x="6525" y="12396"/>
                  </a:lnTo>
                  <a:lnTo>
                    <a:pt x="6435" y="12376"/>
                  </a:lnTo>
                  <a:lnTo>
                    <a:pt x="6345" y="12355"/>
                  </a:lnTo>
                  <a:lnTo>
                    <a:pt x="6255" y="12332"/>
                  </a:lnTo>
                  <a:lnTo>
                    <a:pt x="6165" y="12309"/>
                  </a:lnTo>
                  <a:lnTo>
                    <a:pt x="6077" y="12285"/>
                  </a:lnTo>
                  <a:lnTo>
                    <a:pt x="5988" y="12261"/>
                  </a:lnTo>
                  <a:lnTo>
                    <a:pt x="5899" y="12235"/>
                  </a:lnTo>
                  <a:lnTo>
                    <a:pt x="5812" y="12208"/>
                  </a:lnTo>
                  <a:lnTo>
                    <a:pt x="5723" y="12181"/>
                  </a:lnTo>
                  <a:lnTo>
                    <a:pt x="5635" y="12152"/>
                  </a:lnTo>
                  <a:lnTo>
                    <a:pt x="5549" y="12123"/>
                  </a:lnTo>
                  <a:lnTo>
                    <a:pt x="5462" y="12093"/>
                  </a:lnTo>
                  <a:lnTo>
                    <a:pt x="5376" y="12062"/>
                  </a:lnTo>
                  <a:lnTo>
                    <a:pt x="5289" y="12030"/>
                  </a:lnTo>
                  <a:lnTo>
                    <a:pt x="5204" y="11997"/>
                  </a:lnTo>
                  <a:lnTo>
                    <a:pt x="5118" y="11964"/>
                  </a:lnTo>
                  <a:lnTo>
                    <a:pt x="5033" y="11930"/>
                  </a:lnTo>
                  <a:lnTo>
                    <a:pt x="4948" y="11893"/>
                  </a:lnTo>
                  <a:lnTo>
                    <a:pt x="4864" y="11857"/>
                  </a:lnTo>
                  <a:lnTo>
                    <a:pt x="4781" y="11821"/>
                  </a:lnTo>
                  <a:lnTo>
                    <a:pt x="4697" y="11782"/>
                  </a:lnTo>
                  <a:lnTo>
                    <a:pt x="4615" y="11744"/>
                  </a:lnTo>
                  <a:lnTo>
                    <a:pt x="4533" y="11703"/>
                  </a:lnTo>
                  <a:lnTo>
                    <a:pt x="4450" y="11663"/>
                  </a:lnTo>
                  <a:lnTo>
                    <a:pt x="4369" y="11621"/>
                  </a:lnTo>
                  <a:lnTo>
                    <a:pt x="4288" y="11578"/>
                  </a:lnTo>
                  <a:lnTo>
                    <a:pt x="4208" y="11536"/>
                  </a:lnTo>
                  <a:lnTo>
                    <a:pt x="4128" y="11491"/>
                  </a:lnTo>
                  <a:lnTo>
                    <a:pt x="4049" y="11446"/>
                  </a:lnTo>
                  <a:lnTo>
                    <a:pt x="3970" y="11400"/>
                  </a:lnTo>
                  <a:lnTo>
                    <a:pt x="3892" y="11353"/>
                  </a:lnTo>
                  <a:lnTo>
                    <a:pt x="3814" y="11305"/>
                  </a:lnTo>
                  <a:lnTo>
                    <a:pt x="3737" y="11256"/>
                  </a:lnTo>
                  <a:lnTo>
                    <a:pt x="3660" y="11207"/>
                  </a:lnTo>
                  <a:lnTo>
                    <a:pt x="3584" y="11156"/>
                  </a:lnTo>
                  <a:lnTo>
                    <a:pt x="3509" y="11104"/>
                  </a:lnTo>
                  <a:lnTo>
                    <a:pt x="3434" y="11052"/>
                  </a:lnTo>
                  <a:lnTo>
                    <a:pt x="3360" y="10999"/>
                  </a:lnTo>
                  <a:lnTo>
                    <a:pt x="3287" y="10944"/>
                  </a:lnTo>
                  <a:lnTo>
                    <a:pt x="3214" y="10889"/>
                  </a:lnTo>
                  <a:lnTo>
                    <a:pt x="3214" y="10889"/>
                  </a:lnTo>
                  <a:lnTo>
                    <a:pt x="3107" y="10806"/>
                  </a:lnTo>
                  <a:lnTo>
                    <a:pt x="3005" y="10722"/>
                  </a:lnTo>
                  <a:lnTo>
                    <a:pt x="2903" y="10637"/>
                  </a:lnTo>
                  <a:lnTo>
                    <a:pt x="2806" y="10551"/>
                  </a:lnTo>
                  <a:lnTo>
                    <a:pt x="2710" y="10464"/>
                  </a:lnTo>
                  <a:lnTo>
                    <a:pt x="2617" y="10376"/>
                  </a:lnTo>
                  <a:lnTo>
                    <a:pt x="2527" y="10286"/>
                  </a:lnTo>
                  <a:lnTo>
                    <a:pt x="2439" y="10197"/>
                  </a:lnTo>
                  <a:lnTo>
                    <a:pt x="2355" y="10106"/>
                  </a:lnTo>
                  <a:lnTo>
                    <a:pt x="2273" y="10015"/>
                  </a:lnTo>
                  <a:lnTo>
                    <a:pt x="2194" y="9922"/>
                  </a:lnTo>
                  <a:lnTo>
                    <a:pt x="2117" y="9829"/>
                  </a:lnTo>
                  <a:lnTo>
                    <a:pt x="2042" y="9735"/>
                  </a:lnTo>
                  <a:lnTo>
                    <a:pt x="1970" y="9642"/>
                  </a:lnTo>
                  <a:lnTo>
                    <a:pt x="1902" y="9545"/>
                  </a:lnTo>
                  <a:lnTo>
                    <a:pt x="1835" y="9450"/>
                  </a:lnTo>
                  <a:lnTo>
                    <a:pt x="1772" y="9353"/>
                  </a:lnTo>
                  <a:lnTo>
                    <a:pt x="1710" y="9256"/>
                  </a:lnTo>
                  <a:lnTo>
                    <a:pt x="1651" y="9159"/>
                  </a:lnTo>
                  <a:lnTo>
                    <a:pt x="1595" y="9061"/>
                  </a:lnTo>
                  <a:lnTo>
                    <a:pt x="1542" y="8961"/>
                  </a:lnTo>
                  <a:lnTo>
                    <a:pt x="1490" y="8862"/>
                  </a:lnTo>
                  <a:lnTo>
                    <a:pt x="1442" y="8763"/>
                  </a:lnTo>
                  <a:lnTo>
                    <a:pt x="1396" y="8662"/>
                  </a:lnTo>
                  <a:lnTo>
                    <a:pt x="1353" y="8562"/>
                  </a:lnTo>
                  <a:lnTo>
                    <a:pt x="1312" y="8461"/>
                  </a:lnTo>
                  <a:lnTo>
                    <a:pt x="1274" y="8359"/>
                  </a:lnTo>
                  <a:lnTo>
                    <a:pt x="1237" y="8258"/>
                  </a:lnTo>
                  <a:lnTo>
                    <a:pt x="1204" y="8156"/>
                  </a:lnTo>
                  <a:lnTo>
                    <a:pt x="1174" y="8054"/>
                  </a:lnTo>
                  <a:lnTo>
                    <a:pt x="1145" y="7951"/>
                  </a:lnTo>
                  <a:lnTo>
                    <a:pt x="1120" y="7849"/>
                  </a:lnTo>
                  <a:lnTo>
                    <a:pt x="1096" y="7745"/>
                  </a:lnTo>
                  <a:lnTo>
                    <a:pt x="1076" y="7643"/>
                  </a:lnTo>
                  <a:lnTo>
                    <a:pt x="1058" y="7539"/>
                  </a:lnTo>
                  <a:lnTo>
                    <a:pt x="1042" y="7436"/>
                  </a:lnTo>
                  <a:lnTo>
                    <a:pt x="1028" y="7333"/>
                  </a:lnTo>
                  <a:lnTo>
                    <a:pt x="1017" y="7230"/>
                  </a:lnTo>
                  <a:lnTo>
                    <a:pt x="1009" y="7126"/>
                  </a:lnTo>
                  <a:lnTo>
                    <a:pt x="1002" y="7022"/>
                  </a:lnTo>
                  <a:lnTo>
                    <a:pt x="999" y="6919"/>
                  </a:lnTo>
                  <a:lnTo>
                    <a:pt x="998" y="6815"/>
                  </a:lnTo>
                  <a:lnTo>
                    <a:pt x="999" y="6712"/>
                  </a:lnTo>
                  <a:lnTo>
                    <a:pt x="1003" y="6609"/>
                  </a:lnTo>
                  <a:lnTo>
                    <a:pt x="1009" y="6506"/>
                  </a:lnTo>
                  <a:lnTo>
                    <a:pt x="1017" y="6403"/>
                  </a:lnTo>
                  <a:lnTo>
                    <a:pt x="1029" y="6301"/>
                  </a:lnTo>
                  <a:lnTo>
                    <a:pt x="1042" y="6198"/>
                  </a:lnTo>
                  <a:lnTo>
                    <a:pt x="1058" y="6096"/>
                  </a:lnTo>
                  <a:lnTo>
                    <a:pt x="1076" y="5993"/>
                  </a:lnTo>
                  <a:lnTo>
                    <a:pt x="1096" y="5892"/>
                  </a:lnTo>
                  <a:lnTo>
                    <a:pt x="1119" y="5790"/>
                  </a:lnTo>
                  <a:lnTo>
                    <a:pt x="1143" y="5690"/>
                  </a:lnTo>
                  <a:lnTo>
                    <a:pt x="1171" y="5588"/>
                  </a:lnTo>
                  <a:lnTo>
                    <a:pt x="1201" y="5489"/>
                  </a:lnTo>
                  <a:lnTo>
                    <a:pt x="1233" y="5389"/>
                  </a:lnTo>
                  <a:lnTo>
                    <a:pt x="1268" y="5289"/>
                  </a:lnTo>
                  <a:lnTo>
                    <a:pt x="1305" y="5191"/>
                  </a:lnTo>
                  <a:lnTo>
                    <a:pt x="1344" y="5093"/>
                  </a:lnTo>
                  <a:lnTo>
                    <a:pt x="1386" y="4995"/>
                  </a:lnTo>
                  <a:lnTo>
                    <a:pt x="1430" y="4898"/>
                  </a:lnTo>
                  <a:lnTo>
                    <a:pt x="1476" y="4802"/>
                  </a:lnTo>
                  <a:lnTo>
                    <a:pt x="1524" y="4705"/>
                  </a:lnTo>
                  <a:lnTo>
                    <a:pt x="1574" y="4610"/>
                  </a:lnTo>
                  <a:lnTo>
                    <a:pt x="1574" y="4610"/>
                  </a:lnTo>
                  <a:lnTo>
                    <a:pt x="1629" y="4511"/>
                  </a:lnTo>
                  <a:lnTo>
                    <a:pt x="1687" y="4414"/>
                  </a:lnTo>
                  <a:lnTo>
                    <a:pt x="1747" y="4317"/>
                  </a:lnTo>
                  <a:lnTo>
                    <a:pt x="1810" y="4221"/>
                  </a:lnTo>
                  <a:lnTo>
                    <a:pt x="1874" y="4126"/>
                  </a:lnTo>
                  <a:lnTo>
                    <a:pt x="1940" y="4033"/>
                  </a:lnTo>
                  <a:lnTo>
                    <a:pt x="2010" y="3940"/>
                  </a:lnTo>
                  <a:lnTo>
                    <a:pt x="2081" y="3848"/>
                  </a:lnTo>
                  <a:lnTo>
                    <a:pt x="2154" y="3757"/>
                  </a:lnTo>
                  <a:lnTo>
                    <a:pt x="2230" y="3668"/>
                  </a:lnTo>
                  <a:lnTo>
                    <a:pt x="2307" y="3579"/>
                  </a:lnTo>
                  <a:lnTo>
                    <a:pt x="2387" y="3491"/>
                  </a:lnTo>
                  <a:lnTo>
                    <a:pt x="2468" y="3405"/>
                  </a:lnTo>
                  <a:lnTo>
                    <a:pt x="2553" y="3320"/>
                  </a:lnTo>
                  <a:lnTo>
                    <a:pt x="2638" y="3236"/>
                  </a:lnTo>
                  <a:lnTo>
                    <a:pt x="2726" y="3153"/>
                  </a:lnTo>
                  <a:lnTo>
                    <a:pt x="2816" y="3072"/>
                  </a:lnTo>
                  <a:lnTo>
                    <a:pt x="2906" y="2992"/>
                  </a:lnTo>
                  <a:lnTo>
                    <a:pt x="3000" y="2913"/>
                  </a:lnTo>
                  <a:lnTo>
                    <a:pt x="3095" y="2835"/>
                  </a:lnTo>
                  <a:lnTo>
                    <a:pt x="3193" y="2758"/>
                  </a:lnTo>
                  <a:lnTo>
                    <a:pt x="3291" y="2683"/>
                  </a:lnTo>
                  <a:lnTo>
                    <a:pt x="3391" y="2610"/>
                  </a:lnTo>
                  <a:lnTo>
                    <a:pt x="3494" y="2537"/>
                  </a:lnTo>
                  <a:lnTo>
                    <a:pt x="3599" y="2466"/>
                  </a:lnTo>
                  <a:lnTo>
                    <a:pt x="3705" y="2396"/>
                  </a:lnTo>
                  <a:lnTo>
                    <a:pt x="3811" y="2329"/>
                  </a:lnTo>
                  <a:lnTo>
                    <a:pt x="3921" y="2261"/>
                  </a:lnTo>
                  <a:lnTo>
                    <a:pt x="4032" y="2196"/>
                  </a:lnTo>
                  <a:lnTo>
                    <a:pt x="4144" y="2132"/>
                  </a:lnTo>
                  <a:lnTo>
                    <a:pt x="4258" y="2070"/>
                  </a:lnTo>
                  <a:lnTo>
                    <a:pt x="4373" y="2009"/>
                  </a:lnTo>
                  <a:lnTo>
                    <a:pt x="4491" y="1951"/>
                  </a:lnTo>
                  <a:lnTo>
                    <a:pt x="4610" y="1893"/>
                  </a:lnTo>
                  <a:lnTo>
                    <a:pt x="4729" y="1838"/>
                  </a:lnTo>
                  <a:lnTo>
                    <a:pt x="4851" y="1783"/>
                  </a:lnTo>
                  <a:lnTo>
                    <a:pt x="4974" y="1730"/>
                  </a:lnTo>
                  <a:lnTo>
                    <a:pt x="5098" y="1678"/>
                  </a:lnTo>
                  <a:lnTo>
                    <a:pt x="5224" y="1629"/>
                  </a:lnTo>
                  <a:lnTo>
                    <a:pt x="5350" y="1582"/>
                  </a:lnTo>
                  <a:lnTo>
                    <a:pt x="5478" y="1535"/>
                  </a:lnTo>
                  <a:lnTo>
                    <a:pt x="5609" y="1492"/>
                  </a:lnTo>
                  <a:lnTo>
                    <a:pt x="5739" y="1449"/>
                  </a:lnTo>
                  <a:lnTo>
                    <a:pt x="5872" y="1408"/>
                  </a:lnTo>
                  <a:lnTo>
                    <a:pt x="6004" y="1369"/>
                  </a:lnTo>
                  <a:lnTo>
                    <a:pt x="6139" y="1333"/>
                  </a:lnTo>
                  <a:lnTo>
                    <a:pt x="6274" y="1297"/>
                  </a:lnTo>
                  <a:lnTo>
                    <a:pt x="6411" y="1263"/>
                  </a:lnTo>
                  <a:lnTo>
                    <a:pt x="6549" y="1232"/>
                  </a:lnTo>
                  <a:lnTo>
                    <a:pt x="6688" y="1202"/>
                  </a:lnTo>
                  <a:lnTo>
                    <a:pt x="6828" y="1174"/>
                  </a:lnTo>
                  <a:lnTo>
                    <a:pt x="6969" y="1149"/>
                  </a:lnTo>
                  <a:lnTo>
                    <a:pt x="7110" y="1124"/>
                  </a:lnTo>
                  <a:lnTo>
                    <a:pt x="7253" y="1103"/>
                  </a:lnTo>
                  <a:lnTo>
                    <a:pt x="7398" y="1083"/>
                  </a:lnTo>
                  <a:lnTo>
                    <a:pt x="7542" y="1065"/>
                  </a:lnTo>
                  <a:lnTo>
                    <a:pt x="7687" y="1049"/>
                  </a:lnTo>
                  <a:lnTo>
                    <a:pt x="7834" y="1035"/>
                  </a:lnTo>
                  <a:lnTo>
                    <a:pt x="7981" y="1023"/>
                  </a:lnTo>
                  <a:lnTo>
                    <a:pt x="8130" y="1013"/>
                  </a:lnTo>
                  <a:lnTo>
                    <a:pt x="8278" y="1006"/>
                  </a:lnTo>
                  <a:lnTo>
                    <a:pt x="8428" y="1000"/>
                  </a:lnTo>
                  <a:lnTo>
                    <a:pt x="8578" y="997"/>
                  </a:lnTo>
                  <a:lnTo>
                    <a:pt x="8729" y="996"/>
                  </a:lnTo>
                  <a:lnTo>
                    <a:pt x="8729" y="996"/>
                  </a:lnTo>
                  <a:lnTo>
                    <a:pt x="8827" y="996"/>
                  </a:lnTo>
                  <a:lnTo>
                    <a:pt x="8925" y="998"/>
                  </a:lnTo>
                  <a:lnTo>
                    <a:pt x="9022" y="1000"/>
                  </a:lnTo>
                  <a:lnTo>
                    <a:pt x="9119" y="1004"/>
                  </a:lnTo>
                  <a:lnTo>
                    <a:pt x="9216" y="1008"/>
                  </a:lnTo>
                  <a:lnTo>
                    <a:pt x="9313" y="1012"/>
                  </a:lnTo>
                  <a:lnTo>
                    <a:pt x="9410" y="1019"/>
                  </a:lnTo>
                  <a:lnTo>
                    <a:pt x="9506" y="1025"/>
                  </a:lnTo>
                  <a:lnTo>
                    <a:pt x="9602" y="1032"/>
                  </a:lnTo>
                  <a:lnTo>
                    <a:pt x="9698" y="1041"/>
                  </a:lnTo>
                  <a:lnTo>
                    <a:pt x="9793" y="1051"/>
                  </a:lnTo>
                  <a:lnTo>
                    <a:pt x="9888" y="1061"/>
                  </a:lnTo>
                  <a:lnTo>
                    <a:pt x="9983" y="1072"/>
                  </a:lnTo>
                  <a:lnTo>
                    <a:pt x="10078" y="1084"/>
                  </a:lnTo>
                  <a:lnTo>
                    <a:pt x="10173" y="1097"/>
                  </a:lnTo>
                  <a:lnTo>
                    <a:pt x="10267" y="1110"/>
                  </a:lnTo>
                  <a:lnTo>
                    <a:pt x="10360" y="1125"/>
                  </a:lnTo>
                  <a:lnTo>
                    <a:pt x="10453" y="1141"/>
                  </a:lnTo>
                  <a:lnTo>
                    <a:pt x="10547" y="1157"/>
                  </a:lnTo>
                  <a:lnTo>
                    <a:pt x="10639" y="1174"/>
                  </a:lnTo>
                  <a:lnTo>
                    <a:pt x="10731" y="1193"/>
                  </a:lnTo>
                  <a:lnTo>
                    <a:pt x="10823" y="1212"/>
                  </a:lnTo>
                  <a:lnTo>
                    <a:pt x="10914" y="1231"/>
                  </a:lnTo>
                  <a:lnTo>
                    <a:pt x="11006" y="1252"/>
                  </a:lnTo>
                  <a:lnTo>
                    <a:pt x="11096" y="1274"/>
                  </a:lnTo>
                  <a:lnTo>
                    <a:pt x="11187" y="1296"/>
                  </a:lnTo>
                  <a:lnTo>
                    <a:pt x="11276" y="1319"/>
                  </a:lnTo>
                  <a:lnTo>
                    <a:pt x="11366" y="1343"/>
                  </a:lnTo>
                  <a:lnTo>
                    <a:pt x="11455" y="1368"/>
                  </a:lnTo>
                  <a:lnTo>
                    <a:pt x="11544" y="1393"/>
                  </a:lnTo>
                  <a:lnTo>
                    <a:pt x="11632" y="1420"/>
                  </a:lnTo>
                  <a:lnTo>
                    <a:pt x="11720" y="1447"/>
                  </a:lnTo>
                  <a:lnTo>
                    <a:pt x="11808" y="1476"/>
                  </a:lnTo>
                  <a:lnTo>
                    <a:pt x="11894" y="1504"/>
                  </a:lnTo>
                  <a:lnTo>
                    <a:pt x="11981" y="1534"/>
                  </a:lnTo>
                  <a:lnTo>
                    <a:pt x="12067" y="1565"/>
                  </a:lnTo>
                  <a:lnTo>
                    <a:pt x="12153" y="1596"/>
                  </a:lnTo>
                  <a:lnTo>
                    <a:pt x="12237" y="1628"/>
                  </a:lnTo>
                  <a:lnTo>
                    <a:pt x="12322" y="1661"/>
                  </a:lnTo>
                  <a:lnTo>
                    <a:pt x="12406" y="1696"/>
                  </a:lnTo>
                  <a:lnTo>
                    <a:pt x="12489" y="1730"/>
                  </a:lnTo>
                  <a:lnTo>
                    <a:pt x="12572" y="1766"/>
                  </a:lnTo>
                  <a:lnTo>
                    <a:pt x="12654" y="1802"/>
                  </a:lnTo>
                  <a:lnTo>
                    <a:pt x="12736" y="1839"/>
                  </a:lnTo>
                  <a:lnTo>
                    <a:pt x="12817" y="1877"/>
                  </a:lnTo>
                  <a:lnTo>
                    <a:pt x="12899" y="1915"/>
                  </a:lnTo>
                  <a:lnTo>
                    <a:pt x="12979" y="1955"/>
                  </a:lnTo>
                  <a:lnTo>
                    <a:pt x="13058" y="1996"/>
                  </a:lnTo>
                  <a:lnTo>
                    <a:pt x="13137" y="2036"/>
                  </a:lnTo>
                  <a:lnTo>
                    <a:pt x="13215" y="2078"/>
                  </a:lnTo>
                  <a:lnTo>
                    <a:pt x="13293" y="2120"/>
                  </a:lnTo>
                  <a:lnTo>
                    <a:pt x="13370" y="2164"/>
                  </a:lnTo>
                  <a:lnTo>
                    <a:pt x="13447" y="2208"/>
                  </a:lnTo>
                  <a:lnTo>
                    <a:pt x="13523" y="2253"/>
                  </a:lnTo>
                  <a:lnTo>
                    <a:pt x="13597" y="2299"/>
                  </a:lnTo>
                  <a:lnTo>
                    <a:pt x="13672" y="2345"/>
                  </a:lnTo>
                  <a:lnTo>
                    <a:pt x="13746" y="2392"/>
                  </a:lnTo>
                  <a:lnTo>
                    <a:pt x="13820" y="2440"/>
                  </a:lnTo>
                  <a:lnTo>
                    <a:pt x="13892" y="2489"/>
                  </a:lnTo>
                  <a:lnTo>
                    <a:pt x="13964" y="2538"/>
                  </a:lnTo>
                  <a:lnTo>
                    <a:pt x="14036" y="2588"/>
                  </a:lnTo>
                  <a:lnTo>
                    <a:pt x="14106" y="2639"/>
                  </a:lnTo>
                  <a:lnTo>
                    <a:pt x="14175" y="2691"/>
                  </a:lnTo>
                  <a:lnTo>
                    <a:pt x="14245" y="2744"/>
                  </a:lnTo>
                  <a:lnTo>
                    <a:pt x="14245" y="2744"/>
                  </a:lnTo>
                  <a:lnTo>
                    <a:pt x="14318" y="2801"/>
                  </a:lnTo>
                  <a:lnTo>
                    <a:pt x="14390" y="2857"/>
                  </a:lnTo>
                  <a:lnTo>
                    <a:pt x="14460" y="2915"/>
                  </a:lnTo>
                  <a:lnTo>
                    <a:pt x="14529" y="2974"/>
                  </a:lnTo>
                  <a:lnTo>
                    <a:pt x="14598" y="3032"/>
                  </a:lnTo>
                  <a:lnTo>
                    <a:pt x="14664" y="3092"/>
                  </a:lnTo>
                  <a:lnTo>
                    <a:pt x="14730" y="3151"/>
                  </a:lnTo>
                  <a:lnTo>
                    <a:pt x="14794" y="3212"/>
                  </a:lnTo>
                  <a:lnTo>
                    <a:pt x="14857" y="3273"/>
                  </a:lnTo>
                  <a:lnTo>
                    <a:pt x="14919" y="3333"/>
                  </a:lnTo>
                  <a:lnTo>
                    <a:pt x="14980" y="3394"/>
                  </a:lnTo>
                  <a:lnTo>
                    <a:pt x="15039" y="3456"/>
                  </a:lnTo>
                  <a:lnTo>
                    <a:pt x="15098" y="3519"/>
                  </a:lnTo>
                  <a:lnTo>
                    <a:pt x="15154" y="3582"/>
                  </a:lnTo>
                  <a:lnTo>
                    <a:pt x="15210" y="3645"/>
                  </a:lnTo>
                  <a:lnTo>
                    <a:pt x="15264" y="3708"/>
                  </a:lnTo>
                  <a:lnTo>
                    <a:pt x="15318" y="3772"/>
                  </a:lnTo>
                  <a:lnTo>
                    <a:pt x="15369" y="3836"/>
                  </a:lnTo>
                  <a:lnTo>
                    <a:pt x="15420" y="3901"/>
                  </a:lnTo>
                  <a:lnTo>
                    <a:pt x="15470" y="3967"/>
                  </a:lnTo>
                  <a:lnTo>
                    <a:pt x="15518" y="4032"/>
                  </a:lnTo>
                  <a:lnTo>
                    <a:pt x="15566" y="4098"/>
                  </a:lnTo>
                  <a:lnTo>
                    <a:pt x="15611" y="4163"/>
                  </a:lnTo>
                  <a:lnTo>
                    <a:pt x="15655" y="4230"/>
                  </a:lnTo>
                  <a:lnTo>
                    <a:pt x="15699" y="4297"/>
                  </a:lnTo>
                  <a:lnTo>
                    <a:pt x="15741" y="4364"/>
                  </a:lnTo>
                  <a:lnTo>
                    <a:pt x="15783" y="4431"/>
                  </a:lnTo>
                  <a:lnTo>
                    <a:pt x="15822" y="4498"/>
                  </a:lnTo>
                  <a:lnTo>
                    <a:pt x="15861" y="4567"/>
                  </a:lnTo>
                  <a:lnTo>
                    <a:pt x="15898" y="4634"/>
                  </a:lnTo>
                  <a:lnTo>
                    <a:pt x="15934" y="4702"/>
                  </a:lnTo>
                  <a:lnTo>
                    <a:pt x="15970" y="4772"/>
                  </a:lnTo>
                  <a:lnTo>
                    <a:pt x="16003" y="4840"/>
                  </a:lnTo>
                  <a:lnTo>
                    <a:pt x="16036" y="4909"/>
                  </a:lnTo>
                  <a:lnTo>
                    <a:pt x="16067" y="4979"/>
                  </a:lnTo>
                  <a:lnTo>
                    <a:pt x="16097" y="5048"/>
                  </a:lnTo>
                  <a:lnTo>
                    <a:pt x="16126" y="5118"/>
                  </a:lnTo>
                  <a:lnTo>
                    <a:pt x="16153" y="5188"/>
                  </a:lnTo>
                  <a:lnTo>
                    <a:pt x="16180" y="5257"/>
                  </a:lnTo>
                  <a:lnTo>
                    <a:pt x="16206" y="5328"/>
                  </a:lnTo>
                  <a:lnTo>
                    <a:pt x="16229" y="5398"/>
                  </a:lnTo>
                  <a:lnTo>
                    <a:pt x="16253" y="5469"/>
                  </a:lnTo>
                  <a:lnTo>
                    <a:pt x="16274" y="5540"/>
                  </a:lnTo>
                  <a:lnTo>
                    <a:pt x="16294" y="5611"/>
                  </a:lnTo>
                  <a:lnTo>
                    <a:pt x="16314" y="5682"/>
                  </a:lnTo>
                  <a:lnTo>
                    <a:pt x="16332" y="5753"/>
                  </a:lnTo>
                  <a:lnTo>
                    <a:pt x="16349" y="5824"/>
                  </a:lnTo>
                  <a:lnTo>
                    <a:pt x="16365" y="5896"/>
                  </a:lnTo>
                  <a:lnTo>
                    <a:pt x="16379" y="5967"/>
                  </a:lnTo>
                  <a:lnTo>
                    <a:pt x="16393" y="6039"/>
                  </a:lnTo>
                  <a:lnTo>
                    <a:pt x="16405" y="6111"/>
                  </a:lnTo>
                  <a:lnTo>
                    <a:pt x="16415" y="6183"/>
                  </a:lnTo>
                  <a:lnTo>
                    <a:pt x="16425" y="6255"/>
                  </a:lnTo>
                  <a:lnTo>
                    <a:pt x="16433" y="6326"/>
                  </a:lnTo>
                  <a:lnTo>
                    <a:pt x="16441" y="6399"/>
                  </a:lnTo>
                  <a:lnTo>
                    <a:pt x="16447" y="6470"/>
                  </a:lnTo>
                  <a:lnTo>
                    <a:pt x="16453" y="6542"/>
                  </a:lnTo>
                  <a:lnTo>
                    <a:pt x="16456" y="6615"/>
                  </a:lnTo>
                  <a:lnTo>
                    <a:pt x="16459" y="6686"/>
                  </a:lnTo>
                  <a:lnTo>
                    <a:pt x="16460" y="6759"/>
                  </a:lnTo>
                  <a:lnTo>
                    <a:pt x="16460" y="6830"/>
                  </a:lnTo>
                  <a:lnTo>
                    <a:pt x="16459" y="6903"/>
                  </a:lnTo>
                  <a:lnTo>
                    <a:pt x="16457" y="6974"/>
                  </a:lnTo>
                  <a:lnTo>
                    <a:pt x="16454" y="7047"/>
                  </a:lnTo>
                  <a:lnTo>
                    <a:pt x="16449" y="7118"/>
                  </a:lnTo>
                  <a:lnTo>
                    <a:pt x="16444" y="7190"/>
                  </a:lnTo>
                  <a:lnTo>
                    <a:pt x="16437" y="7263"/>
                  </a:lnTo>
                  <a:lnTo>
                    <a:pt x="16429" y="7334"/>
                  </a:lnTo>
                  <a:lnTo>
                    <a:pt x="16419" y="7406"/>
                  </a:lnTo>
                  <a:lnTo>
                    <a:pt x="16409" y="7477"/>
                  </a:lnTo>
                  <a:lnTo>
                    <a:pt x="16398" y="7549"/>
                  </a:lnTo>
                  <a:lnTo>
                    <a:pt x="16385" y="7620"/>
                  </a:lnTo>
                  <a:lnTo>
                    <a:pt x="16371" y="7692"/>
                  </a:lnTo>
                  <a:lnTo>
                    <a:pt x="16356" y="7762"/>
                  </a:lnTo>
                  <a:lnTo>
                    <a:pt x="16339" y="7834"/>
                  </a:lnTo>
                  <a:lnTo>
                    <a:pt x="16322" y="7904"/>
                  </a:lnTo>
                  <a:lnTo>
                    <a:pt x="16304" y="7976"/>
                  </a:lnTo>
                  <a:lnTo>
                    <a:pt x="16284" y="8046"/>
                  </a:lnTo>
                  <a:lnTo>
                    <a:pt x="16263" y="8117"/>
                  </a:lnTo>
                  <a:lnTo>
                    <a:pt x="16241" y="8186"/>
                  </a:lnTo>
                  <a:lnTo>
                    <a:pt x="16218" y="8257"/>
                  </a:lnTo>
                  <a:lnTo>
                    <a:pt x="16194" y="8327"/>
                  </a:lnTo>
                  <a:lnTo>
                    <a:pt x="16168" y="8397"/>
                  </a:lnTo>
                  <a:lnTo>
                    <a:pt x="16142" y="8466"/>
                  </a:lnTo>
                  <a:lnTo>
                    <a:pt x="16114" y="8535"/>
                  </a:lnTo>
                  <a:lnTo>
                    <a:pt x="16084" y="8605"/>
                  </a:lnTo>
                  <a:lnTo>
                    <a:pt x="16054" y="8673"/>
                  </a:lnTo>
                  <a:lnTo>
                    <a:pt x="16023" y="8741"/>
                  </a:lnTo>
                  <a:lnTo>
                    <a:pt x="15990" y="8810"/>
                  </a:lnTo>
                  <a:lnTo>
                    <a:pt x="15957" y="8878"/>
                  </a:lnTo>
                  <a:lnTo>
                    <a:pt x="15922" y="8945"/>
                  </a:lnTo>
                  <a:lnTo>
                    <a:pt x="15886" y="9014"/>
                  </a:lnTo>
                  <a:lnTo>
                    <a:pt x="15849" y="9081"/>
                  </a:lnTo>
                  <a:lnTo>
                    <a:pt x="15810" y="9147"/>
                  </a:lnTo>
                  <a:lnTo>
                    <a:pt x="15771" y="9214"/>
                  </a:lnTo>
                  <a:lnTo>
                    <a:pt x="15730" y="9281"/>
                  </a:lnTo>
                  <a:lnTo>
                    <a:pt x="15689" y="9347"/>
                  </a:lnTo>
                  <a:lnTo>
                    <a:pt x="15646" y="9412"/>
                  </a:lnTo>
                  <a:lnTo>
                    <a:pt x="15602" y="9477"/>
                  </a:lnTo>
                  <a:lnTo>
                    <a:pt x="15557" y="9542"/>
                  </a:lnTo>
                  <a:lnTo>
                    <a:pt x="15510" y="9607"/>
                  </a:lnTo>
                  <a:lnTo>
                    <a:pt x="15463" y="9671"/>
                  </a:lnTo>
                  <a:lnTo>
                    <a:pt x="15414" y="9735"/>
                  </a:lnTo>
                  <a:lnTo>
                    <a:pt x="15365" y="9798"/>
                  </a:lnTo>
                  <a:lnTo>
                    <a:pt x="15314" y="9861"/>
                  </a:lnTo>
                  <a:lnTo>
                    <a:pt x="15262" y="9924"/>
                  </a:lnTo>
                  <a:lnTo>
                    <a:pt x="15209" y="9986"/>
                  </a:lnTo>
                  <a:lnTo>
                    <a:pt x="15154" y="10048"/>
                  </a:lnTo>
                  <a:lnTo>
                    <a:pt x="15099" y="10110"/>
                  </a:lnTo>
                  <a:lnTo>
                    <a:pt x="15042" y="10171"/>
                  </a:lnTo>
                  <a:lnTo>
                    <a:pt x="14984" y="10232"/>
                  </a:lnTo>
                  <a:lnTo>
                    <a:pt x="14926" y="10292"/>
                  </a:lnTo>
                  <a:lnTo>
                    <a:pt x="14866" y="10352"/>
                  </a:lnTo>
                  <a:lnTo>
                    <a:pt x="14805" y="10410"/>
                  </a:lnTo>
                  <a:lnTo>
                    <a:pt x="14743" y="10469"/>
                  </a:lnTo>
                  <a:lnTo>
                    <a:pt x="14680" y="10528"/>
                  </a:lnTo>
                  <a:lnTo>
                    <a:pt x="14615" y="10585"/>
                  </a:lnTo>
                  <a:lnTo>
                    <a:pt x="14549" y="10642"/>
                  </a:lnTo>
                  <a:lnTo>
                    <a:pt x="14482" y="10699"/>
                  </a:lnTo>
                  <a:lnTo>
                    <a:pt x="14415" y="10755"/>
                  </a:lnTo>
                  <a:lnTo>
                    <a:pt x="14345" y="10811"/>
                  </a:lnTo>
                  <a:lnTo>
                    <a:pt x="14276" y="10866"/>
                  </a:lnTo>
                  <a:lnTo>
                    <a:pt x="14204" y="10921"/>
                  </a:lnTo>
                  <a:lnTo>
                    <a:pt x="14132" y="10974"/>
                  </a:lnTo>
                  <a:lnTo>
                    <a:pt x="14059" y="11027"/>
                  </a:lnTo>
                  <a:lnTo>
                    <a:pt x="13984" y="11081"/>
                  </a:lnTo>
                  <a:lnTo>
                    <a:pt x="13908" y="11132"/>
                  </a:lnTo>
                  <a:lnTo>
                    <a:pt x="13831" y="11184"/>
                  </a:lnTo>
                  <a:lnTo>
                    <a:pt x="13831" y="111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E2FBA907-1D26-4767-94B9-DD9632A0F07B}"/>
                </a:ext>
              </a:extLst>
            </p:cNvPr>
            <p:cNvSpPr>
              <a:spLocks/>
            </p:cNvSpPr>
            <p:nvPr/>
          </p:nvSpPr>
          <p:spPr bwMode="auto">
            <a:xfrm>
              <a:off x="3746" y="1186"/>
              <a:ext cx="467" cy="467"/>
            </a:xfrm>
            <a:custGeom>
              <a:avLst/>
              <a:gdLst>
                <a:gd name="T0" fmla="*/ 2330 w 2335"/>
                <a:gd name="T1" fmla="*/ 1256 h 2332"/>
                <a:gd name="T2" fmla="*/ 2310 w 2335"/>
                <a:gd name="T3" fmla="*/ 1401 h 2332"/>
                <a:gd name="T4" fmla="*/ 2273 w 2335"/>
                <a:gd name="T5" fmla="*/ 1540 h 2332"/>
                <a:gd name="T6" fmla="*/ 2219 w 2335"/>
                <a:gd name="T7" fmla="*/ 1672 h 2332"/>
                <a:gd name="T8" fmla="*/ 2151 w 2335"/>
                <a:gd name="T9" fmla="*/ 1795 h 2332"/>
                <a:gd name="T10" fmla="*/ 2067 w 2335"/>
                <a:gd name="T11" fmla="*/ 1908 h 2332"/>
                <a:gd name="T12" fmla="*/ 1972 w 2335"/>
                <a:gd name="T13" fmla="*/ 2011 h 2332"/>
                <a:gd name="T14" fmla="*/ 1865 w 2335"/>
                <a:gd name="T15" fmla="*/ 2100 h 2332"/>
                <a:gd name="T16" fmla="*/ 1748 w 2335"/>
                <a:gd name="T17" fmla="*/ 2178 h 2332"/>
                <a:gd name="T18" fmla="*/ 1622 w 2335"/>
                <a:gd name="T19" fmla="*/ 2240 h 2332"/>
                <a:gd name="T20" fmla="*/ 1486 w 2335"/>
                <a:gd name="T21" fmla="*/ 2288 h 2332"/>
                <a:gd name="T22" fmla="*/ 1345 w 2335"/>
                <a:gd name="T23" fmla="*/ 2319 h 2332"/>
                <a:gd name="T24" fmla="*/ 1198 w 2335"/>
                <a:gd name="T25" fmla="*/ 2332 h 2332"/>
                <a:gd name="T26" fmla="*/ 1077 w 2335"/>
                <a:gd name="T27" fmla="*/ 2329 h 2332"/>
                <a:gd name="T28" fmla="*/ 932 w 2335"/>
                <a:gd name="T29" fmla="*/ 2309 h 2332"/>
                <a:gd name="T30" fmla="*/ 793 w 2335"/>
                <a:gd name="T31" fmla="*/ 2271 h 2332"/>
                <a:gd name="T32" fmla="*/ 661 w 2335"/>
                <a:gd name="T33" fmla="*/ 2218 h 2332"/>
                <a:gd name="T34" fmla="*/ 538 w 2335"/>
                <a:gd name="T35" fmla="*/ 2148 h 2332"/>
                <a:gd name="T36" fmla="*/ 425 w 2335"/>
                <a:gd name="T37" fmla="*/ 2066 h 2332"/>
                <a:gd name="T38" fmla="*/ 322 w 2335"/>
                <a:gd name="T39" fmla="*/ 1971 h 2332"/>
                <a:gd name="T40" fmla="*/ 232 w 2335"/>
                <a:gd name="T41" fmla="*/ 1864 h 2332"/>
                <a:gd name="T42" fmla="*/ 155 w 2335"/>
                <a:gd name="T43" fmla="*/ 1747 h 2332"/>
                <a:gd name="T44" fmla="*/ 92 w 2335"/>
                <a:gd name="T45" fmla="*/ 1620 h 2332"/>
                <a:gd name="T46" fmla="*/ 45 w 2335"/>
                <a:gd name="T47" fmla="*/ 1485 h 2332"/>
                <a:gd name="T48" fmla="*/ 14 w 2335"/>
                <a:gd name="T49" fmla="*/ 1343 h 2332"/>
                <a:gd name="T50" fmla="*/ 0 w 2335"/>
                <a:gd name="T51" fmla="*/ 1196 h 2332"/>
                <a:gd name="T52" fmla="*/ 3 w 2335"/>
                <a:gd name="T53" fmla="*/ 1076 h 2332"/>
                <a:gd name="T54" fmla="*/ 23 w 2335"/>
                <a:gd name="T55" fmla="*/ 931 h 2332"/>
                <a:gd name="T56" fmla="*/ 61 w 2335"/>
                <a:gd name="T57" fmla="*/ 792 h 2332"/>
                <a:gd name="T58" fmla="*/ 115 w 2335"/>
                <a:gd name="T59" fmla="*/ 660 h 2332"/>
                <a:gd name="T60" fmla="*/ 184 w 2335"/>
                <a:gd name="T61" fmla="*/ 537 h 2332"/>
                <a:gd name="T62" fmla="*/ 267 w 2335"/>
                <a:gd name="T63" fmla="*/ 424 h 2332"/>
                <a:gd name="T64" fmla="*/ 362 w 2335"/>
                <a:gd name="T65" fmla="*/ 322 h 2332"/>
                <a:gd name="T66" fmla="*/ 469 w 2335"/>
                <a:gd name="T67" fmla="*/ 232 h 2332"/>
                <a:gd name="T68" fmla="*/ 586 w 2335"/>
                <a:gd name="T69" fmla="*/ 154 h 2332"/>
                <a:gd name="T70" fmla="*/ 712 w 2335"/>
                <a:gd name="T71" fmla="*/ 92 h 2332"/>
                <a:gd name="T72" fmla="*/ 847 w 2335"/>
                <a:gd name="T73" fmla="*/ 44 h 2332"/>
                <a:gd name="T74" fmla="*/ 989 w 2335"/>
                <a:gd name="T75" fmla="*/ 13 h 2332"/>
                <a:gd name="T76" fmla="*/ 1137 w 2335"/>
                <a:gd name="T77" fmla="*/ 0 h 2332"/>
                <a:gd name="T78" fmla="*/ 1256 w 2335"/>
                <a:gd name="T79" fmla="*/ 3 h 2332"/>
                <a:gd name="T80" fmla="*/ 1403 w 2335"/>
                <a:gd name="T81" fmla="*/ 24 h 2332"/>
                <a:gd name="T82" fmla="*/ 1542 w 2335"/>
                <a:gd name="T83" fmla="*/ 61 h 2332"/>
                <a:gd name="T84" fmla="*/ 1673 w 2335"/>
                <a:gd name="T85" fmla="*/ 114 h 2332"/>
                <a:gd name="T86" fmla="*/ 1796 w 2335"/>
                <a:gd name="T87" fmla="*/ 184 h 2332"/>
                <a:gd name="T88" fmla="*/ 1909 w 2335"/>
                <a:gd name="T89" fmla="*/ 266 h 2332"/>
                <a:gd name="T90" fmla="*/ 2012 w 2335"/>
                <a:gd name="T91" fmla="*/ 361 h 2332"/>
                <a:gd name="T92" fmla="*/ 2103 w 2335"/>
                <a:gd name="T93" fmla="*/ 468 h 2332"/>
                <a:gd name="T94" fmla="*/ 2180 w 2335"/>
                <a:gd name="T95" fmla="*/ 585 h 2332"/>
                <a:gd name="T96" fmla="*/ 2243 w 2335"/>
                <a:gd name="T97" fmla="*/ 712 h 2332"/>
                <a:gd name="T98" fmla="*/ 2290 w 2335"/>
                <a:gd name="T99" fmla="*/ 847 h 2332"/>
                <a:gd name="T100" fmla="*/ 2321 w 2335"/>
                <a:gd name="T101" fmla="*/ 989 h 2332"/>
                <a:gd name="T102" fmla="*/ 2334 w 2335"/>
                <a:gd name="T103" fmla="*/ 1136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2">
                  <a:moveTo>
                    <a:pt x="2335" y="1166"/>
                  </a:moveTo>
                  <a:lnTo>
                    <a:pt x="2335" y="1166"/>
                  </a:lnTo>
                  <a:lnTo>
                    <a:pt x="2334" y="1196"/>
                  </a:lnTo>
                  <a:lnTo>
                    <a:pt x="2332" y="1226"/>
                  </a:lnTo>
                  <a:lnTo>
                    <a:pt x="2330" y="1256"/>
                  </a:lnTo>
                  <a:lnTo>
                    <a:pt x="2328" y="1286"/>
                  </a:lnTo>
                  <a:lnTo>
                    <a:pt x="2325" y="1315"/>
                  </a:lnTo>
                  <a:lnTo>
                    <a:pt x="2321" y="1343"/>
                  </a:lnTo>
                  <a:lnTo>
                    <a:pt x="2316" y="1372"/>
                  </a:lnTo>
                  <a:lnTo>
                    <a:pt x="2310" y="1401"/>
                  </a:lnTo>
                  <a:lnTo>
                    <a:pt x="2305" y="1430"/>
                  </a:lnTo>
                  <a:lnTo>
                    <a:pt x="2297" y="1458"/>
                  </a:lnTo>
                  <a:lnTo>
                    <a:pt x="2290" y="1485"/>
                  </a:lnTo>
                  <a:lnTo>
                    <a:pt x="2282" y="1513"/>
                  </a:lnTo>
                  <a:lnTo>
                    <a:pt x="2273" y="1540"/>
                  </a:lnTo>
                  <a:lnTo>
                    <a:pt x="2263" y="1568"/>
                  </a:lnTo>
                  <a:lnTo>
                    <a:pt x="2253" y="1594"/>
                  </a:lnTo>
                  <a:lnTo>
                    <a:pt x="2243" y="1620"/>
                  </a:lnTo>
                  <a:lnTo>
                    <a:pt x="2231" y="1647"/>
                  </a:lnTo>
                  <a:lnTo>
                    <a:pt x="2219" y="1672"/>
                  </a:lnTo>
                  <a:lnTo>
                    <a:pt x="2206" y="1697"/>
                  </a:lnTo>
                  <a:lnTo>
                    <a:pt x="2194" y="1722"/>
                  </a:lnTo>
                  <a:lnTo>
                    <a:pt x="2180" y="1747"/>
                  </a:lnTo>
                  <a:lnTo>
                    <a:pt x="2166" y="1770"/>
                  </a:lnTo>
                  <a:lnTo>
                    <a:pt x="2151" y="1795"/>
                  </a:lnTo>
                  <a:lnTo>
                    <a:pt x="2135" y="1819"/>
                  </a:lnTo>
                  <a:lnTo>
                    <a:pt x="2119" y="1841"/>
                  </a:lnTo>
                  <a:lnTo>
                    <a:pt x="2103" y="1864"/>
                  </a:lnTo>
                  <a:lnTo>
                    <a:pt x="2086" y="1886"/>
                  </a:lnTo>
                  <a:lnTo>
                    <a:pt x="2067" y="1908"/>
                  </a:lnTo>
                  <a:lnTo>
                    <a:pt x="2049" y="1930"/>
                  </a:lnTo>
                  <a:lnTo>
                    <a:pt x="2031" y="1950"/>
                  </a:lnTo>
                  <a:lnTo>
                    <a:pt x="2012" y="1971"/>
                  </a:lnTo>
                  <a:lnTo>
                    <a:pt x="1993" y="1990"/>
                  </a:lnTo>
                  <a:lnTo>
                    <a:pt x="1972" y="2011"/>
                  </a:lnTo>
                  <a:lnTo>
                    <a:pt x="1952" y="2030"/>
                  </a:lnTo>
                  <a:lnTo>
                    <a:pt x="1931" y="2048"/>
                  </a:lnTo>
                  <a:lnTo>
                    <a:pt x="1909" y="2066"/>
                  </a:lnTo>
                  <a:lnTo>
                    <a:pt x="1888" y="2083"/>
                  </a:lnTo>
                  <a:lnTo>
                    <a:pt x="1865" y="2100"/>
                  </a:lnTo>
                  <a:lnTo>
                    <a:pt x="1843" y="2117"/>
                  </a:lnTo>
                  <a:lnTo>
                    <a:pt x="1820" y="2133"/>
                  </a:lnTo>
                  <a:lnTo>
                    <a:pt x="1796" y="2148"/>
                  </a:lnTo>
                  <a:lnTo>
                    <a:pt x="1773" y="2163"/>
                  </a:lnTo>
                  <a:lnTo>
                    <a:pt x="1748" y="2178"/>
                  </a:lnTo>
                  <a:lnTo>
                    <a:pt x="1723" y="2191"/>
                  </a:lnTo>
                  <a:lnTo>
                    <a:pt x="1699" y="2205"/>
                  </a:lnTo>
                  <a:lnTo>
                    <a:pt x="1673" y="2218"/>
                  </a:lnTo>
                  <a:lnTo>
                    <a:pt x="1647" y="2230"/>
                  </a:lnTo>
                  <a:lnTo>
                    <a:pt x="1622" y="2240"/>
                  </a:lnTo>
                  <a:lnTo>
                    <a:pt x="1595" y="2252"/>
                  </a:lnTo>
                  <a:lnTo>
                    <a:pt x="1568" y="2262"/>
                  </a:lnTo>
                  <a:lnTo>
                    <a:pt x="1542" y="2271"/>
                  </a:lnTo>
                  <a:lnTo>
                    <a:pt x="1514" y="2280"/>
                  </a:lnTo>
                  <a:lnTo>
                    <a:pt x="1486" y="2288"/>
                  </a:lnTo>
                  <a:lnTo>
                    <a:pt x="1458" y="2296"/>
                  </a:lnTo>
                  <a:lnTo>
                    <a:pt x="1431" y="2302"/>
                  </a:lnTo>
                  <a:lnTo>
                    <a:pt x="1403" y="2309"/>
                  </a:lnTo>
                  <a:lnTo>
                    <a:pt x="1374" y="2314"/>
                  </a:lnTo>
                  <a:lnTo>
                    <a:pt x="1345" y="2319"/>
                  </a:lnTo>
                  <a:lnTo>
                    <a:pt x="1315" y="2324"/>
                  </a:lnTo>
                  <a:lnTo>
                    <a:pt x="1286" y="2327"/>
                  </a:lnTo>
                  <a:lnTo>
                    <a:pt x="1256" y="2329"/>
                  </a:lnTo>
                  <a:lnTo>
                    <a:pt x="1228" y="2331"/>
                  </a:lnTo>
                  <a:lnTo>
                    <a:pt x="1198" y="2332"/>
                  </a:lnTo>
                  <a:lnTo>
                    <a:pt x="1167" y="2332"/>
                  </a:lnTo>
                  <a:lnTo>
                    <a:pt x="1167" y="2332"/>
                  </a:lnTo>
                  <a:lnTo>
                    <a:pt x="1137" y="2332"/>
                  </a:lnTo>
                  <a:lnTo>
                    <a:pt x="1107" y="2331"/>
                  </a:lnTo>
                  <a:lnTo>
                    <a:pt x="1077" y="2329"/>
                  </a:lnTo>
                  <a:lnTo>
                    <a:pt x="1048" y="2327"/>
                  </a:lnTo>
                  <a:lnTo>
                    <a:pt x="1018" y="2324"/>
                  </a:lnTo>
                  <a:lnTo>
                    <a:pt x="989" y="2319"/>
                  </a:lnTo>
                  <a:lnTo>
                    <a:pt x="960" y="2314"/>
                  </a:lnTo>
                  <a:lnTo>
                    <a:pt x="932" y="2309"/>
                  </a:lnTo>
                  <a:lnTo>
                    <a:pt x="904" y="2302"/>
                  </a:lnTo>
                  <a:lnTo>
                    <a:pt x="875" y="2296"/>
                  </a:lnTo>
                  <a:lnTo>
                    <a:pt x="847" y="2288"/>
                  </a:lnTo>
                  <a:lnTo>
                    <a:pt x="820" y="2280"/>
                  </a:lnTo>
                  <a:lnTo>
                    <a:pt x="793" y="2271"/>
                  </a:lnTo>
                  <a:lnTo>
                    <a:pt x="766" y="2262"/>
                  </a:lnTo>
                  <a:lnTo>
                    <a:pt x="739" y="2252"/>
                  </a:lnTo>
                  <a:lnTo>
                    <a:pt x="712" y="2240"/>
                  </a:lnTo>
                  <a:lnTo>
                    <a:pt x="687" y="2230"/>
                  </a:lnTo>
                  <a:lnTo>
                    <a:pt x="661" y="2218"/>
                  </a:lnTo>
                  <a:lnTo>
                    <a:pt x="636" y="2205"/>
                  </a:lnTo>
                  <a:lnTo>
                    <a:pt x="611" y="2191"/>
                  </a:lnTo>
                  <a:lnTo>
                    <a:pt x="586" y="2178"/>
                  </a:lnTo>
                  <a:lnTo>
                    <a:pt x="562" y="2163"/>
                  </a:lnTo>
                  <a:lnTo>
                    <a:pt x="538" y="2148"/>
                  </a:lnTo>
                  <a:lnTo>
                    <a:pt x="515" y="2133"/>
                  </a:lnTo>
                  <a:lnTo>
                    <a:pt x="491" y="2117"/>
                  </a:lnTo>
                  <a:lnTo>
                    <a:pt x="469" y="2100"/>
                  </a:lnTo>
                  <a:lnTo>
                    <a:pt x="446" y="2083"/>
                  </a:lnTo>
                  <a:lnTo>
                    <a:pt x="425" y="2066"/>
                  </a:lnTo>
                  <a:lnTo>
                    <a:pt x="404" y="2048"/>
                  </a:lnTo>
                  <a:lnTo>
                    <a:pt x="382" y="2030"/>
                  </a:lnTo>
                  <a:lnTo>
                    <a:pt x="362" y="2011"/>
                  </a:lnTo>
                  <a:lnTo>
                    <a:pt x="342" y="1990"/>
                  </a:lnTo>
                  <a:lnTo>
                    <a:pt x="322" y="1971"/>
                  </a:lnTo>
                  <a:lnTo>
                    <a:pt x="303" y="1950"/>
                  </a:lnTo>
                  <a:lnTo>
                    <a:pt x="284" y="1930"/>
                  </a:lnTo>
                  <a:lnTo>
                    <a:pt x="267" y="1908"/>
                  </a:lnTo>
                  <a:lnTo>
                    <a:pt x="249" y="1886"/>
                  </a:lnTo>
                  <a:lnTo>
                    <a:pt x="232" y="1864"/>
                  </a:lnTo>
                  <a:lnTo>
                    <a:pt x="216" y="1841"/>
                  </a:lnTo>
                  <a:lnTo>
                    <a:pt x="200" y="1819"/>
                  </a:lnTo>
                  <a:lnTo>
                    <a:pt x="184" y="1795"/>
                  </a:lnTo>
                  <a:lnTo>
                    <a:pt x="169" y="1770"/>
                  </a:lnTo>
                  <a:lnTo>
                    <a:pt x="155" y="1747"/>
                  </a:lnTo>
                  <a:lnTo>
                    <a:pt x="141" y="1722"/>
                  </a:lnTo>
                  <a:lnTo>
                    <a:pt x="128" y="1697"/>
                  </a:lnTo>
                  <a:lnTo>
                    <a:pt x="115" y="1672"/>
                  </a:lnTo>
                  <a:lnTo>
                    <a:pt x="103" y="1647"/>
                  </a:lnTo>
                  <a:lnTo>
                    <a:pt x="92" y="1620"/>
                  </a:lnTo>
                  <a:lnTo>
                    <a:pt x="81" y="1594"/>
                  </a:lnTo>
                  <a:lnTo>
                    <a:pt x="70" y="1568"/>
                  </a:lnTo>
                  <a:lnTo>
                    <a:pt x="61" y="1540"/>
                  </a:lnTo>
                  <a:lnTo>
                    <a:pt x="52" y="1513"/>
                  </a:lnTo>
                  <a:lnTo>
                    <a:pt x="45" y="1485"/>
                  </a:lnTo>
                  <a:lnTo>
                    <a:pt x="36" y="1458"/>
                  </a:lnTo>
                  <a:lnTo>
                    <a:pt x="30" y="1430"/>
                  </a:lnTo>
                  <a:lnTo>
                    <a:pt x="23" y="1401"/>
                  </a:lnTo>
                  <a:lnTo>
                    <a:pt x="18" y="1372"/>
                  </a:lnTo>
                  <a:lnTo>
                    <a:pt x="14" y="1343"/>
                  </a:lnTo>
                  <a:lnTo>
                    <a:pt x="9" y="1315"/>
                  </a:lnTo>
                  <a:lnTo>
                    <a:pt x="6" y="1286"/>
                  </a:lnTo>
                  <a:lnTo>
                    <a:pt x="3" y="1256"/>
                  </a:lnTo>
                  <a:lnTo>
                    <a:pt x="1" y="1226"/>
                  </a:lnTo>
                  <a:lnTo>
                    <a:pt x="0" y="1196"/>
                  </a:lnTo>
                  <a:lnTo>
                    <a:pt x="0" y="1166"/>
                  </a:lnTo>
                  <a:lnTo>
                    <a:pt x="0" y="1166"/>
                  </a:lnTo>
                  <a:lnTo>
                    <a:pt x="0" y="1136"/>
                  </a:lnTo>
                  <a:lnTo>
                    <a:pt x="1" y="1106"/>
                  </a:lnTo>
                  <a:lnTo>
                    <a:pt x="3" y="1076"/>
                  </a:lnTo>
                  <a:lnTo>
                    <a:pt x="6" y="1047"/>
                  </a:lnTo>
                  <a:lnTo>
                    <a:pt x="9" y="1018"/>
                  </a:lnTo>
                  <a:lnTo>
                    <a:pt x="14" y="989"/>
                  </a:lnTo>
                  <a:lnTo>
                    <a:pt x="18" y="960"/>
                  </a:lnTo>
                  <a:lnTo>
                    <a:pt x="23" y="931"/>
                  </a:lnTo>
                  <a:lnTo>
                    <a:pt x="30" y="902"/>
                  </a:lnTo>
                  <a:lnTo>
                    <a:pt x="36" y="875"/>
                  </a:lnTo>
                  <a:lnTo>
                    <a:pt x="45" y="847"/>
                  </a:lnTo>
                  <a:lnTo>
                    <a:pt x="52" y="819"/>
                  </a:lnTo>
                  <a:lnTo>
                    <a:pt x="61" y="792"/>
                  </a:lnTo>
                  <a:lnTo>
                    <a:pt x="70" y="765"/>
                  </a:lnTo>
                  <a:lnTo>
                    <a:pt x="81" y="739"/>
                  </a:lnTo>
                  <a:lnTo>
                    <a:pt x="92" y="712"/>
                  </a:lnTo>
                  <a:lnTo>
                    <a:pt x="103" y="687"/>
                  </a:lnTo>
                  <a:lnTo>
                    <a:pt x="115" y="660"/>
                  </a:lnTo>
                  <a:lnTo>
                    <a:pt x="128" y="635"/>
                  </a:lnTo>
                  <a:lnTo>
                    <a:pt x="141" y="610"/>
                  </a:lnTo>
                  <a:lnTo>
                    <a:pt x="155" y="585"/>
                  </a:lnTo>
                  <a:lnTo>
                    <a:pt x="169" y="562"/>
                  </a:lnTo>
                  <a:lnTo>
                    <a:pt x="184" y="537"/>
                  </a:lnTo>
                  <a:lnTo>
                    <a:pt x="200" y="514"/>
                  </a:lnTo>
                  <a:lnTo>
                    <a:pt x="216" y="491"/>
                  </a:lnTo>
                  <a:lnTo>
                    <a:pt x="232" y="468"/>
                  </a:lnTo>
                  <a:lnTo>
                    <a:pt x="249" y="446"/>
                  </a:lnTo>
                  <a:lnTo>
                    <a:pt x="267" y="424"/>
                  </a:lnTo>
                  <a:lnTo>
                    <a:pt x="284" y="403"/>
                  </a:lnTo>
                  <a:lnTo>
                    <a:pt x="303" y="382"/>
                  </a:lnTo>
                  <a:lnTo>
                    <a:pt x="322" y="361"/>
                  </a:lnTo>
                  <a:lnTo>
                    <a:pt x="342" y="342"/>
                  </a:lnTo>
                  <a:lnTo>
                    <a:pt x="362" y="322"/>
                  </a:lnTo>
                  <a:lnTo>
                    <a:pt x="382" y="302"/>
                  </a:lnTo>
                  <a:lnTo>
                    <a:pt x="404" y="284"/>
                  </a:lnTo>
                  <a:lnTo>
                    <a:pt x="425" y="266"/>
                  </a:lnTo>
                  <a:lnTo>
                    <a:pt x="446" y="249"/>
                  </a:lnTo>
                  <a:lnTo>
                    <a:pt x="469" y="232"/>
                  </a:lnTo>
                  <a:lnTo>
                    <a:pt x="491" y="215"/>
                  </a:lnTo>
                  <a:lnTo>
                    <a:pt x="515" y="199"/>
                  </a:lnTo>
                  <a:lnTo>
                    <a:pt x="538" y="184"/>
                  </a:lnTo>
                  <a:lnTo>
                    <a:pt x="562" y="169"/>
                  </a:lnTo>
                  <a:lnTo>
                    <a:pt x="586" y="154"/>
                  </a:lnTo>
                  <a:lnTo>
                    <a:pt x="611" y="141"/>
                  </a:lnTo>
                  <a:lnTo>
                    <a:pt x="636" y="127"/>
                  </a:lnTo>
                  <a:lnTo>
                    <a:pt x="661" y="114"/>
                  </a:lnTo>
                  <a:lnTo>
                    <a:pt x="687" y="103"/>
                  </a:lnTo>
                  <a:lnTo>
                    <a:pt x="712" y="92"/>
                  </a:lnTo>
                  <a:lnTo>
                    <a:pt x="739" y="80"/>
                  </a:lnTo>
                  <a:lnTo>
                    <a:pt x="766" y="71"/>
                  </a:lnTo>
                  <a:lnTo>
                    <a:pt x="793" y="61"/>
                  </a:lnTo>
                  <a:lnTo>
                    <a:pt x="820" y="53"/>
                  </a:lnTo>
                  <a:lnTo>
                    <a:pt x="847" y="44"/>
                  </a:lnTo>
                  <a:lnTo>
                    <a:pt x="875" y="36"/>
                  </a:lnTo>
                  <a:lnTo>
                    <a:pt x="904" y="30"/>
                  </a:lnTo>
                  <a:lnTo>
                    <a:pt x="932" y="24"/>
                  </a:lnTo>
                  <a:lnTo>
                    <a:pt x="960" y="18"/>
                  </a:lnTo>
                  <a:lnTo>
                    <a:pt x="989" y="13"/>
                  </a:lnTo>
                  <a:lnTo>
                    <a:pt x="1018" y="9"/>
                  </a:lnTo>
                  <a:lnTo>
                    <a:pt x="1048" y="6"/>
                  </a:lnTo>
                  <a:lnTo>
                    <a:pt x="1077" y="3"/>
                  </a:lnTo>
                  <a:lnTo>
                    <a:pt x="1107" y="1"/>
                  </a:lnTo>
                  <a:lnTo>
                    <a:pt x="1137" y="0"/>
                  </a:lnTo>
                  <a:lnTo>
                    <a:pt x="1167" y="0"/>
                  </a:lnTo>
                  <a:lnTo>
                    <a:pt x="1167" y="0"/>
                  </a:lnTo>
                  <a:lnTo>
                    <a:pt x="1198" y="0"/>
                  </a:lnTo>
                  <a:lnTo>
                    <a:pt x="1228" y="1"/>
                  </a:lnTo>
                  <a:lnTo>
                    <a:pt x="1256" y="3"/>
                  </a:lnTo>
                  <a:lnTo>
                    <a:pt x="1286" y="6"/>
                  </a:lnTo>
                  <a:lnTo>
                    <a:pt x="1315" y="9"/>
                  </a:lnTo>
                  <a:lnTo>
                    <a:pt x="1345" y="13"/>
                  </a:lnTo>
                  <a:lnTo>
                    <a:pt x="1374" y="18"/>
                  </a:lnTo>
                  <a:lnTo>
                    <a:pt x="1403" y="24"/>
                  </a:lnTo>
                  <a:lnTo>
                    <a:pt x="1431" y="30"/>
                  </a:lnTo>
                  <a:lnTo>
                    <a:pt x="1458" y="36"/>
                  </a:lnTo>
                  <a:lnTo>
                    <a:pt x="1486" y="44"/>
                  </a:lnTo>
                  <a:lnTo>
                    <a:pt x="1514" y="53"/>
                  </a:lnTo>
                  <a:lnTo>
                    <a:pt x="1542" y="61"/>
                  </a:lnTo>
                  <a:lnTo>
                    <a:pt x="1568" y="71"/>
                  </a:lnTo>
                  <a:lnTo>
                    <a:pt x="1595" y="80"/>
                  </a:lnTo>
                  <a:lnTo>
                    <a:pt x="1622" y="92"/>
                  </a:lnTo>
                  <a:lnTo>
                    <a:pt x="1647" y="103"/>
                  </a:lnTo>
                  <a:lnTo>
                    <a:pt x="1673" y="114"/>
                  </a:lnTo>
                  <a:lnTo>
                    <a:pt x="1699" y="127"/>
                  </a:lnTo>
                  <a:lnTo>
                    <a:pt x="1723" y="141"/>
                  </a:lnTo>
                  <a:lnTo>
                    <a:pt x="1748" y="154"/>
                  </a:lnTo>
                  <a:lnTo>
                    <a:pt x="1773" y="169"/>
                  </a:lnTo>
                  <a:lnTo>
                    <a:pt x="1796" y="184"/>
                  </a:lnTo>
                  <a:lnTo>
                    <a:pt x="1820" y="199"/>
                  </a:lnTo>
                  <a:lnTo>
                    <a:pt x="1843" y="215"/>
                  </a:lnTo>
                  <a:lnTo>
                    <a:pt x="1865" y="232"/>
                  </a:lnTo>
                  <a:lnTo>
                    <a:pt x="1888" y="249"/>
                  </a:lnTo>
                  <a:lnTo>
                    <a:pt x="1909" y="266"/>
                  </a:lnTo>
                  <a:lnTo>
                    <a:pt x="1931" y="284"/>
                  </a:lnTo>
                  <a:lnTo>
                    <a:pt x="1952" y="302"/>
                  </a:lnTo>
                  <a:lnTo>
                    <a:pt x="1972" y="322"/>
                  </a:lnTo>
                  <a:lnTo>
                    <a:pt x="1993" y="342"/>
                  </a:lnTo>
                  <a:lnTo>
                    <a:pt x="2012" y="361"/>
                  </a:lnTo>
                  <a:lnTo>
                    <a:pt x="2031" y="382"/>
                  </a:lnTo>
                  <a:lnTo>
                    <a:pt x="2049" y="403"/>
                  </a:lnTo>
                  <a:lnTo>
                    <a:pt x="2067" y="424"/>
                  </a:lnTo>
                  <a:lnTo>
                    <a:pt x="2086" y="446"/>
                  </a:lnTo>
                  <a:lnTo>
                    <a:pt x="2103" y="468"/>
                  </a:lnTo>
                  <a:lnTo>
                    <a:pt x="2119" y="491"/>
                  </a:lnTo>
                  <a:lnTo>
                    <a:pt x="2135" y="514"/>
                  </a:lnTo>
                  <a:lnTo>
                    <a:pt x="2151" y="537"/>
                  </a:lnTo>
                  <a:lnTo>
                    <a:pt x="2166" y="562"/>
                  </a:lnTo>
                  <a:lnTo>
                    <a:pt x="2180" y="585"/>
                  </a:lnTo>
                  <a:lnTo>
                    <a:pt x="2194" y="610"/>
                  </a:lnTo>
                  <a:lnTo>
                    <a:pt x="2206" y="635"/>
                  </a:lnTo>
                  <a:lnTo>
                    <a:pt x="2219" y="660"/>
                  </a:lnTo>
                  <a:lnTo>
                    <a:pt x="2231" y="687"/>
                  </a:lnTo>
                  <a:lnTo>
                    <a:pt x="2243" y="712"/>
                  </a:lnTo>
                  <a:lnTo>
                    <a:pt x="2253" y="739"/>
                  </a:lnTo>
                  <a:lnTo>
                    <a:pt x="2263" y="765"/>
                  </a:lnTo>
                  <a:lnTo>
                    <a:pt x="2273" y="792"/>
                  </a:lnTo>
                  <a:lnTo>
                    <a:pt x="2282" y="819"/>
                  </a:lnTo>
                  <a:lnTo>
                    <a:pt x="2290" y="847"/>
                  </a:lnTo>
                  <a:lnTo>
                    <a:pt x="2297" y="875"/>
                  </a:lnTo>
                  <a:lnTo>
                    <a:pt x="2305" y="902"/>
                  </a:lnTo>
                  <a:lnTo>
                    <a:pt x="2310" y="931"/>
                  </a:lnTo>
                  <a:lnTo>
                    <a:pt x="2316" y="960"/>
                  </a:lnTo>
                  <a:lnTo>
                    <a:pt x="2321" y="989"/>
                  </a:lnTo>
                  <a:lnTo>
                    <a:pt x="2325" y="1018"/>
                  </a:lnTo>
                  <a:lnTo>
                    <a:pt x="2328" y="1047"/>
                  </a:lnTo>
                  <a:lnTo>
                    <a:pt x="2330" y="1076"/>
                  </a:lnTo>
                  <a:lnTo>
                    <a:pt x="2332" y="1106"/>
                  </a:lnTo>
                  <a:lnTo>
                    <a:pt x="2334"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5E004D43-A674-4F02-8B0F-CF38A0F09AF4}"/>
                </a:ext>
              </a:extLst>
            </p:cNvPr>
            <p:cNvSpPr>
              <a:spLocks/>
            </p:cNvSpPr>
            <p:nvPr/>
          </p:nvSpPr>
          <p:spPr bwMode="auto">
            <a:xfrm>
              <a:off x="4436" y="1186"/>
              <a:ext cx="467" cy="467"/>
            </a:xfrm>
            <a:custGeom>
              <a:avLst/>
              <a:gdLst>
                <a:gd name="T0" fmla="*/ 2332 w 2335"/>
                <a:gd name="T1" fmla="*/ 1256 h 2332"/>
                <a:gd name="T2" fmla="*/ 2311 w 2335"/>
                <a:gd name="T3" fmla="*/ 1401 h 2332"/>
                <a:gd name="T4" fmla="*/ 2274 w 2335"/>
                <a:gd name="T5" fmla="*/ 1540 h 2332"/>
                <a:gd name="T6" fmla="*/ 2220 w 2335"/>
                <a:gd name="T7" fmla="*/ 1672 h 2332"/>
                <a:gd name="T8" fmla="*/ 2151 w 2335"/>
                <a:gd name="T9" fmla="*/ 1795 h 2332"/>
                <a:gd name="T10" fmla="*/ 2069 w 2335"/>
                <a:gd name="T11" fmla="*/ 1908 h 2332"/>
                <a:gd name="T12" fmla="*/ 1973 w 2335"/>
                <a:gd name="T13" fmla="*/ 2011 h 2332"/>
                <a:gd name="T14" fmla="*/ 1866 w 2335"/>
                <a:gd name="T15" fmla="*/ 2100 h 2332"/>
                <a:gd name="T16" fmla="*/ 1748 w 2335"/>
                <a:gd name="T17" fmla="*/ 2178 h 2332"/>
                <a:gd name="T18" fmla="*/ 1622 w 2335"/>
                <a:gd name="T19" fmla="*/ 2240 h 2332"/>
                <a:gd name="T20" fmla="*/ 1488 w 2335"/>
                <a:gd name="T21" fmla="*/ 2288 h 2332"/>
                <a:gd name="T22" fmla="*/ 1346 w 2335"/>
                <a:gd name="T23" fmla="*/ 2319 h 2332"/>
                <a:gd name="T24" fmla="*/ 1198 w 2335"/>
                <a:gd name="T25" fmla="*/ 2332 h 2332"/>
                <a:gd name="T26" fmla="*/ 1078 w 2335"/>
                <a:gd name="T27" fmla="*/ 2329 h 2332"/>
                <a:gd name="T28" fmla="*/ 933 w 2335"/>
                <a:gd name="T29" fmla="*/ 2309 h 2332"/>
                <a:gd name="T30" fmla="*/ 793 w 2335"/>
                <a:gd name="T31" fmla="*/ 2271 h 2332"/>
                <a:gd name="T32" fmla="*/ 662 w 2335"/>
                <a:gd name="T33" fmla="*/ 2218 h 2332"/>
                <a:gd name="T34" fmla="*/ 539 w 2335"/>
                <a:gd name="T35" fmla="*/ 2148 h 2332"/>
                <a:gd name="T36" fmla="*/ 425 w 2335"/>
                <a:gd name="T37" fmla="*/ 2066 h 2332"/>
                <a:gd name="T38" fmla="*/ 323 w 2335"/>
                <a:gd name="T39" fmla="*/ 1971 h 2332"/>
                <a:gd name="T40" fmla="*/ 232 w 2335"/>
                <a:gd name="T41" fmla="*/ 1864 h 2332"/>
                <a:gd name="T42" fmla="*/ 155 w 2335"/>
                <a:gd name="T43" fmla="*/ 1747 h 2332"/>
                <a:gd name="T44" fmla="*/ 92 w 2335"/>
                <a:gd name="T45" fmla="*/ 1620 h 2332"/>
                <a:gd name="T46" fmla="*/ 45 w 2335"/>
                <a:gd name="T47" fmla="*/ 1485 h 2332"/>
                <a:gd name="T48" fmla="*/ 14 w 2335"/>
                <a:gd name="T49" fmla="*/ 1343 h 2332"/>
                <a:gd name="T50" fmla="*/ 1 w 2335"/>
                <a:gd name="T51" fmla="*/ 1196 h 2332"/>
                <a:gd name="T52" fmla="*/ 4 w 2335"/>
                <a:gd name="T53" fmla="*/ 1076 h 2332"/>
                <a:gd name="T54" fmla="*/ 25 w 2335"/>
                <a:gd name="T55" fmla="*/ 931 h 2332"/>
                <a:gd name="T56" fmla="*/ 62 w 2335"/>
                <a:gd name="T57" fmla="*/ 792 h 2332"/>
                <a:gd name="T58" fmla="*/ 116 w 2335"/>
                <a:gd name="T59" fmla="*/ 660 h 2332"/>
                <a:gd name="T60" fmla="*/ 184 w 2335"/>
                <a:gd name="T61" fmla="*/ 537 h 2332"/>
                <a:gd name="T62" fmla="*/ 267 w 2335"/>
                <a:gd name="T63" fmla="*/ 424 h 2332"/>
                <a:gd name="T64" fmla="*/ 362 w 2335"/>
                <a:gd name="T65" fmla="*/ 322 h 2332"/>
                <a:gd name="T66" fmla="*/ 469 w 2335"/>
                <a:gd name="T67" fmla="*/ 232 h 2332"/>
                <a:gd name="T68" fmla="*/ 587 w 2335"/>
                <a:gd name="T69" fmla="*/ 154 h 2332"/>
                <a:gd name="T70" fmla="*/ 713 w 2335"/>
                <a:gd name="T71" fmla="*/ 92 h 2332"/>
                <a:gd name="T72" fmla="*/ 849 w 2335"/>
                <a:gd name="T73" fmla="*/ 44 h 2332"/>
                <a:gd name="T74" fmla="*/ 990 w 2335"/>
                <a:gd name="T75" fmla="*/ 13 h 2332"/>
                <a:gd name="T76" fmla="*/ 1137 w 2335"/>
                <a:gd name="T77" fmla="*/ 0 h 2332"/>
                <a:gd name="T78" fmla="*/ 1258 w 2335"/>
                <a:gd name="T79" fmla="*/ 3 h 2332"/>
                <a:gd name="T80" fmla="*/ 1403 w 2335"/>
                <a:gd name="T81" fmla="*/ 24 h 2332"/>
                <a:gd name="T82" fmla="*/ 1542 w 2335"/>
                <a:gd name="T83" fmla="*/ 61 h 2332"/>
                <a:gd name="T84" fmla="*/ 1674 w 2335"/>
                <a:gd name="T85" fmla="*/ 114 h 2332"/>
                <a:gd name="T86" fmla="*/ 1796 w 2335"/>
                <a:gd name="T87" fmla="*/ 184 h 2332"/>
                <a:gd name="T88" fmla="*/ 1910 w 2335"/>
                <a:gd name="T89" fmla="*/ 266 h 2332"/>
                <a:gd name="T90" fmla="*/ 2012 w 2335"/>
                <a:gd name="T91" fmla="*/ 361 h 2332"/>
                <a:gd name="T92" fmla="*/ 2103 w 2335"/>
                <a:gd name="T93" fmla="*/ 468 h 2332"/>
                <a:gd name="T94" fmla="*/ 2180 w 2335"/>
                <a:gd name="T95" fmla="*/ 585 h 2332"/>
                <a:gd name="T96" fmla="*/ 2243 w 2335"/>
                <a:gd name="T97" fmla="*/ 712 h 2332"/>
                <a:gd name="T98" fmla="*/ 2291 w 2335"/>
                <a:gd name="T99" fmla="*/ 847 h 2332"/>
                <a:gd name="T100" fmla="*/ 2321 w 2335"/>
                <a:gd name="T101" fmla="*/ 989 h 2332"/>
                <a:gd name="T102" fmla="*/ 2335 w 2335"/>
                <a:gd name="T103" fmla="*/ 1136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2">
                  <a:moveTo>
                    <a:pt x="2335" y="1166"/>
                  </a:moveTo>
                  <a:lnTo>
                    <a:pt x="2335" y="1166"/>
                  </a:lnTo>
                  <a:lnTo>
                    <a:pt x="2335" y="1196"/>
                  </a:lnTo>
                  <a:lnTo>
                    <a:pt x="2334" y="1226"/>
                  </a:lnTo>
                  <a:lnTo>
                    <a:pt x="2332" y="1256"/>
                  </a:lnTo>
                  <a:lnTo>
                    <a:pt x="2329" y="1286"/>
                  </a:lnTo>
                  <a:lnTo>
                    <a:pt x="2325" y="1315"/>
                  </a:lnTo>
                  <a:lnTo>
                    <a:pt x="2321" y="1343"/>
                  </a:lnTo>
                  <a:lnTo>
                    <a:pt x="2317" y="1372"/>
                  </a:lnTo>
                  <a:lnTo>
                    <a:pt x="2311" y="1401"/>
                  </a:lnTo>
                  <a:lnTo>
                    <a:pt x="2305" y="1430"/>
                  </a:lnTo>
                  <a:lnTo>
                    <a:pt x="2299" y="1458"/>
                  </a:lnTo>
                  <a:lnTo>
                    <a:pt x="2291" y="1485"/>
                  </a:lnTo>
                  <a:lnTo>
                    <a:pt x="2283" y="1513"/>
                  </a:lnTo>
                  <a:lnTo>
                    <a:pt x="2274" y="1540"/>
                  </a:lnTo>
                  <a:lnTo>
                    <a:pt x="2264" y="1568"/>
                  </a:lnTo>
                  <a:lnTo>
                    <a:pt x="2254" y="1594"/>
                  </a:lnTo>
                  <a:lnTo>
                    <a:pt x="2243" y="1620"/>
                  </a:lnTo>
                  <a:lnTo>
                    <a:pt x="2231" y="1647"/>
                  </a:lnTo>
                  <a:lnTo>
                    <a:pt x="2220" y="1672"/>
                  </a:lnTo>
                  <a:lnTo>
                    <a:pt x="2207" y="1697"/>
                  </a:lnTo>
                  <a:lnTo>
                    <a:pt x="2194" y="1722"/>
                  </a:lnTo>
                  <a:lnTo>
                    <a:pt x="2180" y="1747"/>
                  </a:lnTo>
                  <a:lnTo>
                    <a:pt x="2166" y="1770"/>
                  </a:lnTo>
                  <a:lnTo>
                    <a:pt x="2151" y="1795"/>
                  </a:lnTo>
                  <a:lnTo>
                    <a:pt x="2135" y="1819"/>
                  </a:lnTo>
                  <a:lnTo>
                    <a:pt x="2119" y="1841"/>
                  </a:lnTo>
                  <a:lnTo>
                    <a:pt x="2103" y="1864"/>
                  </a:lnTo>
                  <a:lnTo>
                    <a:pt x="2086" y="1886"/>
                  </a:lnTo>
                  <a:lnTo>
                    <a:pt x="2069" y="1908"/>
                  </a:lnTo>
                  <a:lnTo>
                    <a:pt x="2051" y="1930"/>
                  </a:lnTo>
                  <a:lnTo>
                    <a:pt x="2032" y="1950"/>
                  </a:lnTo>
                  <a:lnTo>
                    <a:pt x="2012" y="1971"/>
                  </a:lnTo>
                  <a:lnTo>
                    <a:pt x="1993" y="1990"/>
                  </a:lnTo>
                  <a:lnTo>
                    <a:pt x="1973" y="2011"/>
                  </a:lnTo>
                  <a:lnTo>
                    <a:pt x="1952" y="2030"/>
                  </a:lnTo>
                  <a:lnTo>
                    <a:pt x="1931" y="2048"/>
                  </a:lnTo>
                  <a:lnTo>
                    <a:pt x="1910" y="2066"/>
                  </a:lnTo>
                  <a:lnTo>
                    <a:pt x="1888" y="2083"/>
                  </a:lnTo>
                  <a:lnTo>
                    <a:pt x="1866" y="2100"/>
                  </a:lnTo>
                  <a:lnTo>
                    <a:pt x="1843" y="2117"/>
                  </a:lnTo>
                  <a:lnTo>
                    <a:pt x="1820" y="2133"/>
                  </a:lnTo>
                  <a:lnTo>
                    <a:pt x="1796" y="2148"/>
                  </a:lnTo>
                  <a:lnTo>
                    <a:pt x="1773" y="2163"/>
                  </a:lnTo>
                  <a:lnTo>
                    <a:pt x="1748" y="2178"/>
                  </a:lnTo>
                  <a:lnTo>
                    <a:pt x="1724" y="2191"/>
                  </a:lnTo>
                  <a:lnTo>
                    <a:pt x="1699" y="2205"/>
                  </a:lnTo>
                  <a:lnTo>
                    <a:pt x="1674" y="2218"/>
                  </a:lnTo>
                  <a:lnTo>
                    <a:pt x="1648" y="2230"/>
                  </a:lnTo>
                  <a:lnTo>
                    <a:pt x="1622" y="2240"/>
                  </a:lnTo>
                  <a:lnTo>
                    <a:pt x="1596" y="2252"/>
                  </a:lnTo>
                  <a:lnTo>
                    <a:pt x="1569" y="2262"/>
                  </a:lnTo>
                  <a:lnTo>
                    <a:pt x="1542" y="2271"/>
                  </a:lnTo>
                  <a:lnTo>
                    <a:pt x="1514" y="2280"/>
                  </a:lnTo>
                  <a:lnTo>
                    <a:pt x="1488" y="2288"/>
                  </a:lnTo>
                  <a:lnTo>
                    <a:pt x="1460" y="2296"/>
                  </a:lnTo>
                  <a:lnTo>
                    <a:pt x="1431" y="2302"/>
                  </a:lnTo>
                  <a:lnTo>
                    <a:pt x="1403" y="2309"/>
                  </a:lnTo>
                  <a:lnTo>
                    <a:pt x="1374" y="2314"/>
                  </a:lnTo>
                  <a:lnTo>
                    <a:pt x="1346" y="2319"/>
                  </a:lnTo>
                  <a:lnTo>
                    <a:pt x="1317" y="2324"/>
                  </a:lnTo>
                  <a:lnTo>
                    <a:pt x="1287" y="2327"/>
                  </a:lnTo>
                  <a:lnTo>
                    <a:pt x="1258" y="2329"/>
                  </a:lnTo>
                  <a:lnTo>
                    <a:pt x="1228" y="2331"/>
                  </a:lnTo>
                  <a:lnTo>
                    <a:pt x="1198" y="2332"/>
                  </a:lnTo>
                  <a:lnTo>
                    <a:pt x="1168" y="2332"/>
                  </a:lnTo>
                  <a:lnTo>
                    <a:pt x="1168" y="2332"/>
                  </a:lnTo>
                  <a:lnTo>
                    <a:pt x="1137" y="2332"/>
                  </a:lnTo>
                  <a:lnTo>
                    <a:pt x="1107" y="2331"/>
                  </a:lnTo>
                  <a:lnTo>
                    <a:pt x="1078" y="2329"/>
                  </a:lnTo>
                  <a:lnTo>
                    <a:pt x="1048" y="2327"/>
                  </a:lnTo>
                  <a:lnTo>
                    <a:pt x="1020" y="2324"/>
                  </a:lnTo>
                  <a:lnTo>
                    <a:pt x="990" y="2319"/>
                  </a:lnTo>
                  <a:lnTo>
                    <a:pt x="961" y="2314"/>
                  </a:lnTo>
                  <a:lnTo>
                    <a:pt x="933" y="2309"/>
                  </a:lnTo>
                  <a:lnTo>
                    <a:pt x="904" y="2302"/>
                  </a:lnTo>
                  <a:lnTo>
                    <a:pt x="876" y="2296"/>
                  </a:lnTo>
                  <a:lnTo>
                    <a:pt x="849" y="2288"/>
                  </a:lnTo>
                  <a:lnTo>
                    <a:pt x="821" y="2280"/>
                  </a:lnTo>
                  <a:lnTo>
                    <a:pt x="793" y="2271"/>
                  </a:lnTo>
                  <a:lnTo>
                    <a:pt x="766" y="2262"/>
                  </a:lnTo>
                  <a:lnTo>
                    <a:pt x="740" y="2252"/>
                  </a:lnTo>
                  <a:lnTo>
                    <a:pt x="713" y="2240"/>
                  </a:lnTo>
                  <a:lnTo>
                    <a:pt x="687" y="2230"/>
                  </a:lnTo>
                  <a:lnTo>
                    <a:pt x="662" y="2218"/>
                  </a:lnTo>
                  <a:lnTo>
                    <a:pt x="636" y="2205"/>
                  </a:lnTo>
                  <a:lnTo>
                    <a:pt x="611" y="2191"/>
                  </a:lnTo>
                  <a:lnTo>
                    <a:pt x="587" y="2178"/>
                  </a:lnTo>
                  <a:lnTo>
                    <a:pt x="562" y="2163"/>
                  </a:lnTo>
                  <a:lnTo>
                    <a:pt x="539" y="2148"/>
                  </a:lnTo>
                  <a:lnTo>
                    <a:pt x="515" y="2133"/>
                  </a:lnTo>
                  <a:lnTo>
                    <a:pt x="492" y="2117"/>
                  </a:lnTo>
                  <a:lnTo>
                    <a:pt x="469" y="2100"/>
                  </a:lnTo>
                  <a:lnTo>
                    <a:pt x="447" y="2083"/>
                  </a:lnTo>
                  <a:lnTo>
                    <a:pt x="425" y="2066"/>
                  </a:lnTo>
                  <a:lnTo>
                    <a:pt x="404" y="2048"/>
                  </a:lnTo>
                  <a:lnTo>
                    <a:pt x="383" y="2030"/>
                  </a:lnTo>
                  <a:lnTo>
                    <a:pt x="362" y="2011"/>
                  </a:lnTo>
                  <a:lnTo>
                    <a:pt x="342" y="1990"/>
                  </a:lnTo>
                  <a:lnTo>
                    <a:pt x="323" y="1971"/>
                  </a:lnTo>
                  <a:lnTo>
                    <a:pt x="304" y="1950"/>
                  </a:lnTo>
                  <a:lnTo>
                    <a:pt x="285" y="1930"/>
                  </a:lnTo>
                  <a:lnTo>
                    <a:pt x="267" y="1908"/>
                  </a:lnTo>
                  <a:lnTo>
                    <a:pt x="249" y="1886"/>
                  </a:lnTo>
                  <a:lnTo>
                    <a:pt x="232" y="1864"/>
                  </a:lnTo>
                  <a:lnTo>
                    <a:pt x="216" y="1841"/>
                  </a:lnTo>
                  <a:lnTo>
                    <a:pt x="200" y="1819"/>
                  </a:lnTo>
                  <a:lnTo>
                    <a:pt x="184" y="1795"/>
                  </a:lnTo>
                  <a:lnTo>
                    <a:pt x="169" y="1770"/>
                  </a:lnTo>
                  <a:lnTo>
                    <a:pt x="155" y="1747"/>
                  </a:lnTo>
                  <a:lnTo>
                    <a:pt x="141" y="1722"/>
                  </a:lnTo>
                  <a:lnTo>
                    <a:pt x="128" y="1697"/>
                  </a:lnTo>
                  <a:lnTo>
                    <a:pt x="116" y="1672"/>
                  </a:lnTo>
                  <a:lnTo>
                    <a:pt x="104" y="1647"/>
                  </a:lnTo>
                  <a:lnTo>
                    <a:pt x="92" y="1620"/>
                  </a:lnTo>
                  <a:lnTo>
                    <a:pt x="81" y="1594"/>
                  </a:lnTo>
                  <a:lnTo>
                    <a:pt x="72" y="1568"/>
                  </a:lnTo>
                  <a:lnTo>
                    <a:pt x="62" y="1540"/>
                  </a:lnTo>
                  <a:lnTo>
                    <a:pt x="53" y="1513"/>
                  </a:lnTo>
                  <a:lnTo>
                    <a:pt x="45" y="1485"/>
                  </a:lnTo>
                  <a:lnTo>
                    <a:pt x="38" y="1458"/>
                  </a:lnTo>
                  <a:lnTo>
                    <a:pt x="30" y="1430"/>
                  </a:lnTo>
                  <a:lnTo>
                    <a:pt x="25" y="1401"/>
                  </a:lnTo>
                  <a:lnTo>
                    <a:pt x="18" y="1372"/>
                  </a:lnTo>
                  <a:lnTo>
                    <a:pt x="14" y="1343"/>
                  </a:lnTo>
                  <a:lnTo>
                    <a:pt x="10" y="1315"/>
                  </a:lnTo>
                  <a:lnTo>
                    <a:pt x="7" y="1286"/>
                  </a:lnTo>
                  <a:lnTo>
                    <a:pt x="4" y="1256"/>
                  </a:lnTo>
                  <a:lnTo>
                    <a:pt x="2" y="1226"/>
                  </a:lnTo>
                  <a:lnTo>
                    <a:pt x="1" y="1196"/>
                  </a:lnTo>
                  <a:lnTo>
                    <a:pt x="0" y="1166"/>
                  </a:lnTo>
                  <a:lnTo>
                    <a:pt x="0" y="1166"/>
                  </a:lnTo>
                  <a:lnTo>
                    <a:pt x="1" y="1136"/>
                  </a:lnTo>
                  <a:lnTo>
                    <a:pt x="2" y="1106"/>
                  </a:lnTo>
                  <a:lnTo>
                    <a:pt x="4" y="1076"/>
                  </a:lnTo>
                  <a:lnTo>
                    <a:pt x="7" y="1047"/>
                  </a:lnTo>
                  <a:lnTo>
                    <a:pt x="10" y="1018"/>
                  </a:lnTo>
                  <a:lnTo>
                    <a:pt x="14" y="989"/>
                  </a:lnTo>
                  <a:lnTo>
                    <a:pt x="18" y="960"/>
                  </a:lnTo>
                  <a:lnTo>
                    <a:pt x="25" y="931"/>
                  </a:lnTo>
                  <a:lnTo>
                    <a:pt x="30" y="902"/>
                  </a:lnTo>
                  <a:lnTo>
                    <a:pt x="38" y="875"/>
                  </a:lnTo>
                  <a:lnTo>
                    <a:pt x="45" y="847"/>
                  </a:lnTo>
                  <a:lnTo>
                    <a:pt x="53" y="819"/>
                  </a:lnTo>
                  <a:lnTo>
                    <a:pt x="62" y="792"/>
                  </a:lnTo>
                  <a:lnTo>
                    <a:pt x="72" y="765"/>
                  </a:lnTo>
                  <a:lnTo>
                    <a:pt x="81" y="739"/>
                  </a:lnTo>
                  <a:lnTo>
                    <a:pt x="92" y="712"/>
                  </a:lnTo>
                  <a:lnTo>
                    <a:pt x="104" y="687"/>
                  </a:lnTo>
                  <a:lnTo>
                    <a:pt x="116" y="660"/>
                  </a:lnTo>
                  <a:lnTo>
                    <a:pt x="128" y="635"/>
                  </a:lnTo>
                  <a:lnTo>
                    <a:pt x="141" y="610"/>
                  </a:lnTo>
                  <a:lnTo>
                    <a:pt x="155" y="585"/>
                  </a:lnTo>
                  <a:lnTo>
                    <a:pt x="169" y="562"/>
                  </a:lnTo>
                  <a:lnTo>
                    <a:pt x="184" y="537"/>
                  </a:lnTo>
                  <a:lnTo>
                    <a:pt x="200" y="514"/>
                  </a:lnTo>
                  <a:lnTo>
                    <a:pt x="216" y="491"/>
                  </a:lnTo>
                  <a:lnTo>
                    <a:pt x="232" y="468"/>
                  </a:lnTo>
                  <a:lnTo>
                    <a:pt x="249" y="446"/>
                  </a:lnTo>
                  <a:lnTo>
                    <a:pt x="267" y="424"/>
                  </a:lnTo>
                  <a:lnTo>
                    <a:pt x="285" y="403"/>
                  </a:lnTo>
                  <a:lnTo>
                    <a:pt x="304" y="382"/>
                  </a:lnTo>
                  <a:lnTo>
                    <a:pt x="323" y="361"/>
                  </a:lnTo>
                  <a:lnTo>
                    <a:pt x="342" y="342"/>
                  </a:lnTo>
                  <a:lnTo>
                    <a:pt x="362" y="322"/>
                  </a:lnTo>
                  <a:lnTo>
                    <a:pt x="383" y="302"/>
                  </a:lnTo>
                  <a:lnTo>
                    <a:pt x="404" y="284"/>
                  </a:lnTo>
                  <a:lnTo>
                    <a:pt x="425" y="266"/>
                  </a:lnTo>
                  <a:lnTo>
                    <a:pt x="447" y="249"/>
                  </a:lnTo>
                  <a:lnTo>
                    <a:pt x="469" y="232"/>
                  </a:lnTo>
                  <a:lnTo>
                    <a:pt x="492" y="215"/>
                  </a:lnTo>
                  <a:lnTo>
                    <a:pt x="515" y="199"/>
                  </a:lnTo>
                  <a:lnTo>
                    <a:pt x="539" y="184"/>
                  </a:lnTo>
                  <a:lnTo>
                    <a:pt x="562" y="169"/>
                  </a:lnTo>
                  <a:lnTo>
                    <a:pt x="587" y="154"/>
                  </a:lnTo>
                  <a:lnTo>
                    <a:pt x="611" y="141"/>
                  </a:lnTo>
                  <a:lnTo>
                    <a:pt x="636" y="127"/>
                  </a:lnTo>
                  <a:lnTo>
                    <a:pt x="662" y="114"/>
                  </a:lnTo>
                  <a:lnTo>
                    <a:pt x="687" y="103"/>
                  </a:lnTo>
                  <a:lnTo>
                    <a:pt x="713" y="92"/>
                  </a:lnTo>
                  <a:lnTo>
                    <a:pt x="740" y="80"/>
                  </a:lnTo>
                  <a:lnTo>
                    <a:pt x="766" y="71"/>
                  </a:lnTo>
                  <a:lnTo>
                    <a:pt x="793" y="61"/>
                  </a:lnTo>
                  <a:lnTo>
                    <a:pt x="821" y="53"/>
                  </a:lnTo>
                  <a:lnTo>
                    <a:pt x="849" y="44"/>
                  </a:lnTo>
                  <a:lnTo>
                    <a:pt x="876" y="36"/>
                  </a:lnTo>
                  <a:lnTo>
                    <a:pt x="904" y="30"/>
                  </a:lnTo>
                  <a:lnTo>
                    <a:pt x="933" y="24"/>
                  </a:lnTo>
                  <a:lnTo>
                    <a:pt x="961" y="18"/>
                  </a:lnTo>
                  <a:lnTo>
                    <a:pt x="990" y="13"/>
                  </a:lnTo>
                  <a:lnTo>
                    <a:pt x="1020" y="9"/>
                  </a:lnTo>
                  <a:lnTo>
                    <a:pt x="1048" y="6"/>
                  </a:lnTo>
                  <a:lnTo>
                    <a:pt x="1078" y="3"/>
                  </a:lnTo>
                  <a:lnTo>
                    <a:pt x="1107" y="1"/>
                  </a:lnTo>
                  <a:lnTo>
                    <a:pt x="1137" y="0"/>
                  </a:lnTo>
                  <a:lnTo>
                    <a:pt x="1168" y="0"/>
                  </a:lnTo>
                  <a:lnTo>
                    <a:pt x="1168" y="0"/>
                  </a:lnTo>
                  <a:lnTo>
                    <a:pt x="1198" y="0"/>
                  </a:lnTo>
                  <a:lnTo>
                    <a:pt x="1228" y="1"/>
                  </a:lnTo>
                  <a:lnTo>
                    <a:pt x="1258" y="3"/>
                  </a:lnTo>
                  <a:lnTo>
                    <a:pt x="1287" y="6"/>
                  </a:lnTo>
                  <a:lnTo>
                    <a:pt x="1317" y="9"/>
                  </a:lnTo>
                  <a:lnTo>
                    <a:pt x="1346" y="13"/>
                  </a:lnTo>
                  <a:lnTo>
                    <a:pt x="1374" y="18"/>
                  </a:lnTo>
                  <a:lnTo>
                    <a:pt x="1403" y="24"/>
                  </a:lnTo>
                  <a:lnTo>
                    <a:pt x="1431" y="30"/>
                  </a:lnTo>
                  <a:lnTo>
                    <a:pt x="1460" y="36"/>
                  </a:lnTo>
                  <a:lnTo>
                    <a:pt x="1488" y="44"/>
                  </a:lnTo>
                  <a:lnTo>
                    <a:pt x="1514" y="53"/>
                  </a:lnTo>
                  <a:lnTo>
                    <a:pt x="1542" y="61"/>
                  </a:lnTo>
                  <a:lnTo>
                    <a:pt x="1569" y="71"/>
                  </a:lnTo>
                  <a:lnTo>
                    <a:pt x="1596" y="80"/>
                  </a:lnTo>
                  <a:lnTo>
                    <a:pt x="1622" y="92"/>
                  </a:lnTo>
                  <a:lnTo>
                    <a:pt x="1648" y="103"/>
                  </a:lnTo>
                  <a:lnTo>
                    <a:pt x="1674" y="114"/>
                  </a:lnTo>
                  <a:lnTo>
                    <a:pt x="1699" y="127"/>
                  </a:lnTo>
                  <a:lnTo>
                    <a:pt x="1724" y="141"/>
                  </a:lnTo>
                  <a:lnTo>
                    <a:pt x="1748" y="154"/>
                  </a:lnTo>
                  <a:lnTo>
                    <a:pt x="1773" y="169"/>
                  </a:lnTo>
                  <a:lnTo>
                    <a:pt x="1796" y="184"/>
                  </a:lnTo>
                  <a:lnTo>
                    <a:pt x="1820" y="199"/>
                  </a:lnTo>
                  <a:lnTo>
                    <a:pt x="1843" y="215"/>
                  </a:lnTo>
                  <a:lnTo>
                    <a:pt x="1866" y="232"/>
                  </a:lnTo>
                  <a:lnTo>
                    <a:pt x="1888" y="249"/>
                  </a:lnTo>
                  <a:lnTo>
                    <a:pt x="1910" y="266"/>
                  </a:lnTo>
                  <a:lnTo>
                    <a:pt x="1931" y="284"/>
                  </a:lnTo>
                  <a:lnTo>
                    <a:pt x="1952" y="302"/>
                  </a:lnTo>
                  <a:lnTo>
                    <a:pt x="1973" y="322"/>
                  </a:lnTo>
                  <a:lnTo>
                    <a:pt x="1993" y="342"/>
                  </a:lnTo>
                  <a:lnTo>
                    <a:pt x="2012" y="361"/>
                  </a:lnTo>
                  <a:lnTo>
                    <a:pt x="2032" y="382"/>
                  </a:lnTo>
                  <a:lnTo>
                    <a:pt x="2051" y="403"/>
                  </a:lnTo>
                  <a:lnTo>
                    <a:pt x="2069" y="424"/>
                  </a:lnTo>
                  <a:lnTo>
                    <a:pt x="2086" y="446"/>
                  </a:lnTo>
                  <a:lnTo>
                    <a:pt x="2103" y="468"/>
                  </a:lnTo>
                  <a:lnTo>
                    <a:pt x="2119" y="491"/>
                  </a:lnTo>
                  <a:lnTo>
                    <a:pt x="2135" y="514"/>
                  </a:lnTo>
                  <a:lnTo>
                    <a:pt x="2151" y="537"/>
                  </a:lnTo>
                  <a:lnTo>
                    <a:pt x="2166" y="562"/>
                  </a:lnTo>
                  <a:lnTo>
                    <a:pt x="2180" y="585"/>
                  </a:lnTo>
                  <a:lnTo>
                    <a:pt x="2194" y="610"/>
                  </a:lnTo>
                  <a:lnTo>
                    <a:pt x="2207" y="635"/>
                  </a:lnTo>
                  <a:lnTo>
                    <a:pt x="2220" y="660"/>
                  </a:lnTo>
                  <a:lnTo>
                    <a:pt x="2231" y="687"/>
                  </a:lnTo>
                  <a:lnTo>
                    <a:pt x="2243" y="712"/>
                  </a:lnTo>
                  <a:lnTo>
                    <a:pt x="2254" y="739"/>
                  </a:lnTo>
                  <a:lnTo>
                    <a:pt x="2264" y="765"/>
                  </a:lnTo>
                  <a:lnTo>
                    <a:pt x="2274" y="792"/>
                  </a:lnTo>
                  <a:lnTo>
                    <a:pt x="2283" y="819"/>
                  </a:lnTo>
                  <a:lnTo>
                    <a:pt x="2291" y="847"/>
                  </a:lnTo>
                  <a:lnTo>
                    <a:pt x="2299" y="875"/>
                  </a:lnTo>
                  <a:lnTo>
                    <a:pt x="2305" y="902"/>
                  </a:lnTo>
                  <a:lnTo>
                    <a:pt x="2311" y="931"/>
                  </a:lnTo>
                  <a:lnTo>
                    <a:pt x="2317" y="960"/>
                  </a:lnTo>
                  <a:lnTo>
                    <a:pt x="2321" y="989"/>
                  </a:lnTo>
                  <a:lnTo>
                    <a:pt x="2325" y="1018"/>
                  </a:lnTo>
                  <a:lnTo>
                    <a:pt x="2329" y="1047"/>
                  </a:lnTo>
                  <a:lnTo>
                    <a:pt x="2332" y="1076"/>
                  </a:lnTo>
                  <a:lnTo>
                    <a:pt x="2334" y="1106"/>
                  </a:lnTo>
                  <a:lnTo>
                    <a:pt x="2335"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B9562337-0606-49ED-B307-A35643DA5CDC}"/>
                </a:ext>
              </a:extLst>
            </p:cNvPr>
            <p:cNvSpPr>
              <a:spLocks/>
            </p:cNvSpPr>
            <p:nvPr/>
          </p:nvSpPr>
          <p:spPr bwMode="auto">
            <a:xfrm>
              <a:off x="5116" y="1184"/>
              <a:ext cx="467" cy="467"/>
            </a:xfrm>
            <a:custGeom>
              <a:avLst/>
              <a:gdLst>
                <a:gd name="T0" fmla="*/ 2331 w 2335"/>
                <a:gd name="T1" fmla="*/ 1255 h 2333"/>
                <a:gd name="T2" fmla="*/ 2311 w 2335"/>
                <a:gd name="T3" fmla="*/ 1400 h 2333"/>
                <a:gd name="T4" fmla="*/ 2273 w 2335"/>
                <a:gd name="T5" fmla="*/ 1540 h 2333"/>
                <a:gd name="T6" fmla="*/ 2220 w 2335"/>
                <a:gd name="T7" fmla="*/ 1672 h 2333"/>
                <a:gd name="T8" fmla="*/ 2150 w 2335"/>
                <a:gd name="T9" fmla="*/ 1794 h 2333"/>
                <a:gd name="T10" fmla="*/ 2068 w 2335"/>
                <a:gd name="T11" fmla="*/ 1908 h 2333"/>
                <a:gd name="T12" fmla="*/ 1973 w 2335"/>
                <a:gd name="T13" fmla="*/ 2010 h 2333"/>
                <a:gd name="T14" fmla="*/ 1866 w 2335"/>
                <a:gd name="T15" fmla="*/ 2101 h 2333"/>
                <a:gd name="T16" fmla="*/ 1749 w 2335"/>
                <a:gd name="T17" fmla="*/ 2178 h 2333"/>
                <a:gd name="T18" fmla="*/ 1621 w 2335"/>
                <a:gd name="T19" fmla="*/ 2241 h 2333"/>
                <a:gd name="T20" fmla="*/ 1487 w 2335"/>
                <a:gd name="T21" fmla="*/ 2288 h 2333"/>
                <a:gd name="T22" fmla="*/ 1346 w 2335"/>
                <a:gd name="T23" fmla="*/ 2319 h 2333"/>
                <a:gd name="T24" fmla="*/ 1197 w 2335"/>
                <a:gd name="T25" fmla="*/ 2331 h 2333"/>
                <a:gd name="T26" fmla="*/ 1077 w 2335"/>
                <a:gd name="T27" fmla="*/ 2328 h 2333"/>
                <a:gd name="T28" fmla="*/ 932 w 2335"/>
                <a:gd name="T29" fmla="*/ 2308 h 2333"/>
                <a:gd name="T30" fmla="*/ 793 w 2335"/>
                <a:gd name="T31" fmla="*/ 2271 h 2333"/>
                <a:gd name="T32" fmla="*/ 662 w 2335"/>
                <a:gd name="T33" fmla="*/ 2217 h 2333"/>
                <a:gd name="T34" fmla="*/ 538 w 2335"/>
                <a:gd name="T35" fmla="*/ 2149 h 2333"/>
                <a:gd name="T36" fmla="*/ 425 w 2335"/>
                <a:gd name="T37" fmla="*/ 2066 h 2333"/>
                <a:gd name="T38" fmla="*/ 323 w 2335"/>
                <a:gd name="T39" fmla="*/ 1971 h 2333"/>
                <a:gd name="T40" fmla="*/ 232 w 2335"/>
                <a:gd name="T41" fmla="*/ 1864 h 2333"/>
                <a:gd name="T42" fmla="*/ 155 w 2335"/>
                <a:gd name="T43" fmla="*/ 1746 h 2333"/>
                <a:gd name="T44" fmla="*/ 92 w 2335"/>
                <a:gd name="T45" fmla="*/ 1620 h 2333"/>
                <a:gd name="T46" fmla="*/ 44 w 2335"/>
                <a:gd name="T47" fmla="*/ 1485 h 2333"/>
                <a:gd name="T48" fmla="*/ 13 w 2335"/>
                <a:gd name="T49" fmla="*/ 1344 h 2333"/>
                <a:gd name="T50" fmla="*/ 0 w 2335"/>
                <a:gd name="T51" fmla="*/ 1196 h 2333"/>
                <a:gd name="T52" fmla="*/ 4 w 2335"/>
                <a:gd name="T53" fmla="*/ 1076 h 2333"/>
                <a:gd name="T54" fmla="*/ 24 w 2335"/>
                <a:gd name="T55" fmla="*/ 931 h 2333"/>
                <a:gd name="T56" fmla="*/ 61 w 2335"/>
                <a:gd name="T57" fmla="*/ 792 h 2333"/>
                <a:gd name="T58" fmla="*/ 116 w 2335"/>
                <a:gd name="T59" fmla="*/ 661 h 2333"/>
                <a:gd name="T60" fmla="*/ 184 w 2335"/>
                <a:gd name="T61" fmla="*/ 538 h 2333"/>
                <a:gd name="T62" fmla="*/ 266 w 2335"/>
                <a:gd name="T63" fmla="*/ 425 h 2333"/>
                <a:gd name="T64" fmla="*/ 363 w 2335"/>
                <a:gd name="T65" fmla="*/ 322 h 2333"/>
                <a:gd name="T66" fmla="*/ 469 w 2335"/>
                <a:gd name="T67" fmla="*/ 231 h 2333"/>
                <a:gd name="T68" fmla="*/ 587 w 2335"/>
                <a:gd name="T69" fmla="*/ 154 h 2333"/>
                <a:gd name="T70" fmla="*/ 713 w 2335"/>
                <a:gd name="T71" fmla="*/ 91 h 2333"/>
                <a:gd name="T72" fmla="*/ 848 w 2335"/>
                <a:gd name="T73" fmla="*/ 43 h 2333"/>
                <a:gd name="T74" fmla="*/ 990 w 2335"/>
                <a:gd name="T75" fmla="*/ 13 h 2333"/>
                <a:gd name="T76" fmla="*/ 1137 w 2335"/>
                <a:gd name="T77" fmla="*/ 0 h 2333"/>
                <a:gd name="T78" fmla="*/ 1257 w 2335"/>
                <a:gd name="T79" fmla="*/ 3 h 2333"/>
                <a:gd name="T80" fmla="*/ 1402 w 2335"/>
                <a:gd name="T81" fmla="*/ 23 h 2333"/>
                <a:gd name="T82" fmla="*/ 1542 w 2335"/>
                <a:gd name="T83" fmla="*/ 60 h 2333"/>
                <a:gd name="T84" fmla="*/ 1674 w 2335"/>
                <a:gd name="T85" fmla="*/ 115 h 2333"/>
                <a:gd name="T86" fmla="*/ 1797 w 2335"/>
                <a:gd name="T87" fmla="*/ 183 h 2333"/>
                <a:gd name="T88" fmla="*/ 1910 w 2335"/>
                <a:gd name="T89" fmla="*/ 265 h 2333"/>
                <a:gd name="T90" fmla="*/ 2012 w 2335"/>
                <a:gd name="T91" fmla="*/ 362 h 2333"/>
                <a:gd name="T92" fmla="*/ 2103 w 2335"/>
                <a:gd name="T93" fmla="*/ 468 h 2333"/>
                <a:gd name="T94" fmla="*/ 2180 w 2335"/>
                <a:gd name="T95" fmla="*/ 586 h 2333"/>
                <a:gd name="T96" fmla="*/ 2243 w 2335"/>
                <a:gd name="T97" fmla="*/ 712 h 2333"/>
                <a:gd name="T98" fmla="*/ 2290 w 2335"/>
                <a:gd name="T99" fmla="*/ 846 h 2333"/>
                <a:gd name="T100" fmla="*/ 2321 w 2335"/>
                <a:gd name="T101" fmla="*/ 988 h 2333"/>
                <a:gd name="T102" fmla="*/ 2334 w 2335"/>
                <a:gd name="T103" fmla="*/ 1136 h 2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3">
                  <a:moveTo>
                    <a:pt x="2335" y="1166"/>
                  </a:moveTo>
                  <a:lnTo>
                    <a:pt x="2335" y="1166"/>
                  </a:lnTo>
                  <a:lnTo>
                    <a:pt x="2334" y="1196"/>
                  </a:lnTo>
                  <a:lnTo>
                    <a:pt x="2333" y="1226"/>
                  </a:lnTo>
                  <a:lnTo>
                    <a:pt x="2331" y="1255"/>
                  </a:lnTo>
                  <a:lnTo>
                    <a:pt x="2329" y="1285"/>
                  </a:lnTo>
                  <a:lnTo>
                    <a:pt x="2326" y="1314"/>
                  </a:lnTo>
                  <a:lnTo>
                    <a:pt x="2321" y="1344"/>
                  </a:lnTo>
                  <a:lnTo>
                    <a:pt x="2316" y="1373"/>
                  </a:lnTo>
                  <a:lnTo>
                    <a:pt x="2311" y="1400"/>
                  </a:lnTo>
                  <a:lnTo>
                    <a:pt x="2305" y="1429"/>
                  </a:lnTo>
                  <a:lnTo>
                    <a:pt x="2298" y="1457"/>
                  </a:lnTo>
                  <a:lnTo>
                    <a:pt x="2290" y="1485"/>
                  </a:lnTo>
                  <a:lnTo>
                    <a:pt x="2282" y="1513"/>
                  </a:lnTo>
                  <a:lnTo>
                    <a:pt x="2273" y="1540"/>
                  </a:lnTo>
                  <a:lnTo>
                    <a:pt x="2264" y="1567"/>
                  </a:lnTo>
                  <a:lnTo>
                    <a:pt x="2254" y="1594"/>
                  </a:lnTo>
                  <a:lnTo>
                    <a:pt x="2243" y="1620"/>
                  </a:lnTo>
                  <a:lnTo>
                    <a:pt x="2232" y="1646"/>
                  </a:lnTo>
                  <a:lnTo>
                    <a:pt x="2220" y="1672"/>
                  </a:lnTo>
                  <a:lnTo>
                    <a:pt x="2207" y="1697"/>
                  </a:lnTo>
                  <a:lnTo>
                    <a:pt x="2194" y="1722"/>
                  </a:lnTo>
                  <a:lnTo>
                    <a:pt x="2180" y="1746"/>
                  </a:lnTo>
                  <a:lnTo>
                    <a:pt x="2165" y="1771"/>
                  </a:lnTo>
                  <a:lnTo>
                    <a:pt x="2150" y="1794"/>
                  </a:lnTo>
                  <a:lnTo>
                    <a:pt x="2135" y="1818"/>
                  </a:lnTo>
                  <a:lnTo>
                    <a:pt x="2119" y="1841"/>
                  </a:lnTo>
                  <a:lnTo>
                    <a:pt x="2103" y="1864"/>
                  </a:lnTo>
                  <a:lnTo>
                    <a:pt x="2086" y="1886"/>
                  </a:lnTo>
                  <a:lnTo>
                    <a:pt x="2068" y="1908"/>
                  </a:lnTo>
                  <a:lnTo>
                    <a:pt x="2050" y="1929"/>
                  </a:lnTo>
                  <a:lnTo>
                    <a:pt x="2032" y="1950"/>
                  </a:lnTo>
                  <a:lnTo>
                    <a:pt x="2012" y="1971"/>
                  </a:lnTo>
                  <a:lnTo>
                    <a:pt x="1993" y="1991"/>
                  </a:lnTo>
                  <a:lnTo>
                    <a:pt x="1973" y="2010"/>
                  </a:lnTo>
                  <a:lnTo>
                    <a:pt x="1953" y="2029"/>
                  </a:lnTo>
                  <a:lnTo>
                    <a:pt x="1931" y="2047"/>
                  </a:lnTo>
                  <a:lnTo>
                    <a:pt x="1910" y="2066"/>
                  </a:lnTo>
                  <a:lnTo>
                    <a:pt x="1889" y="2084"/>
                  </a:lnTo>
                  <a:lnTo>
                    <a:pt x="1866" y="2101"/>
                  </a:lnTo>
                  <a:lnTo>
                    <a:pt x="1844" y="2117"/>
                  </a:lnTo>
                  <a:lnTo>
                    <a:pt x="1820" y="2133"/>
                  </a:lnTo>
                  <a:lnTo>
                    <a:pt x="1797" y="2149"/>
                  </a:lnTo>
                  <a:lnTo>
                    <a:pt x="1773" y="2164"/>
                  </a:lnTo>
                  <a:lnTo>
                    <a:pt x="1749" y="2178"/>
                  </a:lnTo>
                  <a:lnTo>
                    <a:pt x="1724" y="2192"/>
                  </a:lnTo>
                  <a:lnTo>
                    <a:pt x="1698" y="2204"/>
                  </a:lnTo>
                  <a:lnTo>
                    <a:pt x="1674" y="2217"/>
                  </a:lnTo>
                  <a:lnTo>
                    <a:pt x="1648" y="2229"/>
                  </a:lnTo>
                  <a:lnTo>
                    <a:pt x="1621" y="2241"/>
                  </a:lnTo>
                  <a:lnTo>
                    <a:pt x="1596" y="2251"/>
                  </a:lnTo>
                  <a:lnTo>
                    <a:pt x="1569" y="2261"/>
                  </a:lnTo>
                  <a:lnTo>
                    <a:pt x="1542" y="2271"/>
                  </a:lnTo>
                  <a:lnTo>
                    <a:pt x="1515" y="2280"/>
                  </a:lnTo>
                  <a:lnTo>
                    <a:pt x="1487" y="2288"/>
                  </a:lnTo>
                  <a:lnTo>
                    <a:pt x="1459" y="2295"/>
                  </a:lnTo>
                  <a:lnTo>
                    <a:pt x="1431" y="2303"/>
                  </a:lnTo>
                  <a:lnTo>
                    <a:pt x="1402" y="2308"/>
                  </a:lnTo>
                  <a:lnTo>
                    <a:pt x="1375" y="2314"/>
                  </a:lnTo>
                  <a:lnTo>
                    <a:pt x="1346" y="2319"/>
                  </a:lnTo>
                  <a:lnTo>
                    <a:pt x="1316" y="2323"/>
                  </a:lnTo>
                  <a:lnTo>
                    <a:pt x="1287" y="2326"/>
                  </a:lnTo>
                  <a:lnTo>
                    <a:pt x="1257" y="2328"/>
                  </a:lnTo>
                  <a:lnTo>
                    <a:pt x="1227" y="2330"/>
                  </a:lnTo>
                  <a:lnTo>
                    <a:pt x="1197" y="2331"/>
                  </a:lnTo>
                  <a:lnTo>
                    <a:pt x="1167" y="2333"/>
                  </a:lnTo>
                  <a:lnTo>
                    <a:pt x="1167" y="2333"/>
                  </a:lnTo>
                  <a:lnTo>
                    <a:pt x="1137" y="2331"/>
                  </a:lnTo>
                  <a:lnTo>
                    <a:pt x="1107" y="2330"/>
                  </a:lnTo>
                  <a:lnTo>
                    <a:pt x="1077" y="2328"/>
                  </a:lnTo>
                  <a:lnTo>
                    <a:pt x="1049" y="2326"/>
                  </a:lnTo>
                  <a:lnTo>
                    <a:pt x="1019" y="2323"/>
                  </a:lnTo>
                  <a:lnTo>
                    <a:pt x="990" y="2319"/>
                  </a:lnTo>
                  <a:lnTo>
                    <a:pt x="961" y="2314"/>
                  </a:lnTo>
                  <a:lnTo>
                    <a:pt x="932" y="2308"/>
                  </a:lnTo>
                  <a:lnTo>
                    <a:pt x="904" y="2303"/>
                  </a:lnTo>
                  <a:lnTo>
                    <a:pt x="876" y="2295"/>
                  </a:lnTo>
                  <a:lnTo>
                    <a:pt x="848" y="2288"/>
                  </a:lnTo>
                  <a:lnTo>
                    <a:pt x="820" y="2280"/>
                  </a:lnTo>
                  <a:lnTo>
                    <a:pt x="793" y="2271"/>
                  </a:lnTo>
                  <a:lnTo>
                    <a:pt x="767" y="2261"/>
                  </a:lnTo>
                  <a:lnTo>
                    <a:pt x="740" y="2251"/>
                  </a:lnTo>
                  <a:lnTo>
                    <a:pt x="713" y="2241"/>
                  </a:lnTo>
                  <a:lnTo>
                    <a:pt x="687" y="2229"/>
                  </a:lnTo>
                  <a:lnTo>
                    <a:pt x="662" y="2217"/>
                  </a:lnTo>
                  <a:lnTo>
                    <a:pt x="636" y="2204"/>
                  </a:lnTo>
                  <a:lnTo>
                    <a:pt x="612" y="2192"/>
                  </a:lnTo>
                  <a:lnTo>
                    <a:pt x="587" y="2178"/>
                  </a:lnTo>
                  <a:lnTo>
                    <a:pt x="562" y="2164"/>
                  </a:lnTo>
                  <a:lnTo>
                    <a:pt x="538" y="2149"/>
                  </a:lnTo>
                  <a:lnTo>
                    <a:pt x="514" y="2133"/>
                  </a:lnTo>
                  <a:lnTo>
                    <a:pt x="492" y="2117"/>
                  </a:lnTo>
                  <a:lnTo>
                    <a:pt x="469" y="2101"/>
                  </a:lnTo>
                  <a:lnTo>
                    <a:pt x="447" y="2084"/>
                  </a:lnTo>
                  <a:lnTo>
                    <a:pt x="425" y="2066"/>
                  </a:lnTo>
                  <a:lnTo>
                    <a:pt x="403" y="2047"/>
                  </a:lnTo>
                  <a:lnTo>
                    <a:pt x="383" y="2029"/>
                  </a:lnTo>
                  <a:lnTo>
                    <a:pt x="363" y="2010"/>
                  </a:lnTo>
                  <a:lnTo>
                    <a:pt x="342" y="1991"/>
                  </a:lnTo>
                  <a:lnTo>
                    <a:pt x="323" y="1971"/>
                  </a:lnTo>
                  <a:lnTo>
                    <a:pt x="304" y="1950"/>
                  </a:lnTo>
                  <a:lnTo>
                    <a:pt x="285" y="1929"/>
                  </a:lnTo>
                  <a:lnTo>
                    <a:pt x="266" y="1908"/>
                  </a:lnTo>
                  <a:lnTo>
                    <a:pt x="249" y="1886"/>
                  </a:lnTo>
                  <a:lnTo>
                    <a:pt x="232" y="1864"/>
                  </a:lnTo>
                  <a:lnTo>
                    <a:pt x="215" y="1841"/>
                  </a:lnTo>
                  <a:lnTo>
                    <a:pt x="199" y="1818"/>
                  </a:lnTo>
                  <a:lnTo>
                    <a:pt x="184" y="1794"/>
                  </a:lnTo>
                  <a:lnTo>
                    <a:pt x="169" y="1771"/>
                  </a:lnTo>
                  <a:lnTo>
                    <a:pt x="155" y="1746"/>
                  </a:lnTo>
                  <a:lnTo>
                    <a:pt x="141" y="1722"/>
                  </a:lnTo>
                  <a:lnTo>
                    <a:pt x="128" y="1697"/>
                  </a:lnTo>
                  <a:lnTo>
                    <a:pt x="116" y="1672"/>
                  </a:lnTo>
                  <a:lnTo>
                    <a:pt x="103" y="1646"/>
                  </a:lnTo>
                  <a:lnTo>
                    <a:pt x="92" y="1620"/>
                  </a:lnTo>
                  <a:lnTo>
                    <a:pt x="82" y="1594"/>
                  </a:lnTo>
                  <a:lnTo>
                    <a:pt x="71" y="1567"/>
                  </a:lnTo>
                  <a:lnTo>
                    <a:pt x="61" y="1540"/>
                  </a:lnTo>
                  <a:lnTo>
                    <a:pt x="53" y="1513"/>
                  </a:lnTo>
                  <a:lnTo>
                    <a:pt x="44" y="1485"/>
                  </a:lnTo>
                  <a:lnTo>
                    <a:pt x="37" y="1457"/>
                  </a:lnTo>
                  <a:lnTo>
                    <a:pt x="30" y="1429"/>
                  </a:lnTo>
                  <a:lnTo>
                    <a:pt x="24" y="1400"/>
                  </a:lnTo>
                  <a:lnTo>
                    <a:pt x="19" y="1373"/>
                  </a:lnTo>
                  <a:lnTo>
                    <a:pt x="13" y="1344"/>
                  </a:lnTo>
                  <a:lnTo>
                    <a:pt x="10" y="1314"/>
                  </a:lnTo>
                  <a:lnTo>
                    <a:pt x="7" y="1285"/>
                  </a:lnTo>
                  <a:lnTo>
                    <a:pt x="4" y="1255"/>
                  </a:lnTo>
                  <a:lnTo>
                    <a:pt x="1" y="1226"/>
                  </a:lnTo>
                  <a:lnTo>
                    <a:pt x="0" y="1196"/>
                  </a:lnTo>
                  <a:lnTo>
                    <a:pt x="0" y="1166"/>
                  </a:lnTo>
                  <a:lnTo>
                    <a:pt x="0" y="1166"/>
                  </a:lnTo>
                  <a:lnTo>
                    <a:pt x="0" y="1136"/>
                  </a:lnTo>
                  <a:lnTo>
                    <a:pt x="1" y="1106"/>
                  </a:lnTo>
                  <a:lnTo>
                    <a:pt x="4" y="1076"/>
                  </a:lnTo>
                  <a:lnTo>
                    <a:pt x="7" y="1047"/>
                  </a:lnTo>
                  <a:lnTo>
                    <a:pt x="10" y="1017"/>
                  </a:lnTo>
                  <a:lnTo>
                    <a:pt x="13" y="988"/>
                  </a:lnTo>
                  <a:lnTo>
                    <a:pt x="19" y="959"/>
                  </a:lnTo>
                  <a:lnTo>
                    <a:pt x="24" y="931"/>
                  </a:lnTo>
                  <a:lnTo>
                    <a:pt x="30" y="903"/>
                  </a:lnTo>
                  <a:lnTo>
                    <a:pt x="37" y="874"/>
                  </a:lnTo>
                  <a:lnTo>
                    <a:pt x="44" y="846"/>
                  </a:lnTo>
                  <a:lnTo>
                    <a:pt x="53" y="820"/>
                  </a:lnTo>
                  <a:lnTo>
                    <a:pt x="61" y="792"/>
                  </a:lnTo>
                  <a:lnTo>
                    <a:pt x="71" y="765"/>
                  </a:lnTo>
                  <a:lnTo>
                    <a:pt x="82" y="738"/>
                  </a:lnTo>
                  <a:lnTo>
                    <a:pt x="92" y="712"/>
                  </a:lnTo>
                  <a:lnTo>
                    <a:pt x="103" y="686"/>
                  </a:lnTo>
                  <a:lnTo>
                    <a:pt x="116" y="661"/>
                  </a:lnTo>
                  <a:lnTo>
                    <a:pt x="128" y="635"/>
                  </a:lnTo>
                  <a:lnTo>
                    <a:pt x="141" y="610"/>
                  </a:lnTo>
                  <a:lnTo>
                    <a:pt x="155" y="586"/>
                  </a:lnTo>
                  <a:lnTo>
                    <a:pt x="169" y="561"/>
                  </a:lnTo>
                  <a:lnTo>
                    <a:pt x="184" y="538"/>
                  </a:lnTo>
                  <a:lnTo>
                    <a:pt x="199" y="514"/>
                  </a:lnTo>
                  <a:lnTo>
                    <a:pt x="215" y="491"/>
                  </a:lnTo>
                  <a:lnTo>
                    <a:pt x="232" y="468"/>
                  </a:lnTo>
                  <a:lnTo>
                    <a:pt x="249" y="446"/>
                  </a:lnTo>
                  <a:lnTo>
                    <a:pt x="266" y="425"/>
                  </a:lnTo>
                  <a:lnTo>
                    <a:pt x="285" y="403"/>
                  </a:lnTo>
                  <a:lnTo>
                    <a:pt x="304" y="382"/>
                  </a:lnTo>
                  <a:lnTo>
                    <a:pt x="323" y="362"/>
                  </a:lnTo>
                  <a:lnTo>
                    <a:pt x="342" y="341"/>
                  </a:lnTo>
                  <a:lnTo>
                    <a:pt x="363" y="322"/>
                  </a:lnTo>
                  <a:lnTo>
                    <a:pt x="383" y="303"/>
                  </a:lnTo>
                  <a:lnTo>
                    <a:pt x="403" y="284"/>
                  </a:lnTo>
                  <a:lnTo>
                    <a:pt x="425" y="265"/>
                  </a:lnTo>
                  <a:lnTo>
                    <a:pt x="447" y="248"/>
                  </a:lnTo>
                  <a:lnTo>
                    <a:pt x="469" y="231"/>
                  </a:lnTo>
                  <a:lnTo>
                    <a:pt x="492" y="215"/>
                  </a:lnTo>
                  <a:lnTo>
                    <a:pt x="514" y="199"/>
                  </a:lnTo>
                  <a:lnTo>
                    <a:pt x="538" y="183"/>
                  </a:lnTo>
                  <a:lnTo>
                    <a:pt x="562" y="168"/>
                  </a:lnTo>
                  <a:lnTo>
                    <a:pt x="587" y="154"/>
                  </a:lnTo>
                  <a:lnTo>
                    <a:pt x="612" y="141"/>
                  </a:lnTo>
                  <a:lnTo>
                    <a:pt x="636" y="128"/>
                  </a:lnTo>
                  <a:lnTo>
                    <a:pt x="662" y="115"/>
                  </a:lnTo>
                  <a:lnTo>
                    <a:pt x="687" y="103"/>
                  </a:lnTo>
                  <a:lnTo>
                    <a:pt x="713" y="91"/>
                  </a:lnTo>
                  <a:lnTo>
                    <a:pt x="740" y="81"/>
                  </a:lnTo>
                  <a:lnTo>
                    <a:pt x="767" y="70"/>
                  </a:lnTo>
                  <a:lnTo>
                    <a:pt x="793" y="60"/>
                  </a:lnTo>
                  <a:lnTo>
                    <a:pt x="820" y="52"/>
                  </a:lnTo>
                  <a:lnTo>
                    <a:pt x="848" y="43"/>
                  </a:lnTo>
                  <a:lnTo>
                    <a:pt x="876" y="36"/>
                  </a:lnTo>
                  <a:lnTo>
                    <a:pt x="904" y="29"/>
                  </a:lnTo>
                  <a:lnTo>
                    <a:pt x="932" y="23"/>
                  </a:lnTo>
                  <a:lnTo>
                    <a:pt x="961" y="18"/>
                  </a:lnTo>
                  <a:lnTo>
                    <a:pt x="990" y="13"/>
                  </a:lnTo>
                  <a:lnTo>
                    <a:pt x="1019" y="9"/>
                  </a:lnTo>
                  <a:lnTo>
                    <a:pt x="1049" y="6"/>
                  </a:lnTo>
                  <a:lnTo>
                    <a:pt x="1077" y="3"/>
                  </a:lnTo>
                  <a:lnTo>
                    <a:pt x="1107" y="1"/>
                  </a:lnTo>
                  <a:lnTo>
                    <a:pt x="1137" y="0"/>
                  </a:lnTo>
                  <a:lnTo>
                    <a:pt x="1167" y="0"/>
                  </a:lnTo>
                  <a:lnTo>
                    <a:pt x="1167" y="0"/>
                  </a:lnTo>
                  <a:lnTo>
                    <a:pt x="1197" y="0"/>
                  </a:lnTo>
                  <a:lnTo>
                    <a:pt x="1227" y="1"/>
                  </a:lnTo>
                  <a:lnTo>
                    <a:pt x="1257" y="3"/>
                  </a:lnTo>
                  <a:lnTo>
                    <a:pt x="1287" y="6"/>
                  </a:lnTo>
                  <a:lnTo>
                    <a:pt x="1316" y="9"/>
                  </a:lnTo>
                  <a:lnTo>
                    <a:pt x="1346" y="13"/>
                  </a:lnTo>
                  <a:lnTo>
                    <a:pt x="1375" y="18"/>
                  </a:lnTo>
                  <a:lnTo>
                    <a:pt x="1402" y="23"/>
                  </a:lnTo>
                  <a:lnTo>
                    <a:pt x="1431" y="29"/>
                  </a:lnTo>
                  <a:lnTo>
                    <a:pt x="1459" y="36"/>
                  </a:lnTo>
                  <a:lnTo>
                    <a:pt x="1487" y="43"/>
                  </a:lnTo>
                  <a:lnTo>
                    <a:pt x="1515" y="52"/>
                  </a:lnTo>
                  <a:lnTo>
                    <a:pt x="1542" y="60"/>
                  </a:lnTo>
                  <a:lnTo>
                    <a:pt x="1569" y="70"/>
                  </a:lnTo>
                  <a:lnTo>
                    <a:pt x="1596" y="81"/>
                  </a:lnTo>
                  <a:lnTo>
                    <a:pt x="1621" y="91"/>
                  </a:lnTo>
                  <a:lnTo>
                    <a:pt x="1648" y="103"/>
                  </a:lnTo>
                  <a:lnTo>
                    <a:pt x="1674" y="115"/>
                  </a:lnTo>
                  <a:lnTo>
                    <a:pt x="1698" y="128"/>
                  </a:lnTo>
                  <a:lnTo>
                    <a:pt x="1724" y="141"/>
                  </a:lnTo>
                  <a:lnTo>
                    <a:pt x="1749" y="154"/>
                  </a:lnTo>
                  <a:lnTo>
                    <a:pt x="1773" y="168"/>
                  </a:lnTo>
                  <a:lnTo>
                    <a:pt x="1797" y="183"/>
                  </a:lnTo>
                  <a:lnTo>
                    <a:pt x="1820" y="199"/>
                  </a:lnTo>
                  <a:lnTo>
                    <a:pt x="1844" y="215"/>
                  </a:lnTo>
                  <a:lnTo>
                    <a:pt x="1866" y="231"/>
                  </a:lnTo>
                  <a:lnTo>
                    <a:pt x="1889" y="248"/>
                  </a:lnTo>
                  <a:lnTo>
                    <a:pt x="1910" y="265"/>
                  </a:lnTo>
                  <a:lnTo>
                    <a:pt x="1931" y="284"/>
                  </a:lnTo>
                  <a:lnTo>
                    <a:pt x="1953" y="303"/>
                  </a:lnTo>
                  <a:lnTo>
                    <a:pt x="1973" y="322"/>
                  </a:lnTo>
                  <a:lnTo>
                    <a:pt x="1993" y="341"/>
                  </a:lnTo>
                  <a:lnTo>
                    <a:pt x="2012" y="362"/>
                  </a:lnTo>
                  <a:lnTo>
                    <a:pt x="2032" y="382"/>
                  </a:lnTo>
                  <a:lnTo>
                    <a:pt x="2050" y="403"/>
                  </a:lnTo>
                  <a:lnTo>
                    <a:pt x="2068" y="425"/>
                  </a:lnTo>
                  <a:lnTo>
                    <a:pt x="2086" y="446"/>
                  </a:lnTo>
                  <a:lnTo>
                    <a:pt x="2103" y="468"/>
                  </a:lnTo>
                  <a:lnTo>
                    <a:pt x="2119" y="491"/>
                  </a:lnTo>
                  <a:lnTo>
                    <a:pt x="2135" y="514"/>
                  </a:lnTo>
                  <a:lnTo>
                    <a:pt x="2150" y="538"/>
                  </a:lnTo>
                  <a:lnTo>
                    <a:pt x="2165" y="561"/>
                  </a:lnTo>
                  <a:lnTo>
                    <a:pt x="2180" y="586"/>
                  </a:lnTo>
                  <a:lnTo>
                    <a:pt x="2194" y="610"/>
                  </a:lnTo>
                  <a:lnTo>
                    <a:pt x="2207" y="635"/>
                  </a:lnTo>
                  <a:lnTo>
                    <a:pt x="2220" y="661"/>
                  </a:lnTo>
                  <a:lnTo>
                    <a:pt x="2232" y="686"/>
                  </a:lnTo>
                  <a:lnTo>
                    <a:pt x="2243" y="712"/>
                  </a:lnTo>
                  <a:lnTo>
                    <a:pt x="2254" y="738"/>
                  </a:lnTo>
                  <a:lnTo>
                    <a:pt x="2264" y="765"/>
                  </a:lnTo>
                  <a:lnTo>
                    <a:pt x="2273" y="792"/>
                  </a:lnTo>
                  <a:lnTo>
                    <a:pt x="2282" y="820"/>
                  </a:lnTo>
                  <a:lnTo>
                    <a:pt x="2290" y="846"/>
                  </a:lnTo>
                  <a:lnTo>
                    <a:pt x="2298" y="874"/>
                  </a:lnTo>
                  <a:lnTo>
                    <a:pt x="2305" y="903"/>
                  </a:lnTo>
                  <a:lnTo>
                    <a:pt x="2311" y="931"/>
                  </a:lnTo>
                  <a:lnTo>
                    <a:pt x="2316" y="959"/>
                  </a:lnTo>
                  <a:lnTo>
                    <a:pt x="2321" y="988"/>
                  </a:lnTo>
                  <a:lnTo>
                    <a:pt x="2326" y="1017"/>
                  </a:lnTo>
                  <a:lnTo>
                    <a:pt x="2329" y="1047"/>
                  </a:lnTo>
                  <a:lnTo>
                    <a:pt x="2331" y="1076"/>
                  </a:lnTo>
                  <a:lnTo>
                    <a:pt x="2333" y="1106"/>
                  </a:lnTo>
                  <a:lnTo>
                    <a:pt x="2334"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Slide Number Placeholder 1">
            <a:extLst>
              <a:ext uri="{FF2B5EF4-FFF2-40B4-BE49-F238E27FC236}">
                <a16:creationId xmlns:a16="http://schemas.microsoft.com/office/drawing/2014/main" id="{57A901A0-F1C7-4AB3-8B32-42AB566AF1B0}"/>
              </a:ext>
            </a:extLst>
          </p:cNvPr>
          <p:cNvSpPr>
            <a:spLocks noGrp="1"/>
          </p:cNvSpPr>
          <p:nvPr>
            <p:ph type="sldNum" sz="quarter" idx="12"/>
          </p:nvPr>
        </p:nvSpPr>
        <p:spPr/>
        <p:txBody>
          <a:bodyPr/>
          <a:lstStyle/>
          <a:p>
            <a:fld id="{9639ED2B-37ED-4527-B698-007C17A6D46F}" type="slidenum">
              <a:rPr lang="en-US" smtClean="0"/>
              <a:t>77</a:t>
            </a:fld>
            <a:endParaRPr lang="en-US"/>
          </a:p>
        </p:txBody>
      </p:sp>
    </p:spTree>
    <p:extLst>
      <p:ext uri="{BB962C8B-B14F-4D97-AF65-F5344CB8AC3E}">
        <p14:creationId xmlns:p14="http://schemas.microsoft.com/office/powerpoint/2010/main" val="3337685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3445F-FBF3-870E-88CE-96D5A7EEC41C}"/>
              </a:ext>
            </a:extLst>
          </p:cNvPr>
          <p:cNvSpPr>
            <a:spLocks noGrp="1"/>
          </p:cNvSpPr>
          <p:nvPr>
            <p:ph type="title"/>
          </p:nvPr>
        </p:nvSpPr>
        <p:spPr/>
        <p:txBody>
          <a:bodyPr/>
          <a:lstStyle/>
          <a:p>
            <a:r>
              <a:rPr lang="en-US"/>
              <a:t>Next Steps</a:t>
            </a:r>
          </a:p>
        </p:txBody>
      </p:sp>
      <p:sp>
        <p:nvSpPr>
          <p:cNvPr id="3" name="Content Placeholder 2">
            <a:extLst>
              <a:ext uri="{FF2B5EF4-FFF2-40B4-BE49-F238E27FC236}">
                <a16:creationId xmlns:a16="http://schemas.microsoft.com/office/drawing/2014/main" id="{2BC8F974-E0D8-6373-BE77-7677B9A20733}"/>
              </a:ext>
            </a:extLst>
          </p:cNvPr>
          <p:cNvSpPr>
            <a:spLocks noGrp="1"/>
          </p:cNvSpPr>
          <p:nvPr>
            <p:ph idx="1"/>
          </p:nvPr>
        </p:nvSpPr>
        <p:spPr/>
        <p:txBody>
          <a:bodyPr/>
          <a:lstStyle/>
          <a:p>
            <a:r>
              <a:rPr lang="en-US" dirty="0"/>
              <a:t>Next Meeting: </a:t>
            </a:r>
            <a:r>
              <a:rPr lang="en-US" u="sng" dirty="0"/>
              <a:t>March 21</a:t>
            </a:r>
            <a:r>
              <a:rPr lang="en-US" u="sng" baseline="30000" dirty="0"/>
              <a:t>st</a:t>
            </a:r>
            <a:r>
              <a:rPr lang="en-US" u="sng" dirty="0"/>
              <a:t>, 2023 </a:t>
            </a:r>
          </a:p>
          <a:p>
            <a:pPr lvl="1"/>
            <a:r>
              <a:rPr lang="en-US" dirty="0"/>
              <a:t>Discuss High Priority Management Practices</a:t>
            </a:r>
          </a:p>
          <a:p>
            <a:pPr lvl="1"/>
            <a:r>
              <a:rPr lang="en-US" dirty="0"/>
              <a:t>Reviewing Section 7: </a:t>
            </a:r>
            <a:r>
              <a:rPr lang="en-US"/>
              <a:t>Implementation Schedule &amp; Fiscal </a:t>
            </a:r>
            <a:r>
              <a:rPr lang="en-US" dirty="0"/>
              <a:t>Implications of Management Practices</a:t>
            </a:r>
          </a:p>
          <a:p>
            <a:pPr lvl="1"/>
            <a:r>
              <a:rPr lang="en-US" dirty="0"/>
              <a:t>Last review of the Plan before Public Review Period </a:t>
            </a:r>
            <a:r>
              <a:rPr lang="en-US" i="1" dirty="0"/>
              <a:t>(Council will receive the full Plan to read over and suggest any final comments before the next meeting)</a:t>
            </a:r>
          </a:p>
          <a:p>
            <a:pPr lvl="1"/>
            <a:r>
              <a:rPr lang="en-US" dirty="0"/>
              <a:t>After today’s meeting → Clean versions of the Plan to review without markup</a:t>
            </a:r>
          </a:p>
          <a:p>
            <a:pPr lvl="1"/>
            <a:r>
              <a:rPr lang="en-US" dirty="0"/>
              <a:t>Committee Meetings?</a:t>
            </a:r>
          </a:p>
        </p:txBody>
      </p:sp>
      <p:sp>
        <p:nvSpPr>
          <p:cNvPr id="4" name="Slide Number Placeholder 3">
            <a:extLst>
              <a:ext uri="{FF2B5EF4-FFF2-40B4-BE49-F238E27FC236}">
                <a16:creationId xmlns:a16="http://schemas.microsoft.com/office/drawing/2014/main" id="{1B7BD0CA-B401-7BE7-014D-A03473A653C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39ED2B-37ED-4527-B698-007C17A6D46F}" type="slidenum">
              <a:rPr kumimoji="0" lang="en-US" sz="1200" b="0" i="0" u="none" strike="noStrike" kern="1200" cap="none" spc="0" normalizeH="0" baseline="0" noProof="0" smtClean="0">
                <a:ln>
                  <a:noFill/>
                </a:ln>
                <a:solidFill>
                  <a:srgbClr val="2C2C2C">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srgbClr val="2C2C2C">
                  <a:tint val="75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5059440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CB03B5-413A-4199-9FC9-AB7EF0A737A9}"/>
              </a:ext>
            </a:extLst>
          </p:cNvPr>
          <p:cNvSpPr>
            <a:spLocks noGrp="1"/>
          </p:cNvSpPr>
          <p:nvPr>
            <p:ph type="title"/>
          </p:nvPr>
        </p:nvSpPr>
        <p:spPr/>
        <p:txBody>
          <a:bodyPr/>
          <a:lstStyle/>
          <a:p>
            <a:r>
              <a:rPr lang="en-US">
                <a:cs typeface="Arial"/>
              </a:rPr>
              <a:t>Public Comment</a:t>
            </a:r>
          </a:p>
        </p:txBody>
      </p:sp>
      <p:grpSp>
        <p:nvGrpSpPr>
          <p:cNvPr id="11" name="Group 4">
            <a:extLst>
              <a:ext uri="{FF2B5EF4-FFF2-40B4-BE49-F238E27FC236}">
                <a16:creationId xmlns:a16="http://schemas.microsoft.com/office/drawing/2014/main" id="{352638D9-EBBE-467F-95B4-9F6F79F44BAF}"/>
              </a:ext>
            </a:extLst>
          </p:cNvPr>
          <p:cNvGrpSpPr>
            <a:grpSpLocks noChangeAspect="1"/>
          </p:cNvGrpSpPr>
          <p:nvPr/>
        </p:nvGrpSpPr>
        <p:grpSpPr bwMode="auto">
          <a:xfrm>
            <a:off x="10176930" y="2145864"/>
            <a:ext cx="1268942" cy="1046950"/>
            <a:chOff x="1222" y="0"/>
            <a:chExt cx="5236" cy="4320"/>
          </a:xfrm>
          <a:solidFill>
            <a:schemeClr val="bg1"/>
          </a:solidFill>
        </p:grpSpPr>
        <p:sp>
          <p:nvSpPr>
            <p:cNvPr id="12" name="Freeform 5">
              <a:extLst>
                <a:ext uri="{FF2B5EF4-FFF2-40B4-BE49-F238E27FC236}">
                  <a16:creationId xmlns:a16="http://schemas.microsoft.com/office/drawing/2014/main" id="{5CABBD93-84E3-40A2-B9F9-B1C6BDE2EBDE}"/>
                </a:ext>
              </a:extLst>
            </p:cNvPr>
            <p:cNvSpPr>
              <a:spLocks/>
            </p:cNvSpPr>
            <p:nvPr/>
          </p:nvSpPr>
          <p:spPr bwMode="auto">
            <a:xfrm>
              <a:off x="1222" y="903"/>
              <a:ext cx="3278" cy="3417"/>
            </a:xfrm>
            <a:custGeom>
              <a:avLst/>
              <a:gdLst>
                <a:gd name="T0" fmla="*/ 7334 w 16392"/>
                <a:gd name="T1" fmla="*/ 72 h 17085"/>
                <a:gd name="T2" fmla="*/ 6287 w 16392"/>
                <a:gd name="T3" fmla="*/ 256 h 17085"/>
                <a:gd name="T4" fmla="*/ 5267 w 16392"/>
                <a:gd name="T5" fmla="*/ 542 h 17085"/>
                <a:gd name="T6" fmla="*/ 4289 w 16392"/>
                <a:gd name="T7" fmla="*/ 928 h 17085"/>
                <a:gd name="T8" fmla="*/ 3369 w 16392"/>
                <a:gd name="T9" fmla="*/ 1415 h 17085"/>
                <a:gd name="T10" fmla="*/ 2522 w 16392"/>
                <a:gd name="T11" fmla="*/ 2002 h 17085"/>
                <a:gd name="T12" fmla="*/ 1761 w 16392"/>
                <a:gd name="T13" fmla="*/ 2689 h 17085"/>
                <a:gd name="T14" fmla="*/ 1259 w 16392"/>
                <a:gd name="T15" fmla="*/ 3267 h 17085"/>
                <a:gd name="T16" fmla="*/ 839 w 16392"/>
                <a:gd name="T17" fmla="*/ 3877 h 17085"/>
                <a:gd name="T18" fmla="*/ 503 w 16392"/>
                <a:gd name="T19" fmla="*/ 4512 h 17085"/>
                <a:gd name="T20" fmla="*/ 253 w 16392"/>
                <a:gd name="T21" fmla="*/ 5163 h 17085"/>
                <a:gd name="T22" fmla="*/ 89 w 16392"/>
                <a:gd name="T23" fmla="*/ 5827 h 17085"/>
                <a:gd name="T24" fmla="*/ 9 w 16392"/>
                <a:gd name="T25" fmla="*/ 6499 h 17085"/>
                <a:gd name="T26" fmla="*/ 13 w 16392"/>
                <a:gd name="T27" fmla="*/ 7172 h 17085"/>
                <a:gd name="T28" fmla="*/ 102 w 16392"/>
                <a:gd name="T29" fmla="*/ 7843 h 17085"/>
                <a:gd name="T30" fmla="*/ 275 w 16392"/>
                <a:gd name="T31" fmla="*/ 8505 h 17085"/>
                <a:gd name="T32" fmla="*/ 532 w 16392"/>
                <a:gd name="T33" fmla="*/ 9152 h 17085"/>
                <a:gd name="T34" fmla="*/ 873 w 16392"/>
                <a:gd name="T35" fmla="*/ 9781 h 17085"/>
                <a:gd name="T36" fmla="*/ 1298 w 16392"/>
                <a:gd name="T37" fmla="*/ 10385 h 17085"/>
                <a:gd name="T38" fmla="*/ 1807 w 16392"/>
                <a:gd name="T39" fmla="*/ 10959 h 17085"/>
                <a:gd name="T40" fmla="*/ 2399 w 16392"/>
                <a:gd name="T41" fmla="*/ 11498 h 17085"/>
                <a:gd name="T42" fmla="*/ 2829 w 16392"/>
                <a:gd name="T43" fmla="*/ 12018 h 17085"/>
                <a:gd name="T44" fmla="*/ 2723 w 16392"/>
                <a:gd name="T45" fmla="*/ 12986 h 17085"/>
                <a:gd name="T46" fmla="*/ 2488 w 16392"/>
                <a:gd name="T47" fmla="*/ 14210 h 17085"/>
                <a:gd name="T48" fmla="*/ 2067 w 16392"/>
                <a:gd name="T49" fmla="*/ 15709 h 17085"/>
                <a:gd name="T50" fmla="*/ 1840 w 16392"/>
                <a:gd name="T51" fmla="*/ 16463 h 17085"/>
                <a:gd name="T52" fmla="*/ 1917 w 16392"/>
                <a:gd name="T53" fmla="*/ 16772 h 17085"/>
                <a:gd name="T54" fmla="*/ 2135 w 16392"/>
                <a:gd name="T55" fmla="*/ 16997 h 17085"/>
                <a:gd name="T56" fmla="*/ 2449 w 16392"/>
                <a:gd name="T57" fmla="*/ 17085 h 17085"/>
                <a:gd name="T58" fmla="*/ 2640 w 16392"/>
                <a:gd name="T59" fmla="*/ 17053 h 17085"/>
                <a:gd name="T60" fmla="*/ 2817 w 16392"/>
                <a:gd name="T61" fmla="*/ 16960 h 17085"/>
                <a:gd name="T62" fmla="*/ 4581 w 16392"/>
                <a:gd name="T63" fmla="*/ 15687 h 17085"/>
                <a:gd name="T64" fmla="*/ 6651 w 16392"/>
                <a:gd name="T65" fmla="*/ 14209 h 17085"/>
                <a:gd name="T66" fmla="*/ 7826 w 16392"/>
                <a:gd name="T67" fmla="*/ 13579 h 17085"/>
                <a:gd name="T68" fmla="*/ 9318 w 16392"/>
                <a:gd name="T69" fmla="*/ 13599 h 17085"/>
                <a:gd name="T70" fmla="*/ 10774 w 16392"/>
                <a:gd name="T71" fmla="*/ 13425 h 17085"/>
                <a:gd name="T72" fmla="*/ 12166 w 16392"/>
                <a:gd name="T73" fmla="*/ 13066 h 17085"/>
                <a:gd name="T74" fmla="*/ 13462 w 16392"/>
                <a:gd name="T75" fmla="*/ 12530 h 17085"/>
                <a:gd name="T76" fmla="*/ 14129 w 16392"/>
                <a:gd name="T77" fmla="*/ 12159 h 17085"/>
                <a:gd name="T78" fmla="*/ 14692 w 16392"/>
                <a:gd name="T79" fmla="*/ 11782 h 17085"/>
                <a:gd name="T80" fmla="*/ 15216 w 16392"/>
                <a:gd name="T81" fmla="*/ 11364 h 17085"/>
                <a:gd name="T82" fmla="*/ 15697 w 16392"/>
                <a:gd name="T83" fmla="*/ 10908 h 17085"/>
                <a:gd name="T84" fmla="*/ 16131 w 16392"/>
                <a:gd name="T85" fmla="*/ 10414 h 17085"/>
                <a:gd name="T86" fmla="*/ 16057 w 16392"/>
                <a:gd name="T87" fmla="*/ 10031 h 17085"/>
                <a:gd name="T88" fmla="*/ 14583 w 16392"/>
                <a:gd name="T89" fmla="*/ 9767 h 17085"/>
                <a:gd name="T90" fmla="*/ 13455 w 16392"/>
                <a:gd name="T91" fmla="*/ 9426 h 17085"/>
                <a:gd name="T92" fmla="*/ 12508 w 16392"/>
                <a:gd name="T93" fmla="*/ 9035 h 17085"/>
                <a:gd name="T94" fmla="*/ 11637 w 16392"/>
                <a:gd name="T95" fmla="*/ 8574 h 17085"/>
                <a:gd name="T96" fmla="*/ 10847 w 16392"/>
                <a:gd name="T97" fmla="*/ 8049 h 17085"/>
                <a:gd name="T98" fmla="*/ 10141 w 16392"/>
                <a:gd name="T99" fmla="*/ 7467 h 17085"/>
                <a:gd name="T100" fmla="*/ 9520 w 16392"/>
                <a:gd name="T101" fmla="*/ 6835 h 17085"/>
                <a:gd name="T102" fmla="*/ 8988 w 16392"/>
                <a:gd name="T103" fmla="*/ 6157 h 17085"/>
                <a:gd name="T104" fmla="*/ 8545 w 16392"/>
                <a:gd name="T105" fmla="*/ 5443 h 17085"/>
                <a:gd name="T106" fmla="*/ 8196 w 16392"/>
                <a:gd name="T107" fmla="*/ 4696 h 17085"/>
                <a:gd name="T108" fmla="*/ 7942 w 16392"/>
                <a:gd name="T109" fmla="*/ 3924 h 17085"/>
                <a:gd name="T110" fmla="*/ 7787 w 16392"/>
                <a:gd name="T111" fmla="*/ 3133 h 17085"/>
                <a:gd name="T112" fmla="*/ 7731 w 16392"/>
                <a:gd name="T113" fmla="*/ 2330 h 17085"/>
                <a:gd name="T114" fmla="*/ 7778 w 16392"/>
                <a:gd name="T115" fmla="*/ 1522 h 17085"/>
                <a:gd name="T116" fmla="*/ 7931 w 16392"/>
                <a:gd name="T117" fmla="*/ 714 h 17085"/>
                <a:gd name="T118" fmla="*/ 8157 w 16392"/>
                <a:gd name="T119" fmla="*/ 0 h 17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92" h="17085">
                  <a:moveTo>
                    <a:pt x="8157" y="0"/>
                  </a:moveTo>
                  <a:lnTo>
                    <a:pt x="8157" y="0"/>
                  </a:lnTo>
                  <a:lnTo>
                    <a:pt x="8040" y="7"/>
                  </a:lnTo>
                  <a:lnTo>
                    <a:pt x="7921" y="14"/>
                  </a:lnTo>
                  <a:lnTo>
                    <a:pt x="7804" y="23"/>
                  </a:lnTo>
                  <a:lnTo>
                    <a:pt x="7686" y="33"/>
                  </a:lnTo>
                  <a:lnTo>
                    <a:pt x="7569" y="45"/>
                  </a:lnTo>
                  <a:lnTo>
                    <a:pt x="7451" y="58"/>
                  </a:lnTo>
                  <a:lnTo>
                    <a:pt x="7334" y="72"/>
                  </a:lnTo>
                  <a:lnTo>
                    <a:pt x="7217" y="88"/>
                  </a:lnTo>
                  <a:lnTo>
                    <a:pt x="7100" y="104"/>
                  </a:lnTo>
                  <a:lnTo>
                    <a:pt x="6983" y="122"/>
                  </a:lnTo>
                  <a:lnTo>
                    <a:pt x="6867" y="141"/>
                  </a:lnTo>
                  <a:lnTo>
                    <a:pt x="6750" y="162"/>
                  </a:lnTo>
                  <a:lnTo>
                    <a:pt x="6634" y="183"/>
                  </a:lnTo>
                  <a:lnTo>
                    <a:pt x="6518" y="206"/>
                  </a:lnTo>
                  <a:lnTo>
                    <a:pt x="6403" y="231"/>
                  </a:lnTo>
                  <a:lnTo>
                    <a:pt x="6287" y="256"/>
                  </a:lnTo>
                  <a:lnTo>
                    <a:pt x="6172" y="282"/>
                  </a:lnTo>
                  <a:lnTo>
                    <a:pt x="6058" y="311"/>
                  </a:lnTo>
                  <a:lnTo>
                    <a:pt x="5943" y="340"/>
                  </a:lnTo>
                  <a:lnTo>
                    <a:pt x="5830" y="371"/>
                  </a:lnTo>
                  <a:lnTo>
                    <a:pt x="5716" y="402"/>
                  </a:lnTo>
                  <a:lnTo>
                    <a:pt x="5604" y="435"/>
                  </a:lnTo>
                  <a:lnTo>
                    <a:pt x="5491" y="469"/>
                  </a:lnTo>
                  <a:lnTo>
                    <a:pt x="5379" y="504"/>
                  </a:lnTo>
                  <a:lnTo>
                    <a:pt x="5267" y="542"/>
                  </a:lnTo>
                  <a:lnTo>
                    <a:pt x="5156" y="579"/>
                  </a:lnTo>
                  <a:lnTo>
                    <a:pt x="5046" y="619"/>
                  </a:lnTo>
                  <a:lnTo>
                    <a:pt x="4936" y="659"/>
                  </a:lnTo>
                  <a:lnTo>
                    <a:pt x="4827" y="701"/>
                  </a:lnTo>
                  <a:lnTo>
                    <a:pt x="4718" y="744"/>
                  </a:lnTo>
                  <a:lnTo>
                    <a:pt x="4610" y="788"/>
                  </a:lnTo>
                  <a:lnTo>
                    <a:pt x="4503" y="833"/>
                  </a:lnTo>
                  <a:lnTo>
                    <a:pt x="4396" y="880"/>
                  </a:lnTo>
                  <a:lnTo>
                    <a:pt x="4289" y="928"/>
                  </a:lnTo>
                  <a:lnTo>
                    <a:pt x="4185" y="977"/>
                  </a:lnTo>
                  <a:lnTo>
                    <a:pt x="4080" y="1028"/>
                  </a:lnTo>
                  <a:lnTo>
                    <a:pt x="3976" y="1080"/>
                  </a:lnTo>
                  <a:lnTo>
                    <a:pt x="3873" y="1132"/>
                  </a:lnTo>
                  <a:lnTo>
                    <a:pt x="3770" y="1187"/>
                  </a:lnTo>
                  <a:lnTo>
                    <a:pt x="3668" y="1242"/>
                  </a:lnTo>
                  <a:lnTo>
                    <a:pt x="3568" y="1299"/>
                  </a:lnTo>
                  <a:lnTo>
                    <a:pt x="3469" y="1356"/>
                  </a:lnTo>
                  <a:lnTo>
                    <a:pt x="3369" y="1415"/>
                  </a:lnTo>
                  <a:lnTo>
                    <a:pt x="3271" y="1476"/>
                  </a:lnTo>
                  <a:lnTo>
                    <a:pt x="3174" y="1538"/>
                  </a:lnTo>
                  <a:lnTo>
                    <a:pt x="3077" y="1600"/>
                  </a:lnTo>
                  <a:lnTo>
                    <a:pt x="2982" y="1664"/>
                  </a:lnTo>
                  <a:lnTo>
                    <a:pt x="2888" y="1729"/>
                  </a:lnTo>
                  <a:lnTo>
                    <a:pt x="2795" y="1796"/>
                  </a:lnTo>
                  <a:lnTo>
                    <a:pt x="2702" y="1864"/>
                  </a:lnTo>
                  <a:lnTo>
                    <a:pt x="2612" y="1933"/>
                  </a:lnTo>
                  <a:lnTo>
                    <a:pt x="2522" y="2002"/>
                  </a:lnTo>
                  <a:lnTo>
                    <a:pt x="2432" y="2074"/>
                  </a:lnTo>
                  <a:lnTo>
                    <a:pt x="2344" y="2147"/>
                  </a:lnTo>
                  <a:lnTo>
                    <a:pt x="2258" y="2220"/>
                  </a:lnTo>
                  <a:lnTo>
                    <a:pt x="2171" y="2296"/>
                  </a:lnTo>
                  <a:lnTo>
                    <a:pt x="2087" y="2372"/>
                  </a:lnTo>
                  <a:lnTo>
                    <a:pt x="2004" y="2450"/>
                  </a:lnTo>
                  <a:lnTo>
                    <a:pt x="1921" y="2528"/>
                  </a:lnTo>
                  <a:lnTo>
                    <a:pt x="1841" y="2608"/>
                  </a:lnTo>
                  <a:lnTo>
                    <a:pt x="1761" y="2689"/>
                  </a:lnTo>
                  <a:lnTo>
                    <a:pt x="1683" y="2771"/>
                  </a:lnTo>
                  <a:lnTo>
                    <a:pt x="1606" y="2855"/>
                  </a:lnTo>
                  <a:lnTo>
                    <a:pt x="1530" y="2940"/>
                  </a:lnTo>
                  <a:lnTo>
                    <a:pt x="1530" y="2940"/>
                  </a:lnTo>
                  <a:lnTo>
                    <a:pt x="1474" y="3005"/>
                  </a:lnTo>
                  <a:lnTo>
                    <a:pt x="1418" y="3070"/>
                  </a:lnTo>
                  <a:lnTo>
                    <a:pt x="1365" y="3135"/>
                  </a:lnTo>
                  <a:lnTo>
                    <a:pt x="1311" y="3200"/>
                  </a:lnTo>
                  <a:lnTo>
                    <a:pt x="1259" y="3267"/>
                  </a:lnTo>
                  <a:lnTo>
                    <a:pt x="1209" y="3334"/>
                  </a:lnTo>
                  <a:lnTo>
                    <a:pt x="1158" y="3400"/>
                  </a:lnTo>
                  <a:lnTo>
                    <a:pt x="1109" y="3467"/>
                  </a:lnTo>
                  <a:lnTo>
                    <a:pt x="1062" y="3535"/>
                  </a:lnTo>
                  <a:lnTo>
                    <a:pt x="1015" y="3603"/>
                  </a:lnTo>
                  <a:lnTo>
                    <a:pt x="969" y="3671"/>
                  </a:lnTo>
                  <a:lnTo>
                    <a:pt x="925" y="3740"/>
                  </a:lnTo>
                  <a:lnTo>
                    <a:pt x="882" y="3808"/>
                  </a:lnTo>
                  <a:lnTo>
                    <a:pt x="839" y="3877"/>
                  </a:lnTo>
                  <a:lnTo>
                    <a:pt x="797" y="3947"/>
                  </a:lnTo>
                  <a:lnTo>
                    <a:pt x="757" y="4016"/>
                  </a:lnTo>
                  <a:lnTo>
                    <a:pt x="718" y="4087"/>
                  </a:lnTo>
                  <a:lnTo>
                    <a:pt x="680" y="4156"/>
                  </a:lnTo>
                  <a:lnTo>
                    <a:pt x="642" y="4226"/>
                  </a:lnTo>
                  <a:lnTo>
                    <a:pt x="606" y="4298"/>
                  </a:lnTo>
                  <a:lnTo>
                    <a:pt x="571" y="4368"/>
                  </a:lnTo>
                  <a:lnTo>
                    <a:pt x="536" y="4440"/>
                  </a:lnTo>
                  <a:lnTo>
                    <a:pt x="503" y="4512"/>
                  </a:lnTo>
                  <a:lnTo>
                    <a:pt x="472" y="4583"/>
                  </a:lnTo>
                  <a:lnTo>
                    <a:pt x="441" y="4655"/>
                  </a:lnTo>
                  <a:lnTo>
                    <a:pt x="411" y="4726"/>
                  </a:lnTo>
                  <a:lnTo>
                    <a:pt x="383" y="4799"/>
                  </a:lnTo>
                  <a:lnTo>
                    <a:pt x="355" y="4871"/>
                  </a:lnTo>
                  <a:lnTo>
                    <a:pt x="328" y="4944"/>
                  </a:lnTo>
                  <a:lnTo>
                    <a:pt x="302" y="5017"/>
                  </a:lnTo>
                  <a:lnTo>
                    <a:pt x="278" y="5089"/>
                  </a:lnTo>
                  <a:lnTo>
                    <a:pt x="253" y="5163"/>
                  </a:lnTo>
                  <a:lnTo>
                    <a:pt x="231" y="5236"/>
                  </a:lnTo>
                  <a:lnTo>
                    <a:pt x="209" y="5309"/>
                  </a:lnTo>
                  <a:lnTo>
                    <a:pt x="189" y="5383"/>
                  </a:lnTo>
                  <a:lnTo>
                    <a:pt x="170" y="5456"/>
                  </a:lnTo>
                  <a:lnTo>
                    <a:pt x="152" y="5530"/>
                  </a:lnTo>
                  <a:lnTo>
                    <a:pt x="135" y="5605"/>
                  </a:lnTo>
                  <a:lnTo>
                    <a:pt x="119" y="5679"/>
                  </a:lnTo>
                  <a:lnTo>
                    <a:pt x="103" y="5753"/>
                  </a:lnTo>
                  <a:lnTo>
                    <a:pt x="89" y="5827"/>
                  </a:lnTo>
                  <a:lnTo>
                    <a:pt x="76" y="5902"/>
                  </a:lnTo>
                  <a:lnTo>
                    <a:pt x="64" y="5975"/>
                  </a:lnTo>
                  <a:lnTo>
                    <a:pt x="52" y="6050"/>
                  </a:lnTo>
                  <a:lnTo>
                    <a:pt x="43" y="6125"/>
                  </a:lnTo>
                  <a:lnTo>
                    <a:pt x="34" y="6200"/>
                  </a:lnTo>
                  <a:lnTo>
                    <a:pt x="26" y="6274"/>
                  </a:lnTo>
                  <a:lnTo>
                    <a:pt x="19" y="6349"/>
                  </a:lnTo>
                  <a:lnTo>
                    <a:pt x="13" y="6424"/>
                  </a:lnTo>
                  <a:lnTo>
                    <a:pt x="9" y="6499"/>
                  </a:lnTo>
                  <a:lnTo>
                    <a:pt x="5" y="6573"/>
                  </a:lnTo>
                  <a:lnTo>
                    <a:pt x="2" y="6648"/>
                  </a:lnTo>
                  <a:lnTo>
                    <a:pt x="1" y="6723"/>
                  </a:lnTo>
                  <a:lnTo>
                    <a:pt x="0" y="6799"/>
                  </a:lnTo>
                  <a:lnTo>
                    <a:pt x="1" y="6873"/>
                  </a:lnTo>
                  <a:lnTo>
                    <a:pt x="2" y="6948"/>
                  </a:lnTo>
                  <a:lnTo>
                    <a:pt x="4" y="7023"/>
                  </a:lnTo>
                  <a:lnTo>
                    <a:pt x="9" y="7098"/>
                  </a:lnTo>
                  <a:lnTo>
                    <a:pt x="13" y="7172"/>
                  </a:lnTo>
                  <a:lnTo>
                    <a:pt x="18" y="7247"/>
                  </a:lnTo>
                  <a:lnTo>
                    <a:pt x="26" y="7322"/>
                  </a:lnTo>
                  <a:lnTo>
                    <a:pt x="33" y="7396"/>
                  </a:lnTo>
                  <a:lnTo>
                    <a:pt x="42" y="7471"/>
                  </a:lnTo>
                  <a:lnTo>
                    <a:pt x="52" y="7546"/>
                  </a:lnTo>
                  <a:lnTo>
                    <a:pt x="63" y="7620"/>
                  </a:lnTo>
                  <a:lnTo>
                    <a:pt x="75" y="7694"/>
                  </a:lnTo>
                  <a:lnTo>
                    <a:pt x="88" y="7768"/>
                  </a:lnTo>
                  <a:lnTo>
                    <a:pt x="102" y="7843"/>
                  </a:lnTo>
                  <a:lnTo>
                    <a:pt x="116" y="7916"/>
                  </a:lnTo>
                  <a:lnTo>
                    <a:pt x="134" y="7990"/>
                  </a:lnTo>
                  <a:lnTo>
                    <a:pt x="151" y="8065"/>
                  </a:lnTo>
                  <a:lnTo>
                    <a:pt x="169" y="8139"/>
                  </a:lnTo>
                  <a:lnTo>
                    <a:pt x="188" y="8212"/>
                  </a:lnTo>
                  <a:lnTo>
                    <a:pt x="208" y="8285"/>
                  </a:lnTo>
                  <a:lnTo>
                    <a:pt x="230" y="8359"/>
                  </a:lnTo>
                  <a:lnTo>
                    <a:pt x="251" y="8431"/>
                  </a:lnTo>
                  <a:lnTo>
                    <a:pt x="275" y="8505"/>
                  </a:lnTo>
                  <a:lnTo>
                    <a:pt x="299" y="8577"/>
                  </a:lnTo>
                  <a:lnTo>
                    <a:pt x="325" y="8650"/>
                  </a:lnTo>
                  <a:lnTo>
                    <a:pt x="352" y="8723"/>
                  </a:lnTo>
                  <a:lnTo>
                    <a:pt x="379" y="8794"/>
                  </a:lnTo>
                  <a:lnTo>
                    <a:pt x="407" y="8867"/>
                  </a:lnTo>
                  <a:lnTo>
                    <a:pt x="437" y="8938"/>
                  </a:lnTo>
                  <a:lnTo>
                    <a:pt x="468" y="9010"/>
                  </a:lnTo>
                  <a:lnTo>
                    <a:pt x="499" y="9081"/>
                  </a:lnTo>
                  <a:lnTo>
                    <a:pt x="532" y="9152"/>
                  </a:lnTo>
                  <a:lnTo>
                    <a:pt x="566" y="9223"/>
                  </a:lnTo>
                  <a:lnTo>
                    <a:pt x="601" y="9294"/>
                  </a:lnTo>
                  <a:lnTo>
                    <a:pt x="637" y="9364"/>
                  </a:lnTo>
                  <a:lnTo>
                    <a:pt x="673" y="9435"/>
                  </a:lnTo>
                  <a:lnTo>
                    <a:pt x="712" y="9504"/>
                  </a:lnTo>
                  <a:lnTo>
                    <a:pt x="750" y="9574"/>
                  </a:lnTo>
                  <a:lnTo>
                    <a:pt x="791" y="9643"/>
                  </a:lnTo>
                  <a:lnTo>
                    <a:pt x="831" y="9712"/>
                  </a:lnTo>
                  <a:lnTo>
                    <a:pt x="873" y="9781"/>
                  </a:lnTo>
                  <a:lnTo>
                    <a:pt x="917" y="9849"/>
                  </a:lnTo>
                  <a:lnTo>
                    <a:pt x="961" y="9917"/>
                  </a:lnTo>
                  <a:lnTo>
                    <a:pt x="1006" y="9986"/>
                  </a:lnTo>
                  <a:lnTo>
                    <a:pt x="1053" y="10053"/>
                  </a:lnTo>
                  <a:lnTo>
                    <a:pt x="1100" y="10120"/>
                  </a:lnTo>
                  <a:lnTo>
                    <a:pt x="1148" y="10186"/>
                  </a:lnTo>
                  <a:lnTo>
                    <a:pt x="1197" y="10253"/>
                  </a:lnTo>
                  <a:lnTo>
                    <a:pt x="1247" y="10319"/>
                  </a:lnTo>
                  <a:lnTo>
                    <a:pt x="1298" y="10385"/>
                  </a:lnTo>
                  <a:lnTo>
                    <a:pt x="1351" y="10450"/>
                  </a:lnTo>
                  <a:lnTo>
                    <a:pt x="1404" y="10515"/>
                  </a:lnTo>
                  <a:lnTo>
                    <a:pt x="1459" y="10579"/>
                  </a:lnTo>
                  <a:lnTo>
                    <a:pt x="1514" y="10645"/>
                  </a:lnTo>
                  <a:lnTo>
                    <a:pt x="1571" y="10708"/>
                  </a:lnTo>
                  <a:lnTo>
                    <a:pt x="1629" y="10772"/>
                  </a:lnTo>
                  <a:lnTo>
                    <a:pt x="1687" y="10835"/>
                  </a:lnTo>
                  <a:lnTo>
                    <a:pt x="1746" y="10896"/>
                  </a:lnTo>
                  <a:lnTo>
                    <a:pt x="1807" y="10959"/>
                  </a:lnTo>
                  <a:lnTo>
                    <a:pt x="1869" y="11020"/>
                  </a:lnTo>
                  <a:lnTo>
                    <a:pt x="1931" y="11082"/>
                  </a:lnTo>
                  <a:lnTo>
                    <a:pt x="1995" y="11143"/>
                  </a:lnTo>
                  <a:lnTo>
                    <a:pt x="2060" y="11203"/>
                  </a:lnTo>
                  <a:lnTo>
                    <a:pt x="2125" y="11263"/>
                  </a:lnTo>
                  <a:lnTo>
                    <a:pt x="2193" y="11323"/>
                  </a:lnTo>
                  <a:lnTo>
                    <a:pt x="2260" y="11381"/>
                  </a:lnTo>
                  <a:lnTo>
                    <a:pt x="2329" y="11440"/>
                  </a:lnTo>
                  <a:lnTo>
                    <a:pt x="2399" y="11498"/>
                  </a:lnTo>
                  <a:lnTo>
                    <a:pt x="2469" y="11555"/>
                  </a:lnTo>
                  <a:lnTo>
                    <a:pt x="2542" y="11613"/>
                  </a:lnTo>
                  <a:lnTo>
                    <a:pt x="2615" y="11668"/>
                  </a:lnTo>
                  <a:lnTo>
                    <a:pt x="2689" y="11725"/>
                  </a:lnTo>
                  <a:lnTo>
                    <a:pt x="2764" y="11781"/>
                  </a:lnTo>
                  <a:lnTo>
                    <a:pt x="2840" y="11835"/>
                  </a:lnTo>
                  <a:lnTo>
                    <a:pt x="2840" y="11835"/>
                  </a:lnTo>
                  <a:lnTo>
                    <a:pt x="2835" y="11925"/>
                  </a:lnTo>
                  <a:lnTo>
                    <a:pt x="2829" y="12018"/>
                  </a:lnTo>
                  <a:lnTo>
                    <a:pt x="2821" y="12114"/>
                  </a:lnTo>
                  <a:lnTo>
                    <a:pt x="2814" y="12212"/>
                  </a:lnTo>
                  <a:lnTo>
                    <a:pt x="2804" y="12313"/>
                  </a:lnTo>
                  <a:lnTo>
                    <a:pt x="2794" y="12418"/>
                  </a:lnTo>
                  <a:lnTo>
                    <a:pt x="2783" y="12525"/>
                  </a:lnTo>
                  <a:lnTo>
                    <a:pt x="2770" y="12636"/>
                  </a:lnTo>
                  <a:lnTo>
                    <a:pt x="2756" y="12749"/>
                  </a:lnTo>
                  <a:lnTo>
                    <a:pt x="2740" y="12866"/>
                  </a:lnTo>
                  <a:lnTo>
                    <a:pt x="2723" y="12986"/>
                  </a:lnTo>
                  <a:lnTo>
                    <a:pt x="2705" y="13109"/>
                  </a:lnTo>
                  <a:lnTo>
                    <a:pt x="2684" y="13235"/>
                  </a:lnTo>
                  <a:lnTo>
                    <a:pt x="2662" y="13364"/>
                  </a:lnTo>
                  <a:lnTo>
                    <a:pt x="2637" y="13496"/>
                  </a:lnTo>
                  <a:lnTo>
                    <a:pt x="2612" y="13633"/>
                  </a:lnTo>
                  <a:lnTo>
                    <a:pt x="2584" y="13772"/>
                  </a:lnTo>
                  <a:lnTo>
                    <a:pt x="2554" y="13914"/>
                  </a:lnTo>
                  <a:lnTo>
                    <a:pt x="2522" y="14060"/>
                  </a:lnTo>
                  <a:lnTo>
                    <a:pt x="2488" y="14210"/>
                  </a:lnTo>
                  <a:lnTo>
                    <a:pt x="2451" y="14362"/>
                  </a:lnTo>
                  <a:lnTo>
                    <a:pt x="2412" y="14518"/>
                  </a:lnTo>
                  <a:lnTo>
                    <a:pt x="2371" y="14677"/>
                  </a:lnTo>
                  <a:lnTo>
                    <a:pt x="2326" y="14841"/>
                  </a:lnTo>
                  <a:lnTo>
                    <a:pt x="2280" y="15007"/>
                  </a:lnTo>
                  <a:lnTo>
                    <a:pt x="2231" y="15177"/>
                  </a:lnTo>
                  <a:lnTo>
                    <a:pt x="2179" y="15351"/>
                  </a:lnTo>
                  <a:lnTo>
                    <a:pt x="2124" y="15528"/>
                  </a:lnTo>
                  <a:lnTo>
                    <a:pt x="2067" y="15709"/>
                  </a:lnTo>
                  <a:lnTo>
                    <a:pt x="2006" y="15893"/>
                  </a:lnTo>
                  <a:lnTo>
                    <a:pt x="1943" y="16081"/>
                  </a:lnTo>
                  <a:lnTo>
                    <a:pt x="1875" y="16274"/>
                  </a:lnTo>
                  <a:lnTo>
                    <a:pt x="1875" y="16274"/>
                  </a:lnTo>
                  <a:lnTo>
                    <a:pt x="1864" y="16312"/>
                  </a:lnTo>
                  <a:lnTo>
                    <a:pt x="1854" y="16349"/>
                  </a:lnTo>
                  <a:lnTo>
                    <a:pt x="1846" y="16388"/>
                  </a:lnTo>
                  <a:lnTo>
                    <a:pt x="1842" y="16425"/>
                  </a:lnTo>
                  <a:lnTo>
                    <a:pt x="1840" y="16463"/>
                  </a:lnTo>
                  <a:lnTo>
                    <a:pt x="1840" y="16499"/>
                  </a:lnTo>
                  <a:lnTo>
                    <a:pt x="1842" y="16535"/>
                  </a:lnTo>
                  <a:lnTo>
                    <a:pt x="1846" y="16571"/>
                  </a:lnTo>
                  <a:lnTo>
                    <a:pt x="1854" y="16607"/>
                  </a:lnTo>
                  <a:lnTo>
                    <a:pt x="1863" y="16642"/>
                  </a:lnTo>
                  <a:lnTo>
                    <a:pt x="1873" y="16675"/>
                  </a:lnTo>
                  <a:lnTo>
                    <a:pt x="1886" y="16708"/>
                  </a:lnTo>
                  <a:lnTo>
                    <a:pt x="1901" y="16741"/>
                  </a:lnTo>
                  <a:lnTo>
                    <a:pt x="1917" y="16772"/>
                  </a:lnTo>
                  <a:lnTo>
                    <a:pt x="1935" y="16802"/>
                  </a:lnTo>
                  <a:lnTo>
                    <a:pt x="1955" y="16831"/>
                  </a:lnTo>
                  <a:lnTo>
                    <a:pt x="1977" y="16860"/>
                  </a:lnTo>
                  <a:lnTo>
                    <a:pt x="1999" y="16885"/>
                  </a:lnTo>
                  <a:lnTo>
                    <a:pt x="2024" y="16911"/>
                  </a:lnTo>
                  <a:lnTo>
                    <a:pt x="2050" y="16936"/>
                  </a:lnTo>
                  <a:lnTo>
                    <a:pt x="2077" y="16958"/>
                  </a:lnTo>
                  <a:lnTo>
                    <a:pt x="2106" y="16978"/>
                  </a:lnTo>
                  <a:lnTo>
                    <a:pt x="2135" y="16997"/>
                  </a:lnTo>
                  <a:lnTo>
                    <a:pt x="2166" y="17015"/>
                  </a:lnTo>
                  <a:lnTo>
                    <a:pt x="2198" y="17031"/>
                  </a:lnTo>
                  <a:lnTo>
                    <a:pt x="2231" y="17044"/>
                  </a:lnTo>
                  <a:lnTo>
                    <a:pt x="2265" y="17056"/>
                  </a:lnTo>
                  <a:lnTo>
                    <a:pt x="2301" y="17067"/>
                  </a:lnTo>
                  <a:lnTo>
                    <a:pt x="2337" y="17074"/>
                  </a:lnTo>
                  <a:lnTo>
                    <a:pt x="2373" y="17080"/>
                  </a:lnTo>
                  <a:lnTo>
                    <a:pt x="2411" y="17084"/>
                  </a:lnTo>
                  <a:lnTo>
                    <a:pt x="2449" y="17085"/>
                  </a:lnTo>
                  <a:lnTo>
                    <a:pt x="2449" y="17085"/>
                  </a:lnTo>
                  <a:lnTo>
                    <a:pt x="2473" y="17084"/>
                  </a:lnTo>
                  <a:lnTo>
                    <a:pt x="2497" y="17083"/>
                  </a:lnTo>
                  <a:lnTo>
                    <a:pt x="2522" y="17081"/>
                  </a:lnTo>
                  <a:lnTo>
                    <a:pt x="2545" y="17076"/>
                  </a:lnTo>
                  <a:lnTo>
                    <a:pt x="2570" y="17072"/>
                  </a:lnTo>
                  <a:lnTo>
                    <a:pt x="2593" y="17067"/>
                  </a:lnTo>
                  <a:lnTo>
                    <a:pt x="2617" y="17060"/>
                  </a:lnTo>
                  <a:lnTo>
                    <a:pt x="2640" y="17053"/>
                  </a:lnTo>
                  <a:lnTo>
                    <a:pt x="2664" y="17045"/>
                  </a:lnTo>
                  <a:lnTo>
                    <a:pt x="2686" y="17036"/>
                  </a:lnTo>
                  <a:lnTo>
                    <a:pt x="2709" y="17025"/>
                  </a:lnTo>
                  <a:lnTo>
                    <a:pt x="2731" y="17015"/>
                  </a:lnTo>
                  <a:lnTo>
                    <a:pt x="2754" y="17002"/>
                  </a:lnTo>
                  <a:lnTo>
                    <a:pt x="2775" y="16989"/>
                  </a:lnTo>
                  <a:lnTo>
                    <a:pt x="2796" y="16975"/>
                  </a:lnTo>
                  <a:lnTo>
                    <a:pt x="2817" y="16960"/>
                  </a:lnTo>
                  <a:lnTo>
                    <a:pt x="2817" y="16960"/>
                  </a:lnTo>
                  <a:lnTo>
                    <a:pt x="2960" y="16851"/>
                  </a:lnTo>
                  <a:lnTo>
                    <a:pt x="3104" y="16743"/>
                  </a:lnTo>
                  <a:lnTo>
                    <a:pt x="3250" y="16637"/>
                  </a:lnTo>
                  <a:lnTo>
                    <a:pt x="3395" y="16530"/>
                  </a:lnTo>
                  <a:lnTo>
                    <a:pt x="3541" y="16423"/>
                  </a:lnTo>
                  <a:lnTo>
                    <a:pt x="3689" y="16317"/>
                  </a:lnTo>
                  <a:lnTo>
                    <a:pt x="3985" y="16107"/>
                  </a:lnTo>
                  <a:lnTo>
                    <a:pt x="4283" y="15897"/>
                  </a:lnTo>
                  <a:lnTo>
                    <a:pt x="4581" y="15687"/>
                  </a:lnTo>
                  <a:lnTo>
                    <a:pt x="5179" y="15270"/>
                  </a:lnTo>
                  <a:lnTo>
                    <a:pt x="5477" y="15060"/>
                  </a:lnTo>
                  <a:lnTo>
                    <a:pt x="5775" y="14849"/>
                  </a:lnTo>
                  <a:lnTo>
                    <a:pt x="5922" y="14743"/>
                  </a:lnTo>
                  <a:lnTo>
                    <a:pt x="6069" y="14638"/>
                  </a:lnTo>
                  <a:lnTo>
                    <a:pt x="6216" y="14531"/>
                  </a:lnTo>
                  <a:lnTo>
                    <a:pt x="6361" y="14424"/>
                  </a:lnTo>
                  <a:lnTo>
                    <a:pt x="6507" y="14317"/>
                  </a:lnTo>
                  <a:lnTo>
                    <a:pt x="6651" y="14209"/>
                  </a:lnTo>
                  <a:lnTo>
                    <a:pt x="6794" y="14101"/>
                  </a:lnTo>
                  <a:lnTo>
                    <a:pt x="6936" y="13991"/>
                  </a:lnTo>
                  <a:lnTo>
                    <a:pt x="7077" y="13882"/>
                  </a:lnTo>
                  <a:lnTo>
                    <a:pt x="7217" y="13771"/>
                  </a:lnTo>
                  <a:lnTo>
                    <a:pt x="7356" y="13660"/>
                  </a:lnTo>
                  <a:lnTo>
                    <a:pt x="7493" y="13548"/>
                  </a:lnTo>
                  <a:lnTo>
                    <a:pt x="7493" y="13548"/>
                  </a:lnTo>
                  <a:lnTo>
                    <a:pt x="7660" y="13565"/>
                  </a:lnTo>
                  <a:lnTo>
                    <a:pt x="7826" y="13579"/>
                  </a:lnTo>
                  <a:lnTo>
                    <a:pt x="7993" y="13591"/>
                  </a:lnTo>
                  <a:lnTo>
                    <a:pt x="8160" y="13600"/>
                  </a:lnTo>
                  <a:lnTo>
                    <a:pt x="8325" y="13607"/>
                  </a:lnTo>
                  <a:lnTo>
                    <a:pt x="8492" y="13612"/>
                  </a:lnTo>
                  <a:lnTo>
                    <a:pt x="8658" y="13615"/>
                  </a:lnTo>
                  <a:lnTo>
                    <a:pt x="8823" y="13614"/>
                  </a:lnTo>
                  <a:lnTo>
                    <a:pt x="8989" y="13612"/>
                  </a:lnTo>
                  <a:lnTo>
                    <a:pt x="9153" y="13606"/>
                  </a:lnTo>
                  <a:lnTo>
                    <a:pt x="9318" y="13599"/>
                  </a:lnTo>
                  <a:lnTo>
                    <a:pt x="9483" y="13589"/>
                  </a:lnTo>
                  <a:lnTo>
                    <a:pt x="9646" y="13576"/>
                  </a:lnTo>
                  <a:lnTo>
                    <a:pt x="9808" y="13562"/>
                  </a:lnTo>
                  <a:lnTo>
                    <a:pt x="9972" y="13546"/>
                  </a:lnTo>
                  <a:lnTo>
                    <a:pt x="10133" y="13525"/>
                  </a:lnTo>
                  <a:lnTo>
                    <a:pt x="10295" y="13504"/>
                  </a:lnTo>
                  <a:lnTo>
                    <a:pt x="10455" y="13480"/>
                  </a:lnTo>
                  <a:lnTo>
                    <a:pt x="10615" y="13454"/>
                  </a:lnTo>
                  <a:lnTo>
                    <a:pt x="10774" y="13425"/>
                  </a:lnTo>
                  <a:lnTo>
                    <a:pt x="10933" y="13394"/>
                  </a:lnTo>
                  <a:lnTo>
                    <a:pt x="11091" y="13361"/>
                  </a:lnTo>
                  <a:lnTo>
                    <a:pt x="11247" y="13326"/>
                  </a:lnTo>
                  <a:lnTo>
                    <a:pt x="11403" y="13288"/>
                  </a:lnTo>
                  <a:lnTo>
                    <a:pt x="11558" y="13248"/>
                  </a:lnTo>
                  <a:lnTo>
                    <a:pt x="11712" y="13206"/>
                  </a:lnTo>
                  <a:lnTo>
                    <a:pt x="11863" y="13161"/>
                  </a:lnTo>
                  <a:lnTo>
                    <a:pt x="12015" y="13114"/>
                  </a:lnTo>
                  <a:lnTo>
                    <a:pt x="12166" y="13066"/>
                  </a:lnTo>
                  <a:lnTo>
                    <a:pt x="12315" y="13015"/>
                  </a:lnTo>
                  <a:lnTo>
                    <a:pt x="12463" y="12961"/>
                  </a:lnTo>
                  <a:lnTo>
                    <a:pt x="12610" y="12906"/>
                  </a:lnTo>
                  <a:lnTo>
                    <a:pt x="12756" y="12849"/>
                  </a:lnTo>
                  <a:lnTo>
                    <a:pt x="12899" y="12790"/>
                  </a:lnTo>
                  <a:lnTo>
                    <a:pt x="13042" y="12728"/>
                  </a:lnTo>
                  <a:lnTo>
                    <a:pt x="13183" y="12664"/>
                  </a:lnTo>
                  <a:lnTo>
                    <a:pt x="13323" y="12597"/>
                  </a:lnTo>
                  <a:lnTo>
                    <a:pt x="13462" y="12530"/>
                  </a:lnTo>
                  <a:lnTo>
                    <a:pt x="13599" y="12460"/>
                  </a:lnTo>
                  <a:lnTo>
                    <a:pt x="13666" y="12423"/>
                  </a:lnTo>
                  <a:lnTo>
                    <a:pt x="13733" y="12387"/>
                  </a:lnTo>
                  <a:lnTo>
                    <a:pt x="13801" y="12351"/>
                  </a:lnTo>
                  <a:lnTo>
                    <a:pt x="13867" y="12313"/>
                  </a:lnTo>
                  <a:lnTo>
                    <a:pt x="13933" y="12275"/>
                  </a:lnTo>
                  <a:lnTo>
                    <a:pt x="13998" y="12236"/>
                  </a:lnTo>
                  <a:lnTo>
                    <a:pt x="14065" y="12198"/>
                  </a:lnTo>
                  <a:lnTo>
                    <a:pt x="14129" y="12159"/>
                  </a:lnTo>
                  <a:lnTo>
                    <a:pt x="14194" y="12119"/>
                  </a:lnTo>
                  <a:lnTo>
                    <a:pt x="14257" y="12078"/>
                  </a:lnTo>
                  <a:lnTo>
                    <a:pt x="14321" y="12037"/>
                  </a:lnTo>
                  <a:lnTo>
                    <a:pt x="14384" y="11996"/>
                  </a:lnTo>
                  <a:lnTo>
                    <a:pt x="14447" y="11954"/>
                  </a:lnTo>
                  <a:lnTo>
                    <a:pt x="14509" y="11912"/>
                  </a:lnTo>
                  <a:lnTo>
                    <a:pt x="14570" y="11868"/>
                  </a:lnTo>
                  <a:lnTo>
                    <a:pt x="14632" y="11825"/>
                  </a:lnTo>
                  <a:lnTo>
                    <a:pt x="14692" y="11782"/>
                  </a:lnTo>
                  <a:lnTo>
                    <a:pt x="14753" y="11737"/>
                  </a:lnTo>
                  <a:lnTo>
                    <a:pt x="14813" y="11692"/>
                  </a:lnTo>
                  <a:lnTo>
                    <a:pt x="14871" y="11646"/>
                  </a:lnTo>
                  <a:lnTo>
                    <a:pt x="14930" y="11600"/>
                  </a:lnTo>
                  <a:lnTo>
                    <a:pt x="14989" y="11554"/>
                  </a:lnTo>
                  <a:lnTo>
                    <a:pt x="15047" y="11507"/>
                  </a:lnTo>
                  <a:lnTo>
                    <a:pt x="15103" y="11460"/>
                  </a:lnTo>
                  <a:lnTo>
                    <a:pt x="15160" y="11412"/>
                  </a:lnTo>
                  <a:lnTo>
                    <a:pt x="15216" y="11364"/>
                  </a:lnTo>
                  <a:lnTo>
                    <a:pt x="15272" y="11315"/>
                  </a:lnTo>
                  <a:lnTo>
                    <a:pt x="15327" y="11266"/>
                  </a:lnTo>
                  <a:lnTo>
                    <a:pt x="15382" y="11216"/>
                  </a:lnTo>
                  <a:lnTo>
                    <a:pt x="15436" y="11166"/>
                  </a:lnTo>
                  <a:lnTo>
                    <a:pt x="15489" y="11115"/>
                  </a:lnTo>
                  <a:lnTo>
                    <a:pt x="15542" y="11064"/>
                  </a:lnTo>
                  <a:lnTo>
                    <a:pt x="15595" y="11013"/>
                  </a:lnTo>
                  <a:lnTo>
                    <a:pt x="15646" y="10961"/>
                  </a:lnTo>
                  <a:lnTo>
                    <a:pt x="15697" y="10908"/>
                  </a:lnTo>
                  <a:lnTo>
                    <a:pt x="15748" y="10855"/>
                  </a:lnTo>
                  <a:lnTo>
                    <a:pt x="15798" y="10801"/>
                  </a:lnTo>
                  <a:lnTo>
                    <a:pt x="15847" y="10747"/>
                  </a:lnTo>
                  <a:lnTo>
                    <a:pt x="15896" y="10694"/>
                  </a:lnTo>
                  <a:lnTo>
                    <a:pt x="15944" y="10638"/>
                  </a:lnTo>
                  <a:lnTo>
                    <a:pt x="15992" y="10583"/>
                  </a:lnTo>
                  <a:lnTo>
                    <a:pt x="16039" y="10527"/>
                  </a:lnTo>
                  <a:lnTo>
                    <a:pt x="16085" y="10470"/>
                  </a:lnTo>
                  <a:lnTo>
                    <a:pt x="16131" y="10414"/>
                  </a:lnTo>
                  <a:lnTo>
                    <a:pt x="16176" y="10357"/>
                  </a:lnTo>
                  <a:lnTo>
                    <a:pt x="16221" y="10300"/>
                  </a:lnTo>
                  <a:lnTo>
                    <a:pt x="16265" y="10241"/>
                  </a:lnTo>
                  <a:lnTo>
                    <a:pt x="16307" y="10183"/>
                  </a:lnTo>
                  <a:lnTo>
                    <a:pt x="16350" y="10123"/>
                  </a:lnTo>
                  <a:lnTo>
                    <a:pt x="16392" y="10065"/>
                  </a:lnTo>
                  <a:lnTo>
                    <a:pt x="16392" y="10065"/>
                  </a:lnTo>
                  <a:lnTo>
                    <a:pt x="16225" y="10049"/>
                  </a:lnTo>
                  <a:lnTo>
                    <a:pt x="16057" y="10031"/>
                  </a:lnTo>
                  <a:lnTo>
                    <a:pt x="15892" y="10011"/>
                  </a:lnTo>
                  <a:lnTo>
                    <a:pt x="15726" y="9988"/>
                  </a:lnTo>
                  <a:lnTo>
                    <a:pt x="15561" y="9963"/>
                  </a:lnTo>
                  <a:lnTo>
                    <a:pt x="15396" y="9937"/>
                  </a:lnTo>
                  <a:lnTo>
                    <a:pt x="15232" y="9907"/>
                  </a:lnTo>
                  <a:lnTo>
                    <a:pt x="15069" y="9876"/>
                  </a:lnTo>
                  <a:lnTo>
                    <a:pt x="14907" y="9842"/>
                  </a:lnTo>
                  <a:lnTo>
                    <a:pt x="14744" y="9805"/>
                  </a:lnTo>
                  <a:lnTo>
                    <a:pt x="14583" y="9767"/>
                  </a:lnTo>
                  <a:lnTo>
                    <a:pt x="14423" y="9726"/>
                  </a:lnTo>
                  <a:lnTo>
                    <a:pt x="14263" y="9684"/>
                  </a:lnTo>
                  <a:lnTo>
                    <a:pt x="14104" y="9638"/>
                  </a:lnTo>
                  <a:lnTo>
                    <a:pt x="13946" y="9591"/>
                  </a:lnTo>
                  <a:lnTo>
                    <a:pt x="13789" y="9540"/>
                  </a:lnTo>
                  <a:lnTo>
                    <a:pt x="13789" y="9540"/>
                  </a:lnTo>
                  <a:lnTo>
                    <a:pt x="13677" y="9503"/>
                  </a:lnTo>
                  <a:lnTo>
                    <a:pt x="13567" y="9466"/>
                  </a:lnTo>
                  <a:lnTo>
                    <a:pt x="13455" y="9426"/>
                  </a:lnTo>
                  <a:lnTo>
                    <a:pt x="13346" y="9387"/>
                  </a:lnTo>
                  <a:lnTo>
                    <a:pt x="13239" y="9346"/>
                  </a:lnTo>
                  <a:lnTo>
                    <a:pt x="13132" y="9305"/>
                  </a:lnTo>
                  <a:lnTo>
                    <a:pt x="13025" y="9262"/>
                  </a:lnTo>
                  <a:lnTo>
                    <a:pt x="12919" y="9218"/>
                  </a:lnTo>
                  <a:lnTo>
                    <a:pt x="12815" y="9174"/>
                  </a:lnTo>
                  <a:lnTo>
                    <a:pt x="12712" y="9128"/>
                  </a:lnTo>
                  <a:lnTo>
                    <a:pt x="12609" y="9082"/>
                  </a:lnTo>
                  <a:lnTo>
                    <a:pt x="12508" y="9035"/>
                  </a:lnTo>
                  <a:lnTo>
                    <a:pt x="12407" y="8987"/>
                  </a:lnTo>
                  <a:lnTo>
                    <a:pt x="12307" y="8938"/>
                  </a:lnTo>
                  <a:lnTo>
                    <a:pt x="12208" y="8889"/>
                  </a:lnTo>
                  <a:lnTo>
                    <a:pt x="12111" y="8839"/>
                  </a:lnTo>
                  <a:lnTo>
                    <a:pt x="12014" y="8787"/>
                  </a:lnTo>
                  <a:lnTo>
                    <a:pt x="11919" y="8735"/>
                  </a:lnTo>
                  <a:lnTo>
                    <a:pt x="11824" y="8682"/>
                  </a:lnTo>
                  <a:lnTo>
                    <a:pt x="11730" y="8629"/>
                  </a:lnTo>
                  <a:lnTo>
                    <a:pt x="11637" y="8574"/>
                  </a:lnTo>
                  <a:lnTo>
                    <a:pt x="11546" y="8519"/>
                  </a:lnTo>
                  <a:lnTo>
                    <a:pt x="11455" y="8462"/>
                  </a:lnTo>
                  <a:lnTo>
                    <a:pt x="11365" y="8405"/>
                  </a:lnTo>
                  <a:lnTo>
                    <a:pt x="11277" y="8348"/>
                  </a:lnTo>
                  <a:lnTo>
                    <a:pt x="11188" y="8290"/>
                  </a:lnTo>
                  <a:lnTo>
                    <a:pt x="11101" y="8230"/>
                  </a:lnTo>
                  <a:lnTo>
                    <a:pt x="11016" y="8171"/>
                  </a:lnTo>
                  <a:lnTo>
                    <a:pt x="10931" y="8111"/>
                  </a:lnTo>
                  <a:lnTo>
                    <a:pt x="10847" y="8049"/>
                  </a:lnTo>
                  <a:lnTo>
                    <a:pt x="10765" y="7987"/>
                  </a:lnTo>
                  <a:lnTo>
                    <a:pt x="10684" y="7924"/>
                  </a:lnTo>
                  <a:lnTo>
                    <a:pt x="10602" y="7861"/>
                  </a:lnTo>
                  <a:lnTo>
                    <a:pt x="10523" y="7797"/>
                  </a:lnTo>
                  <a:lnTo>
                    <a:pt x="10444" y="7733"/>
                  </a:lnTo>
                  <a:lnTo>
                    <a:pt x="10367" y="7667"/>
                  </a:lnTo>
                  <a:lnTo>
                    <a:pt x="10290" y="7602"/>
                  </a:lnTo>
                  <a:lnTo>
                    <a:pt x="10216" y="7534"/>
                  </a:lnTo>
                  <a:lnTo>
                    <a:pt x="10141" y="7467"/>
                  </a:lnTo>
                  <a:lnTo>
                    <a:pt x="10068" y="7400"/>
                  </a:lnTo>
                  <a:lnTo>
                    <a:pt x="9995" y="7330"/>
                  </a:lnTo>
                  <a:lnTo>
                    <a:pt x="9925" y="7262"/>
                  </a:lnTo>
                  <a:lnTo>
                    <a:pt x="9854" y="7191"/>
                  </a:lnTo>
                  <a:lnTo>
                    <a:pt x="9785" y="7121"/>
                  </a:lnTo>
                  <a:lnTo>
                    <a:pt x="9718" y="7051"/>
                  </a:lnTo>
                  <a:lnTo>
                    <a:pt x="9650" y="6979"/>
                  </a:lnTo>
                  <a:lnTo>
                    <a:pt x="9585" y="6907"/>
                  </a:lnTo>
                  <a:lnTo>
                    <a:pt x="9520" y="6835"/>
                  </a:lnTo>
                  <a:lnTo>
                    <a:pt x="9457" y="6761"/>
                  </a:lnTo>
                  <a:lnTo>
                    <a:pt x="9394" y="6688"/>
                  </a:lnTo>
                  <a:lnTo>
                    <a:pt x="9333" y="6614"/>
                  </a:lnTo>
                  <a:lnTo>
                    <a:pt x="9272" y="6539"/>
                  </a:lnTo>
                  <a:lnTo>
                    <a:pt x="9213" y="6463"/>
                  </a:lnTo>
                  <a:lnTo>
                    <a:pt x="9156" y="6388"/>
                  </a:lnTo>
                  <a:lnTo>
                    <a:pt x="9098" y="6312"/>
                  </a:lnTo>
                  <a:lnTo>
                    <a:pt x="9042" y="6235"/>
                  </a:lnTo>
                  <a:lnTo>
                    <a:pt x="8988" y="6157"/>
                  </a:lnTo>
                  <a:lnTo>
                    <a:pt x="8933" y="6080"/>
                  </a:lnTo>
                  <a:lnTo>
                    <a:pt x="8881" y="6001"/>
                  </a:lnTo>
                  <a:lnTo>
                    <a:pt x="8830" y="5923"/>
                  </a:lnTo>
                  <a:lnTo>
                    <a:pt x="8779" y="5844"/>
                  </a:lnTo>
                  <a:lnTo>
                    <a:pt x="8730" y="5764"/>
                  </a:lnTo>
                  <a:lnTo>
                    <a:pt x="8682" y="5685"/>
                  </a:lnTo>
                  <a:lnTo>
                    <a:pt x="8635" y="5604"/>
                  </a:lnTo>
                  <a:lnTo>
                    <a:pt x="8589" y="5524"/>
                  </a:lnTo>
                  <a:lnTo>
                    <a:pt x="8545" y="5443"/>
                  </a:lnTo>
                  <a:lnTo>
                    <a:pt x="8502" y="5360"/>
                  </a:lnTo>
                  <a:lnTo>
                    <a:pt x="8460" y="5279"/>
                  </a:lnTo>
                  <a:lnTo>
                    <a:pt x="8418" y="5197"/>
                  </a:lnTo>
                  <a:lnTo>
                    <a:pt x="8379" y="5114"/>
                  </a:lnTo>
                  <a:lnTo>
                    <a:pt x="8339" y="5031"/>
                  </a:lnTo>
                  <a:lnTo>
                    <a:pt x="8302" y="4948"/>
                  </a:lnTo>
                  <a:lnTo>
                    <a:pt x="8265" y="4864"/>
                  </a:lnTo>
                  <a:lnTo>
                    <a:pt x="8230" y="4781"/>
                  </a:lnTo>
                  <a:lnTo>
                    <a:pt x="8196" y="4696"/>
                  </a:lnTo>
                  <a:lnTo>
                    <a:pt x="8163" y="4611"/>
                  </a:lnTo>
                  <a:lnTo>
                    <a:pt x="8131" y="4526"/>
                  </a:lnTo>
                  <a:lnTo>
                    <a:pt x="8101" y="4441"/>
                  </a:lnTo>
                  <a:lnTo>
                    <a:pt x="8071" y="4356"/>
                  </a:lnTo>
                  <a:lnTo>
                    <a:pt x="8043" y="4270"/>
                  </a:lnTo>
                  <a:lnTo>
                    <a:pt x="8016" y="4184"/>
                  </a:lnTo>
                  <a:lnTo>
                    <a:pt x="7990" y="4097"/>
                  </a:lnTo>
                  <a:lnTo>
                    <a:pt x="7965" y="4011"/>
                  </a:lnTo>
                  <a:lnTo>
                    <a:pt x="7942" y="3924"/>
                  </a:lnTo>
                  <a:lnTo>
                    <a:pt x="7920" y="3837"/>
                  </a:lnTo>
                  <a:lnTo>
                    <a:pt x="7899" y="3750"/>
                  </a:lnTo>
                  <a:lnTo>
                    <a:pt x="7880" y="3663"/>
                  </a:lnTo>
                  <a:lnTo>
                    <a:pt x="7860" y="3575"/>
                  </a:lnTo>
                  <a:lnTo>
                    <a:pt x="7843" y="3487"/>
                  </a:lnTo>
                  <a:lnTo>
                    <a:pt x="7827" y="3399"/>
                  </a:lnTo>
                  <a:lnTo>
                    <a:pt x="7812" y="3310"/>
                  </a:lnTo>
                  <a:lnTo>
                    <a:pt x="7798" y="3222"/>
                  </a:lnTo>
                  <a:lnTo>
                    <a:pt x="7787" y="3133"/>
                  </a:lnTo>
                  <a:lnTo>
                    <a:pt x="7775" y="3044"/>
                  </a:lnTo>
                  <a:lnTo>
                    <a:pt x="7765" y="2956"/>
                  </a:lnTo>
                  <a:lnTo>
                    <a:pt x="7757" y="2867"/>
                  </a:lnTo>
                  <a:lnTo>
                    <a:pt x="7749" y="2778"/>
                  </a:lnTo>
                  <a:lnTo>
                    <a:pt x="7743" y="2689"/>
                  </a:lnTo>
                  <a:lnTo>
                    <a:pt x="7738" y="2599"/>
                  </a:lnTo>
                  <a:lnTo>
                    <a:pt x="7734" y="2510"/>
                  </a:lnTo>
                  <a:lnTo>
                    <a:pt x="7732" y="2420"/>
                  </a:lnTo>
                  <a:lnTo>
                    <a:pt x="7731" y="2330"/>
                  </a:lnTo>
                  <a:lnTo>
                    <a:pt x="7731" y="2240"/>
                  </a:lnTo>
                  <a:lnTo>
                    <a:pt x="7732" y="2151"/>
                  </a:lnTo>
                  <a:lnTo>
                    <a:pt x="7735" y="2061"/>
                  </a:lnTo>
                  <a:lnTo>
                    <a:pt x="7739" y="1971"/>
                  </a:lnTo>
                  <a:lnTo>
                    <a:pt x="7744" y="1882"/>
                  </a:lnTo>
                  <a:lnTo>
                    <a:pt x="7751" y="1792"/>
                  </a:lnTo>
                  <a:lnTo>
                    <a:pt x="7759" y="1701"/>
                  </a:lnTo>
                  <a:lnTo>
                    <a:pt x="7767" y="1612"/>
                  </a:lnTo>
                  <a:lnTo>
                    <a:pt x="7778" y="1522"/>
                  </a:lnTo>
                  <a:lnTo>
                    <a:pt x="7790" y="1432"/>
                  </a:lnTo>
                  <a:lnTo>
                    <a:pt x="7803" y="1341"/>
                  </a:lnTo>
                  <a:lnTo>
                    <a:pt x="7818" y="1252"/>
                  </a:lnTo>
                  <a:lnTo>
                    <a:pt x="7833" y="1162"/>
                  </a:lnTo>
                  <a:lnTo>
                    <a:pt x="7850" y="1072"/>
                  </a:lnTo>
                  <a:lnTo>
                    <a:pt x="7868" y="983"/>
                  </a:lnTo>
                  <a:lnTo>
                    <a:pt x="7888" y="893"/>
                  </a:lnTo>
                  <a:lnTo>
                    <a:pt x="7908" y="803"/>
                  </a:lnTo>
                  <a:lnTo>
                    <a:pt x="7931" y="714"/>
                  </a:lnTo>
                  <a:lnTo>
                    <a:pt x="7954" y="624"/>
                  </a:lnTo>
                  <a:lnTo>
                    <a:pt x="7980" y="534"/>
                  </a:lnTo>
                  <a:lnTo>
                    <a:pt x="8006" y="445"/>
                  </a:lnTo>
                  <a:lnTo>
                    <a:pt x="8034" y="356"/>
                  </a:lnTo>
                  <a:lnTo>
                    <a:pt x="8062" y="266"/>
                  </a:lnTo>
                  <a:lnTo>
                    <a:pt x="8092" y="178"/>
                  </a:lnTo>
                  <a:lnTo>
                    <a:pt x="8124" y="89"/>
                  </a:lnTo>
                  <a:lnTo>
                    <a:pt x="8157" y="0"/>
                  </a:lnTo>
                  <a:lnTo>
                    <a:pt x="815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44678930-4252-4CB3-99F3-1DABABF636A6}"/>
                </a:ext>
              </a:extLst>
            </p:cNvPr>
            <p:cNvSpPr>
              <a:spLocks noEditPoints="1"/>
            </p:cNvSpPr>
            <p:nvPr/>
          </p:nvSpPr>
          <p:spPr bwMode="auto">
            <a:xfrm>
              <a:off x="2967" y="0"/>
              <a:ext cx="3491" cy="3420"/>
            </a:xfrm>
            <a:custGeom>
              <a:avLst/>
              <a:gdLst>
                <a:gd name="T0" fmla="*/ 16646 w 17456"/>
                <a:gd name="T1" fmla="*/ 3936 h 17101"/>
                <a:gd name="T2" fmla="*/ 15501 w 17456"/>
                <a:gd name="T3" fmla="*/ 2511 h 17101"/>
                <a:gd name="T4" fmla="*/ 14014 w 17456"/>
                <a:gd name="T5" fmla="*/ 1391 h 17101"/>
                <a:gd name="T6" fmla="*/ 12309 w 17456"/>
                <a:gd name="T7" fmla="*/ 598 h 17101"/>
                <a:gd name="T8" fmla="*/ 10679 w 17456"/>
                <a:gd name="T9" fmla="*/ 171 h 17101"/>
                <a:gd name="T10" fmla="*/ 8923 w 17456"/>
                <a:gd name="T11" fmla="*/ 2 h 17101"/>
                <a:gd name="T12" fmla="*/ 7188 w 17456"/>
                <a:gd name="T13" fmla="*/ 109 h 17101"/>
                <a:gd name="T14" fmla="*/ 5526 w 17456"/>
                <a:gd name="T15" fmla="*/ 477 h 17101"/>
                <a:gd name="T16" fmla="*/ 3989 w 17456"/>
                <a:gd name="T17" fmla="*/ 1091 h 17101"/>
                <a:gd name="T18" fmla="*/ 2627 w 17456"/>
                <a:gd name="T19" fmla="*/ 1936 h 17101"/>
                <a:gd name="T20" fmla="*/ 1494 w 17456"/>
                <a:gd name="T21" fmla="*/ 2995 h 17101"/>
                <a:gd name="T22" fmla="*/ 638 w 17456"/>
                <a:gd name="T23" fmla="*/ 4255 h 17101"/>
                <a:gd name="T24" fmla="*/ 169 w 17456"/>
                <a:gd name="T25" fmla="*/ 5478 h 17101"/>
                <a:gd name="T26" fmla="*/ 0 w 17456"/>
                <a:gd name="T27" fmla="*/ 6776 h 17101"/>
                <a:gd name="T28" fmla="*/ 145 w 17456"/>
                <a:gd name="T29" fmla="*/ 8051 h 17101"/>
                <a:gd name="T30" fmla="*/ 586 w 17456"/>
                <a:gd name="T31" fmla="*/ 9272 h 17101"/>
                <a:gd name="T32" fmla="*/ 1308 w 17456"/>
                <a:gd name="T33" fmla="*/ 10407 h 17101"/>
                <a:gd name="T34" fmla="*/ 2291 w 17456"/>
                <a:gd name="T35" fmla="*/ 11424 h 17101"/>
                <a:gd name="T36" fmla="*/ 3520 w 17456"/>
                <a:gd name="T37" fmla="*/ 12289 h 17101"/>
                <a:gd name="T38" fmla="*/ 4975 w 17456"/>
                <a:gd name="T39" fmla="*/ 12972 h 17101"/>
                <a:gd name="T40" fmla="*/ 6951 w 17456"/>
                <a:gd name="T41" fmla="*/ 13490 h 17101"/>
                <a:gd name="T42" fmla="*/ 9258 w 17456"/>
                <a:gd name="T43" fmla="*/ 13619 h 17101"/>
                <a:gd name="T44" fmla="*/ 11387 w 17456"/>
                <a:gd name="T45" fmla="*/ 14653 h 17101"/>
                <a:gd name="T46" fmla="*/ 14660 w 17456"/>
                <a:gd name="T47" fmla="*/ 16991 h 17101"/>
                <a:gd name="T48" fmla="*/ 15008 w 17456"/>
                <a:gd name="T49" fmla="*/ 17101 h 17101"/>
                <a:gd name="T50" fmla="*/ 15502 w 17456"/>
                <a:gd name="T51" fmla="*/ 16848 h 17101"/>
                <a:gd name="T52" fmla="*/ 15581 w 17456"/>
                <a:gd name="T53" fmla="*/ 16290 h 17101"/>
                <a:gd name="T54" fmla="*/ 14872 w 17456"/>
                <a:gd name="T55" fmla="*/ 13789 h 17101"/>
                <a:gd name="T56" fmla="*/ 14622 w 17456"/>
                <a:gd name="T57" fmla="*/ 11941 h 17101"/>
                <a:gd name="T58" fmla="*/ 15974 w 17456"/>
                <a:gd name="T59" fmla="*/ 10625 h 17101"/>
                <a:gd name="T60" fmla="*/ 16985 w 17456"/>
                <a:gd name="T61" fmla="*/ 9036 h 17101"/>
                <a:gd name="T62" fmla="*/ 17430 w 17456"/>
                <a:gd name="T63" fmla="*/ 7337 h 17101"/>
                <a:gd name="T64" fmla="*/ 17323 w 17456"/>
                <a:gd name="T65" fmla="*/ 5626 h 17101"/>
                <a:gd name="T66" fmla="*/ 13703 w 17456"/>
                <a:gd name="T67" fmla="*/ 12807 h 17101"/>
                <a:gd name="T68" fmla="*/ 13991 w 17456"/>
                <a:gd name="T69" fmla="*/ 14416 h 17101"/>
                <a:gd name="T70" fmla="*/ 11984 w 17456"/>
                <a:gd name="T71" fmla="*/ 13859 h 17101"/>
                <a:gd name="T72" fmla="*/ 10003 w 17456"/>
                <a:gd name="T73" fmla="*/ 12557 h 17101"/>
                <a:gd name="T74" fmla="*/ 8359 w 17456"/>
                <a:gd name="T75" fmla="*/ 12630 h 17101"/>
                <a:gd name="T76" fmla="*/ 6887 w 17456"/>
                <a:gd name="T77" fmla="*/ 12470 h 17101"/>
                <a:gd name="T78" fmla="*/ 5462 w 17456"/>
                <a:gd name="T79" fmla="*/ 12093 h 17101"/>
                <a:gd name="T80" fmla="*/ 4128 w 17456"/>
                <a:gd name="T81" fmla="*/ 11491 h 17101"/>
                <a:gd name="T82" fmla="*/ 2903 w 17456"/>
                <a:gd name="T83" fmla="*/ 10637 h 17101"/>
                <a:gd name="T84" fmla="*/ 1651 w 17456"/>
                <a:gd name="T85" fmla="*/ 9159 h 17101"/>
                <a:gd name="T86" fmla="*/ 1058 w 17456"/>
                <a:gd name="T87" fmla="*/ 7539 h 17101"/>
                <a:gd name="T88" fmla="*/ 1096 w 17456"/>
                <a:gd name="T89" fmla="*/ 5892 h 17101"/>
                <a:gd name="T90" fmla="*/ 1687 w 17456"/>
                <a:gd name="T91" fmla="*/ 4414 h 17101"/>
                <a:gd name="T92" fmla="*/ 2906 w 17456"/>
                <a:gd name="T93" fmla="*/ 2992 h 17101"/>
                <a:gd name="T94" fmla="*/ 4610 w 17456"/>
                <a:gd name="T95" fmla="*/ 1893 h 17101"/>
                <a:gd name="T96" fmla="*/ 6688 w 17456"/>
                <a:gd name="T97" fmla="*/ 1202 h 17101"/>
                <a:gd name="T98" fmla="*/ 8827 w 17456"/>
                <a:gd name="T99" fmla="*/ 996 h 17101"/>
                <a:gd name="T100" fmla="*/ 10360 w 17456"/>
                <a:gd name="T101" fmla="*/ 1125 h 17101"/>
                <a:gd name="T102" fmla="*/ 11808 w 17456"/>
                <a:gd name="T103" fmla="*/ 1476 h 17101"/>
                <a:gd name="T104" fmla="*/ 13137 w 17456"/>
                <a:gd name="T105" fmla="*/ 2036 h 17101"/>
                <a:gd name="T106" fmla="*/ 14245 w 17456"/>
                <a:gd name="T107" fmla="*/ 2744 h 17101"/>
                <a:gd name="T108" fmla="*/ 15264 w 17456"/>
                <a:gd name="T109" fmla="*/ 3708 h 17101"/>
                <a:gd name="T110" fmla="*/ 15970 w 17456"/>
                <a:gd name="T111" fmla="*/ 4772 h 17101"/>
                <a:gd name="T112" fmla="*/ 16365 w 17456"/>
                <a:gd name="T113" fmla="*/ 5896 h 17101"/>
                <a:gd name="T114" fmla="*/ 16454 w 17456"/>
                <a:gd name="T115" fmla="*/ 7047 h 17101"/>
                <a:gd name="T116" fmla="*/ 16241 w 17456"/>
                <a:gd name="T117" fmla="*/ 8186 h 17101"/>
                <a:gd name="T118" fmla="*/ 15730 w 17456"/>
                <a:gd name="T119" fmla="*/ 9281 h 17101"/>
                <a:gd name="T120" fmla="*/ 14926 w 17456"/>
                <a:gd name="T121" fmla="*/ 10292 h 17101"/>
                <a:gd name="T122" fmla="*/ 13831 w 17456"/>
                <a:gd name="T123" fmla="*/ 11184 h 17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56" h="17101">
                  <a:moveTo>
                    <a:pt x="17272" y="5415"/>
                  </a:moveTo>
                  <a:lnTo>
                    <a:pt x="17272" y="5415"/>
                  </a:lnTo>
                  <a:lnTo>
                    <a:pt x="17241" y="5302"/>
                  </a:lnTo>
                  <a:lnTo>
                    <a:pt x="17207" y="5191"/>
                  </a:lnTo>
                  <a:lnTo>
                    <a:pt x="17172" y="5080"/>
                  </a:lnTo>
                  <a:lnTo>
                    <a:pt x="17134" y="4971"/>
                  </a:lnTo>
                  <a:lnTo>
                    <a:pt x="17094" y="4863"/>
                  </a:lnTo>
                  <a:lnTo>
                    <a:pt x="17052" y="4756"/>
                  </a:lnTo>
                  <a:lnTo>
                    <a:pt x="17008" y="4650"/>
                  </a:lnTo>
                  <a:lnTo>
                    <a:pt x="16962" y="4544"/>
                  </a:lnTo>
                  <a:lnTo>
                    <a:pt x="16914" y="4441"/>
                  </a:lnTo>
                  <a:lnTo>
                    <a:pt x="16864" y="4337"/>
                  </a:lnTo>
                  <a:lnTo>
                    <a:pt x="16813" y="4236"/>
                  </a:lnTo>
                  <a:lnTo>
                    <a:pt x="16758" y="4134"/>
                  </a:lnTo>
                  <a:lnTo>
                    <a:pt x="16703" y="4035"/>
                  </a:lnTo>
                  <a:lnTo>
                    <a:pt x="16646" y="3936"/>
                  </a:lnTo>
                  <a:lnTo>
                    <a:pt x="16586" y="3838"/>
                  </a:lnTo>
                  <a:lnTo>
                    <a:pt x="16525" y="3742"/>
                  </a:lnTo>
                  <a:lnTo>
                    <a:pt x="16462" y="3646"/>
                  </a:lnTo>
                  <a:lnTo>
                    <a:pt x="16398" y="3552"/>
                  </a:lnTo>
                  <a:lnTo>
                    <a:pt x="16332" y="3459"/>
                  </a:lnTo>
                  <a:lnTo>
                    <a:pt x="16263" y="3368"/>
                  </a:lnTo>
                  <a:lnTo>
                    <a:pt x="16194" y="3277"/>
                  </a:lnTo>
                  <a:lnTo>
                    <a:pt x="16123" y="3187"/>
                  </a:lnTo>
                  <a:lnTo>
                    <a:pt x="16051" y="3099"/>
                  </a:lnTo>
                  <a:lnTo>
                    <a:pt x="15976" y="3011"/>
                  </a:lnTo>
                  <a:lnTo>
                    <a:pt x="15900" y="2924"/>
                  </a:lnTo>
                  <a:lnTo>
                    <a:pt x="15823" y="2840"/>
                  </a:lnTo>
                  <a:lnTo>
                    <a:pt x="15745" y="2756"/>
                  </a:lnTo>
                  <a:lnTo>
                    <a:pt x="15665" y="2674"/>
                  </a:lnTo>
                  <a:lnTo>
                    <a:pt x="15583" y="2591"/>
                  </a:lnTo>
                  <a:lnTo>
                    <a:pt x="15501" y="2511"/>
                  </a:lnTo>
                  <a:lnTo>
                    <a:pt x="15416" y="2432"/>
                  </a:lnTo>
                  <a:lnTo>
                    <a:pt x="15331" y="2354"/>
                  </a:lnTo>
                  <a:lnTo>
                    <a:pt x="15244" y="2277"/>
                  </a:lnTo>
                  <a:lnTo>
                    <a:pt x="15156" y="2202"/>
                  </a:lnTo>
                  <a:lnTo>
                    <a:pt x="15067" y="2128"/>
                  </a:lnTo>
                  <a:lnTo>
                    <a:pt x="14976" y="2054"/>
                  </a:lnTo>
                  <a:lnTo>
                    <a:pt x="14885" y="1983"/>
                  </a:lnTo>
                  <a:lnTo>
                    <a:pt x="14792" y="1912"/>
                  </a:lnTo>
                  <a:lnTo>
                    <a:pt x="14698" y="1843"/>
                  </a:lnTo>
                  <a:lnTo>
                    <a:pt x="14604" y="1775"/>
                  </a:lnTo>
                  <a:lnTo>
                    <a:pt x="14508" y="1707"/>
                  </a:lnTo>
                  <a:lnTo>
                    <a:pt x="14411" y="1642"/>
                  </a:lnTo>
                  <a:lnTo>
                    <a:pt x="14313" y="1577"/>
                  </a:lnTo>
                  <a:lnTo>
                    <a:pt x="14214" y="1514"/>
                  </a:lnTo>
                  <a:lnTo>
                    <a:pt x="14115" y="1452"/>
                  </a:lnTo>
                  <a:lnTo>
                    <a:pt x="14014" y="1391"/>
                  </a:lnTo>
                  <a:lnTo>
                    <a:pt x="13913" y="1333"/>
                  </a:lnTo>
                  <a:lnTo>
                    <a:pt x="13810" y="1274"/>
                  </a:lnTo>
                  <a:lnTo>
                    <a:pt x="13707" y="1217"/>
                  </a:lnTo>
                  <a:lnTo>
                    <a:pt x="13604" y="1162"/>
                  </a:lnTo>
                  <a:lnTo>
                    <a:pt x="13499" y="1107"/>
                  </a:lnTo>
                  <a:lnTo>
                    <a:pt x="13393" y="1055"/>
                  </a:lnTo>
                  <a:lnTo>
                    <a:pt x="13288" y="1003"/>
                  </a:lnTo>
                  <a:lnTo>
                    <a:pt x="13181" y="952"/>
                  </a:lnTo>
                  <a:lnTo>
                    <a:pt x="13074" y="903"/>
                  </a:lnTo>
                  <a:lnTo>
                    <a:pt x="12966" y="856"/>
                  </a:lnTo>
                  <a:lnTo>
                    <a:pt x="12858" y="809"/>
                  </a:lnTo>
                  <a:lnTo>
                    <a:pt x="12749" y="764"/>
                  </a:lnTo>
                  <a:lnTo>
                    <a:pt x="12640" y="721"/>
                  </a:lnTo>
                  <a:lnTo>
                    <a:pt x="12530" y="678"/>
                  </a:lnTo>
                  <a:lnTo>
                    <a:pt x="12420" y="637"/>
                  </a:lnTo>
                  <a:lnTo>
                    <a:pt x="12309" y="598"/>
                  </a:lnTo>
                  <a:lnTo>
                    <a:pt x="12198" y="559"/>
                  </a:lnTo>
                  <a:lnTo>
                    <a:pt x="12086" y="523"/>
                  </a:lnTo>
                  <a:lnTo>
                    <a:pt x="12086" y="523"/>
                  </a:lnTo>
                  <a:lnTo>
                    <a:pt x="11980" y="489"/>
                  </a:lnTo>
                  <a:lnTo>
                    <a:pt x="11873" y="456"/>
                  </a:lnTo>
                  <a:lnTo>
                    <a:pt x="11765" y="424"/>
                  </a:lnTo>
                  <a:lnTo>
                    <a:pt x="11657" y="394"/>
                  </a:lnTo>
                  <a:lnTo>
                    <a:pt x="11549" y="364"/>
                  </a:lnTo>
                  <a:lnTo>
                    <a:pt x="11441" y="336"/>
                  </a:lnTo>
                  <a:lnTo>
                    <a:pt x="11333" y="309"/>
                  </a:lnTo>
                  <a:lnTo>
                    <a:pt x="11224" y="283"/>
                  </a:lnTo>
                  <a:lnTo>
                    <a:pt x="11115" y="258"/>
                  </a:lnTo>
                  <a:lnTo>
                    <a:pt x="11007" y="235"/>
                  </a:lnTo>
                  <a:lnTo>
                    <a:pt x="10898" y="212"/>
                  </a:lnTo>
                  <a:lnTo>
                    <a:pt x="10788" y="191"/>
                  </a:lnTo>
                  <a:lnTo>
                    <a:pt x="10679" y="171"/>
                  </a:lnTo>
                  <a:lnTo>
                    <a:pt x="10570" y="152"/>
                  </a:lnTo>
                  <a:lnTo>
                    <a:pt x="10460" y="135"/>
                  </a:lnTo>
                  <a:lnTo>
                    <a:pt x="10351" y="117"/>
                  </a:lnTo>
                  <a:lnTo>
                    <a:pt x="10241" y="101"/>
                  </a:lnTo>
                  <a:lnTo>
                    <a:pt x="10131" y="88"/>
                  </a:lnTo>
                  <a:lnTo>
                    <a:pt x="10021" y="74"/>
                  </a:lnTo>
                  <a:lnTo>
                    <a:pt x="9912" y="62"/>
                  </a:lnTo>
                  <a:lnTo>
                    <a:pt x="9802" y="51"/>
                  </a:lnTo>
                  <a:lnTo>
                    <a:pt x="9692" y="41"/>
                  </a:lnTo>
                  <a:lnTo>
                    <a:pt x="9582" y="32"/>
                  </a:lnTo>
                  <a:lnTo>
                    <a:pt x="9472" y="25"/>
                  </a:lnTo>
                  <a:lnTo>
                    <a:pt x="9363" y="17"/>
                  </a:lnTo>
                  <a:lnTo>
                    <a:pt x="9253" y="12"/>
                  </a:lnTo>
                  <a:lnTo>
                    <a:pt x="9143" y="7"/>
                  </a:lnTo>
                  <a:lnTo>
                    <a:pt x="9032" y="4"/>
                  </a:lnTo>
                  <a:lnTo>
                    <a:pt x="8923" y="2"/>
                  </a:lnTo>
                  <a:lnTo>
                    <a:pt x="8813" y="0"/>
                  </a:lnTo>
                  <a:lnTo>
                    <a:pt x="8704" y="0"/>
                  </a:lnTo>
                  <a:lnTo>
                    <a:pt x="8594" y="1"/>
                  </a:lnTo>
                  <a:lnTo>
                    <a:pt x="8485" y="3"/>
                  </a:lnTo>
                  <a:lnTo>
                    <a:pt x="8376" y="6"/>
                  </a:lnTo>
                  <a:lnTo>
                    <a:pt x="8267" y="11"/>
                  </a:lnTo>
                  <a:lnTo>
                    <a:pt x="8158" y="15"/>
                  </a:lnTo>
                  <a:lnTo>
                    <a:pt x="8049" y="21"/>
                  </a:lnTo>
                  <a:lnTo>
                    <a:pt x="7941" y="29"/>
                  </a:lnTo>
                  <a:lnTo>
                    <a:pt x="7834" y="37"/>
                  </a:lnTo>
                  <a:lnTo>
                    <a:pt x="7726" y="47"/>
                  </a:lnTo>
                  <a:lnTo>
                    <a:pt x="7618" y="57"/>
                  </a:lnTo>
                  <a:lnTo>
                    <a:pt x="7510" y="68"/>
                  </a:lnTo>
                  <a:lnTo>
                    <a:pt x="7402" y="81"/>
                  </a:lnTo>
                  <a:lnTo>
                    <a:pt x="7295" y="94"/>
                  </a:lnTo>
                  <a:lnTo>
                    <a:pt x="7188" y="109"/>
                  </a:lnTo>
                  <a:lnTo>
                    <a:pt x="7082" y="124"/>
                  </a:lnTo>
                  <a:lnTo>
                    <a:pt x="6975" y="141"/>
                  </a:lnTo>
                  <a:lnTo>
                    <a:pt x="6870" y="158"/>
                  </a:lnTo>
                  <a:lnTo>
                    <a:pt x="6764" y="177"/>
                  </a:lnTo>
                  <a:lnTo>
                    <a:pt x="6659" y="196"/>
                  </a:lnTo>
                  <a:lnTo>
                    <a:pt x="6554" y="217"/>
                  </a:lnTo>
                  <a:lnTo>
                    <a:pt x="6450" y="239"/>
                  </a:lnTo>
                  <a:lnTo>
                    <a:pt x="6345" y="262"/>
                  </a:lnTo>
                  <a:lnTo>
                    <a:pt x="6241" y="285"/>
                  </a:lnTo>
                  <a:lnTo>
                    <a:pt x="6138" y="310"/>
                  </a:lnTo>
                  <a:lnTo>
                    <a:pt x="6035" y="335"/>
                  </a:lnTo>
                  <a:lnTo>
                    <a:pt x="5933" y="361"/>
                  </a:lnTo>
                  <a:lnTo>
                    <a:pt x="5830" y="389"/>
                  </a:lnTo>
                  <a:lnTo>
                    <a:pt x="5728" y="417"/>
                  </a:lnTo>
                  <a:lnTo>
                    <a:pt x="5627" y="446"/>
                  </a:lnTo>
                  <a:lnTo>
                    <a:pt x="5526" y="477"/>
                  </a:lnTo>
                  <a:lnTo>
                    <a:pt x="5426" y="508"/>
                  </a:lnTo>
                  <a:lnTo>
                    <a:pt x="5327" y="540"/>
                  </a:lnTo>
                  <a:lnTo>
                    <a:pt x="5227" y="573"/>
                  </a:lnTo>
                  <a:lnTo>
                    <a:pt x="5129" y="608"/>
                  </a:lnTo>
                  <a:lnTo>
                    <a:pt x="5031" y="643"/>
                  </a:lnTo>
                  <a:lnTo>
                    <a:pt x="4932" y="679"/>
                  </a:lnTo>
                  <a:lnTo>
                    <a:pt x="4836" y="716"/>
                  </a:lnTo>
                  <a:lnTo>
                    <a:pt x="4739" y="754"/>
                  </a:lnTo>
                  <a:lnTo>
                    <a:pt x="4643" y="793"/>
                  </a:lnTo>
                  <a:lnTo>
                    <a:pt x="4548" y="833"/>
                  </a:lnTo>
                  <a:lnTo>
                    <a:pt x="4454" y="873"/>
                  </a:lnTo>
                  <a:lnTo>
                    <a:pt x="4360" y="915"/>
                  </a:lnTo>
                  <a:lnTo>
                    <a:pt x="4266" y="958"/>
                  </a:lnTo>
                  <a:lnTo>
                    <a:pt x="4173" y="1002"/>
                  </a:lnTo>
                  <a:lnTo>
                    <a:pt x="4081" y="1045"/>
                  </a:lnTo>
                  <a:lnTo>
                    <a:pt x="3989" y="1091"/>
                  </a:lnTo>
                  <a:lnTo>
                    <a:pt x="3898" y="1137"/>
                  </a:lnTo>
                  <a:lnTo>
                    <a:pt x="3808" y="1184"/>
                  </a:lnTo>
                  <a:lnTo>
                    <a:pt x="3718" y="1232"/>
                  </a:lnTo>
                  <a:lnTo>
                    <a:pt x="3631" y="1281"/>
                  </a:lnTo>
                  <a:lnTo>
                    <a:pt x="3542" y="1330"/>
                  </a:lnTo>
                  <a:lnTo>
                    <a:pt x="3456" y="1382"/>
                  </a:lnTo>
                  <a:lnTo>
                    <a:pt x="3369" y="1433"/>
                  </a:lnTo>
                  <a:lnTo>
                    <a:pt x="3284" y="1485"/>
                  </a:lnTo>
                  <a:lnTo>
                    <a:pt x="3198" y="1539"/>
                  </a:lnTo>
                  <a:lnTo>
                    <a:pt x="3115" y="1593"/>
                  </a:lnTo>
                  <a:lnTo>
                    <a:pt x="3031" y="1647"/>
                  </a:lnTo>
                  <a:lnTo>
                    <a:pt x="2949" y="1704"/>
                  </a:lnTo>
                  <a:lnTo>
                    <a:pt x="2867" y="1761"/>
                  </a:lnTo>
                  <a:lnTo>
                    <a:pt x="2787" y="1818"/>
                  </a:lnTo>
                  <a:lnTo>
                    <a:pt x="2707" y="1876"/>
                  </a:lnTo>
                  <a:lnTo>
                    <a:pt x="2627" y="1936"/>
                  </a:lnTo>
                  <a:lnTo>
                    <a:pt x="2549" y="1996"/>
                  </a:lnTo>
                  <a:lnTo>
                    <a:pt x="2472" y="2056"/>
                  </a:lnTo>
                  <a:lnTo>
                    <a:pt x="2396" y="2118"/>
                  </a:lnTo>
                  <a:lnTo>
                    <a:pt x="2321" y="2181"/>
                  </a:lnTo>
                  <a:lnTo>
                    <a:pt x="2246" y="2244"/>
                  </a:lnTo>
                  <a:lnTo>
                    <a:pt x="2173" y="2308"/>
                  </a:lnTo>
                  <a:lnTo>
                    <a:pt x="2101" y="2374"/>
                  </a:lnTo>
                  <a:lnTo>
                    <a:pt x="2029" y="2440"/>
                  </a:lnTo>
                  <a:lnTo>
                    <a:pt x="1959" y="2506"/>
                  </a:lnTo>
                  <a:lnTo>
                    <a:pt x="1889" y="2573"/>
                  </a:lnTo>
                  <a:lnTo>
                    <a:pt x="1821" y="2642"/>
                  </a:lnTo>
                  <a:lnTo>
                    <a:pt x="1752" y="2711"/>
                  </a:lnTo>
                  <a:lnTo>
                    <a:pt x="1686" y="2780"/>
                  </a:lnTo>
                  <a:lnTo>
                    <a:pt x="1621" y="2852"/>
                  </a:lnTo>
                  <a:lnTo>
                    <a:pt x="1557" y="2923"/>
                  </a:lnTo>
                  <a:lnTo>
                    <a:pt x="1494" y="2995"/>
                  </a:lnTo>
                  <a:lnTo>
                    <a:pt x="1431" y="3069"/>
                  </a:lnTo>
                  <a:lnTo>
                    <a:pt x="1370" y="3142"/>
                  </a:lnTo>
                  <a:lnTo>
                    <a:pt x="1310" y="3217"/>
                  </a:lnTo>
                  <a:lnTo>
                    <a:pt x="1251" y="3292"/>
                  </a:lnTo>
                  <a:lnTo>
                    <a:pt x="1193" y="3369"/>
                  </a:lnTo>
                  <a:lnTo>
                    <a:pt x="1137" y="3446"/>
                  </a:lnTo>
                  <a:lnTo>
                    <a:pt x="1081" y="3522"/>
                  </a:lnTo>
                  <a:lnTo>
                    <a:pt x="1028" y="3601"/>
                  </a:lnTo>
                  <a:lnTo>
                    <a:pt x="974" y="3680"/>
                  </a:lnTo>
                  <a:lnTo>
                    <a:pt x="923" y="3761"/>
                  </a:lnTo>
                  <a:lnTo>
                    <a:pt x="872" y="3841"/>
                  </a:lnTo>
                  <a:lnTo>
                    <a:pt x="823" y="3922"/>
                  </a:lnTo>
                  <a:lnTo>
                    <a:pt x="775" y="4004"/>
                  </a:lnTo>
                  <a:lnTo>
                    <a:pt x="728" y="4087"/>
                  </a:lnTo>
                  <a:lnTo>
                    <a:pt x="682" y="4171"/>
                  </a:lnTo>
                  <a:lnTo>
                    <a:pt x="638" y="4255"/>
                  </a:lnTo>
                  <a:lnTo>
                    <a:pt x="595" y="4340"/>
                  </a:lnTo>
                  <a:lnTo>
                    <a:pt x="553" y="4426"/>
                  </a:lnTo>
                  <a:lnTo>
                    <a:pt x="513" y="4512"/>
                  </a:lnTo>
                  <a:lnTo>
                    <a:pt x="513" y="4512"/>
                  </a:lnTo>
                  <a:lnTo>
                    <a:pt x="476" y="4592"/>
                  </a:lnTo>
                  <a:lnTo>
                    <a:pt x="442" y="4672"/>
                  </a:lnTo>
                  <a:lnTo>
                    <a:pt x="409" y="4752"/>
                  </a:lnTo>
                  <a:lnTo>
                    <a:pt x="377" y="4833"/>
                  </a:lnTo>
                  <a:lnTo>
                    <a:pt x="346" y="4914"/>
                  </a:lnTo>
                  <a:lnTo>
                    <a:pt x="317" y="4994"/>
                  </a:lnTo>
                  <a:lnTo>
                    <a:pt x="289" y="5075"/>
                  </a:lnTo>
                  <a:lnTo>
                    <a:pt x="263" y="5155"/>
                  </a:lnTo>
                  <a:lnTo>
                    <a:pt x="237" y="5236"/>
                  </a:lnTo>
                  <a:lnTo>
                    <a:pt x="214" y="5317"/>
                  </a:lnTo>
                  <a:lnTo>
                    <a:pt x="190" y="5398"/>
                  </a:lnTo>
                  <a:lnTo>
                    <a:pt x="169" y="5478"/>
                  </a:lnTo>
                  <a:lnTo>
                    <a:pt x="148" y="5560"/>
                  </a:lnTo>
                  <a:lnTo>
                    <a:pt x="130" y="5641"/>
                  </a:lnTo>
                  <a:lnTo>
                    <a:pt x="112" y="5722"/>
                  </a:lnTo>
                  <a:lnTo>
                    <a:pt x="96" y="5803"/>
                  </a:lnTo>
                  <a:lnTo>
                    <a:pt x="81" y="5884"/>
                  </a:lnTo>
                  <a:lnTo>
                    <a:pt x="67" y="5965"/>
                  </a:lnTo>
                  <a:lnTo>
                    <a:pt x="55" y="6047"/>
                  </a:lnTo>
                  <a:lnTo>
                    <a:pt x="44" y="6128"/>
                  </a:lnTo>
                  <a:lnTo>
                    <a:pt x="34" y="6209"/>
                  </a:lnTo>
                  <a:lnTo>
                    <a:pt x="25" y="6290"/>
                  </a:lnTo>
                  <a:lnTo>
                    <a:pt x="18" y="6371"/>
                  </a:lnTo>
                  <a:lnTo>
                    <a:pt x="12" y="6452"/>
                  </a:lnTo>
                  <a:lnTo>
                    <a:pt x="7" y="6533"/>
                  </a:lnTo>
                  <a:lnTo>
                    <a:pt x="3" y="6613"/>
                  </a:lnTo>
                  <a:lnTo>
                    <a:pt x="1" y="6695"/>
                  </a:lnTo>
                  <a:lnTo>
                    <a:pt x="0" y="6776"/>
                  </a:lnTo>
                  <a:lnTo>
                    <a:pt x="0" y="6856"/>
                  </a:lnTo>
                  <a:lnTo>
                    <a:pt x="1" y="6937"/>
                  </a:lnTo>
                  <a:lnTo>
                    <a:pt x="3" y="7017"/>
                  </a:lnTo>
                  <a:lnTo>
                    <a:pt x="7" y="7097"/>
                  </a:lnTo>
                  <a:lnTo>
                    <a:pt x="12" y="7177"/>
                  </a:lnTo>
                  <a:lnTo>
                    <a:pt x="18" y="7257"/>
                  </a:lnTo>
                  <a:lnTo>
                    <a:pt x="25" y="7337"/>
                  </a:lnTo>
                  <a:lnTo>
                    <a:pt x="34" y="7417"/>
                  </a:lnTo>
                  <a:lnTo>
                    <a:pt x="44" y="7498"/>
                  </a:lnTo>
                  <a:lnTo>
                    <a:pt x="54" y="7577"/>
                  </a:lnTo>
                  <a:lnTo>
                    <a:pt x="67" y="7657"/>
                  </a:lnTo>
                  <a:lnTo>
                    <a:pt x="80" y="7736"/>
                  </a:lnTo>
                  <a:lnTo>
                    <a:pt x="94" y="7815"/>
                  </a:lnTo>
                  <a:lnTo>
                    <a:pt x="110" y="7894"/>
                  </a:lnTo>
                  <a:lnTo>
                    <a:pt x="127" y="7972"/>
                  </a:lnTo>
                  <a:lnTo>
                    <a:pt x="145" y="8051"/>
                  </a:lnTo>
                  <a:lnTo>
                    <a:pt x="163" y="8129"/>
                  </a:lnTo>
                  <a:lnTo>
                    <a:pt x="184" y="8207"/>
                  </a:lnTo>
                  <a:lnTo>
                    <a:pt x="205" y="8284"/>
                  </a:lnTo>
                  <a:lnTo>
                    <a:pt x="227" y="8362"/>
                  </a:lnTo>
                  <a:lnTo>
                    <a:pt x="252" y="8439"/>
                  </a:lnTo>
                  <a:lnTo>
                    <a:pt x="277" y="8516"/>
                  </a:lnTo>
                  <a:lnTo>
                    <a:pt x="302" y="8593"/>
                  </a:lnTo>
                  <a:lnTo>
                    <a:pt x="330" y="8670"/>
                  </a:lnTo>
                  <a:lnTo>
                    <a:pt x="358" y="8747"/>
                  </a:lnTo>
                  <a:lnTo>
                    <a:pt x="387" y="8823"/>
                  </a:lnTo>
                  <a:lnTo>
                    <a:pt x="418" y="8898"/>
                  </a:lnTo>
                  <a:lnTo>
                    <a:pt x="449" y="8973"/>
                  </a:lnTo>
                  <a:lnTo>
                    <a:pt x="482" y="9049"/>
                  </a:lnTo>
                  <a:lnTo>
                    <a:pt x="516" y="9124"/>
                  </a:lnTo>
                  <a:lnTo>
                    <a:pt x="550" y="9197"/>
                  </a:lnTo>
                  <a:lnTo>
                    <a:pt x="586" y="9272"/>
                  </a:lnTo>
                  <a:lnTo>
                    <a:pt x="624" y="9346"/>
                  </a:lnTo>
                  <a:lnTo>
                    <a:pt x="661" y="9419"/>
                  </a:lnTo>
                  <a:lnTo>
                    <a:pt x="701" y="9492"/>
                  </a:lnTo>
                  <a:lnTo>
                    <a:pt x="741" y="9565"/>
                  </a:lnTo>
                  <a:lnTo>
                    <a:pt x="783" y="9637"/>
                  </a:lnTo>
                  <a:lnTo>
                    <a:pt x="825" y="9710"/>
                  </a:lnTo>
                  <a:lnTo>
                    <a:pt x="869" y="9781"/>
                  </a:lnTo>
                  <a:lnTo>
                    <a:pt x="913" y="9853"/>
                  </a:lnTo>
                  <a:lnTo>
                    <a:pt x="959" y="9923"/>
                  </a:lnTo>
                  <a:lnTo>
                    <a:pt x="1005" y="9994"/>
                  </a:lnTo>
                  <a:lnTo>
                    <a:pt x="1053" y="10063"/>
                  </a:lnTo>
                  <a:lnTo>
                    <a:pt x="1103" y="10134"/>
                  </a:lnTo>
                  <a:lnTo>
                    <a:pt x="1152" y="10202"/>
                  </a:lnTo>
                  <a:lnTo>
                    <a:pt x="1203" y="10271"/>
                  </a:lnTo>
                  <a:lnTo>
                    <a:pt x="1254" y="10340"/>
                  </a:lnTo>
                  <a:lnTo>
                    <a:pt x="1308" y="10407"/>
                  </a:lnTo>
                  <a:lnTo>
                    <a:pt x="1362" y="10474"/>
                  </a:lnTo>
                  <a:lnTo>
                    <a:pt x="1417" y="10542"/>
                  </a:lnTo>
                  <a:lnTo>
                    <a:pt x="1472" y="10608"/>
                  </a:lnTo>
                  <a:lnTo>
                    <a:pt x="1530" y="10674"/>
                  </a:lnTo>
                  <a:lnTo>
                    <a:pt x="1588" y="10739"/>
                  </a:lnTo>
                  <a:lnTo>
                    <a:pt x="1646" y="10804"/>
                  </a:lnTo>
                  <a:lnTo>
                    <a:pt x="1706" y="10868"/>
                  </a:lnTo>
                  <a:lnTo>
                    <a:pt x="1768" y="10932"/>
                  </a:lnTo>
                  <a:lnTo>
                    <a:pt x="1830" y="10995"/>
                  </a:lnTo>
                  <a:lnTo>
                    <a:pt x="1893" y="11058"/>
                  </a:lnTo>
                  <a:lnTo>
                    <a:pt x="1956" y="11121"/>
                  </a:lnTo>
                  <a:lnTo>
                    <a:pt x="2022" y="11182"/>
                  </a:lnTo>
                  <a:lnTo>
                    <a:pt x="2088" y="11244"/>
                  </a:lnTo>
                  <a:lnTo>
                    <a:pt x="2154" y="11305"/>
                  </a:lnTo>
                  <a:lnTo>
                    <a:pt x="2222" y="11365"/>
                  </a:lnTo>
                  <a:lnTo>
                    <a:pt x="2291" y="11424"/>
                  </a:lnTo>
                  <a:lnTo>
                    <a:pt x="2361" y="11483"/>
                  </a:lnTo>
                  <a:lnTo>
                    <a:pt x="2432" y="11541"/>
                  </a:lnTo>
                  <a:lnTo>
                    <a:pt x="2503" y="11599"/>
                  </a:lnTo>
                  <a:lnTo>
                    <a:pt x="2576" y="11656"/>
                  </a:lnTo>
                  <a:lnTo>
                    <a:pt x="2650" y="11712"/>
                  </a:lnTo>
                  <a:lnTo>
                    <a:pt x="2724" y="11768"/>
                  </a:lnTo>
                  <a:lnTo>
                    <a:pt x="2799" y="11823"/>
                  </a:lnTo>
                  <a:lnTo>
                    <a:pt x="2875" y="11877"/>
                  </a:lnTo>
                  <a:lnTo>
                    <a:pt x="2953" y="11932"/>
                  </a:lnTo>
                  <a:lnTo>
                    <a:pt x="3031" y="11985"/>
                  </a:lnTo>
                  <a:lnTo>
                    <a:pt x="3110" y="12037"/>
                  </a:lnTo>
                  <a:lnTo>
                    <a:pt x="3191" y="12089"/>
                  </a:lnTo>
                  <a:lnTo>
                    <a:pt x="3272" y="12140"/>
                  </a:lnTo>
                  <a:lnTo>
                    <a:pt x="3353" y="12191"/>
                  </a:lnTo>
                  <a:lnTo>
                    <a:pt x="3436" y="12240"/>
                  </a:lnTo>
                  <a:lnTo>
                    <a:pt x="3520" y="12289"/>
                  </a:lnTo>
                  <a:lnTo>
                    <a:pt x="3604" y="12339"/>
                  </a:lnTo>
                  <a:lnTo>
                    <a:pt x="3690" y="12386"/>
                  </a:lnTo>
                  <a:lnTo>
                    <a:pt x="3775" y="12433"/>
                  </a:lnTo>
                  <a:lnTo>
                    <a:pt x="3863" y="12478"/>
                  </a:lnTo>
                  <a:lnTo>
                    <a:pt x="3950" y="12524"/>
                  </a:lnTo>
                  <a:lnTo>
                    <a:pt x="4040" y="12569"/>
                  </a:lnTo>
                  <a:lnTo>
                    <a:pt x="4130" y="12613"/>
                  </a:lnTo>
                  <a:lnTo>
                    <a:pt x="4220" y="12656"/>
                  </a:lnTo>
                  <a:lnTo>
                    <a:pt x="4312" y="12698"/>
                  </a:lnTo>
                  <a:lnTo>
                    <a:pt x="4403" y="12740"/>
                  </a:lnTo>
                  <a:lnTo>
                    <a:pt x="4496" y="12781"/>
                  </a:lnTo>
                  <a:lnTo>
                    <a:pt x="4590" y="12820"/>
                  </a:lnTo>
                  <a:lnTo>
                    <a:pt x="4686" y="12860"/>
                  </a:lnTo>
                  <a:lnTo>
                    <a:pt x="4782" y="12898"/>
                  </a:lnTo>
                  <a:lnTo>
                    <a:pt x="4878" y="12935"/>
                  </a:lnTo>
                  <a:lnTo>
                    <a:pt x="4975" y="12972"/>
                  </a:lnTo>
                  <a:lnTo>
                    <a:pt x="5073" y="13008"/>
                  </a:lnTo>
                  <a:lnTo>
                    <a:pt x="5173" y="13042"/>
                  </a:lnTo>
                  <a:lnTo>
                    <a:pt x="5272" y="13076"/>
                  </a:lnTo>
                  <a:lnTo>
                    <a:pt x="5373" y="13109"/>
                  </a:lnTo>
                  <a:lnTo>
                    <a:pt x="5373" y="13109"/>
                  </a:lnTo>
                  <a:lnTo>
                    <a:pt x="5515" y="13154"/>
                  </a:lnTo>
                  <a:lnTo>
                    <a:pt x="5657" y="13198"/>
                  </a:lnTo>
                  <a:lnTo>
                    <a:pt x="5799" y="13239"/>
                  </a:lnTo>
                  <a:lnTo>
                    <a:pt x="5942" y="13277"/>
                  </a:lnTo>
                  <a:lnTo>
                    <a:pt x="6085" y="13313"/>
                  </a:lnTo>
                  <a:lnTo>
                    <a:pt x="6229" y="13348"/>
                  </a:lnTo>
                  <a:lnTo>
                    <a:pt x="6373" y="13381"/>
                  </a:lnTo>
                  <a:lnTo>
                    <a:pt x="6517" y="13411"/>
                  </a:lnTo>
                  <a:lnTo>
                    <a:pt x="6661" y="13439"/>
                  </a:lnTo>
                  <a:lnTo>
                    <a:pt x="6806" y="13465"/>
                  </a:lnTo>
                  <a:lnTo>
                    <a:pt x="6951" y="13490"/>
                  </a:lnTo>
                  <a:lnTo>
                    <a:pt x="7095" y="13512"/>
                  </a:lnTo>
                  <a:lnTo>
                    <a:pt x="7240" y="13532"/>
                  </a:lnTo>
                  <a:lnTo>
                    <a:pt x="7386" y="13550"/>
                  </a:lnTo>
                  <a:lnTo>
                    <a:pt x="7530" y="13568"/>
                  </a:lnTo>
                  <a:lnTo>
                    <a:pt x="7675" y="13581"/>
                  </a:lnTo>
                  <a:lnTo>
                    <a:pt x="7821" y="13594"/>
                  </a:lnTo>
                  <a:lnTo>
                    <a:pt x="7965" y="13605"/>
                  </a:lnTo>
                  <a:lnTo>
                    <a:pt x="8109" y="13615"/>
                  </a:lnTo>
                  <a:lnTo>
                    <a:pt x="8255" y="13621"/>
                  </a:lnTo>
                  <a:lnTo>
                    <a:pt x="8399" y="13626"/>
                  </a:lnTo>
                  <a:lnTo>
                    <a:pt x="8542" y="13629"/>
                  </a:lnTo>
                  <a:lnTo>
                    <a:pt x="8686" y="13631"/>
                  </a:lnTo>
                  <a:lnTo>
                    <a:pt x="8829" y="13631"/>
                  </a:lnTo>
                  <a:lnTo>
                    <a:pt x="8973" y="13628"/>
                  </a:lnTo>
                  <a:lnTo>
                    <a:pt x="9116" y="13624"/>
                  </a:lnTo>
                  <a:lnTo>
                    <a:pt x="9258" y="13619"/>
                  </a:lnTo>
                  <a:lnTo>
                    <a:pt x="9400" y="13611"/>
                  </a:lnTo>
                  <a:lnTo>
                    <a:pt x="9542" y="13602"/>
                  </a:lnTo>
                  <a:lnTo>
                    <a:pt x="9683" y="13591"/>
                  </a:lnTo>
                  <a:lnTo>
                    <a:pt x="9823" y="13578"/>
                  </a:lnTo>
                  <a:lnTo>
                    <a:pt x="9963" y="13563"/>
                  </a:lnTo>
                  <a:lnTo>
                    <a:pt x="9963" y="13563"/>
                  </a:lnTo>
                  <a:lnTo>
                    <a:pt x="10101" y="13675"/>
                  </a:lnTo>
                  <a:lnTo>
                    <a:pt x="10239" y="13786"/>
                  </a:lnTo>
                  <a:lnTo>
                    <a:pt x="10379" y="13897"/>
                  </a:lnTo>
                  <a:lnTo>
                    <a:pt x="10520" y="14007"/>
                  </a:lnTo>
                  <a:lnTo>
                    <a:pt x="10662" y="14116"/>
                  </a:lnTo>
                  <a:lnTo>
                    <a:pt x="10805" y="14225"/>
                  </a:lnTo>
                  <a:lnTo>
                    <a:pt x="10949" y="14333"/>
                  </a:lnTo>
                  <a:lnTo>
                    <a:pt x="11095" y="14441"/>
                  </a:lnTo>
                  <a:lnTo>
                    <a:pt x="11240" y="14548"/>
                  </a:lnTo>
                  <a:lnTo>
                    <a:pt x="11387" y="14653"/>
                  </a:lnTo>
                  <a:lnTo>
                    <a:pt x="11534" y="14760"/>
                  </a:lnTo>
                  <a:lnTo>
                    <a:pt x="11681" y="14866"/>
                  </a:lnTo>
                  <a:lnTo>
                    <a:pt x="11979" y="15076"/>
                  </a:lnTo>
                  <a:lnTo>
                    <a:pt x="12277" y="15285"/>
                  </a:lnTo>
                  <a:lnTo>
                    <a:pt x="12875" y="15704"/>
                  </a:lnTo>
                  <a:lnTo>
                    <a:pt x="13174" y="15913"/>
                  </a:lnTo>
                  <a:lnTo>
                    <a:pt x="13471" y="16123"/>
                  </a:lnTo>
                  <a:lnTo>
                    <a:pt x="13767" y="16334"/>
                  </a:lnTo>
                  <a:lnTo>
                    <a:pt x="13915" y="16440"/>
                  </a:lnTo>
                  <a:lnTo>
                    <a:pt x="14061" y="16545"/>
                  </a:lnTo>
                  <a:lnTo>
                    <a:pt x="14206" y="16652"/>
                  </a:lnTo>
                  <a:lnTo>
                    <a:pt x="14352" y="16760"/>
                  </a:lnTo>
                  <a:lnTo>
                    <a:pt x="14496" y="16868"/>
                  </a:lnTo>
                  <a:lnTo>
                    <a:pt x="14639" y="16976"/>
                  </a:lnTo>
                  <a:lnTo>
                    <a:pt x="14639" y="16976"/>
                  </a:lnTo>
                  <a:lnTo>
                    <a:pt x="14660" y="16991"/>
                  </a:lnTo>
                  <a:lnTo>
                    <a:pt x="14681" y="17005"/>
                  </a:lnTo>
                  <a:lnTo>
                    <a:pt x="14703" y="17018"/>
                  </a:lnTo>
                  <a:lnTo>
                    <a:pt x="14725" y="17030"/>
                  </a:lnTo>
                  <a:lnTo>
                    <a:pt x="14747" y="17042"/>
                  </a:lnTo>
                  <a:lnTo>
                    <a:pt x="14770" y="17052"/>
                  </a:lnTo>
                  <a:lnTo>
                    <a:pt x="14793" y="17061"/>
                  </a:lnTo>
                  <a:lnTo>
                    <a:pt x="14816" y="17070"/>
                  </a:lnTo>
                  <a:lnTo>
                    <a:pt x="14839" y="17077"/>
                  </a:lnTo>
                  <a:lnTo>
                    <a:pt x="14864" y="17084"/>
                  </a:lnTo>
                  <a:lnTo>
                    <a:pt x="14887" y="17089"/>
                  </a:lnTo>
                  <a:lnTo>
                    <a:pt x="14911" y="17093"/>
                  </a:lnTo>
                  <a:lnTo>
                    <a:pt x="14935" y="17096"/>
                  </a:lnTo>
                  <a:lnTo>
                    <a:pt x="14959" y="17098"/>
                  </a:lnTo>
                  <a:lnTo>
                    <a:pt x="14983" y="17101"/>
                  </a:lnTo>
                  <a:lnTo>
                    <a:pt x="15008" y="17101"/>
                  </a:lnTo>
                  <a:lnTo>
                    <a:pt x="15008" y="17101"/>
                  </a:lnTo>
                  <a:lnTo>
                    <a:pt x="15045" y="17100"/>
                  </a:lnTo>
                  <a:lnTo>
                    <a:pt x="15083" y="17096"/>
                  </a:lnTo>
                  <a:lnTo>
                    <a:pt x="15120" y="17091"/>
                  </a:lnTo>
                  <a:lnTo>
                    <a:pt x="15155" y="17082"/>
                  </a:lnTo>
                  <a:lnTo>
                    <a:pt x="15191" y="17073"/>
                  </a:lnTo>
                  <a:lnTo>
                    <a:pt x="15225" y="17061"/>
                  </a:lnTo>
                  <a:lnTo>
                    <a:pt x="15258" y="17047"/>
                  </a:lnTo>
                  <a:lnTo>
                    <a:pt x="15290" y="17031"/>
                  </a:lnTo>
                  <a:lnTo>
                    <a:pt x="15321" y="17014"/>
                  </a:lnTo>
                  <a:lnTo>
                    <a:pt x="15351" y="16995"/>
                  </a:lnTo>
                  <a:lnTo>
                    <a:pt x="15380" y="16974"/>
                  </a:lnTo>
                  <a:lnTo>
                    <a:pt x="15406" y="16951"/>
                  </a:lnTo>
                  <a:lnTo>
                    <a:pt x="15432" y="16928"/>
                  </a:lnTo>
                  <a:lnTo>
                    <a:pt x="15457" y="16902"/>
                  </a:lnTo>
                  <a:lnTo>
                    <a:pt x="15480" y="16875"/>
                  </a:lnTo>
                  <a:lnTo>
                    <a:pt x="15502" y="16848"/>
                  </a:lnTo>
                  <a:lnTo>
                    <a:pt x="15521" y="16819"/>
                  </a:lnTo>
                  <a:lnTo>
                    <a:pt x="15539" y="16788"/>
                  </a:lnTo>
                  <a:lnTo>
                    <a:pt x="15556" y="16757"/>
                  </a:lnTo>
                  <a:lnTo>
                    <a:pt x="15570" y="16725"/>
                  </a:lnTo>
                  <a:lnTo>
                    <a:pt x="15583" y="16692"/>
                  </a:lnTo>
                  <a:lnTo>
                    <a:pt x="15593" y="16658"/>
                  </a:lnTo>
                  <a:lnTo>
                    <a:pt x="15603" y="16623"/>
                  </a:lnTo>
                  <a:lnTo>
                    <a:pt x="15610" y="16588"/>
                  </a:lnTo>
                  <a:lnTo>
                    <a:pt x="15614" y="16552"/>
                  </a:lnTo>
                  <a:lnTo>
                    <a:pt x="15616" y="16516"/>
                  </a:lnTo>
                  <a:lnTo>
                    <a:pt x="15617" y="16478"/>
                  </a:lnTo>
                  <a:lnTo>
                    <a:pt x="15615" y="16441"/>
                  </a:lnTo>
                  <a:lnTo>
                    <a:pt x="15610" y="16403"/>
                  </a:lnTo>
                  <a:lnTo>
                    <a:pt x="15603" y="16366"/>
                  </a:lnTo>
                  <a:lnTo>
                    <a:pt x="15593" y="16328"/>
                  </a:lnTo>
                  <a:lnTo>
                    <a:pt x="15581" y="16290"/>
                  </a:lnTo>
                  <a:lnTo>
                    <a:pt x="15581" y="16290"/>
                  </a:lnTo>
                  <a:lnTo>
                    <a:pt x="15514" y="16098"/>
                  </a:lnTo>
                  <a:lnTo>
                    <a:pt x="15450" y="15910"/>
                  </a:lnTo>
                  <a:lnTo>
                    <a:pt x="15389" y="15725"/>
                  </a:lnTo>
                  <a:lnTo>
                    <a:pt x="15332" y="15544"/>
                  </a:lnTo>
                  <a:lnTo>
                    <a:pt x="15277" y="15367"/>
                  </a:lnTo>
                  <a:lnTo>
                    <a:pt x="15226" y="15194"/>
                  </a:lnTo>
                  <a:lnTo>
                    <a:pt x="15176" y="15023"/>
                  </a:lnTo>
                  <a:lnTo>
                    <a:pt x="15130" y="14856"/>
                  </a:lnTo>
                  <a:lnTo>
                    <a:pt x="15086" y="14694"/>
                  </a:lnTo>
                  <a:lnTo>
                    <a:pt x="15044" y="14534"/>
                  </a:lnTo>
                  <a:lnTo>
                    <a:pt x="15006" y="14378"/>
                  </a:lnTo>
                  <a:lnTo>
                    <a:pt x="14968" y="14225"/>
                  </a:lnTo>
                  <a:lnTo>
                    <a:pt x="14934" y="14077"/>
                  </a:lnTo>
                  <a:lnTo>
                    <a:pt x="14902" y="13931"/>
                  </a:lnTo>
                  <a:lnTo>
                    <a:pt x="14872" y="13789"/>
                  </a:lnTo>
                  <a:lnTo>
                    <a:pt x="14844" y="13649"/>
                  </a:lnTo>
                  <a:lnTo>
                    <a:pt x="14819" y="13513"/>
                  </a:lnTo>
                  <a:lnTo>
                    <a:pt x="14795" y="13381"/>
                  </a:lnTo>
                  <a:lnTo>
                    <a:pt x="14773" y="13251"/>
                  </a:lnTo>
                  <a:lnTo>
                    <a:pt x="14753" y="13124"/>
                  </a:lnTo>
                  <a:lnTo>
                    <a:pt x="14733" y="13002"/>
                  </a:lnTo>
                  <a:lnTo>
                    <a:pt x="14716" y="12882"/>
                  </a:lnTo>
                  <a:lnTo>
                    <a:pt x="14701" y="12766"/>
                  </a:lnTo>
                  <a:lnTo>
                    <a:pt x="14686" y="12651"/>
                  </a:lnTo>
                  <a:lnTo>
                    <a:pt x="14673" y="12541"/>
                  </a:lnTo>
                  <a:lnTo>
                    <a:pt x="14663" y="12434"/>
                  </a:lnTo>
                  <a:lnTo>
                    <a:pt x="14652" y="12329"/>
                  </a:lnTo>
                  <a:lnTo>
                    <a:pt x="14644" y="12228"/>
                  </a:lnTo>
                  <a:lnTo>
                    <a:pt x="14635" y="12129"/>
                  </a:lnTo>
                  <a:lnTo>
                    <a:pt x="14627" y="12033"/>
                  </a:lnTo>
                  <a:lnTo>
                    <a:pt x="14622" y="11941"/>
                  </a:lnTo>
                  <a:lnTo>
                    <a:pt x="14617" y="11852"/>
                  </a:lnTo>
                  <a:lnTo>
                    <a:pt x="14617" y="11852"/>
                  </a:lnTo>
                  <a:lnTo>
                    <a:pt x="14728" y="11771"/>
                  </a:lnTo>
                  <a:lnTo>
                    <a:pt x="14838" y="11688"/>
                  </a:lnTo>
                  <a:lnTo>
                    <a:pt x="14945" y="11605"/>
                  </a:lnTo>
                  <a:lnTo>
                    <a:pt x="15050" y="11521"/>
                  </a:lnTo>
                  <a:lnTo>
                    <a:pt x="15152" y="11435"/>
                  </a:lnTo>
                  <a:lnTo>
                    <a:pt x="15253" y="11349"/>
                  </a:lnTo>
                  <a:lnTo>
                    <a:pt x="15351" y="11261"/>
                  </a:lnTo>
                  <a:lnTo>
                    <a:pt x="15446" y="11174"/>
                  </a:lnTo>
                  <a:lnTo>
                    <a:pt x="15540" y="11084"/>
                  </a:lnTo>
                  <a:lnTo>
                    <a:pt x="15631" y="10994"/>
                  </a:lnTo>
                  <a:lnTo>
                    <a:pt x="15721" y="10903"/>
                  </a:lnTo>
                  <a:lnTo>
                    <a:pt x="15807" y="10811"/>
                  </a:lnTo>
                  <a:lnTo>
                    <a:pt x="15892" y="10719"/>
                  </a:lnTo>
                  <a:lnTo>
                    <a:pt x="15974" y="10625"/>
                  </a:lnTo>
                  <a:lnTo>
                    <a:pt x="16054" y="10531"/>
                  </a:lnTo>
                  <a:lnTo>
                    <a:pt x="16131" y="10435"/>
                  </a:lnTo>
                  <a:lnTo>
                    <a:pt x="16207" y="10340"/>
                  </a:lnTo>
                  <a:lnTo>
                    <a:pt x="16280" y="10243"/>
                  </a:lnTo>
                  <a:lnTo>
                    <a:pt x="16351" y="10145"/>
                  </a:lnTo>
                  <a:lnTo>
                    <a:pt x="16419" y="10047"/>
                  </a:lnTo>
                  <a:lnTo>
                    <a:pt x="16486" y="9949"/>
                  </a:lnTo>
                  <a:lnTo>
                    <a:pt x="16551" y="9850"/>
                  </a:lnTo>
                  <a:lnTo>
                    <a:pt x="16613" y="9750"/>
                  </a:lnTo>
                  <a:lnTo>
                    <a:pt x="16673" y="9649"/>
                  </a:lnTo>
                  <a:lnTo>
                    <a:pt x="16729" y="9549"/>
                  </a:lnTo>
                  <a:lnTo>
                    <a:pt x="16785" y="9447"/>
                  </a:lnTo>
                  <a:lnTo>
                    <a:pt x="16838" y="9345"/>
                  </a:lnTo>
                  <a:lnTo>
                    <a:pt x="16890" y="9242"/>
                  </a:lnTo>
                  <a:lnTo>
                    <a:pt x="16938" y="9139"/>
                  </a:lnTo>
                  <a:lnTo>
                    <a:pt x="16985" y="9036"/>
                  </a:lnTo>
                  <a:lnTo>
                    <a:pt x="17029" y="8931"/>
                  </a:lnTo>
                  <a:lnTo>
                    <a:pt x="17071" y="8828"/>
                  </a:lnTo>
                  <a:lnTo>
                    <a:pt x="17111" y="8722"/>
                  </a:lnTo>
                  <a:lnTo>
                    <a:pt x="17148" y="8618"/>
                  </a:lnTo>
                  <a:lnTo>
                    <a:pt x="17184" y="8512"/>
                  </a:lnTo>
                  <a:lnTo>
                    <a:pt x="17218" y="8406"/>
                  </a:lnTo>
                  <a:lnTo>
                    <a:pt x="17249" y="8300"/>
                  </a:lnTo>
                  <a:lnTo>
                    <a:pt x="17278" y="8195"/>
                  </a:lnTo>
                  <a:lnTo>
                    <a:pt x="17304" y="8088"/>
                  </a:lnTo>
                  <a:lnTo>
                    <a:pt x="17329" y="7981"/>
                  </a:lnTo>
                  <a:lnTo>
                    <a:pt x="17351" y="7874"/>
                  </a:lnTo>
                  <a:lnTo>
                    <a:pt x="17372" y="7767"/>
                  </a:lnTo>
                  <a:lnTo>
                    <a:pt x="17390" y="7660"/>
                  </a:lnTo>
                  <a:lnTo>
                    <a:pt x="17405" y="7552"/>
                  </a:lnTo>
                  <a:lnTo>
                    <a:pt x="17419" y="7445"/>
                  </a:lnTo>
                  <a:lnTo>
                    <a:pt x="17430" y="7337"/>
                  </a:lnTo>
                  <a:lnTo>
                    <a:pt x="17440" y="7230"/>
                  </a:lnTo>
                  <a:lnTo>
                    <a:pt x="17447" y="7123"/>
                  </a:lnTo>
                  <a:lnTo>
                    <a:pt x="17452" y="7015"/>
                  </a:lnTo>
                  <a:lnTo>
                    <a:pt x="17455" y="6907"/>
                  </a:lnTo>
                  <a:lnTo>
                    <a:pt x="17456" y="6799"/>
                  </a:lnTo>
                  <a:lnTo>
                    <a:pt x="17455" y="6692"/>
                  </a:lnTo>
                  <a:lnTo>
                    <a:pt x="17451" y="6585"/>
                  </a:lnTo>
                  <a:lnTo>
                    <a:pt x="17445" y="6477"/>
                  </a:lnTo>
                  <a:lnTo>
                    <a:pt x="17438" y="6370"/>
                  </a:lnTo>
                  <a:lnTo>
                    <a:pt x="17428" y="6263"/>
                  </a:lnTo>
                  <a:lnTo>
                    <a:pt x="17415" y="6156"/>
                  </a:lnTo>
                  <a:lnTo>
                    <a:pt x="17402" y="6050"/>
                  </a:lnTo>
                  <a:lnTo>
                    <a:pt x="17385" y="5943"/>
                  </a:lnTo>
                  <a:lnTo>
                    <a:pt x="17366" y="5837"/>
                  </a:lnTo>
                  <a:lnTo>
                    <a:pt x="17346" y="5732"/>
                  </a:lnTo>
                  <a:lnTo>
                    <a:pt x="17323" y="5626"/>
                  </a:lnTo>
                  <a:lnTo>
                    <a:pt x="17299" y="5520"/>
                  </a:lnTo>
                  <a:lnTo>
                    <a:pt x="17272" y="5415"/>
                  </a:lnTo>
                  <a:lnTo>
                    <a:pt x="17272" y="5415"/>
                  </a:lnTo>
                  <a:close/>
                  <a:moveTo>
                    <a:pt x="13831" y="11184"/>
                  </a:moveTo>
                  <a:lnTo>
                    <a:pt x="13600" y="11338"/>
                  </a:lnTo>
                  <a:lnTo>
                    <a:pt x="13600" y="11338"/>
                  </a:lnTo>
                  <a:lnTo>
                    <a:pt x="13606" y="11530"/>
                  </a:lnTo>
                  <a:lnTo>
                    <a:pt x="13610" y="11639"/>
                  </a:lnTo>
                  <a:lnTo>
                    <a:pt x="13616" y="11757"/>
                  </a:lnTo>
                  <a:lnTo>
                    <a:pt x="13622" y="11882"/>
                  </a:lnTo>
                  <a:lnTo>
                    <a:pt x="13631" y="12015"/>
                  </a:lnTo>
                  <a:lnTo>
                    <a:pt x="13640" y="12157"/>
                  </a:lnTo>
                  <a:lnTo>
                    <a:pt x="13652" y="12308"/>
                  </a:lnTo>
                  <a:lnTo>
                    <a:pt x="13666" y="12466"/>
                  </a:lnTo>
                  <a:lnTo>
                    <a:pt x="13683" y="12632"/>
                  </a:lnTo>
                  <a:lnTo>
                    <a:pt x="13703" y="12807"/>
                  </a:lnTo>
                  <a:lnTo>
                    <a:pt x="13727" y="12991"/>
                  </a:lnTo>
                  <a:lnTo>
                    <a:pt x="13740" y="13085"/>
                  </a:lnTo>
                  <a:lnTo>
                    <a:pt x="13754" y="13182"/>
                  </a:lnTo>
                  <a:lnTo>
                    <a:pt x="13769" y="13280"/>
                  </a:lnTo>
                  <a:lnTo>
                    <a:pt x="13785" y="13382"/>
                  </a:lnTo>
                  <a:lnTo>
                    <a:pt x="13803" y="13484"/>
                  </a:lnTo>
                  <a:lnTo>
                    <a:pt x="13821" y="13589"/>
                  </a:lnTo>
                  <a:lnTo>
                    <a:pt x="13840" y="13697"/>
                  </a:lnTo>
                  <a:lnTo>
                    <a:pt x="13860" y="13806"/>
                  </a:lnTo>
                  <a:lnTo>
                    <a:pt x="13860" y="13806"/>
                  </a:lnTo>
                  <a:lnTo>
                    <a:pt x="13881" y="13906"/>
                  </a:lnTo>
                  <a:lnTo>
                    <a:pt x="13901" y="14007"/>
                  </a:lnTo>
                  <a:lnTo>
                    <a:pt x="13922" y="14110"/>
                  </a:lnTo>
                  <a:lnTo>
                    <a:pt x="13944" y="14211"/>
                  </a:lnTo>
                  <a:lnTo>
                    <a:pt x="13967" y="14314"/>
                  </a:lnTo>
                  <a:lnTo>
                    <a:pt x="13991" y="14416"/>
                  </a:lnTo>
                  <a:lnTo>
                    <a:pt x="14014" y="14520"/>
                  </a:lnTo>
                  <a:lnTo>
                    <a:pt x="14040" y="14624"/>
                  </a:lnTo>
                  <a:lnTo>
                    <a:pt x="14065" y="14728"/>
                  </a:lnTo>
                  <a:lnTo>
                    <a:pt x="14092" y="14832"/>
                  </a:lnTo>
                  <a:lnTo>
                    <a:pt x="14148" y="15042"/>
                  </a:lnTo>
                  <a:lnTo>
                    <a:pt x="14206" y="15255"/>
                  </a:lnTo>
                  <a:lnTo>
                    <a:pt x="14268" y="15469"/>
                  </a:lnTo>
                  <a:lnTo>
                    <a:pt x="14268" y="15469"/>
                  </a:lnTo>
                  <a:lnTo>
                    <a:pt x="13986" y="15268"/>
                  </a:lnTo>
                  <a:lnTo>
                    <a:pt x="13714" y="15076"/>
                  </a:lnTo>
                  <a:lnTo>
                    <a:pt x="13450" y="14892"/>
                  </a:lnTo>
                  <a:lnTo>
                    <a:pt x="13193" y="14713"/>
                  </a:lnTo>
                  <a:lnTo>
                    <a:pt x="12700" y="14367"/>
                  </a:lnTo>
                  <a:lnTo>
                    <a:pt x="12458" y="14199"/>
                  </a:lnTo>
                  <a:lnTo>
                    <a:pt x="12221" y="14030"/>
                  </a:lnTo>
                  <a:lnTo>
                    <a:pt x="11984" y="13859"/>
                  </a:lnTo>
                  <a:lnTo>
                    <a:pt x="11748" y="13687"/>
                  </a:lnTo>
                  <a:lnTo>
                    <a:pt x="11630" y="13600"/>
                  </a:lnTo>
                  <a:lnTo>
                    <a:pt x="11512" y="13511"/>
                  </a:lnTo>
                  <a:lnTo>
                    <a:pt x="11392" y="13420"/>
                  </a:lnTo>
                  <a:lnTo>
                    <a:pt x="11272" y="13329"/>
                  </a:lnTo>
                  <a:lnTo>
                    <a:pt x="11151" y="13235"/>
                  </a:lnTo>
                  <a:lnTo>
                    <a:pt x="11030" y="13140"/>
                  </a:lnTo>
                  <a:lnTo>
                    <a:pt x="10907" y="13044"/>
                  </a:lnTo>
                  <a:lnTo>
                    <a:pt x="10783" y="12945"/>
                  </a:lnTo>
                  <a:lnTo>
                    <a:pt x="10657" y="12844"/>
                  </a:lnTo>
                  <a:lnTo>
                    <a:pt x="10530" y="12739"/>
                  </a:lnTo>
                  <a:lnTo>
                    <a:pt x="10401" y="12632"/>
                  </a:lnTo>
                  <a:lnTo>
                    <a:pt x="10271" y="12523"/>
                  </a:lnTo>
                  <a:lnTo>
                    <a:pt x="10271" y="12523"/>
                  </a:lnTo>
                  <a:lnTo>
                    <a:pt x="10146" y="12539"/>
                  </a:lnTo>
                  <a:lnTo>
                    <a:pt x="10003" y="12557"/>
                  </a:lnTo>
                  <a:lnTo>
                    <a:pt x="9839" y="12577"/>
                  </a:lnTo>
                  <a:lnTo>
                    <a:pt x="9751" y="12585"/>
                  </a:lnTo>
                  <a:lnTo>
                    <a:pt x="9656" y="12595"/>
                  </a:lnTo>
                  <a:lnTo>
                    <a:pt x="9558" y="12603"/>
                  </a:lnTo>
                  <a:lnTo>
                    <a:pt x="9455" y="12611"/>
                  </a:lnTo>
                  <a:lnTo>
                    <a:pt x="9347" y="12618"/>
                  </a:lnTo>
                  <a:lnTo>
                    <a:pt x="9233" y="12625"/>
                  </a:lnTo>
                  <a:lnTo>
                    <a:pt x="9115" y="12629"/>
                  </a:lnTo>
                  <a:lnTo>
                    <a:pt x="8991" y="12633"/>
                  </a:lnTo>
                  <a:lnTo>
                    <a:pt x="8863" y="12635"/>
                  </a:lnTo>
                  <a:lnTo>
                    <a:pt x="8729" y="12636"/>
                  </a:lnTo>
                  <a:lnTo>
                    <a:pt x="8729" y="12636"/>
                  </a:lnTo>
                  <a:lnTo>
                    <a:pt x="8637" y="12636"/>
                  </a:lnTo>
                  <a:lnTo>
                    <a:pt x="8544" y="12634"/>
                  </a:lnTo>
                  <a:lnTo>
                    <a:pt x="8452" y="12633"/>
                  </a:lnTo>
                  <a:lnTo>
                    <a:pt x="8359" y="12630"/>
                  </a:lnTo>
                  <a:lnTo>
                    <a:pt x="8266" y="12626"/>
                  </a:lnTo>
                  <a:lnTo>
                    <a:pt x="8174" y="12622"/>
                  </a:lnTo>
                  <a:lnTo>
                    <a:pt x="8081" y="12616"/>
                  </a:lnTo>
                  <a:lnTo>
                    <a:pt x="7990" y="12610"/>
                  </a:lnTo>
                  <a:lnTo>
                    <a:pt x="7897" y="12603"/>
                  </a:lnTo>
                  <a:lnTo>
                    <a:pt x="7805" y="12595"/>
                  </a:lnTo>
                  <a:lnTo>
                    <a:pt x="7712" y="12586"/>
                  </a:lnTo>
                  <a:lnTo>
                    <a:pt x="7620" y="12577"/>
                  </a:lnTo>
                  <a:lnTo>
                    <a:pt x="7528" y="12567"/>
                  </a:lnTo>
                  <a:lnTo>
                    <a:pt x="7436" y="12555"/>
                  </a:lnTo>
                  <a:lnTo>
                    <a:pt x="7344" y="12544"/>
                  </a:lnTo>
                  <a:lnTo>
                    <a:pt x="7252" y="12531"/>
                  </a:lnTo>
                  <a:lnTo>
                    <a:pt x="7160" y="12517"/>
                  </a:lnTo>
                  <a:lnTo>
                    <a:pt x="7069" y="12502"/>
                  </a:lnTo>
                  <a:lnTo>
                    <a:pt x="6978" y="12487"/>
                  </a:lnTo>
                  <a:lnTo>
                    <a:pt x="6887" y="12470"/>
                  </a:lnTo>
                  <a:lnTo>
                    <a:pt x="6796" y="12453"/>
                  </a:lnTo>
                  <a:lnTo>
                    <a:pt x="6705" y="12435"/>
                  </a:lnTo>
                  <a:lnTo>
                    <a:pt x="6615" y="12417"/>
                  </a:lnTo>
                  <a:lnTo>
                    <a:pt x="6525" y="12396"/>
                  </a:lnTo>
                  <a:lnTo>
                    <a:pt x="6435" y="12376"/>
                  </a:lnTo>
                  <a:lnTo>
                    <a:pt x="6345" y="12355"/>
                  </a:lnTo>
                  <a:lnTo>
                    <a:pt x="6255" y="12332"/>
                  </a:lnTo>
                  <a:lnTo>
                    <a:pt x="6165" y="12309"/>
                  </a:lnTo>
                  <a:lnTo>
                    <a:pt x="6077" y="12285"/>
                  </a:lnTo>
                  <a:lnTo>
                    <a:pt x="5988" y="12261"/>
                  </a:lnTo>
                  <a:lnTo>
                    <a:pt x="5899" y="12235"/>
                  </a:lnTo>
                  <a:lnTo>
                    <a:pt x="5812" y="12208"/>
                  </a:lnTo>
                  <a:lnTo>
                    <a:pt x="5723" y="12181"/>
                  </a:lnTo>
                  <a:lnTo>
                    <a:pt x="5635" y="12152"/>
                  </a:lnTo>
                  <a:lnTo>
                    <a:pt x="5549" y="12123"/>
                  </a:lnTo>
                  <a:lnTo>
                    <a:pt x="5462" y="12093"/>
                  </a:lnTo>
                  <a:lnTo>
                    <a:pt x="5376" y="12062"/>
                  </a:lnTo>
                  <a:lnTo>
                    <a:pt x="5289" y="12030"/>
                  </a:lnTo>
                  <a:lnTo>
                    <a:pt x="5204" y="11997"/>
                  </a:lnTo>
                  <a:lnTo>
                    <a:pt x="5118" y="11964"/>
                  </a:lnTo>
                  <a:lnTo>
                    <a:pt x="5033" y="11930"/>
                  </a:lnTo>
                  <a:lnTo>
                    <a:pt x="4948" y="11893"/>
                  </a:lnTo>
                  <a:lnTo>
                    <a:pt x="4864" y="11857"/>
                  </a:lnTo>
                  <a:lnTo>
                    <a:pt x="4781" y="11821"/>
                  </a:lnTo>
                  <a:lnTo>
                    <a:pt x="4697" y="11782"/>
                  </a:lnTo>
                  <a:lnTo>
                    <a:pt x="4615" y="11744"/>
                  </a:lnTo>
                  <a:lnTo>
                    <a:pt x="4533" y="11703"/>
                  </a:lnTo>
                  <a:lnTo>
                    <a:pt x="4450" y="11663"/>
                  </a:lnTo>
                  <a:lnTo>
                    <a:pt x="4369" y="11621"/>
                  </a:lnTo>
                  <a:lnTo>
                    <a:pt x="4288" y="11578"/>
                  </a:lnTo>
                  <a:lnTo>
                    <a:pt x="4208" y="11536"/>
                  </a:lnTo>
                  <a:lnTo>
                    <a:pt x="4128" y="11491"/>
                  </a:lnTo>
                  <a:lnTo>
                    <a:pt x="4049" y="11446"/>
                  </a:lnTo>
                  <a:lnTo>
                    <a:pt x="3970" y="11400"/>
                  </a:lnTo>
                  <a:lnTo>
                    <a:pt x="3892" y="11353"/>
                  </a:lnTo>
                  <a:lnTo>
                    <a:pt x="3814" y="11305"/>
                  </a:lnTo>
                  <a:lnTo>
                    <a:pt x="3737" y="11256"/>
                  </a:lnTo>
                  <a:lnTo>
                    <a:pt x="3660" y="11207"/>
                  </a:lnTo>
                  <a:lnTo>
                    <a:pt x="3584" y="11156"/>
                  </a:lnTo>
                  <a:lnTo>
                    <a:pt x="3509" y="11104"/>
                  </a:lnTo>
                  <a:lnTo>
                    <a:pt x="3434" y="11052"/>
                  </a:lnTo>
                  <a:lnTo>
                    <a:pt x="3360" y="10999"/>
                  </a:lnTo>
                  <a:lnTo>
                    <a:pt x="3287" y="10944"/>
                  </a:lnTo>
                  <a:lnTo>
                    <a:pt x="3214" y="10889"/>
                  </a:lnTo>
                  <a:lnTo>
                    <a:pt x="3214" y="10889"/>
                  </a:lnTo>
                  <a:lnTo>
                    <a:pt x="3107" y="10806"/>
                  </a:lnTo>
                  <a:lnTo>
                    <a:pt x="3005" y="10722"/>
                  </a:lnTo>
                  <a:lnTo>
                    <a:pt x="2903" y="10637"/>
                  </a:lnTo>
                  <a:lnTo>
                    <a:pt x="2806" y="10551"/>
                  </a:lnTo>
                  <a:lnTo>
                    <a:pt x="2710" y="10464"/>
                  </a:lnTo>
                  <a:lnTo>
                    <a:pt x="2617" y="10376"/>
                  </a:lnTo>
                  <a:lnTo>
                    <a:pt x="2527" y="10286"/>
                  </a:lnTo>
                  <a:lnTo>
                    <a:pt x="2439" y="10197"/>
                  </a:lnTo>
                  <a:lnTo>
                    <a:pt x="2355" y="10106"/>
                  </a:lnTo>
                  <a:lnTo>
                    <a:pt x="2273" y="10015"/>
                  </a:lnTo>
                  <a:lnTo>
                    <a:pt x="2194" y="9922"/>
                  </a:lnTo>
                  <a:lnTo>
                    <a:pt x="2117" y="9829"/>
                  </a:lnTo>
                  <a:lnTo>
                    <a:pt x="2042" y="9735"/>
                  </a:lnTo>
                  <a:lnTo>
                    <a:pt x="1970" y="9642"/>
                  </a:lnTo>
                  <a:lnTo>
                    <a:pt x="1902" y="9545"/>
                  </a:lnTo>
                  <a:lnTo>
                    <a:pt x="1835" y="9450"/>
                  </a:lnTo>
                  <a:lnTo>
                    <a:pt x="1772" y="9353"/>
                  </a:lnTo>
                  <a:lnTo>
                    <a:pt x="1710" y="9256"/>
                  </a:lnTo>
                  <a:lnTo>
                    <a:pt x="1651" y="9159"/>
                  </a:lnTo>
                  <a:lnTo>
                    <a:pt x="1595" y="9061"/>
                  </a:lnTo>
                  <a:lnTo>
                    <a:pt x="1542" y="8961"/>
                  </a:lnTo>
                  <a:lnTo>
                    <a:pt x="1490" y="8862"/>
                  </a:lnTo>
                  <a:lnTo>
                    <a:pt x="1442" y="8763"/>
                  </a:lnTo>
                  <a:lnTo>
                    <a:pt x="1396" y="8662"/>
                  </a:lnTo>
                  <a:lnTo>
                    <a:pt x="1353" y="8562"/>
                  </a:lnTo>
                  <a:lnTo>
                    <a:pt x="1312" y="8461"/>
                  </a:lnTo>
                  <a:lnTo>
                    <a:pt x="1274" y="8359"/>
                  </a:lnTo>
                  <a:lnTo>
                    <a:pt x="1237" y="8258"/>
                  </a:lnTo>
                  <a:lnTo>
                    <a:pt x="1204" y="8156"/>
                  </a:lnTo>
                  <a:lnTo>
                    <a:pt x="1174" y="8054"/>
                  </a:lnTo>
                  <a:lnTo>
                    <a:pt x="1145" y="7951"/>
                  </a:lnTo>
                  <a:lnTo>
                    <a:pt x="1120" y="7849"/>
                  </a:lnTo>
                  <a:lnTo>
                    <a:pt x="1096" y="7745"/>
                  </a:lnTo>
                  <a:lnTo>
                    <a:pt x="1076" y="7643"/>
                  </a:lnTo>
                  <a:lnTo>
                    <a:pt x="1058" y="7539"/>
                  </a:lnTo>
                  <a:lnTo>
                    <a:pt x="1042" y="7436"/>
                  </a:lnTo>
                  <a:lnTo>
                    <a:pt x="1028" y="7333"/>
                  </a:lnTo>
                  <a:lnTo>
                    <a:pt x="1017" y="7230"/>
                  </a:lnTo>
                  <a:lnTo>
                    <a:pt x="1009" y="7126"/>
                  </a:lnTo>
                  <a:lnTo>
                    <a:pt x="1002" y="7022"/>
                  </a:lnTo>
                  <a:lnTo>
                    <a:pt x="999" y="6919"/>
                  </a:lnTo>
                  <a:lnTo>
                    <a:pt x="998" y="6815"/>
                  </a:lnTo>
                  <a:lnTo>
                    <a:pt x="999" y="6712"/>
                  </a:lnTo>
                  <a:lnTo>
                    <a:pt x="1003" y="6609"/>
                  </a:lnTo>
                  <a:lnTo>
                    <a:pt x="1009" y="6506"/>
                  </a:lnTo>
                  <a:lnTo>
                    <a:pt x="1017" y="6403"/>
                  </a:lnTo>
                  <a:lnTo>
                    <a:pt x="1029" y="6301"/>
                  </a:lnTo>
                  <a:lnTo>
                    <a:pt x="1042" y="6198"/>
                  </a:lnTo>
                  <a:lnTo>
                    <a:pt x="1058" y="6096"/>
                  </a:lnTo>
                  <a:lnTo>
                    <a:pt x="1076" y="5993"/>
                  </a:lnTo>
                  <a:lnTo>
                    <a:pt x="1096" y="5892"/>
                  </a:lnTo>
                  <a:lnTo>
                    <a:pt x="1119" y="5790"/>
                  </a:lnTo>
                  <a:lnTo>
                    <a:pt x="1143" y="5690"/>
                  </a:lnTo>
                  <a:lnTo>
                    <a:pt x="1171" y="5588"/>
                  </a:lnTo>
                  <a:lnTo>
                    <a:pt x="1201" y="5489"/>
                  </a:lnTo>
                  <a:lnTo>
                    <a:pt x="1233" y="5389"/>
                  </a:lnTo>
                  <a:lnTo>
                    <a:pt x="1268" y="5289"/>
                  </a:lnTo>
                  <a:lnTo>
                    <a:pt x="1305" y="5191"/>
                  </a:lnTo>
                  <a:lnTo>
                    <a:pt x="1344" y="5093"/>
                  </a:lnTo>
                  <a:lnTo>
                    <a:pt x="1386" y="4995"/>
                  </a:lnTo>
                  <a:lnTo>
                    <a:pt x="1430" y="4898"/>
                  </a:lnTo>
                  <a:lnTo>
                    <a:pt x="1476" y="4802"/>
                  </a:lnTo>
                  <a:lnTo>
                    <a:pt x="1524" y="4705"/>
                  </a:lnTo>
                  <a:lnTo>
                    <a:pt x="1574" y="4610"/>
                  </a:lnTo>
                  <a:lnTo>
                    <a:pt x="1574" y="4610"/>
                  </a:lnTo>
                  <a:lnTo>
                    <a:pt x="1629" y="4511"/>
                  </a:lnTo>
                  <a:lnTo>
                    <a:pt x="1687" y="4414"/>
                  </a:lnTo>
                  <a:lnTo>
                    <a:pt x="1747" y="4317"/>
                  </a:lnTo>
                  <a:lnTo>
                    <a:pt x="1810" y="4221"/>
                  </a:lnTo>
                  <a:lnTo>
                    <a:pt x="1874" y="4126"/>
                  </a:lnTo>
                  <a:lnTo>
                    <a:pt x="1940" y="4033"/>
                  </a:lnTo>
                  <a:lnTo>
                    <a:pt x="2010" y="3940"/>
                  </a:lnTo>
                  <a:lnTo>
                    <a:pt x="2081" y="3848"/>
                  </a:lnTo>
                  <a:lnTo>
                    <a:pt x="2154" y="3757"/>
                  </a:lnTo>
                  <a:lnTo>
                    <a:pt x="2230" y="3668"/>
                  </a:lnTo>
                  <a:lnTo>
                    <a:pt x="2307" y="3579"/>
                  </a:lnTo>
                  <a:lnTo>
                    <a:pt x="2387" y="3491"/>
                  </a:lnTo>
                  <a:lnTo>
                    <a:pt x="2468" y="3405"/>
                  </a:lnTo>
                  <a:lnTo>
                    <a:pt x="2553" y="3320"/>
                  </a:lnTo>
                  <a:lnTo>
                    <a:pt x="2638" y="3236"/>
                  </a:lnTo>
                  <a:lnTo>
                    <a:pt x="2726" y="3153"/>
                  </a:lnTo>
                  <a:lnTo>
                    <a:pt x="2816" y="3072"/>
                  </a:lnTo>
                  <a:lnTo>
                    <a:pt x="2906" y="2992"/>
                  </a:lnTo>
                  <a:lnTo>
                    <a:pt x="3000" y="2913"/>
                  </a:lnTo>
                  <a:lnTo>
                    <a:pt x="3095" y="2835"/>
                  </a:lnTo>
                  <a:lnTo>
                    <a:pt x="3193" y="2758"/>
                  </a:lnTo>
                  <a:lnTo>
                    <a:pt x="3291" y="2683"/>
                  </a:lnTo>
                  <a:lnTo>
                    <a:pt x="3391" y="2610"/>
                  </a:lnTo>
                  <a:lnTo>
                    <a:pt x="3494" y="2537"/>
                  </a:lnTo>
                  <a:lnTo>
                    <a:pt x="3599" y="2466"/>
                  </a:lnTo>
                  <a:lnTo>
                    <a:pt x="3705" y="2396"/>
                  </a:lnTo>
                  <a:lnTo>
                    <a:pt x="3811" y="2329"/>
                  </a:lnTo>
                  <a:lnTo>
                    <a:pt x="3921" y="2261"/>
                  </a:lnTo>
                  <a:lnTo>
                    <a:pt x="4032" y="2196"/>
                  </a:lnTo>
                  <a:lnTo>
                    <a:pt x="4144" y="2132"/>
                  </a:lnTo>
                  <a:lnTo>
                    <a:pt x="4258" y="2070"/>
                  </a:lnTo>
                  <a:lnTo>
                    <a:pt x="4373" y="2009"/>
                  </a:lnTo>
                  <a:lnTo>
                    <a:pt x="4491" y="1951"/>
                  </a:lnTo>
                  <a:lnTo>
                    <a:pt x="4610" y="1893"/>
                  </a:lnTo>
                  <a:lnTo>
                    <a:pt x="4729" y="1838"/>
                  </a:lnTo>
                  <a:lnTo>
                    <a:pt x="4851" y="1783"/>
                  </a:lnTo>
                  <a:lnTo>
                    <a:pt x="4974" y="1730"/>
                  </a:lnTo>
                  <a:lnTo>
                    <a:pt x="5098" y="1678"/>
                  </a:lnTo>
                  <a:lnTo>
                    <a:pt x="5224" y="1629"/>
                  </a:lnTo>
                  <a:lnTo>
                    <a:pt x="5350" y="1582"/>
                  </a:lnTo>
                  <a:lnTo>
                    <a:pt x="5478" y="1535"/>
                  </a:lnTo>
                  <a:lnTo>
                    <a:pt x="5609" y="1492"/>
                  </a:lnTo>
                  <a:lnTo>
                    <a:pt x="5739" y="1449"/>
                  </a:lnTo>
                  <a:lnTo>
                    <a:pt x="5872" y="1408"/>
                  </a:lnTo>
                  <a:lnTo>
                    <a:pt x="6004" y="1369"/>
                  </a:lnTo>
                  <a:lnTo>
                    <a:pt x="6139" y="1333"/>
                  </a:lnTo>
                  <a:lnTo>
                    <a:pt x="6274" y="1297"/>
                  </a:lnTo>
                  <a:lnTo>
                    <a:pt x="6411" y="1263"/>
                  </a:lnTo>
                  <a:lnTo>
                    <a:pt x="6549" y="1232"/>
                  </a:lnTo>
                  <a:lnTo>
                    <a:pt x="6688" y="1202"/>
                  </a:lnTo>
                  <a:lnTo>
                    <a:pt x="6828" y="1174"/>
                  </a:lnTo>
                  <a:lnTo>
                    <a:pt x="6969" y="1149"/>
                  </a:lnTo>
                  <a:lnTo>
                    <a:pt x="7110" y="1124"/>
                  </a:lnTo>
                  <a:lnTo>
                    <a:pt x="7253" y="1103"/>
                  </a:lnTo>
                  <a:lnTo>
                    <a:pt x="7398" y="1083"/>
                  </a:lnTo>
                  <a:lnTo>
                    <a:pt x="7542" y="1065"/>
                  </a:lnTo>
                  <a:lnTo>
                    <a:pt x="7687" y="1049"/>
                  </a:lnTo>
                  <a:lnTo>
                    <a:pt x="7834" y="1035"/>
                  </a:lnTo>
                  <a:lnTo>
                    <a:pt x="7981" y="1023"/>
                  </a:lnTo>
                  <a:lnTo>
                    <a:pt x="8130" y="1013"/>
                  </a:lnTo>
                  <a:lnTo>
                    <a:pt x="8278" y="1006"/>
                  </a:lnTo>
                  <a:lnTo>
                    <a:pt x="8428" y="1000"/>
                  </a:lnTo>
                  <a:lnTo>
                    <a:pt x="8578" y="997"/>
                  </a:lnTo>
                  <a:lnTo>
                    <a:pt x="8729" y="996"/>
                  </a:lnTo>
                  <a:lnTo>
                    <a:pt x="8729" y="996"/>
                  </a:lnTo>
                  <a:lnTo>
                    <a:pt x="8827" y="996"/>
                  </a:lnTo>
                  <a:lnTo>
                    <a:pt x="8925" y="998"/>
                  </a:lnTo>
                  <a:lnTo>
                    <a:pt x="9022" y="1000"/>
                  </a:lnTo>
                  <a:lnTo>
                    <a:pt x="9119" y="1004"/>
                  </a:lnTo>
                  <a:lnTo>
                    <a:pt x="9216" y="1008"/>
                  </a:lnTo>
                  <a:lnTo>
                    <a:pt x="9313" y="1012"/>
                  </a:lnTo>
                  <a:lnTo>
                    <a:pt x="9410" y="1019"/>
                  </a:lnTo>
                  <a:lnTo>
                    <a:pt x="9506" y="1025"/>
                  </a:lnTo>
                  <a:lnTo>
                    <a:pt x="9602" y="1032"/>
                  </a:lnTo>
                  <a:lnTo>
                    <a:pt x="9698" y="1041"/>
                  </a:lnTo>
                  <a:lnTo>
                    <a:pt x="9793" y="1051"/>
                  </a:lnTo>
                  <a:lnTo>
                    <a:pt x="9888" y="1061"/>
                  </a:lnTo>
                  <a:lnTo>
                    <a:pt x="9983" y="1072"/>
                  </a:lnTo>
                  <a:lnTo>
                    <a:pt x="10078" y="1084"/>
                  </a:lnTo>
                  <a:lnTo>
                    <a:pt x="10173" y="1097"/>
                  </a:lnTo>
                  <a:lnTo>
                    <a:pt x="10267" y="1110"/>
                  </a:lnTo>
                  <a:lnTo>
                    <a:pt x="10360" y="1125"/>
                  </a:lnTo>
                  <a:lnTo>
                    <a:pt x="10453" y="1141"/>
                  </a:lnTo>
                  <a:lnTo>
                    <a:pt x="10547" y="1157"/>
                  </a:lnTo>
                  <a:lnTo>
                    <a:pt x="10639" y="1174"/>
                  </a:lnTo>
                  <a:lnTo>
                    <a:pt x="10731" y="1193"/>
                  </a:lnTo>
                  <a:lnTo>
                    <a:pt x="10823" y="1212"/>
                  </a:lnTo>
                  <a:lnTo>
                    <a:pt x="10914" y="1231"/>
                  </a:lnTo>
                  <a:lnTo>
                    <a:pt x="11006" y="1252"/>
                  </a:lnTo>
                  <a:lnTo>
                    <a:pt x="11096" y="1274"/>
                  </a:lnTo>
                  <a:lnTo>
                    <a:pt x="11187" y="1296"/>
                  </a:lnTo>
                  <a:lnTo>
                    <a:pt x="11276" y="1319"/>
                  </a:lnTo>
                  <a:lnTo>
                    <a:pt x="11366" y="1343"/>
                  </a:lnTo>
                  <a:lnTo>
                    <a:pt x="11455" y="1368"/>
                  </a:lnTo>
                  <a:lnTo>
                    <a:pt x="11544" y="1393"/>
                  </a:lnTo>
                  <a:lnTo>
                    <a:pt x="11632" y="1420"/>
                  </a:lnTo>
                  <a:lnTo>
                    <a:pt x="11720" y="1447"/>
                  </a:lnTo>
                  <a:lnTo>
                    <a:pt x="11808" y="1476"/>
                  </a:lnTo>
                  <a:lnTo>
                    <a:pt x="11894" y="1504"/>
                  </a:lnTo>
                  <a:lnTo>
                    <a:pt x="11981" y="1534"/>
                  </a:lnTo>
                  <a:lnTo>
                    <a:pt x="12067" y="1565"/>
                  </a:lnTo>
                  <a:lnTo>
                    <a:pt x="12153" y="1596"/>
                  </a:lnTo>
                  <a:lnTo>
                    <a:pt x="12237" y="1628"/>
                  </a:lnTo>
                  <a:lnTo>
                    <a:pt x="12322" y="1661"/>
                  </a:lnTo>
                  <a:lnTo>
                    <a:pt x="12406" y="1696"/>
                  </a:lnTo>
                  <a:lnTo>
                    <a:pt x="12489" y="1730"/>
                  </a:lnTo>
                  <a:lnTo>
                    <a:pt x="12572" y="1766"/>
                  </a:lnTo>
                  <a:lnTo>
                    <a:pt x="12654" y="1802"/>
                  </a:lnTo>
                  <a:lnTo>
                    <a:pt x="12736" y="1839"/>
                  </a:lnTo>
                  <a:lnTo>
                    <a:pt x="12817" y="1877"/>
                  </a:lnTo>
                  <a:lnTo>
                    <a:pt x="12899" y="1915"/>
                  </a:lnTo>
                  <a:lnTo>
                    <a:pt x="12979" y="1955"/>
                  </a:lnTo>
                  <a:lnTo>
                    <a:pt x="13058" y="1996"/>
                  </a:lnTo>
                  <a:lnTo>
                    <a:pt x="13137" y="2036"/>
                  </a:lnTo>
                  <a:lnTo>
                    <a:pt x="13215" y="2078"/>
                  </a:lnTo>
                  <a:lnTo>
                    <a:pt x="13293" y="2120"/>
                  </a:lnTo>
                  <a:lnTo>
                    <a:pt x="13370" y="2164"/>
                  </a:lnTo>
                  <a:lnTo>
                    <a:pt x="13447" y="2208"/>
                  </a:lnTo>
                  <a:lnTo>
                    <a:pt x="13523" y="2253"/>
                  </a:lnTo>
                  <a:lnTo>
                    <a:pt x="13597" y="2299"/>
                  </a:lnTo>
                  <a:lnTo>
                    <a:pt x="13672" y="2345"/>
                  </a:lnTo>
                  <a:lnTo>
                    <a:pt x="13746" y="2392"/>
                  </a:lnTo>
                  <a:lnTo>
                    <a:pt x="13820" y="2440"/>
                  </a:lnTo>
                  <a:lnTo>
                    <a:pt x="13892" y="2489"/>
                  </a:lnTo>
                  <a:lnTo>
                    <a:pt x="13964" y="2538"/>
                  </a:lnTo>
                  <a:lnTo>
                    <a:pt x="14036" y="2588"/>
                  </a:lnTo>
                  <a:lnTo>
                    <a:pt x="14106" y="2639"/>
                  </a:lnTo>
                  <a:lnTo>
                    <a:pt x="14175" y="2691"/>
                  </a:lnTo>
                  <a:lnTo>
                    <a:pt x="14245" y="2744"/>
                  </a:lnTo>
                  <a:lnTo>
                    <a:pt x="14245" y="2744"/>
                  </a:lnTo>
                  <a:lnTo>
                    <a:pt x="14318" y="2801"/>
                  </a:lnTo>
                  <a:lnTo>
                    <a:pt x="14390" y="2857"/>
                  </a:lnTo>
                  <a:lnTo>
                    <a:pt x="14460" y="2915"/>
                  </a:lnTo>
                  <a:lnTo>
                    <a:pt x="14529" y="2974"/>
                  </a:lnTo>
                  <a:lnTo>
                    <a:pt x="14598" y="3032"/>
                  </a:lnTo>
                  <a:lnTo>
                    <a:pt x="14664" y="3092"/>
                  </a:lnTo>
                  <a:lnTo>
                    <a:pt x="14730" y="3151"/>
                  </a:lnTo>
                  <a:lnTo>
                    <a:pt x="14794" y="3212"/>
                  </a:lnTo>
                  <a:lnTo>
                    <a:pt x="14857" y="3273"/>
                  </a:lnTo>
                  <a:lnTo>
                    <a:pt x="14919" y="3333"/>
                  </a:lnTo>
                  <a:lnTo>
                    <a:pt x="14980" y="3394"/>
                  </a:lnTo>
                  <a:lnTo>
                    <a:pt x="15039" y="3456"/>
                  </a:lnTo>
                  <a:lnTo>
                    <a:pt x="15098" y="3519"/>
                  </a:lnTo>
                  <a:lnTo>
                    <a:pt x="15154" y="3582"/>
                  </a:lnTo>
                  <a:lnTo>
                    <a:pt x="15210" y="3645"/>
                  </a:lnTo>
                  <a:lnTo>
                    <a:pt x="15264" y="3708"/>
                  </a:lnTo>
                  <a:lnTo>
                    <a:pt x="15318" y="3772"/>
                  </a:lnTo>
                  <a:lnTo>
                    <a:pt x="15369" y="3836"/>
                  </a:lnTo>
                  <a:lnTo>
                    <a:pt x="15420" y="3901"/>
                  </a:lnTo>
                  <a:lnTo>
                    <a:pt x="15470" y="3967"/>
                  </a:lnTo>
                  <a:lnTo>
                    <a:pt x="15518" y="4032"/>
                  </a:lnTo>
                  <a:lnTo>
                    <a:pt x="15566" y="4098"/>
                  </a:lnTo>
                  <a:lnTo>
                    <a:pt x="15611" y="4163"/>
                  </a:lnTo>
                  <a:lnTo>
                    <a:pt x="15655" y="4230"/>
                  </a:lnTo>
                  <a:lnTo>
                    <a:pt x="15699" y="4297"/>
                  </a:lnTo>
                  <a:lnTo>
                    <a:pt x="15741" y="4364"/>
                  </a:lnTo>
                  <a:lnTo>
                    <a:pt x="15783" y="4431"/>
                  </a:lnTo>
                  <a:lnTo>
                    <a:pt x="15822" y="4498"/>
                  </a:lnTo>
                  <a:lnTo>
                    <a:pt x="15861" y="4567"/>
                  </a:lnTo>
                  <a:lnTo>
                    <a:pt x="15898" y="4634"/>
                  </a:lnTo>
                  <a:lnTo>
                    <a:pt x="15934" y="4702"/>
                  </a:lnTo>
                  <a:lnTo>
                    <a:pt x="15970" y="4772"/>
                  </a:lnTo>
                  <a:lnTo>
                    <a:pt x="16003" y="4840"/>
                  </a:lnTo>
                  <a:lnTo>
                    <a:pt x="16036" y="4909"/>
                  </a:lnTo>
                  <a:lnTo>
                    <a:pt x="16067" y="4979"/>
                  </a:lnTo>
                  <a:lnTo>
                    <a:pt x="16097" y="5048"/>
                  </a:lnTo>
                  <a:lnTo>
                    <a:pt x="16126" y="5118"/>
                  </a:lnTo>
                  <a:lnTo>
                    <a:pt x="16153" y="5188"/>
                  </a:lnTo>
                  <a:lnTo>
                    <a:pt x="16180" y="5257"/>
                  </a:lnTo>
                  <a:lnTo>
                    <a:pt x="16206" y="5328"/>
                  </a:lnTo>
                  <a:lnTo>
                    <a:pt x="16229" y="5398"/>
                  </a:lnTo>
                  <a:lnTo>
                    <a:pt x="16253" y="5469"/>
                  </a:lnTo>
                  <a:lnTo>
                    <a:pt x="16274" y="5540"/>
                  </a:lnTo>
                  <a:lnTo>
                    <a:pt x="16294" y="5611"/>
                  </a:lnTo>
                  <a:lnTo>
                    <a:pt x="16314" y="5682"/>
                  </a:lnTo>
                  <a:lnTo>
                    <a:pt x="16332" y="5753"/>
                  </a:lnTo>
                  <a:lnTo>
                    <a:pt x="16349" y="5824"/>
                  </a:lnTo>
                  <a:lnTo>
                    <a:pt x="16365" y="5896"/>
                  </a:lnTo>
                  <a:lnTo>
                    <a:pt x="16379" y="5967"/>
                  </a:lnTo>
                  <a:lnTo>
                    <a:pt x="16393" y="6039"/>
                  </a:lnTo>
                  <a:lnTo>
                    <a:pt x="16405" y="6111"/>
                  </a:lnTo>
                  <a:lnTo>
                    <a:pt x="16415" y="6183"/>
                  </a:lnTo>
                  <a:lnTo>
                    <a:pt x="16425" y="6255"/>
                  </a:lnTo>
                  <a:lnTo>
                    <a:pt x="16433" y="6326"/>
                  </a:lnTo>
                  <a:lnTo>
                    <a:pt x="16441" y="6399"/>
                  </a:lnTo>
                  <a:lnTo>
                    <a:pt x="16447" y="6470"/>
                  </a:lnTo>
                  <a:lnTo>
                    <a:pt x="16453" y="6542"/>
                  </a:lnTo>
                  <a:lnTo>
                    <a:pt x="16456" y="6615"/>
                  </a:lnTo>
                  <a:lnTo>
                    <a:pt x="16459" y="6686"/>
                  </a:lnTo>
                  <a:lnTo>
                    <a:pt x="16460" y="6759"/>
                  </a:lnTo>
                  <a:lnTo>
                    <a:pt x="16460" y="6830"/>
                  </a:lnTo>
                  <a:lnTo>
                    <a:pt x="16459" y="6903"/>
                  </a:lnTo>
                  <a:lnTo>
                    <a:pt x="16457" y="6974"/>
                  </a:lnTo>
                  <a:lnTo>
                    <a:pt x="16454" y="7047"/>
                  </a:lnTo>
                  <a:lnTo>
                    <a:pt x="16449" y="7118"/>
                  </a:lnTo>
                  <a:lnTo>
                    <a:pt x="16444" y="7190"/>
                  </a:lnTo>
                  <a:lnTo>
                    <a:pt x="16437" y="7263"/>
                  </a:lnTo>
                  <a:lnTo>
                    <a:pt x="16429" y="7334"/>
                  </a:lnTo>
                  <a:lnTo>
                    <a:pt x="16419" y="7406"/>
                  </a:lnTo>
                  <a:lnTo>
                    <a:pt x="16409" y="7477"/>
                  </a:lnTo>
                  <a:lnTo>
                    <a:pt x="16398" y="7549"/>
                  </a:lnTo>
                  <a:lnTo>
                    <a:pt x="16385" y="7620"/>
                  </a:lnTo>
                  <a:lnTo>
                    <a:pt x="16371" y="7692"/>
                  </a:lnTo>
                  <a:lnTo>
                    <a:pt x="16356" y="7762"/>
                  </a:lnTo>
                  <a:lnTo>
                    <a:pt x="16339" y="7834"/>
                  </a:lnTo>
                  <a:lnTo>
                    <a:pt x="16322" y="7904"/>
                  </a:lnTo>
                  <a:lnTo>
                    <a:pt x="16304" y="7976"/>
                  </a:lnTo>
                  <a:lnTo>
                    <a:pt x="16284" y="8046"/>
                  </a:lnTo>
                  <a:lnTo>
                    <a:pt x="16263" y="8117"/>
                  </a:lnTo>
                  <a:lnTo>
                    <a:pt x="16241" y="8186"/>
                  </a:lnTo>
                  <a:lnTo>
                    <a:pt x="16218" y="8257"/>
                  </a:lnTo>
                  <a:lnTo>
                    <a:pt x="16194" y="8327"/>
                  </a:lnTo>
                  <a:lnTo>
                    <a:pt x="16168" y="8397"/>
                  </a:lnTo>
                  <a:lnTo>
                    <a:pt x="16142" y="8466"/>
                  </a:lnTo>
                  <a:lnTo>
                    <a:pt x="16114" y="8535"/>
                  </a:lnTo>
                  <a:lnTo>
                    <a:pt x="16084" y="8605"/>
                  </a:lnTo>
                  <a:lnTo>
                    <a:pt x="16054" y="8673"/>
                  </a:lnTo>
                  <a:lnTo>
                    <a:pt x="16023" y="8741"/>
                  </a:lnTo>
                  <a:lnTo>
                    <a:pt x="15990" y="8810"/>
                  </a:lnTo>
                  <a:lnTo>
                    <a:pt x="15957" y="8878"/>
                  </a:lnTo>
                  <a:lnTo>
                    <a:pt x="15922" y="8945"/>
                  </a:lnTo>
                  <a:lnTo>
                    <a:pt x="15886" y="9014"/>
                  </a:lnTo>
                  <a:lnTo>
                    <a:pt x="15849" y="9081"/>
                  </a:lnTo>
                  <a:lnTo>
                    <a:pt x="15810" y="9147"/>
                  </a:lnTo>
                  <a:lnTo>
                    <a:pt x="15771" y="9214"/>
                  </a:lnTo>
                  <a:lnTo>
                    <a:pt x="15730" y="9281"/>
                  </a:lnTo>
                  <a:lnTo>
                    <a:pt x="15689" y="9347"/>
                  </a:lnTo>
                  <a:lnTo>
                    <a:pt x="15646" y="9412"/>
                  </a:lnTo>
                  <a:lnTo>
                    <a:pt x="15602" y="9477"/>
                  </a:lnTo>
                  <a:lnTo>
                    <a:pt x="15557" y="9542"/>
                  </a:lnTo>
                  <a:lnTo>
                    <a:pt x="15510" y="9607"/>
                  </a:lnTo>
                  <a:lnTo>
                    <a:pt x="15463" y="9671"/>
                  </a:lnTo>
                  <a:lnTo>
                    <a:pt x="15414" y="9735"/>
                  </a:lnTo>
                  <a:lnTo>
                    <a:pt x="15365" y="9798"/>
                  </a:lnTo>
                  <a:lnTo>
                    <a:pt x="15314" y="9861"/>
                  </a:lnTo>
                  <a:lnTo>
                    <a:pt x="15262" y="9924"/>
                  </a:lnTo>
                  <a:lnTo>
                    <a:pt x="15209" y="9986"/>
                  </a:lnTo>
                  <a:lnTo>
                    <a:pt x="15154" y="10048"/>
                  </a:lnTo>
                  <a:lnTo>
                    <a:pt x="15099" y="10110"/>
                  </a:lnTo>
                  <a:lnTo>
                    <a:pt x="15042" y="10171"/>
                  </a:lnTo>
                  <a:lnTo>
                    <a:pt x="14984" y="10232"/>
                  </a:lnTo>
                  <a:lnTo>
                    <a:pt x="14926" y="10292"/>
                  </a:lnTo>
                  <a:lnTo>
                    <a:pt x="14866" y="10352"/>
                  </a:lnTo>
                  <a:lnTo>
                    <a:pt x="14805" y="10410"/>
                  </a:lnTo>
                  <a:lnTo>
                    <a:pt x="14743" y="10469"/>
                  </a:lnTo>
                  <a:lnTo>
                    <a:pt x="14680" y="10528"/>
                  </a:lnTo>
                  <a:lnTo>
                    <a:pt x="14615" y="10585"/>
                  </a:lnTo>
                  <a:lnTo>
                    <a:pt x="14549" y="10642"/>
                  </a:lnTo>
                  <a:lnTo>
                    <a:pt x="14482" y="10699"/>
                  </a:lnTo>
                  <a:lnTo>
                    <a:pt x="14415" y="10755"/>
                  </a:lnTo>
                  <a:lnTo>
                    <a:pt x="14345" y="10811"/>
                  </a:lnTo>
                  <a:lnTo>
                    <a:pt x="14276" y="10866"/>
                  </a:lnTo>
                  <a:lnTo>
                    <a:pt x="14204" y="10921"/>
                  </a:lnTo>
                  <a:lnTo>
                    <a:pt x="14132" y="10974"/>
                  </a:lnTo>
                  <a:lnTo>
                    <a:pt x="14059" y="11027"/>
                  </a:lnTo>
                  <a:lnTo>
                    <a:pt x="13984" y="11081"/>
                  </a:lnTo>
                  <a:lnTo>
                    <a:pt x="13908" y="11132"/>
                  </a:lnTo>
                  <a:lnTo>
                    <a:pt x="13831" y="11184"/>
                  </a:lnTo>
                  <a:lnTo>
                    <a:pt x="13831" y="111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E2FBA907-1D26-4767-94B9-DD9632A0F07B}"/>
                </a:ext>
              </a:extLst>
            </p:cNvPr>
            <p:cNvSpPr>
              <a:spLocks/>
            </p:cNvSpPr>
            <p:nvPr/>
          </p:nvSpPr>
          <p:spPr bwMode="auto">
            <a:xfrm>
              <a:off x="3746" y="1186"/>
              <a:ext cx="467" cy="467"/>
            </a:xfrm>
            <a:custGeom>
              <a:avLst/>
              <a:gdLst>
                <a:gd name="T0" fmla="*/ 2330 w 2335"/>
                <a:gd name="T1" fmla="*/ 1256 h 2332"/>
                <a:gd name="T2" fmla="*/ 2310 w 2335"/>
                <a:gd name="T3" fmla="*/ 1401 h 2332"/>
                <a:gd name="T4" fmla="*/ 2273 w 2335"/>
                <a:gd name="T5" fmla="*/ 1540 h 2332"/>
                <a:gd name="T6" fmla="*/ 2219 w 2335"/>
                <a:gd name="T7" fmla="*/ 1672 h 2332"/>
                <a:gd name="T8" fmla="*/ 2151 w 2335"/>
                <a:gd name="T9" fmla="*/ 1795 h 2332"/>
                <a:gd name="T10" fmla="*/ 2067 w 2335"/>
                <a:gd name="T11" fmla="*/ 1908 h 2332"/>
                <a:gd name="T12" fmla="*/ 1972 w 2335"/>
                <a:gd name="T13" fmla="*/ 2011 h 2332"/>
                <a:gd name="T14" fmla="*/ 1865 w 2335"/>
                <a:gd name="T15" fmla="*/ 2100 h 2332"/>
                <a:gd name="T16" fmla="*/ 1748 w 2335"/>
                <a:gd name="T17" fmla="*/ 2178 h 2332"/>
                <a:gd name="T18" fmla="*/ 1622 w 2335"/>
                <a:gd name="T19" fmla="*/ 2240 h 2332"/>
                <a:gd name="T20" fmla="*/ 1486 w 2335"/>
                <a:gd name="T21" fmla="*/ 2288 h 2332"/>
                <a:gd name="T22" fmla="*/ 1345 w 2335"/>
                <a:gd name="T23" fmla="*/ 2319 h 2332"/>
                <a:gd name="T24" fmla="*/ 1198 w 2335"/>
                <a:gd name="T25" fmla="*/ 2332 h 2332"/>
                <a:gd name="T26" fmla="*/ 1077 w 2335"/>
                <a:gd name="T27" fmla="*/ 2329 h 2332"/>
                <a:gd name="T28" fmla="*/ 932 w 2335"/>
                <a:gd name="T29" fmla="*/ 2309 h 2332"/>
                <a:gd name="T30" fmla="*/ 793 w 2335"/>
                <a:gd name="T31" fmla="*/ 2271 h 2332"/>
                <a:gd name="T32" fmla="*/ 661 w 2335"/>
                <a:gd name="T33" fmla="*/ 2218 h 2332"/>
                <a:gd name="T34" fmla="*/ 538 w 2335"/>
                <a:gd name="T35" fmla="*/ 2148 h 2332"/>
                <a:gd name="T36" fmla="*/ 425 w 2335"/>
                <a:gd name="T37" fmla="*/ 2066 h 2332"/>
                <a:gd name="T38" fmla="*/ 322 w 2335"/>
                <a:gd name="T39" fmla="*/ 1971 h 2332"/>
                <a:gd name="T40" fmla="*/ 232 w 2335"/>
                <a:gd name="T41" fmla="*/ 1864 h 2332"/>
                <a:gd name="T42" fmla="*/ 155 w 2335"/>
                <a:gd name="T43" fmla="*/ 1747 h 2332"/>
                <a:gd name="T44" fmla="*/ 92 w 2335"/>
                <a:gd name="T45" fmla="*/ 1620 h 2332"/>
                <a:gd name="T46" fmla="*/ 45 w 2335"/>
                <a:gd name="T47" fmla="*/ 1485 h 2332"/>
                <a:gd name="T48" fmla="*/ 14 w 2335"/>
                <a:gd name="T49" fmla="*/ 1343 h 2332"/>
                <a:gd name="T50" fmla="*/ 0 w 2335"/>
                <a:gd name="T51" fmla="*/ 1196 h 2332"/>
                <a:gd name="T52" fmla="*/ 3 w 2335"/>
                <a:gd name="T53" fmla="*/ 1076 h 2332"/>
                <a:gd name="T54" fmla="*/ 23 w 2335"/>
                <a:gd name="T55" fmla="*/ 931 h 2332"/>
                <a:gd name="T56" fmla="*/ 61 w 2335"/>
                <a:gd name="T57" fmla="*/ 792 h 2332"/>
                <a:gd name="T58" fmla="*/ 115 w 2335"/>
                <a:gd name="T59" fmla="*/ 660 h 2332"/>
                <a:gd name="T60" fmla="*/ 184 w 2335"/>
                <a:gd name="T61" fmla="*/ 537 h 2332"/>
                <a:gd name="T62" fmla="*/ 267 w 2335"/>
                <a:gd name="T63" fmla="*/ 424 h 2332"/>
                <a:gd name="T64" fmla="*/ 362 w 2335"/>
                <a:gd name="T65" fmla="*/ 322 h 2332"/>
                <a:gd name="T66" fmla="*/ 469 w 2335"/>
                <a:gd name="T67" fmla="*/ 232 h 2332"/>
                <a:gd name="T68" fmla="*/ 586 w 2335"/>
                <a:gd name="T69" fmla="*/ 154 h 2332"/>
                <a:gd name="T70" fmla="*/ 712 w 2335"/>
                <a:gd name="T71" fmla="*/ 92 h 2332"/>
                <a:gd name="T72" fmla="*/ 847 w 2335"/>
                <a:gd name="T73" fmla="*/ 44 h 2332"/>
                <a:gd name="T74" fmla="*/ 989 w 2335"/>
                <a:gd name="T75" fmla="*/ 13 h 2332"/>
                <a:gd name="T76" fmla="*/ 1137 w 2335"/>
                <a:gd name="T77" fmla="*/ 0 h 2332"/>
                <a:gd name="T78" fmla="*/ 1256 w 2335"/>
                <a:gd name="T79" fmla="*/ 3 h 2332"/>
                <a:gd name="T80" fmla="*/ 1403 w 2335"/>
                <a:gd name="T81" fmla="*/ 24 h 2332"/>
                <a:gd name="T82" fmla="*/ 1542 w 2335"/>
                <a:gd name="T83" fmla="*/ 61 h 2332"/>
                <a:gd name="T84" fmla="*/ 1673 w 2335"/>
                <a:gd name="T85" fmla="*/ 114 h 2332"/>
                <a:gd name="T86" fmla="*/ 1796 w 2335"/>
                <a:gd name="T87" fmla="*/ 184 h 2332"/>
                <a:gd name="T88" fmla="*/ 1909 w 2335"/>
                <a:gd name="T89" fmla="*/ 266 h 2332"/>
                <a:gd name="T90" fmla="*/ 2012 w 2335"/>
                <a:gd name="T91" fmla="*/ 361 h 2332"/>
                <a:gd name="T92" fmla="*/ 2103 w 2335"/>
                <a:gd name="T93" fmla="*/ 468 h 2332"/>
                <a:gd name="T94" fmla="*/ 2180 w 2335"/>
                <a:gd name="T95" fmla="*/ 585 h 2332"/>
                <a:gd name="T96" fmla="*/ 2243 w 2335"/>
                <a:gd name="T97" fmla="*/ 712 h 2332"/>
                <a:gd name="T98" fmla="*/ 2290 w 2335"/>
                <a:gd name="T99" fmla="*/ 847 h 2332"/>
                <a:gd name="T100" fmla="*/ 2321 w 2335"/>
                <a:gd name="T101" fmla="*/ 989 h 2332"/>
                <a:gd name="T102" fmla="*/ 2334 w 2335"/>
                <a:gd name="T103" fmla="*/ 1136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2">
                  <a:moveTo>
                    <a:pt x="2335" y="1166"/>
                  </a:moveTo>
                  <a:lnTo>
                    <a:pt x="2335" y="1166"/>
                  </a:lnTo>
                  <a:lnTo>
                    <a:pt x="2334" y="1196"/>
                  </a:lnTo>
                  <a:lnTo>
                    <a:pt x="2332" y="1226"/>
                  </a:lnTo>
                  <a:lnTo>
                    <a:pt x="2330" y="1256"/>
                  </a:lnTo>
                  <a:lnTo>
                    <a:pt x="2328" y="1286"/>
                  </a:lnTo>
                  <a:lnTo>
                    <a:pt x="2325" y="1315"/>
                  </a:lnTo>
                  <a:lnTo>
                    <a:pt x="2321" y="1343"/>
                  </a:lnTo>
                  <a:lnTo>
                    <a:pt x="2316" y="1372"/>
                  </a:lnTo>
                  <a:lnTo>
                    <a:pt x="2310" y="1401"/>
                  </a:lnTo>
                  <a:lnTo>
                    <a:pt x="2305" y="1430"/>
                  </a:lnTo>
                  <a:lnTo>
                    <a:pt x="2297" y="1458"/>
                  </a:lnTo>
                  <a:lnTo>
                    <a:pt x="2290" y="1485"/>
                  </a:lnTo>
                  <a:lnTo>
                    <a:pt x="2282" y="1513"/>
                  </a:lnTo>
                  <a:lnTo>
                    <a:pt x="2273" y="1540"/>
                  </a:lnTo>
                  <a:lnTo>
                    <a:pt x="2263" y="1568"/>
                  </a:lnTo>
                  <a:lnTo>
                    <a:pt x="2253" y="1594"/>
                  </a:lnTo>
                  <a:lnTo>
                    <a:pt x="2243" y="1620"/>
                  </a:lnTo>
                  <a:lnTo>
                    <a:pt x="2231" y="1647"/>
                  </a:lnTo>
                  <a:lnTo>
                    <a:pt x="2219" y="1672"/>
                  </a:lnTo>
                  <a:lnTo>
                    <a:pt x="2206" y="1697"/>
                  </a:lnTo>
                  <a:lnTo>
                    <a:pt x="2194" y="1722"/>
                  </a:lnTo>
                  <a:lnTo>
                    <a:pt x="2180" y="1747"/>
                  </a:lnTo>
                  <a:lnTo>
                    <a:pt x="2166" y="1770"/>
                  </a:lnTo>
                  <a:lnTo>
                    <a:pt x="2151" y="1795"/>
                  </a:lnTo>
                  <a:lnTo>
                    <a:pt x="2135" y="1819"/>
                  </a:lnTo>
                  <a:lnTo>
                    <a:pt x="2119" y="1841"/>
                  </a:lnTo>
                  <a:lnTo>
                    <a:pt x="2103" y="1864"/>
                  </a:lnTo>
                  <a:lnTo>
                    <a:pt x="2086" y="1886"/>
                  </a:lnTo>
                  <a:lnTo>
                    <a:pt x="2067" y="1908"/>
                  </a:lnTo>
                  <a:lnTo>
                    <a:pt x="2049" y="1930"/>
                  </a:lnTo>
                  <a:lnTo>
                    <a:pt x="2031" y="1950"/>
                  </a:lnTo>
                  <a:lnTo>
                    <a:pt x="2012" y="1971"/>
                  </a:lnTo>
                  <a:lnTo>
                    <a:pt x="1993" y="1990"/>
                  </a:lnTo>
                  <a:lnTo>
                    <a:pt x="1972" y="2011"/>
                  </a:lnTo>
                  <a:lnTo>
                    <a:pt x="1952" y="2030"/>
                  </a:lnTo>
                  <a:lnTo>
                    <a:pt x="1931" y="2048"/>
                  </a:lnTo>
                  <a:lnTo>
                    <a:pt x="1909" y="2066"/>
                  </a:lnTo>
                  <a:lnTo>
                    <a:pt x="1888" y="2083"/>
                  </a:lnTo>
                  <a:lnTo>
                    <a:pt x="1865" y="2100"/>
                  </a:lnTo>
                  <a:lnTo>
                    <a:pt x="1843" y="2117"/>
                  </a:lnTo>
                  <a:lnTo>
                    <a:pt x="1820" y="2133"/>
                  </a:lnTo>
                  <a:lnTo>
                    <a:pt x="1796" y="2148"/>
                  </a:lnTo>
                  <a:lnTo>
                    <a:pt x="1773" y="2163"/>
                  </a:lnTo>
                  <a:lnTo>
                    <a:pt x="1748" y="2178"/>
                  </a:lnTo>
                  <a:lnTo>
                    <a:pt x="1723" y="2191"/>
                  </a:lnTo>
                  <a:lnTo>
                    <a:pt x="1699" y="2205"/>
                  </a:lnTo>
                  <a:lnTo>
                    <a:pt x="1673" y="2218"/>
                  </a:lnTo>
                  <a:lnTo>
                    <a:pt x="1647" y="2230"/>
                  </a:lnTo>
                  <a:lnTo>
                    <a:pt x="1622" y="2240"/>
                  </a:lnTo>
                  <a:lnTo>
                    <a:pt x="1595" y="2252"/>
                  </a:lnTo>
                  <a:lnTo>
                    <a:pt x="1568" y="2262"/>
                  </a:lnTo>
                  <a:lnTo>
                    <a:pt x="1542" y="2271"/>
                  </a:lnTo>
                  <a:lnTo>
                    <a:pt x="1514" y="2280"/>
                  </a:lnTo>
                  <a:lnTo>
                    <a:pt x="1486" y="2288"/>
                  </a:lnTo>
                  <a:lnTo>
                    <a:pt x="1458" y="2296"/>
                  </a:lnTo>
                  <a:lnTo>
                    <a:pt x="1431" y="2302"/>
                  </a:lnTo>
                  <a:lnTo>
                    <a:pt x="1403" y="2309"/>
                  </a:lnTo>
                  <a:lnTo>
                    <a:pt x="1374" y="2314"/>
                  </a:lnTo>
                  <a:lnTo>
                    <a:pt x="1345" y="2319"/>
                  </a:lnTo>
                  <a:lnTo>
                    <a:pt x="1315" y="2324"/>
                  </a:lnTo>
                  <a:lnTo>
                    <a:pt x="1286" y="2327"/>
                  </a:lnTo>
                  <a:lnTo>
                    <a:pt x="1256" y="2329"/>
                  </a:lnTo>
                  <a:lnTo>
                    <a:pt x="1228" y="2331"/>
                  </a:lnTo>
                  <a:lnTo>
                    <a:pt x="1198" y="2332"/>
                  </a:lnTo>
                  <a:lnTo>
                    <a:pt x="1167" y="2332"/>
                  </a:lnTo>
                  <a:lnTo>
                    <a:pt x="1167" y="2332"/>
                  </a:lnTo>
                  <a:lnTo>
                    <a:pt x="1137" y="2332"/>
                  </a:lnTo>
                  <a:lnTo>
                    <a:pt x="1107" y="2331"/>
                  </a:lnTo>
                  <a:lnTo>
                    <a:pt x="1077" y="2329"/>
                  </a:lnTo>
                  <a:lnTo>
                    <a:pt x="1048" y="2327"/>
                  </a:lnTo>
                  <a:lnTo>
                    <a:pt x="1018" y="2324"/>
                  </a:lnTo>
                  <a:lnTo>
                    <a:pt x="989" y="2319"/>
                  </a:lnTo>
                  <a:lnTo>
                    <a:pt x="960" y="2314"/>
                  </a:lnTo>
                  <a:lnTo>
                    <a:pt x="932" y="2309"/>
                  </a:lnTo>
                  <a:lnTo>
                    <a:pt x="904" y="2302"/>
                  </a:lnTo>
                  <a:lnTo>
                    <a:pt x="875" y="2296"/>
                  </a:lnTo>
                  <a:lnTo>
                    <a:pt x="847" y="2288"/>
                  </a:lnTo>
                  <a:lnTo>
                    <a:pt x="820" y="2280"/>
                  </a:lnTo>
                  <a:lnTo>
                    <a:pt x="793" y="2271"/>
                  </a:lnTo>
                  <a:lnTo>
                    <a:pt x="766" y="2262"/>
                  </a:lnTo>
                  <a:lnTo>
                    <a:pt x="739" y="2252"/>
                  </a:lnTo>
                  <a:lnTo>
                    <a:pt x="712" y="2240"/>
                  </a:lnTo>
                  <a:lnTo>
                    <a:pt x="687" y="2230"/>
                  </a:lnTo>
                  <a:lnTo>
                    <a:pt x="661" y="2218"/>
                  </a:lnTo>
                  <a:lnTo>
                    <a:pt x="636" y="2205"/>
                  </a:lnTo>
                  <a:lnTo>
                    <a:pt x="611" y="2191"/>
                  </a:lnTo>
                  <a:lnTo>
                    <a:pt x="586" y="2178"/>
                  </a:lnTo>
                  <a:lnTo>
                    <a:pt x="562" y="2163"/>
                  </a:lnTo>
                  <a:lnTo>
                    <a:pt x="538" y="2148"/>
                  </a:lnTo>
                  <a:lnTo>
                    <a:pt x="515" y="2133"/>
                  </a:lnTo>
                  <a:lnTo>
                    <a:pt x="491" y="2117"/>
                  </a:lnTo>
                  <a:lnTo>
                    <a:pt x="469" y="2100"/>
                  </a:lnTo>
                  <a:lnTo>
                    <a:pt x="446" y="2083"/>
                  </a:lnTo>
                  <a:lnTo>
                    <a:pt x="425" y="2066"/>
                  </a:lnTo>
                  <a:lnTo>
                    <a:pt x="404" y="2048"/>
                  </a:lnTo>
                  <a:lnTo>
                    <a:pt x="382" y="2030"/>
                  </a:lnTo>
                  <a:lnTo>
                    <a:pt x="362" y="2011"/>
                  </a:lnTo>
                  <a:lnTo>
                    <a:pt x="342" y="1990"/>
                  </a:lnTo>
                  <a:lnTo>
                    <a:pt x="322" y="1971"/>
                  </a:lnTo>
                  <a:lnTo>
                    <a:pt x="303" y="1950"/>
                  </a:lnTo>
                  <a:lnTo>
                    <a:pt x="284" y="1930"/>
                  </a:lnTo>
                  <a:lnTo>
                    <a:pt x="267" y="1908"/>
                  </a:lnTo>
                  <a:lnTo>
                    <a:pt x="249" y="1886"/>
                  </a:lnTo>
                  <a:lnTo>
                    <a:pt x="232" y="1864"/>
                  </a:lnTo>
                  <a:lnTo>
                    <a:pt x="216" y="1841"/>
                  </a:lnTo>
                  <a:lnTo>
                    <a:pt x="200" y="1819"/>
                  </a:lnTo>
                  <a:lnTo>
                    <a:pt x="184" y="1795"/>
                  </a:lnTo>
                  <a:lnTo>
                    <a:pt x="169" y="1770"/>
                  </a:lnTo>
                  <a:lnTo>
                    <a:pt x="155" y="1747"/>
                  </a:lnTo>
                  <a:lnTo>
                    <a:pt x="141" y="1722"/>
                  </a:lnTo>
                  <a:lnTo>
                    <a:pt x="128" y="1697"/>
                  </a:lnTo>
                  <a:lnTo>
                    <a:pt x="115" y="1672"/>
                  </a:lnTo>
                  <a:lnTo>
                    <a:pt x="103" y="1647"/>
                  </a:lnTo>
                  <a:lnTo>
                    <a:pt x="92" y="1620"/>
                  </a:lnTo>
                  <a:lnTo>
                    <a:pt x="81" y="1594"/>
                  </a:lnTo>
                  <a:lnTo>
                    <a:pt x="70" y="1568"/>
                  </a:lnTo>
                  <a:lnTo>
                    <a:pt x="61" y="1540"/>
                  </a:lnTo>
                  <a:lnTo>
                    <a:pt x="52" y="1513"/>
                  </a:lnTo>
                  <a:lnTo>
                    <a:pt x="45" y="1485"/>
                  </a:lnTo>
                  <a:lnTo>
                    <a:pt x="36" y="1458"/>
                  </a:lnTo>
                  <a:lnTo>
                    <a:pt x="30" y="1430"/>
                  </a:lnTo>
                  <a:lnTo>
                    <a:pt x="23" y="1401"/>
                  </a:lnTo>
                  <a:lnTo>
                    <a:pt x="18" y="1372"/>
                  </a:lnTo>
                  <a:lnTo>
                    <a:pt x="14" y="1343"/>
                  </a:lnTo>
                  <a:lnTo>
                    <a:pt x="9" y="1315"/>
                  </a:lnTo>
                  <a:lnTo>
                    <a:pt x="6" y="1286"/>
                  </a:lnTo>
                  <a:lnTo>
                    <a:pt x="3" y="1256"/>
                  </a:lnTo>
                  <a:lnTo>
                    <a:pt x="1" y="1226"/>
                  </a:lnTo>
                  <a:lnTo>
                    <a:pt x="0" y="1196"/>
                  </a:lnTo>
                  <a:lnTo>
                    <a:pt x="0" y="1166"/>
                  </a:lnTo>
                  <a:lnTo>
                    <a:pt x="0" y="1166"/>
                  </a:lnTo>
                  <a:lnTo>
                    <a:pt x="0" y="1136"/>
                  </a:lnTo>
                  <a:lnTo>
                    <a:pt x="1" y="1106"/>
                  </a:lnTo>
                  <a:lnTo>
                    <a:pt x="3" y="1076"/>
                  </a:lnTo>
                  <a:lnTo>
                    <a:pt x="6" y="1047"/>
                  </a:lnTo>
                  <a:lnTo>
                    <a:pt x="9" y="1018"/>
                  </a:lnTo>
                  <a:lnTo>
                    <a:pt x="14" y="989"/>
                  </a:lnTo>
                  <a:lnTo>
                    <a:pt x="18" y="960"/>
                  </a:lnTo>
                  <a:lnTo>
                    <a:pt x="23" y="931"/>
                  </a:lnTo>
                  <a:lnTo>
                    <a:pt x="30" y="902"/>
                  </a:lnTo>
                  <a:lnTo>
                    <a:pt x="36" y="875"/>
                  </a:lnTo>
                  <a:lnTo>
                    <a:pt x="45" y="847"/>
                  </a:lnTo>
                  <a:lnTo>
                    <a:pt x="52" y="819"/>
                  </a:lnTo>
                  <a:lnTo>
                    <a:pt x="61" y="792"/>
                  </a:lnTo>
                  <a:lnTo>
                    <a:pt x="70" y="765"/>
                  </a:lnTo>
                  <a:lnTo>
                    <a:pt x="81" y="739"/>
                  </a:lnTo>
                  <a:lnTo>
                    <a:pt x="92" y="712"/>
                  </a:lnTo>
                  <a:lnTo>
                    <a:pt x="103" y="687"/>
                  </a:lnTo>
                  <a:lnTo>
                    <a:pt x="115" y="660"/>
                  </a:lnTo>
                  <a:lnTo>
                    <a:pt x="128" y="635"/>
                  </a:lnTo>
                  <a:lnTo>
                    <a:pt x="141" y="610"/>
                  </a:lnTo>
                  <a:lnTo>
                    <a:pt x="155" y="585"/>
                  </a:lnTo>
                  <a:lnTo>
                    <a:pt x="169" y="562"/>
                  </a:lnTo>
                  <a:lnTo>
                    <a:pt x="184" y="537"/>
                  </a:lnTo>
                  <a:lnTo>
                    <a:pt x="200" y="514"/>
                  </a:lnTo>
                  <a:lnTo>
                    <a:pt x="216" y="491"/>
                  </a:lnTo>
                  <a:lnTo>
                    <a:pt x="232" y="468"/>
                  </a:lnTo>
                  <a:lnTo>
                    <a:pt x="249" y="446"/>
                  </a:lnTo>
                  <a:lnTo>
                    <a:pt x="267" y="424"/>
                  </a:lnTo>
                  <a:lnTo>
                    <a:pt x="284" y="403"/>
                  </a:lnTo>
                  <a:lnTo>
                    <a:pt x="303" y="382"/>
                  </a:lnTo>
                  <a:lnTo>
                    <a:pt x="322" y="361"/>
                  </a:lnTo>
                  <a:lnTo>
                    <a:pt x="342" y="342"/>
                  </a:lnTo>
                  <a:lnTo>
                    <a:pt x="362" y="322"/>
                  </a:lnTo>
                  <a:lnTo>
                    <a:pt x="382" y="302"/>
                  </a:lnTo>
                  <a:lnTo>
                    <a:pt x="404" y="284"/>
                  </a:lnTo>
                  <a:lnTo>
                    <a:pt x="425" y="266"/>
                  </a:lnTo>
                  <a:lnTo>
                    <a:pt x="446" y="249"/>
                  </a:lnTo>
                  <a:lnTo>
                    <a:pt x="469" y="232"/>
                  </a:lnTo>
                  <a:lnTo>
                    <a:pt x="491" y="215"/>
                  </a:lnTo>
                  <a:lnTo>
                    <a:pt x="515" y="199"/>
                  </a:lnTo>
                  <a:lnTo>
                    <a:pt x="538" y="184"/>
                  </a:lnTo>
                  <a:lnTo>
                    <a:pt x="562" y="169"/>
                  </a:lnTo>
                  <a:lnTo>
                    <a:pt x="586" y="154"/>
                  </a:lnTo>
                  <a:lnTo>
                    <a:pt x="611" y="141"/>
                  </a:lnTo>
                  <a:lnTo>
                    <a:pt x="636" y="127"/>
                  </a:lnTo>
                  <a:lnTo>
                    <a:pt x="661" y="114"/>
                  </a:lnTo>
                  <a:lnTo>
                    <a:pt x="687" y="103"/>
                  </a:lnTo>
                  <a:lnTo>
                    <a:pt x="712" y="92"/>
                  </a:lnTo>
                  <a:lnTo>
                    <a:pt x="739" y="80"/>
                  </a:lnTo>
                  <a:lnTo>
                    <a:pt x="766" y="71"/>
                  </a:lnTo>
                  <a:lnTo>
                    <a:pt x="793" y="61"/>
                  </a:lnTo>
                  <a:lnTo>
                    <a:pt x="820" y="53"/>
                  </a:lnTo>
                  <a:lnTo>
                    <a:pt x="847" y="44"/>
                  </a:lnTo>
                  <a:lnTo>
                    <a:pt x="875" y="36"/>
                  </a:lnTo>
                  <a:lnTo>
                    <a:pt x="904" y="30"/>
                  </a:lnTo>
                  <a:lnTo>
                    <a:pt x="932" y="24"/>
                  </a:lnTo>
                  <a:lnTo>
                    <a:pt x="960" y="18"/>
                  </a:lnTo>
                  <a:lnTo>
                    <a:pt x="989" y="13"/>
                  </a:lnTo>
                  <a:lnTo>
                    <a:pt x="1018" y="9"/>
                  </a:lnTo>
                  <a:lnTo>
                    <a:pt x="1048" y="6"/>
                  </a:lnTo>
                  <a:lnTo>
                    <a:pt x="1077" y="3"/>
                  </a:lnTo>
                  <a:lnTo>
                    <a:pt x="1107" y="1"/>
                  </a:lnTo>
                  <a:lnTo>
                    <a:pt x="1137" y="0"/>
                  </a:lnTo>
                  <a:lnTo>
                    <a:pt x="1167" y="0"/>
                  </a:lnTo>
                  <a:lnTo>
                    <a:pt x="1167" y="0"/>
                  </a:lnTo>
                  <a:lnTo>
                    <a:pt x="1198" y="0"/>
                  </a:lnTo>
                  <a:lnTo>
                    <a:pt x="1228" y="1"/>
                  </a:lnTo>
                  <a:lnTo>
                    <a:pt x="1256" y="3"/>
                  </a:lnTo>
                  <a:lnTo>
                    <a:pt x="1286" y="6"/>
                  </a:lnTo>
                  <a:lnTo>
                    <a:pt x="1315" y="9"/>
                  </a:lnTo>
                  <a:lnTo>
                    <a:pt x="1345" y="13"/>
                  </a:lnTo>
                  <a:lnTo>
                    <a:pt x="1374" y="18"/>
                  </a:lnTo>
                  <a:lnTo>
                    <a:pt x="1403" y="24"/>
                  </a:lnTo>
                  <a:lnTo>
                    <a:pt x="1431" y="30"/>
                  </a:lnTo>
                  <a:lnTo>
                    <a:pt x="1458" y="36"/>
                  </a:lnTo>
                  <a:lnTo>
                    <a:pt x="1486" y="44"/>
                  </a:lnTo>
                  <a:lnTo>
                    <a:pt x="1514" y="53"/>
                  </a:lnTo>
                  <a:lnTo>
                    <a:pt x="1542" y="61"/>
                  </a:lnTo>
                  <a:lnTo>
                    <a:pt x="1568" y="71"/>
                  </a:lnTo>
                  <a:lnTo>
                    <a:pt x="1595" y="80"/>
                  </a:lnTo>
                  <a:lnTo>
                    <a:pt x="1622" y="92"/>
                  </a:lnTo>
                  <a:lnTo>
                    <a:pt x="1647" y="103"/>
                  </a:lnTo>
                  <a:lnTo>
                    <a:pt x="1673" y="114"/>
                  </a:lnTo>
                  <a:lnTo>
                    <a:pt x="1699" y="127"/>
                  </a:lnTo>
                  <a:lnTo>
                    <a:pt x="1723" y="141"/>
                  </a:lnTo>
                  <a:lnTo>
                    <a:pt x="1748" y="154"/>
                  </a:lnTo>
                  <a:lnTo>
                    <a:pt x="1773" y="169"/>
                  </a:lnTo>
                  <a:lnTo>
                    <a:pt x="1796" y="184"/>
                  </a:lnTo>
                  <a:lnTo>
                    <a:pt x="1820" y="199"/>
                  </a:lnTo>
                  <a:lnTo>
                    <a:pt x="1843" y="215"/>
                  </a:lnTo>
                  <a:lnTo>
                    <a:pt x="1865" y="232"/>
                  </a:lnTo>
                  <a:lnTo>
                    <a:pt x="1888" y="249"/>
                  </a:lnTo>
                  <a:lnTo>
                    <a:pt x="1909" y="266"/>
                  </a:lnTo>
                  <a:lnTo>
                    <a:pt x="1931" y="284"/>
                  </a:lnTo>
                  <a:lnTo>
                    <a:pt x="1952" y="302"/>
                  </a:lnTo>
                  <a:lnTo>
                    <a:pt x="1972" y="322"/>
                  </a:lnTo>
                  <a:lnTo>
                    <a:pt x="1993" y="342"/>
                  </a:lnTo>
                  <a:lnTo>
                    <a:pt x="2012" y="361"/>
                  </a:lnTo>
                  <a:lnTo>
                    <a:pt x="2031" y="382"/>
                  </a:lnTo>
                  <a:lnTo>
                    <a:pt x="2049" y="403"/>
                  </a:lnTo>
                  <a:lnTo>
                    <a:pt x="2067" y="424"/>
                  </a:lnTo>
                  <a:lnTo>
                    <a:pt x="2086" y="446"/>
                  </a:lnTo>
                  <a:lnTo>
                    <a:pt x="2103" y="468"/>
                  </a:lnTo>
                  <a:lnTo>
                    <a:pt x="2119" y="491"/>
                  </a:lnTo>
                  <a:lnTo>
                    <a:pt x="2135" y="514"/>
                  </a:lnTo>
                  <a:lnTo>
                    <a:pt x="2151" y="537"/>
                  </a:lnTo>
                  <a:lnTo>
                    <a:pt x="2166" y="562"/>
                  </a:lnTo>
                  <a:lnTo>
                    <a:pt x="2180" y="585"/>
                  </a:lnTo>
                  <a:lnTo>
                    <a:pt x="2194" y="610"/>
                  </a:lnTo>
                  <a:lnTo>
                    <a:pt x="2206" y="635"/>
                  </a:lnTo>
                  <a:lnTo>
                    <a:pt x="2219" y="660"/>
                  </a:lnTo>
                  <a:lnTo>
                    <a:pt x="2231" y="687"/>
                  </a:lnTo>
                  <a:lnTo>
                    <a:pt x="2243" y="712"/>
                  </a:lnTo>
                  <a:lnTo>
                    <a:pt x="2253" y="739"/>
                  </a:lnTo>
                  <a:lnTo>
                    <a:pt x="2263" y="765"/>
                  </a:lnTo>
                  <a:lnTo>
                    <a:pt x="2273" y="792"/>
                  </a:lnTo>
                  <a:lnTo>
                    <a:pt x="2282" y="819"/>
                  </a:lnTo>
                  <a:lnTo>
                    <a:pt x="2290" y="847"/>
                  </a:lnTo>
                  <a:lnTo>
                    <a:pt x="2297" y="875"/>
                  </a:lnTo>
                  <a:lnTo>
                    <a:pt x="2305" y="902"/>
                  </a:lnTo>
                  <a:lnTo>
                    <a:pt x="2310" y="931"/>
                  </a:lnTo>
                  <a:lnTo>
                    <a:pt x="2316" y="960"/>
                  </a:lnTo>
                  <a:lnTo>
                    <a:pt x="2321" y="989"/>
                  </a:lnTo>
                  <a:lnTo>
                    <a:pt x="2325" y="1018"/>
                  </a:lnTo>
                  <a:lnTo>
                    <a:pt x="2328" y="1047"/>
                  </a:lnTo>
                  <a:lnTo>
                    <a:pt x="2330" y="1076"/>
                  </a:lnTo>
                  <a:lnTo>
                    <a:pt x="2332" y="1106"/>
                  </a:lnTo>
                  <a:lnTo>
                    <a:pt x="2334"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5E004D43-A674-4F02-8B0F-CF38A0F09AF4}"/>
                </a:ext>
              </a:extLst>
            </p:cNvPr>
            <p:cNvSpPr>
              <a:spLocks/>
            </p:cNvSpPr>
            <p:nvPr/>
          </p:nvSpPr>
          <p:spPr bwMode="auto">
            <a:xfrm>
              <a:off x="4436" y="1186"/>
              <a:ext cx="467" cy="467"/>
            </a:xfrm>
            <a:custGeom>
              <a:avLst/>
              <a:gdLst>
                <a:gd name="T0" fmla="*/ 2332 w 2335"/>
                <a:gd name="T1" fmla="*/ 1256 h 2332"/>
                <a:gd name="T2" fmla="*/ 2311 w 2335"/>
                <a:gd name="T3" fmla="*/ 1401 h 2332"/>
                <a:gd name="T4" fmla="*/ 2274 w 2335"/>
                <a:gd name="T5" fmla="*/ 1540 h 2332"/>
                <a:gd name="T6" fmla="*/ 2220 w 2335"/>
                <a:gd name="T7" fmla="*/ 1672 h 2332"/>
                <a:gd name="T8" fmla="*/ 2151 w 2335"/>
                <a:gd name="T9" fmla="*/ 1795 h 2332"/>
                <a:gd name="T10" fmla="*/ 2069 w 2335"/>
                <a:gd name="T11" fmla="*/ 1908 h 2332"/>
                <a:gd name="T12" fmla="*/ 1973 w 2335"/>
                <a:gd name="T13" fmla="*/ 2011 h 2332"/>
                <a:gd name="T14" fmla="*/ 1866 w 2335"/>
                <a:gd name="T15" fmla="*/ 2100 h 2332"/>
                <a:gd name="T16" fmla="*/ 1748 w 2335"/>
                <a:gd name="T17" fmla="*/ 2178 h 2332"/>
                <a:gd name="T18" fmla="*/ 1622 w 2335"/>
                <a:gd name="T19" fmla="*/ 2240 h 2332"/>
                <a:gd name="T20" fmla="*/ 1488 w 2335"/>
                <a:gd name="T21" fmla="*/ 2288 h 2332"/>
                <a:gd name="T22" fmla="*/ 1346 w 2335"/>
                <a:gd name="T23" fmla="*/ 2319 h 2332"/>
                <a:gd name="T24" fmla="*/ 1198 w 2335"/>
                <a:gd name="T25" fmla="*/ 2332 h 2332"/>
                <a:gd name="T26" fmla="*/ 1078 w 2335"/>
                <a:gd name="T27" fmla="*/ 2329 h 2332"/>
                <a:gd name="T28" fmla="*/ 933 w 2335"/>
                <a:gd name="T29" fmla="*/ 2309 h 2332"/>
                <a:gd name="T30" fmla="*/ 793 w 2335"/>
                <a:gd name="T31" fmla="*/ 2271 h 2332"/>
                <a:gd name="T32" fmla="*/ 662 w 2335"/>
                <a:gd name="T33" fmla="*/ 2218 h 2332"/>
                <a:gd name="T34" fmla="*/ 539 w 2335"/>
                <a:gd name="T35" fmla="*/ 2148 h 2332"/>
                <a:gd name="T36" fmla="*/ 425 w 2335"/>
                <a:gd name="T37" fmla="*/ 2066 h 2332"/>
                <a:gd name="T38" fmla="*/ 323 w 2335"/>
                <a:gd name="T39" fmla="*/ 1971 h 2332"/>
                <a:gd name="T40" fmla="*/ 232 w 2335"/>
                <a:gd name="T41" fmla="*/ 1864 h 2332"/>
                <a:gd name="T42" fmla="*/ 155 w 2335"/>
                <a:gd name="T43" fmla="*/ 1747 h 2332"/>
                <a:gd name="T44" fmla="*/ 92 w 2335"/>
                <a:gd name="T45" fmla="*/ 1620 h 2332"/>
                <a:gd name="T46" fmla="*/ 45 w 2335"/>
                <a:gd name="T47" fmla="*/ 1485 h 2332"/>
                <a:gd name="T48" fmla="*/ 14 w 2335"/>
                <a:gd name="T49" fmla="*/ 1343 h 2332"/>
                <a:gd name="T50" fmla="*/ 1 w 2335"/>
                <a:gd name="T51" fmla="*/ 1196 h 2332"/>
                <a:gd name="T52" fmla="*/ 4 w 2335"/>
                <a:gd name="T53" fmla="*/ 1076 h 2332"/>
                <a:gd name="T54" fmla="*/ 25 w 2335"/>
                <a:gd name="T55" fmla="*/ 931 h 2332"/>
                <a:gd name="T56" fmla="*/ 62 w 2335"/>
                <a:gd name="T57" fmla="*/ 792 h 2332"/>
                <a:gd name="T58" fmla="*/ 116 w 2335"/>
                <a:gd name="T59" fmla="*/ 660 h 2332"/>
                <a:gd name="T60" fmla="*/ 184 w 2335"/>
                <a:gd name="T61" fmla="*/ 537 h 2332"/>
                <a:gd name="T62" fmla="*/ 267 w 2335"/>
                <a:gd name="T63" fmla="*/ 424 h 2332"/>
                <a:gd name="T64" fmla="*/ 362 w 2335"/>
                <a:gd name="T65" fmla="*/ 322 h 2332"/>
                <a:gd name="T66" fmla="*/ 469 w 2335"/>
                <a:gd name="T67" fmla="*/ 232 h 2332"/>
                <a:gd name="T68" fmla="*/ 587 w 2335"/>
                <a:gd name="T69" fmla="*/ 154 h 2332"/>
                <a:gd name="T70" fmla="*/ 713 w 2335"/>
                <a:gd name="T71" fmla="*/ 92 h 2332"/>
                <a:gd name="T72" fmla="*/ 849 w 2335"/>
                <a:gd name="T73" fmla="*/ 44 h 2332"/>
                <a:gd name="T74" fmla="*/ 990 w 2335"/>
                <a:gd name="T75" fmla="*/ 13 h 2332"/>
                <a:gd name="T76" fmla="*/ 1137 w 2335"/>
                <a:gd name="T77" fmla="*/ 0 h 2332"/>
                <a:gd name="T78" fmla="*/ 1258 w 2335"/>
                <a:gd name="T79" fmla="*/ 3 h 2332"/>
                <a:gd name="T80" fmla="*/ 1403 w 2335"/>
                <a:gd name="T81" fmla="*/ 24 h 2332"/>
                <a:gd name="T82" fmla="*/ 1542 w 2335"/>
                <a:gd name="T83" fmla="*/ 61 h 2332"/>
                <a:gd name="T84" fmla="*/ 1674 w 2335"/>
                <a:gd name="T85" fmla="*/ 114 h 2332"/>
                <a:gd name="T86" fmla="*/ 1796 w 2335"/>
                <a:gd name="T87" fmla="*/ 184 h 2332"/>
                <a:gd name="T88" fmla="*/ 1910 w 2335"/>
                <a:gd name="T89" fmla="*/ 266 h 2332"/>
                <a:gd name="T90" fmla="*/ 2012 w 2335"/>
                <a:gd name="T91" fmla="*/ 361 h 2332"/>
                <a:gd name="T92" fmla="*/ 2103 w 2335"/>
                <a:gd name="T93" fmla="*/ 468 h 2332"/>
                <a:gd name="T94" fmla="*/ 2180 w 2335"/>
                <a:gd name="T95" fmla="*/ 585 h 2332"/>
                <a:gd name="T96" fmla="*/ 2243 w 2335"/>
                <a:gd name="T97" fmla="*/ 712 h 2332"/>
                <a:gd name="T98" fmla="*/ 2291 w 2335"/>
                <a:gd name="T99" fmla="*/ 847 h 2332"/>
                <a:gd name="T100" fmla="*/ 2321 w 2335"/>
                <a:gd name="T101" fmla="*/ 989 h 2332"/>
                <a:gd name="T102" fmla="*/ 2335 w 2335"/>
                <a:gd name="T103" fmla="*/ 1136 h 2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2">
                  <a:moveTo>
                    <a:pt x="2335" y="1166"/>
                  </a:moveTo>
                  <a:lnTo>
                    <a:pt x="2335" y="1166"/>
                  </a:lnTo>
                  <a:lnTo>
                    <a:pt x="2335" y="1196"/>
                  </a:lnTo>
                  <a:lnTo>
                    <a:pt x="2334" y="1226"/>
                  </a:lnTo>
                  <a:lnTo>
                    <a:pt x="2332" y="1256"/>
                  </a:lnTo>
                  <a:lnTo>
                    <a:pt x="2329" y="1286"/>
                  </a:lnTo>
                  <a:lnTo>
                    <a:pt x="2325" y="1315"/>
                  </a:lnTo>
                  <a:lnTo>
                    <a:pt x="2321" y="1343"/>
                  </a:lnTo>
                  <a:lnTo>
                    <a:pt x="2317" y="1372"/>
                  </a:lnTo>
                  <a:lnTo>
                    <a:pt x="2311" y="1401"/>
                  </a:lnTo>
                  <a:lnTo>
                    <a:pt x="2305" y="1430"/>
                  </a:lnTo>
                  <a:lnTo>
                    <a:pt x="2299" y="1458"/>
                  </a:lnTo>
                  <a:lnTo>
                    <a:pt x="2291" y="1485"/>
                  </a:lnTo>
                  <a:lnTo>
                    <a:pt x="2283" y="1513"/>
                  </a:lnTo>
                  <a:lnTo>
                    <a:pt x="2274" y="1540"/>
                  </a:lnTo>
                  <a:lnTo>
                    <a:pt x="2264" y="1568"/>
                  </a:lnTo>
                  <a:lnTo>
                    <a:pt x="2254" y="1594"/>
                  </a:lnTo>
                  <a:lnTo>
                    <a:pt x="2243" y="1620"/>
                  </a:lnTo>
                  <a:lnTo>
                    <a:pt x="2231" y="1647"/>
                  </a:lnTo>
                  <a:lnTo>
                    <a:pt x="2220" y="1672"/>
                  </a:lnTo>
                  <a:lnTo>
                    <a:pt x="2207" y="1697"/>
                  </a:lnTo>
                  <a:lnTo>
                    <a:pt x="2194" y="1722"/>
                  </a:lnTo>
                  <a:lnTo>
                    <a:pt x="2180" y="1747"/>
                  </a:lnTo>
                  <a:lnTo>
                    <a:pt x="2166" y="1770"/>
                  </a:lnTo>
                  <a:lnTo>
                    <a:pt x="2151" y="1795"/>
                  </a:lnTo>
                  <a:lnTo>
                    <a:pt x="2135" y="1819"/>
                  </a:lnTo>
                  <a:lnTo>
                    <a:pt x="2119" y="1841"/>
                  </a:lnTo>
                  <a:lnTo>
                    <a:pt x="2103" y="1864"/>
                  </a:lnTo>
                  <a:lnTo>
                    <a:pt x="2086" y="1886"/>
                  </a:lnTo>
                  <a:lnTo>
                    <a:pt x="2069" y="1908"/>
                  </a:lnTo>
                  <a:lnTo>
                    <a:pt x="2051" y="1930"/>
                  </a:lnTo>
                  <a:lnTo>
                    <a:pt x="2032" y="1950"/>
                  </a:lnTo>
                  <a:lnTo>
                    <a:pt x="2012" y="1971"/>
                  </a:lnTo>
                  <a:lnTo>
                    <a:pt x="1993" y="1990"/>
                  </a:lnTo>
                  <a:lnTo>
                    <a:pt x="1973" y="2011"/>
                  </a:lnTo>
                  <a:lnTo>
                    <a:pt x="1952" y="2030"/>
                  </a:lnTo>
                  <a:lnTo>
                    <a:pt x="1931" y="2048"/>
                  </a:lnTo>
                  <a:lnTo>
                    <a:pt x="1910" y="2066"/>
                  </a:lnTo>
                  <a:lnTo>
                    <a:pt x="1888" y="2083"/>
                  </a:lnTo>
                  <a:lnTo>
                    <a:pt x="1866" y="2100"/>
                  </a:lnTo>
                  <a:lnTo>
                    <a:pt x="1843" y="2117"/>
                  </a:lnTo>
                  <a:lnTo>
                    <a:pt x="1820" y="2133"/>
                  </a:lnTo>
                  <a:lnTo>
                    <a:pt x="1796" y="2148"/>
                  </a:lnTo>
                  <a:lnTo>
                    <a:pt x="1773" y="2163"/>
                  </a:lnTo>
                  <a:lnTo>
                    <a:pt x="1748" y="2178"/>
                  </a:lnTo>
                  <a:lnTo>
                    <a:pt x="1724" y="2191"/>
                  </a:lnTo>
                  <a:lnTo>
                    <a:pt x="1699" y="2205"/>
                  </a:lnTo>
                  <a:lnTo>
                    <a:pt x="1674" y="2218"/>
                  </a:lnTo>
                  <a:lnTo>
                    <a:pt x="1648" y="2230"/>
                  </a:lnTo>
                  <a:lnTo>
                    <a:pt x="1622" y="2240"/>
                  </a:lnTo>
                  <a:lnTo>
                    <a:pt x="1596" y="2252"/>
                  </a:lnTo>
                  <a:lnTo>
                    <a:pt x="1569" y="2262"/>
                  </a:lnTo>
                  <a:lnTo>
                    <a:pt x="1542" y="2271"/>
                  </a:lnTo>
                  <a:lnTo>
                    <a:pt x="1514" y="2280"/>
                  </a:lnTo>
                  <a:lnTo>
                    <a:pt x="1488" y="2288"/>
                  </a:lnTo>
                  <a:lnTo>
                    <a:pt x="1460" y="2296"/>
                  </a:lnTo>
                  <a:lnTo>
                    <a:pt x="1431" y="2302"/>
                  </a:lnTo>
                  <a:lnTo>
                    <a:pt x="1403" y="2309"/>
                  </a:lnTo>
                  <a:lnTo>
                    <a:pt x="1374" y="2314"/>
                  </a:lnTo>
                  <a:lnTo>
                    <a:pt x="1346" y="2319"/>
                  </a:lnTo>
                  <a:lnTo>
                    <a:pt x="1317" y="2324"/>
                  </a:lnTo>
                  <a:lnTo>
                    <a:pt x="1287" y="2327"/>
                  </a:lnTo>
                  <a:lnTo>
                    <a:pt x="1258" y="2329"/>
                  </a:lnTo>
                  <a:lnTo>
                    <a:pt x="1228" y="2331"/>
                  </a:lnTo>
                  <a:lnTo>
                    <a:pt x="1198" y="2332"/>
                  </a:lnTo>
                  <a:lnTo>
                    <a:pt x="1168" y="2332"/>
                  </a:lnTo>
                  <a:lnTo>
                    <a:pt x="1168" y="2332"/>
                  </a:lnTo>
                  <a:lnTo>
                    <a:pt x="1137" y="2332"/>
                  </a:lnTo>
                  <a:lnTo>
                    <a:pt x="1107" y="2331"/>
                  </a:lnTo>
                  <a:lnTo>
                    <a:pt x="1078" y="2329"/>
                  </a:lnTo>
                  <a:lnTo>
                    <a:pt x="1048" y="2327"/>
                  </a:lnTo>
                  <a:lnTo>
                    <a:pt x="1020" y="2324"/>
                  </a:lnTo>
                  <a:lnTo>
                    <a:pt x="990" y="2319"/>
                  </a:lnTo>
                  <a:lnTo>
                    <a:pt x="961" y="2314"/>
                  </a:lnTo>
                  <a:lnTo>
                    <a:pt x="933" y="2309"/>
                  </a:lnTo>
                  <a:lnTo>
                    <a:pt x="904" y="2302"/>
                  </a:lnTo>
                  <a:lnTo>
                    <a:pt x="876" y="2296"/>
                  </a:lnTo>
                  <a:lnTo>
                    <a:pt x="849" y="2288"/>
                  </a:lnTo>
                  <a:lnTo>
                    <a:pt x="821" y="2280"/>
                  </a:lnTo>
                  <a:lnTo>
                    <a:pt x="793" y="2271"/>
                  </a:lnTo>
                  <a:lnTo>
                    <a:pt x="766" y="2262"/>
                  </a:lnTo>
                  <a:lnTo>
                    <a:pt x="740" y="2252"/>
                  </a:lnTo>
                  <a:lnTo>
                    <a:pt x="713" y="2240"/>
                  </a:lnTo>
                  <a:lnTo>
                    <a:pt x="687" y="2230"/>
                  </a:lnTo>
                  <a:lnTo>
                    <a:pt x="662" y="2218"/>
                  </a:lnTo>
                  <a:lnTo>
                    <a:pt x="636" y="2205"/>
                  </a:lnTo>
                  <a:lnTo>
                    <a:pt x="611" y="2191"/>
                  </a:lnTo>
                  <a:lnTo>
                    <a:pt x="587" y="2178"/>
                  </a:lnTo>
                  <a:lnTo>
                    <a:pt x="562" y="2163"/>
                  </a:lnTo>
                  <a:lnTo>
                    <a:pt x="539" y="2148"/>
                  </a:lnTo>
                  <a:lnTo>
                    <a:pt x="515" y="2133"/>
                  </a:lnTo>
                  <a:lnTo>
                    <a:pt x="492" y="2117"/>
                  </a:lnTo>
                  <a:lnTo>
                    <a:pt x="469" y="2100"/>
                  </a:lnTo>
                  <a:lnTo>
                    <a:pt x="447" y="2083"/>
                  </a:lnTo>
                  <a:lnTo>
                    <a:pt x="425" y="2066"/>
                  </a:lnTo>
                  <a:lnTo>
                    <a:pt x="404" y="2048"/>
                  </a:lnTo>
                  <a:lnTo>
                    <a:pt x="383" y="2030"/>
                  </a:lnTo>
                  <a:lnTo>
                    <a:pt x="362" y="2011"/>
                  </a:lnTo>
                  <a:lnTo>
                    <a:pt x="342" y="1990"/>
                  </a:lnTo>
                  <a:lnTo>
                    <a:pt x="323" y="1971"/>
                  </a:lnTo>
                  <a:lnTo>
                    <a:pt x="304" y="1950"/>
                  </a:lnTo>
                  <a:lnTo>
                    <a:pt x="285" y="1930"/>
                  </a:lnTo>
                  <a:lnTo>
                    <a:pt x="267" y="1908"/>
                  </a:lnTo>
                  <a:lnTo>
                    <a:pt x="249" y="1886"/>
                  </a:lnTo>
                  <a:lnTo>
                    <a:pt x="232" y="1864"/>
                  </a:lnTo>
                  <a:lnTo>
                    <a:pt x="216" y="1841"/>
                  </a:lnTo>
                  <a:lnTo>
                    <a:pt x="200" y="1819"/>
                  </a:lnTo>
                  <a:lnTo>
                    <a:pt x="184" y="1795"/>
                  </a:lnTo>
                  <a:lnTo>
                    <a:pt x="169" y="1770"/>
                  </a:lnTo>
                  <a:lnTo>
                    <a:pt x="155" y="1747"/>
                  </a:lnTo>
                  <a:lnTo>
                    <a:pt x="141" y="1722"/>
                  </a:lnTo>
                  <a:lnTo>
                    <a:pt x="128" y="1697"/>
                  </a:lnTo>
                  <a:lnTo>
                    <a:pt x="116" y="1672"/>
                  </a:lnTo>
                  <a:lnTo>
                    <a:pt x="104" y="1647"/>
                  </a:lnTo>
                  <a:lnTo>
                    <a:pt x="92" y="1620"/>
                  </a:lnTo>
                  <a:lnTo>
                    <a:pt x="81" y="1594"/>
                  </a:lnTo>
                  <a:lnTo>
                    <a:pt x="72" y="1568"/>
                  </a:lnTo>
                  <a:lnTo>
                    <a:pt x="62" y="1540"/>
                  </a:lnTo>
                  <a:lnTo>
                    <a:pt x="53" y="1513"/>
                  </a:lnTo>
                  <a:lnTo>
                    <a:pt x="45" y="1485"/>
                  </a:lnTo>
                  <a:lnTo>
                    <a:pt x="38" y="1458"/>
                  </a:lnTo>
                  <a:lnTo>
                    <a:pt x="30" y="1430"/>
                  </a:lnTo>
                  <a:lnTo>
                    <a:pt x="25" y="1401"/>
                  </a:lnTo>
                  <a:lnTo>
                    <a:pt x="18" y="1372"/>
                  </a:lnTo>
                  <a:lnTo>
                    <a:pt x="14" y="1343"/>
                  </a:lnTo>
                  <a:lnTo>
                    <a:pt x="10" y="1315"/>
                  </a:lnTo>
                  <a:lnTo>
                    <a:pt x="7" y="1286"/>
                  </a:lnTo>
                  <a:lnTo>
                    <a:pt x="4" y="1256"/>
                  </a:lnTo>
                  <a:lnTo>
                    <a:pt x="2" y="1226"/>
                  </a:lnTo>
                  <a:lnTo>
                    <a:pt x="1" y="1196"/>
                  </a:lnTo>
                  <a:lnTo>
                    <a:pt x="0" y="1166"/>
                  </a:lnTo>
                  <a:lnTo>
                    <a:pt x="0" y="1166"/>
                  </a:lnTo>
                  <a:lnTo>
                    <a:pt x="1" y="1136"/>
                  </a:lnTo>
                  <a:lnTo>
                    <a:pt x="2" y="1106"/>
                  </a:lnTo>
                  <a:lnTo>
                    <a:pt x="4" y="1076"/>
                  </a:lnTo>
                  <a:lnTo>
                    <a:pt x="7" y="1047"/>
                  </a:lnTo>
                  <a:lnTo>
                    <a:pt x="10" y="1018"/>
                  </a:lnTo>
                  <a:lnTo>
                    <a:pt x="14" y="989"/>
                  </a:lnTo>
                  <a:lnTo>
                    <a:pt x="18" y="960"/>
                  </a:lnTo>
                  <a:lnTo>
                    <a:pt x="25" y="931"/>
                  </a:lnTo>
                  <a:lnTo>
                    <a:pt x="30" y="902"/>
                  </a:lnTo>
                  <a:lnTo>
                    <a:pt x="38" y="875"/>
                  </a:lnTo>
                  <a:lnTo>
                    <a:pt x="45" y="847"/>
                  </a:lnTo>
                  <a:lnTo>
                    <a:pt x="53" y="819"/>
                  </a:lnTo>
                  <a:lnTo>
                    <a:pt x="62" y="792"/>
                  </a:lnTo>
                  <a:lnTo>
                    <a:pt x="72" y="765"/>
                  </a:lnTo>
                  <a:lnTo>
                    <a:pt x="81" y="739"/>
                  </a:lnTo>
                  <a:lnTo>
                    <a:pt x="92" y="712"/>
                  </a:lnTo>
                  <a:lnTo>
                    <a:pt x="104" y="687"/>
                  </a:lnTo>
                  <a:lnTo>
                    <a:pt x="116" y="660"/>
                  </a:lnTo>
                  <a:lnTo>
                    <a:pt x="128" y="635"/>
                  </a:lnTo>
                  <a:lnTo>
                    <a:pt x="141" y="610"/>
                  </a:lnTo>
                  <a:lnTo>
                    <a:pt x="155" y="585"/>
                  </a:lnTo>
                  <a:lnTo>
                    <a:pt x="169" y="562"/>
                  </a:lnTo>
                  <a:lnTo>
                    <a:pt x="184" y="537"/>
                  </a:lnTo>
                  <a:lnTo>
                    <a:pt x="200" y="514"/>
                  </a:lnTo>
                  <a:lnTo>
                    <a:pt x="216" y="491"/>
                  </a:lnTo>
                  <a:lnTo>
                    <a:pt x="232" y="468"/>
                  </a:lnTo>
                  <a:lnTo>
                    <a:pt x="249" y="446"/>
                  </a:lnTo>
                  <a:lnTo>
                    <a:pt x="267" y="424"/>
                  </a:lnTo>
                  <a:lnTo>
                    <a:pt x="285" y="403"/>
                  </a:lnTo>
                  <a:lnTo>
                    <a:pt x="304" y="382"/>
                  </a:lnTo>
                  <a:lnTo>
                    <a:pt x="323" y="361"/>
                  </a:lnTo>
                  <a:lnTo>
                    <a:pt x="342" y="342"/>
                  </a:lnTo>
                  <a:lnTo>
                    <a:pt x="362" y="322"/>
                  </a:lnTo>
                  <a:lnTo>
                    <a:pt x="383" y="302"/>
                  </a:lnTo>
                  <a:lnTo>
                    <a:pt x="404" y="284"/>
                  </a:lnTo>
                  <a:lnTo>
                    <a:pt x="425" y="266"/>
                  </a:lnTo>
                  <a:lnTo>
                    <a:pt x="447" y="249"/>
                  </a:lnTo>
                  <a:lnTo>
                    <a:pt x="469" y="232"/>
                  </a:lnTo>
                  <a:lnTo>
                    <a:pt x="492" y="215"/>
                  </a:lnTo>
                  <a:lnTo>
                    <a:pt x="515" y="199"/>
                  </a:lnTo>
                  <a:lnTo>
                    <a:pt x="539" y="184"/>
                  </a:lnTo>
                  <a:lnTo>
                    <a:pt x="562" y="169"/>
                  </a:lnTo>
                  <a:lnTo>
                    <a:pt x="587" y="154"/>
                  </a:lnTo>
                  <a:lnTo>
                    <a:pt x="611" y="141"/>
                  </a:lnTo>
                  <a:lnTo>
                    <a:pt x="636" y="127"/>
                  </a:lnTo>
                  <a:lnTo>
                    <a:pt x="662" y="114"/>
                  </a:lnTo>
                  <a:lnTo>
                    <a:pt x="687" y="103"/>
                  </a:lnTo>
                  <a:lnTo>
                    <a:pt x="713" y="92"/>
                  </a:lnTo>
                  <a:lnTo>
                    <a:pt x="740" y="80"/>
                  </a:lnTo>
                  <a:lnTo>
                    <a:pt x="766" y="71"/>
                  </a:lnTo>
                  <a:lnTo>
                    <a:pt x="793" y="61"/>
                  </a:lnTo>
                  <a:lnTo>
                    <a:pt x="821" y="53"/>
                  </a:lnTo>
                  <a:lnTo>
                    <a:pt x="849" y="44"/>
                  </a:lnTo>
                  <a:lnTo>
                    <a:pt x="876" y="36"/>
                  </a:lnTo>
                  <a:lnTo>
                    <a:pt x="904" y="30"/>
                  </a:lnTo>
                  <a:lnTo>
                    <a:pt x="933" y="24"/>
                  </a:lnTo>
                  <a:lnTo>
                    <a:pt x="961" y="18"/>
                  </a:lnTo>
                  <a:lnTo>
                    <a:pt x="990" y="13"/>
                  </a:lnTo>
                  <a:lnTo>
                    <a:pt x="1020" y="9"/>
                  </a:lnTo>
                  <a:lnTo>
                    <a:pt x="1048" y="6"/>
                  </a:lnTo>
                  <a:lnTo>
                    <a:pt x="1078" y="3"/>
                  </a:lnTo>
                  <a:lnTo>
                    <a:pt x="1107" y="1"/>
                  </a:lnTo>
                  <a:lnTo>
                    <a:pt x="1137" y="0"/>
                  </a:lnTo>
                  <a:lnTo>
                    <a:pt x="1168" y="0"/>
                  </a:lnTo>
                  <a:lnTo>
                    <a:pt x="1168" y="0"/>
                  </a:lnTo>
                  <a:lnTo>
                    <a:pt x="1198" y="0"/>
                  </a:lnTo>
                  <a:lnTo>
                    <a:pt x="1228" y="1"/>
                  </a:lnTo>
                  <a:lnTo>
                    <a:pt x="1258" y="3"/>
                  </a:lnTo>
                  <a:lnTo>
                    <a:pt x="1287" y="6"/>
                  </a:lnTo>
                  <a:lnTo>
                    <a:pt x="1317" y="9"/>
                  </a:lnTo>
                  <a:lnTo>
                    <a:pt x="1346" y="13"/>
                  </a:lnTo>
                  <a:lnTo>
                    <a:pt x="1374" y="18"/>
                  </a:lnTo>
                  <a:lnTo>
                    <a:pt x="1403" y="24"/>
                  </a:lnTo>
                  <a:lnTo>
                    <a:pt x="1431" y="30"/>
                  </a:lnTo>
                  <a:lnTo>
                    <a:pt x="1460" y="36"/>
                  </a:lnTo>
                  <a:lnTo>
                    <a:pt x="1488" y="44"/>
                  </a:lnTo>
                  <a:lnTo>
                    <a:pt x="1514" y="53"/>
                  </a:lnTo>
                  <a:lnTo>
                    <a:pt x="1542" y="61"/>
                  </a:lnTo>
                  <a:lnTo>
                    <a:pt x="1569" y="71"/>
                  </a:lnTo>
                  <a:lnTo>
                    <a:pt x="1596" y="80"/>
                  </a:lnTo>
                  <a:lnTo>
                    <a:pt x="1622" y="92"/>
                  </a:lnTo>
                  <a:lnTo>
                    <a:pt x="1648" y="103"/>
                  </a:lnTo>
                  <a:lnTo>
                    <a:pt x="1674" y="114"/>
                  </a:lnTo>
                  <a:lnTo>
                    <a:pt x="1699" y="127"/>
                  </a:lnTo>
                  <a:lnTo>
                    <a:pt x="1724" y="141"/>
                  </a:lnTo>
                  <a:lnTo>
                    <a:pt x="1748" y="154"/>
                  </a:lnTo>
                  <a:lnTo>
                    <a:pt x="1773" y="169"/>
                  </a:lnTo>
                  <a:lnTo>
                    <a:pt x="1796" y="184"/>
                  </a:lnTo>
                  <a:lnTo>
                    <a:pt x="1820" y="199"/>
                  </a:lnTo>
                  <a:lnTo>
                    <a:pt x="1843" y="215"/>
                  </a:lnTo>
                  <a:lnTo>
                    <a:pt x="1866" y="232"/>
                  </a:lnTo>
                  <a:lnTo>
                    <a:pt x="1888" y="249"/>
                  </a:lnTo>
                  <a:lnTo>
                    <a:pt x="1910" y="266"/>
                  </a:lnTo>
                  <a:lnTo>
                    <a:pt x="1931" y="284"/>
                  </a:lnTo>
                  <a:lnTo>
                    <a:pt x="1952" y="302"/>
                  </a:lnTo>
                  <a:lnTo>
                    <a:pt x="1973" y="322"/>
                  </a:lnTo>
                  <a:lnTo>
                    <a:pt x="1993" y="342"/>
                  </a:lnTo>
                  <a:lnTo>
                    <a:pt x="2012" y="361"/>
                  </a:lnTo>
                  <a:lnTo>
                    <a:pt x="2032" y="382"/>
                  </a:lnTo>
                  <a:lnTo>
                    <a:pt x="2051" y="403"/>
                  </a:lnTo>
                  <a:lnTo>
                    <a:pt x="2069" y="424"/>
                  </a:lnTo>
                  <a:lnTo>
                    <a:pt x="2086" y="446"/>
                  </a:lnTo>
                  <a:lnTo>
                    <a:pt x="2103" y="468"/>
                  </a:lnTo>
                  <a:lnTo>
                    <a:pt x="2119" y="491"/>
                  </a:lnTo>
                  <a:lnTo>
                    <a:pt x="2135" y="514"/>
                  </a:lnTo>
                  <a:lnTo>
                    <a:pt x="2151" y="537"/>
                  </a:lnTo>
                  <a:lnTo>
                    <a:pt x="2166" y="562"/>
                  </a:lnTo>
                  <a:lnTo>
                    <a:pt x="2180" y="585"/>
                  </a:lnTo>
                  <a:lnTo>
                    <a:pt x="2194" y="610"/>
                  </a:lnTo>
                  <a:lnTo>
                    <a:pt x="2207" y="635"/>
                  </a:lnTo>
                  <a:lnTo>
                    <a:pt x="2220" y="660"/>
                  </a:lnTo>
                  <a:lnTo>
                    <a:pt x="2231" y="687"/>
                  </a:lnTo>
                  <a:lnTo>
                    <a:pt x="2243" y="712"/>
                  </a:lnTo>
                  <a:lnTo>
                    <a:pt x="2254" y="739"/>
                  </a:lnTo>
                  <a:lnTo>
                    <a:pt x="2264" y="765"/>
                  </a:lnTo>
                  <a:lnTo>
                    <a:pt x="2274" y="792"/>
                  </a:lnTo>
                  <a:lnTo>
                    <a:pt x="2283" y="819"/>
                  </a:lnTo>
                  <a:lnTo>
                    <a:pt x="2291" y="847"/>
                  </a:lnTo>
                  <a:lnTo>
                    <a:pt x="2299" y="875"/>
                  </a:lnTo>
                  <a:lnTo>
                    <a:pt x="2305" y="902"/>
                  </a:lnTo>
                  <a:lnTo>
                    <a:pt x="2311" y="931"/>
                  </a:lnTo>
                  <a:lnTo>
                    <a:pt x="2317" y="960"/>
                  </a:lnTo>
                  <a:lnTo>
                    <a:pt x="2321" y="989"/>
                  </a:lnTo>
                  <a:lnTo>
                    <a:pt x="2325" y="1018"/>
                  </a:lnTo>
                  <a:lnTo>
                    <a:pt x="2329" y="1047"/>
                  </a:lnTo>
                  <a:lnTo>
                    <a:pt x="2332" y="1076"/>
                  </a:lnTo>
                  <a:lnTo>
                    <a:pt x="2334" y="1106"/>
                  </a:lnTo>
                  <a:lnTo>
                    <a:pt x="2335"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9">
              <a:extLst>
                <a:ext uri="{FF2B5EF4-FFF2-40B4-BE49-F238E27FC236}">
                  <a16:creationId xmlns:a16="http://schemas.microsoft.com/office/drawing/2014/main" id="{B9562337-0606-49ED-B307-A35643DA5CDC}"/>
                </a:ext>
              </a:extLst>
            </p:cNvPr>
            <p:cNvSpPr>
              <a:spLocks/>
            </p:cNvSpPr>
            <p:nvPr/>
          </p:nvSpPr>
          <p:spPr bwMode="auto">
            <a:xfrm>
              <a:off x="5116" y="1184"/>
              <a:ext cx="467" cy="467"/>
            </a:xfrm>
            <a:custGeom>
              <a:avLst/>
              <a:gdLst>
                <a:gd name="T0" fmla="*/ 2331 w 2335"/>
                <a:gd name="T1" fmla="*/ 1255 h 2333"/>
                <a:gd name="T2" fmla="*/ 2311 w 2335"/>
                <a:gd name="T3" fmla="*/ 1400 h 2333"/>
                <a:gd name="T4" fmla="*/ 2273 w 2335"/>
                <a:gd name="T5" fmla="*/ 1540 h 2333"/>
                <a:gd name="T6" fmla="*/ 2220 w 2335"/>
                <a:gd name="T7" fmla="*/ 1672 h 2333"/>
                <a:gd name="T8" fmla="*/ 2150 w 2335"/>
                <a:gd name="T9" fmla="*/ 1794 h 2333"/>
                <a:gd name="T10" fmla="*/ 2068 w 2335"/>
                <a:gd name="T11" fmla="*/ 1908 h 2333"/>
                <a:gd name="T12" fmla="*/ 1973 w 2335"/>
                <a:gd name="T13" fmla="*/ 2010 h 2333"/>
                <a:gd name="T14" fmla="*/ 1866 w 2335"/>
                <a:gd name="T15" fmla="*/ 2101 h 2333"/>
                <a:gd name="T16" fmla="*/ 1749 w 2335"/>
                <a:gd name="T17" fmla="*/ 2178 h 2333"/>
                <a:gd name="T18" fmla="*/ 1621 w 2335"/>
                <a:gd name="T19" fmla="*/ 2241 h 2333"/>
                <a:gd name="T20" fmla="*/ 1487 w 2335"/>
                <a:gd name="T21" fmla="*/ 2288 h 2333"/>
                <a:gd name="T22" fmla="*/ 1346 w 2335"/>
                <a:gd name="T23" fmla="*/ 2319 h 2333"/>
                <a:gd name="T24" fmla="*/ 1197 w 2335"/>
                <a:gd name="T25" fmla="*/ 2331 h 2333"/>
                <a:gd name="T26" fmla="*/ 1077 w 2335"/>
                <a:gd name="T27" fmla="*/ 2328 h 2333"/>
                <a:gd name="T28" fmla="*/ 932 w 2335"/>
                <a:gd name="T29" fmla="*/ 2308 h 2333"/>
                <a:gd name="T30" fmla="*/ 793 w 2335"/>
                <a:gd name="T31" fmla="*/ 2271 h 2333"/>
                <a:gd name="T32" fmla="*/ 662 w 2335"/>
                <a:gd name="T33" fmla="*/ 2217 h 2333"/>
                <a:gd name="T34" fmla="*/ 538 w 2335"/>
                <a:gd name="T35" fmla="*/ 2149 h 2333"/>
                <a:gd name="T36" fmla="*/ 425 w 2335"/>
                <a:gd name="T37" fmla="*/ 2066 h 2333"/>
                <a:gd name="T38" fmla="*/ 323 w 2335"/>
                <a:gd name="T39" fmla="*/ 1971 h 2333"/>
                <a:gd name="T40" fmla="*/ 232 w 2335"/>
                <a:gd name="T41" fmla="*/ 1864 h 2333"/>
                <a:gd name="T42" fmla="*/ 155 w 2335"/>
                <a:gd name="T43" fmla="*/ 1746 h 2333"/>
                <a:gd name="T44" fmla="*/ 92 w 2335"/>
                <a:gd name="T45" fmla="*/ 1620 h 2333"/>
                <a:gd name="T46" fmla="*/ 44 w 2335"/>
                <a:gd name="T47" fmla="*/ 1485 h 2333"/>
                <a:gd name="T48" fmla="*/ 13 w 2335"/>
                <a:gd name="T49" fmla="*/ 1344 h 2333"/>
                <a:gd name="T50" fmla="*/ 0 w 2335"/>
                <a:gd name="T51" fmla="*/ 1196 h 2333"/>
                <a:gd name="T52" fmla="*/ 4 w 2335"/>
                <a:gd name="T53" fmla="*/ 1076 h 2333"/>
                <a:gd name="T54" fmla="*/ 24 w 2335"/>
                <a:gd name="T55" fmla="*/ 931 h 2333"/>
                <a:gd name="T56" fmla="*/ 61 w 2335"/>
                <a:gd name="T57" fmla="*/ 792 h 2333"/>
                <a:gd name="T58" fmla="*/ 116 w 2335"/>
                <a:gd name="T59" fmla="*/ 661 h 2333"/>
                <a:gd name="T60" fmla="*/ 184 w 2335"/>
                <a:gd name="T61" fmla="*/ 538 h 2333"/>
                <a:gd name="T62" fmla="*/ 266 w 2335"/>
                <a:gd name="T63" fmla="*/ 425 h 2333"/>
                <a:gd name="T64" fmla="*/ 363 w 2335"/>
                <a:gd name="T65" fmla="*/ 322 h 2333"/>
                <a:gd name="T66" fmla="*/ 469 w 2335"/>
                <a:gd name="T67" fmla="*/ 231 h 2333"/>
                <a:gd name="T68" fmla="*/ 587 w 2335"/>
                <a:gd name="T69" fmla="*/ 154 h 2333"/>
                <a:gd name="T70" fmla="*/ 713 w 2335"/>
                <a:gd name="T71" fmla="*/ 91 h 2333"/>
                <a:gd name="T72" fmla="*/ 848 w 2335"/>
                <a:gd name="T73" fmla="*/ 43 h 2333"/>
                <a:gd name="T74" fmla="*/ 990 w 2335"/>
                <a:gd name="T75" fmla="*/ 13 h 2333"/>
                <a:gd name="T76" fmla="*/ 1137 w 2335"/>
                <a:gd name="T77" fmla="*/ 0 h 2333"/>
                <a:gd name="T78" fmla="*/ 1257 w 2335"/>
                <a:gd name="T79" fmla="*/ 3 h 2333"/>
                <a:gd name="T80" fmla="*/ 1402 w 2335"/>
                <a:gd name="T81" fmla="*/ 23 h 2333"/>
                <a:gd name="T82" fmla="*/ 1542 w 2335"/>
                <a:gd name="T83" fmla="*/ 60 h 2333"/>
                <a:gd name="T84" fmla="*/ 1674 w 2335"/>
                <a:gd name="T85" fmla="*/ 115 h 2333"/>
                <a:gd name="T86" fmla="*/ 1797 w 2335"/>
                <a:gd name="T87" fmla="*/ 183 h 2333"/>
                <a:gd name="T88" fmla="*/ 1910 w 2335"/>
                <a:gd name="T89" fmla="*/ 265 h 2333"/>
                <a:gd name="T90" fmla="*/ 2012 w 2335"/>
                <a:gd name="T91" fmla="*/ 362 h 2333"/>
                <a:gd name="T92" fmla="*/ 2103 w 2335"/>
                <a:gd name="T93" fmla="*/ 468 h 2333"/>
                <a:gd name="T94" fmla="*/ 2180 w 2335"/>
                <a:gd name="T95" fmla="*/ 586 h 2333"/>
                <a:gd name="T96" fmla="*/ 2243 w 2335"/>
                <a:gd name="T97" fmla="*/ 712 h 2333"/>
                <a:gd name="T98" fmla="*/ 2290 w 2335"/>
                <a:gd name="T99" fmla="*/ 846 h 2333"/>
                <a:gd name="T100" fmla="*/ 2321 w 2335"/>
                <a:gd name="T101" fmla="*/ 988 h 2333"/>
                <a:gd name="T102" fmla="*/ 2334 w 2335"/>
                <a:gd name="T103" fmla="*/ 1136 h 2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35" h="2333">
                  <a:moveTo>
                    <a:pt x="2335" y="1166"/>
                  </a:moveTo>
                  <a:lnTo>
                    <a:pt x="2335" y="1166"/>
                  </a:lnTo>
                  <a:lnTo>
                    <a:pt x="2334" y="1196"/>
                  </a:lnTo>
                  <a:lnTo>
                    <a:pt x="2333" y="1226"/>
                  </a:lnTo>
                  <a:lnTo>
                    <a:pt x="2331" y="1255"/>
                  </a:lnTo>
                  <a:lnTo>
                    <a:pt x="2329" y="1285"/>
                  </a:lnTo>
                  <a:lnTo>
                    <a:pt x="2326" y="1314"/>
                  </a:lnTo>
                  <a:lnTo>
                    <a:pt x="2321" y="1344"/>
                  </a:lnTo>
                  <a:lnTo>
                    <a:pt x="2316" y="1373"/>
                  </a:lnTo>
                  <a:lnTo>
                    <a:pt x="2311" y="1400"/>
                  </a:lnTo>
                  <a:lnTo>
                    <a:pt x="2305" y="1429"/>
                  </a:lnTo>
                  <a:lnTo>
                    <a:pt x="2298" y="1457"/>
                  </a:lnTo>
                  <a:lnTo>
                    <a:pt x="2290" y="1485"/>
                  </a:lnTo>
                  <a:lnTo>
                    <a:pt x="2282" y="1513"/>
                  </a:lnTo>
                  <a:lnTo>
                    <a:pt x="2273" y="1540"/>
                  </a:lnTo>
                  <a:lnTo>
                    <a:pt x="2264" y="1567"/>
                  </a:lnTo>
                  <a:lnTo>
                    <a:pt x="2254" y="1594"/>
                  </a:lnTo>
                  <a:lnTo>
                    <a:pt x="2243" y="1620"/>
                  </a:lnTo>
                  <a:lnTo>
                    <a:pt x="2232" y="1646"/>
                  </a:lnTo>
                  <a:lnTo>
                    <a:pt x="2220" y="1672"/>
                  </a:lnTo>
                  <a:lnTo>
                    <a:pt x="2207" y="1697"/>
                  </a:lnTo>
                  <a:lnTo>
                    <a:pt x="2194" y="1722"/>
                  </a:lnTo>
                  <a:lnTo>
                    <a:pt x="2180" y="1746"/>
                  </a:lnTo>
                  <a:lnTo>
                    <a:pt x="2165" y="1771"/>
                  </a:lnTo>
                  <a:lnTo>
                    <a:pt x="2150" y="1794"/>
                  </a:lnTo>
                  <a:lnTo>
                    <a:pt x="2135" y="1818"/>
                  </a:lnTo>
                  <a:lnTo>
                    <a:pt x="2119" y="1841"/>
                  </a:lnTo>
                  <a:lnTo>
                    <a:pt x="2103" y="1864"/>
                  </a:lnTo>
                  <a:lnTo>
                    <a:pt x="2086" y="1886"/>
                  </a:lnTo>
                  <a:lnTo>
                    <a:pt x="2068" y="1908"/>
                  </a:lnTo>
                  <a:lnTo>
                    <a:pt x="2050" y="1929"/>
                  </a:lnTo>
                  <a:lnTo>
                    <a:pt x="2032" y="1950"/>
                  </a:lnTo>
                  <a:lnTo>
                    <a:pt x="2012" y="1971"/>
                  </a:lnTo>
                  <a:lnTo>
                    <a:pt x="1993" y="1991"/>
                  </a:lnTo>
                  <a:lnTo>
                    <a:pt x="1973" y="2010"/>
                  </a:lnTo>
                  <a:lnTo>
                    <a:pt x="1953" y="2029"/>
                  </a:lnTo>
                  <a:lnTo>
                    <a:pt x="1931" y="2047"/>
                  </a:lnTo>
                  <a:lnTo>
                    <a:pt x="1910" y="2066"/>
                  </a:lnTo>
                  <a:lnTo>
                    <a:pt x="1889" y="2084"/>
                  </a:lnTo>
                  <a:lnTo>
                    <a:pt x="1866" y="2101"/>
                  </a:lnTo>
                  <a:lnTo>
                    <a:pt x="1844" y="2117"/>
                  </a:lnTo>
                  <a:lnTo>
                    <a:pt x="1820" y="2133"/>
                  </a:lnTo>
                  <a:lnTo>
                    <a:pt x="1797" y="2149"/>
                  </a:lnTo>
                  <a:lnTo>
                    <a:pt x="1773" y="2164"/>
                  </a:lnTo>
                  <a:lnTo>
                    <a:pt x="1749" y="2178"/>
                  </a:lnTo>
                  <a:lnTo>
                    <a:pt x="1724" y="2192"/>
                  </a:lnTo>
                  <a:lnTo>
                    <a:pt x="1698" y="2204"/>
                  </a:lnTo>
                  <a:lnTo>
                    <a:pt x="1674" y="2217"/>
                  </a:lnTo>
                  <a:lnTo>
                    <a:pt x="1648" y="2229"/>
                  </a:lnTo>
                  <a:lnTo>
                    <a:pt x="1621" y="2241"/>
                  </a:lnTo>
                  <a:lnTo>
                    <a:pt x="1596" y="2251"/>
                  </a:lnTo>
                  <a:lnTo>
                    <a:pt x="1569" y="2261"/>
                  </a:lnTo>
                  <a:lnTo>
                    <a:pt x="1542" y="2271"/>
                  </a:lnTo>
                  <a:lnTo>
                    <a:pt x="1515" y="2280"/>
                  </a:lnTo>
                  <a:lnTo>
                    <a:pt x="1487" y="2288"/>
                  </a:lnTo>
                  <a:lnTo>
                    <a:pt x="1459" y="2295"/>
                  </a:lnTo>
                  <a:lnTo>
                    <a:pt x="1431" y="2303"/>
                  </a:lnTo>
                  <a:lnTo>
                    <a:pt x="1402" y="2308"/>
                  </a:lnTo>
                  <a:lnTo>
                    <a:pt x="1375" y="2314"/>
                  </a:lnTo>
                  <a:lnTo>
                    <a:pt x="1346" y="2319"/>
                  </a:lnTo>
                  <a:lnTo>
                    <a:pt x="1316" y="2323"/>
                  </a:lnTo>
                  <a:lnTo>
                    <a:pt x="1287" y="2326"/>
                  </a:lnTo>
                  <a:lnTo>
                    <a:pt x="1257" y="2328"/>
                  </a:lnTo>
                  <a:lnTo>
                    <a:pt x="1227" y="2330"/>
                  </a:lnTo>
                  <a:lnTo>
                    <a:pt x="1197" y="2331"/>
                  </a:lnTo>
                  <a:lnTo>
                    <a:pt x="1167" y="2333"/>
                  </a:lnTo>
                  <a:lnTo>
                    <a:pt x="1167" y="2333"/>
                  </a:lnTo>
                  <a:lnTo>
                    <a:pt x="1137" y="2331"/>
                  </a:lnTo>
                  <a:lnTo>
                    <a:pt x="1107" y="2330"/>
                  </a:lnTo>
                  <a:lnTo>
                    <a:pt x="1077" y="2328"/>
                  </a:lnTo>
                  <a:lnTo>
                    <a:pt x="1049" y="2326"/>
                  </a:lnTo>
                  <a:lnTo>
                    <a:pt x="1019" y="2323"/>
                  </a:lnTo>
                  <a:lnTo>
                    <a:pt x="990" y="2319"/>
                  </a:lnTo>
                  <a:lnTo>
                    <a:pt x="961" y="2314"/>
                  </a:lnTo>
                  <a:lnTo>
                    <a:pt x="932" y="2308"/>
                  </a:lnTo>
                  <a:lnTo>
                    <a:pt x="904" y="2303"/>
                  </a:lnTo>
                  <a:lnTo>
                    <a:pt x="876" y="2295"/>
                  </a:lnTo>
                  <a:lnTo>
                    <a:pt x="848" y="2288"/>
                  </a:lnTo>
                  <a:lnTo>
                    <a:pt x="820" y="2280"/>
                  </a:lnTo>
                  <a:lnTo>
                    <a:pt x="793" y="2271"/>
                  </a:lnTo>
                  <a:lnTo>
                    <a:pt x="767" y="2261"/>
                  </a:lnTo>
                  <a:lnTo>
                    <a:pt x="740" y="2251"/>
                  </a:lnTo>
                  <a:lnTo>
                    <a:pt x="713" y="2241"/>
                  </a:lnTo>
                  <a:lnTo>
                    <a:pt x="687" y="2229"/>
                  </a:lnTo>
                  <a:lnTo>
                    <a:pt x="662" y="2217"/>
                  </a:lnTo>
                  <a:lnTo>
                    <a:pt x="636" y="2204"/>
                  </a:lnTo>
                  <a:lnTo>
                    <a:pt x="612" y="2192"/>
                  </a:lnTo>
                  <a:lnTo>
                    <a:pt x="587" y="2178"/>
                  </a:lnTo>
                  <a:lnTo>
                    <a:pt x="562" y="2164"/>
                  </a:lnTo>
                  <a:lnTo>
                    <a:pt x="538" y="2149"/>
                  </a:lnTo>
                  <a:lnTo>
                    <a:pt x="514" y="2133"/>
                  </a:lnTo>
                  <a:lnTo>
                    <a:pt x="492" y="2117"/>
                  </a:lnTo>
                  <a:lnTo>
                    <a:pt x="469" y="2101"/>
                  </a:lnTo>
                  <a:lnTo>
                    <a:pt x="447" y="2084"/>
                  </a:lnTo>
                  <a:lnTo>
                    <a:pt x="425" y="2066"/>
                  </a:lnTo>
                  <a:lnTo>
                    <a:pt x="403" y="2047"/>
                  </a:lnTo>
                  <a:lnTo>
                    <a:pt x="383" y="2029"/>
                  </a:lnTo>
                  <a:lnTo>
                    <a:pt x="363" y="2010"/>
                  </a:lnTo>
                  <a:lnTo>
                    <a:pt x="342" y="1991"/>
                  </a:lnTo>
                  <a:lnTo>
                    <a:pt x="323" y="1971"/>
                  </a:lnTo>
                  <a:lnTo>
                    <a:pt x="304" y="1950"/>
                  </a:lnTo>
                  <a:lnTo>
                    <a:pt x="285" y="1929"/>
                  </a:lnTo>
                  <a:lnTo>
                    <a:pt x="266" y="1908"/>
                  </a:lnTo>
                  <a:lnTo>
                    <a:pt x="249" y="1886"/>
                  </a:lnTo>
                  <a:lnTo>
                    <a:pt x="232" y="1864"/>
                  </a:lnTo>
                  <a:lnTo>
                    <a:pt x="215" y="1841"/>
                  </a:lnTo>
                  <a:lnTo>
                    <a:pt x="199" y="1818"/>
                  </a:lnTo>
                  <a:lnTo>
                    <a:pt x="184" y="1794"/>
                  </a:lnTo>
                  <a:lnTo>
                    <a:pt x="169" y="1771"/>
                  </a:lnTo>
                  <a:lnTo>
                    <a:pt x="155" y="1746"/>
                  </a:lnTo>
                  <a:lnTo>
                    <a:pt x="141" y="1722"/>
                  </a:lnTo>
                  <a:lnTo>
                    <a:pt x="128" y="1697"/>
                  </a:lnTo>
                  <a:lnTo>
                    <a:pt x="116" y="1672"/>
                  </a:lnTo>
                  <a:lnTo>
                    <a:pt x="103" y="1646"/>
                  </a:lnTo>
                  <a:lnTo>
                    <a:pt x="92" y="1620"/>
                  </a:lnTo>
                  <a:lnTo>
                    <a:pt x="82" y="1594"/>
                  </a:lnTo>
                  <a:lnTo>
                    <a:pt x="71" y="1567"/>
                  </a:lnTo>
                  <a:lnTo>
                    <a:pt x="61" y="1540"/>
                  </a:lnTo>
                  <a:lnTo>
                    <a:pt x="53" y="1513"/>
                  </a:lnTo>
                  <a:lnTo>
                    <a:pt x="44" y="1485"/>
                  </a:lnTo>
                  <a:lnTo>
                    <a:pt x="37" y="1457"/>
                  </a:lnTo>
                  <a:lnTo>
                    <a:pt x="30" y="1429"/>
                  </a:lnTo>
                  <a:lnTo>
                    <a:pt x="24" y="1400"/>
                  </a:lnTo>
                  <a:lnTo>
                    <a:pt x="19" y="1373"/>
                  </a:lnTo>
                  <a:lnTo>
                    <a:pt x="13" y="1344"/>
                  </a:lnTo>
                  <a:lnTo>
                    <a:pt x="10" y="1314"/>
                  </a:lnTo>
                  <a:lnTo>
                    <a:pt x="7" y="1285"/>
                  </a:lnTo>
                  <a:lnTo>
                    <a:pt x="4" y="1255"/>
                  </a:lnTo>
                  <a:lnTo>
                    <a:pt x="1" y="1226"/>
                  </a:lnTo>
                  <a:lnTo>
                    <a:pt x="0" y="1196"/>
                  </a:lnTo>
                  <a:lnTo>
                    <a:pt x="0" y="1166"/>
                  </a:lnTo>
                  <a:lnTo>
                    <a:pt x="0" y="1166"/>
                  </a:lnTo>
                  <a:lnTo>
                    <a:pt x="0" y="1136"/>
                  </a:lnTo>
                  <a:lnTo>
                    <a:pt x="1" y="1106"/>
                  </a:lnTo>
                  <a:lnTo>
                    <a:pt x="4" y="1076"/>
                  </a:lnTo>
                  <a:lnTo>
                    <a:pt x="7" y="1047"/>
                  </a:lnTo>
                  <a:lnTo>
                    <a:pt x="10" y="1017"/>
                  </a:lnTo>
                  <a:lnTo>
                    <a:pt x="13" y="988"/>
                  </a:lnTo>
                  <a:lnTo>
                    <a:pt x="19" y="959"/>
                  </a:lnTo>
                  <a:lnTo>
                    <a:pt x="24" y="931"/>
                  </a:lnTo>
                  <a:lnTo>
                    <a:pt x="30" y="903"/>
                  </a:lnTo>
                  <a:lnTo>
                    <a:pt x="37" y="874"/>
                  </a:lnTo>
                  <a:lnTo>
                    <a:pt x="44" y="846"/>
                  </a:lnTo>
                  <a:lnTo>
                    <a:pt x="53" y="820"/>
                  </a:lnTo>
                  <a:lnTo>
                    <a:pt x="61" y="792"/>
                  </a:lnTo>
                  <a:lnTo>
                    <a:pt x="71" y="765"/>
                  </a:lnTo>
                  <a:lnTo>
                    <a:pt x="82" y="738"/>
                  </a:lnTo>
                  <a:lnTo>
                    <a:pt x="92" y="712"/>
                  </a:lnTo>
                  <a:lnTo>
                    <a:pt x="103" y="686"/>
                  </a:lnTo>
                  <a:lnTo>
                    <a:pt x="116" y="661"/>
                  </a:lnTo>
                  <a:lnTo>
                    <a:pt x="128" y="635"/>
                  </a:lnTo>
                  <a:lnTo>
                    <a:pt x="141" y="610"/>
                  </a:lnTo>
                  <a:lnTo>
                    <a:pt x="155" y="586"/>
                  </a:lnTo>
                  <a:lnTo>
                    <a:pt x="169" y="561"/>
                  </a:lnTo>
                  <a:lnTo>
                    <a:pt x="184" y="538"/>
                  </a:lnTo>
                  <a:lnTo>
                    <a:pt x="199" y="514"/>
                  </a:lnTo>
                  <a:lnTo>
                    <a:pt x="215" y="491"/>
                  </a:lnTo>
                  <a:lnTo>
                    <a:pt x="232" y="468"/>
                  </a:lnTo>
                  <a:lnTo>
                    <a:pt x="249" y="446"/>
                  </a:lnTo>
                  <a:lnTo>
                    <a:pt x="266" y="425"/>
                  </a:lnTo>
                  <a:lnTo>
                    <a:pt x="285" y="403"/>
                  </a:lnTo>
                  <a:lnTo>
                    <a:pt x="304" y="382"/>
                  </a:lnTo>
                  <a:lnTo>
                    <a:pt x="323" y="362"/>
                  </a:lnTo>
                  <a:lnTo>
                    <a:pt x="342" y="341"/>
                  </a:lnTo>
                  <a:lnTo>
                    <a:pt x="363" y="322"/>
                  </a:lnTo>
                  <a:lnTo>
                    <a:pt x="383" y="303"/>
                  </a:lnTo>
                  <a:lnTo>
                    <a:pt x="403" y="284"/>
                  </a:lnTo>
                  <a:lnTo>
                    <a:pt x="425" y="265"/>
                  </a:lnTo>
                  <a:lnTo>
                    <a:pt x="447" y="248"/>
                  </a:lnTo>
                  <a:lnTo>
                    <a:pt x="469" y="231"/>
                  </a:lnTo>
                  <a:lnTo>
                    <a:pt x="492" y="215"/>
                  </a:lnTo>
                  <a:lnTo>
                    <a:pt x="514" y="199"/>
                  </a:lnTo>
                  <a:lnTo>
                    <a:pt x="538" y="183"/>
                  </a:lnTo>
                  <a:lnTo>
                    <a:pt x="562" y="168"/>
                  </a:lnTo>
                  <a:lnTo>
                    <a:pt x="587" y="154"/>
                  </a:lnTo>
                  <a:lnTo>
                    <a:pt x="612" y="141"/>
                  </a:lnTo>
                  <a:lnTo>
                    <a:pt x="636" y="128"/>
                  </a:lnTo>
                  <a:lnTo>
                    <a:pt x="662" y="115"/>
                  </a:lnTo>
                  <a:lnTo>
                    <a:pt x="687" y="103"/>
                  </a:lnTo>
                  <a:lnTo>
                    <a:pt x="713" y="91"/>
                  </a:lnTo>
                  <a:lnTo>
                    <a:pt x="740" y="81"/>
                  </a:lnTo>
                  <a:lnTo>
                    <a:pt x="767" y="70"/>
                  </a:lnTo>
                  <a:lnTo>
                    <a:pt x="793" y="60"/>
                  </a:lnTo>
                  <a:lnTo>
                    <a:pt x="820" y="52"/>
                  </a:lnTo>
                  <a:lnTo>
                    <a:pt x="848" y="43"/>
                  </a:lnTo>
                  <a:lnTo>
                    <a:pt x="876" y="36"/>
                  </a:lnTo>
                  <a:lnTo>
                    <a:pt x="904" y="29"/>
                  </a:lnTo>
                  <a:lnTo>
                    <a:pt x="932" y="23"/>
                  </a:lnTo>
                  <a:lnTo>
                    <a:pt x="961" y="18"/>
                  </a:lnTo>
                  <a:lnTo>
                    <a:pt x="990" y="13"/>
                  </a:lnTo>
                  <a:lnTo>
                    <a:pt x="1019" y="9"/>
                  </a:lnTo>
                  <a:lnTo>
                    <a:pt x="1049" y="6"/>
                  </a:lnTo>
                  <a:lnTo>
                    <a:pt x="1077" y="3"/>
                  </a:lnTo>
                  <a:lnTo>
                    <a:pt x="1107" y="1"/>
                  </a:lnTo>
                  <a:lnTo>
                    <a:pt x="1137" y="0"/>
                  </a:lnTo>
                  <a:lnTo>
                    <a:pt x="1167" y="0"/>
                  </a:lnTo>
                  <a:lnTo>
                    <a:pt x="1167" y="0"/>
                  </a:lnTo>
                  <a:lnTo>
                    <a:pt x="1197" y="0"/>
                  </a:lnTo>
                  <a:lnTo>
                    <a:pt x="1227" y="1"/>
                  </a:lnTo>
                  <a:lnTo>
                    <a:pt x="1257" y="3"/>
                  </a:lnTo>
                  <a:lnTo>
                    <a:pt x="1287" y="6"/>
                  </a:lnTo>
                  <a:lnTo>
                    <a:pt x="1316" y="9"/>
                  </a:lnTo>
                  <a:lnTo>
                    <a:pt x="1346" y="13"/>
                  </a:lnTo>
                  <a:lnTo>
                    <a:pt x="1375" y="18"/>
                  </a:lnTo>
                  <a:lnTo>
                    <a:pt x="1402" y="23"/>
                  </a:lnTo>
                  <a:lnTo>
                    <a:pt x="1431" y="29"/>
                  </a:lnTo>
                  <a:lnTo>
                    <a:pt x="1459" y="36"/>
                  </a:lnTo>
                  <a:lnTo>
                    <a:pt x="1487" y="43"/>
                  </a:lnTo>
                  <a:lnTo>
                    <a:pt x="1515" y="52"/>
                  </a:lnTo>
                  <a:lnTo>
                    <a:pt x="1542" y="60"/>
                  </a:lnTo>
                  <a:lnTo>
                    <a:pt x="1569" y="70"/>
                  </a:lnTo>
                  <a:lnTo>
                    <a:pt x="1596" y="81"/>
                  </a:lnTo>
                  <a:lnTo>
                    <a:pt x="1621" y="91"/>
                  </a:lnTo>
                  <a:lnTo>
                    <a:pt x="1648" y="103"/>
                  </a:lnTo>
                  <a:lnTo>
                    <a:pt x="1674" y="115"/>
                  </a:lnTo>
                  <a:lnTo>
                    <a:pt x="1698" y="128"/>
                  </a:lnTo>
                  <a:lnTo>
                    <a:pt x="1724" y="141"/>
                  </a:lnTo>
                  <a:lnTo>
                    <a:pt x="1749" y="154"/>
                  </a:lnTo>
                  <a:lnTo>
                    <a:pt x="1773" y="168"/>
                  </a:lnTo>
                  <a:lnTo>
                    <a:pt x="1797" y="183"/>
                  </a:lnTo>
                  <a:lnTo>
                    <a:pt x="1820" y="199"/>
                  </a:lnTo>
                  <a:lnTo>
                    <a:pt x="1844" y="215"/>
                  </a:lnTo>
                  <a:lnTo>
                    <a:pt x="1866" y="231"/>
                  </a:lnTo>
                  <a:lnTo>
                    <a:pt x="1889" y="248"/>
                  </a:lnTo>
                  <a:lnTo>
                    <a:pt x="1910" y="265"/>
                  </a:lnTo>
                  <a:lnTo>
                    <a:pt x="1931" y="284"/>
                  </a:lnTo>
                  <a:lnTo>
                    <a:pt x="1953" y="303"/>
                  </a:lnTo>
                  <a:lnTo>
                    <a:pt x="1973" y="322"/>
                  </a:lnTo>
                  <a:lnTo>
                    <a:pt x="1993" y="341"/>
                  </a:lnTo>
                  <a:lnTo>
                    <a:pt x="2012" y="362"/>
                  </a:lnTo>
                  <a:lnTo>
                    <a:pt x="2032" y="382"/>
                  </a:lnTo>
                  <a:lnTo>
                    <a:pt x="2050" y="403"/>
                  </a:lnTo>
                  <a:lnTo>
                    <a:pt x="2068" y="425"/>
                  </a:lnTo>
                  <a:lnTo>
                    <a:pt x="2086" y="446"/>
                  </a:lnTo>
                  <a:lnTo>
                    <a:pt x="2103" y="468"/>
                  </a:lnTo>
                  <a:lnTo>
                    <a:pt x="2119" y="491"/>
                  </a:lnTo>
                  <a:lnTo>
                    <a:pt x="2135" y="514"/>
                  </a:lnTo>
                  <a:lnTo>
                    <a:pt x="2150" y="538"/>
                  </a:lnTo>
                  <a:lnTo>
                    <a:pt x="2165" y="561"/>
                  </a:lnTo>
                  <a:lnTo>
                    <a:pt x="2180" y="586"/>
                  </a:lnTo>
                  <a:lnTo>
                    <a:pt x="2194" y="610"/>
                  </a:lnTo>
                  <a:lnTo>
                    <a:pt x="2207" y="635"/>
                  </a:lnTo>
                  <a:lnTo>
                    <a:pt x="2220" y="661"/>
                  </a:lnTo>
                  <a:lnTo>
                    <a:pt x="2232" y="686"/>
                  </a:lnTo>
                  <a:lnTo>
                    <a:pt x="2243" y="712"/>
                  </a:lnTo>
                  <a:lnTo>
                    <a:pt x="2254" y="738"/>
                  </a:lnTo>
                  <a:lnTo>
                    <a:pt x="2264" y="765"/>
                  </a:lnTo>
                  <a:lnTo>
                    <a:pt x="2273" y="792"/>
                  </a:lnTo>
                  <a:lnTo>
                    <a:pt x="2282" y="820"/>
                  </a:lnTo>
                  <a:lnTo>
                    <a:pt x="2290" y="846"/>
                  </a:lnTo>
                  <a:lnTo>
                    <a:pt x="2298" y="874"/>
                  </a:lnTo>
                  <a:lnTo>
                    <a:pt x="2305" y="903"/>
                  </a:lnTo>
                  <a:lnTo>
                    <a:pt x="2311" y="931"/>
                  </a:lnTo>
                  <a:lnTo>
                    <a:pt x="2316" y="959"/>
                  </a:lnTo>
                  <a:lnTo>
                    <a:pt x="2321" y="988"/>
                  </a:lnTo>
                  <a:lnTo>
                    <a:pt x="2326" y="1017"/>
                  </a:lnTo>
                  <a:lnTo>
                    <a:pt x="2329" y="1047"/>
                  </a:lnTo>
                  <a:lnTo>
                    <a:pt x="2331" y="1076"/>
                  </a:lnTo>
                  <a:lnTo>
                    <a:pt x="2333" y="1106"/>
                  </a:lnTo>
                  <a:lnTo>
                    <a:pt x="2334" y="1136"/>
                  </a:lnTo>
                  <a:lnTo>
                    <a:pt x="2335" y="1166"/>
                  </a:lnTo>
                  <a:lnTo>
                    <a:pt x="2335" y="11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 name="Slide Number Placeholder 1">
            <a:extLst>
              <a:ext uri="{FF2B5EF4-FFF2-40B4-BE49-F238E27FC236}">
                <a16:creationId xmlns:a16="http://schemas.microsoft.com/office/drawing/2014/main" id="{57A901A0-F1C7-4AB3-8B32-42AB566AF1B0}"/>
              </a:ext>
            </a:extLst>
          </p:cNvPr>
          <p:cNvSpPr>
            <a:spLocks noGrp="1"/>
          </p:cNvSpPr>
          <p:nvPr>
            <p:ph type="sldNum" sz="quarter" idx="12"/>
          </p:nvPr>
        </p:nvSpPr>
        <p:spPr/>
        <p:txBody>
          <a:bodyPr/>
          <a:lstStyle/>
          <a:p>
            <a:fld id="{9639ED2B-37ED-4527-B698-007C17A6D46F}" type="slidenum">
              <a:rPr lang="en-US" smtClean="0"/>
              <a:t>79</a:t>
            </a:fld>
            <a:endParaRPr lang="en-US"/>
          </a:p>
        </p:txBody>
      </p:sp>
    </p:spTree>
    <p:extLst>
      <p:ext uri="{BB962C8B-B14F-4D97-AF65-F5344CB8AC3E}">
        <p14:creationId xmlns:p14="http://schemas.microsoft.com/office/powerpoint/2010/main" val="2841761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B6B28-9D6C-4E9A-B1F6-C9A094F48337}"/>
              </a:ext>
            </a:extLst>
          </p:cNvPr>
          <p:cNvSpPr>
            <a:spLocks noGrp="1"/>
          </p:cNvSpPr>
          <p:nvPr>
            <p:ph type="title"/>
          </p:nvPr>
        </p:nvSpPr>
        <p:spPr/>
        <p:txBody>
          <a:bodyPr/>
          <a:lstStyle/>
          <a:p>
            <a:r>
              <a:rPr lang="en-US" dirty="0"/>
              <a:t>How This Presentation Relates to the Plan</a:t>
            </a:r>
          </a:p>
        </p:txBody>
      </p:sp>
      <p:sp>
        <p:nvSpPr>
          <p:cNvPr id="3" name="Content Placeholder 2">
            <a:extLst>
              <a:ext uri="{FF2B5EF4-FFF2-40B4-BE49-F238E27FC236}">
                <a16:creationId xmlns:a16="http://schemas.microsoft.com/office/drawing/2014/main" id="{E9FAEDD7-3846-494D-B7EA-BDA5FA12C6A4}"/>
              </a:ext>
            </a:extLst>
          </p:cNvPr>
          <p:cNvSpPr>
            <a:spLocks noGrp="1"/>
          </p:cNvSpPr>
          <p:nvPr>
            <p:ph idx="1"/>
          </p:nvPr>
        </p:nvSpPr>
        <p:spPr/>
        <p:txBody>
          <a:bodyPr vert="horz" lIns="91440" tIns="45720" rIns="91440" bIns="45720" rtlCol="0" anchor="t">
            <a:normAutofit fontScale="92500"/>
          </a:bodyPr>
          <a:lstStyle/>
          <a:p>
            <a:pPr>
              <a:buFont typeface="Arial"/>
              <a:buChar char="•"/>
            </a:pPr>
            <a:r>
              <a:rPr lang="en-US" dirty="0">
                <a:ea typeface="+mn-lt"/>
                <a:cs typeface="+mn-lt"/>
              </a:rPr>
              <a:t>Section 3.2.3 – Surface Water Quality</a:t>
            </a:r>
          </a:p>
          <a:p>
            <a:pPr marL="971550" lvl="1" indent="-285750">
              <a:buFont typeface="Arial"/>
              <a:buChar char="•"/>
            </a:pPr>
            <a:r>
              <a:rPr lang="en-US" dirty="0">
                <a:ea typeface="+mn-lt"/>
                <a:cs typeface="+mn-lt"/>
              </a:rPr>
              <a:t>Covers existing water quality</a:t>
            </a:r>
          </a:p>
          <a:p>
            <a:pPr>
              <a:buFont typeface="Arial"/>
              <a:buChar char="•"/>
            </a:pPr>
            <a:r>
              <a:rPr lang="en-US" dirty="0">
                <a:ea typeface="+mn-lt"/>
                <a:cs typeface="+mn-lt"/>
              </a:rPr>
              <a:t>Section 3.3.1 - 303(d) List and TMDLs</a:t>
            </a:r>
          </a:p>
          <a:p>
            <a:pPr marL="971550" lvl="1" indent="-285750">
              <a:buFont typeface="Arial"/>
              <a:buChar char="•"/>
            </a:pPr>
            <a:r>
              <a:rPr lang="en-US" dirty="0">
                <a:ea typeface="+mn-lt"/>
                <a:cs typeface="+mn-lt"/>
              </a:rPr>
              <a:t>Documents assessed stream segments meeting/not meeting designated uses </a:t>
            </a:r>
          </a:p>
          <a:p>
            <a:pPr>
              <a:buFont typeface="Arial"/>
              <a:buChar char="•"/>
            </a:pPr>
            <a:r>
              <a:rPr lang="en-US" dirty="0">
                <a:ea typeface="+mn-lt"/>
                <a:cs typeface="+mn-lt"/>
              </a:rPr>
              <a:t>Section 5.3 Surface Water Quality</a:t>
            </a:r>
          </a:p>
          <a:p>
            <a:pPr marL="971550" lvl="1" indent="-285750">
              <a:buFont typeface="Arial"/>
              <a:buChar char="•"/>
            </a:pPr>
            <a:r>
              <a:rPr lang="en-US" dirty="0">
                <a:ea typeface="+mn-lt"/>
                <a:cs typeface="+mn-lt"/>
              </a:rPr>
              <a:t>Compares current and future projected differences in water quality</a:t>
            </a:r>
          </a:p>
          <a:p>
            <a:pPr>
              <a:buFont typeface="Arial"/>
              <a:buChar char="•"/>
            </a:pPr>
            <a:r>
              <a:rPr lang="en-US" dirty="0">
                <a:ea typeface="+mn-lt"/>
                <a:cs typeface="+mn-lt"/>
              </a:rPr>
              <a:t>Section 6.2 – Selected Water Management Practices</a:t>
            </a:r>
          </a:p>
          <a:p>
            <a:pPr marL="971550" lvl="1" indent="-285750">
              <a:buFont typeface="Arial"/>
              <a:buChar char="•"/>
            </a:pPr>
            <a:r>
              <a:rPr lang="en-US" dirty="0">
                <a:ea typeface="+mn-lt"/>
                <a:cs typeface="+mn-lt"/>
              </a:rPr>
              <a:t>WQ1 through WQ-5</a:t>
            </a:r>
          </a:p>
          <a:p>
            <a:pPr>
              <a:buFont typeface="Arial"/>
              <a:buChar char="•"/>
            </a:pPr>
            <a:r>
              <a:rPr lang="en-US" dirty="0">
                <a:ea typeface="+mn-lt"/>
                <a:cs typeface="+mn-lt"/>
              </a:rPr>
              <a:t>Section 6.3 Recommendations to the State</a:t>
            </a:r>
          </a:p>
          <a:p>
            <a:pPr marL="971550" lvl="1" indent="-285750">
              <a:buFont typeface="Arial"/>
              <a:buChar char="•"/>
            </a:pPr>
            <a:r>
              <a:rPr lang="en-US" dirty="0">
                <a:ea typeface="+mn-lt"/>
                <a:cs typeface="+mn-lt"/>
              </a:rPr>
              <a:t>IN-1, IN-11, WP-1</a:t>
            </a:r>
            <a:endParaRPr lang="en-US" dirty="0"/>
          </a:p>
        </p:txBody>
      </p:sp>
      <p:sp>
        <p:nvSpPr>
          <p:cNvPr id="4" name="Slide Number Placeholder 3">
            <a:extLst>
              <a:ext uri="{FF2B5EF4-FFF2-40B4-BE49-F238E27FC236}">
                <a16:creationId xmlns:a16="http://schemas.microsoft.com/office/drawing/2014/main" id="{AE8D351C-B4BA-4406-BE49-5D102F2AA493}"/>
              </a:ext>
            </a:extLst>
          </p:cNvPr>
          <p:cNvSpPr>
            <a:spLocks noGrp="1"/>
          </p:cNvSpPr>
          <p:nvPr>
            <p:ph type="sldNum" sz="quarter" idx="12"/>
          </p:nvPr>
        </p:nvSpPr>
        <p:spPr/>
        <p:txBody>
          <a:bodyPr/>
          <a:lstStyle/>
          <a:p>
            <a:fld id="{9639ED2B-37ED-4527-B698-007C17A6D46F}" type="slidenum">
              <a:rPr lang="en-US" smtClean="0"/>
              <a:t>8</a:t>
            </a:fld>
            <a:endParaRPr lang="en-US"/>
          </a:p>
        </p:txBody>
      </p:sp>
    </p:spTree>
    <p:extLst>
      <p:ext uri="{BB962C8B-B14F-4D97-AF65-F5344CB8AC3E}">
        <p14:creationId xmlns:p14="http://schemas.microsoft.com/office/powerpoint/2010/main" val="32177214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E49A3-F5C5-B559-168F-1E16F38AED5A}"/>
              </a:ext>
            </a:extLst>
          </p:cNvPr>
          <p:cNvSpPr>
            <a:spLocks noGrp="1"/>
          </p:cNvSpPr>
          <p:nvPr>
            <p:ph type="title"/>
          </p:nvPr>
        </p:nvSpPr>
        <p:spPr/>
        <p:txBody>
          <a:bodyPr/>
          <a:lstStyle/>
          <a:p>
            <a:r>
              <a:rPr lang="en-US" dirty="0"/>
              <a:t>Upper Flint BEAM Flows</a:t>
            </a:r>
          </a:p>
        </p:txBody>
      </p:sp>
      <p:sp>
        <p:nvSpPr>
          <p:cNvPr id="3" name="Content Placeholder 2">
            <a:extLst>
              <a:ext uri="{FF2B5EF4-FFF2-40B4-BE49-F238E27FC236}">
                <a16:creationId xmlns:a16="http://schemas.microsoft.com/office/drawing/2014/main" id="{4AA0CEFB-1875-A2CF-A6EE-B1AE4E4B3F46}"/>
              </a:ext>
            </a:extLst>
          </p:cNvPr>
          <p:cNvSpPr>
            <a:spLocks noGrp="1"/>
          </p:cNvSpPr>
          <p:nvPr>
            <p:ph idx="1"/>
          </p:nvPr>
        </p:nvSpPr>
        <p:spPr/>
        <p:txBody>
          <a:bodyPr>
            <a:normAutofit fontScale="85000" lnSpcReduction="10000"/>
          </a:bodyPr>
          <a:lstStyle/>
          <a:p>
            <a:r>
              <a:rPr lang="en-US" dirty="0"/>
              <a:t>BEAM unimpaired inflows (UIFs) should reflect historical volumes on a monthly basis and representative flow statistics on a daily basis, not reproduce historical daily flows</a:t>
            </a:r>
          </a:p>
          <a:p>
            <a:r>
              <a:rPr lang="en-US" dirty="0"/>
              <a:t>In original version of Baseline model, UIFs were artificially high as a result of missing data (historical reservoir elevations)</a:t>
            </a:r>
          </a:p>
          <a:p>
            <a:pPr lvl="1"/>
            <a:r>
              <a:rPr lang="en-US" dirty="0"/>
              <a:t>Reservoirs were assumed to remain full when data were not available</a:t>
            </a:r>
          </a:p>
          <a:p>
            <a:pPr lvl="1"/>
            <a:r>
              <a:rPr lang="en-US" dirty="0"/>
              <a:t>As a result, inflows were too high when storage was being drawn down and too low during refill</a:t>
            </a:r>
          </a:p>
          <a:p>
            <a:r>
              <a:rPr lang="en-US" dirty="0"/>
              <a:t>Results from the verification run were close to the gage flows because the reservoirs were assumed full when data was missing, a consistent assumption with the UIFs</a:t>
            </a:r>
          </a:p>
          <a:p>
            <a:r>
              <a:rPr lang="en-US" dirty="0"/>
              <a:t>However, when these same inflows were used with operating reservoirs in the baseline run, the basin had </a:t>
            </a:r>
            <a:r>
              <a:rPr lang="en-US" i="1" dirty="0"/>
              <a:t>both</a:t>
            </a:r>
            <a:r>
              <a:rPr lang="en-US" dirty="0"/>
              <a:t> the higher inflows and storage to draw from  </a:t>
            </a:r>
          </a:p>
          <a:p>
            <a:pPr lvl="1"/>
            <a:endParaRPr lang="en-US" dirty="0"/>
          </a:p>
        </p:txBody>
      </p:sp>
    </p:spTree>
    <p:extLst>
      <p:ext uri="{BB962C8B-B14F-4D97-AF65-F5344CB8AC3E}">
        <p14:creationId xmlns:p14="http://schemas.microsoft.com/office/powerpoint/2010/main" val="22888622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E49A3-F5C5-B559-168F-1E16F38AED5A}"/>
              </a:ext>
            </a:extLst>
          </p:cNvPr>
          <p:cNvSpPr>
            <a:spLocks noGrp="1"/>
          </p:cNvSpPr>
          <p:nvPr>
            <p:ph type="title"/>
          </p:nvPr>
        </p:nvSpPr>
        <p:spPr/>
        <p:txBody>
          <a:bodyPr/>
          <a:lstStyle/>
          <a:p>
            <a:r>
              <a:rPr lang="en-US" dirty="0"/>
              <a:t>Adjustments to the UIFs</a:t>
            </a:r>
          </a:p>
        </p:txBody>
      </p:sp>
      <p:sp>
        <p:nvSpPr>
          <p:cNvPr id="3" name="Content Placeholder 2">
            <a:extLst>
              <a:ext uri="{FF2B5EF4-FFF2-40B4-BE49-F238E27FC236}">
                <a16:creationId xmlns:a16="http://schemas.microsoft.com/office/drawing/2014/main" id="{4AA0CEFB-1875-A2CF-A6EE-B1AE4E4B3F46}"/>
              </a:ext>
            </a:extLst>
          </p:cNvPr>
          <p:cNvSpPr>
            <a:spLocks noGrp="1"/>
          </p:cNvSpPr>
          <p:nvPr>
            <p:ph idx="1"/>
          </p:nvPr>
        </p:nvSpPr>
        <p:spPr/>
        <p:txBody>
          <a:bodyPr>
            <a:normAutofit fontScale="92500" lnSpcReduction="10000"/>
          </a:bodyPr>
          <a:lstStyle/>
          <a:p>
            <a:r>
              <a:rPr lang="en-US" dirty="0"/>
              <a:t>Additional historical elevation data was collected</a:t>
            </a:r>
          </a:p>
          <a:p>
            <a:pPr lvl="1"/>
            <a:r>
              <a:rPr lang="en-US" dirty="0"/>
              <a:t>JW Smith (2000-present) and Shoal Creek (2009-present)</a:t>
            </a:r>
          </a:p>
          <a:p>
            <a:pPr lvl="2"/>
            <a:r>
              <a:rPr lang="en-US" dirty="0"/>
              <a:t>Shoal Creek was added to model as its own node</a:t>
            </a:r>
          </a:p>
          <a:p>
            <a:pPr lvl="1"/>
            <a:r>
              <a:rPr lang="en-US" dirty="0"/>
              <a:t>Horton, Kedron (2015-present)</a:t>
            </a:r>
          </a:p>
          <a:p>
            <a:r>
              <a:rPr lang="en-US" dirty="0"/>
              <a:t>Some estimates were created based on monthly drawdown reports</a:t>
            </a:r>
          </a:p>
          <a:p>
            <a:pPr lvl="1"/>
            <a:r>
              <a:rPr lang="en-US" dirty="0"/>
              <a:t>Horton, Kedron (2005-2015)</a:t>
            </a:r>
          </a:p>
          <a:p>
            <a:r>
              <a:rPr lang="en-US" dirty="0"/>
              <a:t>There is still some missing/unavailable data that will resulting in elevated inflows during drought periods</a:t>
            </a:r>
          </a:p>
          <a:p>
            <a:pPr lvl="1"/>
            <a:r>
              <a:rPr lang="en-US" dirty="0"/>
              <a:t>Horton (pre 05), Kedron (pre 05), Heads Creek (pre 6/10), Still Branch (pre 5/07), JW Smith (pre 00) and Shoal Creek (pre 09), McIntosh, Peachtree</a:t>
            </a:r>
          </a:p>
          <a:p>
            <a:r>
              <a:rPr lang="en-US" dirty="0"/>
              <a:t>Some additional clean-up as well (e.g., </a:t>
            </a:r>
            <a:r>
              <a:rPr lang="en-US" dirty="0" err="1"/>
              <a:t>evap</a:t>
            </a:r>
            <a:r>
              <a:rPr lang="en-US" dirty="0"/>
              <a:t> effects added, pumping to JW Smith had been treated as a consumptive use)</a:t>
            </a:r>
          </a:p>
          <a:p>
            <a:pPr lvl="1"/>
            <a:endParaRPr lang="en-US" dirty="0"/>
          </a:p>
        </p:txBody>
      </p:sp>
    </p:spTree>
    <p:extLst>
      <p:ext uri="{BB962C8B-B14F-4D97-AF65-F5344CB8AC3E}">
        <p14:creationId xmlns:p14="http://schemas.microsoft.com/office/powerpoint/2010/main" val="38185444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C7ABE-C90F-904A-0FB2-37B68D6830E3}"/>
              </a:ext>
            </a:extLst>
          </p:cNvPr>
          <p:cNvSpPr>
            <a:spLocks noGrp="1"/>
          </p:cNvSpPr>
          <p:nvPr>
            <p:ph type="title"/>
          </p:nvPr>
        </p:nvSpPr>
        <p:spPr>
          <a:xfrm>
            <a:off x="838199" y="291090"/>
            <a:ext cx="10515599" cy="932688"/>
          </a:xfrm>
        </p:spPr>
        <p:txBody>
          <a:bodyPr vert="horz" lIns="91440" tIns="45720" rIns="91440" bIns="45720" rtlCol="0" anchor="b">
            <a:normAutofit/>
          </a:bodyPr>
          <a:lstStyle/>
          <a:p>
            <a:r>
              <a:rPr lang="en-US" sz="5400" kern="1200" dirty="0">
                <a:solidFill>
                  <a:schemeClr val="tx1"/>
                </a:solidFill>
                <a:latin typeface="+mj-lt"/>
                <a:ea typeface="+mj-ea"/>
                <a:cs typeface="+mj-cs"/>
              </a:rPr>
              <a:t>Comparison to Gage Flows </a:t>
            </a:r>
          </a:p>
        </p:txBody>
      </p:sp>
      <p:graphicFrame>
        <p:nvGraphicFramePr>
          <p:cNvPr id="4" name="Table 3">
            <a:extLst>
              <a:ext uri="{FF2B5EF4-FFF2-40B4-BE49-F238E27FC236}">
                <a16:creationId xmlns:a16="http://schemas.microsoft.com/office/drawing/2014/main" id="{020B6C08-EAB3-45C2-594A-31AAF0197A70}"/>
              </a:ext>
            </a:extLst>
          </p:cNvPr>
          <p:cNvGraphicFramePr>
            <a:graphicFrameLocks noGrp="1"/>
          </p:cNvGraphicFramePr>
          <p:nvPr/>
        </p:nvGraphicFramePr>
        <p:xfrm>
          <a:off x="1141333" y="1667051"/>
          <a:ext cx="9764473" cy="3074364"/>
        </p:xfrm>
        <a:graphic>
          <a:graphicData uri="http://schemas.openxmlformats.org/drawingml/2006/table">
            <a:tbl>
              <a:tblPr firstRow="1" bandRow="1">
                <a:tableStyleId>{5C22544A-7EE6-4342-B048-85BDC9FD1C3A}</a:tableStyleId>
              </a:tblPr>
              <a:tblGrid>
                <a:gridCol w="2685514">
                  <a:extLst>
                    <a:ext uri="{9D8B030D-6E8A-4147-A177-3AD203B41FA5}">
                      <a16:colId xmlns:a16="http://schemas.microsoft.com/office/drawing/2014/main" val="185548043"/>
                    </a:ext>
                  </a:extLst>
                </a:gridCol>
                <a:gridCol w="1865406">
                  <a:extLst>
                    <a:ext uri="{9D8B030D-6E8A-4147-A177-3AD203B41FA5}">
                      <a16:colId xmlns:a16="http://schemas.microsoft.com/office/drawing/2014/main" val="2291364744"/>
                    </a:ext>
                  </a:extLst>
                </a:gridCol>
                <a:gridCol w="1687990">
                  <a:extLst>
                    <a:ext uri="{9D8B030D-6E8A-4147-A177-3AD203B41FA5}">
                      <a16:colId xmlns:a16="http://schemas.microsoft.com/office/drawing/2014/main" val="1760908293"/>
                    </a:ext>
                  </a:extLst>
                </a:gridCol>
                <a:gridCol w="1030573">
                  <a:extLst>
                    <a:ext uri="{9D8B030D-6E8A-4147-A177-3AD203B41FA5}">
                      <a16:colId xmlns:a16="http://schemas.microsoft.com/office/drawing/2014/main" val="777960746"/>
                    </a:ext>
                  </a:extLst>
                </a:gridCol>
                <a:gridCol w="1177725">
                  <a:extLst>
                    <a:ext uri="{9D8B030D-6E8A-4147-A177-3AD203B41FA5}">
                      <a16:colId xmlns:a16="http://schemas.microsoft.com/office/drawing/2014/main" val="3311444968"/>
                    </a:ext>
                  </a:extLst>
                </a:gridCol>
                <a:gridCol w="1317265">
                  <a:extLst>
                    <a:ext uri="{9D8B030D-6E8A-4147-A177-3AD203B41FA5}">
                      <a16:colId xmlns:a16="http://schemas.microsoft.com/office/drawing/2014/main" val="1533940388"/>
                    </a:ext>
                  </a:extLst>
                </a:gridCol>
              </a:tblGrid>
              <a:tr h="341596">
                <a:tc>
                  <a:txBody>
                    <a:bodyPr/>
                    <a:lstStyle/>
                    <a:p>
                      <a:pPr algn="l" fontAlgn="b"/>
                      <a:endParaRPr lang="en-US" sz="1800" b="0" i="0" u="none" strike="noStrike" dirty="0">
                        <a:solidFill>
                          <a:srgbClr val="000000"/>
                        </a:solidFill>
                        <a:effectLst/>
                        <a:latin typeface="Calibri" panose="020F0502020204030204" pitchFamily="34" charset="0"/>
                      </a:endParaRPr>
                    </a:p>
                  </a:txBody>
                  <a:tcPr marL="15223" marR="15223" marT="15223"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15223" marR="15223" marT="15223"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15223" marR="15223" marT="15223" marB="0" anchor="b"/>
                </a:tc>
                <a:tc>
                  <a:txBody>
                    <a:bodyPr/>
                    <a:lstStyle/>
                    <a:p>
                      <a:pPr algn="l" fontAlgn="b"/>
                      <a:r>
                        <a:rPr lang="en-US" sz="1800" u="none" strike="noStrike">
                          <a:effectLst/>
                        </a:rPr>
                        <a:t>observed</a:t>
                      </a:r>
                      <a:endParaRPr lang="en-US" sz="1800" b="0" i="0" u="none" strike="noStrike">
                        <a:solidFill>
                          <a:srgbClr val="000000"/>
                        </a:solidFill>
                        <a:effectLst/>
                        <a:latin typeface="Calibri" panose="020F0502020204030204" pitchFamily="34" charset="0"/>
                      </a:endParaRPr>
                    </a:p>
                  </a:txBody>
                  <a:tcPr marL="15223" marR="15223" marT="15223" marB="0" anchor="b"/>
                </a:tc>
                <a:tc>
                  <a:txBody>
                    <a:bodyPr/>
                    <a:lstStyle/>
                    <a:p>
                      <a:pPr algn="l" fontAlgn="b"/>
                      <a:r>
                        <a:rPr lang="en-US" sz="1800" u="none" strike="noStrike">
                          <a:effectLst/>
                        </a:rPr>
                        <a:t>BEAM v1.3</a:t>
                      </a:r>
                      <a:endParaRPr lang="en-US" sz="1800" b="0" i="0" u="none" strike="noStrike">
                        <a:solidFill>
                          <a:srgbClr val="000000"/>
                        </a:solidFill>
                        <a:effectLst/>
                        <a:latin typeface="Calibri" panose="020F0502020204030204" pitchFamily="34" charset="0"/>
                      </a:endParaRPr>
                    </a:p>
                  </a:txBody>
                  <a:tcPr marL="15223" marR="15223" marT="15223" marB="0" anchor="b"/>
                </a:tc>
                <a:tc>
                  <a:txBody>
                    <a:bodyPr/>
                    <a:lstStyle/>
                    <a:p>
                      <a:pPr algn="l" fontAlgn="b"/>
                      <a:r>
                        <a:rPr lang="en-US" sz="1800" u="none" strike="noStrike" dirty="0">
                          <a:effectLst/>
                        </a:rPr>
                        <a:t>BEAM v1.4</a:t>
                      </a:r>
                      <a:endParaRPr lang="en-US" sz="1800" b="0" i="0" u="none" strike="noStrike" dirty="0">
                        <a:solidFill>
                          <a:srgbClr val="000000"/>
                        </a:solidFill>
                        <a:effectLst/>
                        <a:latin typeface="Calibri" panose="020F0502020204030204" pitchFamily="34" charset="0"/>
                      </a:endParaRPr>
                    </a:p>
                  </a:txBody>
                  <a:tcPr marL="15223" marR="15223" marT="15223" marB="0" anchor="b"/>
                </a:tc>
                <a:extLst>
                  <a:ext uri="{0D108BD9-81ED-4DB2-BD59-A6C34878D82A}">
                    <a16:rowId xmlns:a16="http://schemas.microsoft.com/office/drawing/2014/main" val="2549882788"/>
                  </a:ext>
                </a:extLst>
              </a:tr>
              <a:tr h="341596">
                <a:tc rowSpan="4">
                  <a:txBody>
                    <a:bodyPr/>
                    <a:lstStyle/>
                    <a:p>
                      <a:pPr algn="ctr" fontAlgn="ctr"/>
                      <a:r>
                        <a:rPr lang="en-US" sz="1800" u="none" strike="noStrike">
                          <a:effectLst/>
                        </a:rPr>
                        <a:t>2001-2017</a:t>
                      </a:r>
                      <a:endParaRPr lang="en-US" sz="1800" b="0" i="0" u="none" strike="noStrike">
                        <a:solidFill>
                          <a:srgbClr val="000000"/>
                        </a:solidFill>
                        <a:effectLst/>
                        <a:latin typeface="Calibri" panose="020F0502020204030204" pitchFamily="34" charset="0"/>
                      </a:endParaRPr>
                    </a:p>
                  </a:txBody>
                  <a:tcPr marL="15223" marR="15223" marT="15223" marB="0" anchor="ctr"/>
                </a:tc>
                <a:tc rowSpan="2">
                  <a:txBody>
                    <a:bodyPr/>
                    <a:lstStyle/>
                    <a:p>
                      <a:pPr algn="ctr" fontAlgn="ctr"/>
                      <a:r>
                        <a:rPr lang="en-US" sz="1800" u="none" strike="noStrike">
                          <a:effectLst/>
                        </a:rPr>
                        <a:t>Carsonville</a:t>
                      </a:r>
                      <a:endParaRPr lang="en-US" sz="1800" b="0" i="0" u="none" strike="noStrike">
                        <a:solidFill>
                          <a:srgbClr val="000000"/>
                        </a:solidFill>
                        <a:effectLst/>
                        <a:latin typeface="Calibri" panose="020F0502020204030204" pitchFamily="34" charset="0"/>
                      </a:endParaRPr>
                    </a:p>
                  </a:txBody>
                  <a:tcPr marL="15223" marR="15223" marT="15223" marB="0" anchor="ctr"/>
                </a:tc>
                <a:tc>
                  <a:txBody>
                    <a:bodyPr/>
                    <a:lstStyle/>
                    <a:p>
                      <a:pPr algn="l" fontAlgn="b"/>
                      <a:r>
                        <a:rPr lang="en-US" sz="1800" u="none" strike="noStrike">
                          <a:effectLst/>
                        </a:rPr>
                        <a:t>ave (cfs)</a:t>
                      </a:r>
                      <a:endParaRPr lang="en-US" sz="1800" b="0" i="0" u="none" strike="noStrike">
                        <a:solidFill>
                          <a:srgbClr val="000000"/>
                        </a:solidFill>
                        <a:effectLst/>
                        <a:latin typeface="Calibri" panose="020F0502020204030204" pitchFamily="34" charset="0"/>
                      </a:endParaRPr>
                    </a:p>
                  </a:txBody>
                  <a:tcPr marL="15223" marR="15223" marT="15223" marB="0" anchor="b"/>
                </a:tc>
                <a:tc>
                  <a:txBody>
                    <a:bodyPr/>
                    <a:lstStyle/>
                    <a:p>
                      <a:pPr algn="r" fontAlgn="b"/>
                      <a:r>
                        <a:rPr lang="en-US" sz="1800" u="none" strike="noStrike">
                          <a:effectLst/>
                        </a:rPr>
                        <a:t>1766</a:t>
                      </a:r>
                      <a:endParaRPr lang="en-US" sz="1800" b="0" i="0" u="none" strike="noStrike">
                        <a:solidFill>
                          <a:srgbClr val="000000"/>
                        </a:solidFill>
                        <a:effectLst/>
                        <a:latin typeface="Calibri" panose="020F0502020204030204" pitchFamily="34" charset="0"/>
                      </a:endParaRPr>
                    </a:p>
                  </a:txBody>
                  <a:tcPr marL="15223" marR="15223" marT="15223" marB="0" anchor="b"/>
                </a:tc>
                <a:tc>
                  <a:txBody>
                    <a:bodyPr/>
                    <a:lstStyle/>
                    <a:p>
                      <a:pPr algn="r" fontAlgn="b"/>
                      <a:r>
                        <a:rPr lang="en-US" sz="1800" u="none" strike="noStrike">
                          <a:effectLst/>
                        </a:rPr>
                        <a:t>1794</a:t>
                      </a:r>
                      <a:endParaRPr lang="en-US" sz="1800" b="0" i="0" u="none" strike="noStrike">
                        <a:solidFill>
                          <a:srgbClr val="000000"/>
                        </a:solidFill>
                        <a:effectLst/>
                        <a:latin typeface="Calibri" panose="020F0502020204030204" pitchFamily="34" charset="0"/>
                      </a:endParaRPr>
                    </a:p>
                  </a:txBody>
                  <a:tcPr marL="15223" marR="15223" marT="15223" marB="0" anchor="b"/>
                </a:tc>
                <a:tc>
                  <a:txBody>
                    <a:bodyPr/>
                    <a:lstStyle/>
                    <a:p>
                      <a:pPr algn="r" fontAlgn="b"/>
                      <a:r>
                        <a:rPr lang="en-US" sz="1800" u="none" strike="noStrike" dirty="0">
                          <a:effectLst/>
                        </a:rPr>
                        <a:t>1782</a:t>
                      </a:r>
                      <a:endParaRPr lang="en-US" sz="1800" b="0" i="0" u="none" strike="noStrike" dirty="0">
                        <a:solidFill>
                          <a:srgbClr val="000000"/>
                        </a:solidFill>
                        <a:effectLst/>
                        <a:latin typeface="Calibri" panose="020F0502020204030204" pitchFamily="34" charset="0"/>
                      </a:endParaRPr>
                    </a:p>
                  </a:txBody>
                  <a:tcPr marL="15223" marR="15223" marT="15223" marB="0" anchor="b"/>
                </a:tc>
                <a:extLst>
                  <a:ext uri="{0D108BD9-81ED-4DB2-BD59-A6C34878D82A}">
                    <a16:rowId xmlns:a16="http://schemas.microsoft.com/office/drawing/2014/main" val="1286385893"/>
                  </a:ext>
                </a:extLst>
              </a:tr>
              <a:tr h="341596">
                <a:tc vMerge="1">
                  <a:txBody>
                    <a:bodyPr/>
                    <a:lstStyle/>
                    <a:p>
                      <a:endParaRPr lang="en-US"/>
                    </a:p>
                  </a:txBody>
                  <a:tcPr/>
                </a:tc>
                <a:tc vMerge="1">
                  <a:txBody>
                    <a:bodyPr/>
                    <a:lstStyle/>
                    <a:p>
                      <a:endParaRPr lang="en-US"/>
                    </a:p>
                  </a:txBody>
                  <a:tcPr/>
                </a:tc>
                <a:tc>
                  <a:txBody>
                    <a:bodyPr/>
                    <a:lstStyle/>
                    <a:p>
                      <a:pPr algn="l" fontAlgn="b"/>
                      <a:r>
                        <a:rPr lang="en-US" sz="1800" u="none" strike="noStrike">
                          <a:effectLst/>
                        </a:rPr>
                        <a:t>% diff from gage</a:t>
                      </a:r>
                      <a:endParaRPr lang="en-US" sz="1800" b="0" i="0" u="none" strike="noStrike">
                        <a:solidFill>
                          <a:srgbClr val="000000"/>
                        </a:solidFill>
                        <a:effectLst/>
                        <a:latin typeface="Calibri" panose="020F0502020204030204" pitchFamily="34" charset="0"/>
                      </a:endParaRPr>
                    </a:p>
                  </a:txBody>
                  <a:tcPr marL="15223" marR="15223" marT="15223"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15223" marR="15223" marT="15223" marB="0" anchor="b"/>
                </a:tc>
                <a:tc>
                  <a:txBody>
                    <a:bodyPr/>
                    <a:lstStyle/>
                    <a:p>
                      <a:pPr algn="r" fontAlgn="b"/>
                      <a:r>
                        <a:rPr lang="en-US" sz="1800" u="none" strike="noStrike">
                          <a:effectLst/>
                        </a:rPr>
                        <a:t>1.6%</a:t>
                      </a:r>
                      <a:endParaRPr lang="en-US" sz="1800" b="0" i="0" u="none" strike="noStrike">
                        <a:solidFill>
                          <a:srgbClr val="000000"/>
                        </a:solidFill>
                        <a:effectLst/>
                        <a:latin typeface="Calibri" panose="020F0502020204030204" pitchFamily="34" charset="0"/>
                      </a:endParaRPr>
                    </a:p>
                  </a:txBody>
                  <a:tcPr marL="15223" marR="15223" marT="15223" marB="0" anchor="b"/>
                </a:tc>
                <a:tc>
                  <a:txBody>
                    <a:bodyPr/>
                    <a:lstStyle/>
                    <a:p>
                      <a:pPr algn="r" fontAlgn="b"/>
                      <a:r>
                        <a:rPr lang="en-US" sz="1800" u="none" strike="noStrike" dirty="0">
                          <a:effectLst/>
                        </a:rPr>
                        <a:t>0.9%</a:t>
                      </a:r>
                      <a:endParaRPr lang="en-US" sz="1800" b="0" i="0" u="none" strike="noStrike" dirty="0">
                        <a:solidFill>
                          <a:srgbClr val="000000"/>
                        </a:solidFill>
                        <a:effectLst/>
                        <a:latin typeface="Calibri" panose="020F0502020204030204" pitchFamily="34" charset="0"/>
                      </a:endParaRPr>
                    </a:p>
                  </a:txBody>
                  <a:tcPr marL="15223" marR="15223" marT="15223" marB="0" anchor="b"/>
                </a:tc>
                <a:extLst>
                  <a:ext uri="{0D108BD9-81ED-4DB2-BD59-A6C34878D82A}">
                    <a16:rowId xmlns:a16="http://schemas.microsoft.com/office/drawing/2014/main" val="2693527878"/>
                  </a:ext>
                </a:extLst>
              </a:tr>
              <a:tr h="341596">
                <a:tc vMerge="1">
                  <a:txBody>
                    <a:bodyPr/>
                    <a:lstStyle/>
                    <a:p>
                      <a:endParaRPr lang="en-US"/>
                    </a:p>
                  </a:txBody>
                  <a:tcPr/>
                </a:tc>
                <a:tc rowSpan="2">
                  <a:txBody>
                    <a:bodyPr/>
                    <a:lstStyle/>
                    <a:p>
                      <a:pPr algn="ctr" fontAlgn="ctr"/>
                      <a:r>
                        <a:rPr lang="en-US" sz="1800" u="none" strike="noStrike">
                          <a:effectLst/>
                        </a:rPr>
                        <a:t>Griffin</a:t>
                      </a:r>
                      <a:endParaRPr lang="en-US" sz="1800" b="0" i="0" u="none" strike="noStrike">
                        <a:solidFill>
                          <a:srgbClr val="000000"/>
                        </a:solidFill>
                        <a:effectLst/>
                        <a:latin typeface="Calibri" panose="020F0502020204030204" pitchFamily="34" charset="0"/>
                      </a:endParaRPr>
                    </a:p>
                  </a:txBody>
                  <a:tcPr marL="15223" marR="15223" marT="15223" marB="0" anchor="ctr"/>
                </a:tc>
                <a:tc>
                  <a:txBody>
                    <a:bodyPr/>
                    <a:lstStyle/>
                    <a:p>
                      <a:pPr algn="l" fontAlgn="b"/>
                      <a:r>
                        <a:rPr lang="en-US" sz="1800" u="none" strike="noStrike" dirty="0" err="1">
                          <a:effectLst/>
                        </a:rPr>
                        <a:t>ave</a:t>
                      </a:r>
                      <a:r>
                        <a:rPr lang="en-US" sz="1800" u="none" strike="noStrike" dirty="0">
                          <a:effectLst/>
                        </a:rPr>
                        <a:t> (</a:t>
                      </a:r>
                      <a:r>
                        <a:rPr lang="en-US" sz="1800" u="none" strike="noStrike" dirty="0" err="1">
                          <a:effectLst/>
                        </a:rPr>
                        <a:t>cfs</a:t>
                      </a:r>
                      <a:r>
                        <a:rPr lang="en-US" sz="1800" u="none" strike="noStrike" dirty="0">
                          <a:effectLst/>
                        </a:rPr>
                        <a:t>)</a:t>
                      </a:r>
                      <a:endParaRPr lang="en-US" sz="1800" b="0" i="0" u="none" strike="noStrike" dirty="0">
                        <a:solidFill>
                          <a:srgbClr val="000000"/>
                        </a:solidFill>
                        <a:effectLst/>
                        <a:latin typeface="Calibri" panose="020F0502020204030204" pitchFamily="34" charset="0"/>
                      </a:endParaRPr>
                    </a:p>
                  </a:txBody>
                  <a:tcPr marL="15223" marR="15223" marT="15223" marB="0" anchor="b"/>
                </a:tc>
                <a:tc>
                  <a:txBody>
                    <a:bodyPr/>
                    <a:lstStyle/>
                    <a:p>
                      <a:pPr algn="r" fontAlgn="b"/>
                      <a:r>
                        <a:rPr lang="en-US" sz="1800" u="none" strike="noStrike">
                          <a:effectLst/>
                        </a:rPr>
                        <a:t>274</a:t>
                      </a:r>
                      <a:endParaRPr lang="en-US" sz="1800" b="0" i="0" u="none" strike="noStrike">
                        <a:solidFill>
                          <a:srgbClr val="000000"/>
                        </a:solidFill>
                        <a:effectLst/>
                        <a:latin typeface="Calibri" panose="020F0502020204030204" pitchFamily="34" charset="0"/>
                      </a:endParaRPr>
                    </a:p>
                  </a:txBody>
                  <a:tcPr marL="15223" marR="15223" marT="15223" marB="0" anchor="b"/>
                </a:tc>
                <a:tc>
                  <a:txBody>
                    <a:bodyPr/>
                    <a:lstStyle/>
                    <a:p>
                      <a:pPr algn="r" fontAlgn="b"/>
                      <a:r>
                        <a:rPr lang="en-US" sz="1800" u="none" strike="noStrike">
                          <a:effectLst/>
                        </a:rPr>
                        <a:t>292</a:t>
                      </a:r>
                      <a:endParaRPr lang="en-US" sz="1800" b="0" i="0" u="none" strike="noStrike">
                        <a:solidFill>
                          <a:srgbClr val="000000"/>
                        </a:solidFill>
                        <a:effectLst/>
                        <a:latin typeface="Calibri" panose="020F0502020204030204" pitchFamily="34" charset="0"/>
                      </a:endParaRPr>
                    </a:p>
                  </a:txBody>
                  <a:tcPr marL="15223" marR="15223" marT="15223" marB="0" anchor="b"/>
                </a:tc>
                <a:tc>
                  <a:txBody>
                    <a:bodyPr/>
                    <a:lstStyle/>
                    <a:p>
                      <a:pPr algn="r" fontAlgn="b"/>
                      <a:r>
                        <a:rPr lang="en-US" sz="1800" u="none" strike="noStrike" dirty="0">
                          <a:effectLst/>
                        </a:rPr>
                        <a:t>285</a:t>
                      </a:r>
                      <a:endParaRPr lang="en-US" sz="1800" b="0" i="0" u="none" strike="noStrike" dirty="0">
                        <a:solidFill>
                          <a:srgbClr val="000000"/>
                        </a:solidFill>
                        <a:effectLst/>
                        <a:latin typeface="Calibri" panose="020F0502020204030204" pitchFamily="34" charset="0"/>
                      </a:endParaRPr>
                    </a:p>
                  </a:txBody>
                  <a:tcPr marL="15223" marR="15223" marT="15223" marB="0" anchor="b"/>
                </a:tc>
                <a:extLst>
                  <a:ext uri="{0D108BD9-81ED-4DB2-BD59-A6C34878D82A}">
                    <a16:rowId xmlns:a16="http://schemas.microsoft.com/office/drawing/2014/main" val="4284855276"/>
                  </a:ext>
                </a:extLst>
              </a:tr>
              <a:tr h="341596">
                <a:tc vMerge="1">
                  <a:txBody>
                    <a:bodyPr/>
                    <a:lstStyle/>
                    <a:p>
                      <a:endParaRPr lang="en-US"/>
                    </a:p>
                  </a:txBody>
                  <a:tcPr/>
                </a:tc>
                <a:tc vMerge="1">
                  <a:txBody>
                    <a:bodyPr/>
                    <a:lstStyle/>
                    <a:p>
                      <a:endParaRPr lang="en-US"/>
                    </a:p>
                  </a:txBody>
                  <a:tcPr/>
                </a:tc>
                <a:tc>
                  <a:txBody>
                    <a:bodyPr/>
                    <a:lstStyle/>
                    <a:p>
                      <a:pPr algn="l" fontAlgn="b"/>
                      <a:r>
                        <a:rPr lang="en-US" sz="1800" u="none" strike="noStrike">
                          <a:effectLst/>
                        </a:rPr>
                        <a:t>% diff from gage</a:t>
                      </a:r>
                      <a:endParaRPr lang="en-US" sz="1800" b="0" i="0" u="none" strike="noStrike">
                        <a:solidFill>
                          <a:srgbClr val="000000"/>
                        </a:solidFill>
                        <a:effectLst/>
                        <a:latin typeface="Calibri" panose="020F0502020204030204" pitchFamily="34" charset="0"/>
                      </a:endParaRPr>
                    </a:p>
                  </a:txBody>
                  <a:tcPr marL="15223" marR="15223" marT="15223"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15223" marR="15223" marT="15223" marB="0" anchor="b"/>
                </a:tc>
                <a:tc>
                  <a:txBody>
                    <a:bodyPr/>
                    <a:lstStyle/>
                    <a:p>
                      <a:pPr algn="r" fontAlgn="b"/>
                      <a:r>
                        <a:rPr lang="en-US" sz="1800" u="none" strike="noStrike">
                          <a:effectLst/>
                        </a:rPr>
                        <a:t>6.8%</a:t>
                      </a:r>
                      <a:endParaRPr lang="en-US" sz="1800" b="0" i="0" u="none" strike="noStrike">
                        <a:solidFill>
                          <a:srgbClr val="000000"/>
                        </a:solidFill>
                        <a:effectLst/>
                        <a:latin typeface="Calibri" panose="020F0502020204030204" pitchFamily="34" charset="0"/>
                      </a:endParaRPr>
                    </a:p>
                  </a:txBody>
                  <a:tcPr marL="15223" marR="15223" marT="15223" marB="0" anchor="b"/>
                </a:tc>
                <a:tc>
                  <a:txBody>
                    <a:bodyPr/>
                    <a:lstStyle/>
                    <a:p>
                      <a:pPr algn="r" fontAlgn="b"/>
                      <a:r>
                        <a:rPr lang="en-US" sz="1800" u="none" strike="noStrike" dirty="0">
                          <a:effectLst/>
                        </a:rPr>
                        <a:t>4.3%</a:t>
                      </a:r>
                      <a:endParaRPr lang="en-US" sz="1800" b="0" i="0" u="none" strike="noStrike" dirty="0">
                        <a:solidFill>
                          <a:srgbClr val="000000"/>
                        </a:solidFill>
                        <a:effectLst/>
                        <a:latin typeface="Calibri" panose="020F0502020204030204" pitchFamily="34" charset="0"/>
                      </a:endParaRPr>
                    </a:p>
                  </a:txBody>
                  <a:tcPr marL="15223" marR="15223" marT="15223" marB="0" anchor="b"/>
                </a:tc>
                <a:extLst>
                  <a:ext uri="{0D108BD9-81ED-4DB2-BD59-A6C34878D82A}">
                    <a16:rowId xmlns:a16="http://schemas.microsoft.com/office/drawing/2014/main" val="3857776022"/>
                  </a:ext>
                </a:extLst>
              </a:tr>
              <a:tr h="341596">
                <a:tc rowSpan="4">
                  <a:txBody>
                    <a:bodyPr/>
                    <a:lstStyle/>
                    <a:p>
                      <a:pPr algn="ctr"/>
                      <a:r>
                        <a:rPr lang="en-US" sz="2000" u="none" strike="noStrike" dirty="0">
                          <a:effectLst/>
                        </a:rPr>
                        <a:t>Drought Periods </a:t>
                      </a:r>
                    </a:p>
                    <a:p>
                      <a:pPr algn="ctr"/>
                      <a:r>
                        <a:rPr lang="en-US" sz="1600" u="none" strike="noStrike" dirty="0">
                          <a:effectLst/>
                        </a:rPr>
                        <a:t>(</a:t>
                      </a:r>
                      <a:r>
                        <a:rPr lang="en-US" sz="1600" dirty="0"/>
                        <a:t>4/1/2012-12/31/2012</a:t>
                      </a:r>
                    </a:p>
                    <a:p>
                      <a:pPr algn="ctr"/>
                      <a:r>
                        <a:rPr lang="en-US" sz="1600" dirty="0"/>
                        <a:t>5/1/2007-12/31/2008</a:t>
                      </a:r>
                    </a:p>
                    <a:p>
                      <a:pPr algn="ctr"/>
                      <a:r>
                        <a:rPr lang="en-US" sz="1600" dirty="0"/>
                        <a:t>6/1/2016-12/31/2016)</a:t>
                      </a:r>
                    </a:p>
                  </a:txBody>
                  <a:tcPr marL="15223" marR="15223" marT="15223" marB="0" anchor="ctr"/>
                </a:tc>
                <a:tc rowSpan="2">
                  <a:txBody>
                    <a:bodyPr/>
                    <a:lstStyle/>
                    <a:p>
                      <a:pPr algn="ctr" fontAlgn="ctr"/>
                      <a:r>
                        <a:rPr lang="en-US" sz="1800" u="none" strike="noStrike">
                          <a:effectLst/>
                        </a:rPr>
                        <a:t>Carsonville</a:t>
                      </a:r>
                      <a:endParaRPr lang="en-US" sz="1800" b="0" i="0" u="none" strike="noStrike">
                        <a:solidFill>
                          <a:srgbClr val="000000"/>
                        </a:solidFill>
                        <a:effectLst/>
                        <a:latin typeface="Calibri" panose="020F0502020204030204" pitchFamily="34" charset="0"/>
                      </a:endParaRPr>
                    </a:p>
                  </a:txBody>
                  <a:tcPr marL="15223" marR="15223" marT="15223" marB="0" anchor="ctr"/>
                </a:tc>
                <a:tc>
                  <a:txBody>
                    <a:bodyPr/>
                    <a:lstStyle/>
                    <a:p>
                      <a:pPr algn="l" fontAlgn="b"/>
                      <a:r>
                        <a:rPr lang="en-US" sz="1800" u="none" strike="noStrike" dirty="0" err="1">
                          <a:effectLst/>
                        </a:rPr>
                        <a:t>ave</a:t>
                      </a:r>
                      <a:r>
                        <a:rPr lang="en-US" sz="1800" u="none" strike="noStrike" dirty="0">
                          <a:effectLst/>
                        </a:rPr>
                        <a:t> (</a:t>
                      </a:r>
                      <a:r>
                        <a:rPr lang="en-US" sz="1800" u="none" strike="noStrike" dirty="0" err="1">
                          <a:effectLst/>
                        </a:rPr>
                        <a:t>cfs</a:t>
                      </a:r>
                      <a:r>
                        <a:rPr lang="en-US" sz="1800" u="none" strike="noStrike" dirty="0">
                          <a:effectLst/>
                        </a:rPr>
                        <a:t>)</a:t>
                      </a:r>
                      <a:endParaRPr lang="en-US" sz="1800" b="0" i="0" u="none" strike="noStrike" dirty="0">
                        <a:solidFill>
                          <a:srgbClr val="000000"/>
                        </a:solidFill>
                        <a:effectLst/>
                        <a:latin typeface="Calibri" panose="020F0502020204030204" pitchFamily="34" charset="0"/>
                      </a:endParaRPr>
                    </a:p>
                  </a:txBody>
                  <a:tcPr marL="15223" marR="15223" marT="15223" marB="0" anchor="b"/>
                </a:tc>
                <a:tc>
                  <a:txBody>
                    <a:bodyPr/>
                    <a:lstStyle/>
                    <a:p>
                      <a:pPr algn="r" fontAlgn="b"/>
                      <a:r>
                        <a:rPr lang="en-US" sz="1800" u="none" strike="noStrike">
                          <a:effectLst/>
                        </a:rPr>
                        <a:t>502</a:t>
                      </a:r>
                      <a:endParaRPr lang="en-US" sz="1800" b="0" i="0" u="none" strike="noStrike">
                        <a:solidFill>
                          <a:srgbClr val="000000"/>
                        </a:solidFill>
                        <a:effectLst/>
                        <a:latin typeface="Calibri" panose="020F0502020204030204" pitchFamily="34" charset="0"/>
                      </a:endParaRPr>
                    </a:p>
                  </a:txBody>
                  <a:tcPr marL="15223" marR="15223" marT="15223" marB="0" anchor="b"/>
                </a:tc>
                <a:tc>
                  <a:txBody>
                    <a:bodyPr/>
                    <a:lstStyle/>
                    <a:p>
                      <a:pPr algn="r" fontAlgn="b"/>
                      <a:r>
                        <a:rPr lang="en-US" sz="1800" u="none" strike="noStrike">
                          <a:effectLst/>
                        </a:rPr>
                        <a:t>530</a:t>
                      </a:r>
                      <a:endParaRPr lang="en-US" sz="1800" b="0" i="0" u="none" strike="noStrike">
                        <a:solidFill>
                          <a:srgbClr val="000000"/>
                        </a:solidFill>
                        <a:effectLst/>
                        <a:latin typeface="Calibri" panose="020F0502020204030204" pitchFamily="34" charset="0"/>
                      </a:endParaRPr>
                    </a:p>
                  </a:txBody>
                  <a:tcPr marL="15223" marR="15223" marT="15223" marB="0" anchor="b"/>
                </a:tc>
                <a:tc>
                  <a:txBody>
                    <a:bodyPr/>
                    <a:lstStyle/>
                    <a:p>
                      <a:pPr algn="r" fontAlgn="b"/>
                      <a:r>
                        <a:rPr lang="en-US" sz="1800" u="none" strike="noStrike" dirty="0">
                          <a:effectLst/>
                        </a:rPr>
                        <a:t>510</a:t>
                      </a:r>
                      <a:endParaRPr lang="en-US" sz="1800" b="0" i="0" u="none" strike="noStrike" dirty="0">
                        <a:solidFill>
                          <a:srgbClr val="000000"/>
                        </a:solidFill>
                        <a:effectLst/>
                        <a:latin typeface="Calibri" panose="020F0502020204030204" pitchFamily="34" charset="0"/>
                      </a:endParaRPr>
                    </a:p>
                  </a:txBody>
                  <a:tcPr marL="15223" marR="15223" marT="15223" marB="0" anchor="b"/>
                </a:tc>
                <a:extLst>
                  <a:ext uri="{0D108BD9-81ED-4DB2-BD59-A6C34878D82A}">
                    <a16:rowId xmlns:a16="http://schemas.microsoft.com/office/drawing/2014/main" val="209078623"/>
                  </a:ext>
                </a:extLst>
              </a:tr>
              <a:tr h="341596">
                <a:tc vMerge="1">
                  <a:txBody>
                    <a:bodyPr/>
                    <a:lstStyle/>
                    <a:p>
                      <a:endParaRPr lang="en-US"/>
                    </a:p>
                  </a:txBody>
                  <a:tcPr/>
                </a:tc>
                <a:tc vMerge="1">
                  <a:txBody>
                    <a:bodyPr/>
                    <a:lstStyle/>
                    <a:p>
                      <a:endParaRPr lang="en-US"/>
                    </a:p>
                  </a:txBody>
                  <a:tcPr/>
                </a:tc>
                <a:tc>
                  <a:txBody>
                    <a:bodyPr/>
                    <a:lstStyle/>
                    <a:p>
                      <a:pPr algn="l" fontAlgn="b"/>
                      <a:r>
                        <a:rPr lang="en-US" sz="1800" u="none" strike="noStrike">
                          <a:effectLst/>
                        </a:rPr>
                        <a:t>% diff from gage</a:t>
                      </a:r>
                      <a:endParaRPr lang="en-US" sz="1800" b="0" i="0" u="none" strike="noStrike">
                        <a:solidFill>
                          <a:srgbClr val="000000"/>
                        </a:solidFill>
                        <a:effectLst/>
                        <a:latin typeface="Calibri" panose="020F0502020204030204" pitchFamily="34" charset="0"/>
                      </a:endParaRPr>
                    </a:p>
                  </a:txBody>
                  <a:tcPr marL="15223" marR="15223" marT="15223"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15223" marR="15223" marT="15223" marB="0" anchor="b"/>
                </a:tc>
                <a:tc>
                  <a:txBody>
                    <a:bodyPr/>
                    <a:lstStyle/>
                    <a:p>
                      <a:pPr algn="r" fontAlgn="b"/>
                      <a:r>
                        <a:rPr lang="en-US" sz="1800" u="none" strike="noStrike">
                          <a:effectLst/>
                        </a:rPr>
                        <a:t>5.7%</a:t>
                      </a:r>
                      <a:endParaRPr lang="en-US" sz="1800" b="0" i="0" u="none" strike="noStrike">
                        <a:solidFill>
                          <a:srgbClr val="000000"/>
                        </a:solidFill>
                        <a:effectLst/>
                        <a:latin typeface="Calibri" panose="020F0502020204030204" pitchFamily="34" charset="0"/>
                      </a:endParaRPr>
                    </a:p>
                  </a:txBody>
                  <a:tcPr marL="15223" marR="15223" marT="15223" marB="0" anchor="b"/>
                </a:tc>
                <a:tc>
                  <a:txBody>
                    <a:bodyPr/>
                    <a:lstStyle/>
                    <a:p>
                      <a:pPr algn="r" fontAlgn="b"/>
                      <a:r>
                        <a:rPr lang="en-US" sz="1800" u="none" strike="noStrike" dirty="0">
                          <a:effectLst/>
                        </a:rPr>
                        <a:t>1.6%</a:t>
                      </a:r>
                      <a:endParaRPr lang="en-US" sz="1800" b="0" i="0" u="none" strike="noStrike" dirty="0">
                        <a:solidFill>
                          <a:srgbClr val="000000"/>
                        </a:solidFill>
                        <a:effectLst/>
                        <a:latin typeface="Calibri" panose="020F0502020204030204" pitchFamily="34" charset="0"/>
                      </a:endParaRPr>
                    </a:p>
                  </a:txBody>
                  <a:tcPr marL="15223" marR="15223" marT="15223" marB="0" anchor="b"/>
                </a:tc>
                <a:extLst>
                  <a:ext uri="{0D108BD9-81ED-4DB2-BD59-A6C34878D82A}">
                    <a16:rowId xmlns:a16="http://schemas.microsoft.com/office/drawing/2014/main" val="1717059229"/>
                  </a:ext>
                </a:extLst>
              </a:tr>
              <a:tr h="341596">
                <a:tc vMerge="1">
                  <a:txBody>
                    <a:bodyPr/>
                    <a:lstStyle/>
                    <a:p>
                      <a:endParaRPr lang="en-US"/>
                    </a:p>
                  </a:txBody>
                  <a:tcPr/>
                </a:tc>
                <a:tc rowSpan="2">
                  <a:txBody>
                    <a:bodyPr/>
                    <a:lstStyle/>
                    <a:p>
                      <a:pPr algn="ctr" fontAlgn="ctr"/>
                      <a:r>
                        <a:rPr lang="en-US" sz="1800" u="none" strike="noStrike">
                          <a:effectLst/>
                        </a:rPr>
                        <a:t>Griffin</a:t>
                      </a:r>
                      <a:endParaRPr lang="en-US" sz="1800" b="0" i="0" u="none" strike="noStrike">
                        <a:solidFill>
                          <a:srgbClr val="000000"/>
                        </a:solidFill>
                        <a:effectLst/>
                        <a:latin typeface="Calibri" panose="020F0502020204030204" pitchFamily="34" charset="0"/>
                      </a:endParaRPr>
                    </a:p>
                  </a:txBody>
                  <a:tcPr marL="15223" marR="15223" marT="15223" marB="0" anchor="ctr"/>
                </a:tc>
                <a:tc>
                  <a:txBody>
                    <a:bodyPr/>
                    <a:lstStyle/>
                    <a:p>
                      <a:pPr algn="l" fontAlgn="b"/>
                      <a:r>
                        <a:rPr lang="en-US" sz="1800" u="none" strike="noStrike" dirty="0" err="1">
                          <a:effectLst/>
                        </a:rPr>
                        <a:t>ave</a:t>
                      </a:r>
                      <a:r>
                        <a:rPr lang="en-US" sz="1800" u="none" strike="noStrike" dirty="0">
                          <a:effectLst/>
                        </a:rPr>
                        <a:t> (</a:t>
                      </a:r>
                      <a:r>
                        <a:rPr lang="en-US" sz="1800" u="none" strike="noStrike" dirty="0" err="1">
                          <a:effectLst/>
                        </a:rPr>
                        <a:t>cfs</a:t>
                      </a:r>
                      <a:r>
                        <a:rPr lang="en-US" sz="1800" u="none" strike="noStrike" dirty="0">
                          <a:effectLst/>
                        </a:rPr>
                        <a:t>)</a:t>
                      </a:r>
                      <a:endParaRPr lang="en-US" sz="1800" b="0" i="0" u="none" strike="noStrike" dirty="0">
                        <a:solidFill>
                          <a:srgbClr val="000000"/>
                        </a:solidFill>
                        <a:effectLst/>
                        <a:latin typeface="Calibri" panose="020F0502020204030204" pitchFamily="34" charset="0"/>
                      </a:endParaRPr>
                    </a:p>
                  </a:txBody>
                  <a:tcPr marL="15223" marR="15223" marT="15223" marB="0" anchor="b"/>
                </a:tc>
                <a:tc>
                  <a:txBody>
                    <a:bodyPr/>
                    <a:lstStyle/>
                    <a:p>
                      <a:pPr algn="r" fontAlgn="b"/>
                      <a:r>
                        <a:rPr lang="en-US" sz="1800" u="none" strike="noStrike">
                          <a:effectLst/>
                        </a:rPr>
                        <a:t>85</a:t>
                      </a:r>
                      <a:endParaRPr lang="en-US" sz="1800" b="0" i="0" u="none" strike="noStrike">
                        <a:solidFill>
                          <a:srgbClr val="000000"/>
                        </a:solidFill>
                        <a:effectLst/>
                        <a:latin typeface="Calibri" panose="020F0502020204030204" pitchFamily="34" charset="0"/>
                      </a:endParaRPr>
                    </a:p>
                  </a:txBody>
                  <a:tcPr marL="15223" marR="15223" marT="15223" marB="0" anchor="b"/>
                </a:tc>
                <a:tc>
                  <a:txBody>
                    <a:bodyPr/>
                    <a:lstStyle/>
                    <a:p>
                      <a:pPr algn="r" fontAlgn="b"/>
                      <a:r>
                        <a:rPr lang="en-US" sz="1800" u="none" strike="noStrike">
                          <a:effectLst/>
                        </a:rPr>
                        <a:t>101</a:t>
                      </a:r>
                      <a:endParaRPr lang="en-US" sz="1800" b="0" i="0" u="none" strike="noStrike">
                        <a:solidFill>
                          <a:srgbClr val="000000"/>
                        </a:solidFill>
                        <a:effectLst/>
                        <a:latin typeface="Calibri" panose="020F0502020204030204" pitchFamily="34" charset="0"/>
                      </a:endParaRPr>
                    </a:p>
                  </a:txBody>
                  <a:tcPr marL="15223" marR="15223" marT="15223" marB="0" anchor="b"/>
                </a:tc>
                <a:tc>
                  <a:txBody>
                    <a:bodyPr/>
                    <a:lstStyle/>
                    <a:p>
                      <a:pPr algn="r" fontAlgn="b"/>
                      <a:r>
                        <a:rPr lang="en-US" sz="1800" u="none" strike="noStrike" dirty="0">
                          <a:effectLst/>
                        </a:rPr>
                        <a:t>90</a:t>
                      </a:r>
                      <a:endParaRPr lang="en-US" sz="1800" b="0" i="0" u="none" strike="noStrike" dirty="0">
                        <a:solidFill>
                          <a:srgbClr val="000000"/>
                        </a:solidFill>
                        <a:effectLst/>
                        <a:latin typeface="Calibri" panose="020F0502020204030204" pitchFamily="34" charset="0"/>
                      </a:endParaRPr>
                    </a:p>
                  </a:txBody>
                  <a:tcPr marL="15223" marR="15223" marT="15223" marB="0" anchor="b"/>
                </a:tc>
                <a:extLst>
                  <a:ext uri="{0D108BD9-81ED-4DB2-BD59-A6C34878D82A}">
                    <a16:rowId xmlns:a16="http://schemas.microsoft.com/office/drawing/2014/main" val="479515977"/>
                  </a:ext>
                </a:extLst>
              </a:tr>
              <a:tr h="341596">
                <a:tc vMerge="1">
                  <a:txBody>
                    <a:bodyPr/>
                    <a:lstStyle/>
                    <a:p>
                      <a:endParaRPr lang="en-US"/>
                    </a:p>
                  </a:txBody>
                  <a:tcPr/>
                </a:tc>
                <a:tc vMerge="1">
                  <a:txBody>
                    <a:bodyPr/>
                    <a:lstStyle/>
                    <a:p>
                      <a:endParaRPr lang="en-US"/>
                    </a:p>
                  </a:txBody>
                  <a:tcPr/>
                </a:tc>
                <a:tc>
                  <a:txBody>
                    <a:bodyPr/>
                    <a:lstStyle/>
                    <a:p>
                      <a:pPr algn="l" fontAlgn="b"/>
                      <a:r>
                        <a:rPr lang="en-US" sz="1800" u="none" strike="noStrike">
                          <a:effectLst/>
                        </a:rPr>
                        <a:t>% diff from gage</a:t>
                      </a:r>
                      <a:endParaRPr lang="en-US" sz="1800" b="0" i="0" u="none" strike="noStrike">
                        <a:solidFill>
                          <a:srgbClr val="000000"/>
                        </a:solidFill>
                        <a:effectLst/>
                        <a:latin typeface="Calibri" panose="020F0502020204030204" pitchFamily="34" charset="0"/>
                      </a:endParaRPr>
                    </a:p>
                  </a:txBody>
                  <a:tcPr marL="15223" marR="15223" marT="15223" marB="0" anchor="b"/>
                </a:tc>
                <a:tc>
                  <a:txBody>
                    <a:bodyPr/>
                    <a:lstStyle/>
                    <a:p>
                      <a:pPr algn="l" fontAlgn="b"/>
                      <a:endParaRPr lang="en-US" sz="1800" b="0" i="0" u="none" strike="noStrike">
                        <a:solidFill>
                          <a:srgbClr val="000000"/>
                        </a:solidFill>
                        <a:effectLst/>
                        <a:latin typeface="Calibri" panose="020F0502020204030204" pitchFamily="34" charset="0"/>
                      </a:endParaRPr>
                    </a:p>
                  </a:txBody>
                  <a:tcPr marL="15223" marR="15223" marT="15223" marB="0" anchor="b"/>
                </a:tc>
                <a:tc>
                  <a:txBody>
                    <a:bodyPr/>
                    <a:lstStyle/>
                    <a:p>
                      <a:pPr algn="r" fontAlgn="b"/>
                      <a:r>
                        <a:rPr lang="en-US" sz="1800" u="none" strike="noStrike">
                          <a:effectLst/>
                        </a:rPr>
                        <a:t>18.6%</a:t>
                      </a:r>
                      <a:endParaRPr lang="en-US" sz="1800" b="0" i="0" u="none" strike="noStrike">
                        <a:solidFill>
                          <a:srgbClr val="000000"/>
                        </a:solidFill>
                        <a:effectLst/>
                        <a:latin typeface="Calibri" panose="020F0502020204030204" pitchFamily="34" charset="0"/>
                      </a:endParaRPr>
                    </a:p>
                  </a:txBody>
                  <a:tcPr marL="15223" marR="15223" marT="15223" marB="0" anchor="b"/>
                </a:tc>
                <a:tc>
                  <a:txBody>
                    <a:bodyPr/>
                    <a:lstStyle/>
                    <a:p>
                      <a:pPr algn="r" fontAlgn="b"/>
                      <a:r>
                        <a:rPr lang="en-US" sz="1800" u="none" strike="noStrike" dirty="0">
                          <a:effectLst/>
                        </a:rPr>
                        <a:t>5.8%</a:t>
                      </a:r>
                      <a:endParaRPr lang="en-US" sz="1800" b="0" i="0" u="none" strike="noStrike" dirty="0">
                        <a:solidFill>
                          <a:srgbClr val="000000"/>
                        </a:solidFill>
                        <a:effectLst/>
                        <a:latin typeface="Calibri" panose="020F0502020204030204" pitchFamily="34" charset="0"/>
                      </a:endParaRPr>
                    </a:p>
                  </a:txBody>
                  <a:tcPr marL="15223" marR="15223" marT="15223" marB="0" anchor="b"/>
                </a:tc>
                <a:extLst>
                  <a:ext uri="{0D108BD9-81ED-4DB2-BD59-A6C34878D82A}">
                    <a16:rowId xmlns:a16="http://schemas.microsoft.com/office/drawing/2014/main" val="1593187757"/>
                  </a:ext>
                </a:extLst>
              </a:tr>
            </a:tbl>
          </a:graphicData>
        </a:graphic>
      </p:graphicFrame>
      <p:sp>
        <p:nvSpPr>
          <p:cNvPr id="6" name="Content Placeholder 2">
            <a:extLst>
              <a:ext uri="{FF2B5EF4-FFF2-40B4-BE49-F238E27FC236}">
                <a16:creationId xmlns:a16="http://schemas.microsoft.com/office/drawing/2014/main" id="{B06CB00A-0A99-3C4D-25D2-B174BCDB847D}"/>
              </a:ext>
            </a:extLst>
          </p:cNvPr>
          <p:cNvSpPr>
            <a:spLocks noGrp="1"/>
          </p:cNvSpPr>
          <p:nvPr>
            <p:ph idx="1"/>
          </p:nvPr>
        </p:nvSpPr>
        <p:spPr>
          <a:xfrm>
            <a:off x="838200" y="5184687"/>
            <a:ext cx="10515600" cy="1234220"/>
          </a:xfrm>
        </p:spPr>
        <p:txBody>
          <a:bodyPr>
            <a:normAutofit fontScale="77500" lnSpcReduction="20000"/>
          </a:bodyPr>
          <a:lstStyle/>
          <a:p>
            <a:r>
              <a:rPr lang="en-US" dirty="0"/>
              <a:t>The model flows should NOT match the gage flows because of different withdrawals and reservoir operations</a:t>
            </a:r>
          </a:p>
          <a:p>
            <a:r>
              <a:rPr lang="en-US" dirty="0"/>
              <a:t>The updates to the UIF do, however, reduce the artificially high inflows during drought</a:t>
            </a:r>
          </a:p>
          <a:p>
            <a:endParaRPr lang="en-US" dirty="0"/>
          </a:p>
          <a:p>
            <a:pPr lvl="1"/>
            <a:endParaRPr lang="en-US" dirty="0"/>
          </a:p>
        </p:txBody>
      </p:sp>
    </p:spTree>
    <p:extLst>
      <p:ext uri="{BB962C8B-B14F-4D97-AF65-F5344CB8AC3E}">
        <p14:creationId xmlns:p14="http://schemas.microsoft.com/office/powerpoint/2010/main" val="321432695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508C96-BC12-0700-DCD0-3B6FDC6412CF}"/>
              </a:ext>
            </a:extLst>
          </p:cNvPr>
          <p:cNvPicPr>
            <a:picLocks noChangeAspect="1"/>
          </p:cNvPicPr>
          <p:nvPr/>
        </p:nvPicPr>
        <p:blipFill>
          <a:blip r:embed="rId2"/>
          <a:stretch>
            <a:fillRect/>
          </a:stretch>
        </p:blipFill>
        <p:spPr>
          <a:xfrm>
            <a:off x="723900" y="137922"/>
            <a:ext cx="10744200" cy="6582156"/>
          </a:xfrm>
          <a:prstGeom prst="rect">
            <a:avLst/>
          </a:prstGeom>
        </p:spPr>
      </p:pic>
    </p:spTree>
    <p:extLst>
      <p:ext uri="{BB962C8B-B14F-4D97-AF65-F5344CB8AC3E}">
        <p14:creationId xmlns:p14="http://schemas.microsoft.com/office/powerpoint/2010/main" val="39832807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7BA86-C3F9-CFE4-1C38-4203A4C7D1D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FA0A355-B47E-109E-5EB1-B2B1FAD49785}"/>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FD8199B6-D238-F557-9661-1D7A0FBF9037}"/>
              </a:ext>
            </a:extLst>
          </p:cNvPr>
          <p:cNvPicPr>
            <a:picLocks noChangeAspect="1"/>
          </p:cNvPicPr>
          <p:nvPr/>
        </p:nvPicPr>
        <p:blipFill>
          <a:blip r:embed="rId2"/>
          <a:stretch>
            <a:fillRect/>
          </a:stretch>
        </p:blipFill>
        <p:spPr>
          <a:xfrm>
            <a:off x="723900" y="137922"/>
            <a:ext cx="10744200" cy="6582156"/>
          </a:xfrm>
          <a:prstGeom prst="rect">
            <a:avLst/>
          </a:prstGeom>
        </p:spPr>
      </p:pic>
    </p:spTree>
    <p:extLst>
      <p:ext uri="{BB962C8B-B14F-4D97-AF65-F5344CB8AC3E}">
        <p14:creationId xmlns:p14="http://schemas.microsoft.com/office/powerpoint/2010/main" val="33230077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5315D-8421-D831-C864-00B08020BDC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8963FB5-0716-7704-C403-BBCDE26759BE}"/>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4B0E17EE-555D-C823-09BA-963F5168FBF5}"/>
              </a:ext>
            </a:extLst>
          </p:cNvPr>
          <p:cNvPicPr>
            <a:picLocks noChangeAspect="1"/>
          </p:cNvPicPr>
          <p:nvPr/>
        </p:nvPicPr>
        <p:blipFill>
          <a:blip r:embed="rId2"/>
          <a:stretch>
            <a:fillRect/>
          </a:stretch>
        </p:blipFill>
        <p:spPr>
          <a:xfrm>
            <a:off x="723900" y="137922"/>
            <a:ext cx="10744200" cy="6582156"/>
          </a:xfrm>
          <a:prstGeom prst="rect">
            <a:avLst/>
          </a:prstGeom>
        </p:spPr>
      </p:pic>
    </p:spTree>
    <p:extLst>
      <p:ext uri="{BB962C8B-B14F-4D97-AF65-F5344CB8AC3E}">
        <p14:creationId xmlns:p14="http://schemas.microsoft.com/office/powerpoint/2010/main" val="2636609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6FCF9F-7E3B-13CF-B32F-087A8433D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012" y="407352"/>
            <a:ext cx="11229975" cy="942975"/>
          </a:xfrm>
          <a:prstGeom prst="rect">
            <a:avLst/>
          </a:prstGeom>
        </p:spPr>
      </p:pic>
      <p:pic>
        <p:nvPicPr>
          <p:cNvPr id="1026" name="Picture 2">
            <a:extLst>
              <a:ext uri="{FF2B5EF4-FFF2-40B4-BE49-F238E27FC236}">
                <a16:creationId xmlns:a16="http://schemas.microsoft.com/office/drawing/2014/main" id="{A32C0285-8DE1-90F0-7713-B453F482B2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488" y="1733074"/>
            <a:ext cx="10651514" cy="3225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7594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B6B28-9D6C-4E9A-B1F6-C9A094F48337}"/>
              </a:ext>
            </a:extLst>
          </p:cNvPr>
          <p:cNvSpPr>
            <a:spLocks noGrp="1"/>
          </p:cNvSpPr>
          <p:nvPr>
            <p:ph type="title"/>
          </p:nvPr>
        </p:nvSpPr>
        <p:spPr/>
        <p:txBody>
          <a:bodyPr/>
          <a:lstStyle/>
          <a:p>
            <a:r>
              <a:rPr lang="en-US" dirty="0"/>
              <a:t>Water Quality Overview</a:t>
            </a:r>
          </a:p>
        </p:txBody>
      </p:sp>
      <p:sp>
        <p:nvSpPr>
          <p:cNvPr id="3" name="Content Placeholder 2">
            <a:extLst>
              <a:ext uri="{FF2B5EF4-FFF2-40B4-BE49-F238E27FC236}">
                <a16:creationId xmlns:a16="http://schemas.microsoft.com/office/drawing/2014/main" id="{E9FAEDD7-3846-494D-B7EA-BDA5FA12C6A4}"/>
              </a:ext>
            </a:extLst>
          </p:cNvPr>
          <p:cNvSpPr>
            <a:spLocks noGrp="1"/>
          </p:cNvSpPr>
          <p:nvPr>
            <p:ph idx="1"/>
          </p:nvPr>
        </p:nvSpPr>
        <p:spPr/>
        <p:txBody>
          <a:bodyPr vert="horz" lIns="91440" tIns="45720" rIns="91440" bIns="45720" rtlCol="0" anchor="t">
            <a:normAutofit/>
          </a:bodyPr>
          <a:lstStyle/>
          <a:p>
            <a:r>
              <a:rPr lang="en-US" dirty="0"/>
              <a:t>Impaired Waters Identification (305(b)/303(d) list</a:t>
            </a:r>
          </a:p>
          <a:p>
            <a:pPr lvl="1"/>
            <a:r>
              <a:rPr lang="en-US" dirty="0"/>
              <a:t>Based on actual water quality test data from specific stream reaches</a:t>
            </a:r>
            <a:endParaRPr lang="en-US" dirty="0">
              <a:cs typeface="Arial"/>
            </a:endParaRPr>
          </a:p>
          <a:p>
            <a:pPr lvl="1"/>
            <a:r>
              <a:rPr lang="en-US" dirty="0"/>
              <a:t>Addressed by Total Maximum Daily Loads and Implementation Plans</a:t>
            </a:r>
            <a:endParaRPr lang="en-US" dirty="0">
              <a:cs typeface="Arial"/>
            </a:endParaRPr>
          </a:p>
          <a:p>
            <a:r>
              <a:rPr lang="en-US" dirty="0"/>
              <a:t>Dissolved Oxygen Modeling (Assimilative Capacity)</a:t>
            </a:r>
            <a:endParaRPr lang="en-US" dirty="0">
              <a:cs typeface="Arial"/>
            </a:endParaRPr>
          </a:p>
          <a:p>
            <a:pPr lvl="1"/>
            <a:r>
              <a:rPr lang="en-US" dirty="0"/>
              <a:t>Calculated under low flow, high water temperature, maximum permit flows and limits</a:t>
            </a:r>
            <a:endParaRPr lang="en-US" dirty="0">
              <a:cs typeface="Arial"/>
            </a:endParaRPr>
          </a:p>
          <a:p>
            <a:pPr lvl="1"/>
            <a:r>
              <a:rPr lang="en-US" dirty="0"/>
              <a:t>Future conditions evaluated with revised permit limits</a:t>
            </a:r>
            <a:endParaRPr lang="en-US" dirty="0">
              <a:cs typeface="Arial"/>
            </a:endParaRPr>
          </a:p>
          <a:p>
            <a:r>
              <a:rPr lang="en-US" dirty="0"/>
              <a:t>Watershed Modeling</a:t>
            </a:r>
            <a:endParaRPr lang="en-US" dirty="0">
              <a:cs typeface="Arial"/>
            </a:endParaRPr>
          </a:p>
          <a:p>
            <a:pPr lvl="1"/>
            <a:r>
              <a:rPr lang="en-US" dirty="0"/>
              <a:t>Current conditions calibrated based on water quality test data</a:t>
            </a:r>
            <a:endParaRPr lang="en-US" dirty="0">
              <a:cs typeface="Arial"/>
            </a:endParaRPr>
          </a:p>
          <a:p>
            <a:pPr lvl="1"/>
            <a:r>
              <a:rPr lang="en-US" dirty="0"/>
              <a:t>Future conditions projected based on land use changes</a:t>
            </a:r>
            <a:endParaRPr lang="en-US" dirty="0">
              <a:cs typeface="Arial"/>
            </a:endParaRPr>
          </a:p>
        </p:txBody>
      </p:sp>
      <p:sp>
        <p:nvSpPr>
          <p:cNvPr id="4" name="Slide Number Placeholder 3">
            <a:extLst>
              <a:ext uri="{FF2B5EF4-FFF2-40B4-BE49-F238E27FC236}">
                <a16:creationId xmlns:a16="http://schemas.microsoft.com/office/drawing/2014/main" id="{AE8D351C-B4BA-4406-BE49-5D102F2AA493}"/>
              </a:ext>
            </a:extLst>
          </p:cNvPr>
          <p:cNvSpPr>
            <a:spLocks noGrp="1"/>
          </p:cNvSpPr>
          <p:nvPr>
            <p:ph type="sldNum" sz="quarter" idx="12"/>
          </p:nvPr>
        </p:nvSpPr>
        <p:spPr/>
        <p:txBody>
          <a:bodyPr/>
          <a:lstStyle/>
          <a:p>
            <a:fld id="{9639ED2B-37ED-4527-B698-007C17A6D46F}" type="slidenum">
              <a:rPr lang="en-US" smtClean="0"/>
              <a:t>9</a:t>
            </a:fld>
            <a:endParaRPr lang="en-US"/>
          </a:p>
        </p:txBody>
      </p:sp>
    </p:spTree>
    <p:extLst>
      <p:ext uri="{BB962C8B-B14F-4D97-AF65-F5344CB8AC3E}">
        <p14:creationId xmlns:p14="http://schemas.microsoft.com/office/powerpoint/2010/main" val="2385589609"/>
      </p:ext>
    </p:extLst>
  </p:cSld>
  <p:clrMapOvr>
    <a:masterClrMapping/>
  </p:clrMapOvr>
</p:sld>
</file>

<file path=ppt/theme/theme1.xml><?xml version="1.0" encoding="utf-8"?>
<a:theme xmlns:a="http://schemas.openxmlformats.org/drawingml/2006/main" name="Office Theme">
  <a:themeElements>
    <a:clrScheme name="GA WATER ORANGES">
      <a:dk1>
        <a:srgbClr val="2C2C2C"/>
      </a:dk1>
      <a:lt1>
        <a:sysClr val="window" lastClr="FFFFFF"/>
      </a:lt1>
      <a:dk2>
        <a:srgbClr val="595959"/>
      </a:dk2>
      <a:lt2>
        <a:srgbClr val="E7E6E6"/>
      </a:lt2>
      <a:accent1>
        <a:srgbClr val="F7B163"/>
      </a:accent1>
      <a:accent2>
        <a:srgbClr val="3296C8"/>
      </a:accent2>
      <a:accent3>
        <a:srgbClr val="1A4E68"/>
      </a:accent3>
      <a:accent4>
        <a:srgbClr val="1E6426"/>
      </a:accent4>
      <a:accent5>
        <a:srgbClr val="804018"/>
      </a:accent5>
      <a:accent6>
        <a:srgbClr val="BE660E"/>
      </a:accent6>
      <a:hlink>
        <a:srgbClr val="D3740B"/>
      </a:hlink>
      <a:folHlink>
        <a:srgbClr val="F3901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sting 1,2,3">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EPD State Water Plan">
      <a:dk1>
        <a:sysClr val="windowText" lastClr="000000"/>
      </a:dk1>
      <a:lt1>
        <a:sysClr val="window" lastClr="FFFFFF"/>
      </a:lt1>
      <a:dk2>
        <a:srgbClr val="003959"/>
      </a:dk2>
      <a:lt2>
        <a:srgbClr val="EEECE1"/>
      </a:lt2>
      <a:accent1>
        <a:srgbClr val="003959"/>
      </a:accent1>
      <a:accent2>
        <a:srgbClr val="00628E"/>
      </a:accent2>
      <a:accent3>
        <a:srgbClr val="008791"/>
      </a:accent3>
      <a:accent4>
        <a:srgbClr val="FFFFFF"/>
      </a:accent4>
      <a:accent5>
        <a:srgbClr val="FFFFFF"/>
      </a:accent5>
      <a:accent6>
        <a:srgbClr val="FFFFFF"/>
      </a:accent6>
      <a:hlink>
        <a:srgbClr val="008791"/>
      </a:hlink>
      <a:folHlink>
        <a:srgbClr val="35175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Wood theme 2020">
  <a:themeElements>
    <a:clrScheme name="Wood 2020">
      <a:dk1>
        <a:srgbClr val="233845"/>
      </a:dk1>
      <a:lt1>
        <a:srgbClr val="FFFFFF"/>
      </a:lt1>
      <a:dk2>
        <a:srgbClr val="4F606A"/>
      </a:dk2>
      <a:lt2>
        <a:srgbClr val="D3D7DA"/>
      </a:lt2>
      <a:accent1>
        <a:srgbClr val="00A0AF"/>
      </a:accent1>
      <a:accent2>
        <a:srgbClr val="32C3D4"/>
      </a:accent2>
      <a:accent3>
        <a:srgbClr val="233845"/>
      </a:accent3>
      <a:accent4>
        <a:srgbClr val="4F606A"/>
      </a:accent4>
      <a:accent5>
        <a:srgbClr val="7B888F"/>
      </a:accent5>
      <a:accent6>
        <a:srgbClr val="A7AFB5"/>
      </a:accent6>
      <a:hlink>
        <a:srgbClr val="00A0AF"/>
      </a:hlink>
      <a:folHlink>
        <a:srgbClr val="32C3D4"/>
      </a:folHlink>
    </a:clrScheme>
    <a:fontScheme name="Wood 2020">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36000" tIns="36000" rIns="36000" bIns="36000" rtlCol="0">
        <a:spAutoFit/>
      </a:bodyPr>
      <a:lstStyle>
        <a:defPPr algn="l">
          <a:defRPr dirty="0" smtClean="0"/>
        </a:defPPr>
      </a:lstStyle>
    </a:txDef>
  </a:objectDefaults>
  <a:extraClrSchemeLst/>
  <a:extLst>
    <a:ext uri="{05A4C25C-085E-4340-85A3-A5531E510DB2}">
      <thm15:themeFamily xmlns:thm15="http://schemas.microsoft.com/office/thememl/2012/main" name="Wood_PPT_template" id="{4DADCF85-621B-457B-8458-D71B43CC7EF3}" vid="{2D37EA76-8129-4A89-A1A7-91608C0651E5}"/>
    </a:ext>
  </a:extLst>
</a:theme>
</file>

<file path=ppt/theme/theme5.xml><?xml version="1.0" encoding="utf-8"?>
<a:theme xmlns:a="http://schemas.openxmlformats.org/drawingml/2006/main" name="Title Pages">
  <a:themeElements>
    <a:clrScheme name="20_BV Theme Colors">
      <a:dk1>
        <a:srgbClr val="000000"/>
      </a:dk1>
      <a:lt1>
        <a:srgbClr val="FFFFFF"/>
      </a:lt1>
      <a:dk2>
        <a:srgbClr val="1E6EE5"/>
      </a:dk2>
      <a:lt2>
        <a:srgbClr val="C0C0C0"/>
      </a:lt2>
      <a:accent1>
        <a:srgbClr val="1E6EE5"/>
      </a:accent1>
      <a:accent2>
        <a:srgbClr val="FFA300"/>
      </a:accent2>
      <a:accent3>
        <a:srgbClr val="49AD50"/>
      </a:accent3>
      <a:accent4>
        <a:srgbClr val="005596"/>
      </a:accent4>
      <a:accent5>
        <a:srgbClr val="002B5C"/>
      </a:accent5>
      <a:accent6>
        <a:srgbClr val="00A2E5"/>
      </a:accent6>
      <a:hlink>
        <a:srgbClr val="1E6EE5"/>
      </a:hlink>
      <a:folHlink>
        <a:srgbClr val="002B5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ln/>
      </a:spPr>
      <a:bodyPr lIns="0" tIns="0" rIns="0" bIns="0" anchor="b"/>
      <a:lstStyle>
        <a:defPPr marL="0" marR="0" indent="0" algn="l" defTabSz="914400" rtl="0" eaLnBrk="0" fontAlgn="base" latinLnBrk="0" hangingPunct="0">
          <a:lnSpc>
            <a:spcPts val="1200"/>
          </a:lnSpc>
          <a:spcBef>
            <a:spcPts val="0"/>
          </a:spcBef>
          <a:spcAft>
            <a:spcPct val="0"/>
          </a:spcAft>
          <a:buClr>
            <a:srgbClr val="005596"/>
          </a:buClr>
          <a:buSzTx/>
          <a:buFontTx/>
          <a:buNone/>
          <a:tabLst/>
          <a:defRPr kumimoji="0" sz="1400" b="1" i="0" u="none" strike="noStrike" kern="0" cap="none" spc="0" normalizeH="0" baseline="0" noProof="0" dirty="0" smtClean="0">
            <a:ln>
              <a:noFill/>
            </a:ln>
            <a:solidFill>
              <a:srgbClr val="00A2E5"/>
            </a:solidFill>
            <a:effectLst/>
            <a:uLnTx/>
            <a:uFillTx/>
            <a:latin typeface="Calibri"/>
            <a:ea typeface="+mn-ea"/>
            <a:cs typeface="+mn-cs"/>
          </a:defRPr>
        </a:defPPr>
      </a:lstStyle>
    </a:txDef>
  </a:objectDefaults>
  <a:extraClrSchemeLst/>
  <a:extLst>
    <a:ext uri="{05A4C25C-085E-4340-85A3-A5531E510DB2}">
      <thm15:themeFamily xmlns:thm15="http://schemas.microsoft.com/office/thememl/2012/main" name="Presentation2" id="{7B4EB069-BF5C-FD45-9C79-81481AA62AAD}" vid="{6D4D7E5F-BADE-1242-8007-E090F853A1BF}"/>
    </a:ext>
  </a:extLst>
</a:theme>
</file>

<file path=ppt/theme/theme6.xml><?xml version="1.0" encoding="utf-8"?>
<a:theme xmlns:a="http://schemas.openxmlformats.org/drawingml/2006/main" name="Body Layouts">
  <a:themeElements>
    <a:clrScheme name="20_BV Theme Colors">
      <a:dk1>
        <a:srgbClr val="000000"/>
      </a:dk1>
      <a:lt1>
        <a:srgbClr val="FFFFFF"/>
      </a:lt1>
      <a:dk2>
        <a:srgbClr val="1E6EE5"/>
      </a:dk2>
      <a:lt2>
        <a:srgbClr val="C0C0C0"/>
      </a:lt2>
      <a:accent1>
        <a:srgbClr val="1E6EE5"/>
      </a:accent1>
      <a:accent2>
        <a:srgbClr val="FFA300"/>
      </a:accent2>
      <a:accent3>
        <a:srgbClr val="49AD50"/>
      </a:accent3>
      <a:accent4>
        <a:srgbClr val="005596"/>
      </a:accent4>
      <a:accent5>
        <a:srgbClr val="002B5C"/>
      </a:accent5>
      <a:accent6>
        <a:srgbClr val="00A2E5"/>
      </a:accent6>
      <a:hlink>
        <a:srgbClr val="1E6EE5"/>
      </a:hlink>
      <a:folHlink>
        <a:srgbClr val="002B5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342900" marR="0" indent="-342900" algn="l" defTabSz="457200" rtl="0" eaLnBrk="1" fontAlgn="base" latinLnBrk="0" hangingPunct="1">
          <a:lnSpc>
            <a:spcPct val="100000"/>
          </a:lnSpc>
          <a:spcBef>
            <a:spcPct val="0"/>
          </a:spcBef>
          <a:spcAft>
            <a:spcPct val="0"/>
          </a:spcAft>
          <a:buClrTx/>
          <a:buSzTx/>
          <a:buFont typeface="Arial" charset="0"/>
          <a:buNone/>
          <a:tabLst/>
          <a:defRPr kumimoji="0" lang="en-US" sz="2400" b="1" i="0" u="none" strike="noStrike" cap="none" normalizeH="0" baseline="0" smtClean="0">
            <a:ln>
              <a:noFill/>
            </a:ln>
            <a:solidFill>
              <a:srgbClr val="005596"/>
            </a:solidFill>
            <a:effectLst/>
            <a:latin typeface="Calibri"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342900" marR="0" indent="-342900" algn="l" defTabSz="457200" rtl="0" eaLnBrk="1" fontAlgn="base" latinLnBrk="0" hangingPunct="1">
          <a:lnSpc>
            <a:spcPct val="100000"/>
          </a:lnSpc>
          <a:spcBef>
            <a:spcPct val="0"/>
          </a:spcBef>
          <a:spcAft>
            <a:spcPct val="0"/>
          </a:spcAft>
          <a:buClrTx/>
          <a:buSzTx/>
          <a:buFont typeface="Arial" charset="0"/>
          <a:buNone/>
          <a:tabLst/>
          <a:defRPr kumimoji="0" lang="en-US" sz="2400" b="1" i="0" u="none" strike="noStrike" cap="none" normalizeH="0" baseline="0" smtClean="0">
            <a:ln>
              <a:noFill/>
            </a:ln>
            <a:solidFill>
              <a:srgbClr val="005596"/>
            </a:solidFill>
            <a:effectLst/>
            <a:latin typeface="Calibri" pitchFamily="34" charset="0"/>
          </a:defRPr>
        </a:defPPr>
      </a:lstStyle>
    </a:lnDef>
  </a:objectDefaults>
  <a:extraClrSchemeLst>
    <a:extraClrScheme>
      <a:clrScheme name="2010 BV - Section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010 BV - Section 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010 BV - Section 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010 BV - Section 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010 BV - Section 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010 BV - Section 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010 BV - Section 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010 BV - Section 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010 BV - Section 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010 BV - Section 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010 BV - Section 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010 BV - Section 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2010 BV - Section 1 13">
        <a:dk1>
          <a:srgbClr val="000000"/>
        </a:dk1>
        <a:lt1>
          <a:srgbClr val="FFFFFF"/>
        </a:lt1>
        <a:dk2>
          <a:srgbClr val="2053BD"/>
        </a:dk2>
        <a:lt2>
          <a:srgbClr val="000000"/>
        </a:lt2>
        <a:accent1>
          <a:srgbClr val="2053BD"/>
        </a:accent1>
        <a:accent2>
          <a:srgbClr val="B38808"/>
        </a:accent2>
        <a:accent3>
          <a:srgbClr val="FFFFFF"/>
        </a:accent3>
        <a:accent4>
          <a:srgbClr val="000000"/>
        </a:accent4>
        <a:accent5>
          <a:srgbClr val="ABB3DB"/>
        </a:accent5>
        <a:accent6>
          <a:srgbClr val="A27B06"/>
        </a:accent6>
        <a:hlink>
          <a:srgbClr val="006325"/>
        </a:hlink>
        <a:folHlink>
          <a:srgbClr val="8E0C3A"/>
        </a:folHlink>
      </a:clrScheme>
      <a:clrMap bg1="lt1" tx1="dk1" bg2="lt2" tx2="dk2" accent1="accent1" accent2="accent2" accent3="accent3" accent4="accent4" accent5="accent5" accent6="accent6" hlink="hlink" folHlink="folHlink"/>
    </a:extraClrScheme>
    <a:extraClrScheme>
      <a:clrScheme name="2010 BV - Section 1 14">
        <a:dk1>
          <a:srgbClr val="000000"/>
        </a:dk1>
        <a:lt1>
          <a:srgbClr val="FFFFFF"/>
        </a:lt1>
        <a:dk2>
          <a:srgbClr val="2053BD"/>
        </a:dk2>
        <a:lt2>
          <a:srgbClr val="000000"/>
        </a:lt2>
        <a:accent1>
          <a:srgbClr val="2053BD"/>
        </a:accent1>
        <a:accent2>
          <a:srgbClr val="FF9F00"/>
        </a:accent2>
        <a:accent3>
          <a:srgbClr val="FFFFFF"/>
        </a:accent3>
        <a:accent4>
          <a:srgbClr val="000000"/>
        </a:accent4>
        <a:accent5>
          <a:srgbClr val="ABB3DB"/>
        </a:accent5>
        <a:accent6>
          <a:srgbClr val="E79000"/>
        </a:accent6>
        <a:hlink>
          <a:srgbClr val="007E32"/>
        </a:hlink>
        <a:folHlink>
          <a:srgbClr val="BC1E1A"/>
        </a:folHlink>
      </a:clrScheme>
      <a:clrMap bg1="lt1" tx1="dk1" bg2="lt2" tx2="dk2" accent1="accent1" accent2="accent2" accent3="accent3" accent4="accent4" accent5="accent5" accent6="accent6" hlink="hlink" folHlink="folHlink"/>
    </a:extraClrScheme>
    <a:extraClrScheme>
      <a:clrScheme name="2010 BV - Section 1 15">
        <a:dk1>
          <a:srgbClr val="000000"/>
        </a:dk1>
        <a:lt1>
          <a:srgbClr val="FFFFFF"/>
        </a:lt1>
        <a:dk2>
          <a:srgbClr val="2053BD"/>
        </a:dk2>
        <a:lt2>
          <a:srgbClr val="000000"/>
        </a:lt2>
        <a:accent1>
          <a:srgbClr val="2053BD"/>
        </a:accent1>
        <a:accent2>
          <a:srgbClr val="FF9F00"/>
        </a:accent2>
        <a:accent3>
          <a:srgbClr val="FFFFFF"/>
        </a:accent3>
        <a:accent4>
          <a:srgbClr val="000000"/>
        </a:accent4>
        <a:accent5>
          <a:srgbClr val="ABB3DB"/>
        </a:accent5>
        <a:accent6>
          <a:srgbClr val="E79000"/>
        </a:accent6>
        <a:hlink>
          <a:srgbClr val="008C4F"/>
        </a:hlink>
        <a:folHlink>
          <a:srgbClr val="BC1E1A"/>
        </a:folHlink>
      </a:clrScheme>
      <a:clrMap bg1="lt1" tx1="dk1" bg2="lt2" tx2="dk2" accent1="accent1" accent2="accent2" accent3="accent3" accent4="accent4" accent5="accent5" accent6="accent6" hlink="hlink" folHlink="folHlink"/>
    </a:extraClrScheme>
    <a:extraClrScheme>
      <a:clrScheme name="2010 BV - Section 1 16">
        <a:dk1>
          <a:srgbClr val="000000"/>
        </a:dk1>
        <a:lt1>
          <a:srgbClr val="FFFFFF"/>
        </a:lt1>
        <a:dk2>
          <a:srgbClr val="005DA5"/>
        </a:dk2>
        <a:lt2>
          <a:srgbClr val="000000"/>
        </a:lt2>
        <a:accent1>
          <a:srgbClr val="005DA5"/>
        </a:accent1>
        <a:accent2>
          <a:srgbClr val="FF9F00"/>
        </a:accent2>
        <a:accent3>
          <a:srgbClr val="FFFFFF"/>
        </a:accent3>
        <a:accent4>
          <a:srgbClr val="000000"/>
        </a:accent4>
        <a:accent5>
          <a:srgbClr val="AAB6CF"/>
        </a:accent5>
        <a:accent6>
          <a:srgbClr val="E79000"/>
        </a:accent6>
        <a:hlink>
          <a:srgbClr val="008C4F"/>
        </a:hlink>
        <a:folHlink>
          <a:srgbClr val="BC1E1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7B4EB069-BF5C-FD45-9C79-81481AA62AAD}" vid="{67154C80-412F-6944-9A95-6BE2B0F06D16}"/>
    </a:ext>
  </a:extLst>
</a:theme>
</file>

<file path=ppt/theme/theme7.xml><?xml version="1.0" encoding="utf-8"?>
<a:theme xmlns:a="http://schemas.openxmlformats.org/drawingml/2006/main" name="Closing Layouts">
  <a:themeElements>
    <a:clrScheme name="20_BV Theme Colors">
      <a:dk1>
        <a:srgbClr val="000000"/>
      </a:dk1>
      <a:lt1>
        <a:srgbClr val="FFFFFF"/>
      </a:lt1>
      <a:dk2>
        <a:srgbClr val="1E6EE5"/>
      </a:dk2>
      <a:lt2>
        <a:srgbClr val="C0C0C0"/>
      </a:lt2>
      <a:accent1>
        <a:srgbClr val="1E6EE5"/>
      </a:accent1>
      <a:accent2>
        <a:srgbClr val="FFA300"/>
      </a:accent2>
      <a:accent3>
        <a:srgbClr val="49AD50"/>
      </a:accent3>
      <a:accent4>
        <a:srgbClr val="005596"/>
      </a:accent4>
      <a:accent5>
        <a:srgbClr val="002B5C"/>
      </a:accent5>
      <a:accent6>
        <a:srgbClr val="00A2E5"/>
      </a:accent6>
      <a:hlink>
        <a:srgbClr val="1E6EE5"/>
      </a:hlink>
      <a:folHlink>
        <a:srgbClr val="002B5C"/>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342900" marR="0" indent="-342900" algn="l" defTabSz="457200" rtl="0" eaLnBrk="1" fontAlgn="base" latinLnBrk="0" hangingPunct="1">
          <a:lnSpc>
            <a:spcPct val="100000"/>
          </a:lnSpc>
          <a:spcBef>
            <a:spcPct val="0"/>
          </a:spcBef>
          <a:spcAft>
            <a:spcPct val="0"/>
          </a:spcAft>
          <a:buClrTx/>
          <a:buSzTx/>
          <a:buFont typeface="Arial" charset="0"/>
          <a:buNone/>
          <a:tabLst/>
          <a:defRPr kumimoji="0" lang="en-US" sz="2400" b="1" i="0" u="none" strike="noStrike" cap="none" normalizeH="0" baseline="0" smtClean="0">
            <a:ln>
              <a:noFill/>
            </a:ln>
            <a:solidFill>
              <a:srgbClr val="005596"/>
            </a:solidFill>
            <a:effectLst/>
            <a:latin typeface="Calibri"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none" lIns="0" tIns="0" rIns="0" bIns="0" numCol="1" anchor="t" anchorCtr="0" compatLnSpc="1">
        <a:prstTxWarp prst="textNoShape">
          <a:avLst/>
        </a:prstTxWarp>
        <a:spAutoFit/>
      </a:bodyPr>
      <a:lstStyle>
        <a:defPPr marL="342900" marR="0" indent="-342900" algn="l" defTabSz="457200" rtl="0" eaLnBrk="1" fontAlgn="base" latinLnBrk="0" hangingPunct="1">
          <a:lnSpc>
            <a:spcPct val="100000"/>
          </a:lnSpc>
          <a:spcBef>
            <a:spcPct val="0"/>
          </a:spcBef>
          <a:spcAft>
            <a:spcPct val="0"/>
          </a:spcAft>
          <a:buClrTx/>
          <a:buSzTx/>
          <a:buFont typeface="Arial" charset="0"/>
          <a:buNone/>
          <a:tabLst/>
          <a:defRPr kumimoji="0" lang="en-US" sz="2400" b="1" i="0" u="none" strike="noStrike" cap="none" normalizeH="0" baseline="0" smtClean="0">
            <a:ln>
              <a:noFill/>
            </a:ln>
            <a:solidFill>
              <a:srgbClr val="005596"/>
            </a:solidFill>
            <a:effectLst/>
            <a:latin typeface="Calibri" pitchFamily="34" charset="0"/>
          </a:defRPr>
        </a:defPPr>
      </a:lstStyle>
    </a:lnDef>
  </a:objectDefaults>
  <a:extraClrSchemeLst>
    <a:extraClrScheme>
      <a:clrScheme name="Section 1 Divid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ection 1 Divid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ection 1 Divid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ection 1 Divid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ection 1 Divid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ection 1 Divid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ection 1 Divid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ection 1 Divid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ection 1 Divid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ection 1 Divid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ection 1 Divid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ection 1 Divid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Section 1 Divider 13">
        <a:dk1>
          <a:srgbClr val="333333"/>
        </a:dk1>
        <a:lt1>
          <a:srgbClr val="FFFFFF"/>
        </a:lt1>
        <a:dk2>
          <a:srgbClr val="002B5C"/>
        </a:dk2>
        <a:lt2>
          <a:srgbClr val="5B5E5B"/>
        </a:lt2>
        <a:accent1>
          <a:srgbClr val="0062A8"/>
        </a:accent1>
        <a:accent2>
          <a:srgbClr val="00A4E4"/>
        </a:accent2>
        <a:accent3>
          <a:srgbClr val="FFFFFF"/>
        </a:accent3>
        <a:accent4>
          <a:srgbClr val="2A2A2A"/>
        </a:accent4>
        <a:accent5>
          <a:srgbClr val="AAB7D1"/>
        </a:accent5>
        <a:accent6>
          <a:srgbClr val="0094CF"/>
        </a:accent6>
        <a:hlink>
          <a:srgbClr val="B0BC22"/>
        </a:hlink>
        <a:folHlink>
          <a:srgbClr val="E7C23E"/>
        </a:folHlink>
      </a:clrScheme>
      <a:clrMap bg1="lt1" tx1="dk1" bg2="lt2" tx2="dk2" accent1="accent1" accent2="accent2" accent3="accent3" accent4="accent4" accent5="accent5" accent6="accent6" hlink="hlink" folHlink="folHlink"/>
    </a:extraClrScheme>
    <a:extraClrScheme>
      <a:clrScheme name="Section 1 Divider 14">
        <a:dk1>
          <a:srgbClr val="5B5E5B"/>
        </a:dk1>
        <a:lt1>
          <a:srgbClr val="FFFFFF"/>
        </a:lt1>
        <a:dk2>
          <a:srgbClr val="002B5C"/>
        </a:dk2>
        <a:lt2>
          <a:srgbClr val="BDBAB4"/>
        </a:lt2>
        <a:accent1>
          <a:srgbClr val="005596"/>
        </a:accent1>
        <a:accent2>
          <a:srgbClr val="00A4E4"/>
        </a:accent2>
        <a:accent3>
          <a:srgbClr val="FFFFFF"/>
        </a:accent3>
        <a:accent4>
          <a:srgbClr val="4C4F4C"/>
        </a:accent4>
        <a:accent5>
          <a:srgbClr val="AAB4C9"/>
        </a:accent5>
        <a:accent6>
          <a:srgbClr val="0094CF"/>
        </a:accent6>
        <a:hlink>
          <a:srgbClr val="ADC32B"/>
        </a:hlink>
        <a:folHlink>
          <a:srgbClr val="F4C905"/>
        </a:folHlink>
      </a:clrScheme>
      <a:clrMap bg1="lt1" tx1="dk1" bg2="lt2" tx2="dk2" accent1="accent1" accent2="accent2" accent3="accent3" accent4="accent4" accent5="accent5" accent6="accent6" hlink="hlink" folHlink="folHlink"/>
    </a:extraClrScheme>
    <a:extraClrScheme>
      <a:clrScheme name="Section 1 Divider 15">
        <a:dk1>
          <a:srgbClr val="5B5E5B"/>
        </a:dk1>
        <a:lt1>
          <a:srgbClr val="FFFFFF"/>
        </a:lt1>
        <a:dk2>
          <a:srgbClr val="002B5C"/>
        </a:dk2>
        <a:lt2>
          <a:srgbClr val="BDBAB4"/>
        </a:lt2>
        <a:accent1>
          <a:srgbClr val="00A4E4"/>
        </a:accent1>
        <a:accent2>
          <a:srgbClr val="ADC32B"/>
        </a:accent2>
        <a:accent3>
          <a:srgbClr val="FFFFFF"/>
        </a:accent3>
        <a:accent4>
          <a:srgbClr val="4C4F4C"/>
        </a:accent4>
        <a:accent5>
          <a:srgbClr val="AACFEF"/>
        </a:accent5>
        <a:accent6>
          <a:srgbClr val="9CB026"/>
        </a:accent6>
        <a:hlink>
          <a:srgbClr val="002B5C"/>
        </a:hlink>
        <a:folHlink>
          <a:srgbClr val="F4C905"/>
        </a:folHlink>
      </a:clrScheme>
      <a:clrMap bg1="lt1" tx1="dk1" bg2="lt2" tx2="dk2" accent1="accent1" accent2="accent2" accent3="accent3" accent4="accent4" accent5="accent5" accent6="accent6" hlink="hlink" folHlink="folHlink"/>
    </a:extraClrScheme>
    <a:extraClrScheme>
      <a:clrScheme name="Section 1 Divider 16">
        <a:dk1>
          <a:srgbClr val="5B5E5B"/>
        </a:dk1>
        <a:lt1>
          <a:srgbClr val="FFFFFF"/>
        </a:lt1>
        <a:dk2>
          <a:srgbClr val="002B5C"/>
        </a:dk2>
        <a:lt2>
          <a:srgbClr val="BDBAB4"/>
        </a:lt2>
        <a:accent1>
          <a:srgbClr val="00A2E5"/>
        </a:accent1>
        <a:accent2>
          <a:srgbClr val="ADC32B"/>
        </a:accent2>
        <a:accent3>
          <a:srgbClr val="FFFFFF"/>
        </a:accent3>
        <a:accent4>
          <a:srgbClr val="4C4F4C"/>
        </a:accent4>
        <a:accent5>
          <a:srgbClr val="AACEF0"/>
        </a:accent5>
        <a:accent6>
          <a:srgbClr val="9CB026"/>
        </a:accent6>
        <a:hlink>
          <a:srgbClr val="002B5C"/>
        </a:hlink>
        <a:folHlink>
          <a:srgbClr val="F4C905"/>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2" id="{7B4EB069-BF5C-FD45-9C79-81481AA62AAD}" vid="{9140C816-284F-AE40-B226-AE3846B321B4}"/>
    </a:ext>
  </a:extLst>
</a:theme>
</file>

<file path=ppt/theme/theme8.xml><?xml version="1.0" encoding="utf-8"?>
<a:theme xmlns:a="http://schemas.openxmlformats.org/drawingml/2006/main" name="1_Office Theme">
  <a:themeElements>
    <a:clrScheme name="GA WATER ORANGES">
      <a:dk1>
        <a:srgbClr val="2C2C2C"/>
      </a:dk1>
      <a:lt1>
        <a:sysClr val="window" lastClr="FFFFFF"/>
      </a:lt1>
      <a:dk2>
        <a:srgbClr val="595959"/>
      </a:dk2>
      <a:lt2>
        <a:srgbClr val="E7E6E6"/>
      </a:lt2>
      <a:accent1>
        <a:srgbClr val="F7B163"/>
      </a:accent1>
      <a:accent2>
        <a:srgbClr val="3296C8"/>
      </a:accent2>
      <a:accent3>
        <a:srgbClr val="1A4E68"/>
      </a:accent3>
      <a:accent4>
        <a:srgbClr val="1E6426"/>
      </a:accent4>
      <a:accent5>
        <a:srgbClr val="804018"/>
      </a:accent5>
      <a:accent6>
        <a:srgbClr val="BE660E"/>
      </a:accent6>
      <a:hlink>
        <a:srgbClr val="D3740B"/>
      </a:hlink>
      <a:folHlink>
        <a:srgbClr val="F3901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BDBAA2215F4C241BB31615481CAB436" ma:contentTypeVersion="16" ma:contentTypeDescription="Create a new document." ma:contentTypeScope="" ma:versionID="99206571bc0c28f89b5b1bc7704ebd12">
  <xsd:schema xmlns:xsd="http://www.w3.org/2001/XMLSchema" xmlns:xs="http://www.w3.org/2001/XMLSchema" xmlns:p="http://schemas.microsoft.com/office/2006/metadata/properties" xmlns:ns2="236dcc78-7cb4-47aa-bdf6-3c4d0f0e44cd" xmlns:ns3="1ecad1bf-37b2-4fe5-8d43-af4e731dea56" xmlns:ns4="dc05b7ab-af97-49d1-a85c-5551af4e69e3" targetNamespace="http://schemas.microsoft.com/office/2006/metadata/properties" ma:root="true" ma:fieldsID="875ee973daa8ee3b13121936aa0d4485" ns2:_="" ns3:_="" ns4:_="">
    <xsd:import namespace="236dcc78-7cb4-47aa-bdf6-3c4d0f0e44cd"/>
    <xsd:import namespace="1ecad1bf-37b2-4fe5-8d43-af4e731dea56"/>
    <xsd:import namespace="dc05b7ab-af97-49d1-a85c-5551af4e69e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lcf76f155ced4ddcb4097134ff3c332f" minOccurs="0"/>
                <xsd:element ref="ns3:TaxCatchAll"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6dcc78-7cb4-47aa-bdf6-3c4d0f0e44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d5ee6cf-0e63-41ed-9d74-2beef34e857a"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ecad1bf-37b2-4fe5-8d43-af4e731dea56"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09139b3e-1ee5-42df-b956-b954ba8d627a}" ma:internalName="TaxCatchAll" ma:showField="CatchAllData" ma:web="dc05b7ab-af97-49d1-a85c-5551af4e69e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c05b7ab-af97-49d1-a85c-5551af4e69e3" elementFormDefault="qualified">
    <xsd:import namespace="http://schemas.microsoft.com/office/2006/documentManagement/types"/>
    <xsd:import namespace="http://schemas.microsoft.com/office/infopath/2007/PartnerControls"/>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36dcc78-7cb4-47aa-bdf6-3c4d0f0e44cd">
      <Terms xmlns="http://schemas.microsoft.com/office/infopath/2007/PartnerControls"/>
    </lcf76f155ced4ddcb4097134ff3c332f>
    <TaxCatchAll xmlns="1ecad1bf-37b2-4fe5-8d43-af4e731dea56" xsi:nil="true"/>
  </documentManagement>
</p:properties>
</file>

<file path=customXml/itemProps1.xml><?xml version="1.0" encoding="utf-8"?>
<ds:datastoreItem xmlns:ds="http://schemas.openxmlformats.org/officeDocument/2006/customXml" ds:itemID="{0390F466-EAEE-47E6-9E0E-2E0F5D61EB4F}">
  <ds:schemaRefs>
    <ds:schemaRef ds:uri="1ecad1bf-37b2-4fe5-8d43-af4e731dea56"/>
    <ds:schemaRef ds:uri="236dcc78-7cb4-47aa-bdf6-3c4d0f0e44cd"/>
    <ds:schemaRef ds:uri="dc05b7ab-af97-49d1-a85c-5551af4e69e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2231ED6-BA66-4C52-9DDF-E7E158567E71}">
  <ds:schemaRefs>
    <ds:schemaRef ds:uri="http://schemas.microsoft.com/sharepoint/v3/contenttype/forms"/>
  </ds:schemaRefs>
</ds:datastoreItem>
</file>

<file path=customXml/itemProps3.xml><?xml version="1.0" encoding="utf-8"?>
<ds:datastoreItem xmlns:ds="http://schemas.openxmlformats.org/officeDocument/2006/customXml" ds:itemID="{A46F0A8E-7954-4B3C-850B-04DE5616F0B3}">
  <ds:schemaRefs>
    <ds:schemaRef ds:uri="http://www.w3.org/XML/1998/namespace"/>
    <ds:schemaRef ds:uri="http://schemas.microsoft.com/office/2006/documentManagement/types"/>
    <ds:schemaRef ds:uri="dc05b7ab-af97-49d1-a85c-5551af4e69e3"/>
    <ds:schemaRef ds:uri="1ecad1bf-37b2-4fe5-8d43-af4e731dea56"/>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236dcc78-7cb4-47aa-bdf6-3c4d0f0e44cd"/>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347</TotalTime>
  <Words>5568</Words>
  <Application>Microsoft Office PowerPoint</Application>
  <PresentationFormat>Widescreen</PresentationFormat>
  <Paragraphs>765</Paragraphs>
  <Slides>86</Slides>
  <Notes>24</Notes>
  <HiddenSlides>0</HiddenSlides>
  <MMClips>0</MMClips>
  <ScaleCrop>false</ScaleCrop>
  <HeadingPairs>
    <vt:vector size="8" baseType="variant">
      <vt:variant>
        <vt:lpstr>Fonts Used</vt:lpstr>
      </vt:variant>
      <vt:variant>
        <vt:i4>13</vt:i4>
      </vt:variant>
      <vt:variant>
        <vt:lpstr>Theme</vt:lpstr>
      </vt:variant>
      <vt:variant>
        <vt:i4>9</vt:i4>
      </vt:variant>
      <vt:variant>
        <vt:lpstr>Embedded OLE Servers</vt:lpstr>
      </vt:variant>
      <vt:variant>
        <vt:i4>1</vt:i4>
      </vt:variant>
      <vt:variant>
        <vt:lpstr>Slide Titles</vt:lpstr>
      </vt:variant>
      <vt:variant>
        <vt:i4>86</vt:i4>
      </vt:variant>
    </vt:vector>
  </HeadingPairs>
  <TitlesOfParts>
    <vt:vector size="109" baseType="lpstr">
      <vt:lpstr>Arial</vt:lpstr>
      <vt:lpstr>Arial-BoldMT</vt:lpstr>
      <vt:lpstr>ArialMT</vt:lpstr>
      <vt:lpstr>Calibri</vt:lpstr>
      <vt:lpstr>Calibri Light</vt:lpstr>
      <vt:lpstr>Franklin Gothic Medium</vt:lpstr>
      <vt:lpstr>Lucida Sans</vt:lpstr>
      <vt:lpstr>Segoe UI</vt:lpstr>
      <vt:lpstr>Symbol</vt:lpstr>
      <vt:lpstr>Times</vt:lpstr>
      <vt:lpstr>Times New Roman</vt:lpstr>
      <vt:lpstr>Trajan Pro</vt:lpstr>
      <vt:lpstr>Wingdings</vt:lpstr>
      <vt:lpstr>Office Theme</vt:lpstr>
      <vt:lpstr>Testing 1,2,3</vt:lpstr>
      <vt:lpstr>2_Office Theme</vt:lpstr>
      <vt:lpstr>Wood theme 2020</vt:lpstr>
      <vt:lpstr>Title Pages</vt:lpstr>
      <vt:lpstr>Body Layouts</vt:lpstr>
      <vt:lpstr>Closing Layouts</vt:lpstr>
      <vt:lpstr>1_Office Theme</vt:lpstr>
      <vt:lpstr>3_Office Theme</vt:lpstr>
      <vt:lpstr>Worksheet</vt:lpstr>
      <vt:lpstr>Upper Flint Council Meeting</vt:lpstr>
      <vt:lpstr>Introductions</vt:lpstr>
      <vt:lpstr>PowerPoint Presentation</vt:lpstr>
      <vt:lpstr>Chair’s Report</vt:lpstr>
      <vt:lpstr>Summary from Last Meeting</vt:lpstr>
      <vt:lpstr>August 24 Meeting Overview</vt:lpstr>
      <vt:lpstr>Surface Water Quality Assessment Results</vt:lpstr>
      <vt:lpstr>How This Presentation Relates to the Plan</vt:lpstr>
      <vt:lpstr>Water Quality Overview</vt:lpstr>
      <vt:lpstr>Upper Flint Impaired Stream Segments</vt:lpstr>
      <vt:lpstr>Dissolved Oxygen Modeling</vt:lpstr>
      <vt:lpstr>DO Conditions: Upper Flint Basin</vt:lpstr>
      <vt:lpstr>DO Conditions: Middle Flint Basin</vt:lpstr>
      <vt:lpstr>DO Conditions: Lower Flint Basin</vt:lpstr>
      <vt:lpstr>Assimilative Capacity Total Stream Miles</vt:lpstr>
      <vt:lpstr>Watershed Modeling</vt:lpstr>
      <vt:lpstr>Watershed Modeling: Nutrients</vt:lpstr>
      <vt:lpstr>PowerPoint Presentation</vt:lpstr>
      <vt:lpstr>PowerPoint Presentation</vt:lpstr>
      <vt:lpstr>PowerPoint Presentation</vt:lpstr>
      <vt:lpstr>PowerPoint Presentation</vt:lpstr>
      <vt:lpstr>Lake Modeling: Chlorophyll a</vt:lpstr>
      <vt:lpstr>PowerPoint Presentation</vt:lpstr>
      <vt:lpstr>Watershed Modeling: Nutrients</vt:lpstr>
      <vt:lpstr>Watershed Modeling: Nutrients</vt:lpstr>
      <vt:lpstr>Water Quality Committee Report</vt:lpstr>
      <vt:lpstr>Water Quality Committee: October Meeting</vt:lpstr>
      <vt:lpstr>Key Changes to Water Quality</vt:lpstr>
      <vt:lpstr>Key Changes to Water Quality</vt:lpstr>
      <vt:lpstr>Water Quality</vt:lpstr>
      <vt:lpstr>Surface Water Quantity Assessment Results Update</vt:lpstr>
      <vt:lpstr>Water Quantity Committee Report</vt:lpstr>
      <vt:lpstr>Water Quantity Committee Meeting Overview</vt:lpstr>
      <vt:lpstr>Previous Recommendation</vt:lpstr>
      <vt:lpstr>Key Changes to Water Quantity</vt:lpstr>
      <vt:lpstr>Key Changes to Water Quantity</vt:lpstr>
      <vt:lpstr>Today's Small Group Discussion</vt:lpstr>
      <vt:lpstr>PowerPoint Presentation</vt:lpstr>
      <vt:lpstr>Break for Group Photo and Lunch</vt:lpstr>
      <vt:lpstr>Spalding County Sewer Feasibility Study</vt:lpstr>
      <vt:lpstr>SEWER FEASIBILITY STUDY</vt:lpstr>
      <vt:lpstr>SDS Sewer Service Area</vt:lpstr>
      <vt:lpstr>Target Area #1 – Newnan West Corridor</vt:lpstr>
      <vt:lpstr>Target Area #2 – Arthur K Bolton (AKB) East Corridor</vt:lpstr>
      <vt:lpstr>Target Area #3 – North Expressway North Corridor</vt:lpstr>
      <vt:lpstr>Target Area #4 – Tri-County Corridor</vt:lpstr>
      <vt:lpstr>Project Timeline</vt:lpstr>
      <vt:lpstr>Questions</vt:lpstr>
      <vt:lpstr>Forecast Dashboard Update</vt:lpstr>
      <vt:lpstr>Forecast Dashboard Available NOW on the Georgia Water Planning Website</vt:lpstr>
      <vt:lpstr>Forecast Dashboard</vt:lpstr>
      <vt:lpstr>EPD Updates</vt:lpstr>
      <vt:lpstr>Inter-Council Coordination Committee Report</vt:lpstr>
      <vt:lpstr>Inter-Council Coordination Committee October 12, 2022</vt:lpstr>
      <vt:lpstr>Inter-Council Coordination Committee Report</vt:lpstr>
      <vt:lpstr>Inter-Council Coordination Committee Report</vt:lpstr>
      <vt:lpstr>Inter-Council Coordination Committee Report</vt:lpstr>
      <vt:lpstr>Inter-Council Coordination Committee Report</vt:lpstr>
      <vt:lpstr>Inter-Council Coordination Committee Report</vt:lpstr>
      <vt:lpstr>Break-Out Sessions</vt:lpstr>
      <vt:lpstr>Water Quantity Committee Sections 3 &amp; 5 Edits to Review</vt:lpstr>
      <vt:lpstr>Water Quantity Committee Section 3.1</vt:lpstr>
      <vt:lpstr>Water Quantity Committee  Section 3.2.1 Added detail about reservoir operations in BEAM (p. 3-6)</vt:lpstr>
      <vt:lpstr>Water Quantity Committee  Section 3.2.2: New figures in Floridan Aquifer discussion</vt:lpstr>
      <vt:lpstr>Water Quantity Committee  Section 5.2 Claiborne Aquifer Results Discussion (pp. 5-11 to 5-12)</vt:lpstr>
      <vt:lpstr>Water Quantity Committee  Text about Floridan results from Section 3.2.2 (p. 3-23)</vt:lpstr>
      <vt:lpstr>Water Quantity Committee  Text about Floridan results from Section 5.2 (p. 5-10)</vt:lpstr>
      <vt:lpstr>Water Quantity Committee  Section 5.4 Summary of Future Resource Assessment Results (p. 5-19)</vt:lpstr>
      <vt:lpstr>Water Quantity Committee  Section 6.3: Recommendation WP-5  (p. 6-24)</vt:lpstr>
      <vt:lpstr>Storage Related Management Practices</vt:lpstr>
      <vt:lpstr>Storage Related Recommendations</vt:lpstr>
      <vt:lpstr>Storage Related Recommendations (cont.)</vt:lpstr>
      <vt:lpstr>Break</vt:lpstr>
      <vt:lpstr>Report from Small Groups &amp; Plenary Discussion of Plan Revisions</vt:lpstr>
      <vt:lpstr> Section 6.3: Recommendation WP-7  (p. 6-25)</vt:lpstr>
      <vt:lpstr> Section 6.3: Recommendation WP-8 &amp; Joint Recommendation 3  (pp. 6-25 &amp; 6-26)</vt:lpstr>
      <vt:lpstr>Next Steps in Plan Review and Revision</vt:lpstr>
      <vt:lpstr>Next Steps</vt:lpstr>
      <vt:lpstr>Public Comment</vt:lpstr>
      <vt:lpstr>Upper Flint BEAM Flows</vt:lpstr>
      <vt:lpstr>Adjustments to the UIFs</vt:lpstr>
      <vt:lpstr>Comparison to Gage Flows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 New Council Member Orientation and Training</dc:title>
  <dc:creator>Dean, Jake</dc:creator>
  <cp:lastModifiedBy>Meagan Szydzik</cp:lastModifiedBy>
  <cp:revision>1</cp:revision>
  <cp:lastPrinted>2022-08-19T19:17:29Z</cp:lastPrinted>
  <dcterms:created xsi:type="dcterms:W3CDTF">2021-10-27T18:28:54Z</dcterms:created>
  <dcterms:modified xsi:type="dcterms:W3CDTF">2022-12-16T18:40:55Z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0x010100DBDBAA2215F4C241BB31615481CAB436</vt:lpwstr>
  </property>
  <property fmtid="{D5CDD505-2E9C-101B-9397-08002B2CF9AE}" pid="3" name="MediaServiceImageTags">
    <vt:lpwstr/>
  </property>
</Properties>
</file>